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9" r:id="rId2"/>
    <p:sldId id="260" r:id="rId3"/>
    <p:sldId id="258" r:id="rId4"/>
    <p:sldId id="261" r:id="rId5"/>
    <p:sldId id="313" r:id="rId6"/>
    <p:sldId id="309" r:id="rId7"/>
    <p:sldId id="315" r:id="rId8"/>
    <p:sldId id="310" r:id="rId9"/>
    <p:sldId id="265" r:id="rId10"/>
    <p:sldId id="322" r:id="rId11"/>
    <p:sldId id="295" r:id="rId12"/>
    <p:sldId id="294" r:id="rId13"/>
    <p:sldId id="262" r:id="rId14"/>
    <p:sldId id="263" r:id="rId15"/>
    <p:sldId id="308" r:id="rId16"/>
    <p:sldId id="285" r:id="rId17"/>
    <p:sldId id="290" r:id="rId18"/>
    <p:sldId id="303" r:id="rId19"/>
    <p:sldId id="286" r:id="rId20"/>
    <p:sldId id="288" r:id="rId21"/>
    <p:sldId id="289" r:id="rId22"/>
    <p:sldId id="311" r:id="rId23"/>
    <p:sldId id="299" r:id="rId24"/>
    <p:sldId id="314" r:id="rId25"/>
    <p:sldId id="264" r:id="rId26"/>
    <p:sldId id="363" r:id="rId27"/>
    <p:sldId id="267" r:id="rId28"/>
    <p:sldId id="292" r:id="rId29"/>
    <p:sldId id="281" r:id="rId30"/>
    <p:sldId id="304" r:id="rId31"/>
    <p:sldId id="268" r:id="rId32"/>
    <p:sldId id="272" r:id="rId33"/>
    <p:sldId id="329" r:id="rId34"/>
    <p:sldId id="274" r:id="rId35"/>
    <p:sldId id="275" r:id="rId36"/>
    <p:sldId id="282" r:id="rId37"/>
    <p:sldId id="283" r:id="rId38"/>
    <p:sldId id="334" r:id="rId39"/>
    <p:sldId id="332" r:id="rId40"/>
    <p:sldId id="330" r:id="rId41"/>
    <p:sldId id="333" r:id="rId42"/>
    <p:sldId id="271" r:id="rId43"/>
    <p:sldId id="316" r:id="rId44"/>
    <p:sldId id="293" r:id="rId45"/>
    <p:sldId id="335" r:id="rId46"/>
    <p:sldId id="336" r:id="rId47"/>
    <p:sldId id="357" r:id="rId48"/>
    <p:sldId id="338" r:id="rId49"/>
    <p:sldId id="348" r:id="rId50"/>
    <p:sldId id="347" r:id="rId51"/>
    <p:sldId id="353" r:id="rId52"/>
    <p:sldId id="358" r:id="rId53"/>
    <p:sldId id="339" r:id="rId54"/>
    <p:sldId id="345" r:id="rId55"/>
    <p:sldId id="370" r:id="rId56"/>
    <p:sldId id="365" r:id="rId57"/>
    <p:sldId id="359" r:id="rId58"/>
    <p:sldId id="360" r:id="rId59"/>
    <p:sldId id="361" r:id="rId60"/>
    <p:sldId id="362" r:id="rId61"/>
    <p:sldId id="364" r:id="rId62"/>
    <p:sldId id="367" r:id="rId63"/>
    <p:sldId id="368" r:id="rId64"/>
    <p:sldId id="369" r:id="rId65"/>
    <p:sldId id="269" r:id="rId66"/>
  </p:sldIdLst>
  <p:sldSz cx="12192000" cy="6858000"/>
  <p:notesSz cx="6858000" cy="9144000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ji Ms Faruq" initials="A" lastIdx="1" clrIdx="0">
    <p:extLst>
      <p:ext uri="{19B8F6BF-5375-455C-9EA6-DF929625EA0E}">
        <p15:presenceInfo xmlns:p15="http://schemas.microsoft.com/office/powerpoint/2012/main" userId="Aji Ms Faruq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1050A"/>
    <a:srgbClr val="050517"/>
    <a:srgbClr val="01040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132" autoAdjust="0"/>
    <p:restoredTop sz="93886" autoAdjust="0"/>
  </p:normalViewPr>
  <p:slideViewPr>
    <p:cSldViewPr snapToGrid="0" showGuides="1">
      <p:cViewPr varScale="1">
        <p:scale>
          <a:sx n="64" d="100"/>
          <a:sy n="64" d="100"/>
        </p:scale>
        <p:origin x="81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-112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commentAuthors" Target="commentAuthor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3"/>
              </a:solidFill>
              <a:round/>
            </a:ln>
            <a:effectLst>
              <a:outerShdw blurRad="63500" sx="102000" sy="102000" algn="ctr" rotWithShape="0">
                <a:schemeClr val="accent3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A8CC-430D-AF1E-F7D7029034B8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A8CC-430D-AF1E-F7D7029034B8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A8CC-430D-AF1E-F7D7029034B8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A8CC-430D-AF1E-F7D7029034B8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A8CC-430D-AF1E-F7D7029034B8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7</c:v>
                </c:pt>
                <c:pt idx="4">
                  <c:v>4.9000000000000004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8CC-430D-AF1E-F7D7029034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  <c:min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5"/>
              </a:solidFill>
              <a:round/>
            </a:ln>
            <a:effectLst>
              <a:outerShdw blurRad="63500" sx="102000" sy="102000" algn="ctr" rotWithShape="0">
                <a:schemeClr val="accent5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A3F2-4E60-9526-11C8B1820552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A3F2-4E60-9526-11C8B1820552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A3F2-4E60-9526-11C8B1820552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A3F2-4E60-9526-11C8B1820552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A3F2-4E60-9526-11C8B1820552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</c:v>
                </c:pt>
                <c:pt idx="1">
                  <c:v>1.7</c:v>
                </c:pt>
                <c:pt idx="2">
                  <c:v>3.5</c:v>
                </c:pt>
                <c:pt idx="3">
                  <c:v>6</c:v>
                </c:pt>
                <c:pt idx="4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3F2-4E60-9526-11C8B18205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3"/>
              </a:solidFill>
              <a:round/>
            </a:ln>
            <a:effectLst>
              <a:outerShdw blurRad="63500" sx="102000" sy="102000" algn="ctr" rotWithShape="0">
                <a:schemeClr val="accent3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10F3-495B-BF6D-76B056B42CC8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10F3-495B-BF6D-76B056B42CC8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10F3-495B-BF6D-76B056B42CC8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10F3-495B-BF6D-76B056B42CC8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10F3-495B-BF6D-76B056B42CC8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2.7</c:v>
                </c:pt>
                <c:pt idx="1">
                  <c:v>3.7</c:v>
                </c:pt>
                <c:pt idx="2">
                  <c:v>2.5</c:v>
                </c:pt>
                <c:pt idx="3">
                  <c:v>4.5</c:v>
                </c:pt>
                <c:pt idx="4">
                  <c:v>5.9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0F3-495B-BF6D-76B056B42C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5"/>
              </a:solidFill>
              <a:round/>
            </a:ln>
            <a:effectLst>
              <a:outerShdw blurRad="63500" sx="102000" sy="102000" algn="ctr" rotWithShape="0">
                <a:schemeClr val="accent5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CF3-4A15-A1CC-F4B7BBB1B10E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CF3-4A15-A1CC-F4B7BBB1B10E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5CF3-4A15-A1CC-F4B7BBB1B10E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5CF3-4A15-A1CC-F4B7BBB1B10E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5CF3-4A15-A1CC-F4B7BBB1B10E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4.9000000000000004</c:v>
                </c:pt>
                <c:pt idx="4">
                  <c:v>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CF3-4A15-A1CC-F4B7BBB1B1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+mn-lt"/>
                <a:ea typeface="Open Sans Light" panose="020B0306030504020204" pitchFamily="34" charset="0"/>
                <a:cs typeface="Segoe UI Light" panose="020B0502040204020203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+mn-lt"/>
                <a:ea typeface="Open Sans Light" panose="020B0306030504020204" pitchFamily="34" charset="0"/>
                <a:cs typeface="Segoe UI Light" panose="020B0502040204020203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/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3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</c:spPr>
          <c:explosion val="5"/>
          <c:dPt>
            <c:idx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6D5D-4DE5-886B-7347001B835D}"/>
              </c:ext>
            </c:extLst>
          </c:dPt>
          <c:dPt>
            <c:idx val="1"/>
            <c:bubble3D val="0"/>
            <c:spPr>
              <a:gradFill flip="none" rotWithShape="1">
                <a:gsLst>
                  <a:gs pos="0">
                    <a:schemeClr val="accent1"/>
                  </a:gs>
                  <a:gs pos="97000">
                    <a:schemeClr val="accent1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6D5D-4DE5-886B-7347001B835D}"/>
              </c:ext>
            </c:extLst>
          </c:dPt>
          <c:cat>
            <c:strRef>
              <c:f>Sheet1!$A$2:$A$3</c:f>
              <c:strCache>
                <c:ptCount val="2"/>
                <c:pt idx="0">
                  <c:v> Data 1</c:v>
                </c:pt>
                <c:pt idx="1">
                  <c:v> Data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D5D-4DE5-886B-7347001B83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Category A</c:v>
                </c:pt>
              </c:strCache>
            </c:strRef>
          </c:tx>
          <c:spPr>
            <a:gradFill flip="none" rotWithShape="1">
              <a:gsLst>
                <a:gs pos="0">
                  <a:schemeClr val="accent2">
                    <a:alpha val="0"/>
                  </a:schemeClr>
                </a:gs>
                <a:gs pos="100000">
                  <a:schemeClr val="accent2">
                    <a:alpha val="53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Sheet1!$B$2:$B$30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B4C-452E-B00C-ECA9D825B23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Category B Fill</c:v>
                </c:pt>
              </c:strCache>
            </c:strRef>
          </c:tx>
          <c:spPr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45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Sheet1!$E$2:$E$30</c:f>
              <c:numCache>
                <c:formatCode>General</c:formatCode>
                <c:ptCount val="29"/>
                <c:pt idx="0">
                  <c:v>10</c:v>
                </c:pt>
                <c:pt idx="1">
                  <c:v>2</c:v>
                </c:pt>
                <c:pt idx="2">
                  <c:v>2</c:v>
                </c:pt>
                <c:pt idx="3">
                  <c:v>8</c:v>
                </c:pt>
                <c:pt idx="4">
                  <c:v>13</c:v>
                </c:pt>
                <c:pt idx="5">
                  <c:v>20</c:v>
                </c:pt>
                <c:pt idx="6">
                  <c:v>19</c:v>
                </c:pt>
                <c:pt idx="7">
                  <c:v>34</c:v>
                </c:pt>
                <c:pt idx="8">
                  <c:v>12</c:v>
                </c:pt>
                <c:pt idx="9">
                  <c:v>40</c:v>
                </c:pt>
                <c:pt idx="10">
                  <c:v>22</c:v>
                </c:pt>
                <c:pt idx="11">
                  <c:v>35</c:v>
                </c:pt>
                <c:pt idx="12">
                  <c:v>35</c:v>
                </c:pt>
                <c:pt idx="13">
                  <c:v>30</c:v>
                </c:pt>
                <c:pt idx="14">
                  <c:v>33</c:v>
                </c:pt>
                <c:pt idx="15">
                  <c:v>40</c:v>
                </c:pt>
                <c:pt idx="16">
                  <c:v>80</c:v>
                </c:pt>
                <c:pt idx="17">
                  <c:v>105</c:v>
                </c:pt>
                <c:pt idx="18">
                  <c:v>80</c:v>
                </c:pt>
                <c:pt idx="19">
                  <c:v>70</c:v>
                </c:pt>
                <c:pt idx="20">
                  <c:v>40</c:v>
                </c:pt>
                <c:pt idx="21">
                  <c:v>30</c:v>
                </c:pt>
                <c:pt idx="22">
                  <c:v>35</c:v>
                </c:pt>
                <c:pt idx="23">
                  <c:v>39</c:v>
                </c:pt>
                <c:pt idx="24">
                  <c:v>37</c:v>
                </c:pt>
                <c:pt idx="25">
                  <c:v>45</c:v>
                </c:pt>
                <c:pt idx="26">
                  <c:v>30</c:v>
                </c:pt>
                <c:pt idx="27">
                  <c:v>25</c:v>
                </c:pt>
                <c:pt idx="28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B4C-452E-B00C-ECA9D825B2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604672"/>
        <c:axId val="47605216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Category A Fill</c:v>
                </c:pt>
              </c:strCache>
            </c:strRef>
          </c:tx>
          <c:spPr>
            <a:ln w="63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 w="3175">
                <a:noFill/>
              </a:ln>
            </c:spPr>
          </c:marke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Sheet1!$C$2:$C$30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B4C-452E-B00C-ECA9D825B23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Category B</c:v>
                </c:pt>
              </c:strCache>
            </c:strRef>
          </c:tx>
          <c:spPr>
            <a:ln w="6350">
              <a:solidFill>
                <a:schemeClr val="accent1"/>
              </a:solidFill>
            </a:ln>
          </c:spPr>
          <c:marker>
            <c:symbol val="circle"/>
            <c:size val="4"/>
          </c:marke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Sheet1!$D$2:$D$30</c:f>
              <c:numCache>
                <c:formatCode>General</c:formatCode>
                <c:ptCount val="29"/>
                <c:pt idx="0">
                  <c:v>10</c:v>
                </c:pt>
                <c:pt idx="1">
                  <c:v>2</c:v>
                </c:pt>
                <c:pt idx="2">
                  <c:v>2</c:v>
                </c:pt>
                <c:pt idx="3">
                  <c:v>8</c:v>
                </c:pt>
                <c:pt idx="4">
                  <c:v>13</c:v>
                </c:pt>
                <c:pt idx="5">
                  <c:v>20</c:v>
                </c:pt>
                <c:pt idx="6">
                  <c:v>19</c:v>
                </c:pt>
                <c:pt idx="7">
                  <c:v>34</c:v>
                </c:pt>
                <c:pt idx="8">
                  <c:v>12</c:v>
                </c:pt>
                <c:pt idx="9">
                  <c:v>40</c:v>
                </c:pt>
                <c:pt idx="10">
                  <c:v>22</c:v>
                </c:pt>
                <c:pt idx="11">
                  <c:v>35</c:v>
                </c:pt>
                <c:pt idx="12">
                  <c:v>35</c:v>
                </c:pt>
                <c:pt idx="13">
                  <c:v>30</c:v>
                </c:pt>
                <c:pt idx="14">
                  <c:v>33</c:v>
                </c:pt>
                <c:pt idx="15">
                  <c:v>40</c:v>
                </c:pt>
                <c:pt idx="16">
                  <c:v>80</c:v>
                </c:pt>
                <c:pt idx="17">
                  <c:v>105</c:v>
                </c:pt>
                <c:pt idx="18">
                  <c:v>80</c:v>
                </c:pt>
                <c:pt idx="19">
                  <c:v>70</c:v>
                </c:pt>
                <c:pt idx="20">
                  <c:v>40</c:v>
                </c:pt>
                <c:pt idx="21">
                  <c:v>30</c:v>
                </c:pt>
                <c:pt idx="22">
                  <c:v>35</c:v>
                </c:pt>
                <c:pt idx="23">
                  <c:v>39</c:v>
                </c:pt>
                <c:pt idx="24">
                  <c:v>37</c:v>
                </c:pt>
                <c:pt idx="25">
                  <c:v>45</c:v>
                </c:pt>
                <c:pt idx="26">
                  <c:v>30</c:v>
                </c:pt>
                <c:pt idx="27">
                  <c:v>25</c:v>
                </c:pt>
                <c:pt idx="28">
                  <c:v>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B4C-452E-B00C-ECA9D825B2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604672"/>
        <c:axId val="47605216"/>
      </c:lineChart>
      <c:dateAx>
        <c:axId val="47604672"/>
        <c:scaling>
          <c:orientation val="minMax"/>
        </c:scaling>
        <c:delete val="1"/>
        <c:axPos val="b"/>
        <c:numFmt formatCode="m/d/yyyy" sourceLinked="1"/>
        <c:majorTickMark val="none"/>
        <c:minorTickMark val="none"/>
        <c:tickLblPos val="nextTo"/>
        <c:crossAx val="47605216"/>
        <c:crosses val="autoZero"/>
        <c:auto val="1"/>
        <c:lblOffset val="100"/>
        <c:baseTimeUnit val="days"/>
        <c:majorUnit val="7"/>
        <c:majorTimeUnit val="days"/>
      </c:dateAx>
      <c:valAx>
        <c:axId val="47605216"/>
        <c:scaling>
          <c:orientation val="minMax"/>
          <c:max val="160"/>
        </c:scaling>
        <c:delete val="1"/>
        <c:axPos val="l"/>
        <c:majorGridlines>
          <c:spPr>
            <a:ln>
              <a:solidFill>
                <a:schemeClr val="tx1">
                  <a:lumMod val="75000"/>
                  <a:lumOff val="25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47604672"/>
        <c:crosses val="autoZero"/>
        <c:crossBetween val="midCat"/>
        <c:majorUnit val="40"/>
      </c:valAx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>
        <a:defRPr sz="1200">
          <a:solidFill>
            <a:schemeClr val="bg1"/>
          </a:solidFill>
        </a:defRPr>
      </a:pPr>
      <a:endParaRPr lang="id-ID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14830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03B4CC78-C162-4DAF-BEBE-738BFB0CC314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BCD969-1436-4307-A4A7-C8A15C53984C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0FC2960-A7D0-4258-B63C-AB248D1BB444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9958400-AAFC-4D29-8169-133A37776A80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9" name="Freeform 119">
                <a:extLst>
                  <a:ext uri="{FF2B5EF4-FFF2-40B4-BE49-F238E27FC236}">
                    <a16:creationId xmlns:a16="http://schemas.microsoft.com/office/drawing/2014/main" id="{2EF00855-9026-4DAD-8B18-5E2428684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DDA4E12-2C3C-43DC-A52E-DF47E586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CE9F53F-FBE9-4E19-ACF7-6C5D2A68E024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" name="Freeform 142">
                <a:extLst>
                  <a:ext uri="{FF2B5EF4-FFF2-40B4-BE49-F238E27FC236}">
                    <a16:creationId xmlns:a16="http://schemas.microsoft.com/office/drawing/2014/main" id="{057CAC2D-2E34-49EA-BCA4-9505F95A0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3">
                <a:extLst>
                  <a:ext uri="{FF2B5EF4-FFF2-40B4-BE49-F238E27FC236}">
                    <a16:creationId xmlns:a16="http://schemas.microsoft.com/office/drawing/2014/main" id="{A548F874-5016-43EC-BBC4-106CAF0C14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4">
                <a:extLst>
                  <a:ext uri="{FF2B5EF4-FFF2-40B4-BE49-F238E27FC236}">
                    <a16:creationId xmlns:a16="http://schemas.microsoft.com/office/drawing/2014/main" id="{26274BCE-2293-4DBA-974B-A3B3E4170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5">
                <a:extLst>
                  <a:ext uri="{FF2B5EF4-FFF2-40B4-BE49-F238E27FC236}">
                    <a16:creationId xmlns:a16="http://schemas.microsoft.com/office/drawing/2014/main" id="{60A155E6-65A8-442B-9DAA-B745C597BF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6">
                <a:extLst>
                  <a:ext uri="{FF2B5EF4-FFF2-40B4-BE49-F238E27FC236}">
                    <a16:creationId xmlns:a16="http://schemas.microsoft.com/office/drawing/2014/main" id="{CDFC18E8-3C52-4A54-BD29-0BE8A03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7">
                <a:extLst>
                  <a:ext uri="{FF2B5EF4-FFF2-40B4-BE49-F238E27FC236}">
                    <a16:creationId xmlns:a16="http://schemas.microsoft.com/office/drawing/2014/main" id="{CDBEC16A-4EC2-4022-9811-4DDE7C5383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8">
                <a:extLst>
                  <a:ext uri="{FF2B5EF4-FFF2-40B4-BE49-F238E27FC236}">
                    <a16:creationId xmlns:a16="http://schemas.microsoft.com/office/drawing/2014/main" id="{19AEF0E3-5A0C-4AF1-A978-C2F8B9C54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9">
                <a:extLst>
                  <a:ext uri="{FF2B5EF4-FFF2-40B4-BE49-F238E27FC236}">
                    <a16:creationId xmlns:a16="http://schemas.microsoft.com/office/drawing/2014/main" id="{8DAF4CAF-CE59-4F19-BCCC-DDDC1071F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0">
                <a:extLst>
                  <a:ext uri="{FF2B5EF4-FFF2-40B4-BE49-F238E27FC236}">
                    <a16:creationId xmlns:a16="http://schemas.microsoft.com/office/drawing/2014/main" id="{7659FFE2-AA8D-4094-B18B-02F5D0A26C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51">
                <a:extLst>
                  <a:ext uri="{FF2B5EF4-FFF2-40B4-BE49-F238E27FC236}">
                    <a16:creationId xmlns:a16="http://schemas.microsoft.com/office/drawing/2014/main" id="{7A6717ED-46F0-49B7-B953-CBFE19DC1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0734AC2-70FB-44B7-88CA-DEBA296F79C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04395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FE785D2-7EC9-4927-8E14-59D3B6B3E4F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48376" y="964968"/>
            <a:ext cx="4048124" cy="4547065"/>
          </a:xfrm>
          <a:custGeom>
            <a:avLst/>
            <a:gdLst>
              <a:gd name="connsiteX0" fmla="*/ 2024062 w 4048124"/>
              <a:gd name="connsiteY0" fmla="*/ 0 h 4547065"/>
              <a:gd name="connsiteX1" fmla="*/ 2237751 w 4048124"/>
              <a:gd name="connsiteY1" fmla="*/ 49990 h 4547065"/>
              <a:gd name="connsiteX2" fmla="*/ 3783149 w 4048124"/>
              <a:gd name="connsiteY2" fmla="*/ 822505 h 4547065"/>
              <a:gd name="connsiteX3" fmla="*/ 4048124 w 4048124"/>
              <a:gd name="connsiteY3" fmla="*/ 1251489 h 4547065"/>
              <a:gd name="connsiteX4" fmla="*/ 4048124 w 4048124"/>
              <a:gd name="connsiteY4" fmla="*/ 3295575 h 4547065"/>
              <a:gd name="connsiteX5" fmla="*/ 3783149 w 4048124"/>
              <a:gd name="connsiteY5" fmla="*/ 3724559 h 4547065"/>
              <a:gd name="connsiteX6" fmla="*/ 2237751 w 4048124"/>
              <a:gd name="connsiteY6" fmla="*/ 4497074 h 4547065"/>
              <a:gd name="connsiteX7" fmla="*/ 1810373 w 4048124"/>
              <a:gd name="connsiteY7" fmla="*/ 4497074 h 4547065"/>
              <a:gd name="connsiteX8" fmla="*/ 264974 w 4048124"/>
              <a:gd name="connsiteY8" fmla="*/ 3724559 h 4547065"/>
              <a:gd name="connsiteX9" fmla="*/ 0 w 4048124"/>
              <a:gd name="connsiteY9" fmla="*/ 3295575 h 4547065"/>
              <a:gd name="connsiteX10" fmla="*/ 0 w 4048124"/>
              <a:gd name="connsiteY10" fmla="*/ 1251489 h 4547065"/>
              <a:gd name="connsiteX11" fmla="*/ 264974 w 4048124"/>
              <a:gd name="connsiteY11" fmla="*/ 822505 h 4547065"/>
              <a:gd name="connsiteX12" fmla="*/ 1810373 w 4048124"/>
              <a:gd name="connsiteY12" fmla="*/ 49990 h 4547065"/>
              <a:gd name="connsiteX13" fmla="*/ 2024062 w 4048124"/>
              <a:gd name="connsiteY13" fmla="*/ 0 h 4547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48124" h="4547065">
                <a:moveTo>
                  <a:pt x="2024062" y="0"/>
                </a:moveTo>
                <a:cubicBezTo>
                  <a:pt x="2097143" y="0"/>
                  <a:pt x="2170225" y="16663"/>
                  <a:pt x="2237751" y="49990"/>
                </a:cubicBezTo>
                <a:cubicBezTo>
                  <a:pt x="3783149" y="822505"/>
                  <a:pt x="3783149" y="822505"/>
                  <a:pt x="3783149" y="822505"/>
                </a:cubicBezTo>
                <a:cubicBezTo>
                  <a:pt x="3945553" y="904542"/>
                  <a:pt x="4048124" y="1070325"/>
                  <a:pt x="4048124" y="1251489"/>
                </a:cubicBezTo>
                <a:cubicBezTo>
                  <a:pt x="4048124" y="3295575"/>
                  <a:pt x="4048124" y="3295575"/>
                  <a:pt x="4048124" y="3295575"/>
                </a:cubicBezTo>
                <a:cubicBezTo>
                  <a:pt x="4048124" y="3476739"/>
                  <a:pt x="3945553" y="3642523"/>
                  <a:pt x="3783149" y="3724559"/>
                </a:cubicBezTo>
                <a:cubicBezTo>
                  <a:pt x="2237751" y="4497074"/>
                  <a:pt x="2237751" y="4497074"/>
                  <a:pt x="2237751" y="4497074"/>
                </a:cubicBezTo>
                <a:cubicBezTo>
                  <a:pt x="2102700" y="4563729"/>
                  <a:pt x="1945424" y="4563729"/>
                  <a:pt x="1810373" y="4497074"/>
                </a:cubicBezTo>
                <a:cubicBezTo>
                  <a:pt x="264974" y="3724559"/>
                  <a:pt x="264974" y="3724559"/>
                  <a:pt x="264974" y="3724559"/>
                </a:cubicBezTo>
                <a:cubicBezTo>
                  <a:pt x="102571" y="3642523"/>
                  <a:pt x="0" y="3476739"/>
                  <a:pt x="0" y="3295575"/>
                </a:cubicBezTo>
                <a:cubicBezTo>
                  <a:pt x="0" y="1251489"/>
                  <a:pt x="0" y="1251489"/>
                  <a:pt x="0" y="1251489"/>
                </a:cubicBezTo>
                <a:cubicBezTo>
                  <a:pt x="0" y="1070325"/>
                  <a:pt x="102571" y="904542"/>
                  <a:pt x="264974" y="822505"/>
                </a:cubicBezTo>
                <a:cubicBezTo>
                  <a:pt x="1810373" y="49990"/>
                  <a:pt x="1810373" y="49990"/>
                  <a:pt x="1810373" y="49990"/>
                </a:cubicBezTo>
                <a:cubicBezTo>
                  <a:pt x="1877898" y="16663"/>
                  <a:pt x="1950980" y="0"/>
                  <a:pt x="2024062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BEEAB4C-C8AF-47FB-AFF9-12BD9F3798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14872" y="3238500"/>
            <a:ext cx="2363256" cy="2654532"/>
          </a:xfrm>
          <a:custGeom>
            <a:avLst/>
            <a:gdLst>
              <a:gd name="connsiteX0" fmla="*/ 1181628 w 2363256"/>
              <a:gd name="connsiteY0" fmla="*/ 0 h 2654532"/>
              <a:gd name="connsiteX1" fmla="*/ 1306378 w 2363256"/>
              <a:gd name="connsiteY1" fmla="*/ 29184 h 2654532"/>
              <a:gd name="connsiteX2" fmla="*/ 2208566 w 2363256"/>
              <a:gd name="connsiteY2" fmla="*/ 480171 h 2654532"/>
              <a:gd name="connsiteX3" fmla="*/ 2363256 w 2363256"/>
              <a:gd name="connsiteY3" fmla="*/ 730607 h 2654532"/>
              <a:gd name="connsiteX4" fmla="*/ 2363256 w 2363256"/>
              <a:gd name="connsiteY4" fmla="*/ 1923925 h 2654532"/>
              <a:gd name="connsiteX5" fmla="*/ 2208566 w 2363256"/>
              <a:gd name="connsiteY5" fmla="*/ 2174362 h 2654532"/>
              <a:gd name="connsiteX6" fmla="*/ 1306378 w 2363256"/>
              <a:gd name="connsiteY6" fmla="*/ 2625348 h 2654532"/>
              <a:gd name="connsiteX7" fmla="*/ 1056878 w 2363256"/>
              <a:gd name="connsiteY7" fmla="*/ 2625348 h 2654532"/>
              <a:gd name="connsiteX8" fmla="*/ 154689 w 2363256"/>
              <a:gd name="connsiteY8" fmla="*/ 2174362 h 2654532"/>
              <a:gd name="connsiteX9" fmla="*/ 0 w 2363256"/>
              <a:gd name="connsiteY9" fmla="*/ 1923925 h 2654532"/>
              <a:gd name="connsiteX10" fmla="*/ 0 w 2363256"/>
              <a:gd name="connsiteY10" fmla="*/ 730607 h 2654532"/>
              <a:gd name="connsiteX11" fmla="*/ 154689 w 2363256"/>
              <a:gd name="connsiteY11" fmla="*/ 480171 h 2654532"/>
              <a:gd name="connsiteX12" fmla="*/ 1056878 w 2363256"/>
              <a:gd name="connsiteY12" fmla="*/ 29184 h 2654532"/>
              <a:gd name="connsiteX13" fmla="*/ 1181628 w 2363256"/>
              <a:gd name="connsiteY13" fmla="*/ 0 h 265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63256" h="2654532">
                <a:moveTo>
                  <a:pt x="1181628" y="0"/>
                </a:moveTo>
                <a:cubicBezTo>
                  <a:pt x="1224292" y="0"/>
                  <a:pt x="1266956" y="9728"/>
                  <a:pt x="1306378" y="29184"/>
                </a:cubicBezTo>
                <a:cubicBezTo>
                  <a:pt x="2208566" y="480171"/>
                  <a:pt x="2208566" y="480171"/>
                  <a:pt x="2208566" y="480171"/>
                </a:cubicBezTo>
                <a:cubicBezTo>
                  <a:pt x="2303376" y="528063"/>
                  <a:pt x="2363256" y="624845"/>
                  <a:pt x="2363256" y="730607"/>
                </a:cubicBezTo>
                <a:cubicBezTo>
                  <a:pt x="2363256" y="1923925"/>
                  <a:pt x="2363256" y="1923925"/>
                  <a:pt x="2363256" y="1923925"/>
                </a:cubicBezTo>
                <a:cubicBezTo>
                  <a:pt x="2363256" y="2029687"/>
                  <a:pt x="2303376" y="2126470"/>
                  <a:pt x="2208566" y="2174362"/>
                </a:cubicBezTo>
                <a:cubicBezTo>
                  <a:pt x="1306378" y="2625348"/>
                  <a:pt x="1306378" y="2625348"/>
                  <a:pt x="1306378" y="2625348"/>
                </a:cubicBezTo>
                <a:cubicBezTo>
                  <a:pt x="1227536" y="2664261"/>
                  <a:pt x="1135720" y="2664261"/>
                  <a:pt x="1056878" y="2625348"/>
                </a:cubicBezTo>
                <a:cubicBezTo>
                  <a:pt x="154689" y="2174362"/>
                  <a:pt x="154689" y="2174362"/>
                  <a:pt x="154689" y="2174362"/>
                </a:cubicBezTo>
                <a:cubicBezTo>
                  <a:pt x="59880" y="2126470"/>
                  <a:pt x="0" y="2029687"/>
                  <a:pt x="0" y="1923925"/>
                </a:cubicBezTo>
                <a:cubicBezTo>
                  <a:pt x="0" y="730607"/>
                  <a:pt x="0" y="730607"/>
                  <a:pt x="0" y="730607"/>
                </a:cubicBezTo>
                <a:cubicBezTo>
                  <a:pt x="0" y="624845"/>
                  <a:pt x="59880" y="528063"/>
                  <a:pt x="154689" y="480171"/>
                </a:cubicBezTo>
                <a:cubicBezTo>
                  <a:pt x="1056878" y="29184"/>
                  <a:pt x="1056878" y="29184"/>
                  <a:pt x="1056878" y="29184"/>
                </a:cubicBezTo>
                <a:cubicBezTo>
                  <a:pt x="1096299" y="9728"/>
                  <a:pt x="1138963" y="0"/>
                  <a:pt x="1181628" y="0"/>
                </a:cubicBezTo>
                <a:close/>
              </a:path>
            </a:pathLst>
          </a:custGeom>
          <a:noFill/>
          <a:ln w="174625">
            <a:solidFill>
              <a:srgbClr val="050517"/>
            </a:solidFill>
          </a:ln>
        </p:spPr>
        <p:txBody>
          <a:bodyPr wrap="square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id-ID"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586296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C75B9F4-88CA-46AD-BE5C-873E18FBC5CB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ED413B97-59DB-4B41-8903-17046C0570F9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757988" y="1147513"/>
            <a:ext cx="632148" cy="632148"/>
          </a:xfrm>
          <a:custGeom>
            <a:avLst/>
            <a:gdLst>
              <a:gd name="connsiteX0" fmla="*/ 316074 w 632148"/>
              <a:gd name="connsiteY0" fmla="*/ 0 h 632148"/>
              <a:gd name="connsiteX1" fmla="*/ 632148 w 632148"/>
              <a:gd name="connsiteY1" fmla="*/ 316074 h 632148"/>
              <a:gd name="connsiteX2" fmla="*/ 316074 w 632148"/>
              <a:gd name="connsiteY2" fmla="*/ 632148 h 632148"/>
              <a:gd name="connsiteX3" fmla="*/ 0 w 632148"/>
              <a:gd name="connsiteY3" fmla="*/ 316074 h 632148"/>
              <a:gd name="connsiteX4" fmla="*/ 316074 w 632148"/>
              <a:gd name="connsiteY4" fmla="*/ 0 h 63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148" h="632148">
                <a:moveTo>
                  <a:pt x="316074" y="0"/>
                </a:moveTo>
                <a:cubicBezTo>
                  <a:pt x="490637" y="0"/>
                  <a:pt x="632148" y="141511"/>
                  <a:pt x="632148" y="316074"/>
                </a:cubicBezTo>
                <a:cubicBezTo>
                  <a:pt x="632148" y="490637"/>
                  <a:pt x="490637" y="632148"/>
                  <a:pt x="316074" y="632148"/>
                </a:cubicBezTo>
                <a:cubicBezTo>
                  <a:pt x="141511" y="632148"/>
                  <a:pt x="0" y="490637"/>
                  <a:pt x="0" y="316074"/>
                </a:cubicBezTo>
                <a:cubicBezTo>
                  <a:pt x="0" y="141511"/>
                  <a:pt x="141511" y="0"/>
                  <a:pt x="31607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9749922-F373-41BD-83E0-1211B4D56A9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51390" y="2183966"/>
            <a:ext cx="581348" cy="581348"/>
          </a:xfrm>
          <a:custGeom>
            <a:avLst/>
            <a:gdLst>
              <a:gd name="connsiteX0" fmla="*/ 290674 w 581348"/>
              <a:gd name="connsiteY0" fmla="*/ 0 h 581348"/>
              <a:gd name="connsiteX1" fmla="*/ 581348 w 581348"/>
              <a:gd name="connsiteY1" fmla="*/ 290674 h 581348"/>
              <a:gd name="connsiteX2" fmla="*/ 290674 w 581348"/>
              <a:gd name="connsiteY2" fmla="*/ 581348 h 581348"/>
              <a:gd name="connsiteX3" fmla="*/ 0 w 581348"/>
              <a:gd name="connsiteY3" fmla="*/ 290674 h 581348"/>
              <a:gd name="connsiteX4" fmla="*/ 290674 w 581348"/>
              <a:gd name="connsiteY4" fmla="*/ 0 h 581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348" h="581348">
                <a:moveTo>
                  <a:pt x="290674" y="0"/>
                </a:moveTo>
                <a:cubicBezTo>
                  <a:pt x="451209" y="0"/>
                  <a:pt x="581348" y="130139"/>
                  <a:pt x="581348" y="290674"/>
                </a:cubicBezTo>
                <a:cubicBezTo>
                  <a:pt x="581348" y="451209"/>
                  <a:pt x="451209" y="581348"/>
                  <a:pt x="290674" y="581348"/>
                </a:cubicBezTo>
                <a:cubicBezTo>
                  <a:pt x="130139" y="581348"/>
                  <a:pt x="0" y="451209"/>
                  <a:pt x="0" y="290674"/>
                </a:cubicBezTo>
                <a:cubicBezTo>
                  <a:pt x="0" y="130139"/>
                  <a:pt x="130139" y="0"/>
                  <a:pt x="29067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1EF85C1E-BEDE-40B2-8D28-08501AB4846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84790" y="3019314"/>
            <a:ext cx="358974" cy="358974"/>
          </a:xfrm>
          <a:custGeom>
            <a:avLst/>
            <a:gdLst>
              <a:gd name="connsiteX0" fmla="*/ 179487 w 358974"/>
              <a:gd name="connsiteY0" fmla="*/ 0 h 358974"/>
              <a:gd name="connsiteX1" fmla="*/ 358974 w 358974"/>
              <a:gd name="connsiteY1" fmla="*/ 179487 h 358974"/>
              <a:gd name="connsiteX2" fmla="*/ 179487 w 358974"/>
              <a:gd name="connsiteY2" fmla="*/ 358974 h 358974"/>
              <a:gd name="connsiteX3" fmla="*/ 0 w 358974"/>
              <a:gd name="connsiteY3" fmla="*/ 179487 h 358974"/>
              <a:gd name="connsiteX4" fmla="*/ 179487 w 358974"/>
              <a:gd name="connsiteY4" fmla="*/ 0 h 358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974" h="358974">
                <a:moveTo>
                  <a:pt x="179487" y="0"/>
                </a:moveTo>
                <a:cubicBezTo>
                  <a:pt x="278615" y="0"/>
                  <a:pt x="358974" y="80359"/>
                  <a:pt x="358974" y="179487"/>
                </a:cubicBezTo>
                <a:cubicBezTo>
                  <a:pt x="358974" y="278615"/>
                  <a:pt x="278615" y="358974"/>
                  <a:pt x="179487" y="358974"/>
                </a:cubicBezTo>
                <a:cubicBezTo>
                  <a:pt x="80359" y="358974"/>
                  <a:pt x="0" y="278615"/>
                  <a:pt x="0" y="179487"/>
                </a:cubicBezTo>
                <a:cubicBezTo>
                  <a:pt x="0" y="80359"/>
                  <a:pt x="80359" y="0"/>
                  <a:pt x="1794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14615EB5-1A4F-4FCB-A0A1-592236BAFF0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6847" y="3255254"/>
            <a:ext cx="575954" cy="575954"/>
          </a:xfrm>
          <a:custGeom>
            <a:avLst/>
            <a:gdLst>
              <a:gd name="connsiteX0" fmla="*/ 287977 w 575954"/>
              <a:gd name="connsiteY0" fmla="*/ 0 h 575954"/>
              <a:gd name="connsiteX1" fmla="*/ 575954 w 575954"/>
              <a:gd name="connsiteY1" fmla="*/ 287977 h 575954"/>
              <a:gd name="connsiteX2" fmla="*/ 287977 w 575954"/>
              <a:gd name="connsiteY2" fmla="*/ 575954 h 575954"/>
              <a:gd name="connsiteX3" fmla="*/ 0 w 575954"/>
              <a:gd name="connsiteY3" fmla="*/ 287977 h 575954"/>
              <a:gd name="connsiteX4" fmla="*/ 287977 w 575954"/>
              <a:gd name="connsiteY4" fmla="*/ 0 h 57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5954" h="575954">
                <a:moveTo>
                  <a:pt x="287977" y="0"/>
                </a:moveTo>
                <a:cubicBezTo>
                  <a:pt x="447022" y="0"/>
                  <a:pt x="575954" y="128932"/>
                  <a:pt x="575954" y="287977"/>
                </a:cubicBezTo>
                <a:cubicBezTo>
                  <a:pt x="575954" y="447022"/>
                  <a:pt x="447022" y="575954"/>
                  <a:pt x="287977" y="575954"/>
                </a:cubicBezTo>
                <a:cubicBezTo>
                  <a:pt x="128932" y="575954"/>
                  <a:pt x="0" y="447022"/>
                  <a:pt x="0" y="287977"/>
                </a:cubicBezTo>
                <a:cubicBezTo>
                  <a:pt x="0" y="128932"/>
                  <a:pt x="128932" y="0"/>
                  <a:pt x="28797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id-ID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3D794A92-7938-4FF8-9C59-EB37049D0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468037" y="1827895"/>
            <a:ext cx="1049338" cy="1049338"/>
          </a:xfrm>
          <a:custGeom>
            <a:avLst/>
            <a:gdLst>
              <a:gd name="connsiteX0" fmla="*/ 524669 w 1049338"/>
              <a:gd name="connsiteY0" fmla="*/ 0 h 1049338"/>
              <a:gd name="connsiteX1" fmla="*/ 1049338 w 1049338"/>
              <a:gd name="connsiteY1" fmla="*/ 524669 h 1049338"/>
              <a:gd name="connsiteX2" fmla="*/ 524669 w 1049338"/>
              <a:gd name="connsiteY2" fmla="*/ 1049338 h 1049338"/>
              <a:gd name="connsiteX3" fmla="*/ 0 w 1049338"/>
              <a:gd name="connsiteY3" fmla="*/ 524669 h 1049338"/>
              <a:gd name="connsiteX4" fmla="*/ 524669 w 1049338"/>
              <a:gd name="connsiteY4" fmla="*/ 0 h 104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9338" h="1049338">
                <a:moveTo>
                  <a:pt x="524669" y="0"/>
                </a:moveTo>
                <a:cubicBezTo>
                  <a:pt x="814436" y="0"/>
                  <a:pt x="1049338" y="234902"/>
                  <a:pt x="1049338" y="524669"/>
                </a:cubicBezTo>
                <a:cubicBezTo>
                  <a:pt x="1049338" y="814436"/>
                  <a:pt x="814436" y="1049338"/>
                  <a:pt x="524669" y="1049338"/>
                </a:cubicBezTo>
                <a:cubicBezTo>
                  <a:pt x="234902" y="1049338"/>
                  <a:pt x="0" y="814436"/>
                  <a:pt x="0" y="524669"/>
                </a:cubicBezTo>
                <a:cubicBezTo>
                  <a:pt x="0" y="234902"/>
                  <a:pt x="234902" y="0"/>
                  <a:pt x="52466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EFE825F6-5FB6-4D9A-9AAC-2C265033521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098680" y="1092728"/>
            <a:ext cx="458168" cy="458168"/>
          </a:xfrm>
          <a:custGeom>
            <a:avLst/>
            <a:gdLst>
              <a:gd name="connsiteX0" fmla="*/ 229084 w 458168"/>
              <a:gd name="connsiteY0" fmla="*/ 0 h 458168"/>
              <a:gd name="connsiteX1" fmla="*/ 458168 w 458168"/>
              <a:gd name="connsiteY1" fmla="*/ 229084 h 458168"/>
              <a:gd name="connsiteX2" fmla="*/ 229084 w 458168"/>
              <a:gd name="connsiteY2" fmla="*/ 458168 h 458168"/>
              <a:gd name="connsiteX3" fmla="*/ 0 w 458168"/>
              <a:gd name="connsiteY3" fmla="*/ 229084 h 458168"/>
              <a:gd name="connsiteX4" fmla="*/ 229084 w 458168"/>
              <a:gd name="connsiteY4" fmla="*/ 0 h 45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168" h="458168">
                <a:moveTo>
                  <a:pt x="229084" y="0"/>
                </a:moveTo>
                <a:cubicBezTo>
                  <a:pt x="355604" y="0"/>
                  <a:pt x="458168" y="102564"/>
                  <a:pt x="458168" y="229084"/>
                </a:cubicBezTo>
                <a:cubicBezTo>
                  <a:pt x="458168" y="355604"/>
                  <a:pt x="355604" y="458168"/>
                  <a:pt x="229084" y="458168"/>
                </a:cubicBezTo>
                <a:cubicBezTo>
                  <a:pt x="102564" y="458168"/>
                  <a:pt x="0" y="355604"/>
                  <a:pt x="0" y="229084"/>
                </a:cubicBezTo>
                <a:cubicBezTo>
                  <a:pt x="0" y="102564"/>
                  <a:pt x="102564" y="0"/>
                  <a:pt x="22908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B040D46-876E-47AD-857C-68C7FB332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974109" y="3332247"/>
            <a:ext cx="430018" cy="430018"/>
          </a:xfrm>
          <a:custGeom>
            <a:avLst/>
            <a:gdLst>
              <a:gd name="connsiteX0" fmla="*/ 215009 w 430018"/>
              <a:gd name="connsiteY0" fmla="*/ 0 h 430018"/>
              <a:gd name="connsiteX1" fmla="*/ 430018 w 430018"/>
              <a:gd name="connsiteY1" fmla="*/ 215009 h 430018"/>
              <a:gd name="connsiteX2" fmla="*/ 215009 w 430018"/>
              <a:gd name="connsiteY2" fmla="*/ 430018 h 430018"/>
              <a:gd name="connsiteX3" fmla="*/ 0 w 430018"/>
              <a:gd name="connsiteY3" fmla="*/ 215009 h 430018"/>
              <a:gd name="connsiteX4" fmla="*/ 215009 w 430018"/>
              <a:gd name="connsiteY4" fmla="*/ 0 h 430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0018" h="430018">
                <a:moveTo>
                  <a:pt x="215009" y="0"/>
                </a:moveTo>
                <a:cubicBezTo>
                  <a:pt x="333755" y="0"/>
                  <a:pt x="430018" y="96263"/>
                  <a:pt x="430018" y="215009"/>
                </a:cubicBezTo>
                <a:cubicBezTo>
                  <a:pt x="430018" y="333755"/>
                  <a:pt x="333755" y="430018"/>
                  <a:pt x="215009" y="430018"/>
                </a:cubicBezTo>
                <a:cubicBezTo>
                  <a:pt x="96263" y="430018"/>
                  <a:pt x="0" y="333755"/>
                  <a:pt x="0" y="215009"/>
                </a:cubicBezTo>
                <a:cubicBezTo>
                  <a:pt x="0" y="96263"/>
                  <a:pt x="96263" y="0"/>
                  <a:pt x="215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A73FB71-AF80-4E00-AD38-CE6A5C2F588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361922" y="2306884"/>
            <a:ext cx="617180" cy="617180"/>
          </a:xfrm>
          <a:custGeom>
            <a:avLst/>
            <a:gdLst>
              <a:gd name="connsiteX0" fmla="*/ 308590 w 617180"/>
              <a:gd name="connsiteY0" fmla="*/ 0 h 617180"/>
              <a:gd name="connsiteX1" fmla="*/ 617180 w 617180"/>
              <a:gd name="connsiteY1" fmla="*/ 308590 h 617180"/>
              <a:gd name="connsiteX2" fmla="*/ 308590 w 617180"/>
              <a:gd name="connsiteY2" fmla="*/ 617180 h 617180"/>
              <a:gd name="connsiteX3" fmla="*/ 0 w 617180"/>
              <a:gd name="connsiteY3" fmla="*/ 308590 h 617180"/>
              <a:gd name="connsiteX4" fmla="*/ 308590 w 617180"/>
              <a:gd name="connsiteY4" fmla="*/ 0 h 61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180" h="617180">
                <a:moveTo>
                  <a:pt x="308590" y="0"/>
                </a:moveTo>
                <a:cubicBezTo>
                  <a:pt x="479020" y="0"/>
                  <a:pt x="617180" y="138160"/>
                  <a:pt x="617180" y="308590"/>
                </a:cubicBezTo>
                <a:cubicBezTo>
                  <a:pt x="617180" y="479020"/>
                  <a:pt x="479020" y="617180"/>
                  <a:pt x="308590" y="617180"/>
                </a:cubicBezTo>
                <a:cubicBezTo>
                  <a:pt x="138160" y="617180"/>
                  <a:pt x="0" y="479020"/>
                  <a:pt x="0" y="308590"/>
                </a:cubicBezTo>
                <a:cubicBezTo>
                  <a:pt x="0" y="138160"/>
                  <a:pt x="138160" y="0"/>
                  <a:pt x="30859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642DDB-E58F-46C4-B6D8-8EF0B04797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506788" y="1373145"/>
            <a:ext cx="539750" cy="539750"/>
          </a:xfrm>
          <a:custGeom>
            <a:avLst/>
            <a:gdLst>
              <a:gd name="connsiteX0" fmla="*/ 269875 w 539750"/>
              <a:gd name="connsiteY0" fmla="*/ 0 h 539750"/>
              <a:gd name="connsiteX1" fmla="*/ 539750 w 539750"/>
              <a:gd name="connsiteY1" fmla="*/ 269875 h 539750"/>
              <a:gd name="connsiteX2" fmla="*/ 269875 w 539750"/>
              <a:gd name="connsiteY2" fmla="*/ 539750 h 539750"/>
              <a:gd name="connsiteX3" fmla="*/ 0 w 539750"/>
              <a:gd name="connsiteY3" fmla="*/ 269875 h 539750"/>
              <a:gd name="connsiteX4" fmla="*/ 269875 w 539750"/>
              <a:gd name="connsiteY4" fmla="*/ 0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0" h="539750">
                <a:moveTo>
                  <a:pt x="269875" y="0"/>
                </a:moveTo>
                <a:cubicBezTo>
                  <a:pt x="418923" y="0"/>
                  <a:pt x="539750" y="120827"/>
                  <a:pt x="539750" y="269875"/>
                </a:cubicBezTo>
                <a:cubicBezTo>
                  <a:pt x="539750" y="418923"/>
                  <a:pt x="418923" y="539750"/>
                  <a:pt x="269875" y="539750"/>
                </a:cubicBezTo>
                <a:cubicBezTo>
                  <a:pt x="120827" y="539750"/>
                  <a:pt x="0" y="418923"/>
                  <a:pt x="0" y="269875"/>
                </a:cubicBezTo>
                <a:cubicBezTo>
                  <a:pt x="0" y="120827"/>
                  <a:pt x="120827" y="0"/>
                  <a:pt x="26987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709330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6" grpId="0" animBg="1"/>
          <p:bldP spid="33" grpId="0" animBg="1"/>
          <p:bldP spid="30" grpId="0" animBg="1"/>
          <p:bldP spid="27" grpId="0" animBg="1"/>
          <p:bldP spid="24" grpId="0" animBg="1"/>
          <p:bldP spid="21" grpId="0" animBg="1"/>
          <p:bldP spid="18" grpId="0" animBg="1"/>
          <p:bldP spid="15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6" grpId="0" animBg="1"/>
          <p:bldP spid="33" grpId="0" animBg="1"/>
          <p:bldP spid="30" grpId="0" animBg="1"/>
          <p:bldP spid="27" grpId="0" animBg="1"/>
          <p:bldP spid="24" grpId="0" animBg="1"/>
          <p:bldP spid="21" grpId="0" animBg="1"/>
          <p:bldP spid="18" grpId="0" animBg="1"/>
          <p:bldP spid="15" grpId="0" animBg="1"/>
          <p:bldP spid="12" grpId="0" animBg="1"/>
        </p:bldLst>
      </p:timing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83574F2-5B4D-44FC-B111-5A5EA0A6BCA7}"/>
              </a:ext>
            </a:extLst>
          </p:cNvPr>
          <p:cNvSpPr/>
          <p:nvPr userDrawn="1"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72C6B60-011A-40F2-A2E3-9CD95F332B0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01808" y="2656459"/>
            <a:ext cx="657750" cy="657750"/>
          </a:xfrm>
          <a:custGeom>
            <a:avLst/>
            <a:gdLst>
              <a:gd name="connsiteX0" fmla="*/ 328875 w 657750"/>
              <a:gd name="connsiteY0" fmla="*/ 0 h 657750"/>
              <a:gd name="connsiteX1" fmla="*/ 657750 w 657750"/>
              <a:gd name="connsiteY1" fmla="*/ 328875 h 657750"/>
              <a:gd name="connsiteX2" fmla="*/ 328875 w 657750"/>
              <a:gd name="connsiteY2" fmla="*/ 657750 h 657750"/>
              <a:gd name="connsiteX3" fmla="*/ 0 w 657750"/>
              <a:gd name="connsiteY3" fmla="*/ 328875 h 657750"/>
              <a:gd name="connsiteX4" fmla="*/ 328875 w 657750"/>
              <a:gd name="connsiteY4" fmla="*/ 0 h 6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750" h="657750">
                <a:moveTo>
                  <a:pt x="328875" y="0"/>
                </a:moveTo>
                <a:cubicBezTo>
                  <a:pt x="510508" y="0"/>
                  <a:pt x="657750" y="147242"/>
                  <a:pt x="657750" y="328875"/>
                </a:cubicBezTo>
                <a:cubicBezTo>
                  <a:pt x="657750" y="510508"/>
                  <a:pt x="510508" y="657750"/>
                  <a:pt x="328875" y="657750"/>
                </a:cubicBezTo>
                <a:cubicBezTo>
                  <a:pt x="147242" y="657750"/>
                  <a:pt x="0" y="510508"/>
                  <a:pt x="0" y="328875"/>
                </a:cubicBezTo>
                <a:cubicBezTo>
                  <a:pt x="0" y="147242"/>
                  <a:pt x="147242" y="0"/>
                  <a:pt x="328875" y="0"/>
                </a:cubicBezTo>
                <a:close/>
              </a:path>
            </a:pathLst>
          </a:custGeom>
          <a:ln w="15875"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0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FF8497-1C8D-41C8-9245-17C71542DDE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3888" y="2287617"/>
            <a:ext cx="2424113" cy="3483096"/>
          </a:xfrm>
          <a:custGeom>
            <a:avLst/>
            <a:gdLst>
              <a:gd name="connsiteX0" fmla="*/ 51658 w 2424113"/>
              <a:gd name="connsiteY0" fmla="*/ 0 h 3483096"/>
              <a:gd name="connsiteX1" fmla="*/ 2372455 w 2424113"/>
              <a:gd name="connsiteY1" fmla="*/ 0 h 3483096"/>
              <a:gd name="connsiteX2" fmla="*/ 2424113 w 2424113"/>
              <a:gd name="connsiteY2" fmla="*/ 51658 h 3483096"/>
              <a:gd name="connsiteX3" fmla="*/ 2424113 w 2424113"/>
              <a:gd name="connsiteY3" fmla="*/ 3431438 h 3483096"/>
              <a:gd name="connsiteX4" fmla="*/ 2372455 w 2424113"/>
              <a:gd name="connsiteY4" fmla="*/ 3483096 h 3483096"/>
              <a:gd name="connsiteX5" fmla="*/ 51658 w 2424113"/>
              <a:gd name="connsiteY5" fmla="*/ 3483096 h 3483096"/>
              <a:gd name="connsiteX6" fmla="*/ 0 w 2424113"/>
              <a:gd name="connsiteY6" fmla="*/ 3431438 h 3483096"/>
              <a:gd name="connsiteX7" fmla="*/ 0 w 2424113"/>
              <a:gd name="connsiteY7" fmla="*/ 51658 h 3483096"/>
              <a:gd name="connsiteX8" fmla="*/ 51658 w 2424113"/>
              <a:gd name="connsiteY8" fmla="*/ 0 h 348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4113" h="3483096">
                <a:moveTo>
                  <a:pt x="51658" y="0"/>
                </a:moveTo>
                <a:lnTo>
                  <a:pt x="2372455" y="0"/>
                </a:lnTo>
                <a:cubicBezTo>
                  <a:pt x="2400985" y="0"/>
                  <a:pt x="2424113" y="23128"/>
                  <a:pt x="2424113" y="51658"/>
                </a:cubicBezTo>
                <a:lnTo>
                  <a:pt x="2424113" y="3431438"/>
                </a:lnTo>
                <a:cubicBezTo>
                  <a:pt x="2424113" y="3459968"/>
                  <a:pt x="2400985" y="3483096"/>
                  <a:pt x="2372455" y="3483096"/>
                </a:cubicBezTo>
                <a:lnTo>
                  <a:pt x="51658" y="3483096"/>
                </a:lnTo>
                <a:cubicBezTo>
                  <a:pt x="23128" y="3483096"/>
                  <a:pt x="0" y="3459968"/>
                  <a:pt x="0" y="3431438"/>
                </a:cubicBezTo>
                <a:lnTo>
                  <a:pt x="0" y="51658"/>
                </a:lnTo>
                <a:cubicBezTo>
                  <a:pt x="0" y="23128"/>
                  <a:pt x="23128" y="0"/>
                  <a:pt x="51658" y="0"/>
                </a:cubicBezTo>
                <a:close/>
              </a:path>
            </a:pathLst>
          </a:custGeom>
        </p:spPr>
        <p:txBody>
          <a:bodyPr/>
          <a:lstStyle>
            <a:lvl1pPr marL="0" indent="0">
              <a:buNone/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 algn="ctr"/>
            <a:r>
              <a:rPr lang="id-ID" dirty="0"/>
              <a:t>Image Placeholder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1AEF99B-9816-4C72-9E43-7FA7FA6E130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861865" y="2656459"/>
            <a:ext cx="657750" cy="657750"/>
          </a:xfrm>
          <a:custGeom>
            <a:avLst/>
            <a:gdLst>
              <a:gd name="connsiteX0" fmla="*/ 328875 w 657750"/>
              <a:gd name="connsiteY0" fmla="*/ 0 h 657750"/>
              <a:gd name="connsiteX1" fmla="*/ 657750 w 657750"/>
              <a:gd name="connsiteY1" fmla="*/ 328875 h 657750"/>
              <a:gd name="connsiteX2" fmla="*/ 328875 w 657750"/>
              <a:gd name="connsiteY2" fmla="*/ 657750 h 657750"/>
              <a:gd name="connsiteX3" fmla="*/ 0 w 657750"/>
              <a:gd name="connsiteY3" fmla="*/ 328875 h 657750"/>
              <a:gd name="connsiteX4" fmla="*/ 328875 w 657750"/>
              <a:gd name="connsiteY4" fmla="*/ 0 h 6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750" h="657750">
                <a:moveTo>
                  <a:pt x="328875" y="0"/>
                </a:moveTo>
                <a:cubicBezTo>
                  <a:pt x="510508" y="0"/>
                  <a:pt x="657750" y="147242"/>
                  <a:pt x="657750" y="328875"/>
                </a:cubicBezTo>
                <a:cubicBezTo>
                  <a:pt x="657750" y="510508"/>
                  <a:pt x="510508" y="657750"/>
                  <a:pt x="328875" y="657750"/>
                </a:cubicBezTo>
                <a:cubicBezTo>
                  <a:pt x="147242" y="657750"/>
                  <a:pt x="0" y="510508"/>
                  <a:pt x="0" y="328875"/>
                </a:cubicBezTo>
                <a:cubicBezTo>
                  <a:pt x="0" y="147242"/>
                  <a:pt x="147242" y="0"/>
                  <a:pt x="328875" y="0"/>
                </a:cubicBezTo>
                <a:close/>
              </a:path>
            </a:pathLst>
          </a:custGeom>
          <a:ln w="15875"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>
              <a:defRPr lang="id-ID" sz="10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C829DFEC-3A13-4F4E-BB6C-6F46AC0CF1D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567D00-92D1-4BF9-93E7-B88D74F18B4E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D567569-1E01-41CA-A6C2-CA67AFD59ECB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1FAF162-6C53-4C6B-9CD8-0C0DD8A7D63D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59" name="Freeform 119">
                <a:extLst>
                  <a:ext uri="{FF2B5EF4-FFF2-40B4-BE49-F238E27FC236}">
                    <a16:creationId xmlns:a16="http://schemas.microsoft.com/office/drawing/2014/main" id="{48236686-2B00-4565-9F01-4B659EF8D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FDE7429-8AFA-4077-AD2D-AED09E9F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19FE2EA-B387-49DF-898B-D3B31DE3F44E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9" name="Freeform 142">
                <a:extLst>
                  <a:ext uri="{FF2B5EF4-FFF2-40B4-BE49-F238E27FC236}">
                    <a16:creationId xmlns:a16="http://schemas.microsoft.com/office/drawing/2014/main" id="{7DE47075-3089-4CC0-9F88-AAE00A2E6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3">
                <a:extLst>
                  <a:ext uri="{FF2B5EF4-FFF2-40B4-BE49-F238E27FC236}">
                    <a16:creationId xmlns:a16="http://schemas.microsoft.com/office/drawing/2014/main" id="{46EC0ED2-57AD-495E-AA0B-1AB3F2C48B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4">
                <a:extLst>
                  <a:ext uri="{FF2B5EF4-FFF2-40B4-BE49-F238E27FC236}">
                    <a16:creationId xmlns:a16="http://schemas.microsoft.com/office/drawing/2014/main" id="{DA830469-C34F-49B6-A6C4-19FC74A7C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5">
                <a:extLst>
                  <a:ext uri="{FF2B5EF4-FFF2-40B4-BE49-F238E27FC236}">
                    <a16:creationId xmlns:a16="http://schemas.microsoft.com/office/drawing/2014/main" id="{E2BBCC3A-9653-415F-B34D-D39CC712DA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46">
                <a:extLst>
                  <a:ext uri="{FF2B5EF4-FFF2-40B4-BE49-F238E27FC236}">
                    <a16:creationId xmlns:a16="http://schemas.microsoft.com/office/drawing/2014/main" id="{D17028C7-4215-4F94-806F-B3840E22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47">
                <a:extLst>
                  <a:ext uri="{FF2B5EF4-FFF2-40B4-BE49-F238E27FC236}">
                    <a16:creationId xmlns:a16="http://schemas.microsoft.com/office/drawing/2014/main" id="{4CF97F2D-C317-4A90-B6BF-2E20CB413A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48">
                <a:extLst>
                  <a:ext uri="{FF2B5EF4-FFF2-40B4-BE49-F238E27FC236}">
                    <a16:creationId xmlns:a16="http://schemas.microsoft.com/office/drawing/2014/main" id="{3B50CA22-8A13-4D95-B825-DCFFFEEA1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49">
                <a:extLst>
                  <a:ext uri="{FF2B5EF4-FFF2-40B4-BE49-F238E27FC236}">
                    <a16:creationId xmlns:a16="http://schemas.microsoft.com/office/drawing/2014/main" id="{C06478E6-14AE-4F53-B5D2-DB59237667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50">
                <a:extLst>
                  <a:ext uri="{FF2B5EF4-FFF2-40B4-BE49-F238E27FC236}">
                    <a16:creationId xmlns:a16="http://schemas.microsoft.com/office/drawing/2014/main" id="{ADBF10D2-B277-4353-86E9-F2698ED0D0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51">
                <a:extLst>
                  <a:ext uri="{FF2B5EF4-FFF2-40B4-BE49-F238E27FC236}">
                    <a16:creationId xmlns:a16="http://schemas.microsoft.com/office/drawing/2014/main" id="{7DD8687E-6066-42DE-91FA-0F0919606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1E80F57A-CDAC-4E0F-9159-F2373F5024D4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2766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 animBg="1"/>
      <p:bldP spid="4" grpId="0"/>
      <p:bldP spid="5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3429000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2A59EDB-8012-41C2-ADF1-DBE77A1DD484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445CF5-E57A-499E-9CC2-97ED4651E229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10228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3149600"/>
            <a:ext cx="12192000" cy="3708401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C75F8BE-4585-4204-BD0B-D2EBBF38776C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7DBB38D-E928-4930-8426-7A2F94AFECB5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9" name="Freeform 119">
                <a:extLst>
                  <a:ext uri="{FF2B5EF4-FFF2-40B4-BE49-F238E27FC236}">
                    <a16:creationId xmlns:a16="http://schemas.microsoft.com/office/drawing/2014/main" id="{2A829186-D600-4BD7-BC5F-C8D7EE7AB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9CB29E94-69A2-41AE-813A-24F624A08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8DD4682-2CA8-48FA-834D-778BA6D3174B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" name="Freeform 142">
                <a:extLst>
                  <a:ext uri="{FF2B5EF4-FFF2-40B4-BE49-F238E27FC236}">
                    <a16:creationId xmlns:a16="http://schemas.microsoft.com/office/drawing/2014/main" id="{3170A4F5-D1C7-4CAF-BBA4-41C1CB45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3">
                <a:extLst>
                  <a:ext uri="{FF2B5EF4-FFF2-40B4-BE49-F238E27FC236}">
                    <a16:creationId xmlns:a16="http://schemas.microsoft.com/office/drawing/2014/main" id="{1B88C47C-D3F5-46BA-BC7C-D7528DF0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4">
                <a:extLst>
                  <a:ext uri="{FF2B5EF4-FFF2-40B4-BE49-F238E27FC236}">
                    <a16:creationId xmlns:a16="http://schemas.microsoft.com/office/drawing/2014/main" id="{EAD3FF4D-1672-4489-8832-4CFE6E256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5">
                <a:extLst>
                  <a:ext uri="{FF2B5EF4-FFF2-40B4-BE49-F238E27FC236}">
                    <a16:creationId xmlns:a16="http://schemas.microsoft.com/office/drawing/2014/main" id="{BDABE6AD-0BA7-4901-86C0-D647A5B5F7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6">
                <a:extLst>
                  <a:ext uri="{FF2B5EF4-FFF2-40B4-BE49-F238E27FC236}">
                    <a16:creationId xmlns:a16="http://schemas.microsoft.com/office/drawing/2014/main" id="{8DAF2952-086F-424A-B7CF-9A689E291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7">
                <a:extLst>
                  <a:ext uri="{FF2B5EF4-FFF2-40B4-BE49-F238E27FC236}">
                    <a16:creationId xmlns:a16="http://schemas.microsoft.com/office/drawing/2014/main" id="{0F9CFFD2-BB96-4D06-AE66-3E5AE3CF8C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8">
                <a:extLst>
                  <a:ext uri="{FF2B5EF4-FFF2-40B4-BE49-F238E27FC236}">
                    <a16:creationId xmlns:a16="http://schemas.microsoft.com/office/drawing/2014/main" id="{BD991ED1-524D-4378-9A9F-A6C4F5449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9">
                <a:extLst>
                  <a:ext uri="{FF2B5EF4-FFF2-40B4-BE49-F238E27FC236}">
                    <a16:creationId xmlns:a16="http://schemas.microsoft.com/office/drawing/2014/main" id="{55FDF340-4C5F-4EB3-9874-4BDE9188F1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0">
                <a:extLst>
                  <a:ext uri="{FF2B5EF4-FFF2-40B4-BE49-F238E27FC236}">
                    <a16:creationId xmlns:a16="http://schemas.microsoft.com/office/drawing/2014/main" id="{2B8C92F6-73F3-45F4-87FC-DEBFA79D9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51">
                <a:extLst>
                  <a:ext uri="{FF2B5EF4-FFF2-40B4-BE49-F238E27FC236}">
                    <a16:creationId xmlns:a16="http://schemas.microsoft.com/office/drawing/2014/main" id="{409634FB-F461-4F73-9C20-DB9C458BF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9668439E-E96B-4B19-BC40-1D896C3B32FA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7420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096000" cy="6858001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B99C921F-4160-4EE2-966B-F81DE210966B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0FEF829-D130-4CBA-B241-E3BDCF5D1F24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4214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9095FBB-B541-4672-B226-8AA300A3AE4F}"/>
              </a:ext>
            </a:extLst>
          </p:cNvPr>
          <p:cNvSpPr/>
          <p:nvPr userDrawn="1"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C00099D-C557-4FD9-99A9-5DEE30161A0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47726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buNone/>
              <a:defRPr lang="id-ID" sz="1200" b="0">
                <a:solidFill>
                  <a:schemeClr val="bg1"/>
                </a:solidFill>
                <a:latin typeface="+mn-lt"/>
              </a:defRPr>
            </a:lvl1pPr>
          </a:lstStyle>
          <a:p>
            <a:pPr lvl="0" algn="ctr"/>
            <a:r>
              <a:rPr lang="id-ID" dirty="0"/>
              <a:t>Image Placeholder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84C52A3-8672-4A04-AD52-82717DE1C25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538765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4667663-CD96-4A1C-927F-C4E64C5DA88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229804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72E69D-C7E5-4A5A-A70D-2BB495987B9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920844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72FBD99-230D-4455-A869-2546D5F55477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45B77FB-891B-48E0-AC17-5AD422035E9C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9774A464-EA87-4E90-807A-2DB633D9D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E679C84-71C9-4D07-A9B1-BACC6D44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70B14A7-0294-41D0-95E7-124FF58156C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B44C952F-9FE7-4DAB-8714-96CCF9F7C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B001B7F8-F1FE-468A-BBFC-540D5C2CDF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71856116-B598-4C54-9E15-18F51E68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89BF09CD-5147-4B3E-8AA4-A705E555AE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3CFA083F-BEBF-4430-9965-BAED69446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D9A9BA61-4F12-491B-8A28-3FC4BA5497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B3AFB3E7-7B3F-4FA5-A2DA-D6ABB4019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29DEBD36-7DEC-4CFB-8B7E-6E2B6F32EB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5E7E9088-2517-4D79-8BBC-E7F459F039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4ACBDD3A-DC77-4BA7-A08E-1867556C7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07D4227F-3DF3-409B-9718-25C93435B602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751B119-ECFE-4E5E-A1C9-7D82B03EDBE5}"/>
              </a:ext>
            </a:extLst>
          </p:cNvPr>
          <p:cNvSpPr/>
          <p:nvPr userDrawn="1"/>
        </p:nvSpPr>
        <p:spPr>
          <a:xfrm>
            <a:off x="6706698" y="5092700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6BEE438-0EF8-40C7-94C1-178109C8D006}"/>
              </a:ext>
            </a:extLst>
          </p:cNvPr>
          <p:cNvSpPr txBox="1"/>
          <p:nvPr userDrawn="1"/>
        </p:nvSpPr>
        <p:spPr>
          <a:xfrm>
            <a:off x="625884" y="6300845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52268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5" grpId="0" animBg="1"/>
      <p:bldP spid="16" grpId="0" animBg="1"/>
      <p:bldP spid="17" grpId="0" animBg="1"/>
      <p:bldP spid="1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F4DA42D9-3382-4483-8A74-869792E1122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5A5BD5-3E04-44B7-BE88-A2F0FC1C2254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7CC5DA-2F1F-4495-BF1C-516DB11B95BC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6A3D24E-AA73-4306-B120-69CA5C821687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9" name="Freeform 119">
                <a:extLst>
                  <a:ext uri="{FF2B5EF4-FFF2-40B4-BE49-F238E27FC236}">
                    <a16:creationId xmlns:a16="http://schemas.microsoft.com/office/drawing/2014/main" id="{8DD1F95D-9201-4826-B900-C83C11984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EACC491-CCEC-4F9E-A881-11F5EA0C0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4B6F7FB-792F-45BD-8FD6-8235999BB1D2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" name="Freeform 142">
                <a:extLst>
                  <a:ext uri="{FF2B5EF4-FFF2-40B4-BE49-F238E27FC236}">
                    <a16:creationId xmlns:a16="http://schemas.microsoft.com/office/drawing/2014/main" id="{7411F9FB-0885-47E9-83E7-864B5B404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3">
                <a:extLst>
                  <a:ext uri="{FF2B5EF4-FFF2-40B4-BE49-F238E27FC236}">
                    <a16:creationId xmlns:a16="http://schemas.microsoft.com/office/drawing/2014/main" id="{C48A854B-6CF6-4560-8926-ECC66930A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4">
                <a:extLst>
                  <a:ext uri="{FF2B5EF4-FFF2-40B4-BE49-F238E27FC236}">
                    <a16:creationId xmlns:a16="http://schemas.microsoft.com/office/drawing/2014/main" id="{5B4D5150-D318-4CA3-BA08-9BC0A4E1C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5">
                <a:extLst>
                  <a:ext uri="{FF2B5EF4-FFF2-40B4-BE49-F238E27FC236}">
                    <a16:creationId xmlns:a16="http://schemas.microsoft.com/office/drawing/2014/main" id="{D25BD54C-9959-4A24-9EB9-AD718FA26D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6">
                <a:extLst>
                  <a:ext uri="{FF2B5EF4-FFF2-40B4-BE49-F238E27FC236}">
                    <a16:creationId xmlns:a16="http://schemas.microsoft.com/office/drawing/2014/main" id="{CC330F76-9E9A-4DD1-809F-96BAFA2B9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7">
                <a:extLst>
                  <a:ext uri="{FF2B5EF4-FFF2-40B4-BE49-F238E27FC236}">
                    <a16:creationId xmlns:a16="http://schemas.microsoft.com/office/drawing/2014/main" id="{0F1CCBB3-3F29-4906-9DD8-E66361FE3A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8">
                <a:extLst>
                  <a:ext uri="{FF2B5EF4-FFF2-40B4-BE49-F238E27FC236}">
                    <a16:creationId xmlns:a16="http://schemas.microsoft.com/office/drawing/2014/main" id="{95FCF0AC-2A7B-43C9-AEC6-05C7D210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9">
                <a:extLst>
                  <a:ext uri="{FF2B5EF4-FFF2-40B4-BE49-F238E27FC236}">
                    <a16:creationId xmlns:a16="http://schemas.microsoft.com/office/drawing/2014/main" id="{D51E8DB8-04ED-4D58-8753-969A0001BB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0">
                <a:extLst>
                  <a:ext uri="{FF2B5EF4-FFF2-40B4-BE49-F238E27FC236}">
                    <a16:creationId xmlns:a16="http://schemas.microsoft.com/office/drawing/2014/main" id="{213181CA-2A73-41A7-8E40-89E1652C6D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51">
                <a:extLst>
                  <a:ext uri="{FF2B5EF4-FFF2-40B4-BE49-F238E27FC236}">
                    <a16:creationId xmlns:a16="http://schemas.microsoft.com/office/drawing/2014/main" id="{A920E476-1C79-4614-9740-8069A52E8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1D6EB51B-826C-40A8-AF77-56EEA3992E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038460" y="0"/>
            <a:ext cx="4153540" cy="6858000"/>
          </a:xfrm>
          <a:custGeom>
            <a:avLst/>
            <a:gdLst>
              <a:gd name="connsiteX0" fmla="*/ 1178680 w 4153540"/>
              <a:gd name="connsiteY0" fmla="*/ 0 h 6858000"/>
              <a:gd name="connsiteX1" fmla="*/ 4153540 w 4153540"/>
              <a:gd name="connsiteY1" fmla="*/ 0 h 6858000"/>
              <a:gd name="connsiteX2" fmla="*/ 4153540 w 4153540"/>
              <a:gd name="connsiteY2" fmla="*/ 6858000 h 6858000"/>
              <a:gd name="connsiteX3" fmla="*/ 1178679 w 4153540"/>
              <a:gd name="connsiteY3" fmla="*/ 6858000 h 6858000"/>
              <a:gd name="connsiteX4" fmla="*/ 1129856 w 4153540"/>
              <a:gd name="connsiteY4" fmla="*/ 6797567 h 6858000"/>
              <a:gd name="connsiteX5" fmla="*/ 0 w 4153540"/>
              <a:gd name="connsiteY5" fmla="*/ 3429001 h 6858000"/>
              <a:gd name="connsiteX6" fmla="*/ 1129856 w 4153540"/>
              <a:gd name="connsiteY6" fmla="*/ 60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3540" h="6858000">
                <a:moveTo>
                  <a:pt x="1178680" y="0"/>
                </a:moveTo>
                <a:lnTo>
                  <a:pt x="4153540" y="0"/>
                </a:lnTo>
                <a:lnTo>
                  <a:pt x="4153540" y="6858000"/>
                </a:lnTo>
                <a:lnTo>
                  <a:pt x="1178679" y="6858000"/>
                </a:lnTo>
                <a:lnTo>
                  <a:pt x="1129856" y="6797567"/>
                </a:lnTo>
                <a:cubicBezTo>
                  <a:pt x="420703" y="5861126"/>
                  <a:pt x="0" y="4694191"/>
                  <a:pt x="0" y="3429001"/>
                </a:cubicBezTo>
                <a:cubicBezTo>
                  <a:pt x="0" y="2163811"/>
                  <a:pt x="420703" y="996875"/>
                  <a:pt x="1129856" y="60435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7392536F-E54C-4CAD-AA77-1E4A05463E7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735508" y="1714538"/>
            <a:ext cx="3163635" cy="3553564"/>
          </a:xfrm>
          <a:custGeom>
            <a:avLst/>
            <a:gdLst>
              <a:gd name="connsiteX0" fmla="*/ 1581818 w 3163635"/>
              <a:gd name="connsiteY0" fmla="*/ 0 h 3553564"/>
              <a:gd name="connsiteX1" fmla="*/ 1748817 w 3163635"/>
              <a:gd name="connsiteY1" fmla="*/ 39068 h 3553564"/>
              <a:gd name="connsiteX2" fmla="*/ 2956555 w 3163635"/>
              <a:gd name="connsiteY2" fmla="*/ 642794 h 3553564"/>
              <a:gd name="connsiteX3" fmla="*/ 3163635 w 3163635"/>
              <a:gd name="connsiteY3" fmla="*/ 978048 h 3553564"/>
              <a:gd name="connsiteX4" fmla="*/ 3163635 w 3163635"/>
              <a:gd name="connsiteY4" fmla="*/ 2575516 h 3553564"/>
              <a:gd name="connsiteX5" fmla="*/ 2956555 w 3163635"/>
              <a:gd name="connsiteY5" fmla="*/ 2910770 h 3553564"/>
              <a:gd name="connsiteX6" fmla="*/ 1748817 w 3163635"/>
              <a:gd name="connsiteY6" fmla="*/ 3514496 h 3553564"/>
              <a:gd name="connsiteX7" fmla="*/ 1414819 w 3163635"/>
              <a:gd name="connsiteY7" fmla="*/ 3514496 h 3553564"/>
              <a:gd name="connsiteX8" fmla="*/ 207079 w 3163635"/>
              <a:gd name="connsiteY8" fmla="*/ 2910770 h 3553564"/>
              <a:gd name="connsiteX9" fmla="*/ 0 w 3163635"/>
              <a:gd name="connsiteY9" fmla="*/ 2575516 h 3553564"/>
              <a:gd name="connsiteX10" fmla="*/ 0 w 3163635"/>
              <a:gd name="connsiteY10" fmla="*/ 978048 h 3553564"/>
              <a:gd name="connsiteX11" fmla="*/ 207079 w 3163635"/>
              <a:gd name="connsiteY11" fmla="*/ 642794 h 3553564"/>
              <a:gd name="connsiteX12" fmla="*/ 1414819 w 3163635"/>
              <a:gd name="connsiteY12" fmla="*/ 39068 h 3553564"/>
              <a:gd name="connsiteX13" fmla="*/ 1581818 w 3163635"/>
              <a:gd name="connsiteY13" fmla="*/ 0 h 355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63635" h="3553564">
                <a:moveTo>
                  <a:pt x="1581818" y="0"/>
                </a:moveTo>
                <a:cubicBezTo>
                  <a:pt x="1638930" y="0"/>
                  <a:pt x="1696044" y="13023"/>
                  <a:pt x="1748817" y="39068"/>
                </a:cubicBezTo>
                <a:cubicBezTo>
                  <a:pt x="2956555" y="642794"/>
                  <a:pt x="2956555" y="642794"/>
                  <a:pt x="2956555" y="642794"/>
                </a:cubicBezTo>
                <a:cubicBezTo>
                  <a:pt x="3083475" y="706906"/>
                  <a:pt x="3163635" y="836466"/>
                  <a:pt x="3163635" y="978048"/>
                </a:cubicBezTo>
                <a:cubicBezTo>
                  <a:pt x="3163635" y="2575516"/>
                  <a:pt x="3163635" y="2575516"/>
                  <a:pt x="3163635" y="2575516"/>
                </a:cubicBezTo>
                <a:cubicBezTo>
                  <a:pt x="3163635" y="2717097"/>
                  <a:pt x="3083475" y="2846659"/>
                  <a:pt x="2956555" y="2910770"/>
                </a:cubicBezTo>
                <a:cubicBezTo>
                  <a:pt x="1748817" y="3514496"/>
                  <a:pt x="1748817" y="3514496"/>
                  <a:pt x="1748817" y="3514496"/>
                </a:cubicBezTo>
                <a:cubicBezTo>
                  <a:pt x="1643274" y="3566587"/>
                  <a:pt x="1520361" y="3566587"/>
                  <a:pt x="1414819" y="3514496"/>
                </a:cubicBezTo>
                <a:cubicBezTo>
                  <a:pt x="207079" y="2910770"/>
                  <a:pt x="207079" y="2910770"/>
                  <a:pt x="207079" y="2910770"/>
                </a:cubicBezTo>
                <a:cubicBezTo>
                  <a:pt x="80160" y="2846659"/>
                  <a:pt x="0" y="2717097"/>
                  <a:pt x="0" y="2575516"/>
                </a:cubicBezTo>
                <a:cubicBezTo>
                  <a:pt x="0" y="978048"/>
                  <a:pt x="0" y="978048"/>
                  <a:pt x="0" y="978048"/>
                </a:cubicBezTo>
                <a:cubicBezTo>
                  <a:pt x="0" y="836466"/>
                  <a:pt x="80160" y="706906"/>
                  <a:pt x="207079" y="642794"/>
                </a:cubicBezTo>
                <a:cubicBezTo>
                  <a:pt x="1414819" y="39068"/>
                  <a:pt x="1414819" y="39068"/>
                  <a:pt x="1414819" y="39068"/>
                </a:cubicBezTo>
                <a:cubicBezTo>
                  <a:pt x="1467589" y="13023"/>
                  <a:pt x="1524703" y="0"/>
                  <a:pt x="158181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buNone/>
              <a:defRPr lang="id-ID" sz="14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-171450" algn="ctr"/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95403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2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64349DA-1FE9-45A5-B455-41C1DC1F3D43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6DF48D-7E64-4F43-8963-393811D68F69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47232B1-4D2F-458F-9B36-87D09DD15258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7A8A9FB-736A-444D-8977-A1624447D708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1" name="Freeform 119">
                <a:extLst>
                  <a:ext uri="{FF2B5EF4-FFF2-40B4-BE49-F238E27FC236}">
                    <a16:creationId xmlns:a16="http://schemas.microsoft.com/office/drawing/2014/main" id="{94F4FAF6-4527-4291-9379-66BBC7F48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F7C0B16-F128-4607-8622-F99BA456F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FA2C846-2D64-46F9-8A90-06F028283283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" name="Freeform 142">
                <a:extLst>
                  <a:ext uri="{FF2B5EF4-FFF2-40B4-BE49-F238E27FC236}">
                    <a16:creationId xmlns:a16="http://schemas.microsoft.com/office/drawing/2014/main" id="{22CCEAF4-DFE6-432D-9857-E0F20962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3">
                <a:extLst>
                  <a:ext uri="{FF2B5EF4-FFF2-40B4-BE49-F238E27FC236}">
                    <a16:creationId xmlns:a16="http://schemas.microsoft.com/office/drawing/2014/main" id="{D782FFA1-7AC8-4B4A-A838-3BBED8BF19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4">
                <a:extLst>
                  <a:ext uri="{FF2B5EF4-FFF2-40B4-BE49-F238E27FC236}">
                    <a16:creationId xmlns:a16="http://schemas.microsoft.com/office/drawing/2014/main" id="{2458B207-1BDA-4197-A28B-330152D11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5">
                <a:extLst>
                  <a:ext uri="{FF2B5EF4-FFF2-40B4-BE49-F238E27FC236}">
                    <a16:creationId xmlns:a16="http://schemas.microsoft.com/office/drawing/2014/main" id="{0CE8F64F-B8C9-4F0E-9A0D-1F960E0665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6">
                <a:extLst>
                  <a:ext uri="{FF2B5EF4-FFF2-40B4-BE49-F238E27FC236}">
                    <a16:creationId xmlns:a16="http://schemas.microsoft.com/office/drawing/2014/main" id="{9FB5325A-9AE0-4290-BBDC-EC6D6FC51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7">
                <a:extLst>
                  <a:ext uri="{FF2B5EF4-FFF2-40B4-BE49-F238E27FC236}">
                    <a16:creationId xmlns:a16="http://schemas.microsoft.com/office/drawing/2014/main" id="{856C9D1F-E8EB-4170-AEDC-7C17D066FD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8">
                <a:extLst>
                  <a:ext uri="{FF2B5EF4-FFF2-40B4-BE49-F238E27FC236}">
                    <a16:creationId xmlns:a16="http://schemas.microsoft.com/office/drawing/2014/main" id="{CDA69349-6429-4144-8350-ACAB917A3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9">
                <a:extLst>
                  <a:ext uri="{FF2B5EF4-FFF2-40B4-BE49-F238E27FC236}">
                    <a16:creationId xmlns:a16="http://schemas.microsoft.com/office/drawing/2014/main" id="{CAB8D4E5-D91A-4747-8311-E6ED27807A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50">
                <a:extLst>
                  <a:ext uri="{FF2B5EF4-FFF2-40B4-BE49-F238E27FC236}">
                    <a16:creationId xmlns:a16="http://schemas.microsoft.com/office/drawing/2014/main" id="{C6CB5368-2DC1-41F4-9140-415B6B8F34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51">
                <a:extLst>
                  <a:ext uri="{FF2B5EF4-FFF2-40B4-BE49-F238E27FC236}">
                    <a16:creationId xmlns:a16="http://schemas.microsoft.com/office/drawing/2014/main" id="{86B90E7A-1148-492E-A79B-05AE6F1A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AEEF5FA-6A17-4EB8-B6A9-006AF907394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64746" y="-1"/>
            <a:ext cx="4527254" cy="6858000"/>
          </a:xfrm>
          <a:custGeom>
            <a:avLst/>
            <a:gdLst>
              <a:gd name="connsiteX0" fmla="*/ 1272573 w 4527254"/>
              <a:gd name="connsiteY0" fmla="*/ 0 h 6858000"/>
              <a:gd name="connsiteX1" fmla="*/ 4527254 w 4527254"/>
              <a:gd name="connsiteY1" fmla="*/ 0 h 6858000"/>
              <a:gd name="connsiteX2" fmla="*/ 4527254 w 4527254"/>
              <a:gd name="connsiteY2" fmla="*/ 6858000 h 6858000"/>
              <a:gd name="connsiteX3" fmla="*/ 1272571 w 4527254"/>
              <a:gd name="connsiteY3" fmla="*/ 6858000 h 6858000"/>
              <a:gd name="connsiteX4" fmla="*/ 1201542 w 4527254"/>
              <a:gd name="connsiteY4" fmla="*/ 6776001 h 6858000"/>
              <a:gd name="connsiteX5" fmla="*/ 0 w 4527254"/>
              <a:gd name="connsiteY5" fmla="*/ 3429001 h 6858000"/>
              <a:gd name="connsiteX6" fmla="*/ 1201542 w 4527254"/>
              <a:gd name="connsiteY6" fmla="*/ 8200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7254" h="6858000">
                <a:moveTo>
                  <a:pt x="1272573" y="0"/>
                </a:moveTo>
                <a:lnTo>
                  <a:pt x="4527254" y="0"/>
                </a:lnTo>
                <a:lnTo>
                  <a:pt x="4527254" y="6858000"/>
                </a:lnTo>
                <a:lnTo>
                  <a:pt x="1272571" y="6858000"/>
                </a:lnTo>
                <a:lnTo>
                  <a:pt x="1201542" y="6776001"/>
                </a:lnTo>
                <a:cubicBezTo>
                  <a:pt x="450913" y="5866450"/>
                  <a:pt x="0" y="4700384"/>
                  <a:pt x="0" y="3429001"/>
                </a:cubicBezTo>
                <a:cubicBezTo>
                  <a:pt x="0" y="2157618"/>
                  <a:pt x="450913" y="991552"/>
                  <a:pt x="1201542" y="82001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7766D5A-BAA0-4A85-8D46-676F045DD9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141469" y="1161143"/>
            <a:ext cx="2816243" cy="4535714"/>
          </a:xfrm>
          <a:custGeom>
            <a:avLst/>
            <a:gdLst>
              <a:gd name="connsiteX0" fmla="*/ 46980 w 2816243"/>
              <a:gd name="connsiteY0" fmla="*/ 0 h 4535714"/>
              <a:gd name="connsiteX1" fmla="*/ 2769263 w 2816243"/>
              <a:gd name="connsiteY1" fmla="*/ 0 h 4535714"/>
              <a:gd name="connsiteX2" fmla="*/ 2816243 w 2816243"/>
              <a:gd name="connsiteY2" fmla="*/ 101600 h 4535714"/>
              <a:gd name="connsiteX3" fmla="*/ 2816243 w 2816243"/>
              <a:gd name="connsiteY3" fmla="*/ 4434114 h 4535714"/>
              <a:gd name="connsiteX4" fmla="*/ 2769263 w 2816243"/>
              <a:gd name="connsiteY4" fmla="*/ 4535714 h 4535714"/>
              <a:gd name="connsiteX5" fmla="*/ 46980 w 2816243"/>
              <a:gd name="connsiteY5" fmla="*/ 4535714 h 4535714"/>
              <a:gd name="connsiteX6" fmla="*/ 0 w 2816243"/>
              <a:gd name="connsiteY6" fmla="*/ 4434114 h 4535714"/>
              <a:gd name="connsiteX7" fmla="*/ 0 w 2816243"/>
              <a:gd name="connsiteY7" fmla="*/ 101600 h 4535714"/>
              <a:gd name="connsiteX8" fmla="*/ 46980 w 2816243"/>
              <a:gd name="connsiteY8" fmla="*/ 0 h 453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6243" h="4535714">
                <a:moveTo>
                  <a:pt x="46980" y="0"/>
                </a:moveTo>
                <a:lnTo>
                  <a:pt x="2769263" y="0"/>
                </a:lnTo>
                <a:cubicBezTo>
                  <a:pt x="2795210" y="0"/>
                  <a:pt x="2816243" y="45488"/>
                  <a:pt x="2816243" y="101600"/>
                </a:cubicBezTo>
                <a:lnTo>
                  <a:pt x="2816243" y="4434114"/>
                </a:lnTo>
                <a:cubicBezTo>
                  <a:pt x="2816243" y="4490227"/>
                  <a:pt x="2795210" y="4535714"/>
                  <a:pt x="2769263" y="4535714"/>
                </a:cubicBezTo>
                <a:lnTo>
                  <a:pt x="46980" y="4535714"/>
                </a:lnTo>
                <a:cubicBezTo>
                  <a:pt x="21034" y="4535714"/>
                  <a:pt x="0" y="4490227"/>
                  <a:pt x="0" y="4434114"/>
                </a:cubicBezTo>
                <a:lnTo>
                  <a:pt x="0" y="101600"/>
                </a:lnTo>
                <a:cubicBezTo>
                  <a:pt x="0" y="45488"/>
                  <a:pt x="21034" y="0"/>
                  <a:pt x="4698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>
            <a:lvl1pPr>
              <a:defRPr lang="id-ID" sz="1400" b="0">
                <a:solidFill>
                  <a:schemeClr val="bg1">
                    <a:lumMod val="75000"/>
                  </a:schemeClr>
                </a:solidFill>
                <a:latin typeface="+mn-lt"/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904715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6" grpId="0" animBg="1"/>
        </p:bldLst>
      </p:timing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3586170-3C65-4F4F-8ED3-5BA74A63DA99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406C6A-37C0-4290-8528-1E51DCC3AF52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9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E513AFF-D21A-4966-A610-2847D8A90A6E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027019B-4511-462B-9C8B-1786534A60A4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67095F0-A048-4CC4-9D03-C226D77D17BC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38" name="Freeform 119">
                <a:extLst>
                  <a:ext uri="{FF2B5EF4-FFF2-40B4-BE49-F238E27FC236}">
                    <a16:creationId xmlns:a16="http://schemas.microsoft.com/office/drawing/2014/main" id="{8692E940-7D64-40E5-845F-536413112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1A7A544-6A46-4460-BA55-B05B0052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8BCE637-44FE-46D3-A6A2-3D79AA935B0A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28" name="Freeform 142">
                <a:extLst>
                  <a:ext uri="{FF2B5EF4-FFF2-40B4-BE49-F238E27FC236}">
                    <a16:creationId xmlns:a16="http://schemas.microsoft.com/office/drawing/2014/main" id="{171E2328-F74E-49C0-B80F-1B0B52ED7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3">
                <a:extLst>
                  <a:ext uri="{FF2B5EF4-FFF2-40B4-BE49-F238E27FC236}">
                    <a16:creationId xmlns:a16="http://schemas.microsoft.com/office/drawing/2014/main" id="{E3260FFA-DEEB-40F7-9810-65CE3991AE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44">
                <a:extLst>
                  <a:ext uri="{FF2B5EF4-FFF2-40B4-BE49-F238E27FC236}">
                    <a16:creationId xmlns:a16="http://schemas.microsoft.com/office/drawing/2014/main" id="{AD60CB50-6C98-4EF2-BF11-97935C48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45">
                <a:extLst>
                  <a:ext uri="{FF2B5EF4-FFF2-40B4-BE49-F238E27FC236}">
                    <a16:creationId xmlns:a16="http://schemas.microsoft.com/office/drawing/2014/main" id="{D0A3A8AE-2201-44B3-8987-4A962AE7E3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46">
                <a:extLst>
                  <a:ext uri="{FF2B5EF4-FFF2-40B4-BE49-F238E27FC236}">
                    <a16:creationId xmlns:a16="http://schemas.microsoft.com/office/drawing/2014/main" id="{6D19FC9B-55F0-46A8-BCFD-B108D7F4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7">
                <a:extLst>
                  <a:ext uri="{FF2B5EF4-FFF2-40B4-BE49-F238E27FC236}">
                    <a16:creationId xmlns:a16="http://schemas.microsoft.com/office/drawing/2014/main" id="{C49486AE-7B41-4068-B671-85E3546E02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8">
                <a:extLst>
                  <a:ext uri="{FF2B5EF4-FFF2-40B4-BE49-F238E27FC236}">
                    <a16:creationId xmlns:a16="http://schemas.microsoft.com/office/drawing/2014/main" id="{24435871-A0F9-48EB-86DB-69DA28FD8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49">
                <a:extLst>
                  <a:ext uri="{FF2B5EF4-FFF2-40B4-BE49-F238E27FC236}">
                    <a16:creationId xmlns:a16="http://schemas.microsoft.com/office/drawing/2014/main" id="{0E19A42C-CF84-4540-984B-95EAA35E5C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50">
                <a:extLst>
                  <a:ext uri="{FF2B5EF4-FFF2-40B4-BE49-F238E27FC236}">
                    <a16:creationId xmlns:a16="http://schemas.microsoft.com/office/drawing/2014/main" id="{7EF5CD94-9C77-43D0-BBF8-16951D0731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151">
                <a:extLst>
                  <a:ext uri="{FF2B5EF4-FFF2-40B4-BE49-F238E27FC236}">
                    <a16:creationId xmlns:a16="http://schemas.microsoft.com/office/drawing/2014/main" id="{BFBEC234-90A0-4CFB-B200-BED07314E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976172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5AD6CEA-0E72-4B4A-BC29-38538DE2050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354A839-4850-4DEB-AAB3-02296C9774AA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DEC654C-FA70-4293-991E-7E8BBA234782}"/>
              </a:ext>
            </a:extLst>
          </p:cNvPr>
          <p:cNvGrpSpPr/>
          <p:nvPr userDrawn="1"/>
        </p:nvGrpSpPr>
        <p:grpSpPr>
          <a:xfrm>
            <a:off x="6283326" y="786607"/>
            <a:ext cx="5284787" cy="5284787"/>
            <a:chOff x="6283326" y="786607"/>
            <a:chExt cx="5284787" cy="528478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1C85BBE-BA99-416B-A3E1-34EF5306D459}"/>
                </a:ext>
              </a:extLst>
            </p:cNvPr>
            <p:cNvSpPr/>
            <p:nvPr/>
          </p:nvSpPr>
          <p:spPr>
            <a:xfrm>
              <a:off x="6283326" y="786607"/>
              <a:ext cx="5284787" cy="5284787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 w="25400">
              <a:solidFill>
                <a:schemeClr val="bg1">
                  <a:lumMod val="8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18905C7-81B2-492A-BCAB-7D2A4D728908}"/>
                </a:ext>
              </a:extLst>
            </p:cNvPr>
            <p:cNvSpPr/>
            <p:nvPr/>
          </p:nvSpPr>
          <p:spPr>
            <a:xfrm>
              <a:off x="7038656" y="1541937"/>
              <a:ext cx="3774128" cy="3774128"/>
            </a:xfrm>
            <a:prstGeom prst="ellipse">
              <a:avLst/>
            </a:prstGeom>
            <a:noFill/>
            <a:ln w="25400">
              <a:solidFill>
                <a:schemeClr val="bg1">
                  <a:lumMod val="85000"/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151A652D-62CD-49CF-83E3-FA8FF29D53B4}"/>
                </a:ext>
              </a:extLst>
            </p:cNvPr>
            <p:cNvSpPr/>
            <p:nvPr/>
          </p:nvSpPr>
          <p:spPr>
            <a:xfrm>
              <a:off x="7693160" y="2196441"/>
              <a:ext cx="2465118" cy="2465118"/>
            </a:xfrm>
            <a:prstGeom prst="ellipse">
              <a:avLst/>
            </a:prstGeom>
            <a:noFill/>
            <a:ln w="25400">
              <a:solidFill>
                <a:schemeClr val="bg1">
                  <a:lumMod val="85000"/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F351E29-DB9A-472A-A415-0CCA1C34214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987024" y="24708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C873FCD-C2D3-4C4B-BB95-3C3F584FB46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 rot="20612776">
            <a:off x="7934286" y="23565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A6439E0-53FE-4363-9E6B-0032099BDB3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885667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12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DCD09F0-4DFA-465D-90F3-A468D1EE463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327228" y="1"/>
            <a:ext cx="9864773" cy="6857999"/>
          </a:xfrm>
          <a:custGeom>
            <a:avLst/>
            <a:gdLst>
              <a:gd name="connsiteX0" fmla="*/ 64484 w 9864773"/>
              <a:gd name="connsiteY0" fmla="*/ 0 h 6857999"/>
              <a:gd name="connsiteX1" fmla="*/ 9864773 w 9864773"/>
              <a:gd name="connsiteY1" fmla="*/ 0 h 6857999"/>
              <a:gd name="connsiteX2" fmla="*/ 9864773 w 9864773"/>
              <a:gd name="connsiteY2" fmla="*/ 6857999 h 6857999"/>
              <a:gd name="connsiteX3" fmla="*/ 2200305 w 9864773"/>
              <a:gd name="connsiteY3" fmla="*/ 6857999 h 6857999"/>
              <a:gd name="connsiteX4" fmla="*/ 2006573 w 9864773"/>
              <a:gd name="connsiteY4" fmla="*/ 6645412 h 6857999"/>
              <a:gd name="connsiteX5" fmla="*/ 0 w 9864773"/>
              <a:gd name="connsiteY5" fmla="*/ 1069897 h 6857999"/>
              <a:gd name="connsiteX6" fmla="*/ 35370 w 9864773"/>
              <a:gd name="connsiteY6" fmla="*/ 26370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64484" y="0"/>
                </a:moveTo>
                <a:lnTo>
                  <a:pt x="9864773" y="0"/>
                </a:lnTo>
                <a:lnTo>
                  <a:pt x="9864773" y="6857999"/>
                </a:lnTo>
                <a:lnTo>
                  <a:pt x="2200305" y="6857999"/>
                </a:lnTo>
                <a:lnTo>
                  <a:pt x="2006573" y="6645412"/>
                </a:lnTo>
                <a:cubicBezTo>
                  <a:pt x="766810" y="5218514"/>
                  <a:pt x="0" y="3247272"/>
                  <a:pt x="0" y="1069897"/>
                </a:cubicBezTo>
                <a:cubicBezTo>
                  <a:pt x="0" y="797726"/>
                  <a:pt x="11981" y="528775"/>
                  <a:pt x="35370" y="263705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1061C72-D1C4-4932-86DB-894D1D2DB17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64680" y="2304601"/>
            <a:ext cx="2241364" cy="2248796"/>
          </a:xfrm>
          <a:custGeom>
            <a:avLst/>
            <a:gdLst>
              <a:gd name="connsiteX0" fmla="*/ 0 w 2241364"/>
              <a:gd name="connsiteY0" fmla="*/ 0 h 2248796"/>
              <a:gd name="connsiteX1" fmla="*/ 2241364 w 2241364"/>
              <a:gd name="connsiteY1" fmla="*/ 0 h 2248796"/>
              <a:gd name="connsiteX2" fmla="*/ 2241364 w 2241364"/>
              <a:gd name="connsiteY2" fmla="*/ 2248796 h 2248796"/>
              <a:gd name="connsiteX3" fmla="*/ 0 w 2241364"/>
              <a:gd name="connsiteY3" fmla="*/ 2248796 h 2248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1364" h="2248796">
                <a:moveTo>
                  <a:pt x="0" y="0"/>
                </a:moveTo>
                <a:lnTo>
                  <a:pt x="2241364" y="0"/>
                </a:lnTo>
                <a:lnTo>
                  <a:pt x="2241364" y="2248796"/>
                </a:lnTo>
                <a:lnTo>
                  <a:pt x="0" y="2248796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5C1F413-64E5-432D-A375-05B4487C7D40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3532C22-E0C9-497C-AE3F-ADAC48052447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E987D7-50DC-472F-A5AD-471BEC1E7C52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1" name="Freeform 119">
                <a:extLst>
                  <a:ext uri="{FF2B5EF4-FFF2-40B4-BE49-F238E27FC236}">
                    <a16:creationId xmlns:a16="http://schemas.microsoft.com/office/drawing/2014/main" id="{F0080D1C-D2CE-49A7-977E-15989DDC0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5180D97-B558-46B9-991A-519467C4B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FA2732C-1E3C-407C-AEFE-70C977AEA0D4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" name="Freeform 142">
                <a:extLst>
                  <a:ext uri="{FF2B5EF4-FFF2-40B4-BE49-F238E27FC236}">
                    <a16:creationId xmlns:a16="http://schemas.microsoft.com/office/drawing/2014/main" id="{42F26857-3A22-4D77-8E09-1EEC3117C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3">
                <a:extLst>
                  <a:ext uri="{FF2B5EF4-FFF2-40B4-BE49-F238E27FC236}">
                    <a16:creationId xmlns:a16="http://schemas.microsoft.com/office/drawing/2014/main" id="{34C68CE0-7D69-4AAA-B4EC-563A197A7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4">
                <a:extLst>
                  <a:ext uri="{FF2B5EF4-FFF2-40B4-BE49-F238E27FC236}">
                    <a16:creationId xmlns:a16="http://schemas.microsoft.com/office/drawing/2014/main" id="{473A35EE-D77C-45BD-9161-A735CE509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5">
                <a:extLst>
                  <a:ext uri="{FF2B5EF4-FFF2-40B4-BE49-F238E27FC236}">
                    <a16:creationId xmlns:a16="http://schemas.microsoft.com/office/drawing/2014/main" id="{368B3522-A76A-4AC8-B8D5-4C764A910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6">
                <a:extLst>
                  <a:ext uri="{FF2B5EF4-FFF2-40B4-BE49-F238E27FC236}">
                    <a16:creationId xmlns:a16="http://schemas.microsoft.com/office/drawing/2014/main" id="{2C47EB4C-F307-47BB-B077-7EE0A330F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7">
                <a:extLst>
                  <a:ext uri="{FF2B5EF4-FFF2-40B4-BE49-F238E27FC236}">
                    <a16:creationId xmlns:a16="http://schemas.microsoft.com/office/drawing/2014/main" id="{4957097B-440B-45D3-BB01-E48136F1F2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8">
                <a:extLst>
                  <a:ext uri="{FF2B5EF4-FFF2-40B4-BE49-F238E27FC236}">
                    <a16:creationId xmlns:a16="http://schemas.microsoft.com/office/drawing/2014/main" id="{94777765-EDD0-49AB-987D-35D6A894D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9">
                <a:extLst>
                  <a:ext uri="{FF2B5EF4-FFF2-40B4-BE49-F238E27FC236}">
                    <a16:creationId xmlns:a16="http://schemas.microsoft.com/office/drawing/2014/main" id="{B7D45267-E872-4756-A060-762737D35E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50">
                <a:extLst>
                  <a:ext uri="{FF2B5EF4-FFF2-40B4-BE49-F238E27FC236}">
                    <a16:creationId xmlns:a16="http://schemas.microsoft.com/office/drawing/2014/main" id="{483FA145-511C-4698-9A89-A93980B992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51">
                <a:extLst>
                  <a:ext uri="{FF2B5EF4-FFF2-40B4-BE49-F238E27FC236}">
                    <a16:creationId xmlns:a16="http://schemas.microsoft.com/office/drawing/2014/main" id="{9F50963C-1EC9-4171-95D0-47C36B145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2733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7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0">
            <a:extLst>
              <a:ext uri="{FF2B5EF4-FFF2-40B4-BE49-F238E27FC236}">
                <a16:creationId xmlns:a16="http://schemas.microsoft.com/office/drawing/2014/main" id="{C0E02380-239E-491E-B9A5-C54732E729DB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1530023" y="708994"/>
            <a:ext cx="4571316" cy="5833298"/>
          </a:xfrm>
          <a:custGeom>
            <a:avLst/>
            <a:gdLst>
              <a:gd name="T0" fmla="*/ 1274 w 1968"/>
              <a:gd name="T1" fmla="*/ 218 h 2511"/>
              <a:gd name="T2" fmla="*/ 1773 w 1968"/>
              <a:gd name="T3" fmla="*/ 1244 h 2511"/>
              <a:gd name="T4" fmla="*/ 1724 w 1968"/>
              <a:gd name="T5" fmla="*/ 2198 h 2511"/>
              <a:gd name="T6" fmla="*/ 559 w 1968"/>
              <a:gd name="T7" fmla="*/ 2215 h 2511"/>
              <a:gd name="T8" fmla="*/ 31 w 1968"/>
              <a:gd name="T9" fmla="*/ 1267 h 2511"/>
              <a:gd name="T10" fmla="*/ 1274 w 1968"/>
              <a:gd name="T11" fmla="*/ 218 h 2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8" h="2511">
                <a:moveTo>
                  <a:pt x="1274" y="218"/>
                </a:moveTo>
                <a:cubicBezTo>
                  <a:pt x="1664" y="404"/>
                  <a:pt x="1579" y="853"/>
                  <a:pt x="1773" y="1244"/>
                </a:cubicBezTo>
                <a:cubicBezTo>
                  <a:pt x="1968" y="1636"/>
                  <a:pt x="1925" y="1977"/>
                  <a:pt x="1724" y="2198"/>
                </a:cubicBezTo>
                <a:cubicBezTo>
                  <a:pt x="1523" y="2419"/>
                  <a:pt x="1023" y="2511"/>
                  <a:pt x="559" y="2215"/>
                </a:cubicBezTo>
                <a:cubicBezTo>
                  <a:pt x="324" y="2066"/>
                  <a:pt x="0" y="1828"/>
                  <a:pt x="31" y="1267"/>
                </a:cubicBezTo>
                <a:cubicBezTo>
                  <a:pt x="67" y="642"/>
                  <a:pt x="819" y="0"/>
                  <a:pt x="1274" y="218"/>
                </a:cubicBezTo>
                <a:close/>
              </a:path>
            </a:pathLst>
          </a:custGeom>
          <a:solidFill>
            <a:srgbClr val="0105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/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94FD49B6-A6F0-43AA-A642-AE3BC76CF411}"/>
              </a:ext>
            </a:extLst>
          </p:cNvPr>
          <p:cNvSpPr>
            <a:spLocks/>
          </p:cNvSpPr>
          <p:nvPr userDrawn="1"/>
        </p:nvSpPr>
        <p:spPr bwMode="auto">
          <a:xfrm>
            <a:off x="703610" y="1046885"/>
            <a:ext cx="5521934" cy="4864416"/>
          </a:xfrm>
          <a:custGeom>
            <a:avLst/>
            <a:gdLst>
              <a:gd name="T0" fmla="*/ 464 w 2377"/>
              <a:gd name="T1" fmla="*/ 1693 h 2094"/>
              <a:gd name="T2" fmla="*/ 1498 w 2377"/>
              <a:gd name="T3" fmla="*/ 2024 h 2094"/>
              <a:gd name="T4" fmla="*/ 2346 w 2377"/>
              <a:gd name="T5" fmla="*/ 1236 h 2094"/>
              <a:gd name="T6" fmla="*/ 1501 w 2377"/>
              <a:gd name="T7" fmla="*/ 274 h 2094"/>
              <a:gd name="T8" fmla="*/ 542 w 2377"/>
              <a:gd name="T9" fmla="*/ 302 h 2094"/>
              <a:gd name="T10" fmla="*/ 464 w 2377"/>
              <a:gd name="T11" fmla="*/ 1693 h 2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77" h="2094">
                <a:moveTo>
                  <a:pt x="464" y="1693"/>
                </a:moveTo>
                <a:cubicBezTo>
                  <a:pt x="739" y="2015"/>
                  <a:pt x="1085" y="2094"/>
                  <a:pt x="1498" y="2024"/>
                </a:cubicBezTo>
                <a:cubicBezTo>
                  <a:pt x="1910" y="1954"/>
                  <a:pt x="2377" y="1753"/>
                  <a:pt x="2346" y="1236"/>
                </a:cubicBezTo>
                <a:cubicBezTo>
                  <a:pt x="2314" y="720"/>
                  <a:pt x="1804" y="667"/>
                  <a:pt x="1501" y="274"/>
                </a:cubicBezTo>
                <a:cubicBezTo>
                  <a:pt x="1317" y="37"/>
                  <a:pt x="853" y="0"/>
                  <a:pt x="542" y="302"/>
                </a:cubicBezTo>
                <a:cubicBezTo>
                  <a:pt x="315" y="524"/>
                  <a:pt x="0" y="1147"/>
                  <a:pt x="464" y="169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4" name="Picture Placeholder 5">
            <a:extLst>
              <a:ext uri="{FF2B5EF4-FFF2-40B4-BE49-F238E27FC236}">
                <a16:creationId xmlns:a16="http://schemas.microsoft.com/office/drawing/2014/main" id="{A53F093D-E11B-434B-AC3C-2B31DCFE052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936146" y="1219200"/>
            <a:ext cx="3419475" cy="4419600"/>
          </a:xfrm>
          <a:custGeom>
            <a:avLst/>
            <a:gdLst>
              <a:gd name="connsiteX0" fmla="*/ 60114 w 3419475"/>
              <a:gd name="connsiteY0" fmla="*/ 0 h 4419600"/>
              <a:gd name="connsiteX1" fmla="*/ 3359361 w 3419475"/>
              <a:gd name="connsiteY1" fmla="*/ 0 h 4419600"/>
              <a:gd name="connsiteX2" fmla="*/ 3419475 w 3419475"/>
              <a:gd name="connsiteY2" fmla="*/ 60114 h 4419600"/>
              <a:gd name="connsiteX3" fmla="*/ 3419475 w 3419475"/>
              <a:gd name="connsiteY3" fmla="*/ 4359486 h 4419600"/>
              <a:gd name="connsiteX4" fmla="*/ 3359361 w 3419475"/>
              <a:gd name="connsiteY4" fmla="*/ 4419600 h 4419600"/>
              <a:gd name="connsiteX5" fmla="*/ 60114 w 3419475"/>
              <a:gd name="connsiteY5" fmla="*/ 4419600 h 4419600"/>
              <a:gd name="connsiteX6" fmla="*/ 0 w 3419475"/>
              <a:gd name="connsiteY6" fmla="*/ 4359486 h 4419600"/>
              <a:gd name="connsiteX7" fmla="*/ 0 w 3419475"/>
              <a:gd name="connsiteY7" fmla="*/ 60114 h 4419600"/>
              <a:gd name="connsiteX8" fmla="*/ 60114 w 3419475"/>
              <a:gd name="connsiteY8" fmla="*/ 0 h 441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9475" h="4419600">
                <a:moveTo>
                  <a:pt x="60114" y="0"/>
                </a:moveTo>
                <a:lnTo>
                  <a:pt x="3359361" y="0"/>
                </a:lnTo>
                <a:cubicBezTo>
                  <a:pt x="3392561" y="0"/>
                  <a:pt x="3419475" y="26914"/>
                  <a:pt x="3419475" y="60114"/>
                </a:cubicBezTo>
                <a:lnTo>
                  <a:pt x="3419475" y="4359486"/>
                </a:lnTo>
                <a:cubicBezTo>
                  <a:pt x="3419475" y="4392686"/>
                  <a:pt x="3392561" y="4419600"/>
                  <a:pt x="3359361" y="4419600"/>
                </a:cubicBezTo>
                <a:lnTo>
                  <a:pt x="60114" y="4419600"/>
                </a:lnTo>
                <a:cubicBezTo>
                  <a:pt x="26914" y="4419600"/>
                  <a:pt x="0" y="4392686"/>
                  <a:pt x="0" y="4359486"/>
                </a:cubicBezTo>
                <a:lnTo>
                  <a:pt x="0" y="60114"/>
                </a:lnTo>
                <a:cubicBezTo>
                  <a:pt x="0" y="26914"/>
                  <a:pt x="26914" y="0"/>
                  <a:pt x="6011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en-US" sz="14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888094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4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64C9044-1EB2-4008-88B1-D5653D860E35}"/>
              </a:ext>
            </a:extLst>
          </p:cNvPr>
          <p:cNvSpPr/>
          <p:nvPr userDrawn="1"/>
        </p:nvSpPr>
        <p:spPr>
          <a:xfrm flipH="1">
            <a:off x="-1" y="0"/>
            <a:ext cx="12191999" cy="5907314"/>
          </a:xfrm>
          <a:custGeom>
            <a:avLst/>
            <a:gdLst>
              <a:gd name="connsiteX0" fmla="*/ 0 w 12191999"/>
              <a:gd name="connsiteY0" fmla="*/ 0 h 6525536"/>
              <a:gd name="connsiteX1" fmla="*/ 12191999 w 12191999"/>
              <a:gd name="connsiteY1" fmla="*/ 0 h 6525536"/>
              <a:gd name="connsiteX2" fmla="*/ 12191999 w 12191999"/>
              <a:gd name="connsiteY2" fmla="*/ 6045313 h 6525536"/>
              <a:gd name="connsiteX3" fmla="*/ 4535 w 12191999"/>
              <a:gd name="connsiteY3" fmla="*/ 3517867 h 6525536"/>
              <a:gd name="connsiteX4" fmla="*/ 910 w 12191999"/>
              <a:gd name="connsiteY4" fmla="*/ 3144522 h 6525536"/>
              <a:gd name="connsiteX5" fmla="*/ 0 w 12191999"/>
              <a:gd name="connsiteY5" fmla="*/ 3051221 h 652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1999" h="6525536">
                <a:moveTo>
                  <a:pt x="0" y="0"/>
                </a:moveTo>
                <a:lnTo>
                  <a:pt x="12191999" y="0"/>
                </a:lnTo>
                <a:lnTo>
                  <a:pt x="12191999" y="6045313"/>
                </a:lnTo>
                <a:cubicBezTo>
                  <a:pt x="11588751" y="6249971"/>
                  <a:pt x="5268800" y="7921729"/>
                  <a:pt x="4535" y="3517867"/>
                </a:cubicBezTo>
                <a:cubicBezTo>
                  <a:pt x="4432" y="3509788"/>
                  <a:pt x="3088" y="3368547"/>
                  <a:pt x="910" y="3144522"/>
                </a:cubicBezTo>
                <a:lnTo>
                  <a:pt x="0" y="3051221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10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 dirty="0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88F73F13-468E-4C27-8CD2-95060025FFB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184210" y="942806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5E0A413-755A-436C-B7D9-8FE6E4B86D7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64694" y="1911350"/>
            <a:ext cx="4435475" cy="2765425"/>
          </a:xfrm>
          <a:custGeom>
            <a:avLst/>
            <a:gdLst>
              <a:gd name="connsiteX0" fmla="*/ 0 w 4435475"/>
              <a:gd name="connsiteY0" fmla="*/ 0 h 2765425"/>
              <a:gd name="connsiteX1" fmla="*/ 4435475 w 4435475"/>
              <a:gd name="connsiteY1" fmla="*/ 0 h 2765425"/>
              <a:gd name="connsiteX2" fmla="*/ 4435475 w 4435475"/>
              <a:gd name="connsiteY2" fmla="*/ 2765425 h 2765425"/>
              <a:gd name="connsiteX3" fmla="*/ 0 w 4435475"/>
              <a:gd name="connsiteY3" fmla="*/ 2765425 h 276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35475" h="2765425">
                <a:moveTo>
                  <a:pt x="0" y="0"/>
                </a:moveTo>
                <a:lnTo>
                  <a:pt x="4435475" y="0"/>
                </a:lnTo>
                <a:lnTo>
                  <a:pt x="4435475" y="2765425"/>
                </a:lnTo>
                <a:lnTo>
                  <a:pt x="0" y="2765425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659BBE8-8076-434F-86CF-DA1EBB24E0F2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1D8AF0A-94B4-4EFE-9756-8FFEFACAE25E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42" name="Freeform 119">
                <a:extLst>
                  <a:ext uri="{FF2B5EF4-FFF2-40B4-BE49-F238E27FC236}">
                    <a16:creationId xmlns:a16="http://schemas.microsoft.com/office/drawing/2014/main" id="{628FA371-D8A6-4E79-9BC3-B0C8FDF6A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03276680-CB61-4730-A004-91954C6E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FFB4FC0E-860E-423F-AE71-F96EC59B10CC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32" name="Freeform 142">
                <a:extLst>
                  <a:ext uri="{FF2B5EF4-FFF2-40B4-BE49-F238E27FC236}">
                    <a16:creationId xmlns:a16="http://schemas.microsoft.com/office/drawing/2014/main" id="{1AE715EC-1167-43C6-8ACA-3638CCFF7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3">
                <a:extLst>
                  <a:ext uri="{FF2B5EF4-FFF2-40B4-BE49-F238E27FC236}">
                    <a16:creationId xmlns:a16="http://schemas.microsoft.com/office/drawing/2014/main" id="{98138709-7ABD-4CE5-B92B-1610CB8817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4">
                <a:extLst>
                  <a:ext uri="{FF2B5EF4-FFF2-40B4-BE49-F238E27FC236}">
                    <a16:creationId xmlns:a16="http://schemas.microsoft.com/office/drawing/2014/main" id="{927A7F25-1607-4214-95CA-9602ABD0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45">
                <a:extLst>
                  <a:ext uri="{FF2B5EF4-FFF2-40B4-BE49-F238E27FC236}">
                    <a16:creationId xmlns:a16="http://schemas.microsoft.com/office/drawing/2014/main" id="{B8EA3D26-342A-4BF6-9692-EA76A74C60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46">
                <a:extLst>
                  <a:ext uri="{FF2B5EF4-FFF2-40B4-BE49-F238E27FC236}">
                    <a16:creationId xmlns:a16="http://schemas.microsoft.com/office/drawing/2014/main" id="{805CBAE0-A15A-4661-95FF-C9E2A1BAE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147">
                <a:extLst>
                  <a:ext uri="{FF2B5EF4-FFF2-40B4-BE49-F238E27FC236}">
                    <a16:creationId xmlns:a16="http://schemas.microsoft.com/office/drawing/2014/main" id="{BFA4B99D-BBF1-4B60-AA2F-524355A8D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48">
                <a:extLst>
                  <a:ext uri="{FF2B5EF4-FFF2-40B4-BE49-F238E27FC236}">
                    <a16:creationId xmlns:a16="http://schemas.microsoft.com/office/drawing/2014/main" id="{C51FA0AB-5A33-4351-BA82-B5956726E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149">
                <a:extLst>
                  <a:ext uri="{FF2B5EF4-FFF2-40B4-BE49-F238E27FC236}">
                    <a16:creationId xmlns:a16="http://schemas.microsoft.com/office/drawing/2014/main" id="{B4B1F936-D044-4795-AC42-8F5F8F5908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Freeform 150">
                <a:extLst>
                  <a:ext uri="{FF2B5EF4-FFF2-40B4-BE49-F238E27FC236}">
                    <a16:creationId xmlns:a16="http://schemas.microsoft.com/office/drawing/2014/main" id="{17A0DFC1-9A7E-4C9A-89D0-9E0F3ABFF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51">
                <a:extLst>
                  <a:ext uri="{FF2B5EF4-FFF2-40B4-BE49-F238E27FC236}">
                    <a16:creationId xmlns:a16="http://schemas.microsoft.com/office/drawing/2014/main" id="{0455BC31-CCF7-4D8A-B37E-258B4BB0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AA36CC80-7C7D-4B1E-9923-84FD7068CA97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6A660D2-5483-49E7-8AE0-B30E6C9C5DEE}"/>
              </a:ext>
            </a:extLst>
          </p:cNvPr>
          <p:cNvSpPr/>
          <p:nvPr userDrawn="1"/>
        </p:nvSpPr>
        <p:spPr>
          <a:xfrm>
            <a:off x="6706698" y="5092700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F86F42E-29EE-4FAA-AB28-F9F693B0D3A9}"/>
              </a:ext>
            </a:extLst>
          </p:cNvPr>
          <p:cNvSpPr txBox="1"/>
          <p:nvPr userDrawn="1"/>
        </p:nvSpPr>
        <p:spPr>
          <a:xfrm>
            <a:off x="625884" y="6300845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24900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9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4D1CCB7-6832-4E9C-AEC7-9BED8241200B}"/>
              </a:ext>
            </a:extLst>
          </p:cNvPr>
          <p:cNvSpPr/>
          <p:nvPr userDrawn="1"/>
        </p:nvSpPr>
        <p:spPr>
          <a:xfrm>
            <a:off x="6706698" y="5092700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8D8B90A-7FF6-48E0-ADF1-5C0C60639296}"/>
              </a:ext>
            </a:extLst>
          </p:cNvPr>
          <p:cNvSpPr/>
          <p:nvPr userDrawn="1"/>
        </p:nvSpPr>
        <p:spPr>
          <a:xfrm>
            <a:off x="0" y="2"/>
            <a:ext cx="12192000" cy="5528041"/>
          </a:xfrm>
          <a:custGeom>
            <a:avLst/>
            <a:gdLst>
              <a:gd name="connsiteX0" fmla="*/ 0 w 12192000"/>
              <a:gd name="connsiteY0" fmla="*/ 0 h 5780859"/>
              <a:gd name="connsiteX1" fmla="*/ 12192000 w 12192000"/>
              <a:gd name="connsiteY1" fmla="*/ 0 h 5780859"/>
              <a:gd name="connsiteX2" fmla="*/ 12192000 w 12192000"/>
              <a:gd name="connsiteY2" fmla="*/ 1689561 h 5780859"/>
              <a:gd name="connsiteX3" fmla="*/ 12151827 w 12192000"/>
              <a:gd name="connsiteY3" fmla="*/ 1713499 h 5780859"/>
              <a:gd name="connsiteX4" fmla="*/ 5825249 w 12192000"/>
              <a:gd name="connsiteY4" fmla="*/ 5483482 h 5780859"/>
              <a:gd name="connsiteX5" fmla="*/ 4894779 w 12192000"/>
              <a:gd name="connsiteY5" fmla="*/ 5775038 h 5780859"/>
              <a:gd name="connsiteX6" fmla="*/ 3931537 w 12192000"/>
              <a:gd name="connsiteY6" fmla="*/ 5623575 h 5780859"/>
              <a:gd name="connsiteX7" fmla="*/ 122777 w 12192000"/>
              <a:gd name="connsiteY7" fmla="*/ 4059261 h 5780859"/>
              <a:gd name="connsiteX8" fmla="*/ 0 w 12192000"/>
              <a:gd name="connsiteY8" fmla="*/ 4008835 h 578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5780859">
                <a:moveTo>
                  <a:pt x="0" y="0"/>
                </a:moveTo>
                <a:lnTo>
                  <a:pt x="12192000" y="0"/>
                </a:lnTo>
                <a:lnTo>
                  <a:pt x="12192000" y="1689561"/>
                </a:lnTo>
                <a:lnTo>
                  <a:pt x="12151827" y="1713499"/>
                </a:lnTo>
                <a:cubicBezTo>
                  <a:pt x="11640461" y="2018221"/>
                  <a:pt x="10152848" y="2904683"/>
                  <a:pt x="5825249" y="5483482"/>
                </a:cubicBezTo>
                <a:cubicBezTo>
                  <a:pt x="5536965" y="5653291"/>
                  <a:pt x="5218599" y="5751082"/>
                  <a:pt x="4894779" y="5775038"/>
                </a:cubicBezTo>
                <a:cubicBezTo>
                  <a:pt x="4570952" y="5798994"/>
                  <a:pt x="4241662" y="5749115"/>
                  <a:pt x="3931537" y="5623575"/>
                </a:cubicBezTo>
                <a:cubicBezTo>
                  <a:pt x="3931537" y="5623575"/>
                  <a:pt x="3931537" y="5623575"/>
                  <a:pt x="122777" y="4059261"/>
                </a:cubicBezTo>
                <a:lnTo>
                  <a:pt x="0" y="400883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10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5BB4791-BF3E-4143-88C2-196CE6DDCDA3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0121E26E-1EB9-40FB-B3B3-6FDFFEBDE4E3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11" name="Freeform 119">
                <a:extLst>
                  <a:ext uri="{FF2B5EF4-FFF2-40B4-BE49-F238E27FC236}">
                    <a16:creationId xmlns:a16="http://schemas.microsoft.com/office/drawing/2014/main" id="{A7D1A00C-6121-411F-A016-427C40E4F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72FECFB-5294-4630-B738-85B8B4AC4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5BBFABF3-EF0E-4232-8E0D-E5D2077C8294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1" name="Freeform 142">
                <a:extLst>
                  <a:ext uri="{FF2B5EF4-FFF2-40B4-BE49-F238E27FC236}">
                    <a16:creationId xmlns:a16="http://schemas.microsoft.com/office/drawing/2014/main" id="{6E1E9A4B-254E-4558-9CFF-79F89F95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143">
                <a:extLst>
                  <a:ext uri="{FF2B5EF4-FFF2-40B4-BE49-F238E27FC236}">
                    <a16:creationId xmlns:a16="http://schemas.microsoft.com/office/drawing/2014/main" id="{CDA1AF5A-F814-48B9-AC6B-B33A6A9E15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144">
                <a:extLst>
                  <a:ext uri="{FF2B5EF4-FFF2-40B4-BE49-F238E27FC236}">
                    <a16:creationId xmlns:a16="http://schemas.microsoft.com/office/drawing/2014/main" id="{16252F2F-78FE-43E0-86EA-592F2D4E6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145">
                <a:extLst>
                  <a:ext uri="{FF2B5EF4-FFF2-40B4-BE49-F238E27FC236}">
                    <a16:creationId xmlns:a16="http://schemas.microsoft.com/office/drawing/2014/main" id="{C3FF92D3-824C-41D3-8976-47F9F998D0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46">
                <a:extLst>
                  <a:ext uri="{FF2B5EF4-FFF2-40B4-BE49-F238E27FC236}">
                    <a16:creationId xmlns:a16="http://schemas.microsoft.com/office/drawing/2014/main" id="{04C2B80A-B08D-45EE-A05E-50760330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47">
                <a:extLst>
                  <a:ext uri="{FF2B5EF4-FFF2-40B4-BE49-F238E27FC236}">
                    <a16:creationId xmlns:a16="http://schemas.microsoft.com/office/drawing/2014/main" id="{07A1371D-4D07-48A5-8AC2-EBFE97AAC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48">
                <a:extLst>
                  <a:ext uri="{FF2B5EF4-FFF2-40B4-BE49-F238E27FC236}">
                    <a16:creationId xmlns:a16="http://schemas.microsoft.com/office/drawing/2014/main" id="{67C22366-7683-43CA-BA7F-060FB426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9">
                <a:extLst>
                  <a:ext uri="{FF2B5EF4-FFF2-40B4-BE49-F238E27FC236}">
                    <a16:creationId xmlns:a16="http://schemas.microsoft.com/office/drawing/2014/main" id="{C9B06852-AD79-4839-860E-ABB802873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50">
                <a:extLst>
                  <a:ext uri="{FF2B5EF4-FFF2-40B4-BE49-F238E27FC236}">
                    <a16:creationId xmlns:a16="http://schemas.microsoft.com/office/drawing/2014/main" id="{2C7D78CA-F069-4969-867D-D3746BA141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51">
                <a:extLst>
                  <a:ext uri="{FF2B5EF4-FFF2-40B4-BE49-F238E27FC236}">
                    <a16:creationId xmlns:a16="http://schemas.microsoft.com/office/drawing/2014/main" id="{E68C10EB-49B6-4E14-AC77-FD6E780DA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3" name="TextBox 112">
            <a:extLst>
              <a:ext uri="{FF2B5EF4-FFF2-40B4-BE49-F238E27FC236}">
                <a16:creationId xmlns:a16="http://schemas.microsoft.com/office/drawing/2014/main" id="{A58EA26B-FC8C-465A-88C4-3384504F7B43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818B2857-D83A-40D6-987F-AF2D61EC9BA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8249416" y="1330187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3" name="Picture Placeholder 26">
            <a:extLst>
              <a:ext uri="{FF2B5EF4-FFF2-40B4-BE49-F238E27FC236}">
                <a16:creationId xmlns:a16="http://schemas.microsoft.com/office/drawing/2014/main" id="{E512094F-CD55-46A0-98D1-65FB607C6766}"/>
              </a:ext>
            </a:extLst>
          </p:cNvPr>
          <p:cNvSpPr>
            <a:spLocks noGrp="1"/>
          </p:cNvSpPr>
          <p:nvPr userDrawn="1">
            <p:ph type="pic" sz="quarter" idx="18" hasCustomPrompt="1"/>
          </p:nvPr>
        </p:nvSpPr>
        <p:spPr>
          <a:xfrm rot="1757779">
            <a:off x="8500870" y="1577597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E86EB9A2-C28C-4BAD-B2BC-7C30E7A5D59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9957711" y="3717241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5" name="Picture Placeholder 26">
            <a:extLst>
              <a:ext uri="{FF2B5EF4-FFF2-40B4-BE49-F238E27FC236}">
                <a16:creationId xmlns:a16="http://schemas.microsoft.com/office/drawing/2014/main" id="{320E557D-859A-408E-A39B-D62DC97F2FBD}"/>
              </a:ext>
            </a:extLst>
          </p:cNvPr>
          <p:cNvSpPr>
            <a:spLocks noGrp="1"/>
          </p:cNvSpPr>
          <p:nvPr userDrawn="1">
            <p:ph type="pic" sz="quarter" idx="19" hasCustomPrompt="1"/>
          </p:nvPr>
        </p:nvSpPr>
        <p:spPr>
          <a:xfrm rot="1757779">
            <a:off x="10209165" y="3964651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617DE962-1FC9-4919-B87F-60710812EAD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5760202" y="5673913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7" name="Picture Placeholder 26">
            <a:extLst>
              <a:ext uri="{FF2B5EF4-FFF2-40B4-BE49-F238E27FC236}">
                <a16:creationId xmlns:a16="http://schemas.microsoft.com/office/drawing/2014/main" id="{3BD92AA0-EC5F-4265-A242-6A86BCC9C080}"/>
              </a:ext>
            </a:extLst>
          </p:cNvPr>
          <p:cNvSpPr>
            <a:spLocks noGrp="1"/>
          </p:cNvSpPr>
          <p:nvPr userDrawn="1">
            <p:ph type="pic" sz="quarter" idx="20" hasCustomPrompt="1"/>
          </p:nvPr>
        </p:nvSpPr>
        <p:spPr>
          <a:xfrm rot="1757779">
            <a:off x="6011656" y="5921323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EF42929-DD23-42A1-8976-6EC3F5F2C782}"/>
              </a:ext>
            </a:extLst>
          </p:cNvPr>
          <p:cNvSpPr txBox="1"/>
          <p:nvPr userDrawn="1"/>
        </p:nvSpPr>
        <p:spPr>
          <a:xfrm>
            <a:off x="625884" y="6300845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17802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133" grpId="0" animBg="1"/>
      <p:bldP spid="135" grpId="0" animBg="1"/>
      <p:bldP spid="137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3C16F02-BD00-453C-AC56-25C28F2BCE06}"/>
              </a:ext>
            </a:extLst>
          </p:cNvPr>
          <p:cNvSpPr>
            <a:spLocks/>
          </p:cNvSpPr>
          <p:nvPr userDrawn="1"/>
        </p:nvSpPr>
        <p:spPr bwMode="auto">
          <a:xfrm>
            <a:off x="6203455" y="-1"/>
            <a:ext cx="5988545" cy="5433328"/>
          </a:xfrm>
          <a:custGeom>
            <a:avLst/>
            <a:gdLst>
              <a:gd name="connsiteX0" fmla="*/ 2679146 w 7509041"/>
              <a:gd name="connsiteY0" fmla="*/ 0 h 6812854"/>
              <a:gd name="connsiteX1" fmla="*/ 7470116 w 7509041"/>
              <a:gd name="connsiteY1" fmla="*/ 0 h 6812854"/>
              <a:gd name="connsiteX2" fmla="*/ 7509041 w 7509041"/>
              <a:gd name="connsiteY2" fmla="*/ 0 h 6812854"/>
              <a:gd name="connsiteX3" fmla="*/ 7509041 w 7509041"/>
              <a:gd name="connsiteY3" fmla="*/ 6812854 h 6812854"/>
              <a:gd name="connsiteX4" fmla="*/ 7454720 w 7509041"/>
              <a:gd name="connsiteY4" fmla="*/ 6799406 h 6812854"/>
              <a:gd name="connsiteX5" fmla="*/ 7140199 w 7509041"/>
              <a:gd name="connsiteY5" fmla="*/ 6658938 h 6812854"/>
              <a:gd name="connsiteX6" fmla="*/ 5368615 w 7509041"/>
              <a:gd name="connsiteY6" fmla="*/ 5066444 h 6812854"/>
              <a:gd name="connsiteX7" fmla="*/ 3000085 w 7509041"/>
              <a:gd name="connsiteY7" fmla="*/ 3807860 h 6812854"/>
              <a:gd name="connsiteX8" fmla="*/ 118052 w 7509041"/>
              <a:gd name="connsiteY8" fmla="*/ 1772292 h 6812854"/>
              <a:gd name="connsiteX9" fmla="*/ 1183569 w 7509041"/>
              <a:gd name="connsiteY9" fmla="*/ 179798 h 6812854"/>
              <a:gd name="connsiteX10" fmla="*/ 2679146 w 7509041"/>
              <a:gd name="connsiteY10" fmla="*/ 0 h 681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09041" h="6812854">
                <a:moveTo>
                  <a:pt x="2679146" y="0"/>
                </a:moveTo>
                <a:cubicBezTo>
                  <a:pt x="5956336" y="0"/>
                  <a:pt x="7082870" y="0"/>
                  <a:pt x="7470116" y="0"/>
                </a:cubicBezTo>
                <a:lnTo>
                  <a:pt x="7509041" y="0"/>
                </a:lnTo>
                <a:lnTo>
                  <a:pt x="7509041" y="6812854"/>
                </a:lnTo>
                <a:lnTo>
                  <a:pt x="7454720" y="6799406"/>
                </a:lnTo>
                <a:cubicBezTo>
                  <a:pt x="7348810" y="6766496"/>
                  <a:pt x="7242900" y="6719941"/>
                  <a:pt x="7140199" y="6658938"/>
                </a:cubicBezTo>
                <a:cubicBezTo>
                  <a:pt x="5792255" y="5888377"/>
                  <a:pt x="6607441" y="4469259"/>
                  <a:pt x="5368615" y="5066444"/>
                </a:cubicBezTo>
                <a:cubicBezTo>
                  <a:pt x="4624037" y="5426040"/>
                  <a:pt x="3211905" y="5528781"/>
                  <a:pt x="3000085" y="3807860"/>
                </a:cubicBezTo>
                <a:cubicBezTo>
                  <a:pt x="2788265" y="2093360"/>
                  <a:pt x="734255" y="3448264"/>
                  <a:pt x="118052" y="1772292"/>
                </a:cubicBezTo>
                <a:cubicBezTo>
                  <a:pt x="-312007" y="610028"/>
                  <a:pt x="522435" y="96320"/>
                  <a:pt x="1183569" y="179798"/>
                </a:cubicBezTo>
                <a:cubicBezTo>
                  <a:pt x="1973080" y="269697"/>
                  <a:pt x="2191318" y="642135"/>
                  <a:pt x="2679146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3C1A3F6-41E5-4A00-8502-98977A8EB9DD}"/>
              </a:ext>
            </a:extLst>
          </p:cNvPr>
          <p:cNvSpPr>
            <a:spLocks/>
          </p:cNvSpPr>
          <p:nvPr userDrawn="1"/>
        </p:nvSpPr>
        <p:spPr bwMode="auto">
          <a:xfrm>
            <a:off x="6746900" y="489648"/>
            <a:ext cx="4606900" cy="5878704"/>
          </a:xfrm>
          <a:custGeom>
            <a:avLst/>
            <a:gdLst>
              <a:gd name="T0" fmla="*/ 1274 w 1968"/>
              <a:gd name="T1" fmla="*/ 218 h 2511"/>
              <a:gd name="T2" fmla="*/ 1773 w 1968"/>
              <a:gd name="T3" fmla="*/ 1244 h 2511"/>
              <a:gd name="T4" fmla="*/ 1724 w 1968"/>
              <a:gd name="T5" fmla="*/ 2198 h 2511"/>
              <a:gd name="T6" fmla="*/ 559 w 1968"/>
              <a:gd name="T7" fmla="*/ 2215 h 2511"/>
              <a:gd name="T8" fmla="*/ 31 w 1968"/>
              <a:gd name="T9" fmla="*/ 1267 h 2511"/>
              <a:gd name="T10" fmla="*/ 1274 w 1968"/>
              <a:gd name="T11" fmla="*/ 218 h 2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8" h="2511">
                <a:moveTo>
                  <a:pt x="1274" y="218"/>
                </a:moveTo>
                <a:cubicBezTo>
                  <a:pt x="1664" y="404"/>
                  <a:pt x="1579" y="853"/>
                  <a:pt x="1773" y="1244"/>
                </a:cubicBezTo>
                <a:cubicBezTo>
                  <a:pt x="1968" y="1636"/>
                  <a:pt x="1925" y="1977"/>
                  <a:pt x="1724" y="2198"/>
                </a:cubicBezTo>
                <a:cubicBezTo>
                  <a:pt x="1523" y="2419"/>
                  <a:pt x="1023" y="2511"/>
                  <a:pt x="559" y="2215"/>
                </a:cubicBezTo>
                <a:cubicBezTo>
                  <a:pt x="324" y="2066"/>
                  <a:pt x="0" y="1828"/>
                  <a:pt x="31" y="1267"/>
                </a:cubicBezTo>
                <a:cubicBezTo>
                  <a:pt x="67" y="642"/>
                  <a:pt x="819" y="0"/>
                  <a:pt x="1274" y="218"/>
                </a:cubicBezTo>
                <a:close/>
              </a:path>
            </a:pathLst>
          </a:custGeom>
          <a:solidFill>
            <a:srgbClr val="01050A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F33F4977-E26D-4168-98E2-554985E61A9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38370" y="1132719"/>
            <a:ext cx="4969212" cy="4592562"/>
          </a:xfrm>
          <a:custGeom>
            <a:avLst/>
            <a:gdLst>
              <a:gd name="connsiteX0" fmla="*/ 2305663 w 5796998"/>
              <a:gd name="connsiteY0" fmla="*/ 39 h 5357606"/>
              <a:gd name="connsiteX1" fmla="*/ 3485177 w 5796998"/>
              <a:gd name="connsiteY1" fmla="*/ 513827 h 5357606"/>
              <a:gd name="connsiteX2" fmla="*/ 5792999 w 5796998"/>
              <a:gd name="connsiteY2" fmla="*/ 3141145 h 5357606"/>
              <a:gd name="connsiteX3" fmla="*/ 3476984 w 5796998"/>
              <a:gd name="connsiteY3" fmla="*/ 5293250 h 5357606"/>
              <a:gd name="connsiteX4" fmla="*/ 652976 w 5796998"/>
              <a:gd name="connsiteY4" fmla="*/ 4389257 h 5357606"/>
              <a:gd name="connsiteX5" fmla="*/ 866006 w 5796998"/>
              <a:gd name="connsiteY5" fmla="*/ 590298 h 5357606"/>
              <a:gd name="connsiteX6" fmla="*/ 2305663 w 5796998"/>
              <a:gd name="connsiteY6" fmla="*/ 39 h 53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96998" h="5357606">
                <a:moveTo>
                  <a:pt x="2305663" y="39"/>
                </a:moveTo>
                <a:cubicBezTo>
                  <a:pt x="2791465" y="3112"/>
                  <a:pt x="3233911" y="190192"/>
                  <a:pt x="3485177" y="513827"/>
                </a:cubicBezTo>
                <a:cubicBezTo>
                  <a:pt x="4312715" y="1587149"/>
                  <a:pt x="5705601" y="1731897"/>
                  <a:pt x="5792999" y="3141145"/>
                </a:cubicBezTo>
                <a:cubicBezTo>
                  <a:pt x="5877664" y="4553123"/>
                  <a:pt x="4602217" y="5102073"/>
                  <a:pt x="3476984" y="5293250"/>
                </a:cubicBezTo>
                <a:cubicBezTo>
                  <a:pt x="2349020" y="5484427"/>
                  <a:pt x="1404042" y="5268670"/>
                  <a:pt x="652976" y="4389257"/>
                </a:cubicBezTo>
                <a:cubicBezTo>
                  <a:pt x="-614277" y="2898077"/>
                  <a:pt x="246035" y="1196602"/>
                  <a:pt x="866006" y="590298"/>
                </a:cubicBezTo>
                <a:cubicBezTo>
                  <a:pt x="1290700" y="177902"/>
                  <a:pt x="1819860" y="-3033"/>
                  <a:pt x="2305663" y="39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708933D3-F0A5-4DD8-AB43-FF99B049D4AF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B217DF8-2C8F-4D76-B829-11A1E57B65F2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C151F40-7D79-40D6-B3FA-C37255C6D18E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A30AF4A5-3D82-4D66-9E4F-257B95A44F72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42" name="Freeform 119">
                <a:extLst>
                  <a:ext uri="{FF2B5EF4-FFF2-40B4-BE49-F238E27FC236}">
                    <a16:creationId xmlns:a16="http://schemas.microsoft.com/office/drawing/2014/main" id="{F367D0CB-B7B3-4AEB-B3B5-5B12F920F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6F0D00E-3E0F-4197-AB6E-67325A085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C26696FE-6C24-416A-8F77-FA2E57964B22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32" name="Freeform 142">
                <a:extLst>
                  <a:ext uri="{FF2B5EF4-FFF2-40B4-BE49-F238E27FC236}">
                    <a16:creationId xmlns:a16="http://schemas.microsoft.com/office/drawing/2014/main" id="{1CFCA940-CEA2-4CB2-87CB-6F471A350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3">
                <a:extLst>
                  <a:ext uri="{FF2B5EF4-FFF2-40B4-BE49-F238E27FC236}">
                    <a16:creationId xmlns:a16="http://schemas.microsoft.com/office/drawing/2014/main" id="{2371CF46-46C7-4840-9D83-F424B3D567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4">
                <a:extLst>
                  <a:ext uri="{FF2B5EF4-FFF2-40B4-BE49-F238E27FC236}">
                    <a16:creationId xmlns:a16="http://schemas.microsoft.com/office/drawing/2014/main" id="{63709DBA-1F3A-4611-9334-2F9C00C9F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45">
                <a:extLst>
                  <a:ext uri="{FF2B5EF4-FFF2-40B4-BE49-F238E27FC236}">
                    <a16:creationId xmlns:a16="http://schemas.microsoft.com/office/drawing/2014/main" id="{9BD31F98-4487-470F-9F32-ACF035F678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46">
                <a:extLst>
                  <a:ext uri="{FF2B5EF4-FFF2-40B4-BE49-F238E27FC236}">
                    <a16:creationId xmlns:a16="http://schemas.microsoft.com/office/drawing/2014/main" id="{A887E56B-02B5-49F5-8E6C-1B041FB35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147">
                <a:extLst>
                  <a:ext uri="{FF2B5EF4-FFF2-40B4-BE49-F238E27FC236}">
                    <a16:creationId xmlns:a16="http://schemas.microsoft.com/office/drawing/2014/main" id="{5F062090-CD6D-4FE4-829C-2490A9B2C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48">
                <a:extLst>
                  <a:ext uri="{FF2B5EF4-FFF2-40B4-BE49-F238E27FC236}">
                    <a16:creationId xmlns:a16="http://schemas.microsoft.com/office/drawing/2014/main" id="{50A0E788-A53F-4EFD-BE1A-D0D859BC9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149">
                <a:extLst>
                  <a:ext uri="{FF2B5EF4-FFF2-40B4-BE49-F238E27FC236}">
                    <a16:creationId xmlns:a16="http://schemas.microsoft.com/office/drawing/2014/main" id="{FD2F1BCA-38B9-4019-B870-BE7034E7A2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Freeform 150">
                <a:extLst>
                  <a:ext uri="{FF2B5EF4-FFF2-40B4-BE49-F238E27FC236}">
                    <a16:creationId xmlns:a16="http://schemas.microsoft.com/office/drawing/2014/main" id="{B7D0181E-2C2A-41B1-AB34-0FA3775F01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51">
                <a:extLst>
                  <a:ext uri="{FF2B5EF4-FFF2-40B4-BE49-F238E27FC236}">
                    <a16:creationId xmlns:a16="http://schemas.microsoft.com/office/drawing/2014/main" id="{4549403A-C700-4D9D-9E79-3CFFDFFC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37C55FB9-F8E3-4406-9D3D-9B52315E5253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3542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30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9153218B-6745-4818-A86F-E3464703EBB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60475" y="1067234"/>
            <a:ext cx="3165493" cy="4799735"/>
          </a:xfrm>
          <a:custGeom>
            <a:avLst/>
            <a:gdLst>
              <a:gd name="connsiteX0" fmla="*/ 63152 w 3165493"/>
              <a:gd name="connsiteY0" fmla="*/ 0 h 4799735"/>
              <a:gd name="connsiteX1" fmla="*/ 3102341 w 3165493"/>
              <a:gd name="connsiteY1" fmla="*/ 0 h 4799735"/>
              <a:gd name="connsiteX2" fmla="*/ 3165493 w 3165493"/>
              <a:gd name="connsiteY2" fmla="*/ 63152 h 4799735"/>
              <a:gd name="connsiteX3" fmla="*/ 3165493 w 3165493"/>
              <a:gd name="connsiteY3" fmla="*/ 4736583 h 4799735"/>
              <a:gd name="connsiteX4" fmla="*/ 3102341 w 3165493"/>
              <a:gd name="connsiteY4" fmla="*/ 4799735 h 4799735"/>
              <a:gd name="connsiteX5" fmla="*/ 63152 w 3165493"/>
              <a:gd name="connsiteY5" fmla="*/ 4799735 h 4799735"/>
              <a:gd name="connsiteX6" fmla="*/ 0 w 3165493"/>
              <a:gd name="connsiteY6" fmla="*/ 4736583 h 4799735"/>
              <a:gd name="connsiteX7" fmla="*/ 0 w 3165493"/>
              <a:gd name="connsiteY7" fmla="*/ 63152 h 4799735"/>
              <a:gd name="connsiteX8" fmla="*/ 63152 w 3165493"/>
              <a:gd name="connsiteY8" fmla="*/ 0 h 479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65493" h="4799735">
                <a:moveTo>
                  <a:pt x="63152" y="0"/>
                </a:moveTo>
                <a:lnTo>
                  <a:pt x="3102341" y="0"/>
                </a:lnTo>
                <a:cubicBezTo>
                  <a:pt x="3137219" y="0"/>
                  <a:pt x="3165493" y="28274"/>
                  <a:pt x="3165493" y="63152"/>
                </a:cubicBezTo>
                <a:lnTo>
                  <a:pt x="3165493" y="4736583"/>
                </a:lnTo>
                <a:cubicBezTo>
                  <a:pt x="3165493" y="4771461"/>
                  <a:pt x="3137219" y="4799735"/>
                  <a:pt x="3102341" y="4799735"/>
                </a:cubicBezTo>
                <a:lnTo>
                  <a:pt x="63152" y="4799735"/>
                </a:lnTo>
                <a:cubicBezTo>
                  <a:pt x="28274" y="4799735"/>
                  <a:pt x="0" y="4771461"/>
                  <a:pt x="0" y="4736583"/>
                </a:cubicBezTo>
                <a:lnTo>
                  <a:pt x="0" y="63152"/>
                </a:lnTo>
                <a:cubicBezTo>
                  <a:pt x="0" y="28274"/>
                  <a:pt x="28274" y="0"/>
                  <a:pt x="63152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AA4B3216-DC7F-4342-B2F3-D8CBD6807586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51C2D2-4663-4564-A87E-182D2DEA340E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F5B6B2B-605F-4C46-9EA5-97753A52904D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12C55A9-1E0D-4C07-B9B2-AD84465FC17C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8" name="Freeform 119">
                <a:extLst>
                  <a:ext uri="{FF2B5EF4-FFF2-40B4-BE49-F238E27FC236}">
                    <a16:creationId xmlns:a16="http://schemas.microsoft.com/office/drawing/2014/main" id="{87868ED7-49E3-4520-AD85-5E0D9EE98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C47B344-5D75-4C56-90A7-C821CC168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0835C64-9A46-484F-8C39-62D51FF48263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8" name="Freeform 142">
                <a:extLst>
                  <a:ext uri="{FF2B5EF4-FFF2-40B4-BE49-F238E27FC236}">
                    <a16:creationId xmlns:a16="http://schemas.microsoft.com/office/drawing/2014/main" id="{C3E89D46-3CF2-4820-A4C1-37CEB592E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3">
                <a:extLst>
                  <a:ext uri="{FF2B5EF4-FFF2-40B4-BE49-F238E27FC236}">
                    <a16:creationId xmlns:a16="http://schemas.microsoft.com/office/drawing/2014/main" id="{16A123B8-D4F0-4B62-99B9-D9A5557A0D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4">
                <a:extLst>
                  <a:ext uri="{FF2B5EF4-FFF2-40B4-BE49-F238E27FC236}">
                    <a16:creationId xmlns:a16="http://schemas.microsoft.com/office/drawing/2014/main" id="{70D0B538-AE29-432D-BC55-12DF6579D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5">
                <a:extLst>
                  <a:ext uri="{FF2B5EF4-FFF2-40B4-BE49-F238E27FC236}">
                    <a16:creationId xmlns:a16="http://schemas.microsoft.com/office/drawing/2014/main" id="{39EA4BFC-9013-42D4-A6CA-04C15D29A5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6">
                <a:extLst>
                  <a:ext uri="{FF2B5EF4-FFF2-40B4-BE49-F238E27FC236}">
                    <a16:creationId xmlns:a16="http://schemas.microsoft.com/office/drawing/2014/main" id="{EC39BD3A-EAED-49E0-A6DF-D98663071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7">
                <a:extLst>
                  <a:ext uri="{FF2B5EF4-FFF2-40B4-BE49-F238E27FC236}">
                    <a16:creationId xmlns:a16="http://schemas.microsoft.com/office/drawing/2014/main" id="{642433A3-1434-467D-8CEE-D5E25A8ADA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8">
                <a:extLst>
                  <a:ext uri="{FF2B5EF4-FFF2-40B4-BE49-F238E27FC236}">
                    <a16:creationId xmlns:a16="http://schemas.microsoft.com/office/drawing/2014/main" id="{FFA65825-FB6B-4EFD-BDA9-854CE3F26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9">
                <a:extLst>
                  <a:ext uri="{FF2B5EF4-FFF2-40B4-BE49-F238E27FC236}">
                    <a16:creationId xmlns:a16="http://schemas.microsoft.com/office/drawing/2014/main" id="{F835E9F9-5B71-4D96-8B4E-BDE563CEDD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50">
                <a:extLst>
                  <a:ext uri="{FF2B5EF4-FFF2-40B4-BE49-F238E27FC236}">
                    <a16:creationId xmlns:a16="http://schemas.microsoft.com/office/drawing/2014/main" id="{2EFE1F18-94B1-45A3-B38A-5D745FAB56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1">
                <a:extLst>
                  <a:ext uri="{FF2B5EF4-FFF2-40B4-BE49-F238E27FC236}">
                    <a16:creationId xmlns:a16="http://schemas.microsoft.com/office/drawing/2014/main" id="{4183B919-C3E1-4934-863C-771438502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D4435DB4-5074-4EC6-AB85-2F7E53A589A9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6409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5">
            <a:extLst>
              <a:ext uri="{FF2B5EF4-FFF2-40B4-BE49-F238E27FC236}">
                <a16:creationId xmlns:a16="http://schemas.microsoft.com/office/drawing/2014/main" id="{EDBAFA2B-DF40-441F-917A-8B111A632F61}"/>
              </a:ext>
            </a:extLst>
          </p:cNvPr>
          <p:cNvSpPr>
            <a:spLocks/>
          </p:cNvSpPr>
          <p:nvPr userDrawn="1"/>
        </p:nvSpPr>
        <p:spPr bwMode="auto">
          <a:xfrm>
            <a:off x="5391979" y="0"/>
            <a:ext cx="6800021" cy="6858000"/>
          </a:xfrm>
          <a:custGeom>
            <a:avLst/>
            <a:gdLst>
              <a:gd name="T0" fmla="*/ 2811 w 2811"/>
              <a:gd name="T1" fmla="*/ 0 h 2835"/>
              <a:gd name="T2" fmla="*/ 2811 w 2811"/>
              <a:gd name="T3" fmla="*/ 2835 h 2835"/>
              <a:gd name="T4" fmla="*/ 20 w 2811"/>
              <a:gd name="T5" fmla="*/ 2835 h 2835"/>
              <a:gd name="T6" fmla="*/ 0 w 2811"/>
              <a:gd name="T7" fmla="*/ 2645 h 2835"/>
              <a:gd name="T8" fmla="*/ 0 w 2811"/>
              <a:gd name="T9" fmla="*/ 2632 h 2835"/>
              <a:gd name="T10" fmla="*/ 0 w 2811"/>
              <a:gd name="T11" fmla="*/ 2603 h 2835"/>
              <a:gd name="T12" fmla="*/ 0 w 2811"/>
              <a:gd name="T13" fmla="*/ 2593 h 2835"/>
              <a:gd name="T14" fmla="*/ 0 w 2811"/>
              <a:gd name="T15" fmla="*/ 2580 h 2835"/>
              <a:gd name="T16" fmla="*/ 249 w 2811"/>
              <a:gd name="T17" fmla="*/ 1910 h 2835"/>
              <a:gd name="T18" fmla="*/ 985 w 2811"/>
              <a:gd name="T19" fmla="*/ 1456 h 2835"/>
              <a:gd name="T20" fmla="*/ 1823 w 2811"/>
              <a:gd name="T21" fmla="*/ 1208 h 2835"/>
              <a:gd name="T22" fmla="*/ 2333 w 2811"/>
              <a:gd name="T23" fmla="*/ 736 h 2835"/>
              <a:gd name="T24" fmla="*/ 2178 w 2811"/>
              <a:gd name="T25" fmla="*/ 101 h 2835"/>
              <a:gd name="T26" fmla="*/ 2189 w 2811"/>
              <a:gd name="T27" fmla="*/ 0 h 2835"/>
              <a:gd name="T28" fmla="*/ 2811 w 2811"/>
              <a:gd name="T29" fmla="*/ 0 h 2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11" h="2835">
                <a:moveTo>
                  <a:pt x="2811" y="0"/>
                </a:moveTo>
                <a:cubicBezTo>
                  <a:pt x="2811" y="2835"/>
                  <a:pt x="2811" y="2835"/>
                  <a:pt x="2811" y="2835"/>
                </a:cubicBezTo>
                <a:cubicBezTo>
                  <a:pt x="20" y="2835"/>
                  <a:pt x="20" y="2835"/>
                  <a:pt x="20" y="2835"/>
                </a:cubicBezTo>
                <a:cubicBezTo>
                  <a:pt x="8" y="2772"/>
                  <a:pt x="2" y="2709"/>
                  <a:pt x="0" y="2645"/>
                </a:cubicBezTo>
                <a:cubicBezTo>
                  <a:pt x="0" y="2641"/>
                  <a:pt x="0" y="2636"/>
                  <a:pt x="0" y="2632"/>
                </a:cubicBezTo>
                <a:cubicBezTo>
                  <a:pt x="0" y="2622"/>
                  <a:pt x="0" y="2613"/>
                  <a:pt x="0" y="2603"/>
                </a:cubicBezTo>
                <a:cubicBezTo>
                  <a:pt x="0" y="2599"/>
                  <a:pt x="0" y="2596"/>
                  <a:pt x="0" y="2593"/>
                </a:cubicBezTo>
                <a:cubicBezTo>
                  <a:pt x="0" y="2588"/>
                  <a:pt x="0" y="2584"/>
                  <a:pt x="0" y="2580"/>
                </a:cubicBezTo>
                <a:cubicBezTo>
                  <a:pt x="8" y="2337"/>
                  <a:pt x="91" y="2096"/>
                  <a:pt x="249" y="1910"/>
                </a:cubicBezTo>
                <a:cubicBezTo>
                  <a:pt x="439" y="1688"/>
                  <a:pt x="709" y="1551"/>
                  <a:pt x="985" y="1456"/>
                </a:cubicBezTo>
                <a:cubicBezTo>
                  <a:pt x="1260" y="1361"/>
                  <a:pt x="1548" y="1303"/>
                  <a:pt x="1823" y="1208"/>
                </a:cubicBezTo>
                <a:cubicBezTo>
                  <a:pt x="2054" y="1127"/>
                  <a:pt x="2308" y="979"/>
                  <a:pt x="2333" y="736"/>
                </a:cubicBezTo>
                <a:cubicBezTo>
                  <a:pt x="2357" y="517"/>
                  <a:pt x="2182" y="320"/>
                  <a:pt x="2178" y="101"/>
                </a:cubicBezTo>
                <a:cubicBezTo>
                  <a:pt x="2178" y="66"/>
                  <a:pt x="2182" y="33"/>
                  <a:pt x="2189" y="0"/>
                </a:cubicBezTo>
                <a:cubicBezTo>
                  <a:pt x="2811" y="0"/>
                  <a:pt x="2811" y="0"/>
                  <a:pt x="2811" y="0"/>
                </a:cubicBezTo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056AB0E-05ED-4B5D-A305-BFF1F777EEF4}"/>
              </a:ext>
            </a:extLst>
          </p:cNvPr>
          <p:cNvSpPr>
            <a:spLocks/>
          </p:cNvSpPr>
          <p:nvPr userDrawn="1"/>
        </p:nvSpPr>
        <p:spPr bwMode="auto">
          <a:xfrm>
            <a:off x="6449924" y="1169233"/>
            <a:ext cx="5493986" cy="4046812"/>
          </a:xfrm>
          <a:custGeom>
            <a:avLst/>
            <a:gdLst>
              <a:gd name="connsiteX0" fmla="*/ 4485338 w 5493986"/>
              <a:gd name="connsiteY0" fmla="*/ 0 h 4046812"/>
              <a:gd name="connsiteX1" fmla="*/ 4695273 w 5493986"/>
              <a:gd name="connsiteY1" fmla="*/ 32883 h 4046812"/>
              <a:gd name="connsiteX2" fmla="*/ 5489484 w 5493986"/>
              <a:gd name="connsiteY2" fmla="*/ 571659 h 4046812"/>
              <a:gd name="connsiteX3" fmla="*/ 5180905 w 5493986"/>
              <a:gd name="connsiteY3" fmla="*/ 1535385 h 4046812"/>
              <a:gd name="connsiteX4" fmla="*/ 5464190 w 5493986"/>
              <a:gd name="connsiteY4" fmla="*/ 2663527 h 4046812"/>
              <a:gd name="connsiteX5" fmla="*/ 4649745 w 5493986"/>
              <a:gd name="connsiteY5" fmla="*/ 3500780 h 4046812"/>
              <a:gd name="connsiteX6" fmla="*/ 3939003 w 5493986"/>
              <a:gd name="connsiteY6" fmla="*/ 3498250 h 4046812"/>
              <a:gd name="connsiteX7" fmla="*/ 3251024 w 5493986"/>
              <a:gd name="connsiteY7" fmla="*/ 3834669 h 4046812"/>
              <a:gd name="connsiteX8" fmla="*/ 2307584 w 5493986"/>
              <a:gd name="connsiteY8" fmla="*/ 4024379 h 4046812"/>
              <a:gd name="connsiteX9" fmla="*/ 1766307 w 5493986"/>
              <a:gd name="connsiteY9" fmla="*/ 3680372 h 4046812"/>
              <a:gd name="connsiteX10" fmla="*/ 296765 w 5493986"/>
              <a:gd name="connsiteY10" fmla="*/ 3333835 h 4046812"/>
              <a:gd name="connsiteX11" fmla="*/ 59640 w 5493986"/>
              <a:gd name="connsiteY11" fmla="*/ 3113139 h 4046812"/>
              <a:gd name="connsiteX12" fmla="*/ 0 w 5493986"/>
              <a:gd name="connsiteY12" fmla="*/ 3029328 h 4046812"/>
              <a:gd name="connsiteX13" fmla="*/ 134984 w 5493986"/>
              <a:gd name="connsiteY13" fmla="*/ 2928890 h 4046812"/>
              <a:gd name="connsiteX14" fmla="*/ 1325866 w 5493986"/>
              <a:gd name="connsiteY14" fmla="*/ 2353672 h 4046812"/>
              <a:gd name="connsiteX15" fmla="*/ 3352582 w 5493986"/>
              <a:gd name="connsiteY15" fmla="*/ 1753888 h 4046812"/>
              <a:gd name="connsiteX16" fmla="*/ 4586024 w 5493986"/>
              <a:gd name="connsiteY16" fmla="*/ 612362 h 4046812"/>
              <a:gd name="connsiteX17" fmla="*/ 4495471 w 5493986"/>
              <a:gd name="connsiteY17" fmla="*/ 33342 h 4046812"/>
              <a:gd name="connsiteX18" fmla="*/ 4489559 w 5493986"/>
              <a:gd name="connsiteY18" fmla="*/ 17725 h 404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93986" h="4046812">
                <a:moveTo>
                  <a:pt x="4485338" y="0"/>
                </a:moveTo>
                <a:cubicBezTo>
                  <a:pt x="4558689" y="15177"/>
                  <a:pt x="4629510" y="22765"/>
                  <a:pt x="4695273" y="32883"/>
                </a:cubicBezTo>
                <a:cubicBezTo>
                  <a:pt x="5082261" y="78414"/>
                  <a:pt x="5443956" y="116356"/>
                  <a:pt x="5489484" y="571659"/>
                </a:cubicBezTo>
                <a:cubicBezTo>
                  <a:pt x="5529952" y="981433"/>
                  <a:pt x="5287137" y="1178731"/>
                  <a:pt x="5180905" y="1535385"/>
                </a:cubicBezTo>
                <a:cubicBezTo>
                  <a:pt x="5046850" y="1993219"/>
                  <a:pt x="5385781" y="2253753"/>
                  <a:pt x="5464190" y="2663527"/>
                </a:cubicBezTo>
                <a:cubicBezTo>
                  <a:pt x="5570422" y="3209891"/>
                  <a:pt x="5105025" y="3478015"/>
                  <a:pt x="4649745" y="3500780"/>
                </a:cubicBezTo>
                <a:cubicBezTo>
                  <a:pt x="4414518" y="3510898"/>
                  <a:pt x="4171702" y="3472956"/>
                  <a:pt x="3939003" y="3498250"/>
                </a:cubicBezTo>
                <a:cubicBezTo>
                  <a:pt x="3665835" y="3531133"/>
                  <a:pt x="3476135" y="3693019"/>
                  <a:pt x="3251024" y="3834669"/>
                </a:cubicBezTo>
                <a:cubicBezTo>
                  <a:pt x="2972798" y="4006673"/>
                  <a:pt x="2628809" y="4090145"/>
                  <a:pt x="2307584" y="4024379"/>
                </a:cubicBezTo>
                <a:cubicBezTo>
                  <a:pt x="2077414" y="3976319"/>
                  <a:pt x="1958536" y="3796727"/>
                  <a:pt x="1766307" y="3680372"/>
                </a:cubicBezTo>
                <a:cubicBezTo>
                  <a:pt x="1308498" y="3404660"/>
                  <a:pt x="739398" y="3650018"/>
                  <a:pt x="296765" y="3333835"/>
                </a:cubicBezTo>
                <a:cubicBezTo>
                  <a:pt x="203180" y="3266804"/>
                  <a:pt x="124771" y="3192817"/>
                  <a:pt x="59640" y="3113139"/>
                </a:cubicBezTo>
                <a:lnTo>
                  <a:pt x="0" y="3029328"/>
                </a:lnTo>
                <a:lnTo>
                  <a:pt x="134984" y="2928890"/>
                </a:lnTo>
                <a:cubicBezTo>
                  <a:pt x="497147" y="2680546"/>
                  <a:pt x="908673" y="2497270"/>
                  <a:pt x="1325866" y="2353672"/>
                </a:cubicBezTo>
                <a:cubicBezTo>
                  <a:pt x="1990958" y="2123916"/>
                  <a:pt x="2687490" y="1983644"/>
                  <a:pt x="3352582" y="1753888"/>
                </a:cubicBezTo>
                <a:cubicBezTo>
                  <a:pt x="3911258" y="1557990"/>
                  <a:pt x="4525561" y="1200054"/>
                  <a:pt x="4586024" y="612362"/>
                </a:cubicBezTo>
                <a:cubicBezTo>
                  <a:pt x="4607791" y="413743"/>
                  <a:pt x="4561876" y="222607"/>
                  <a:pt x="4495471" y="33342"/>
                </a:cubicBezTo>
                <a:lnTo>
                  <a:pt x="4489559" y="17725"/>
                </a:lnTo>
                <a:close/>
              </a:path>
            </a:pathLst>
          </a:custGeom>
          <a:gradFill>
            <a:gsLst>
              <a:gs pos="100000">
                <a:schemeClr val="accent5">
                  <a:alpha val="15000"/>
                </a:schemeClr>
              </a:gs>
              <a:gs pos="0">
                <a:schemeClr val="accent5">
                  <a:alpha val="17000"/>
                </a:schemeClr>
              </a:gs>
            </a:gsLst>
            <a:lin ang="2700000" scaled="0"/>
          </a:gradFill>
          <a:ln>
            <a:noFill/>
          </a:ln>
          <a:effectLst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4" name="Freeform 8">
            <a:extLst>
              <a:ext uri="{FF2B5EF4-FFF2-40B4-BE49-F238E27FC236}">
                <a16:creationId xmlns:a16="http://schemas.microsoft.com/office/drawing/2014/main" id="{872AF46D-13BE-4254-99B5-AC15B0973421}"/>
              </a:ext>
            </a:extLst>
          </p:cNvPr>
          <p:cNvSpPr>
            <a:spLocks/>
          </p:cNvSpPr>
          <p:nvPr userDrawn="1"/>
        </p:nvSpPr>
        <p:spPr bwMode="auto">
          <a:xfrm>
            <a:off x="8840076" y="7938"/>
            <a:ext cx="1897062" cy="6856411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6835DE6-30DE-4206-B430-49C19F0D32F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995801" y="2002775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B877DE9-E9A4-41F2-9D7F-7335E1A9D2E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37281" y="4377674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09EA9A7C-2943-4ED4-BE84-A56D26F7064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504890" y="1360464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3A6CFA5A-4151-48FD-BF45-0372CD6E4C9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504890" y="3344247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solidFill>
            <a:schemeClr val="bg1">
              <a:alpha val="22000"/>
            </a:schemeClr>
          </a:solidFill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153014D-7D67-45C7-A90F-9ACF496C9A52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0C49D04-0484-4AB3-BC12-08B1EA5D8269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A7A06B9-20FF-4877-A640-7BE1C7FCE5F9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054147E-100D-40F5-9848-C0C0419E2DB0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4" name="Freeform 119">
                <a:extLst>
                  <a:ext uri="{FF2B5EF4-FFF2-40B4-BE49-F238E27FC236}">
                    <a16:creationId xmlns:a16="http://schemas.microsoft.com/office/drawing/2014/main" id="{5FDB7918-BFCE-4496-87D0-A1D605530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A117C0E-5BD0-4B92-8300-63E07DE8D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D75BC7B-0BEB-4FFC-8A83-8217D62E1359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4" name="Freeform 142">
                <a:extLst>
                  <a:ext uri="{FF2B5EF4-FFF2-40B4-BE49-F238E27FC236}">
                    <a16:creationId xmlns:a16="http://schemas.microsoft.com/office/drawing/2014/main" id="{9789AB40-81F9-4072-9D1F-0357D5D0F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3">
                <a:extLst>
                  <a:ext uri="{FF2B5EF4-FFF2-40B4-BE49-F238E27FC236}">
                    <a16:creationId xmlns:a16="http://schemas.microsoft.com/office/drawing/2014/main" id="{F365E991-D47E-40D9-92B3-796A75FD37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4">
                <a:extLst>
                  <a:ext uri="{FF2B5EF4-FFF2-40B4-BE49-F238E27FC236}">
                    <a16:creationId xmlns:a16="http://schemas.microsoft.com/office/drawing/2014/main" id="{4711B6C3-3FDA-4377-A4BE-B8DF68578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5">
                <a:extLst>
                  <a:ext uri="{FF2B5EF4-FFF2-40B4-BE49-F238E27FC236}">
                    <a16:creationId xmlns:a16="http://schemas.microsoft.com/office/drawing/2014/main" id="{59C1ADE7-7451-43EF-82C3-58A1D4FE07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6">
                <a:extLst>
                  <a:ext uri="{FF2B5EF4-FFF2-40B4-BE49-F238E27FC236}">
                    <a16:creationId xmlns:a16="http://schemas.microsoft.com/office/drawing/2014/main" id="{49584363-F823-470F-9BED-EEB26C194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47">
                <a:extLst>
                  <a:ext uri="{FF2B5EF4-FFF2-40B4-BE49-F238E27FC236}">
                    <a16:creationId xmlns:a16="http://schemas.microsoft.com/office/drawing/2014/main" id="{35FF82CF-C801-458C-A633-B1E430888A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48">
                <a:extLst>
                  <a:ext uri="{FF2B5EF4-FFF2-40B4-BE49-F238E27FC236}">
                    <a16:creationId xmlns:a16="http://schemas.microsoft.com/office/drawing/2014/main" id="{F3C5125C-3252-401B-B3FB-F79A69186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149">
                <a:extLst>
                  <a:ext uri="{FF2B5EF4-FFF2-40B4-BE49-F238E27FC236}">
                    <a16:creationId xmlns:a16="http://schemas.microsoft.com/office/drawing/2014/main" id="{9D7BB9AB-86B9-494F-B290-49BA46F850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150">
                <a:extLst>
                  <a:ext uri="{FF2B5EF4-FFF2-40B4-BE49-F238E27FC236}">
                    <a16:creationId xmlns:a16="http://schemas.microsoft.com/office/drawing/2014/main" id="{E18E1307-3E68-47F9-A624-C6658929B8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151">
                <a:extLst>
                  <a:ext uri="{FF2B5EF4-FFF2-40B4-BE49-F238E27FC236}">
                    <a16:creationId xmlns:a16="http://schemas.microsoft.com/office/drawing/2014/main" id="{72639A2B-7CD4-4F67-9202-301986721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74F0D276-97A8-4DF4-A890-048C075B56AB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7307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 animBg="1"/>
          <p:bldP spid="32" grpId="0" animBg="1"/>
          <p:bldP spid="34" grpId="0" animBg="1"/>
          <p:bldP spid="25" grpId="0" animBg="1"/>
          <p:bldP spid="26" grpId="0" animBg="1"/>
          <p:bldP spid="28" grpId="0" animBg="1"/>
          <p:bldP spid="2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 animBg="1"/>
          <p:bldP spid="32" grpId="0" animBg="1"/>
          <p:bldP spid="34" grpId="0" animBg="1"/>
          <p:bldP spid="25" grpId="0" animBg="1"/>
          <p:bldP spid="26" grpId="0" animBg="1"/>
          <p:bldP spid="28" grpId="0" animBg="1"/>
          <p:bldP spid="29" grpId="0" animBg="1"/>
        </p:bldLst>
      </p:timing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C85EDE0-ED51-4093-A26C-88B36028D6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303858"/>
            <a:ext cx="12192000" cy="3483095"/>
          </a:xfrm>
          <a:custGeom>
            <a:avLst/>
            <a:gdLst>
              <a:gd name="connsiteX0" fmla="*/ 0 w 12192000"/>
              <a:gd name="connsiteY0" fmla="*/ 0 h 3483095"/>
              <a:gd name="connsiteX1" fmla="*/ 12192000 w 12192000"/>
              <a:gd name="connsiteY1" fmla="*/ 0 h 3483095"/>
              <a:gd name="connsiteX2" fmla="*/ 12192000 w 12192000"/>
              <a:gd name="connsiteY2" fmla="*/ 3483095 h 3483095"/>
              <a:gd name="connsiteX3" fmla="*/ 0 w 12192000"/>
              <a:gd name="connsiteY3" fmla="*/ 3483095 h 348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83095">
                <a:moveTo>
                  <a:pt x="0" y="0"/>
                </a:moveTo>
                <a:lnTo>
                  <a:pt x="12192000" y="0"/>
                </a:lnTo>
                <a:lnTo>
                  <a:pt x="12192000" y="3483095"/>
                </a:lnTo>
                <a:lnTo>
                  <a:pt x="0" y="3483095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8067209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98929BF8-FC6C-4DB5-9D6D-57F5F2AD8FA5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C180B55-5364-4C28-A1F2-C7E1D8906108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76112BA-9C80-4737-B29E-E09E1D2E81DA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A49C070-DFB6-4765-9C13-30737EE72F4B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1" name="Freeform 119">
                <a:extLst>
                  <a:ext uri="{FF2B5EF4-FFF2-40B4-BE49-F238E27FC236}">
                    <a16:creationId xmlns:a16="http://schemas.microsoft.com/office/drawing/2014/main" id="{42571B36-D094-4ED3-A66B-4ED5789CD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B0CB649-BBAD-4AA9-9DE7-26A70E6FF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071C707-CC84-4AEB-8C63-554F895E3236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1" name="Freeform 142">
                <a:extLst>
                  <a:ext uri="{FF2B5EF4-FFF2-40B4-BE49-F238E27FC236}">
                    <a16:creationId xmlns:a16="http://schemas.microsoft.com/office/drawing/2014/main" id="{AE0B30E5-40B0-44AE-86BF-7DD5A952B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3">
                <a:extLst>
                  <a:ext uri="{FF2B5EF4-FFF2-40B4-BE49-F238E27FC236}">
                    <a16:creationId xmlns:a16="http://schemas.microsoft.com/office/drawing/2014/main" id="{672586AD-4DBA-4418-9EB9-F1911D5D29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4">
                <a:extLst>
                  <a:ext uri="{FF2B5EF4-FFF2-40B4-BE49-F238E27FC236}">
                    <a16:creationId xmlns:a16="http://schemas.microsoft.com/office/drawing/2014/main" id="{32252965-2486-441E-9C63-9E41024FE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5">
                <a:extLst>
                  <a:ext uri="{FF2B5EF4-FFF2-40B4-BE49-F238E27FC236}">
                    <a16:creationId xmlns:a16="http://schemas.microsoft.com/office/drawing/2014/main" id="{A3261BE2-6C24-48E5-9B20-271131EBE2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6">
                <a:extLst>
                  <a:ext uri="{FF2B5EF4-FFF2-40B4-BE49-F238E27FC236}">
                    <a16:creationId xmlns:a16="http://schemas.microsoft.com/office/drawing/2014/main" id="{817C8954-1CDE-4A51-9883-459C7744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7">
                <a:extLst>
                  <a:ext uri="{FF2B5EF4-FFF2-40B4-BE49-F238E27FC236}">
                    <a16:creationId xmlns:a16="http://schemas.microsoft.com/office/drawing/2014/main" id="{5118728B-4EA3-4DDF-B19D-D8A89F0F6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8">
                <a:extLst>
                  <a:ext uri="{FF2B5EF4-FFF2-40B4-BE49-F238E27FC236}">
                    <a16:creationId xmlns:a16="http://schemas.microsoft.com/office/drawing/2014/main" id="{BE4098E4-0FAE-45FF-9B79-93E7E1EF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9">
                <a:extLst>
                  <a:ext uri="{FF2B5EF4-FFF2-40B4-BE49-F238E27FC236}">
                    <a16:creationId xmlns:a16="http://schemas.microsoft.com/office/drawing/2014/main" id="{4C6537E9-07D7-4918-91C6-167AD6F217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50">
                <a:extLst>
                  <a:ext uri="{FF2B5EF4-FFF2-40B4-BE49-F238E27FC236}">
                    <a16:creationId xmlns:a16="http://schemas.microsoft.com/office/drawing/2014/main" id="{18C48265-9406-4257-B6A0-A642F08EC9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51">
                <a:extLst>
                  <a:ext uri="{FF2B5EF4-FFF2-40B4-BE49-F238E27FC236}">
                    <a16:creationId xmlns:a16="http://schemas.microsoft.com/office/drawing/2014/main" id="{879DFE84-E2E6-4BCA-AF09-A02EDF345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12896F-2747-485B-B915-D352E561690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081B5E-AF49-488E-8AC2-48653C6919C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7664" y="938486"/>
            <a:ext cx="5390146" cy="4981028"/>
          </a:xfrm>
          <a:custGeom>
            <a:avLst/>
            <a:gdLst>
              <a:gd name="connsiteX0" fmla="*/ 61815 w 4981028"/>
              <a:gd name="connsiteY0" fmla="*/ 0 h 4981028"/>
              <a:gd name="connsiteX1" fmla="*/ 4919213 w 4981028"/>
              <a:gd name="connsiteY1" fmla="*/ 0 h 4981028"/>
              <a:gd name="connsiteX2" fmla="*/ 4981028 w 4981028"/>
              <a:gd name="connsiteY2" fmla="*/ 61815 h 4981028"/>
              <a:gd name="connsiteX3" fmla="*/ 4981028 w 4981028"/>
              <a:gd name="connsiteY3" fmla="*/ 4919213 h 4981028"/>
              <a:gd name="connsiteX4" fmla="*/ 4919213 w 4981028"/>
              <a:gd name="connsiteY4" fmla="*/ 4981028 h 4981028"/>
              <a:gd name="connsiteX5" fmla="*/ 61815 w 4981028"/>
              <a:gd name="connsiteY5" fmla="*/ 4981028 h 4981028"/>
              <a:gd name="connsiteX6" fmla="*/ 0 w 4981028"/>
              <a:gd name="connsiteY6" fmla="*/ 4919213 h 4981028"/>
              <a:gd name="connsiteX7" fmla="*/ 0 w 4981028"/>
              <a:gd name="connsiteY7" fmla="*/ 61815 h 4981028"/>
              <a:gd name="connsiteX8" fmla="*/ 61815 w 4981028"/>
              <a:gd name="connsiteY8" fmla="*/ 0 h 498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1028" h="4981028">
                <a:moveTo>
                  <a:pt x="61815" y="0"/>
                </a:moveTo>
                <a:lnTo>
                  <a:pt x="4919213" y="0"/>
                </a:lnTo>
                <a:cubicBezTo>
                  <a:pt x="4953352" y="0"/>
                  <a:pt x="4981028" y="27676"/>
                  <a:pt x="4981028" y="61815"/>
                </a:cubicBezTo>
                <a:lnTo>
                  <a:pt x="4981028" y="4919213"/>
                </a:lnTo>
                <a:cubicBezTo>
                  <a:pt x="4981028" y="4953352"/>
                  <a:pt x="4953352" y="4981028"/>
                  <a:pt x="4919213" y="4981028"/>
                </a:cubicBezTo>
                <a:lnTo>
                  <a:pt x="61815" y="4981028"/>
                </a:lnTo>
                <a:cubicBezTo>
                  <a:pt x="27676" y="4981028"/>
                  <a:pt x="0" y="4953352"/>
                  <a:pt x="0" y="4919213"/>
                </a:cubicBezTo>
                <a:lnTo>
                  <a:pt x="0" y="61815"/>
                </a:lnTo>
                <a:cubicBezTo>
                  <a:pt x="0" y="27676"/>
                  <a:pt x="27676" y="0"/>
                  <a:pt x="61815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947706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7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3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793A0B0-93CE-44B6-B7F0-DB138EE15BB7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85000"/>
                  <a:alpha val="88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58EE3D6-449C-45EE-8DDD-36563EC9AA76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9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2D39672-82AE-499B-921C-3C114531F962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9725BB4-2FAF-47CF-98D6-A4CC39EF9CD8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C37A2BC-A49F-4E81-8720-E12AA5E77C3F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20" name="Freeform 119">
                <a:extLst>
                  <a:ext uri="{FF2B5EF4-FFF2-40B4-BE49-F238E27FC236}">
                    <a16:creationId xmlns:a16="http://schemas.microsoft.com/office/drawing/2014/main" id="{0A26B8E9-CF04-4345-ACB3-A18911455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0FD5F23-3863-4573-94CB-4A0329903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8B6407A-91CF-4B97-86DD-AE08233465F3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0" name="Freeform 142">
                <a:extLst>
                  <a:ext uri="{FF2B5EF4-FFF2-40B4-BE49-F238E27FC236}">
                    <a16:creationId xmlns:a16="http://schemas.microsoft.com/office/drawing/2014/main" id="{43EE5DA7-13A7-4903-AFE9-55FE40F87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3">
                <a:extLst>
                  <a:ext uri="{FF2B5EF4-FFF2-40B4-BE49-F238E27FC236}">
                    <a16:creationId xmlns:a16="http://schemas.microsoft.com/office/drawing/2014/main" id="{E870C296-56E9-4CC5-BD25-57E5015FC4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4">
                <a:extLst>
                  <a:ext uri="{FF2B5EF4-FFF2-40B4-BE49-F238E27FC236}">
                    <a16:creationId xmlns:a16="http://schemas.microsoft.com/office/drawing/2014/main" id="{65743B53-BB83-4639-ADC6-128C057CB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5">
                <a:extLst>
                  <a:ext uri="{FF2B5EF4-FFF2-40B4-BE49-F238E27FC236}">
                    <a16:creationId xmlns:a16="http://schemas.microsoft.com/office/drawing/2014/main" id="{8AC8A742-4760-49F3-9FB3-240548CCFA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6">
                <a:extLst>
                  <a:ext uri="{FF2B5EF4-FFF2-40B4-BE49-F238E27FC236}">
                    <a16:creationId xmlns:a16="http://schemas.microsoft.com/office/drawing/2014/main" id="{58D75865-FB15-4849-B466-A451FAD4F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7">
                <a:extLst>
                  <a:ext uri="{FF2B5EF4-FFF2-40B4-BE49-F238E27FC236}">
                    <a16:creationId xmlns:a16="http://schemas.microsoft.com/office/drawing/2014/main" id="{8ECE3033-972C-4F20-BAD4-D7EC21F472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8">
                <a:extLst>
                  <a:ext uri="{FF2B5EF4-FFF2-40B4-BE49-F238E27FC236}">
                    <a16:creationId xmlns:a16="http://schemas.microsoft.com/office/drawing/2014/main" id="{5E17D960-33EC-42E1-8501-BE8648468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9">
                <a:extLst>
                  <a:ext uri="{FF2B5EF4-FFF2-40B4-BE49-F238E27FC236}">
                    <a16:creationId xmlns:a16="http://schemas.microsoft.com/office/drawing/2014/main" id="{E79A9987-AB37-42AB-B749-F0A22ABAD7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50">
                <a:extLst>
                  <a:ext uri="{FF2B5EF4-FFF2-40B4-BE49-F238E27FC236}">
                    <a16:creationId xmlns:a16="http://schemas.microsoft.com/office/drawing/2014/main" id="{2751B4BE-73BF-4E6F-8532-E3626F489D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51">
                <a:extLst>
                  <a:ext uri="{FF2B5EF4-FFF2-40B4-BE49-F238E27FC236}">
                    <a16:creationId xmlns:a16="http://schemas.microsoft.com/office/drawing/2014/main" id="{085E44C6-6EE0-4127-B135-56751875A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8713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yptonary Template - 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8BE46F2-F1AA-4199-BB80-BE60CB64D89E}"/>
              </a:ext>
            </a:extLst>
          </p:cNvPr>
          <p:cNvSpPr/>
          <p:nvPr userDrawn="1"/>
        </p:nvSpPr>
        <p:spPr>
          <a:xfrm>
            <a:off x="-101600" y="876300"/>
            <a:ext cx="8756870" cy="5105400"/>
          </a:xfrm>
          <a:prstGeom prst="roundRect">
            <a:avLst>
              <a:gd name="adj" fmla="val 1465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4DF055D-2C35-47DE-837E-1367607D631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712744" y="1636294"/>
            <a:ext cx="5855369" cy="3585410"/>
          </a:xfrm>
          <a:custGeom>
            <a:avLst/>
            <a:gdLst>
              <a:gd name="connsiteX0" fmla="*/ 34671 w 5855369"/>
              <a:gd name="connsiteY0" fmla="*/ 0 h 3585410"/>
              <a:gd name="connsiteX1" fmla="*/ 5820698 w 5855369"/>
              <a:gd name="connsiteY1" fmla="*/ 0 h 3585410"/>
              <a:gd name="connsiteX2" fmla="*/ 5855369 w 5855369"/>
              <a:gd name="connsiteY2" fmla="*/ 34671 h 3585410"/>
              <a:gd name="connsiteX3" fmla="*/ 5855369 w 5855369"/>
              <a:gd name="connsiteY3" fmla="*/ 3550739 h 3585410"/>
              <a:gd name="connsiteX4" fmla="*/ 5820698 w 5855369"/>
              <a:gd name="connsiteY4" fmla="*/ 3585410 h 3585410"/>
              <a:gd name="connsiteX5" fmla="*/ 34671 w 5855369"/>
              <a:gd name="connsiteY5" fmla="*/ 3585410 h 3585410"/>
              <a:gd name="connsiteX6" fmla="*/ 0 w 5855369"/>
              <a:gd name="connsiteY6" fmla="*/ 3550739 h 3585410"/>
              <a:gd name="connsiteX7" fmla="*/ 0 w 5855369"/>
              <a:gd name="connsiteY7" fmla="*/ 34671 h 3585410"/>
              <a:gd name="connsiteX8" fmla="*/ 34671 w 5855369"/>
              <a:gd name="connsiteY8" fmla="*/ 0 h 3585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55369" h="3585410">
                <a:moveTo>
                  <a:pt x="34671" y="0"/>
                </a:moveTo>
                <a:lnTo>
                  <a:pt x="5820698" y="0"/>
                </a:lnTo>
                <a:cubicBezTo>
                  <a:pt x="5839846" y="0"/>
                  <a:pt x="5855369" y="15523"/>
                  <a:pt x="5855369" y="34671"/>
                </a:cubicBezTo>
                <a:lnTo>
                  <a:pt x="5855369" y="3550739"/>
                </a:lnTo>
                <a:cubicBezTo>
                  <a:pt x="5855369" y="3569887"/>
                  <a:pt x="5839846" y="3585410"/>
                  <a:pt x="5820698" y="3585410"/>
                </a:cubicBezTo>
                <a:lnTo>
                  <a:pt x="34671" y="3585410"/>
                </a:lnTo>
                <a:cubicBezTo>
                  <a:pt x="15523" y="3585410"/>
                  <a:pt x="0" y="3569887"/>
                  <a:pt x="0" y="3550739"/>
                </a:cubicBezTo>
                <a:lnTo>
                  <a:pt x="0" y="34671"/>
                </a:lnTo>
                <a:cubicBezTo>
                  <a:pt x="0" y="15523"/>
                  <a:pt x="15523" y="0"/>
                  <a:pt x="3467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495928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4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000F241-1963-4930-88FC-2D3812E665E6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6284E9A-4210-4855-94B4-57AC1DFD3F47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7D24594-F163-46AA-814D-C2BB150F791B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FFDAB6A-0A87-4681-B14F-B2806008EB94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DB6968C-00AC-462E-A433-29C1691CC9A2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8" name="Freeform 119">
                <a:extLst>
                  <a:ext uri="{FF2B5EF4-FFF2-40B4-BE49-F238E27FC236}">
                    <a16:creationId xmlns:a16="http://schemas.microsoft.com/office/drawing/2014/main" id="{29BF0E77-6ACD-4984-97B3-437156260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CE6B486-9CC9-4B1A-96D0-87A60D8C9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170EFF7-4E44-49DA-8E39-2396BA4C109E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8" name="Freeform 142">
                <a:extLst>
                  <a:ext uri="{FF2B5EF4-FFF2-40B4-BE49-F238E27FC236}">
                    <a16:creationId xmlns:a16="http://schemas.microsoft.com/office/drawing/2014/main" id="{A5B9A3B0-3F94-4E67-9301-681C80BFA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3">
                <a:extLst>
                  <a:ext uri="{FF2B5EF4-FFF2-40B4-BE49-F238E27FC236}">
                    <a16:creationId xmlns:a16="http://schemas.microsoft.com/office/drawing/2014/main" id="{CFCC4B6D-FDF7-4E94-AD46-8CE3084C11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4">
                <a:extLst>
                  <a:ext uri="{FF2B5EF4-FFF2-40B4-BE49-F238E27FC236}">
                    <a16:creationId xmlns:a16="http://schemas.microsoft.com/office/drawing/2014/main" id="{1F55C991-2CF7-4E48-9273-85C9A69B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5">
                <a:extLst>
                  <a:ext uri="{FF2B5EF4-FFF2-40B4-BE49-F238E27FC236}">
                    <a16:creationId xmlns:a16="http://schemas.microsoft.com/office/drawing/2014/main" id="{9A3A2056-1FCF-41B7-92F4-38747E507C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6">
                <a:extLst>
                  <a:ext uri="{FF2B5EF4-FFF2-40B4-BE49-F238E27FC236}">
                    <a16:creationId xmlns:a16="http://schemas.microsoft.com/office/drawing/2014/main" id="{9D954D32-BBEE-4C4F-8910-F39010508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7">
                <a:extLst>
                  <a:ext uri="{FF2B5EF4-FFF2-40B4-BE49-F238E27FC236}">
                    <a16:creationId xmlns:a16="http://schemas.microsoft.com/office/drawing/2014/main" id="{E458B1F9-00E9-4569-86A3-511E72F3BD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8">
                <a:extLst>
                  <a:ext uri="{FF2B5EF4-FFF2-40B4-BE49-F238E27FC236}">
                    <a16:creationId xmlns:a16="http://schemas.microsoft.com/office/drawing/2014/main" id="{07C41D89-5ACF-46E7-9C06-77E50290F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9">
                <a:extLst>
                  <a:ext uri="{FF2B5EF4-FFF2-40B4-BE49-F238E27FC236}">
                    <a16:creationId xmlns:a16="http://schemas.microsoft.com/office/drawing/2014/main" id="{F14F08F4-104A-4BBA-9DA1-0603BC5390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50">
                <a:extLst>
                  <a:ext uri="{FF2B5EF4-FFF2-40B4-BE49-F238E27FC236}">
                    <a16:creationId xmlns:a16="http://schemas.microsoft.com/office/drawing/2014/main" id="{7AF19334-F917-4901-B891-EF7ACC3317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1">
                <a:extLst>
                  <a:ext uri="{FF2B5EF4-FFF2-40B4-BE49-F238E27FC236}">
                    <a16:creationId xmlns:a16="http://schemas.microsoft.com/office/drawing/2014/main" id="{829438B4-839D-4885-BEE4-602A32B2D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8667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5">
    <p:bg>
      <p:bgPr>
        <a:gradFill>
          <a:gsLst>
            <a:gs pos="0">
              <a:schemeClr val="accent1"/>
            </a:gs>
            <a:gs pos="100000">
              <a:schemeClr val="accent1">
                <a:lumMod val="75000"/>
              </a:schemeClr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724E0E3-0E7B-4359-B44F-BD690A36FABA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3F5FEED-0706-4D5F-8344-372292AC8839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5B16D630-739F-47DE-8D7F-51C72179A50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055298C-B0BB-4E40-BEB4-033F36AD0D8F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9A61150-6AEE-4A91-AFB3-BB78ED588EEB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68" name="Freeform 119">
                <a:extLst>
                  <a:ext uri="{FF2B5EF4-FFF2-40B4-BE49-F238E27FC236}">
                    <a16:creationId xmlns:a16="http://schemas.microsoft.com/office/drawing/2014/main" id="{2BEB336D-0CF2-49C2-B5F9-90701C1C7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8C174DE-73E6-4B22-85A4-FBFABFE25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5784F4F0-A168-46CD-BFEC-DCD7572DB347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58" name="Freeform 142">
                <a:extLst>
                  <a:ext uri="{FF2B5EF4-FFF2-40B4-BE49-F238E27FC236}">
                    <a16:creationId xmlns:a16="http://schemas.microsoft.com/office/drawing/2014/main" id="{DDFFD4C0-4DDD-4B42-BE62-48CA83497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143">
                <a:extLst>
                  <a:ext uri="{FF2B5EF4-FFF2-40B4-BE49-F238E27FC236}">
                    <a16:creationId xmlns:a16="http://schemas.microsoft.com/office/drawing/2014/main" id="{004B0117-C1BA-4347-9354-705CC854DB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144">
                <a:extLst>
                  <a:ext uri="{FF2B5EF4-FFF2-40B4-BE49-F238E27FC236}">
                    <a16:creationId xmlns:a16="http://schemas.microsoft.com/office/drawing/2014/main" id="{D495B68A-CB49-4C2E-B887-D218173A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145">
                <a:extLst>
                  <a:ext uri="{FF2B5EF4-FFF2-40B4-BE49-F238E27FC236}">
                    <a16:creationId xmlns:a16="http://schemas.microsoft.com/office/drawing/2014/main" id="{33B68230-C667-4AF9-B154-A4A254EF5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46">
                <a:extLst>
                  <a:ext uri="{FF2B5EF4-FFF2-40B4-BE49-F238E27FC236}">
                    <a16:creationId xmlns:a16="http://schemas.microsoft.com/office/drawing/2014/main" id="{D7E2BEC8-49D5-4E6F-A5CA-B5A3F3FB1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47">
                <a:extLst>
                  <a:ext uri="{FF2B5EF4-FFF2-40B4-BE49-F238E27FC236}">
                    <a16:creationId xmlns:a16="http://schemas.microsoft.com/office/drawing/2014/main" id="{F55FBAAA-FE46-4435-AE7C-FBD9670658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148">
                <a:extLst>
                  <a:ext uri="{FF2B5EF4-FFF2-40B4-BE49-F238E27FC236}">
                    <a16:creationId xmlns:a16="http://schemas.microsoft.com/office/drawing/2014/main" id="{6ED79EEB-AA23-45A5-A58F-14F2CEFB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49">
                <a:extLst>
                  <a:ext uri="{FF2B5EF4-FFF2-40B4-BE49-F238E27FC236}">
                    <a16:creationId xmlns:a16="http://schemas.microsoft.com/office/drawing/2014/main" id="{5A2188EB-41F2-4918-9E0C-8176E544D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50">
                <a:extLst>
                  <a:ext uri="{FF2B5EF4-FFF2-40B4-BE49-F238E27FC236}">
                    <a16:creationId xmlns:a16="http://schemas.microsoft.com/office/drawing/2014/main" id="{91328E3F-672C-4ED4-AD7F-295F463B6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151">
                <a:extLst>
                  <a:ext uri="{FF2B5EF4-FFF2-40B4-BE49-F238E27FC236}">
                    <a16:creationId xmlns:a16="http://schemas.microsoft.com/office/drawing/2014/main" id="{6111F4CF-09EB-4976-ABE6-09295C0F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56063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>
            <a:extLst>
              <a:ext uri="{FF2B5EF4-FFF2-40B4-BE49-F238E27FC236}">
                <a16:creationId xmlns:a16="http://schemas.microsoft.com/office/drawing/2014/main" id="{1B3A5355-D6E0-4B0E-8E34-C1D0BF8D84EE}"/>
              </a:ext>
            </a:extLst>
          </p:cNvPr>
          <p:cNvGrpSpPr/>
          <p:nvPr userDrawn="1"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bg1">
              <a:lumMod val="95000"/>
              <a:alpha val="10000"/>
            </a:schemeClr>
          </a:solidFill>
        </p:grpSpPr>
        <p:sp>
          <p:nvSpPr>
            <p:cNvPr id="108" name="Freeform 32">
              <a:extLst>
                <a:ext uri="{FF2B5EF4-FFF2-40B4-BE49-F238E27FC236}">
                  <a16:creationId xmlns:a16="http://schemas.microsoft.com/office/drawing/2014/main" id="{184011E1-5D11-47E5-A601-A80CE0FB96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33">
              <a:extLst>
                <a:ext uri="{FF2B5EF4-FFF2-40B4-BE49-F238E27FC236}">
                  <a16:creationId xmlns:a16="http://schemas.microsoft.com/office/drawing/2014/main" id="{0BD650F5-FAC9-4914-85D2-E891347AF3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34">
              <a:extLst>
                <a:ext uri="{FF2B5EF4-FFF2-40B4-BE49-F238E27FC236}">
                  <a16:creationId xmlns:a16="http://schemas.microsoft.com/office/drawing/2014/main" id="{9967D132-3C4A-4FF1-9AF8-415B8F848F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35">
              <a:extLst>
                <a:ext uri="{FF2B5EF4-FFF2-40B4-BE49-F238E27FC236}">
                  <a16:creationId xmlns:a16="http://schemas.microsoft.com/office/drawing/2014/main" id="{F47E18A6-7387-4276-A7D8-7AB764616D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36">
              <a:extLst>
                <a:ext uri="{FF2B5EF4-FFF2-40B4-BE49-F238E27FC236}">
                  <a16:creationId xmlns:a16="http://schemas.microsoft.com/office/drawing/2014/main" id="{F06C2A1A-6674-470D-BFF7-D1E02CDC7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37">
              <a:extLst>
                <a:ext uri="{FF2B5EF4-FFF2-40B4-BE49-F238E27FC236}">
                  <a16:creationId xmlns:a16="http://schemas.microsoft.com/office/drawing/2014/main" id="{2CB9A9A4-15CC-4F4A-878D-B15B53B31E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38">
              <a:extLst>
                <a:ext uri="{FF2B5EF4-FFF2-40B4-BE49-F238E27FC236}">
                  <a16:creationId xmlns:a16="http://schemas.microsoft.com/office/drawing/2014/main" id="{86C813F4-E6A1-4F32-BB25-DDA4B09F80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39">
              <a:extLst>
                <a:ext uri="{FF2B5EF4-FFF2-40B4-BE49-F238E27FC236}">
                  <a16:creationId xmlns:a16="http://schemas.microsoft.com/office/drawing/2014/main" id="{DA3F4835-C69C-43E7-B9D4-65771271D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40">
              <a:extLst>
                <a:ext uri="{FF2B5EF4-FFF2-40B4-BE49-F238E27FC236}">
                  <a16:creationId xmlns:a16="http://schemas.microsoft.com/office/drawing/2014/main" id="{DC9E5F3E-150F-43B0-BEF6-6F744333B8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41">
              <a:extLst>
                <a:ext uri="{FF2B5EF4-FFF2-40B4-BE49-F238E27FC236}">
                  <a16:creationId xmlns:a16="http://schemas.microsoft.com/office/drawing/2014/main" id="{BAD5CBF4-4D72-4E9D-A8C3-A544022269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42">
              <a:extLst>
                <a:ext uri="{FF2B5EF4-FFF2-40B4-BE49-F238E27FC236}">
                  <a16:creationId xmlns:a16="http://schemas.microsoft.com/office/drawing/2014/main" id="{B981DB3B-9603-46AE-BF6B-DD4BE5E80A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43">
              <a:extLst>
                <a:ext uri="{FF2B5EF4-FFF2-40B4-BE49-F238E27FC236}">
                  <a16:creationId xmlns:a16="http://schemas.microsoft.com/office/drawing/2014/main" id="{9E4E2C41-C6EC-4915-8170-D921D13B60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44">
              <a:extLst>
                <a:ext uri="{FF2B5EF4-FFF2-40B4-BE49-F238E27FC236}">
                  <a16:creationId xmlns:a16="http://schemas.microsoft.com/office/drawing/2014/main" id="{971AD966-0EFB-4770-B920-71C52397BA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45">
              <a:extLst>
                <a:ext uri="{FF2B5EF4-FFF2-40B4-BE49-F238E27FC236}">
                  <a16:creationId xmlns:a16="http://schemas.microsoft.com/office/drawing/2014/main" id="{33686D7C-2423-483F-B509-45E63D0DBE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92718E92-C674-48B3-A2CC-F5C5025B7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47">
              <a:extLst>
                <a:ext uri="{FF2B5EF4-FFF2-40B4-BE49-F238E27FC236}">
                  <a16:creationId xmlns:a16="http://schemas.microsoft.com/office/drawing/2014/main" id="{F8C0F2BC-D03A-47D7-82F7-D0D028109C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48">
              <a:extLst>
                <a:ext uri="{FF2B5EF4-FFF2-40B4-BE49-F238E27FC236}">
                  <a16:creationId xmlns:a16="http://schemas.microsoft.com/office/drawing/2014/main" id="{0CEDFE13-5819-424B-9D98-5AB7ECCBC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49">
              <a:extLst>
                <a:ext uri="{FF2B5EF4-FFF2-40B4-BE49-F238E27FC236}">
                  <a16:creationId xmlns:a16="http://schemas.microsoft.com/office/drawing/2014/main" id="{8F31F355-EA99-41DB-8B01-574596AC49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50">
              <a:extLst>
                <a:ext uri="{FF2B5EF4-FFF2-40B4-BE49-F238E27FC236}">
                  <a16:creationId xmlns:a16="http://schemas.microsoft.com/office/drawing/2014/main" id="{77EB876B-D3BA-495B-B0E4-0A6C8706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51">
              <a:extLst>
                <a:ext uri="{FF2B5EF4-FFF2-40B4-BE49-F238E27FC236}">
                  <a16:creationId xmlns:a16="http://schemas.microsoft.com/office/drawing/2014/main" id="{FAE04A22-51B4-424E-B440-E9AAC363B5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52">
              <a:extLst>
                <a:ext uri="{FF2B5EF4-FFF2-40B4-BE49-F238E27FC236}">
                  <a16:creationId xmlns:a16="http://schemas.microsoft.com/office/drawing/2014/main" id="{D4A41599-941B-4CE9-878C-A3275531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53">
              <a:extLst>
                <a:ext uri="{FF2B5EF4-FFF2-40B4-BE49-F238E27FC236}">
                  <a16:creationId xmlns:a16="http://schemas.microsoft.com/office/drawing/2014/main" id="{A2E9E224-D028-4A4D-A607-1E4ECF3A1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54">
              <a:extLst>
                <a:ext uri="{FF2B5EF4-FFF2-40B4-BE49-F238E27FC236}">
                  <a16:creationId xmlns:a16="http://schemas.microsoft.com/office/drawing/2014/main" id="{D3D25DB7-46BE-434E-BBA0-12951CB42A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55">
              <a:extLst>
                <a:ext uri="{FF2B5EF4-FFF2-40B4-BE49-F238E27FC236}">
                  <a16:creationId xmlns:a16="http://schemas.microsoft.com/office/drawing/2014/main" id="{536A6B55-F84F-4AE0-8973-4402036A14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56">
              <a:extLst>
                <a:ext uri="{FF2B5EF4-FFF2-40B4-BE49-F238E27FC236}">
                  <a16:creationId xmlns:a16="http://schemas.microsoft.com/office/drawing/2014/main" id="{C7374867-EB76-4D26-BF18-43B4D2A194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57">
              <a:extLst>
                <a:ext uri="{FF2B5EF4-FFF2-40B4-BE49-F238E27FC236}">
                  <a16:creationId xmlns:a16="http://schemas.microsoft.com/office/drawing/2014/main" id="{91ACB057-3200-4C5E-93CB-02C199CA7E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58">
              <a:extLst>
                <a:ext uri="{FF2B5EF4-FFF2-40B4-BE49-F238E27FC236}">
                  <a16:creationId xmlns:a16="http://schemas.microsoft.com/office/drawing/2014/main" id="{83B6BC81-6FEF-4AD2-BE4C-67CBC9FCB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59">
              <a:extLst>
                <a:ext uri="{FF2B5EF4-FFF2-40B4-BE49-F238E27FC236}">
                  <a16:creationId xmlns:a16="http://schemas.microsoft.com/office/drawing/2014/main" id="{635CBFD2-8E3C-4B5A-B789-06BB429781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0">
              <a:extLst>
                <a:ext uri="{FF2B5EF4-FFF2-40B4-BE49-F238E27FC236}">
                  <a16:creationId xmlns:a16="http://schemas.microsoft.com/office/drawing/2014/main" id="{EE37A51E-842F-4F1A-91B1-6C16C0806E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1">
              <a:extLst>
                <a:ext uri="{FF2B5EF4-FFF2-40B4-BE49-F238E27FC236}">
                  <a16:creationId xmlns:a16="http://schemas.microsoft.com/office/drawing/2014/main" id="{B599D106-028F-4859-A36B-6239E4C3B2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2">
              <a:extLst>
                <a:ext uri="{FF2B5EF4-FFF2-40B4-BE49-F238E27FC236}">
                  <a16:creationId xmlns:a16="http://schemas.microsoft.com/office/drawing/2014/main" id="{1686E148-26A3-48D6-BCBA-329DB4AE17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3">
              <a:extLst>
                <a:ext uri="{FF2B5EF4-FFF2-40B4-BE49-F238E27FC236}">
                  <a16:creationId xmlns:a16="http://schemas.microsoft.com/office/drawing/2014/main" id="{CFECB72D-84A1-491D-B404-F691E3BFC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4">
              <a:extLst>
                <a:ext uri="{FF2B5EF4-FFF2-40B4-BE49-F238E27FC236}">
                  <a16:creationId xmlns:a16="http://schemas.microsoft.com/office/drawing/2014/main" id="{47605053-E706-43FF-9C2E-6A2AFF0C61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5">
              <a:extLst>
                <a:ext uri="{FF2B5EF4-FFF2-40B4-BE49-F238E27FC236}">
                  <a16:creationId xmlns:a16="http://schemas.microsoft.com/office/drawing/2014/main" id="{259D121D-5EF3-4342-9BEF-99B22A3F5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678436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Picture Placeholder 183">
            <a:extLst>
              <a:ext uri="{FF2B5EF4-FFF2-40B4-BE49-F238E27FC236}">
                <a16:creationId xmlns:a16="http://schemas.microsoft.com/office/drawing/2014/main" id="{5A146A20-299B-4747-A7C3-FB7480FB725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algn="ctr">
              <a:defRPr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984647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8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30777F3-9437-4B81-991E-4243ED928711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EF4BD2A-54E5-48D1-BF43-0B0D0FEE918C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AA9F1CF-A571-4821-81C2-EF1A946E1052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999414E-490B-4599-B4AF-C31D27414AEB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37" name="Freeform 119">
                <a:extLst>
                  <a:ext uri="{FF2B5EF4-FFF2-40B4-BE49-F238E27FC236}">
                    <a16:creationId xmlns:a16="http://schemas.microsoft.com/office/drawing/2014/main" id="{A8E810BE-784E-425D-9138-DC6E9F718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2FF0D5F-3883-45EB-9004-2D23A8147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85ED8020-7D89-4B82-A7AB-80984817BC2D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7" name="Freeform 142">
                <a:extLst>
                  <a:ext uri="{FF2B5EF4-FFF2-40B4-BE49-F238E27FC236}">
                    <a16:creationId xmlns:a16="http://schemas.microsoft.com/office/drawing/2014/main" id="{59A544EF-7C4D-4ED2-9AD7-50B8C2039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143">
                <a:extLst>
                  <a:ext uri="{FF2B5EF4-FFF2-40B4-BE49-F238E27FC236}">
                    <a16:creationId xmlns:a16="http://schemas.microsoft.com/office/drawing/2014/main" id="{BE150803-A42D-4ECD-8F52-CE092A9206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4">
                <a:extLst>
                  <a:ext uri="{FF2B5EF4-FFF2-40B4-BE49-F238E27FC236}">
                    <a16:creationId xmlns:a16="http://schemas.microsoft.com/office/drawing/2014/main" id="{86ED94B1-B7F2-4FF8-AD5A-67781715F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45">
                <a:extLst>
                  <a:ext uri="{FF2B5EF4-FFF2-40B4-BE49-F238E27FC236}">
                    <a16:creationId xmlns:a16="http://schemas.microsoft.com/office/drawing/2014/main" id="{A3F99490-924F-45C1-B821-D6F833ADB0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46">
                <a:extLst>
                  <a:ext uri="{FF2B5EF4-FFF2-40B4-BE49-F238E27FC236}">
                    <a16:creationId xmlns:a16="http://schemas.microsoft.com/office/drawing/2014/main" id="{95185D3E-84F2-4D15-A673-4396B3DDF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47">
                <a:extLst>
                  <a:ext uri="{FF2B5EF4-FFF2-40B4-BE49-F238E27FC236}">
                    <a16:creationId xmlns:a16="http://schemas.microsoft.com/office/drawing/2014/main" id="{362AA8DE-AAA3-486E-9F0D-A933964C49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8">
                <a:extLst>
                  <a:ext uri="{FF2B5EF4-FFF2-40B4-BE49-F238E27FC236}">
                    <a16:creationId xmlns:a16="http://schemas.microsoft.com/office/drawing/2014/main" id="{F38C0D67-849F-4898-9698-42DC4194A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9">
                <a:extLst>
                  <a:ext uri="{FF2B5EF4-FFF2-40B4-BE49-F238E27FC236}">
                    <a16:creationId xmlns:a16="http://schemas.microsoft.com/office/drawing/2014/main" id="{B85C3200-A5E8-4250-A836-5ECFF5D1F4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50">
                <a:extLst>
                  <a:ext uri="{FF2B5EF4-FFF2-40B4-BE49-F238E27FC236}">
                    <a16:creationId xmlns:a16="http://schemas.microsoft.com/office/drawing/2014/main" id="{C12F3AB9-0BF5-495B-8341-1B564603F3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51">
                <a:extLst>
                  <a:ext uri="{FF2B5EF4-FFF2-40B4-BE49-F238E27FC236}">
                    <a16:creationId xmlns:a16="http://schemas.microsoft.com/office/drawing/2014/main" id="{57F522D6-0735-45D2-BCB9-033A2862B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FEDD5F5-3134-4F11-835F-E6D8B5FA7EA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02764" y="0"/>
            <a:ext cx="6689237" cy="6858001"/>
          </a:xfrm>
          <a:custGeom>
            <a:avLst/>
            <a:gdLst>
              <a:gd name="connsiteX0" fmla="*/ 1178594 w 6689237"/>
              <a:gd name="connsiteY0" fmla="*/ 0 h 6858001"/>
              <a:gd name="connsiteX1" fmla="*/ 4299999 w 6689237"/>
              <a:gd name="connsiteY1" fmla="*/ 0 h 6858001"/>
              <a:gd name="connsiteX2" fmla="*/ 5753473 w 6689237"/>
              <a:gd name="connsiteY2" fmla="*/ 0 h 6858001"/>
              <a:gd name="connsiteX3" fmla="*/ 6689237 w 6689237"/>
              <a:gd name="connsiteY3" fmla="*/ 0 h 6858001"/>
              <a:gd name="connsiteX4" fmla="*/ 6689237 w 6689237"/>
              <a:gd name="connsiteY4" fmla="*/ 6858000 h 6858001"/>
              <a:gd name="connsiteX5" fmla="*/ 6657063 w 6689237"/>
              <a:gd name="connsiteY5" fmla="*/ 6858000 h 6858001"/>
              <a:gd name="connsiteX6" fmla="*/ 6657063 w 6689237"/>
              <a:gd name="connsiteY6" fmla="*/ 6858001 h 6858001"/>
              <a:gd name="connsiteX7" fmla="*/ 5753473 w 6689237"/>
              <a:gd name="connsiteY7" fmla="*/ 6858001 h 6858001"/>
              <a:gd name="connsiteX8" fmla="*/ 5753473 w 6689237"/>
              <a:gd name="connsiteY8" fmla="*/ 6858000 h 6858001"/>
              <a:gd name="connsiteX9" fmla="*/ 5753472 w 6689237"/>
              <a:gd name="connsiteY9" fmla="*/ 6858000 h 6858001"/>
              <a:gd name="connsiteX10" fmla="*/ 5753472 w 6689237"/>
              <a:gd name="connsiteY10" fmla="*/ 6858001 h 6858001"/>
              <a:gd name="connsiteX11" fmla="*/ 1178593 w 6689237"/>
              <a:gd name="connsiteY11" fmla="*/ 6858001 h 6858001"/>
              <a:gd name="connsiteX12" fmla="*/ 1129774 w 6689237"/>
              <a:gd name="connsiteY12" fmla="*/ 6797568 h 6858001"/>
              <a:gd name="connsiteX13" fmla="*/ 0 w 6689237"/>
              <a:gd name="connsiteY13" fmla="*/ 3429001 h 6858001"/>
              <a:gd name="connsiteX14" fmla="*/ 1129774 w 6689237"/>
              <a:gd name="connsiteY14" fmla="*/ 60435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689237" h="6858001">
                <a:moveTo>
                  <a:pt x="1178594" y="0"/>
                </a:moveTo>
                <a:lnTo>
                  <a:pt x="4299999" y="0"/>
                </a:lnTo>
                <a:lnTo>
                  <a:pt x="5753473" y="0"/>
                </a:lnTo>
                <a:lnTo>
                  <a:pt x="6689237" y="0"/>
                </a:lnTo>
                <a:lnTo>
                  <a:pt x="6689237" y="6858000"/>
                </a:lnTo>
                <a:lnTo>
                  <a:pt x="6657063" y="6858000"/>
                </a:lnTo>
                <a:lnTo>
                  <a:pt x="6657063" y="6858001"/>
                </a:lnTo>
                <a:lnTo>
                  <a:pt x="5753473" y="6858001"/>
                </a:lnTo>
                <a:lnTo>
                  <a:pt x="5753473" y="6858000"/>
                </a:lnTo>
                <a:lnTo>
                  <a:pt x="5753472" y="6858000"/>
                </a:lnTo>
                <a:lnTo>
                  <a:pt x="5753472" y="6858001"/>
                </a:lnTo>
                <a:lnTo>
                  <a:pt x="1178593" y="6858001"/>
                </a:lnTo>
                <a:lnTo>
                  <a:pt x="1129774" y="6797568"/>
                </a:lnTo>
                <a:cubicBezTo>
                  <a:pt x="420672" y="5861127"/>
                  <a:pt x="0" y="4694191"/>
                  <a:pt x="0" y="3429001"/>
                </a:cubicBezTo>
                <a:cubicBezTo>
                  <a:pt x="0" y="2163811"/>
                  <a:pt x="420672" y="996875"/>
                  <a:pt x="1129774" y="60435"/>
                </a:cubicBezTo>
                <a:close/>
              </a:path>
            </a:pathLst>
          </a:custGeom>
        </p:spPr>
        <p:txBody>
          <a:bodyPr/>
          <a:lstStyle>
            <a:lvl1pPr algn="ctr">
              <a:defRPr lang="id-ID"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75911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68683DDD-5012-4B2A-B8DF-6EE7B0A4E1D0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0774FC9-5858-4BD5-B0D3-8386192FBBB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3F24A10-E8EA-4548-B920-02E8E05A16D3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86A0C0B-03B6-4B4C-A56F-629D7FB33A4B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55" name="Freeform 119">
                <a:extLst>
                  <a:ext uri="{FF2B5EF4-FFF2-40B4-BE49-F238E27FC236}">
                    <a16:creationId xmlns:a16="http://schemas.microsoft.com/office/drawing/2014/main" id="{084D107C-0719-43B4-8FCA-4F9DB4AE9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A35B87D-CA01-4626-9144-2DC82856D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2D2A443A-E0EA-4EEC-9813-747FAD1F2A8A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5" name="Freeform 142">
                <a:extLst>
                  <a:ext uri="{FF2B5EF4-FFF2-40B4-BE49-F238E27FC236}">
                    <a16:creationId xmlns:a16="http://schemas.microsoft.com/office/drawing/2014/main" id="{EAED2741-F9AA-4B26-9204-2B4E4D85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3">
                <a:extLst>
                  <a:ext uri="{FF2B5EF4-FFF2-40B4-BE49-F238E27FC236}">
                    <a16:creationId xmlns:a16="http://schemas.microsoft.com/office/drawing/2014/main" id="{FFCA8E12-297F-4735-BEC2-4B8CD2866F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4">
                <a:extLst>
                  <a:ext uri="{FF2B5EF4-FFF2-40B4-BE49-F238E27FC236}">
                    <a16:creationId xmlns:a16="http://schemas.microsoft.com/office/drawing/2014/main" id="{FC73F804-8C71-4156-AAD2-B8001FEDA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45">
                <a:extLst>
                  <a:ext uri="{FF2B5EF4-FFF2-40B4-BE49-F238E27FC236}">
                    <a16:creationId xmlns:a16="http://schemas.microsoft.com/office/drawing/2014/main" id="{091C00FD-D555-43A5-96D6-CD9F4957D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46">
                <a:extLst>
                  <a:ext uri="{FF2B5EF4-FFF2-40B4-BE49-F238E27FC236}">
                    <a16:creationId xmlns:a16="http://schemas.microsoft.com/office/drawing/2014/main" id="{98EB466B-B99F-4AD9-8B35-A80F398B6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7">
                <a:extLst>
                  <a:ext uri="{FF2B5EF4-FFF2-40B4-BE49-F238E27FC236}">
                    <a16:creationId xmlns:a16="http://schemas.microsoft.com/office/drawing/2014/main" id="{454C47FA-21CC-443D-A8F7-FAE557DD5D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8">
                <a:extLst>
                  <a:ext uri="{FF2B5EF4-FFF2-40B4-BE49-F238E27FC236}">
                    <a16:creationId xmlns:a16="http://schemas.microsoft.com/office/drawing/2014/main" id="{2EC5D407-2260-4B43-A7C4-4FB19C171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9">
                <a:extLst>
                  <a:ext uri="{FF2B5EF4-FFF2-40B4-BE49-F238E27FC236}">
                    <a16:creationId xmlns:a16="http://schemas.microsoft.com/office/drawing/2014/main" id="{BA7A6D1C-49F6-47E8-9C81-17C23E797B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50">
                <a:extLst>
                  <a:ext uri="{FF2B5EF4-FFF2-40B4-BE49-F238E27FC236}">
                    <a16:creationId xmlns:a16="http://schemas.microsoft.com/office/drawing/2014/main" id="{50E205E6-B8C7-4C5A-8C9E-44E77FBA09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51">
                <a:extLst>
                  <a:ext uri="{FF2B5EF4-FFF2-40B4-BE49-F238E27FC236}">
                    <a16:creationId xmlns:a16="http://schemas.microsoft.com/office/drawing/2014/main" id="{FF2F5072-0CA0-48A4-9150-1164F0DF2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5CE31315-C5D9-442A-86BD-AA586A3E28B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24989" y="1"/>
            <a:ext cx="6967013" cy="6861175"/>
          </a:xfrm>
          <a:custGeom>
            <a:avLst/>
            <a:gdLst>
              <a:gd name="connsiteX0" fmla="*/ 283131 w 6967013"/>
              <a:gd name="connsiteY0" fmla="*/ 0 h 6861175"/>
              <a:gd name="connsiteX1" fmla="*/ 1238127 w 6967013"/>
              <a:gd name="connsiteY1" fmla="*/ 0 h 6861175"/>
              <a:gd name="connsiteX2" fmla="*/ 1252012 w 6967013"/>
              <a:gd name="connsiteY2" fmla="*/ 0 h 6861175"/>
              <a:gd name="connsiteX3" fmla="*/ 1321720 w 6967013"/>
              <a:gd name="connsiteY3" fmla="*/ 0 h 6861175"/>
              <a:gd name="connsiteX4" fmla="*/ 1388656 w 6967013"/>
              <a:gd name="connsiteY4" fmla="*/ 0 h 6861175"/>
              <a:gd name="connsiteX5" fmla="*/ 1440786 w 6967013"/>
              <a:gd name="connsiteY5" fmla="*/ 0 h 6861175"/>
              <a:gd name="connsiteX6" fmla="*/ 1479960 w 6967013"/>
              <a:gd name="connsiteY6" fmla="*/ 0 h 6861175"/>
              <a:gd name="connsiteX7" fmla="*/ 1508030 w 6967013"/>
              <a:gd name="connsiteY7" fmla="*/ 0 h 6861175"/>
              <a:gd name="connsiteX8" fmla="*/ 1526846 w 6967013"/>
              <a:gd name="connsiteY8" fmla="*/ 0 h 6861175"/>
              <a:gd name="connsiteX9" fmla="*/ 1544120 w 6967013"/>
              <a:gd name="connsiteY9" fmla="*/ 0 h 6861175"/>
              <a:gd name="connsiteX10" fmla="*/ 1546588 w 6967013"/>
              <a:gd name="connsiteY10" fmla="*/ 0 h 6861175"/>
              <a:gd name="connsiteX11" fmla="*/ 2349292 w 6967013"/>
              <a:gd name="connsiteY11" fmla="*/ 0 h 6861175"/>
              <a:gd name="connsiteX12" fmla="*/ 2349292 w 6967013"/>
              <a:gd name="connsiteY12" fmla="*/ 1 h 6861175"/>
              <a:gd name="connsiteX13" fmla="*/ 6967012 w 6967013"/>
              <a:gd name="connsiteY13" fmla="*/ 1 h 6861175"/>
              <a:gd name="connsiteX14" fmla="*/ 6967012 w 6967013"/>
              <a:gd name="connsiteY14" fmla="*/ 2308860 h 6861175"/>
              <a:gd name="connsiteX15" fmla="*/ 6967013 w 6967013"/>
              <a:gd name="connsiteY15" fmla="*/ 2308860 h 6861175"/>
              <a:gd name="connsiteX16" fmla="*/ 6967013 w 6967013"/>
              <a:gd name="connsiteY16" fmla="*/ 3168711 h 6861175"/>
              <a:gd name="connsiteX17" fmla="*/ 6967013 w 6967013"/>
              <a:gd name="connsiteY17" fmla="*/ 3230880 h 6861175"/>
              <a:gd name="connsiteX18" fmla="*/ 6967013 w 6967013"/>
              <a:gd name="connsiteY18" fmla="*/ 3504175 h 6861175"/>
              <a:gd name="connsiteX19" fmla="*/ 6967013 w 6967013"/>
              <a:gd name="connsiteY19" fmla="*/ 6861175 h 6861175"/>
              <a:gd name="connsiteX20" fmla="*/ 5899949 w 6967013"/>
              <a:gd name="connsiteY20" fmla="*/ 6861175 h 6861175"/>
              <a:gd name="connsiteX21" fmla="*/ 5742835 w 6967013"/>
              <a:gd name="connsiteY21" fmla="*/ 6154108 h 6861175"/>
              <a:gd name="connsiteX22" fmla="*/ 4898348 w 6967013"/>
              <a:gd name="connsiteY22" fmla="*/ 5532150 h 6861175"/>
              <a:gd name="connsiteX23" fmla="*/ 3759273 w 6967013"/>
              <a:gd name="connsiteY23" fmla="*/ 5335742 h 6861175"/>
              <a:gd name="connsiteX24" fmla="*/ 3425407 w 6967013"/>
              <a:gd name="connsiteY24" fmla="*/ 4988755 h 6861175"/>
              <a:gd name="connsiteX25" fmla="*/ 3438499 w 6967013"/>
              <a:gd name="connsiteY25" fmla="*/ 4530471 h 6861175"/>
              <a:gd name="connsiteX26" fmla="*/ 3314118 w 6967013"/>
              <a:gd name="connsiteY26" fmla="*/ 4111468 h 6861175"/>
              <a:gd name="connsiteX27" fmla="*/ 2855869 w 6967013"/>
              <a:gd name="connsiteY27" fmla="*/ 4091827 h 6861175"/>
              <a:gd name="connsiteX28" fmla="*/ 1893547 w 6967013"/>
              <a:gd name="connsiteY28" fmla="*/ 4085280 h 6861175"/>
              <a:gd name="connsiteX29" fmla="*/ 2116125 w 6967013"/>
              <a:gd name="connsiteY29" fmla="*/ 3365118 h 6861175"/>
              <a:gd name="connsiteX30" fmla="*/ 1841177 w 6967013"/>
              <a:gd name="connsiteY30" fmla="*/ 2631863 h 6861175"/>
              <a:gd name="connsiteX31" fmla="*/ 1062154 w 6967013"/>
              <a:gd name="connsiteY31" fmla="*/ 2369986 h 6861175"/>
              <a:gd name="connsiteX32" fmla="*/ 433699 w 6967013"/>
              <a:gd name="connsiteY32" fmla="*/ 2271783 h 6861175"/>
              <a:gd name="connsiteX33" fmla="*/ 8182 w 6967013"/>
              <a:gd name="connsiteY33" fmla="*/ 1846232 h 6861175"/>
              <a:gd name="connsiteX34" fmla="*/ 538441 w 6967013"/>
              <a:gd name="connsiteY34" fmla="*/ 713615 h 6861175"/>
              <a:gd name="connsiteX35" fmla="*/ 283131 w 6967013"/>
              <a:gd name="connsiteY35" fmla="*/ 0 h 68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67013" h="6861175">
                <a:moveTo>
                  <a:pt x="283131" y="0"/>
                </a:moveTo>
                <a:cubicBezTo>
                  <a:pt x="756927" y="0"/>
                  <a:pt x="1053050" y="0"/>
                  <a:pt x="1238127" y="0"/>
                </a:cubicBezTo>
                <a:lnTo>
                  <a:pt x="1252012" y="0"/>
                </a:lnTo>
                <a:lnTo>
                  <a:pt x="1321720" y="0"/>
                </a:lnTo>
                <a:lnTo>
                  <a:pt x="1388656" y="0"/>
                </a:lnTo>
                <a:lnTo>
                  <a:pt x="1440786" y="0"/>
                </a:lnTo>
                <a:lnTo>
                  <a:pt x="1479960" y="0"/>
                </a:lnTo>
                <a:lnTo>
                  <a:pt x="1508030" y="0"/>
                </a:lnTo>
                <a:lnTo>
                  <a:pt x="1526846" y="0"/>
                </a:lnTo>
                <a:lnTo>
                  <a:pt x="1544120" y="0"/>
                </a:lnTo>
                <a:lnTo>
                  <a:pt x="1546588" y="0"/>
                </a:lnTo>
                <a:lnTo>
                  <a:pt x="2349292" y="0"/>
                </a:lnTo>
                <a:lnTo>
                  <a:pt x="2349292" y="1"/>
                </a:lnTo>
                <a:lnTo>
                  <a:pt x="6967012" y="1"/>
                </a:lnTo>
                <a:lnTo>
                  <a:pt x="6967012" y="2308860"/>
                </a:lnTo>
                <a:lnTo>
                  <a:pt x="6967013" y="2308860"/>
                </a:lnTo>
                <a:lnTo>
                  <a:pt x="6967013" y="3168711"/>
                </a:lnTo>
                <a:lnTo>
                  <a:pt x="6967013" y="3230880"/>
                </a:lnTo>
                <a:lnTo>
                  <a:pt x="6967013" y="3504175"/>
                </a:lnTo>
                <a:cubicBezTo>
                  <a:pt x="6967013" y="6861175"/>
                  <a:pt x="6967013" y="6861175"/>
                  <a:pt x="6967013" y="6861175"/>
                </a:cubicBezTo>
                <a:cubicBezTo>
                  <a:pt x="5899949" y="6861175"/>
                  <a:pt x="5899949" y="6861175"/>
                  <a:pt x="5899949" y="6861175"/>
                </a:cubicBezTo>
                <a:cubicBezTo>
                  <a:pt x="5913041" y="6612392"/>
                  <a:pt x="5867217" y="6370156"/>
                  <a:pt x="5742835" y="6154108"/>
                </a:cubicBezTo>
                <a:cubicBezTo>
                  <a:pt x="5559535" y="5839855"/>
                  <a:pt x="5238761" y="5643448"/>
                  <a:pt x="4898348" y="5532150"/>
                </a:cubicBezTo>
                <a:cubicBezTo>
                  <a:pt x="4531749" y="5414305"/>
                  <a:pt x="4112779" y="5479775"/>
                  <a:pt x="3759273" y="5335742"/>
                </a:cubicBezTo>
                <a:cubicBezTo>
                  <a:pt x="3608706" y="5270273"/>
                  <a:pt x="3471231" y="5152428"/>
                  <a:pt x="3425407" y="4988755"/>
                </a:cubicBezTo>
                <a:cubicBezTo>
                  <a:pt x="3386128" y="4844723"/>
                  <a:pt x="3425407" y="4687597"/>
                  <a:pt x="3438499" y="4530471"/>
                </a:cubicBezTo>
                <a:cubicBezTo>
                  <a:pt x="3458139" y="4379892"/>
                  <a:pt x="3438499" y="4203125"/>
                  <a:pt x="3314118" y="4111468"/>
                </a:cubicBezTo>
                <a:cubicBezTo>
                  <a:pt x="3183189" y="4019811"/>
                  <a:pt x="3006437" y="4052545"/>
                  <a:pt x="2855869" y="4091827"/>
                </a:cubicBezTo>
                <a:cubicBezTo>
                  <a:pt x="2600559" y="4163843"/>
                  <a:pt x="2063754" y="4425720"/>
                  <a:pt x="1893547" y="4085280"/>
                </a:cubicBezTo>
                <a:cubicBezTo>
                  <a:pt x="1775712" y="3856138"/>
                  <a:pt x="2037568" y="3613901"/>
                  <a:pt x="2116125" y="3365118"/>
                </a:cubicBezTo>
                <a:cubicBezTo>
                  <a:pt x="2201229" y="3103241"/>
                  <a:pt x="2063754" y="2802083"/>
                  <a:pt x="1841177" y="2631863"/>
                </a:cubicBezTo>
                <a:cubicBezTo>
                  <a:pt x="1625145" y="2461643"/>
                  <a:pt x="1337103" y="2396174"/>
                  <a:pt x="1062154" y="2369986"/>
                </a:cubicBezTo>
                <a:cubicBezTo>
                  <a:pt x="852669" y="2350345"/>
                  <a:pt x="636637" y="2343798"/>
                  <a:pt x="433699" y="2271783"/>
                </a:cubicBezTo>
                <a:cubicBezTo>
                  <a:pt x="237306" y="2206313"/>
                  <a:pt x="47461" y="2049187"/>
                  <a:pt x="8182" y="1846232"/>
                </a:cubicBezTo>
                <a:cubicBezTo>
                  <a:pt x="-70375" y="1427229"/>
                  <a:pt x="440245" y="1126071"/>
                  <a:pt x="538441" y="713615"/>
                </a:cubicBezTo>
                <a:cubicBezTo>
                  <a:pt x="597359" y="458285"/>
                  <a:pt x="479523" y="183314"/>
                  <a:pt x="283131" y="0"/>
                </a:cubicBezTo>
                <a:close/>
              </a:path>
            </a:pathLst>
          </a:custGeom>
        </p:spPr>
        <p:txBody>
          <a:bodyPr/>
          <a:lstStyle>
            <a:lvl1pPr algn="ctr">
              <a:defRPr lang="id-ID"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658363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051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FC6516F4-1569-4090-A88E-0325547C4F04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FF0F271-D5A5-485E-AE2A-2BF30380141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B4CCFE1-5371-4111-A24E-0987E455B614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3EB90DAE-03EB-428F-93F6-010C644C6CA0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50" name="Freeform 119">
                <a:extLst>
                  <a:ext uri="{FF2B5EF4-FFF2-40B4-BE49-F238E27FC236}">
                    <a16:creationId xmlns:a16="http://schemas.microsoft.com/office/drawing/2014/main" id="{32707D7C-D53E-440B-B278-8A8FCCFBF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647A63CE-D281-47E6-86D0-D898EB780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AC73F55C-68CA-4770-BC53-6B416169AD88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40" name="Freeform 142">
                <a:extLst>
                  <a:ext uri="{FF2B5EF4-FFF2-40B4-BE49-F238E27FC236}">
                    <a16:creationId xmlns:a16="http://schemas.microsoft.com/office/drawing/2014/main" id="{08263D6E-2446-471B-91F6-676EDDAFA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143">
                <a:extLst>
                  <a:ext uri="{FF2B5EF4-FFF2-40B4-BE49-F238E27FC236}">
                    <a16:creationId xmlns:a16="http://schemas.microsoft.com/office/drawing/2014/main" id="{0C0395FB-A71E-4B49-A1F2-C927BCBAE0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144">
                <a:extLst>
                  <a:ext uri="{FF2B5EF4-FFF2-40B4-BE49-F238E27FC236}">
                    <a16:creationId xmlns:a16="http://schemas.microsoft.com/office/drawing/2014/main" id="{003B1C53-3F95-441F-90C2-E91954E83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145">
                <a:extLst>
                  <a:ext uri="{FF2B5EF4-FFF2-40B4-BE49-F238E27FC236}">
                    <a16:creationId xmlns:a16="http://schemas.microsoft.com/office/drawing/2014/main" id="{69FFA9DF-D4B5-4C41-8375-31D4659C8B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146">
                <a:extLst>
                  <a:ext uri="{FF2B5EF4-FFF2-40B4-BE49-F238E27FC236}">
                    <a16:creationId xmlns:a16="http://schemas.microsoft.com/office/drawing/2014/main" id="{E86FB8A0-B733-46F9-B4B9-D22DA7A58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147">
                <a:extLst>
                  <a:ext uri="{FF2B5EF4-FFF2-40B4-BE49-F238E27FC236}">
                    <a16:creationId xmlns:a16="http://schemas.microsoft.com/office/drawing/2014/main" id="{25518E15-04C1-4BC6-81BC-33692046C8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148">
                <a:extLst>
                  <a:ext uri="{FF2B5EF4-FFF2-40B4-BE49-F238E27FC236}">
                    <a16:creationId xmlns:a16="http://schemas.microsoft.com/office/drawing/2014/main" id="{8F58D999-DCF1-4160-B7D4-19603B2B1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Freeform 149">
                <a:extLst>
                  <a:ext uri="{FF2B5EF4-FFF2-40B4-BE49-F238E27FC236}">
                    <a16:creationId xmlns:a16="http://schemas.microsoft.com/office/drawing/2014/main" id="{BE2D9506-85A3-4EBF-9C30-19CCDDA9D1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Freeform 150">
                <a:extLst>
                  <a:ext uri="{FF2B5EF4-FFF2-40B4-BE49-F238E27FC236}">
                    <a16:creationId xmlns:a16="http://schemas.microsoft.com/office/drawing/2014/main" id="{F4D30BC7-9C84-47E6-AE23-69FEF1BFD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Freeform 151">
                <a:extLst>
                  <a:ext uri="{FF2B5EF4-FFF2-40B4-BE49-F238E27FC236}">
                    <a16:creationId xmlns:a16="http://schemas.microsoft.com/office/drawing/2014/main" id="{09221EBB-EC63-4C14-AFE3-C1D4AD6A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CDAB5BB4-47FA-4947-B09A-AF5B3866CF19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6205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80" r:id="rId2"/>
    <p:sldLayoutId id="2147483652" r:id="rId3"/>
    <p:sldLayoutId id="2147483653" r:id="rId4"/>
    <p:sldLayoutId id="2147483669" r:id="rId5"/>
    <p:sldLayoutId id="2147483651" r:id="rId6"/>
    <p:sldLayoutId id="2147483650" r:id="rId7"/>
    <p:sldLayoutId id="2147483654" r:id="rId8"/>
    <p:sldLayoutId id="2147483655" r:id="rId9"/>
    <p:sldLayoutId id="2147483657" r:id="rId10"/>
    <p:sldLayoutId id="2147483667" r:id="rId11"/>
    <p:sldLayoutId id="2147483670" r:id="rId12"/>
    <p:sldLayoutId id="2147483656" r:id="rId13"/>
    <p:sldLayoutId id="2147483673" r:id="rId14"/>
    <p:sldLayoutId id="2147483662" r:id="rId15"/>
    <p:sldLayoutId id="2147483674" r:id="rId16"/>
    <p:sldLayoutId id="2147483661" r:id="rId17"/>
    <p:sldLayoutId id="2147483663" r:id="rId18"/>
    <p:sldLayoutId id="2147483664" r:id="rId19"/>
    <p:sldLayoutId id="2147483666" r:id="rId20"/>
    <p:sldLayoutId id="2147483672" r:id="rId21"/>
    <p:sldLayoutId id="2147483665" r:id="rId22"/>
    <p:sldLayoutId id="2147483658" r:id="rId23"/>
    <p:sldLayoutId id="2147483675" r:id="rId24"/>
    <p:sldLayoutId id="2147483668" r:id="rId25"/>
    <p:sldLayoutId id="2147483660" r:id="rId26"/>
    <p:sldLayoutId id="2147483671" r:id="rId27"/>
    <p:sldLayoutId id="2147483676" r:id="rId28"/>
    <p:sldLayoutId id="2147483678" r:id="rId29"/>
    <p:sldLayoutId id="2147483679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6" userDrawn="1">
          <p15:clr>
            <a:srgbClr val="F26B43"/>
          </p15:clr>
        </p15:guide>
        <p15:guide id="2" pos="393" userDrawn="1">
          <p15:clr>
            <a:srgbClr val="F26B43"/>
          </p15:clr>
        </p15:guide>
        <p15:guide id="3" pos="7287" userDrawn="1">
          <p15:clr>
            <a:srgbClr val="F26B43"/>
          </p15:clr>
        </p15:guide>
        <p15:guide id="4" orient="horz" pos="397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iff"/><Relationship Id="rId1" Type="http://schemas.openxmlformats.org/officeDocument/2006/relationships/slideLayout" Target="../slideLayouts/slideLayout2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8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5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DDC2832-2803-45F0-9431-DD7C1F80F73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60000"/>
                </a:schemeClr>
              </a:gs>
              <a:gs pos="100000">
                <a:schemeClr val="accent1">
                  <a:lumMod val="75000"/>
                  <a:alpha val="94000"/>
                </a:schemeClr>
              </a:gs>
            </a:gsLst>
            <a:lin ang="27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D20803D6-83CD-43C8-8AE8-41D2A5BF112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2BC4BDF-6AD7-45DE-9358-25F027AB792F}"/>
              </a:ext>
            </a:extLst>
          </p:cNvPr>
          <p:cNvGrpSpPr/>
          <p:nvPr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accent5">
              <a:alpha val="42000"/>
            </a:schemeClr>
          </a:solidFill>
        </p:grpSpPr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0A845B3A-F147-4FA0-8DDD-3DA9396A7B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33D18910-327E-40D3-A138-58F5BBCFB3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E36E1F31-D187-4ACC-94E0-F0CBAA8A79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3BEA6647-8F3C-4CCA-A775-E23CCFB12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D4466B79-7912-490E-B810-7B2C3E56BB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54584655-F26A-4549-8E75-A0F4963246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860771E3-465F-43D1-BB97-29912BEEDA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6BF0E67D-EA49-438B-B8DC-9D2C1A407A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612C6A15-CFBC-468E-92B7-5B3EC9EA2D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B6092A94-7B0B-47CF-9D06-574A448D1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BED7FADC-4BE2-4DB7-9B94-FB291C45A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E2E93FE7-6F3B-4652-AF97-A67B0AFECB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7F6F551E-A074-4EB0-8382-8216BC5DD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7C65812B-202D-4650-A44D-1C9C68818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EEFDA74B-BEF5-4154-BEDD-4175F000FE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E4435514-6A14-41EF-BB00-EADB3A56C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A6C2DBD9-7312-47CD-93A9-339AA118A7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FDD87AF-7C13-4F0E-924F-82A3CBFDB6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179BF274-C8A7-4774-A12B-AFC0B78DCF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4E2C4626-008E-4B17-85BC-95588D143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DF769638-7F36-4C94-80A6-607ED47B34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B705A449-F010-4629-8FA3-5F41A2CDD1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BE38C965-B480-40C3-916D-A2CC07764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32DD75A3-E62A-4B8E-8A31-937A6AF199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908FECE6-6AF5-4D0E-96EC-03F9EF1E4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FBCE24A6-DA1F-4D5F-A250-E52C69B921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2D2B7BD7-9D32-4D16-BBD5-F228518E2D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1403962C-6EF8-4561-B682-3C378F3F23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B7416B66-8592-49F2-8A48-EB52A64A9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61">
              <a:extLst>
                <a:ext uri="{FF2B5EF4-FFF2-40B4-BE49-F238E27FC236}">
                  <a16:creationId xmlns:a16="http://schemas.microsoft.com/office/drawing/2014/main" id="{4EDD3D00-6997-4065-AC58-8B3169135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62">
              <a:extLst>
                <a:ext uri="{FF2B5EF4-FFF2-40B4-BE49-F238E27FC236}">
                  <a16:creationId xmlns:a16="http://schemas.microsoft.com/office/drawing/2014/main" id="{041FE190-5094-466F-A512-412F65EBB5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63">
              <a:extLst>
                <a:ext uri="{FF2B5EF4-FFF2-40B4-BE49-F238E27FC236}">
                  <a16:creationId xmlns:a16="http://schemas.microsoft.com/office/drawing/2014/main" id="{C56FFD8C-C5E1-4F8A-AD82-9B7594611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64">
              <a:extLst>
                <a:ext uri="{FF2B5EF4-FFF2-40B4-BE49-F238E27FC236}">
                  <a16:creationId xmlns:a16="http://schemas.microsoft.com/office/drawing/2014/main" id="{D7C5F35A-B904-4D7D-BE84-ED3354E7D9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B697921E-BE03-4E14-8537-0BBE15D16D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2F3F8F0-C63E-4A1B-9951-57DDE88CE7D5}"/>
              </a:ext>
            </a:extLst>
          </p:cNvPr>
          <p:cNvGrpSpPr/>
          <p:nvPr/>
        </p:nvGrpSpPr>
        <p:grpSpPr>
          <a:xfrm>
            <a:off x="2609851" y="2749559"/>
            <a:ext cx="1202848" cy="1358882"/>
            <a:chOff x="472306" y="742952"/>
            <a:chExt cx="255968" cy="289172"/>
          </a:xfrm>
        </p:grpSpPr>
        <p:sp>
          <p:nvSpPr>
            <p:cNvPr id="97" name="Freeform 119">
              <a:extLst>
                <a:ext uri="{FF2B5EF4-FFF2-40B4-BE49-F238E27FC236}">
                  <a16:creationId xmlns:a16="http://schemas.microsoft.com/office/drawing/2014/main" id="{D8CD19FC-6FB5-4FD5-A7E8-379252D2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06" y="742952"/>
              <a:ext cx="255968" cy="28917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B64A227-58EB-47E2-A38A-51A82000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89" y="802155"/>
              <a:ext cx="123508" cy="170767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C13D89B4-7C84-4127-B9E1-E62731345A31}"/>
              </a:ext>
            </a:extLst>
          </p:cNvPr>
          <p:cNvGrpSpPr/>
          <p:nvPr/>
        </p:nvGrpSpPr>
        <p:grpSpPr>
          <a:xfrm>
            <a:off x="4086597" y="2935261"/>
            <a:ext cx="5495554" cy="645396"/>
            <a:chOff x="4604623" y="3876062"/>
            <a:chExt cx="4078799" cy="479013"/>
          </a:xfrm>
          <a:solidFill>
            <a:schemeClr val="bg1"/>
          </a:solidFill>
        </p:grpSpPr>
        <p:sp>
          <p:nvSpPr>
            <p:cNvPr id="87" name="Freeform 142">
              <a:extLst>
                <a:ext uri="{FF2B5EF4-FFF2-40B4-BE49-F238E27FC236}">
                  <a16:creationId xmlns:a16="http://schemas.microsoft.com/office/drawing/2014/main" id="{FD071387-9E1E-4C33-9E9A-5468DCE6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623" y="3876062"/>
              <a:ext cx="304223" cy="479013"/>
            </a:xfrm>
            <a:custGeom>
              <a:avLst/>
              <a:gdLst>
                <a:gd name="T0" fmla="*/ 58 w 103"/>
                <a:gd name="T1" fmla="*/ 162 h 162"/>
                <a:gd name="T2" fmla="*/ 12 w 103"/>
                <a:gd name="T3" fmla="*/ 143 h 162"/>
                <a:gd name="T4" fmla="*/ 0 w 103"/>
                <a:gd name="T5" fmla="*/ 81 h 162"/>
                <a:gd name="T6" fmla="*/ 12 w 103"/>
                <a:gd name="T7" fmla="*/ 19 h 162"/>
                <a:gd name="T8" fmla="*/ 58 w 103"/>
                <a:gd name="T9" fmla="*/ 0 h 162"/>
                <a:gd name="T10" fmla="*/ 103 w 103"/>
                <a:gd name="T11" fmla="*/ 6 h 162"/>
                <a:gd name="T12" fmla="*/ 102 w 103"/>
                <a:gd name="T13" fmla="*/ 27 h 162"/>
                <a:gd name="T14" fmla="*/ 61 w 103"/>
                <a:gd name="T15" fmla="*/ 23 h 162"/>
                <a:gd name="T16" fmla="*/ 33 w 103"/>
                <a:gd name="T17" fmla="*/ 35 h 162"/>
                <a:gd name="T18" fmla="*/ 26 w 103"/>
                <a:gd name="T19" fmla="*/ 81 h 162"/>
                <a:gd name="T20" fmla="*/ 33 w 103"/>
                <a:gd name="T21" fmla="*/ 127 h 162"/>
                <a:gd name="T22" fmla="*/ 60 w 103"/>
                <a:gd name="T23" fmla="*/ 139 h 162"/>
                <a:gd name="T24" fmla="*/ 102 w 103"/>
                <a:gd name="T25" fmla="*/ 136 h 162"/>
                <a:gd name="T26" fmla="*/ 103 w 103"/>
                <a:gd name="T27" fmla="*/ 157 h 162"/>
                <a:gd name="T28" fmla="*/ 58 w 103"/>
                <a:gd name="T2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162">
                  <a:moveTo>
                    <a:pt x="58" y="162"/>
                  </a:moveTo>
                  <a:cubicBezTo>
                    <a:pt x="35" y="162"/>
                    <a:pt x="20" y="155"/>
                    <a:pt x="12" y="143"/>
                  </a:cubicBezTo>
                  <a:cubicBezTo>
                    <a:pt x="4" y="130"/>
                    <a:pt x="0" y="109"/>
                    <a:pt x="0" y="81"/>
                  </a:cubicBezTo>
                  <a:cubicBezTo>
                    <a:pt x="0" y="52"/>
                    <a:pt x="4" y="31"/>
                    <a:pt x="12" y="19"/>
                  </a:cubicBezTo>
                  <a:cubicBezTo>
                    <a:pt x="20" y="7"/>
                    <a:pt x="36" y="0"/>
                    <a:pt x="58" y="0"/>
                  </a:cubicBezTo>
                  <a:cubicBezTo>
                    <a:pt x="72" y="0"/>
                    <a:pt x="87" y="2"/>
                    <a:pt x="103" y="6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88" y="24"/>
                    <a:pt x="75" y="23"/>
                    <a:pt x="61" y="23"/>
                  </a:cubicBezTo>
                  <a:cubicBezTo>
                    <a:pt x="47" y="23"/>
                    <a:pt x="38" y="27"/>
                    <a:pt x="33" y="35"/>
                  </a:cubicBezTo>
                  <a:cubicBezTo>
                    <a:pt x="28" y="43"/>
                    <a:pt x="26" y="59"/>
                    <a:pt x="26" y="81"/>
                  </a:cubicBezTo>
                  <a:cubicBezTo>
                    <a:pt x="26" y="104"/>
                    <a:pt x="28" y="119"/>
                    <a:pt x="33" y="127"/>
                  </a:cubicBezTo>
                  <a:cubicBezTo>
                    <a:pt x="38" y="135"/>
                    <a:pt x="47" y="139"/>
                    <a:pt x="60" y="139"/>
                  </a:cubicBezTo>
                  <a:cubicBezTo>
                    <a:pt x="74" y="139"/>
                    <a:pt x="88" y="138"/>
                    <a:pt x="102" y="13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87" y="160"/>
                    <a:pt x="72" y="162"/>
                    <a:pt x="58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88" name="Freeform 143">
              <a:extLst>
                <a:ext uri="{FF2B5EF4-FFF2-40B4-BE49-F238E27FC236}">
                  <a16:creationId xmlns:a16="http://schemas.microsoft.com/office/drawing/2014/main" id="{7CA8C6D5-3972-4305-890A-2DD31E04A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196" y="3884914"/>
              <a:ext cx="331881" cy="461313"/>
            </a:xfrm>
            <a:custGeom>
              <a:avLst/>
              <a:gdLst>
                <a:gd name="T0" fmla="*/ 25 w 112"/>
                <a:gd name="T1" fmla="*/ 101 h 156"/>
                <a:gd name="T2" fmla="*/ 25 w 112"/>
                <a:gd name="T3" fmla="*/ 156 h 156"/>
                <a:gd name="T4" fmla="*/ 0 w 112"/>
                <a:gd name="T5" fmla="*/ 156 h 156"/>
                <a:gd name="T6" fmla="*/ 0 w 112"/>
                <a:gd name="T7" fmla="*/ 0 h 156"/>
                <a:gd name="T8" fmla="*/ 59 w 112"/>
                <a:gd name="T9" fmla="*/ 0 h 156"/>
                <a:gd name="T10" fmla="*/ 112 w 112"/>
                <a:gd name="T11" fmla="*/ 50 h 156"/>
                <a:gd name="T12" fmla="*/ 86 w 112"/>
                <a:gd name="T13" fmla="*/ 95 h 156"/>
                <a:gd name="T14" fmla="*/ 112 w 112"/>
                <a:gd name="T15" fmla="*/ 156 h 156"/>
                <a:gd name="T16" fmla="*/ 84 w 112"/>
                <a:gd name="T17" fmla="*/ 156 h 156"/>
                <a:gd name="T18" fmla="*/ 62 w 112"/>
                <a:gd name="T19" fmla="*/ 101 h 156"/>
                <a:gd name="T20" fmla="*/ 25 w 112"/>
                <a:gd name="T21" fmla="*/ 101 h 156"/>
                <a:gd name="T22" fmla="*/ 86 w 112"/>
                <a:gd name="T23" fmla="*/ 50 h 156"/>
                <a:gd name="T24" fmla="*/ 59 w 112"/>
                <a:gd name="T25" fmla="*/ 22 h 156"/>
                <a:gd name="T26" fmla="*/ 25 w 112"/>
                <a:gd name="T27" fmla="*/ 22 h 156"/>
                <a:gd name="T28" fmla="*/ 25 w 112"/>
                <a:gd name="T29" fmla="*/ 79 h 156"/>
                <a:gd name="T30" fmla="*/ 59 w 112"/>
                <a:gd name="T31" fmla="*/ 79 h 156"/>
                <a:gd name="T32" fmla="*/ 80 w 112"/>
                <a:gd name="T33" fmla="*/ 71 h 156"/>
                <a:gd name="T34" fmla="*/ 86 w 112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56">
                  <a:moveTo>
                    <a:pt x="25" y="101"/>
                  </a:moveTo>
                  <a:cubicBezTo>
                    <a:pt x="25" y="156"/>
                    <a:pt x="25" y="156"/>
                    <a:pt x="25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4" y="0"/>
                    <a:pt x="112" y="16"/>
                    <a:pt x="112" y="50"/>
                  </a:cubicBezTo>
                  <a:cubicBezTo>
                    <a:pt x="112" y="72"/>
                    <a:pt x="103" y="87"/>
                    <a:pt x="86" y="9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62" y="101"/>
                    <a:pt x="62" y="101"/>
                    <a:pt x="62" y="101"/>
                  </a:cubicBezTo>
                  <a:lnTo>
                    <a:pt x="25" y="101"/>
                  </a:lnTo>
                  <a:close/>
                  <a:moveTo>
                    <a:pt x="86" y="50"/>
                  </a:moveTo>
                  <a:cubicBezTo>
                    <a:pt x="86" y="31"/>
                    <a:pt x="77" y="22"/>
                    <a:pt x="59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9" y="79"/>
                    <a:pt x="75" y="76"/>
                    <a:pt x="80" y="71"/>
                  </a:cubicBezTo>
                  <a:cubicBezTo>
                    <a:pt x="84" y="66"/>
                    <a:pt x="86" y="59"/>
                    <a:pt x="8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89" name="Freeform 144">
              <a:extLst>
                <a:ext uri="{FF2B5EF4-FFF2-40B4-BE49-F238E27FC236}">
                  <a16:creationId xmlns:a16="http://schemas.microsoft.com/office/drawing/2014/main" id="{8D68E27A-2446-497B-B7EF-F3131808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477" y="3884914"/>
              <a:ext cx="366176" cy="461313"/>
            </a:xfrm>
            <a:custGeom>
              <a:avLst/>
              <a:gdLst>
                <a:gd name="T0" fmla="*/ 200 w 331"/>
                <a:gd name="T1" fmla="*/ 417 h 417"/>
                <a:gd name="T2" fmla="*/ 131 w 331"/>
                <a:gd name="T3" fmla="*/ 417 h 417"/>
                <a:gd name="T4" fmla="*/ 131 w 331"/>
                <a:gd name="T5" fmla="*/ 246 h 417"/>
                <a:gd name="T6" fmla="*/ 0 w 331"/>
                <a:gd name="T7" fmla="*/ 0 h 417"/>
                <a:gd name="T8" fmla="*/ 77 w 331"/>
                <a:gd name="T9" fmla="*/ 0 h 417"/>
                <a:gd name="T10" fmla="*/ 165 w 331"/>
                <a:gd name="T11" fmla="*/ 179 h 417"/>
                <a:gd name="T12" fmla="*/ 254 w 331"/>
                <a:gd name="T13" fmla="*/ 0 h 417"/>
                <a:gd name="T14" fmla="*/ 331 w 331"/>
                <a:gd name="T15" fmla="*/ 0 h 417"/>
                <a:gd name="T16" fmla="*/ 200 w 331"/>
                <a:gd name="T17" fmla="*/ 246 h 417"/>
                <a:gd name="T18" fmla="*/ 200 w 331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417">
                  <a:moveTo>
                    <a:pt x="200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165" y="179"/>
                  </a:lnTo>
                  <a:lnTo>
                    <a:pt x="254" y="0"/>
                  </a:lnTo>
                  <a:lnTo>
                    <a:pt x="331" y="0"/>
                  </a:lnTo>
                  <a:lnTo>
                    <a:pt x="200" y="246"/>
                  </a:lnTo>
                  <a:lnTo>
                    <a:pt x="20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0" name="Freeform 145">
              <a:extLst>
                <a:ext uri="{FF2B5EF4-FFF2-40B4-BE49-F238E27FC236}">
                  <a16:creationId xmlns:a16="http://schemas.microsoft.com/office/drawing/2014/main" id="{649EC0C0-EF73-4DF5-8C60-35B651501D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0451" y="3884914"/>
              <a:ext cx="328560" cy="461313"/>
            </a:xfrm>
            <a:custGeom>
              <a:avLst/>
              <a:gdLst>
                <a:gd name="T0" fmla="*/ 58 w 111"/>
                <a:gd name="T1" fmla="*/ 108 h 156"/>
                <a:gd name="T2" fmla="*/ 26 w 111"/>
                <a:gd name="T3" fmla="*/ 108 h 156"/>
                <a:gd name="T4" fmla="*/ 26 w 111"/>
                <a:gd name="T5" fmla="*/ 156 h 156"/>
                <a:gd name="T6" fmla="*/ 0 w 111"/>
                <a:gd name="T7" fmla="*/ 156 h 156"/>
                <a:gd name="T8" fmla="*/ 0 w 111"/>
                <a:gd name="T9" fmla="*/ 0 h 156"/>
                <a:gd name="T10" fmla="*/ 58 w 111"/>
                <a:gd name="T11" fmla="*/ 0 h 156"/>
                <a:gd name="T12" fmla="*/ 111 w 111"/>
                <a:gd name="T13" fmla="*/ 52 h 156"/>
                <a:gd name="T14" fmla="*/ 98 w 111"/>
                <a:gd name="T15" fmla="*/ 94 h 156"/>
                <a:gd name="T16" fmla="*/ 58 w 111"/>
                <a:gd name="T17" fmla="*/ 108 h 156"/>
                <a:gd name="T18" fmla="*/ 26 w 111"/>
                <a:gd name="T19" fmla="*/ 86 h 156"/>
                <a:gd name="T20" fmla="*/ 58 w 111"/>
                <a:gd name="T21" fmla="*/ 86 h 156"/>
                <a:gd name="T22" fmla="*/ 85 w 111"/>
                <a:gd name="T23" fmla="*/ 52 h 156"/>
                <a:gd name="T24" fmla="*/ 78 w 111"/>
                <a:gd name="T25" fmla="*/ 29 h 156"/>
                <a:gd name="T26" fmla="*/ 58 w 111"/>
                <a:gd name="T27" fmla="*/ 22 h 156"/>
                <a:gd name="T28" fmla="*/ 26 w 111"/>
                <a:gd name="T29" fmla="*/ 22 h 156"/>
                <a:gd name="T30" fmla="*/ 26 w 111"/>
                <a:gd name="T31" fmla="*/ 8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6">
                  <a:moveTo>
                    <a:pt x="58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93" y="0"/>
                    <a:pt x="111" y="17"/>
                    <a:pt x="111" y="52"/>
                  </a:cubicBezTo>
                  <a:cubicBezTo>
                    <a:pt x="111" y="70"/>
                    <a:pt x="106" y="84"/>
                    <a:pt x="98" y="94"/>
                  </a:cubicBezTo>
                  <a:cubicBezTo>
                    <a:pt x="89" y="103"/>
                    <a:pt x="75" y="108"/>
                    <a:pt x="58" y="108"/>
                  </a:cubicBezTo>
                  <a:close/>
                  <a:moveTo>
                    <a:pt x="26" y="86"/>
                  </a:moveTo>
                  <a:cubicBezTo>
                    <a:pt x="58" y="86"/>
                    <a:pt x="58" y="86"/>
                    <a:pt x="58" y="86"/>
                  </a:cubicBezTo>
                  <a:cubicBezTo>
                    <a:pt x="76" y="86"/>
                    <a:pt x="85" y="75"/>
                    <a:pt x="85" y="52"/>
                  </a:cubicBezTo>
                  <a:cubicBezTo>
                    <a:pt x="85" y="42"/>
                    <a:pt x="83" y="34"/>
                    <a:pt x="78" y="29"/>
                  </a:cubicBezTo>
                  <a:cubicBezTo>
                    <a:pt x="74" y="24"/>
                    <a:pt x="67" y="22"/>
                    <a:pt x="58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1" name="Freeform 146">
              <a:extLst>
                <a:ext uri="{FF2B5EF4-FFF2-40B4-BE49-F238E27FC236}">
                  <a16:creationId xmlns:a16="http://schemas.microsoft.com/office/drawing/2014/main" id="{FA2D9A50-0B2B-422B-8A66-F3E49F066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264" y="3884914"/>
              <a:ext cx="336303" cy="461313"/>
            </a:xfrm>
            <a:custGeom>
              <a:avLst/>
              <a:gdLst>
                <a:gd name="T0" fmla="*/ 0 w 304"/>
                <a:gd name="T1" fmla="*/ 62 h 417"/>
                <a:gd name="T2" fmla="*/ 0 w 304"/>
                <a:gd name="T3" fmla="*/ 0 h 417"/>
                <a:gd name="T4" fmla="*/ 304 w 304"/>
                <a:gd name="T5" fmla="*/ 0 h 417"/>
                <a:gd name="T6" fmla="*/ 304 w 304"/>
                <a:gd name="T7" fmla="*/ 62 h 417"/>
                <a:gd name="T8" fmla="*/ 187 w 304"/>
                <a:gd name="T9" fmla="*/ 62 h 417"/>
                <a:gd name="T10" fmla="*/ 187 w 304"/>
                <a:gd name="T11" fmla="*/ 417 h 417"/>
                <a:gd name="T12" fmla="*/ 120 w 304"/>
                <a:gd name="T13" fmla="*/ 417 h 417"/>
                <a:gd name="T14" fmla="*/ 120 w 304"/>
                <a:gd name="T15" fmla="*/ 62 h 417"/>
                <a:gd name="T16" fmla="*/ 0 w 304"/>
                <a:gd name="T17" fmla="*/ 6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17">
                  <a:moveTo>
                    <a:pt x="0" y="62"/>
                  </a:moveTo>
                  <a:lnTo>
                    <a:pt x="0" y="0"/>
                  </a:lnTo>
                  <a:lnTo>
                    <a:pt x="304" y="0"/>
                  </a:lnTo>
                  <a:lnTo>
                    <a:pt x="304" y="62"/>
                  </a:lnTo>
                  <a:lnTo>
                    <a:pt x="187" y="62"/>
                  </a:lnTo>
                  <a:lnTo>
                    <a:pt x="187" y="417"/>
                  </a:lnTo>
                  <a:lnTo>
                    <a:pt x="120" y="417"/>
                  </a:lnTo>
                  <a:lnTo>
                    <a:pt x="12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2" name="Freeform 147">
              <a:extLst>
                <a:ext uri="{FF2B5EF4-FFF2-40B4-BE49-F238E27FC236}">
                  <a16:creationId xmlns:a16="http://schemas.microsoft.com/office/drawing/2014/main" id="{D9B4FA11-7F5B-4AD4-A63E-8E895C9EA9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0457" y="3876062"/>
              <a:ext cx="375024" cy="479013"/>
            </a:xfrm>
            <a:custGeom>
              <a:avLst/>
              <a:gdLst>
                <a:gd name="T0" fmla="*/ 113 w 127"/>
                <a:gd name="T1" fmla="*/ 143 h 162"/>
                <a:gd name="T2" fmla="*/ 64 w 127"/>
                <a:gd name="T3" fmla="*/ 162 h 162"/>
                <a:gd name="T4" fmla="*/ 14 w 127"/>
                <a:gd name="T5" fmla="*/ 143 h 162"/>
                <a:gd name="T6" fmla="*/ 0 w 127"/>
                <a:gd name="T7" fmla="*/ 82 h 162"/>
                <a:gd name="T8" fmla="*/ 15 w 127"/>
                <a:gd name="T9" fmla="*/ 20 h 162"/>
                <a:gd name="T10" fmla="*/ 64 w 127"/>
                <a:gd name="T11" fmla="*/ 0 h 162"/>
                <a:gd name="T12" fmla="*/ 113 w 127"/>
                <a:gd name="T13" fmla="*/ 20 h 162"/>
                <a:gd name="T14" fmla="*/ 127 w 127"/>
                <a:gd name="T15" fmla="*/ 82 h 162"/>
                <a:gd name="T16" fmla="*/ 113 w 127"/>
                <a:gd name="T17" fmla="*/ 143 h 162"/>
                <a:gd name="T18" fmla="*/ 34 w 127"/>
                <a:gd name="T19" fmla="*/ 126 h 162"/>
                <a:gd name="T20" fmla="*/ 64 w 127"/>
                <a:gd name="T21" fmla="*/ 140 h 162"/>
                <a:gd name="T22" fmla="*/ 94 w 127"/>
                <a:gd name="T23" fmla="*/ 126 h 162"/>
                <a:gd name="T24" fmla="*/ 101 w 127"/>
                <a:gd name="T25" fmla="*/ 82 h 162"/>
                <a:gd name="T26" fmla="*/ 93 w 127"/>
                <a:gd name="T27" fmla="*/ 37 h 162"/>
                <a:gd name="T28" fmla="*/ 64 w 127"/>
                <a:gd name="T29" fmla="*/ 23 h 162"/>
                <a:gd name="T30" fmla="*/ 35 w 127"/>
                <a:gd name="T31" fmla="*/ 37 h 162"/>
                <a:gd name="T32" fmla="*/ 27 w 127"/>
                <a:gd name="T33" fmla="*/ 82 h 162"/>
                <a:gd name="T34" fmla="*/ 34 w 127"/>
                <a:gd name="T35" fmla="*/ 12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62">
                  <a:moveTo>
                    <a:pt x="113" y="143"/>
                  </a:moveTo>
                  <a:cubicBezTo>
                    <a:pt x="104" y="155"/>
                    <a:pt x="88" y="162"/>
                    <a:pt x="64" y="162"/>
                  </a:cubicBezTo>
                  <a:cubicBezTo>
                    <a:pt x="40" y="162"/>
                    <a:pt x="24" y="155"/>
                    <a:pt x="14" y="143"/>
                  </a:cubicBezTo>
                  <a:cubicBezTo>
                    <a:pt x="5" y="130"/>
                    <a:pt x="0" y="109"/>
                    <a:pt x="0" y="82"/>
                  </a:cubicBezTo>
                  <a:cubicBezTo>
                    <a:pt x="0" y="54"/>
                    <a:pt x="5" y="34"/>
                    <a:pt x="15" y="20"/>
                  </a:cubicBezTo>
                  <a:cubicBezTo>
                    <a:pt x="24" y="7"/>
                    <a:pt x="41" y="0"/>
                    <a:pt x="64" y="0"/>
                  </a:cubicBezTo>
                  <a:cubicBezTo>
                    <a:pt x="87" y="0"/>
                    <a:pt x="104" y="7"/>
                    <a:pt x="113" y="20"/>
                  </a:cubicBezTo>
                  <a:cubicBezTo>
                    <a:pt x="123" y="34"/>
                    <a:pt x="127" y="54"/>
                    <a:pt x="127" y="82"/>
                  </a:cubicBezTo>
                  <a:cubicBezTo>
                    <a:pt x="127" y="110"/>
                    <a:pt x="123" y="130"/>
                    <a:pt x="113" y="143"/>
                  </a:cubicBezTo>
                  <a:close/>
                  <a:moveTo>
                    <a:pt x="34" y="126"/>
                  </a:moveTo>
                  <a:cubicBezTo>
                    <a:pt x="39" y="135"/>
                    <a:pt x="49" y="140"/>
                    <a:pt x="64" y="140"/>
                  </a:cubicBezTo>
                  <a:cubicBezTo>
                    <a:pt x="79" y="140"/>
                    <a:pt x="88" y="135"/>
                    <a:pt x="94" y="126"/>
                  </a:cubicBezTo>
                  <a:cubicBezTo>
                    <a:pt x="99" y="118"/>
                    <a:pt x="101" y="103"/>
                    <a:pt x="101" y="82"/>
                  </a:cubicBezTo>
                  <a:cubicBezTo>
                    <a:pt x="101" y="61"/>
                    <a:pt x="99" y="46"/>
                    <a:pt x="93" y="37"/>
                  </a:cubicBezTo>
                  <a:cubicBezTo>
                    <a:pt x="88" y="27"/>
                    <a:pt x="78" y="23"/>
                    <a:pt x="64" y="23"/>
                  </a:cubicBezTo>
                  <a:cubicBezTo>
                    <a:pt x="50" y="23"/>
                    <a:pt x="40" y="27"/>
                    <a:pt x="35" y="37"/>
                  </a:cubicBezTo>
                  <a:cubicBezTo>
                    <a:pt x="29" y="46"/>
                    <a:pt x="27" y="61"/>
                    <a:pt x="27" y="82"/>
                  </a:cubicBezTo>
                  <a:cubicBezTo>
                    <a:pt x="27" y="102"/>
                    <a:pt x="29" y="117"/>
                    <a:pt x="3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3" name="Freeform 148">
              <a:extLst>
                <a:ext uri="{FF2B5EF4-FFF2-40B4-BE49-F238E27FC236}">
                  <a16:creationId xmlns:a16="http://schemas.microsoft.com/office/drawing/2014/main" id="{ED302C2D-1608-4D3D-A3F5-0F9D1765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80" y="3884914"/>
              <a:ext cx="355113" cy="461313"/>
            </a:xfrm>
            <a:custGeom>
              <a:avLst/>
              <a:gdLst>
                <a:gd name="T0" fmla="*/ 0 w 321"/>
                <a:gd name="T1" fmla="*/ 417 h 417"/>
                <a:gd name="T2" fmla="*/ 0 w 321"/>
                <a:gd name="T3" fmla="*/ 0 h 417"/>
                <a:gd name="T4" fmla="*/ 118 w 321"/>
                <a:gd name="T5" fmla="*/ 0 h 417"/>
                <a:gd name="T6" fmla="*/ 243 w 321"/>
                <a:gd name="T7" fmla="*/ 358 h 417"/>
                <a:gd name="T8" fmla="*/ 254 w 321"/>
                <a:gd name="T9" fmla="*/ 358 h 417"/>
                <a:gd name="T10" fmla="*/ 254 w 321"/>
                <a:gd name="T11" fmla="*/ 0 h 417"/>
                <a:gd name="T12" fmla="*/ 321 w 321"/>
                <a:gd name="T13" fmla="*/ 0 h 417"/>
                <a:gd name="T14" fmla="*/ 321 w 321"/>
                <a:gd name="T15" fmla="*/ 417 h 417"/>
                <a:gd name="T16" fmla="*/ 206 w 321"/>
                <a:gd name="T17" fmla="*/ 417 h 417"/>
                <a:gd name="T18" fmla="*/ 75 w 321"/>
                <a:gd name="T19" fmla="*/ 59 h 417"/>
                <a:gd name="T20" fmla="*/ 67 w 321"/>
                <a:gd name="T21" fmla="*/ 59 h 417"/>
                <a:gd name="T22" fmla="*/ 67 w 321"/>
                <a:gd name="T23" fmla="*/ 417 h 417"/>
                <a:gd name="T24" fmla="*/ 0 w 321"/>
                <a:gd name="T2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417">
                  <a:moveTo>
                    <a:pt x="0" y="417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3" y="358"/>
                  </a:lnTo>
                  <a:lnTo>
                    <a:pt x="254" y="358"/>
                  </a:lnTo>
                  <a:lnTo>
                    <a:pt x="254" y="0"/>
                  </a:lnTo>
                  <a:lnTo>
                    <a:pt x="321" y="0"/>
                  </a:lnTo>
                  <a:lnTo>
                    <a:pt x="321" y="417"/>
                  </a:lnTo>
                  <a:lnTo>
                    <a:pt x="206" y="417"/>
                  </a:lnTo>
                  <a:lnTo>
                    <a:pt x="75" y="59"/>
                  </a:lnTo>
                  <a:lnTo>
                    <a:pt x="67" y="59"/>
                  </a:lnTo>
                  <a:lnTo>
                    <a:pt x="67" y="41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4" name="Freeform 149">
              <a:extLst>
                <a:ext uri="{FF2B5EF4-FFF2-40B4-BE49-F238E27FC236}">
                  <a16:creationId xmlns:a16="http://schemas.microsoft.com/office/drawing/2014/main" id="{6DEBEEFB-DB9C-451A-8E09-2C9DF674A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763" y="3884914"/>
              <a:ext cx="377235" cy="461313"/>
            </a:xfrm>
            <a:custGeom>
              <a:avLst/>
              <a:gdLst>
                <a:gd name="T0" fmla="*/ 0 w 341"/>
                <a:gd name="T1" fmla="*/ 417 h 417"/>
                <a:gd name="T2" fmla="*/ 104 w 341"/>
                <a:gd name="T3" fmla="*/ 0 h 417"/>
                <a:gd name="T4" fmla="*/ 240 w 341"/>
                <a:gd name="T5" fmla="*/ 0 h 417"/>
                <a:gd name="T6" fmla="*/ 341 w 341"/>
                <a:gd name="T7" fmla="*/ 417 h 417"/>
                <a:gd name="T8" fmla="*/ 275 w 341"/>
                <a:gd name="T9" fmla="*/ 417 h 417"/>
                <a:gd name="T10" fmla="*/ 251 w 341"/>
                <a:gd name="T11" fmla="*/ 329 h 417"/>
                <a:gd name="T12" fmla="*/ 90 w 341"/>
                <a:gd name="T13" fmla="*/ 329 h 417"/>
                <a:gd name="T14" fmla="*/ 69 w 341"/>
                <a:gd name="T15" fmla="*/ 417 h 417"/>
                <a:gd name="T16" fmla="*/ 0 w 341"/>
                <a:gd name="T17" fmla="*/ 417 h 417"/>
                <a:gd name="T18" fmla="*/ 157 w 341"/>
                <a:gd name="T19" fmla="*/ 56 h 417"/>
                <a:gd name="T20" fmla="*/ 104 w 341"/>
                <a:gd name="T21" fmla="*/ 267 h 417"/>
                <a:gd name="T22" fmla="*/ 237 w 341"/>
                <a:gd name="T23" fmla="*/ 267 h 417"/>
                <a:gd name="T24" fmla="*/ 187 w 341"/>
                <a:gd name="T25" fmla="*/ 56 h 417"/>
                <a:gd name="T26" fmla="*/ 157 w 341"/>
                <a:gd name="T27" fmla="*/ 5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1" h="417">
                  <a:moveTo>
                    <a:pt x="0" y="417"/>
                  </a:moveTo>
                  <a:lnTo>
                    <a:pt x="104" y="0"/>
                  </a:lnTo>
                  <a:lnTo>
                    <a:pt x="240" y="0"/>
                  </a:lnTo>
                  <a:lnTo>
                    <a:pt x="341" y="417"/>
                  </a:lnTo>
                  <a:lnTo>
                    <a:pt x="275" y="417"/>
                  </a:lnTo>
                  <a:lnTo>
                    <a:pt x="251" y="329"/>
                  </a:lnTo>
                  <a:lnTo>
                    <a:pt x="90" y="329"/>
                  </a:lnTo>
                  <a:lnTo>
                    <a:pt x="69" y="417"/>
                  </a:lnTo>
                  <a:lnTo>
                    <a:pt x="0" y="417"/>
                  </a:lnTo>
                  <a:close/>
                  <a:moveTo>
                    <a:pt x="157" y="56"/>
                  </a:moveTo>
                  <a:lnTo>
                    <a:pt x="104" y="267"/>
                  </a:lnTo>
                  <a:lnTo>
                    <a:pt x="237" y="267"/>
                  </a:lnTo>
                  <a:lnTo>
                    <a:pt x="187" y="56"/>
                  </a:lnTo>
                  <a:lnTo>
                    <a:pt x="157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5" name="Freeform 150">
              <a:extLst>
                <a:ext uri="{FF2B5EF4-FFF2-40B4-BE49-F238E27FC236}">
                  <a16:creationId xmlns:a16="http://schemas.microsoft.com/office/drawing/2014/main" id="{66B09D2C-93FA-4945-9A50-7072CD471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9968" y="3884914"/>
              <a:ext cx="334092" cy="461312"/>
            </a:xfrm>
            <a:custGeom>
              <a:avLst/>
              <a:gdLst>
                <a:gd name="T0" fmla="*/ 26 w 113"/>
                <a:gd name="T1" fmla="*/ 101 h 156"/>
                <a:gd name="T2" fmla="*/ 26 w 113"/>
                <a:gd name="T3" fmla="*/ 156 h 156"/>
                <a:gd name="T4" fmla="*/ 0 w 113"/>
                <a:gd name="T5" fmla="*/ 156 h 156"/>
                <a:gd name="T6" fmla="*/ 0 w 113"/>
                <a:gd name="T7" fmla="*/ 0 h 156"/>
                <a:gd name="T8" fmla="*/ 60 w 113"/>
                <a:gd name="T9" fmla="*/ 0 h 156"/>
                <a:gd name="T10" fmla="*/ 113 w 113"/>
                <a:gd name="T11" fmla="*/ 50 h 156"/>
                <a:gd name="T12" fmla="*/ 87 w 113"/>
                <a:gd name="T13" fmla="*/ 95 h 156"/>
                <a:gd name="T14" fmla="*/ 113 w 113"/>
                <a:gd name="T15" fmla="*/ 156 h 156"/>
                <a:gd name="T16" fmla="*/ 85 w 113"/>
                <a:gd name="T17" fmla="*/ 156 h 156"/>
                <a:gd name="T18" fmla="*/ 63 w 113"/>
                <a:gd name="T19" fmla="*/ 101 h 156"/>
                <a:gd name="T20" fmla="*/ 26 w 113"/>
                <a:gd name="T21" fmla="*/ 101 h 156"/>
                <a:gd name="T22" fmla="*/ 87 w 113"/>
                <a:gd name="T23" fmla="*/ 50 h 156"/>
                <a:gd name="T24" fmla="*/ 60 w 113"/>
                <a:gd name="T25" fmla="*/ 22 h 156"/>
                <a:gd name="T26" fmla="*/ 26 w 113"/>
                <a:gd name="T27" fmla="*/ 22 h 156"/>
                <a:gd name="T28" fmla="*/ 26 w 113"/>
                <a:gd name="T29" fmla="*/ 79 h 156"/>
                <a:gd name="T30" fmla="*/ 60 w 113"/>
                <a:gd name="T31" fmla="*/ 79 h 156"/>
                <a:gd name="T32" fmla="*/ 80 w 113"/>
                <a:gd name="T33" fmla="*/ 71 h 156"/>
                <a:gd name="T34" fmla="*/ 87 w 113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6">
                  <a:moveTo>
                    <a:pt x="26" y="101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5" y="0"/>
                    <a:pt x="113" y="16"/>
                    <a:pt x="113" y="50"/>
                  </a:cubicBezTo>
                  <a:cubicBezTo>
                    <a:pt x="113" y="72"/>
                    <a:pt x="104" y="87"/>
                    <a:pt x="87" y="95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63" y="101"/>
                    <a:pt x="63" y="101"/>
                    <a:pt x="63" y="101"/>
                  </a:cubicBezTo>
                  <a:lnTo>
                    <a:pt x="26" y="101"/>
                  </a:lnTo>
                  <a:close/>
                  <a:moveTo>
                    <a:pt x="87" y="50"/>
                  </a:moveTo>
                  <a:cubicBezTo>
                    <a:pt x="87" y="31"/>
                    <a:pt x="78" y="22"/>
                    <a:pt x="6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9" y="79"/>
                    <a:pt x="76" y="76"/>
                    <a:pt x="80" y="71"/>
                  </a:cubicBezTo>
                  <a:cubicBezTo>
                    <a:pt x="85" y="66"/>
                    <a:pt x="87" y="59"/>
                    <a:pt x="8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6" name="Freeform 151">
              <a:extLst>
                <a:ext uri="{FF2B5EF4-FFF2-40B4-BE49-F238E27FC236}">
                  <a16:creationId xmlns:a16="http://schemas.microsoft.com/office/drawing/2014/main" id="{24E372CD-1BBC-49CD-BBCC-948E3776B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461" y="3884914"/>
              <a:ext cx="363961" cy="461311"/>
            </a:xfrm>
            <a:custGeom>
              <a:avLst/>
              <a:gdLst>
                <a:gd name="T0" fmla="*/ 201 w 329"/>
                <a:gd name="T1" fmla="*/ 417 h 417"/>
                <a:gd name="T2" fmla="*/ 131 w 329"/>
                <a:gd name="T3" fmla="*/ 417 h 417"/>
                <a:gd name="T4" fmla="*/ 131 w 329"/>
                <a:gd name="T5" fmla="*/ 246 h 417"/>
                <a:gd name="T6" fmla="*/ 0 w 329"/>
                <a:gd name="T7" fmla="*/ 0 h 417"/>
                <a:gd name="T8" fmla="*/ 78 w 329"/>
                <a:gd name="T9" fmla="*/ 0 h 417"/>
                <a:gd name="T10" fmla="*/ 166 w 329"/>
                <a:gd name="T11" fmla="*/ 179 h 417"/>
                <a:gd name="T12" fmla="*/ 254 w 329"/>
                <a:gd name="T13" fmla="*/ 0 h 417"/>
                <a:gd name="T14" fmla="*/ 329 w 329"/>
                <a:gd name="T15" fmla="*/ 0 h 417"/>
                <a:gd name="T16" fmla="*/ 201 w 329"/>
                <a:gd name="T17" fmla="*/ 246 h 417"/>
                <a:gd name="T18" fmla="*/ 201 w 329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417">
                  <a:moveTo>
                    <a:pt x="201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166" y="179"/>
                  </a:lnTo>
                  <a:lnTo>
                    <a:pt x="254" y="0"/>
                  </a:lnTo>
                  <a:lnTo>
                    <a:pt x="329" y="0"/>
                  </a:lnTo>
                  <a:lnTo>
                    <a:pt x="201" y="246"/>
                  </a:lnTo>
                  <a:lnTo>
                    <a:pt x="201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B13907CC-0888-4055-A7E7-8FFB3EAF5824}"/>
              </a:ext>
            </a:extLst>
          </p:cNvPr>
          <p:cNvSpPr txBox="1"/>
          <p:nvPr/>
        </p:nvSpPr>
        <p:spPr>
          <a:xfrm>
            <a:off x="4086597" y="3697317"/>
            <a:ext cx="54955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600" spc="300" dirty="0">
                <a:solidFill>
                  <a:schemeClr val="bg1"/>
                </a:solidFill>
                <a:latin typeface="Titillium Web" panose="00000500000000000000" pitchFamily="2" charset="0"/>
              </a:rPr>
              <a:t>CRYPTOCURRENCY POWERPOINT TEMPLATE</a:t>
            </a: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D9F45A69-B16B-4497-A402-544BA816ACD7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60FBDCE0-E88F-4C56-8F7E-44E7CB3A1E34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FB0A4AD6-85E8-46FB-8F02-3E4173F55342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6A6CF04E-DD3E-48EE-BFDE-9EAD52E4A55E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F0504AC6-B813-4C16-B8C9-20052B544F3A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0965976A-0FDE-46C3-9425-0168063A2946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BFA78F02-17B3-44CC-8C50-DF80CFAF4972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893BD3B8-3F64-47F0-9816-8B551D0419E2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0CFC556F-6DA1-4E84-BA31-8270FA357872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D1CF4C9-065D-4C03-A4E9-80186ACAF31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50751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 animBg="1"/>
          <p:bldP spid="73" grpId="0"/>
          <p:bldP spid="83" grpId="0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3" grpId="0" animBg="1"/>
          <p:bldP spid="113" grpId="1" animBg="1"/>
          <p:bldP spid="114" grpId="0" animBg="1"/>
          <p:bldP spid="114" grpId="1" animBg="1"/>
          <p:bldP spid="115" grpId="0" animBg="1"/>
          <p:bldP spid="115" grpId="1" animBg="1"/>
          <p:bldP spid="116" grpId="0" animBg="1"/>
          <p:bldP spid="116" grpId="1" animBg="1"/>
          <p:bldP spid="117" grpId="0" animBg="1"/>
          <p:bldP spid="117" grpId="1" animBg="1"/>
          <p:bldP spid="76" grpId="0" animBg="1"/>
          <p:bldP spid="7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 animBg="1"/>
          <p:bldP spid="73" grpId="0"/>
          <p:bldP spid="83" grpId="0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3" grpId="0" animBg="1"/>
          <p:bldP spid="113" grpId="1" animBg="1"/>
          <p:bldP spid="114" grpId="0" animBg="1"/>
          <p:bldP spid="114" grpId="1" animBg="1"/>
          <p:bldP spid="115" grpId="0" animBg="1"/>
          <p:bldP spid="115" grpId="1" animBg="1"/>
          <p:bldP spid="116" grpId="0" animBg="1"/>
          <p:bldP spid="116" grpId="1" animBg="1"/>
          <p:bldP spid="117" grpId="0" animBg="1"/>
          <p:bldP spid="117" grpId="1" animBg="1"/>
          <p:bldP spid="76" grpId="0" animBg="1"/>
          <p:bldP spid="76" grpId="1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11C706A-677E-4329-AE4D-41161708BD33}"/>
              </a:ext>
            </a:extLst>
          </p:cNvPr>
          <p:cNvSpPr/>
          <p:nvPr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22E3CDF4-E722-471A-BBD3-34B042F42A26}"/>
              </a:ext>
            </a:extLst>
          </p:cNvPr>
          <p:cNvSpPr>
            <a:spLocks/>
          </p:cNvSpPr>
          <p:nvPr/>
        </p:nvSpPr>
        <p:spPr bwMode="auto">
          <a:xfrm>
            <a:off x="6908048" y="2365508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8" name="Freeform 119">
            <a:extLst>
              <a:ext uri="{FF2B5EF4-FFF2-40B4-BE49-F238E27FC236}">
                <a16:creationId xmlns:a16="http://schemas.microsoft.com/office/drawing/2014/main" id="{502827D5-BFC5-4287-A447-77F1DFB2149D}"/>
              </a:ext>
            </a:extLst>
          </p:cNvPr>
          <p:cNvSpPr>
            <a:spLocks/>
          </p:cNvSpPr>
          <p:nvPr/>
        </p:nvSpPr>
        <p:spPr bwMode="auto">
          <a:xfrm>
            <a:off x="10247695" y="2072863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7" name="Freeform 119">
            <a:extLst>
              <a:ext uri="{FF2B5EF4-FFF2-40B4-BE49-F238E27FC236}">
                <a16:creationId xmlns:a16="http://schemas.microsoft.com/office/drawing/2014/main" id="{1730B97D-F7ED-4ECF-BBB7-ACAC5B088E24}"/>
              </a:ext>
            </a:extLst>
          </p:cNvPr>
          <p:cNvSpPr>
            <a:spLocks/>
          </p:cNvSpPr>
          <p:nvPr/>
        </p:nvSpPr>
        <p:spPr bwMode="auto">
          <a:xfrm>
            <a:off x="623888" y="1666016"/>
            <a:ext cx="4276175" cy="483089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B97B07-3C20-4ED9-8215-2BCA9B180FA2}"/>
              </a:ext>
            </a:extLst>
          </p:cNvPr>
          <p:cNvGrpSpPr/>
          <p:nvPr/>
        </p:nvGrpSpPr>
        <p:grpSpPr>
          <a:xfrm>
            <a:off x="1013506" y="2781300"/>
            <a:ext cx="2233612" cy="2600325"/>
            <a:chOff x="1013506" y="2781300"/>
            <a:chExt cx="2233612" cy="2600325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829530D2-8725-4E04-92F3-B976041781AE}"/>
                </a:ext>
              </a:extLst>
            </p:cNvPr>
            <p:cNvSpPr/>
            <p:nvPr/>
          </p:nvSpPr>
          <p:spPr>
            <a:xfrm>
              <a:off x="1013506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rgbClr val="01050A"/>
            </a:solidFill>
            <a:ln>
              <a:noFill/>
            </a:ln>
            <a:effectLst>
              <a:outerShdw blurRad="342900" dist="38100" dir="5400000" algn="t" rotWithShape="0">
                <a:schemeClr val="tx1">
                  <a:lumMod val="95000"/>
                  <a:lumOff val="5000"/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9ABE3-BEAF-4C7B-910F-7B0C5DB94081}"/>
                </a:ext>
              </a:extLst>
            </p:cNvPr>
            <p:cNvSpPr/>
            <p:nvPr/>
          </p:nvSpPr>
          <p:spPr>
            <a:xfrm>
              <a:off x="1013507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B81FEBB-2471-4310-AC56-760C76A2E1BB}"/>
                </a:ext>
              </a:extLst>
            </p:cNvPr>
            <p:cNvSpPr txBox="1"/>
            <p:nvPr/>
          </p:nvSpPr>
          <p:spPr>
            <a:xfrm>
              <a:off x="1053940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01.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94A1880-2B8F-441E-B1AE-8AA3AC852EEE}"/>
              </a:ext>
            </a:extLst>
          </p:cNvPr>
          <p:cNvGrpSpPr/>
          <p:nvPr/>
        </p:nvGrpSpPr>
        <p:grpSpPr>
          <a:xfrm>
            <a:off x="3641148" y="2781300"/>
            <a:ext cx="2233612" cy="2600325"/>
            <a:chOff x="3641148" y="2781300"/>
            <a:chExt cx="2233612" cy="2600325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7C934040-8DB2-496F-984C-B3CC42E882E3}"/>
                </a:ext>
              </a:extLst>
            </p:cNvPr>
            <p:cNvSpPr/>
            <p:nvPr/>
          </p:nvSpPr>
          <p:spPr>
            <a:xfrm>
              <a:off x="3641148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rgbClr val="01050A"/>
            </a:solidFill>
            <a:ln>
              <a:noFill/>
            </a:ln>
            <a:effectLst>
              <a:outerShdw blurRad="342900" dist="38100" dir="5400000" algn="t" rotWithShape="0">
                <a:schemeClr val="tx1">
                  <a:lumMod val="95000"/>
                  <a:lumOff val="5000"/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A1E597B-64C3-4340-8740-4A9A02527E94}"/>
                </a:ext>
              </a:extLst>
            </p:cNvPr>
            <p:cNvSpPr/>
            <p:nvPr/>
          </p:nvSpPr>
          <p:spPr>
            <a:xfrm>
              <a:off x="3641149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41D3E38-8B92-4B3F-AB5D-3C0CFFF02E81}"/>
                </a:ext>
              </a:extLst>
            </p:cNvPr>
            <p:cNvSpPr txBox="1"/>
            <p:nvPr/>
          </p:nvSpPr>
          <p:spPr>
            <a:xfrm>
              <a:off x="3681582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02.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FEE7685-058E-45BF-82DE-B8E050D814E6}"/>
              </a:ext>
            </a:extLst>
          </p:cNvPr>
          <p:cNvGrpSpPr/>
          <p:nvPr/>
        </p:nvGrpSpPr>
        <p:grpSpPr>
          <a:xfrm>
            <a:off x="6268790" y="2781300"/>
            <a:ext cx="2233612" cy="2600325"/>
            <a:chOff x="6268790" y="2781300"/>
            <a:chExt cx="2233612" cy="2600325"/>
          </a:xfrm>
        </p:grpSpPr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D39F1E5E-8478-4767-A9BF-C4D82628829C}"/>
                </a:ext>
              </a:extLst>
            </p:cNvPr>
            <p:cNvSpPr/>
            <p:nvPr/>
          </p:nvSpPr>
          <p:spPr>
            <a:xfrm>
              <a:off x="6268790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rgbClr val="01050A"/>
            </a:solidFill>
            <a:ln>
              <a:noFill/>
            </a:ln>
            <a:effectLst>
              <a:outerShdw blurRad="342900" dist="38100" dir="5400000" algn="t" rotWithShape="0">
                <a:schemeClr val="tx1">
                  <a:lumMod val="95000"/>
                  <a:lumOff val="5000"/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8F6BB62-6813-4EE2-8FA6-1EC2B6A131DB}"/>
                </a:ext>
              </a:extLst>
            </p:cNvPr>
            <p:cNvSpPr/>
            <p:nvPr/>
          </p:nvSpPr>
          <p:spPr>
            <a:xfrm>
              <a:off x="6268791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218AD1A-B2C9-48FA-9979-F2680320ABC2}"/>
                </a:ext>
              </a:extLst>
            </p:cNvPr>
            <p:cNvSpPr txBox="1"/>
            <p:nvPr/>
          </p:nvSpPr>
          <p:spPr>
            <a:xfrm>
              <a:off x="6309224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03.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D22C9E3-B18B-44CB-8A25-A05BB871F016}"/>
              </a:ext>
            </a:extLst>
          </p:cNvPr>
          <p:cNvGrpSpPr/>
          <p:nvPr/>
        </p:nvGrpSpPr>
        <p:grpSpPr>
          <a:xfrm>
            <a:off x="8896432" y="2781299"/>
            <a:ext cx="2233612" cy="2600326"/>
            <a:chOff x="8896432" y="2781299"/>
            <a:chExt cx="2233612" cy="2600326"/>
          </a:xfrm>
        </p:grpSpPr>
        <p:sp>
          <p:nvSpPr>
            <p:cNvPr id="84" name="Rectangle: Rounded Corners 83">
              <a:extLst>
                <a:ext uri="{FF2B5EF4-FFF2-40B4-BE49-F238E27FC236}">
                  <a16:creationId xmlns:a16="http://schemas.microsoft.com/office/drawing/2014/main" id="{43CCAE2F-91C2-4A03-A498-A27478C3E5A9}"/>
                </a:ext>
              </a:extLst>
            </p:cNvPr>
            <p:cNvSpPr/>
            <p:nvPr/>
          </p:nvSpPr>
          <p:spPr>
            <a:xfrm>
              <a:off x="8896432" y="2781300"/>
              <a:ext cx="2233612" cy="2600325"/>
            </a:xfrm>
            <a:prstGeom prst="roundRect">
              <a:avLst>
                <a:gd name="adj" fmla="val 1955"/>
              </a:avLst>
            </a:prstGeom>
            <a:gradFill>
              <a:gsLst>
                <a:gs pos="0">
                  <a:schemeClr val="accent5"/>
                </a:gs>
                <a:gs pos="92000">
                  <a:schemeClr val="accent6"/>
                </a:gs>
              </a:gsLst>
              <a:lin ang="2700000" scaled="0"/>
            </a:gra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D87A629-D8B5-4510-BBC8-F167632F9920}"/>
                </a:ext>
              </a:extLst>
            </p:cNvPr>
            <p:cNvSpPr/>
            <p:nvPr/>
          </p:nvSpPr>
          <p:spPr>
            <a:xfrm>
              <a:off x="8896432" y="2781299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8B78B34-59B9-408D-8B40-04015216D8A5}"/>
                </a:ext>
              </a:extLst>
            </p:cNvPr>
            <p:cNvSpPr txBox="1"/>
            <p:nvPr/>
          </p:nvSpPr>
          <p:spPr>
            <a:xfrm>
              <a:off x="8936866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04.</a:t>
              </a: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204492A5-5DD6-4F06-A6FE-B839E5E3562E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0BEF1F6F-66CB-4065-96BF-DA8B71CAB25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25" name="Freeform 119">
                <a:extLst>
                  <a:ext uri="{FF2B5EF4-FFF2-40B4-BE49-F238E27FC236}">
                    <a16:creationId xmlns:a16="http://schemas.microsoft.com/office/drawing/2014/main" id="{7C7E7473-AE13-4CDB-8BD4-15ABEA290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7FA509B-FEEE-4885-ABC1-A0747E5B8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2DDE5888-ED1F-4A75-AB1F-48F032881B9A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15" name="Freeform 142">
                <a:extLst>
                  <a:ext uri="{FF2B5EF4-FFF2-40B4-BE49-F238E27FC236}">
                    <a16:creationId xmlns:a16="http://schemas.microsoft.com/office/drawing/2014/main" id="{B18D6D8B-CDCA-49A0-8C4B-E371720CA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43">
                <a:extLst>
                  <a:ext uri="{FF2B5EF4-FFF2-40B4-BE49-F238E27FC236}">
                    <a16:creationId xmlns:a16="http://schemas.microsoft.com/office/drawing/2014/main" id="{A5BACECA-FE6E-446A-9855-09B4403DB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144">
                <a:extLst>
                  <a:ext uri="{FF2B5EF4-FFF2-40B4-BE49-F238E27FC236}">
                    <a16:creationId xmlns:a16="http://schemas.microsoft.com/office/drawing/2014/main" id="{85B3B8CB-FDD9-4FE2-A6CC-737A6015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145">
                <a:extLst>
                  <a:ext uri="{FF2B5EF4-FFF2-40B4-BE49-F238E27FC236}">
                    <a16:creationId xmlns:a16="http://schemas.microsoft.com/office/drawing/2014/main" id="{D3B39584-E019-4F8B-B3A9-11FF7D0BA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146">
                <a:extLst>
                  <a:ext uri="{FF2B5EF4-FFF2-40B4-BE49-F238E27FC236}">
                    <a16:creationId xmlns:a16="http://schemas.microsoft.com/office/drawing/2014/main" id="{4B2166C3-D85D-4C15-AC46-81B2A1E73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147">
                <a:extLst>
                  <a:ext uri="{FF2B5EF4-FFF2-40B4-BE49-F238E27FC236}">
                    <a16:creationId xmlns:a16="http://schemas.microsoft.com/office/drawing/2014/main" id="{F2824F36-08FE-4292-B216-D29DA62875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148">
                <a:extLst>
                  <a:ext uri="{FF2B5EF4-FFF2-40B4-BE49-F238E27FC236}">
                    <a16:creationId xmlns:a16="http://schemas.microsoft.com/office/drawing/2014/main" id="{DC3C5818-1DD2-47B7-B73D-5C7F54D37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149">
                <a:extLst>
                  <a:ext uri="{FF2B5EF4-FFF2-40B4-BE49-F238E27FC236}">
                    <a16:creationId xmlns:a16="http://schemas.microsoft.com/office/drawing/2014/main" id="{6D466B55-2CA5-4FDE-833C-02AB861DB3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50">
                <a:extLst>
                  <a:ext uri="{FF2B5EF4-FFF2-40B4-BE49-F238E27FC236}">
                    <a16:creationId xmlns:a16="http://schemas.microsoft.com/office/drawing/2014/main" id="{4483A697-D879-4027-94DF-FDE5D3E7D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151">
                <a:extLst>
                  <a:ext uri="{FF2B5EF4-FFF2-40B4-BE49-F238E27FC236}">
                    <a16:creationId xmlns:a16="http://schemas.microsoft.com/office/drawing/2014/main" id="{DC8EFC8F-535F-4F57-8917-662E82BBE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29" name="Freeform 119">
            <a:extLst>
              <a:ext uri="{FF2B5EF4-FFF2-40B4-BE49-F238E27FC236}">
                <a16:creationId xmlns:a16="http://schemas.microsoft.com/office/drawing/2014/main" id="{785CE90C-66EA-4150-927D-0838A2D1B73B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316EEB1B-1369-4D1D-92C7-8D8A145A67F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10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33E79A6-DA0C-4359-BB13-F6924A694C75}"/>
              </a:ext>
            </a:extLst>
          </p:cNvPr>
          <p:cNvSpPr txBox="1"/>
          <p:nvPr/>
        </p:nvSpPr>
        <p:spPr>
          <a:xfrm>
            <a:off x="1013506" y="1364287"/>
            <a:ext cx="4365504" cy="64633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Benefits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B9C3BB7-1284-41B9-8FA2-D6E561876BCF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DB52B02-7B32-4BBD-B17C-23143A6D71C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88E5EA8-496F-431C-B9E5-5DC569C9A988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C064C6D-252A-4AC4-BA89-067267FCA4E6}"/>
              </a:ext>
            </a:extLst>
          </p:cNvPr>
          <p:cNvGrpSpPr/>
          <p:nvPr/>
        </p:nvGrpSpPr>
        <p:grpSpPr>
          <a:xfrm>
            <a:off x="1234009" y="4239595"/>
            <a:ext cx="1792605" cy="767207"/>
            <a:chOff x="1234009" y="4239595"/>
            <a:chExt cx="1792605" cy="76720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6267703-2EFF-45A6-997C-4FCEF4BEE183}"/>
                </a:ext>
              </a:extLst>
            </p:cNvPr>
            <p:cNvSpPr txBox="1"/>
            <p:nvPr/>
          </p:nvSpPr>
          <p:spPr>
            <a:xfrm>
              <a:off x="1234010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BENEFITS #1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BD039C5-1083-4600-9281-DB27C39CEE90}"/>
                </a:ext>
              </a:extLst>
            </p:cNvPr>
            <p:cNvSpPr txBox="1"/>
            <p:nvPr/>
          </p:nvSpPr>
          <p:spPr>
            <a:xfrm>
              <a:off x="1234009" y="4492943"/>
              <a:ext cx="179260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</a:t>
              </a:r>
              <a:br>
                <a:rPr lang="id-ID" dirty="0"/>
              </a:br>
              <a:r>
                <a:rPr lang="en-US" dirty="0"/>
                <a:t>behind the word</a:t>
              </a:r>
              <a:endParaRPr lang="id-ID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4A18F55-392F-4581-9E06-A3F863E1ADC9}"/>
              </a:ext>
            </a:extLst>
          </p:cNvPr>
          <p:cNvGrpSpPr/>
          <p:nvPr/>
        </p:nvGrpSpPr>
        <p:grpSpPr>
          <a:xfrm>
            <a:off x="3861651" y="4239595"/>
            <a:ext cx="1792605" cy="767207"/>
            <a:chOff x="3861651" y="4239595"/>
            <a:chExt cx="1792605" cy="767207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5CD2141-8A4E-4E40-8C4B-0DF5C1285880}"/>
                </a:ext>
              </a:extLst>
            </p:cNvPr>
            <p:cNvSpPr txBox="1"/>
            <p:nvPr/>
          </p:nvSpPr>
          <p:spPr>
            <a:xfrm>
              <a:off x="3861652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BENEFITS #2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D73FC756-753E-4893-BAE2-FC9577D3EBAB}"/>
                </a:ext>
              </a:extLst>
            </p:cNvPr>
            <p:cNvSpPr txBox="1"/>
            <p:nvPr/>
          </p:nvSpPr>
          <p:spPr>
            <a:xfrm>
              <a:off x="3861651" y="4492943"/>
              <a:ext cx="179260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1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100" dirty="0">
                  <a:solidFill>
                    <a:schemeClr val="bg1">
                      <a:lumMod val="85000"/>
                    </a:schemeClr>
                  </a:solidFill>
                </a:rPr>
                <a:t> away, </a:t>
              </a:r>
              <a:br>
                <a:rPr lang="id-ID" sz="1100" dirty="0">
                  <a:solidFill>
                    <a:schemeClr val="bg1">
                      <a:lumMod val="85000"/>
                    </a:schemeClr>
                  </a:solidFill>
                </a:rPr>
              </a:br>
              <a:r>
                <a:rPr lang="en-US" sz="1100" dirty="0">
                  <a:solidFill>
                    <a:schemeClr val="bg1">
                      <a:lumMod val="85000"/>
                    </a:schemeClr>
                  </a:solidFill>
                </a:rPr>
                <a:t>behind the word</a:t>
              </a:r>
              <a:endParaRPr lang="id-ID" sz="1100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8E3E1E6-CBBF-43B3-8DB9-B1B6EEADF928}"/>
              </a:ext>
            </a:extLst>
          </p:cNvPr>
          <p:cNvGrpSpPr/>
          <p:nvPr/>
        </p:nvGrpSpPr>
        <p:grpSpPr>
          <a:xfrm>
            <a:off x="6489293" y="4239595"/>
            <a:ext cx="1792605" cy="767207"/>
            <a:chOff x="6489293" y="4239595"/>
            <a:chExt cx="1792605" cy="767207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3C0DDE8-D0BD-4C98-A73F-C33752321037}"/>
                </a:ext>
              </a:extLst>
            </p:cNvPr>
            <p:cNvSpPr txBox="1"/>
            <p:nvPr/>
          </p:nvSpPr>
          <p:spPr>
            <a:xfrm>
              <a:off x="6489294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BENEFITS #3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FD8EC77C-84D5-40EB-A0AD-127661A37C41}"/>
                </a:ext>
              </a:extLst>
            </p:cNvPr>
            <p:cNvSpPr txBox="1"/>
            <p:nvPr/>
          </p:nvSpPr>
          <p:spPr>
            <a:xfrm>
              <a:off x="6489293" y="4492943"/>
              <a:ext cx="1792604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</a:t>
              </a:r>
              <a:br>
                <a:rPr lang="id-ID" dirty="0"/>
              </a:br>
              <a:r>
                <a:rPr lang="en-US" dirty="0"/>
                <a:t>behind the word</a:t>
              </a:r>
              <a:endParaRPr lang="id-ID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C05BF49-702A-4D1A-8F02-C9DA61CD8E41}"/>
              </a:ext>
            </a:extLst>
          </p:cNvPr>
          <p:cNvGrpSpPr/>
          <p:nvPr/>
        </p:nvGrpSpPr>
        <p:grpSpPr>
          <a:xfrm>
            <a:off x="9116936" y="4239595"/>
            <a:ext cx="1792604" cy="767207"/>
            <a:chOff x="9116936" y="4239595"/>
            <a:chExt cx="1792604" cy="767207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79F7688-815A-47F7-B2FD-1D15C5168218}"/>
                </a:ext>
              </a:extLst>
            </p:cNvPr>
            <p:cNvSpPr txBox="1"/>
            <p:nvPr/>
          </p:nvSpPr>
          <p:spPr>
            <a:xfrm>
              <a:off x="9116936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BENEFITS #4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CC8C899F-F3DE-4DAB-B496-DF1BD95548D7}"/>
                </a:ext>
              </a:extLst>
            </p:cNvPr>
            <p:cNvSpPr txBox="1"/>
            <p:nvPr/>
          </p:nvSpPr>
          <p:spPr>
            <a:xfrm>
              <a:off x="9116936" y="4492943"/>
              <a:ext cx="1792604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>
                  <a:solidFill>
                    <a:schemeClr val="bg1"/>
                  </a:solidFill>
                </a:rPr>
                <a:t>Far </a:t>
              </a:r>
              <a:r>
                <a:rPr lang="en-US" sz="1100" dirty="0" err="1">
                  <a:solidFill>
                    <a:schemeClr val="bg1"/>
                  </a:solidFill>
                </a:rPr>
                <a:t>far</a:t>
              </a:r>
              <a:r>
                <a:rPr lang="en-US" sz="1100" dirty="0">
                  <a:solidFill>
                    <a:schemeClr val="bg1"/>
                  </a:solidFill>
                </a:rPr>
                <a:t> away, </a:t>
              </a:r>
              <a:br>
                <a:rPr lang="id-ID" sz="1100" dirty="0">
                  <a:solidFill>
                    <a:schemeClr val="bg1"/>
                  </a:solidFill>
                </a:rPr>
              </a:br>
              <a:r>
                <a:rPr lang="en-US" sz="1100" dirty="0">
                  <a:solidFill>
                    <a:schemeClr val="bg1"/>
                  </a:solidFill>
                </a:rPr>
                <a:t>behind the word</a:t>
              </a:r>
              <a:endParaRPr lang="id-ID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75" name="Freeform 119">
            <a:extLst>
              <a:ext uri="{FF2B5EF4-FFF2-40B4-BE49-F238E27FC236}">
                <a16:creationId xmlns:a16="http://schemas.microsoft.com/office/drawing/2014/main" id="{81BB5BA1-DA12-4E93-BE3D-6CF9555D4E2D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17316616-7353-45BA-A796-8E68FEACD651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1" name="Freeform 119">
            <a:extLst>
              <a:ext uri="{FF2B5EF4-FFF2-40B4-BE49-F238E27FC236}">
                <a16:creationId xmlns:a16="http://schemas.microsoft.com/office/drawing/2014/main" id="{8FC529DC-20CC-4E8A-8CE8-4AF6817533D6}"/>
              </a:ext>
            </a:extLst>
          </p:cNvPr>
          <p:cNvSpPr>
            <a:spLocks/>
          </p:cNvSpPr>
          <p:nvPr/>
        </p:nvSpPr>
        <p:spPr bwMode="auto">
          <a:xfrm>
            <a:off x="6344497" y="-667374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BD27F260-3E51-4F65-B69F-2159237E1088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CA3928D-DA92-425C-BB33-20D725825AB6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E74E0658-FA74-4EFA-94D0-89FAFB5D09AB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94084288-7D23-40E8-A02C-05B3312E4646}"/>
              </a:ext>
            </a:extLst>
          </p:cNvPr>
          <p:cNvSpPr/>
          <p:nvPr/>
        </p:nvSpPr>
        <p:spPr>
          <a:xfrm flipH="1">
            <a:off x="6615188" y="2035379"/>
            <a:ext cx="188706" cy="18870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64F2D323-890F-436A-819F-D83F0558FD78}"/>
              </a:ext>
            </a:extLst>
          </p:cNvPr>
          <p:cNvSpPr/>
          <p:nvPr/>
        </p:nvSpPr>
        <p:spPr>
          <a:xfrm flipH="1">
            <a:off x="11999901" y="7809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1" name="Freeform 119">
            <a:extLst>
              <a:ext uri="{FF2B5EF4-FFF2-40B4-BE49-F238E27FC236}">
                <a16:creationId xmlns:a16="http://schemas.microsoft.com/office/drawing/2014/main" id="{EC8E889A-8AE7-4DB5-9FEE-163E678348FE}"/>
              </a:ext>
            </a:extLst>
          </p:cNvPr>
          <p:cNvSpPr>
            <a:spLocks/>
          </p:cNvSpPr>
          <p:nvPr/>
        </p:nvSpPr>
        <p:spPr bwMode="auto">
          <a:xfrm>
            <a:off x="3886858" y="252173"/>
            <a:ext cx="704240" cy="79559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64E080B5-DBF2-4308-9A88-AB7ED73DAC13}"/>
              </a:ext>
            </a:extLst>
          </p:cNvPr>
          <p:cNvSpPr/>
          <p:nvPr/>
        </p:nvSpPr>
        <p:spPr>
          <a:xfrm flipH="1">
            <a:off x="7793106" y="354305"/>
            <a:ext cx="385066" cy="38506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278940BD-D43F-4CFC-86D1-314F4A721110}"/>
              </a:ext>
            </a:extLst>
          </p:cNvPr>
          <p:cNvGrpSpPr/>
          <p:nvPr/>
        </p:nvGrpSpPr>
        <p:grpSpPr>
          <a:xfrm>
            <a:off x="9765804" y="3468424"/>
            <a:ext cx="494868" cy="445430"/>
            <a:chOff x="22142450" y="6348"/>
            <a:chExt cx="6515100" cy="5864235"/>
          </a:xfrm>
          <a:solidFill>
            <a:schemeClr val="bg1"/>
          </a:solidFill>
        </p:grpSpPr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A2B6D182-CCC4-43C6-9358-DF07E28F36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42450" y="6348"/>
              <a:ext cx="6515100" cy="5864235"/>
            </a:xfrm>
            <a:custGeom>
              <a:avLst/>
              <a:gdLst>
                <a:gd name="T0" fmla="*/ 1510 w 1536"/>
                <a:gd name="T1" fmla="*/ 154 h 1382"/>
                <a:gd name="T2" fmla="*/ 1536 w 1536"/>
                <a:gd name="T3" fmla="*/ 128 h 1382"/>
                <a:gd name="T4" fmla="*/ 1536 w 1536"/>
                <a:gd name="T5" fmla="*/ 26 h 1382"/>
                <a:gd name="T6" fmla="*/ 1510 w 1536"/>
                <a:gd name="T7" fmla="*/ 0 h 1382"/>
                <a:gd name="T8" fmla="*/ 26 w 1536"/>
                <a:gd name="T9" fmla="*/ 0 h 1382"/>
                <a:gd name="T10" fmla="*/ 0 w 1536"/>
                <a:gd name="T11" fmla="*/ 26 h 1382"/>
                <a:gd name="T12" fmla="*/ 0 w 1536"/>
                <a:gd name="T13" fmla="*/ 128 h 1382"/>
                <a:gd name="T14" fmla="*/ 26 w 1536"/>
                <a:gd name="T15" fmla="*/ 154 h 1382"/>
                <a:gd name="T16" fmla="*/ 51 w 1536"/>
                <a:gd name="T17" fmla="*/ 154 h 1382"/>
                <a:gd name="T18" fmla="*/ 51 w 1536"/>
                <a:gd name="T19" fmla="*/ 1229 h 1382"/>
                <a:gd name="T20" fmla="*/ 26 w 1536"/>
                <a:gd name="T21" fmla="*/ 1229 h 1382"/>
                <a:gd name="T22" fmla="*/ 0 w 1536"/>
                <a:gd name="T23" fmla="*/ 1254 h 1382"/>
                <a:gd name="T24" fmla="*/ 0 w 1536"/>
                <a:gd name="T25" fmla="*/ 1357 h 1382"/>
                <a:gd name="T26" fmla="*/ 26 w 1536"/>
                <a:gd name="T27" fmla="*/ 1382 h 1382"/>
                <a:gd name="T28" fmla="*/ 1510 w 1536"/>
                <a:gd name="T29" fmla="*/ 1382 h 1382"/>
                <a:gd name="T30" fmla="*/ 1536 w 1536"/>
                <a:gd name="T31" fmla="*/ 1357 h 1382"/>
                <a:gd name="T32" fmla="*/ 1536 w 1536"/>
                <a:gd name="T33" fmla="*/ 1254 h 1382"/>
                <a:gd name="T34" fmla="*/ 1510 w 1536"/>
                <a:gd name="T35" fmla="*/ 1229 h 1382"/>
                <a:gd name="T36" fmla="*/ 1485 w 1536"/>
                <a:gd name="T37" fmla="*/ 1229 h 1382"/>
                <a:gd name="T38" fmla="*/ 1485 w 1536"/>
                <a:gd name="T39" fmla="*/ 154 h 1382"/>
                <a:gd name="T40" fmla="*/ 1510 w 1536"/>
                <a:gd name="T41" fmla="*/ 154 h 1382"/>
                <a:gd name="T42" fmla="*/ 51 w 1536"/>
                <a:gd name="T43" fmla="*/ 51 h 1382"/>
                <a:gd name="T44" fmla="*/ 1485 w 1536"/>
                <a:gd name="T45" fmla="*/ 51 h 1382"/>
                <a:gd name="T46" fmla="*/ 1485 w 1536"/>
                <a:gd name="T47" fmla="*/ 102 h 1382"/>
                <a:gd name="T48" fmla="*/ 51 w 1536"/>
                <a:gd name="T49" fmla="*/ 102 h 1382"/>
                <a:gd name="T50" fmla="*/ 51 w 1536"/>
                <a:gd name="T51" fmla="*/ 51 h 1382"/>
                <a:gd name="T52" fmla="*/ 1485 w 1536"/>
                <a:gd name="T53" fmla="*/ 1331 h 1382"/>
                <a:gd name="T54" fmla="*/ 51 w 1536"/>
                <a:gd name="T55" fmla="*/ 1331 h 1382"/>
                <a:gd name="T56" fmla="*/ 51 w 1536"/>
                <a:gd name="T57" fmla="*/ 1280 h 1382"/>
                <a:gd name="T58" fmla="*/ 1485 w 1536"/>
                <a:gd name="T59" fmla="*/ 1280 h 1382"/>
                <a:gd name="T60" fmla="*/ 1485 w 1536"/>
                <a:gd name="T61" fmla="*/ 1331 h 1382"/>
                <a:gd name="T62" fmla="*/ 1434 w 1536"/>
                <a:gd name="T63" fmla="*/ 1229 h 1382"/>
                <a:gd name="T64" fmla="*/ 102 w 1536"/>
                <a:gd name="T65" fmla="*/ 1229 h 1382"/>
                <a:gd name="T66" fmla="*/ 102 w 1536"/>
                <a:gd name="T67" fmla="*/ 154 h 1382"/>
                <a:gd name="T68" fmla="*/ 1434 w 1536"/>
                <a:gd name="T69" fmla="*/ 154 h 1382"/>
                <a:gd name="T70" fmla="*/ 1434 w 1536"/>
                <a:gd name="T71" fmla="*/ 1229 h 1382"/>
                <a:gd name="T72" fmla="*/ 1434 w 1536"/>
                <a:gd name="T73" fmla="*/ 1229 h 1382"/>
                <a:gd name="T74" fmla="*/ 1434 w 1536"/>
                <a:gd name="T75" fmla="*/ 1229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6" h="1382">
                  <a:moveTo>
                    <a:pt x="1510" y="154"/>
                  </a:moveTo>
                  <a:cubicBezTo>
                    <a:pt x="1525" y="154"/>
                    <a:pt x="1536" y="142"/>
                    <a:pt x="1536" y="128"/>
                  </a:cubicBezTo>
                  <a:cubicBezTo>
                    <a:pt x="1536" y="26"/>
                    <a:pt x="1536" y="26"/>
                    <a:pt x="1536" y="26"/>
                  </a:cubicBezTo>
                  <a:cubicBezTo>
                    <a:pt x="1536" y="11"/>
                    <a:pt x="1525" y="0"/>
                    <a:pt x="151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2"/>
                    <a:pt x="11" y="154"/>
                    <a:pt x="26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6" y="1229"/>
                    <a:pt x="26" y="1229"/>
                    <a:pt x="26" y="1229"/>
                  </a:cubicBezTo>
                  <a:cubicBezTo>
                    <a:pt x="11" y="1229"/>
                    <a:pt x="0" y="1240"/>
                    <a:pt x="0" y="1254"/>
                  </a:cubicBezTo>
                  <a:cubicBezTo>
                    <a:pt x="0" y="1357"/>
                    <a:pt x="0" y="1357"/>
                    <a:pt x="0" y="1357"/>
                  </a:cubicBezTo>
                  <a:cubicBezTo>
                    <a:pt x="0" y="1371"/>
                    <a:pt x="11" y="1382"/>
                    <a:pt x="26" y="1382"/>
                  </a:cubicBezTo>
                  <a:cubicBezTo>
                    <a:pt x="1510" y="1382"/>
                    <a:pt x="1510" y="1382"/>
                    <a:pt x="1510" y="1382"/>
                  </a:cubicBezTo>
                  <a:cubicBezTo>
                    <a:pt x="1525" y="1382"/>
                    <a:pt x="1536" y="1371"/>
                    <a:pt x="1536" y="1357"/>
                  </a:cubicBezTo>
                  <a:cubicBezTo>
                    <a:pt x="1536" y="1254"/>
                    <a:pt x="1536" y="1254"/>
                    <a:pt x="1536" y="1254"/>
                  </a:cubicBezTo>
                  <a:cubicBezTo>
                    <a:pt x="1536" y="1240"/>
                    <a:pt x="1525" y="1229"/>
                    <a:pt x="1510" y="1229"/>
                  </a:cubicBezTo>
                  <a:cubicBezTo>
                    <a:pt x="1485" y="1229"/>
                    <a:pt x="1485" y="1229"/>
                    <a:pt x="1485" y="1229"/>
                  </a:cubicBezTo>
                  <a:cubicBezTo>
                    <a:pt x="1485" y="154"/>
                    <a:pt x="1485" y="154"/>
                    <a:pt x="1485" y="154"/>
                  </a:cubicBezTo>
                  <a:lnTo>
                    <a:pt x="1510" y="154"/>
                  </a:lnTo>
                  <a:close/>
                  <a:moveTo>
                    <a:pt x="51" y="51"/>
                  </a:moveTo>
                  <a:cubicBezTo>
                    <a:pt x="1485" y="51"/>
                    <a:pt x="1485" y="51"/>
                    <a:pt x="1485" y="51"/>
                  </a:cubicBezTo>
                  <a:cubicBezTo>
                    <a:pt x="1485" y="102"/>
                    <a:pt x="1485" y="102"/>
                    <a:pt x="1485" y="102"/>
                  </a:cubicBezTo>
                  <a:cubicBezTo>
                    <a:pt x="51" y="102"/>
                    <a:pt x="51" y="102"/>
                    <a:pt x="51" y="102"/>
                  </a:cubicBezTo>
                  <a:lnTo>
                    <a:pt x="51" y="51"/>
                  </a:lnTo>
                  <a:close/>
                  <a:moveTo>
                    <a:pt x="1485" y="1331"/>
                  </a:moveTo>
                  <a:cubicBezTo>
                    <a:pt x="51" y="1331"/>
                    <a:pt x="51" y="1331"/>
                    <a:pt x="51" y="1331"/>
                  </a:cubicBezTo>
                  <a:cubicBezTo>
                    <a:pt x="51" y="1280"/>
                    <a:pt x="51" y="1280"/>
                    <a:pt x="51" y="1280"/>
                  </a:cubicBezTo>
                  <a:cubicBezTo>
                    <a:pt x="1485" y="1280"/>
                    <a:pt x="1485" y="1280"/>
                    <a:pt x="1485" y="1280"/>
                  </a:cubicBezTo>
                  <a:lnTo>
                    <a:pt x="1485" y="1331"/>
                  </a:lnTo>
                  <a:close/>
                  <a:moveTo>
                    <a:pt x="1434" y="1229"/>
                  </a:moveTo>
                  <a:cubicBezTo>
                    <a:pt x="102" y="1229"/>
                    <a:pt x="102" y="1229"/>
                    <a:pt x="102" y="1229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434" y="154"/>
                    <a:pt x="1434" y="154"/>
                    <a:pt x="1434" y="154"/>
                  </a:cubicBezTo>
                  <a:lnTo>
                    <a:pt x="1434" y="1229"/>
                  </a:lnTo>
                  <a:close/>
                  <a:moveTo>
                    <a:pt x="1434" y="1229"/>
                  </a:moveTo>
                  <a:cubicBezTo>
                    <a:pt x="1434" y="1229"/>
                    <a:pt x="1434" y="1229"/>
                    <a:pt x="1434" y="12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353CA60F-5BFF-4C03-892D-1BADF10FF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0816" y="1746252"/>
              <a:ext cx="4776784" cy="3148021"/>
            </a:xfrm>
            <a:custGeom>
              <a:avLst/>
              <a:gdLst>
                <a:gd name="T0" fmla="*/ 25 w 1126"/>
                <a:gd name="T1" fmla="*/ 742 h 742"/>
                <a:gd name="T2" fmla="*/ 1126 w 1126"/>
                <a:gd name="T3" fmla="*/ 742 h 742"/>
                <a:gd name="T4" fmla="*/ 1126 w 1126"/>
                <a:gd name="T5" fmla="*/ 691 h 742"/>
                <a:gd name="T6" fmla="*/ 51 w 1126"/>
                <a:gd name="T7" fmla="*/ 691 h 742"/>
                <a:gd name="T8" fmla="*/ 51 w 1126"/>
                <a:gd name="T9" fmla="*/ 649 h 742"/>
                <a:gd name="T10" fmla="*/ 188 w 1126"/>
                <a:gd name="T11" fmla="*/ 512 h 742"/>
                <a:gd name="T12" fmla="*/ 665 w 1126"/>
                <a:gd name="T13" fmla="*/ 512 h 742"/>
                <a:gd name="T14" fmla="*/ 684 w 1126"/>
                <a:gd name="T15" fmla="*/ 504 h 742"/>
                <a:gd name="T16" fmla="*/ 973 w 1126"/>
                <a:gd name="T17" fmla="*/ 215 h 742"/>
                <a:gd name="T18" fmla="*/ 973 w 1126"/>
                <a:gd name="T19" fmla="*/ 307 h 742"/>
                <a:gd name="T20" fmla="*/ 1024 w 1126"/>
                <a:gd name="T21" fmla="*/ 307 h 742"/>
                <a:gd name="T22" fmla="*/ 1024 w 1126"/>
                <a:gd name="T23" fmla="*/ 153 h 742"/>
                <a:gd name="T24" fmla="*/ 998 w 1126"/>
                <a:gd name="T25" fmla="*/ 128 h 742"/>
                <a:gd name="T26" fmla="*/ 845 w 1126"/>
                <a:gd name="T27" fmla="*/ 128 h 742"/>
                <a:gd name="T28" fmla="*/ 845 w 1126"/>
                <a:gd name="T29" fmla="*/ 179 h 742"/>
                <a:gd name="T30" fmla="*/ 936 w 1126"/>
                <a:gd name="T31" fmla="*/ 179 h 742"/>
                <a:gd name="T32" fmla="*/ 655 w 1126"/>
                <a:gd name="T33" fmla="*/ 460 h 742"/>
                <a:gd name="T34" fmla="*/ 178 w 1126"/>
                <a:gd name="T35" fmla="*/ 460 h 742"/>
                <a:gd name="T36" fmla="*/ 160 w 1126"/>
                <a:gd name="T37" fmla="*/ 468 h 742"/>
                <a:gd name="T38" fmla="*/ 51 w 1126"/>
                <a:gd name="T39" fmla="*/ 576 h 742"/>
                <a:gd name="T40" fmla="*/ 51 w 1126"/>
                <a:gd name="T41" fmla="*/ 0 h 742"/>
                <a:gd name="T42" fmla="*/ 0 w 1126"/>
                <a:gd name="T43" fmla="*/ 0 h 742"/>
                <a:gd name="T44" fmla="*/ 0 w 1126"/>
                <a:gd name="T45" fmla="*/ 716 h 742"/>
                <a:gd name="T46" fmla="*/ 25 w 1126"/>
                <a:gd name="T47" fmla="*/ 742 h 742"/>
                <a:gd name="T48" fmla="*/ 25 w 1126"/>
                <a:gd name="T49" fmla="*/ 742 h 742"/>
                <a:gd name="T50" fmla="*/ 25 w 1126"/>
                <a:gd name="T51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6" h="742">
                  <a:moveTo>
                    <a:pt x="25" y="742"/>
                  </a:moveTo>
                  <a:cubicBezTo>
                    <a:pt x="1126" y="742"/>
                    <a:pt x="1126" y="742"/>
                    <a:pt x="1126" y="742"/>
                  </a:cubicBezTo>
                  <a:cubicBezTo>
                    <a:pt x="1126" y="691"/>
                    <a:pt x="1126" y="691"/>
                    <a:pt x="1126" y="691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49"/>
                    <a:pt x="51" y="649"/>
                    <a:pt x="51" y="649"/>
                  </a:cubicBezTo>
                  <a:cubicBezTo>
                    <a:pt x="188" y="512"/>
                    <a:pt x="188" y="512"/>
                    <a:pt x="188" y="512"/>
                  </a:cubicBezTo>
                  <a:cubicBezTo>
                    <a:pt x="665" y="512"/>
                    <a:pt x="665" y="512"/>
                    <a:pt x="665" y="512"/>
                  </a:cubicBezTo>
                  <a:cubicBezTo>
                    <a:pt x="672" y="512"/>
                    <a:pt x="679" y="509"/>
                    <a:pt x="684" y="504"/>
                  </a:cubicBezTo>
                  <a:cubicBezTo>
                    <a:pt x="973" y="215"/>
                    <a:pt x="973" y="215"/>
                    <a:pt x="973" y="215"/>
                  </a:cubicBezTo>
                  <a:cubicBezTo>
                    <a:pt x="973" y="307"/>
                    <a:pt x="973" y="307"/>
                    <a:pt x="973" y="307"/>
                  </a:cubicBezTo>
                  <a:cubicBezTo>
                    <a:pt x="1024" y="307"/>
                    <a:pt x="1024" y="307"/>
                    <a:pt x="1024" y="307"/>
                  </a:cubicBezTo>
                  <a:cubicBezTo>
                    <a:pt x="1024" y="153"/>
                    <a:pt x="1024" y="153"/>
                    <a:pt x="1024" y="153"/>
                  </a:cubicBezTo>
                  <a:cubicBezTo>
                    <a:pt x="1024" y="139"/>
                    <a:pt x="1012" y="128"/>
                    <a:pt x="998" y="128"/>
                  </a:cubicBezTo>
                  <a:cubicBezTo>
                    <a:pt x="845" y="128"/>
                    <a:pt x="845" y="128"/>
                    <a:pt x="845" y="128"/>
                  </a:cubicBezTo>
                  <a:cubicBezTo>
                    <a:pt x="845" y="179"/>
                    <a:pt x="845" y="179"/>
                    <a:pt x="845" y="179"/>
                  </a:cubicBezTo>
                  <a:cubicBezTo>
                    <a:pt x="936" y="179"/>
                    <a:pt x="936" y="179"/>
                    <a:pt x="936" y="179"/>
                  </a:cubicBezTo>
                  <a:cubicBezTo>
                    <a:pt x="655" y="460"/>
                    <a:pt x="655" y="460"/>
                    <a:pt x="655" y="460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71" y="460"/>
                    <a:pt x="164" y="463"/>
                    <a:pt x="160" y="468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0" y="731"/>
                    <a:pt x="11" y="742"/>
                    <a:pt x="25" y="742"/>
                  </a:cubicBezTo>
                  <a:close/>
                  <a:moveTo>
                    <a:pt x="25" y="742"/>
                  </a:moveTo>
                  <a:cubicBezTo>
                    <a:pt x="25" y="742"/>
                    <a:pt x="25" y="742"/>
                    <a:pt x="25" y="7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7F0F5AA3-DF48-4479-A4FB-86404EF50D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14148" y="1419228"/>
              <a:ext cx="1123953" cy="1519238"/>
            </a:xfrm>
            <a:custGeom>
              <a:avLst/>
              <a:gdLst>
                <a:gd name="T0" fmla="*/ 26 w 265"/>
                <a:gd name="T1" fmla="*/ 307 h 358"/>
                <a:gd name="T2" fmla="*/ 26 w 265"/>
                <a:gd name="T3" fmla="*/ 358 h 358"/>
                <a:gd name="T4" fmla="*/ 77 w 265"/>
                <a:gd name="T5" fmla="*/ 358 h 358"/>
                <a:gd name="T6" fmla="*/ 77 w 265"/>
                <a:gd name="T7" fmla="*/ 307 h 358"/>
                <a:gd name="T8" fmla="*/ 102 w 265"/>
                <a:gd name="T9" fmla="*/ 307 h 358"/>
                <a:gd name="T10" fmla="*/ 102 w 265"/>
                <a:gd name="T11" fmla="*/ 358 h 358"/>
                <a:gd name="T12" fmla="*/ 154 w 265"/>
                <a:gd name="T13" fmla="*/ 358 h 358"/>
                <a:gd name="T14" fmla="*/ 154 w 265"/>
                <a:gd name="T15" fmla="*/ 307 h 358"/>
                <a:gd name="T16" fmla="*/ 179 w 265"/>
                <a:gd name="T17" fmla="*/ 307 h 358"/>
                <a:gd name="T18" fmla="*/ 256 w 265"/>
                <a:gd name="T19" fmla="*/ 231 h 358"/>
                <a:gd name="T20" fmla="*/ 236 w 265"/>
                <a:gd name="T21" fmla="*/ 179 h 358"/>
                <a:gd name="T22" fmla="*/ 231 w 265"/>
                <a:gd name="T23" fmla="*/ 71 h 358"/>
                <a:gd name="T24" fmla="*/ 179 w 265"/>
                <a:gd name="T25" fmla="*/ 51 h 358"/>
                <a:gd name="T26" fmla="*/ 154 w 265"/>
                <a:gd name="T27" fmla="*/ 51 h 358"/>
                <a:gd name="T28" fmla="*/ 154 w 265"/>
                <a:gd name="T29" fmla="*/ 0 h 358"/>
                <a:gd name="T30" fmla="*/ 102 w 265"/>
                <a:gd name="T31" fmla="*/ 0 h 358"/>
                <a:gd name="T32" fmla="*/ 102 w 265"/>
                <a:gd name="T33" fmla="*/ 51 h 358"/>
                <a:gd name="T34" fmla="*/ 77 w 265"/>
                <a:gd name="T35" fmla="*/ 51 h 358"/>
                <a:gd name="T36" fmla="*/ 77 w 265"/>
                <a:gd name="T37" fmla="*/ 0 h 358"/>
                <a:gd name="T38" fmla="*/ 26 w 265"/>
                <a:gd name="T39" fmla="*/ 0 h 358"/>
                <a:gd name="T40" fmla="*/ 26 w 265"/>
                <a:gd name="T41" fmla="*/ 51 h 358"/>
                <a:gd name="T42" fmla="*/ 0 w 265"/>
                <a:gd name="T43" fmla="*/ 77 h 358"/>
                <a:gd name="T44" fmla="*/ 0 w 265"/>
                <a:gd name="T45" fmla="*/ 281 h 358"/>
                <a:gd name="T46" fmla="*/ 26 w 265"/>
                <a:gd name="T47" fmla="*/ 307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205 w 265"/>
                <a:gd name="T61" fmla="*/ 128 h 358"/>
                <a:gd name="T62" fmla="*/ 179 w 265"/>
                <a:gd name="T63" fmla="*/ 153 h 358"/>
                <a:gd name="T64" fmla="*/ 51 w 265"/>
                <a:gd name="T65" fmla="*/ 153 h 358"/>
                <a:gd name="T66" fmla="*/ 51 w 265"/>
                <a:gd name="T67" fmla="*/ 102 h 358"/>
                <a:gd name="T68" fmla="*/ 179 w 265"/>
                <a:gd name="T69" fmla="*/ 102 h 358"/>
                <a:gd name="T70" fmla="*/ 205 w 265"/>
                <a:gd name="T71" fmla="*/ 128 h 358"/>
                <a:gd name="T72" fmla="*/ 205 w 265"/>
                <a:gd name="T73" fmla="*/ 128 h 358"/>
                <a:gd name="T74" fmla="*/ 205 w 265"/>
                <a:gd name="T75" fmla="*/ 12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26" y="307"/>
                  </a:move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99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2"/>
                    <a:pt x="0" y="77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0" y="296"/>
                    <a:pt x="11" y="307"/>
                    <a:pt x="26" y="307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4"/>
                    <a:pt x="193" y="256"/>
                    <a:pt x="179" y="256"/>
                  </a:cubicBezTo>
                  <a:close/>
                  <a:moveTo>
                    <a:pt x="205" y="128"/>
                  </a:moveTo>
                  <a:cubicBezTo>
                    <a:pt x="205" y="142"/>
                    <a:pt x="193" y="153"/>
                    <a:pt x="179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lose/>
                  <a:moveTo>
                    <a:pt x="205" y="128"/>
                  </a:moveTo>
                  <a:cubicBezTo>
                    <a:pt x="205" y="128"/>
                    <a:pt x="205" y="128"/>
                    <a:pt x="205" y="1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6E5A588E-B476-4282-A3AD-C2A9E71F33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60100" y="982667"/>
              <a:ext cx="2392363" cy="2392369"/>
            </a:xfrm>
            <a:custGeom>
              <a:avLst/>
              <a:gdLst>
                <a:gd name="T0" fmla="*/ 282 w 564"/>
                <a:gd name="T1" fmla="*/ 564 h 564"/>
                <a:gd name="T2" fmla="*/ 564 w 564"/>
                <a:gd name="T3" fmla="*/ 282 h 564"/>
                <a:gd name="T4" fmla="*/ 282 w 564"/>
                <a:gd name="T5" fmla="*/ 0 h 564"/>
                <a:gd name="T6" fmla="*/ 0 w 564"/>
                <a:gd name="T7" fmla="*/ 282 h 564"/>
                <a:gd name="T8" fmla="*/ 282 w 564"/>
                <a:gd name="T9" fmla="*/ 564 h 564"/>
                <a:gd name="T10" fmla="*/ 282 w 564"/>
                <a:gd name="T11" fmla="*/ 52 h 564"/>
                <a:gd name="T12" fmla="*/ 512 w 564"/>
                <a:gd name="T13" fmla="*/ 282 h 564"/>
                <a:gd name="T14" fmla="*/ 282 w 564"/>
                <a:gd name="T15" fmla="*/ 512 h 564"/>
                <a:gd name="T16" fmla="*/ 52 w 564"/>
                <a:gd name="T17" fmla="*/ 282 h 564"/>
                <a:gd name="T18" fmla="*/ 282 w 564"/>
                <a:gd name="T19" fmla="*/ 52 h 564"/>
                <a:gd name="T20" fmla="*/ 282 w 564"/>
                <a:gd name="T21" fmla="*/ 52 h 564"/>
                <a:gd name="T22" fmla="*/ 282 w 564"/>
                <a:gd name="T23" fmla="*/ 5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4" h="564">
                  <a:moveTo>
                    <a:pt x="282" y="564"/>
                  </a:moveTo>
                  <a:cubicBezTo>
                    <a:pt x="438" y="564"/>
                    <a:pt x="564" y="438"/>
                    <a:pt x="564" y="282"/>
                  </a:cubicBezTo>
                  <a:cubicBezTo>
                    <a:pt x="564" y="126"/>
                    <a:pt x="438" y="0"/>
                    <a:pt x="282" y="0"/>
                  </a:cubicBezTo>
                  <a:cubicBezTo>
                    <a:pt x="126" y="0"/>
                    <a:pt x="0" y="126"/>
                    <a:pt x="0" y="282"/>
                  </a:cubicBezTo>
                  <a:cubicBezTo>
                    <a:pt x="1" y="437"/>
                    <a:pt x="127" y="563"/>
                    <a:pt x="282" y="564"/>
                  </a:cubicBezTo>
                  <a:close/>
                  <a:moveTo>
                    <a:pt x="282" y="52"/>
                  </a:moveTo>
                  <a:cubicBezTo>
                    <a:pt x="409" y="52"/>
                    <a:pt x="512" y="155"/>
                    <a:pt x="512" y="282"/>
                  </a:cubicBezTo>
                  <a:cubicBezTo>
                    <a:pt x="512" y="409"/>
                    <a:pt x="409" y="512"/>
                    <a:pt x="282" y="512"/>
                  </a:cubicBezTo>
                  <a:cubicBezTo>
                    <a:pt x="155" y="512"/>
                    <a:pt x="52" y="409"/>
                    <a:pt x="52" y="282"/>
                  </a:cubicBezTo>
                  <a:cubicBezTo>
                    <a:pt x="52" y="155"/>
                    <a:pt x="155" y="52"/>
                    <a:pt x="282" y="52"/>
                  </a:cubicBezTo>
                  <a:close/>
                  <a:moveTo>
                    <a:pt x="282" y="52"/>
                  </a:moveTo>
                  <a:cubicBezTo>
                    <a:pt x="282" y="52"/>
                    <a:pt x="282" y="52"/>
                    <a:pt x="282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Rectangle 15">
              <a:extLst>
                <a:ext uri="{FF2B5EF4-FFF2-40B4-BE49-F238E27FC236}">
                  <a16:creationId xmlns:a16="http://schemas.microsoft.com/office/drawing/2014/main" id="{63C38EFB-8B52-4F0B-A643-41AEC2703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90" y="1092203"/>
              <a:ext cx="215903" cy="217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Rectangle 16">
              <a:extLst>
                <a:ext uri="{FF2B5EF4-FFF2-40B4-BE49-F238E27FC236}">
                  <a16:creationId xmlns:a16="http://schemas.microsoft.com/office/drawing/2014/main" id="{086C29EE-7030-4EE1-8D6E-26537A966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8780" y="1092203"/>
              <a:ext cx="652463" cy="217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Rectangle 17">
              <a:extLst>
                <a:ext uri="{FF2B5EF4-FFF2-40B4-BE49-F238E27FC236}">
                  <a16:creationId xmlns:a16="http://schemas.microsoft.com/office/drawing/2014/main" id="{27AE37BB-A92E-4130-9391-62827B5CC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90" y="1525585"/>
              <a:ext cx="1085853" cy="22066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032369D-4993-42DC-BEDE-856F4E034641}"/>
              </a:ext>
            </a:extLst>
          </p:cNvPr>
          <p:cNvGrpSpPr/>
          <p:nvPr/>
        </p:nvGrpSpPr>
        <p:grpSpPr>
          <a:xfrm>
            <a:off x="7138161" y="3422170"/>
            <a:ext cx="496415" cy="491192"/>
            <a:chOff x="22124987" y="-198437"/>
            <a:chExt cx="6788151" cy="6716712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107" name="Freeform 13">
              <a:extLst>
                <a:ext uri="{FF2B5EF4-FFF2-40B4-BE49-F238E27FC236}">
                  <a16:creationId xmlns:a16="http://schemas.microsoft.com/office/drawing/2014/main" id="{0F851E9A-5790-4EFB-8FA5-95A98372F1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72732" y="1414473"/>
              <a:ext cx="1012817" cy="1301743"/>
            </a:xfrm>
            <a:custGeom>
              <a:avLst/>
              <a:gdLst>
                <a:gd name="T0" fmla="*/ 206 w 239"/>
                <a:gd name="T1" fmla="*/ 45 h 307"/>
                <a:gd name="T2" fmla="*/ 154 w 239"/>
                <a:gd name="T3" fmla="*/ 25 h 307"/>
                <a:gd name="T4" fmla="*/ 128 w 239"/>
                <a:gd name="T5" fmla="*/ 25 h 307"/>
                <a:gd name="T6" fmla="*/ 128 w 239"/>
                <a:gd name="T7" fmla="*/ 0 h 307"/>
                <a:gd name="T8" fmla="*/ 77 w 239"/>
                <a:gd name="T9" fmla="*/ 0 h 307"/>
                <a:gd name="T10" fmla="*/ 77 w 239"/>
                <a:gd name="T11" fmla="*/ 25 h 307"/>
                <a:gd name="T12" fmla="*/ 0 w 239"/>
                <a:gd name="T13" fmla="*/ 25 h 307"/>
                <a:gd name="T14" fmla="*/ 0 w 239"/>
                <a:gd name="T15" fmla="*/ 76 h 307"/>
                <a:gd name="T16" fmla="*/ 26 w 239"/>
                <a:gd name="T17" fmla="*/ 76 h 307"/>
                <a:gd name="T18" fmla="*/ 26 w 239"/>
                <a:gd name="T19" fmla="*/ 230 h 307"/>
                <a:gd name="T20" fmla="*/ 0 w 239"/>
                <a:gd name="T21" fmla="*/ 230 h 307"/>
                <a:gd name="T22" fmla="*/ 0 w 239"/>
                <a:gd name="T23" fmla="*/ 281 h 307"/>
                <a:gd name="T24" fmla="*/ 77 w 239"/>
                <a:gd name="T25" fmla="*/ 281 h 307"/>
                <a:gd name="T26" fmla="*/ 77 w 239"/>
                <a:gd name="T27" fmla="*/ 307 h 307"/>
                <a:gd name="T28" fmla="*/ 128 w 239"/>
                <a:gd name="T29" fmla="*/ 307 h 307"/>
                <a:gd name="T30" fmla="*/ 128 w 239"/>
                <a:gd name="T31" fmla="*/ 281 h 307"/>
                <a:gd name="T32" fmla="*/ 154 w 239"/>
                <a:gd name="T33" fmla="*/ 281 h 307"/>
                <a:gd name="T34" fmla="*/ 231 w 239"/>
                <a:gd name="T35" fmla="*/ 204 h 307"/>
                <a:gd name="T36" fmla="*/ 211 w 239"/>
                <a:gd name="T37" fmla="*/ 153 h 307"/>
                <a:gd name="T38" fmla="*/ 206 w 239"/>
                <a:gd name="T39" fmla="*/ 45 h 307"/>
                <a:gd name="T40" fmla="*/ 154 w 239"/>
                <a:gd name="T41" fmla="*/ 230 h 307"/>
                <a:gd name="T42" fmla="*/ 77 w 239"/>
                <a:gd name="T43" fmla="*/ 230 h 307"/>
                <a:gd name="T44" fmla="*/ 77 w 239"/>
                <a:gd name="T45" fmla="*/ 179 h 307"/>
                <a:gd name="T46" fmla="*/ 154 w 239"/>
                <a:gd name="T47" fmla="*/ 179 h 307"/>
                <a:gd name="T48" fmla="*/ 180 w 239"/>
                <a:gd name="T49" fmla="*/ 204 h 307"/>
                <a:gd name="T50" fmla="*/ 154 w 239"/>
                <a:gd name="T51" fmla="*/ 230 h 307"/>
                <a:gd name="T52" fmla="*/ 154 w 239"/>
                <a:gd name="T53" fmla="*/ 128 h 307"/>
                <a:gd name="T54" fmla="*/ 77 w 239"/>
                <a:gd name="T55" fmla="*/ 128 h 307"/>
                <a:gd name="T56" fmla="*/ 77 w 239"/>
                <a:gd name="T57" fmla="*/ 76 h 307"/>
                <a:gd name="T58" fmla="*/ 154 w 239"/>
                <a:gd name="T59" fmla="*/ 76 h 307"/>
                <a:gd name="T60" fmla="*/ 180 w 239"/>
                <a:gd name="T61" fmla="*/ 102 h 307"/>
                <a:gd name="T62" fmla="*/ 154 w 239"/>
                <a:gd name="T63" fmla="*/ 12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307">
                  <a:moveTo>
                    <a:pt x="206" y="45"/>
                  </a:moveTo>
                  <a:cubicBezTo>
                    <a:pt x="192" y="32"/>
                    <a:pt x="173" y="25"/>
                    <a:pt x="154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281"/>
                    <a:pt x="128" y="281"/>
                    <a:pt x="128" y="281"/>
                  </a:cubicBezTo>
                  <a:cubicBezTo>
                    <a:pt x="154" y="281"/>
                    <a:pt x="154" y="281"/>
                    <a:pt x="154" y="281"/>
                  </a:cubicBezTo>
                  <a:cubicBezTo>
                    <a:pt x="197" y="281"/>
                    <a:pt x="231" y="247"/>
                    <a:pt x="231" y="204"/>
                  </a:cubicBezTo>
                  <a:cubicBezTo>
                    <a:pt x="231" y="185"/>
                    <a:pt x="224" y="167"/>
                    <a:pt x="211" y="153"/>
                  </a:cubicBezTo>
                  <a:cubicBezTo>
                    <a:pt x="239" y="122"/>
                    <a:pt x="237" y="74"/>
                    <a:pt x="206" y="45"/>
                  </a:cubicBezTo>
                  <a:close/>
                  <a:moveTo>
                    <a:pt x="154" y="230"/>
                  </a:moveTo>
                  <a:cubicBezTo>
                    <a:pt x="77" y="230"/>
                    <a:pt x="77" y="230"/>
                    <a:pt x="77" y="230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68" y="179"/>
                    <a:pt x="180" y="190"/>
                    <a:pt x="180" y="204"/>
                  </a:cubicBezTo>
                  <a:cubicBezTo>
                    <a:pt x="180" y="219"/>
                    <a:pt x="168" y="230"/>
                    <a:pt x="154" y="230"/>
                  </a:cubicBezTo>
                  <a:close/>
                  <a:moveTo>
                    <a:pt x="154" y="128"/>
                  </a:moveTo>
                  <a:cubicBezTo>
                    <a:pt x="77" y="128"/>
                    <a:pt x="77" y="128"/>
                    <a:pt x="77" y="128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68" y="76"/>
                    <a:pt x="180" y="88"/>
                    <a:pt x="180" y="102"/>
                  </a:cubicBezTo>
                  <a:cubicBezTo>
                    <a:pt x="180" y="116"/>
                    <a:pt x="168" y="128"/>
                    <a:pt x="154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4">
              <a:extLst>
                <a:ext uri="{FF2B5EF4-FFF2-40B4-BE49-F238E27FC236}">
                  <a16:creationId xmlns:a16="http://schemas.microsoft.com/office/drawing/2014/main" id="{AF4D7B02-CF83-47E7-88EA-AB0F1646B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24987" y="-198437"/>
              <a:ext cx="6788151" cy="6716712"/>
            </a:xfrm>
            <a:custGeom>
              <a:avLst/>
              <a:gdLst>
                <a:gd name="T0" fmla="*/ 1527 w 1600"/>
                <a:gd name="T1" fmla="*/ 559 h 1583"/>
                <a:gd name="T2" fmla="*/ 940 w 1600"/>
                <a:gd name="T3" fmla="*/ 200 h 1583"/>
                <a:gd name="T4" fmla="*/ 887 w 1600"/>
                <a:gd name="T5" fmla="*/ 584 h 1583"/>
                <a:gd name="T6" fmla="*/ 1143 w 1600"/>
                <a:gd name="T7" fmla="*/ 1006 h 1583"/>
                <a:gd name="T8" fmla="*/ 811 w 1600"/>
                <a:gd name="T9" fmla="*/ 943 h 1583"/>
                <a:gd name="T10" fmla="*/ 683 w 1600"/>
                <a:gd name="T11" fmla="*/ 1088 h 1583"/>
                <a:gd name="T12" fmla="*/ 683 w 1600"/>
                <a:gd name="T13" fmla="*/ 789 h 1583"/>
                <a:gd name="T14" fmla="*/ 630 w 1600"/>
                <a:gd name="T15" fmla="*/ 712 h 1583"/>
                <a:gd name="T16" fmla="*/ 70 w 1600"/>
                <a:gd name="T17" fmla="*/ 712 h 1583"/>
                <a:gd name="T18" fmla="*/ 17 w 1600"/>
                <a:gd name="T19" fmla="*/ 789 h 1583"/>
                <a:gd name="T20" fmla="*/ 91 w 1600"/>
                <a:gd name="T21" fmla="*/ 1192 h 1583"/>
                <a:gd name="T22" fmla="*/ 105 w 1600"/>
                <a:gd name="T23" fmla="*/ 1344 h 1583"/>
                <a:gd name="T24" fmla="*/ 683 w 1600"/>
                <a:gd name="T25" fmla="*/ 1327 h 1583"/>
                <a:gd name="T26" fmla="*/ 452 w 1600"/>
                <a:gd name="T27" fmla="*/ 1557 h 1583"/>
                <a:gd name="T28" fmla="*/ 1118 w 1600"/>
                <a:gd name="T29" fmla="*/ 1557 h 1583"/>
                <a:gd name="T30" fmla="*/ 887 w 1600"/>
                <a:gd name="T31" fmla="*/ 1327 h 1583"/>
                <a:gd name="T32" fmla="*/ 1543 w 1600"/>
                <a:gd name="T33" fmla="*/ 1028 h 1583"/>
                <a:gd name="T34" fmla="*/ 1297 w 1600"/>
                <a:gd name="T35" fmla="*/ 979 h 1583"/>
                <a:gd name="T36" fmla="*/ 734 w 1600"/>
                <a:gd name="T37" fmla="*/ 1020 h 1583"/>
                <a:gd name="T38" fmla="*/ 836 w 1600"/>
                <a:gd name="T39" fmla="*/ 1020 h 1583"/>
                <a:gd name="T40" fmla="*/ 734 w 1600"/>
                <a:gd name="T41" fmla="*/ 1020 h 1583"/>
                <a:gd name="T42" fmla="*/ 631 w 1600"/>
                <a:gd name="T43" fmla="*/ 534 h 1583"/>
                <a:gd name="T44" fmla="*/ 530 w 1600"/>
                <a:gd name="T45" fmla="*/ 350 h 1583"/>
                <a:gd name="T46" fmla="*/ 133 w 1600"/>
                <a:gd name="T47" fmla="*/ 712 h 1583"/>
                <a:gd name="T48" fmla="*/ 251 w 1600"/>
                <a:gd name="T49" fmla="*/ 712 h 1583"/>
                <a:gd name="T50" fmla="*/ 555 w 1600"/>
                <a:gd name="T51" fmla="*/ 533 h 1583"/>
                <a:gd name="T52" fmla="*/ 68 w 1600"/>
                <a:gd name="T53" fmla="*/ 764 h 1583"/>
                <a:gd name="T54" fmla="*/ 401 w 1600"/>
                <a:gd name="T55" fmla="*/ 1020 h 1583"/>
                <a:gd name="T56" fmla="*/ 375 w 1600"/>
                <a:gd name="T57" fmla="*/ 1071 h 1583"/>
                <a:gd name="T58" fmla="*/ 324 w 1600"/>
                <a:gd name="T59" fmla="*/ 1071 h 1583"/>
                <a:gd name="T60" fmla="*/ 79 w 1600"/>
                <a:gd name="T61" fmla="*/ 1272 h 1583"/>
                <a:gd name="T62" fmla="*/ 683 w 1600"/>
                <a:gd name="T63" fmla="*/ 1140 h 1583"/>
                <a:gd name="T64" fmla="*/ 939 w 1600"/>
                <a:gd name="T65" fmla="*/ 1378 h 1583"/>
                <a:gd name="T66" fmla="*/ 503 w 1600"/>
                <a:gd name="T67" fmla="*/ 1532 h 1583"/>
                <a:gd name="T68" fmla="*/ 939 w 1600"/>
                <a:gd name="T69" fmla="*/ 1378 h 1583"/>
                <a:gd name="T70" fmla="*/ 1502 w 1600"/>
                <a:gd name="T71" fmla="*/ 380 h 1583"/>
                <a:gd name="T72" fmla="*/ 1400 w 1600"/>
                <a:gd name="T73" fmla="*/ 197 h 1583"/>
                <a:gd name="T74" fmla="*/ 1003 w 1600"/>
                <a:gd name="T75" fmla="*/ 559 h 1583"/>
                <a:gd name="T76" fmla="*/ 1220 w 1600"/>
                <a:gd name="T77" fmla="*/ 380 h 1583"/>
                <a:gd name="T78" fmla="*/ 1271 w 1600"/>
                <a:gd name="T79" fmla="*/ 328 h 1583"/>
                <a:gd name="T80" fmla="*/ 1246 w 1600"/>
                <a:gd name="T81" fmla="*/ 230 h 1583"/>
                <a:gd name="T82" fmla="*/ 1195 w 1600"/>
                <a:gd name="T83" fmla="*/ 200 h 1583"/>
                <a:gd name="T84" fmla="*/ 1220 w 1600"/>
                <a:gd name="T85" fmla="*/ 431 h 1583"/>
                <a:gd name="T86" fmla="*/ 1169 w 1600"/>
                <a:gd name="T87" fmla="*/ 482 h 1583"/>
                <a:gd name="T88" fmla="*/ 1153 w 1600"/>
                <a:gd name="T89" fmla="*/ 559 h 1583"/>
                <a:gd name="T90" fmla="*/ 1319 w 1600"/>
                <a:gd name="T91" fmla="*/ 200 h 1583"/>
                <a:gd name="T92" fmla="*/ 1287 w 1600"/>
                <a:gd name="T93" fmla="*/ 559 h 1583"/>
                <a:gd name="T94" fmla="*/ 1491 w 1600"/>
                <a:gd name="T95" fmla="*/ 1023 h 1583"/>
                <a:gd name="T96" fmla="*/ 887 w 1600"/>
                <a:gd name="T97" fmla="*/ 1156 h 1583"/>
                <a:gd name="T98" fmla="*/ 1195 w 1600"/>
                <a:gd name="T99" fmla="*/ 997 h 1583"/>
                <a:gd name="T100" fmla="*/ 1246 w 1600"/>
                <a:gd name="T101" fmla="*/ 988 h 1583"/>
                <a:gd name="T102" fmla="*/ 1271 w 1600"/>
                <a:gd name="T103" fmla="*/ 866 h 1583"/>
                <a:gd name="T104" fmla="*/ 939 w 1600"/>
                <a:gd name="T105" fmla="*/ 610 h 1583"/>
                <a:gd name="T106" fmla="*/ 1271 w 1600"/>
                <a:gd name="T107" fmla="*/ 86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0" h="1583">
                  <a:moveTo>
                    <a:pt x="1553" y="636"/>
                  </a:moveTo>
                  <a:cubicBezTo>
                    <a:pt x="1553" y="584"/>
                    <a:pt x="1553" y="584"/>
                    <a:pt x="1553" y="584"/>
                  </a:cubicBezTo>
                  <a:cubicBezTo>
                    <a:pt x="1553" y="570"/>
                    <a:pt x="1542" y="559"/>
                    <a:pt x="1527" y="559"/>
                  </a:cubicBezTo>
                  <a:cubicBezTo>
                    <a:pt x="1501" y="559"/>
                    <a:pt x="1501" y="559"/>
                    <a:pt x="1501" y="559"/>
                  </a:cubicBezTo>
                  <a:cubicBezTo>
                    <a:pt x="1600" y="404"/>
                    <a:pt x="1554" y="198"/>
                    <a:pt x="1400" y="99"/>
                  </a:cubicBezTo>
                  <a:cubicBezTo>
                    <a:pt x="1245" y="0"/>
                    <a:pt x="1039" y="45"/>
                    <a:pt x="940" y="200"/>
                  </a:cubicBezTo>
                  <a:cubicBezTo>
                    <a:pt x="870" y="309"/>
                    <a:pt x="870" y="449"/>
                    <a:pt x="940" y="559"/>
                  </a:cubicBezTo>
                  <a:cubicBezTo>
                    <a:pt x="913" y="559"/>
                    <a:pt x="913" y="559"/>
                    <a:pt x="913" y="559"/>
                  </a:cubicBezTo>
                  <a:cubicBezTo>
                    <a:pt x="899" y="559"/>
                    <a:pt x="887" y="570"/>
                    <a:pt x="887" y="584"/>
                  </a:cubicBezTo>
                  <a:cubicBezTo>
                    <a:pt x="887" y="636"/>
                    <a:pt x="887" y="636"/>
                    <a:pt x="887" y="636"/>
                  </a:cubicBezTo>
                  <a:cubicBezTo>
                    <a:pt x="888" y="781"/>
                    <a:pt x="999" y="903"/>
                    <a:pt x="1143" y="916"/>
                  </a:cubicBezTo>
                  <a:cubicBezTo>
                    <a:pt x="1143" y="1006"/>
                    <a:pt x="1143" y="1006"/>
                    <a:pt x="1143" y="1006"/>
                  </a:cubicBezTo>
                  <a:cubicBezTo>
                    <a:pt x="887" y="1052"/>
                    <a:pt x="887" y="1052"/>
                    <a:pt x="887" y="1052"/>
                  </a:cubicBezTo>
                  <a:cubicBezTo>
                    <a:pt x="887" y="1020"/>
                    <a:pt x="887" y="1020"/>
                    <a:pt x="887" y="1020"/>
                  </a:cubicBezTo>
                  <a:cubicBezTo>
                    <a:pt x="887" y="977"/>
                    <a:pt x="853" y="943"/>
                    <a:pt x="811" y="943"/>
                  </a:cubicBezTo>
                  <a:cubicBezTo>
                    <a:pt x="759" y="943"/>
                    <a:pt x="759" y="943"/>
                    <a:pt x="759" y="943"/>
                  </a:cubicBezTo>
                  <a:cubicBezTo>
                    <a:pt x="717" y="943"/>
                    <a:pt x="683" y="977"/>
                    <a:pt x="683" y="1020"/>
                  </a:cubicBezTo>
                  <a:cubicBezTo>
                    <a:pt x="683" y="1088"/>
                    <a:pt x="683" y="1088"/>
                    <a:pt x="683" y="1088"/>
                  </a:cubicBezTo>
                  <a:cubicBezTo>
                    <a:pt x="427" y="1133"/>
                    <a:pt x="427" y="1133"/>
                    <a:pt x="427" y="1133"/>
                  </a:cubicBezTo>
                  <a:cubicBezTo>
                    <a:pt x="427" y="1070"/>
                    <a:pt x="427" y="1070"/>
                    <a:pt x="427" y="1070"/>
                  </a:cubicBezTo>
                  <a:cubicBezTo>
                    <a:pt x="572" y="1056"/>
                    <a:pt x="683" y="935"/>
                    <a:pt x="683" y="789"/>
                  </a:cubicBezTo>
                  <a:cubicBezTo>
                    <a:pt x="683" y="738"/>
                    <a:pt x="683" y="738"/>
                    <a:pt x="683" y="738"/>
                  </a:cubicBezTo>
                  <a:cubicBezTo>
                    <a:pt x="683" y="724"/>
                    <a:pt x="671" y="712"/>
                    <a:pt x="657" y="712"/>
                  </a:cubicBezTo>
                  <a:cubicBezTo>
                    <a:pt x="630" y="712"/>
                    <a:pt x="630" y="712"/>
                    <a:pt x="630" y="712"/>
                  </a:cubicBezTo>
                  <a:cubicBezTo>
                    <a:pt x="729" y="558"/>
                    <a:pt x="684" y="352"/>
                    <a:pt x="529" y="253"/>
                  </a:cubicBezTo>
                  <a:cubicBezTo>
                    <a:pt x="374" y="154"/>
                    <a:pt x="169" y="199"/>
                    <a:pt x="70" y="354"/>
                  </a:cubicBezTo>
                  <a:cubicBezTo>
                    <a:pt x="0" y="463"/>
                    <a:pt x="0" y="603"/>
                    <a:pt x="70" y="712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29" y="712"/>
                    <a:pt x="17" y="724"/>
                    <a:pt x="17" y="738"/>
                  </a:cubicBezTo>
                  <a:cubicBezTo>
                    <a:pt x="17" y="789"/>
                    <a:pt x="17" y="789"/>
                    <a:pt x="17" y="789"/>
                  </a:cubicBezTo>
                  <a:cubicBezTo>
                    <a:pt x="17" y="935"/>
                    <a:pt x="128" y="1056"/>
                    <a:pt x="273" y="1070"/>
                  </a:cubicBezTo>
                  <a:cubicBezTo>
                    <a:pt x="273" y="1160"/>
                    <a:pt x="273" y="1160"/>
                    <a:pt x="273" y="1160"/>
                  </a:cubicBezTo>
                  <a:cubicBezTo>
                    <a:pt x="91" y="1192"/>
                    <a:pt x="91" y="1192"/>
                    <a:pt x="91" y="1192"/>
                  </a:cubicBezTo>
                  <a:cubicBezTo>
                    <a:pt x="54" y="1199"/>
                    <a:pt x="28" y="1230"/>
                    <a:pt x="28" y="1268"/>
                  </a:cubicBezTo>
                  <a:cubicBezTo>
                    <a:pt x="28" y="1272"/>
                    <a:pt x="28" y="1277"/>
                    <a:pt x="29" y="1281"/>
                  </a:cubicBezTo>
                  <a:cubicBezTo>
                    <a:pt x="35" y="1318"/>
                    <a:pt x="67" y="1344"/>
                    <a:pt x="105" y="1344"/>
                  </a:cubicBezTo>
                  <a:cubicBezTo>
                    <a:pt x="109" y="1344"/>
                    <a:pt x="113" y="1344"/>
                    <a:pt x="118" y="1343"/>
                  </a:cubicBezTo>
                  <a:cubicBezTo>
                    <a:pt x="683" y="1244"/>
                    <a:pt x="683" y="1244"/>
                    <a:pt x="683" y="1244"/>
                  </a:cubicBezTo>
                  <a:cubicBezTo>
                    <a:pt x="683" y="1327"/>
                    <a:pt x="683" y="1327"/>
                    <a:pt x="683" y="1327"/>
                  </a:cubicBezTo>
                  <a:cubicBezTo>
                    <a:pt x="631" y="1327"/>
                    <a:pt x="631" y="1327"/>
                    <a:pt x="631" y="1327"/>
                  </a:cubicBezTo>
                  <a:cubicBezTo>
                    <a:pt x="533" y="1327"/>
                    <a:pt x="452" y="1407"/>
                    <a:pt x="452" y="1506"/>
                  </a:cubicBezTo>
                  <a:cubicBezTo>
                    <a:pt x="452" y="1557"/>
                    <a:pt x="452" y="1557"/>
                    <a:pt x="452" y="1557"/>
                  </a:cubicBezTo>
                  <a:cubicBezTo>
                    <a:pt x="452" y="1571"/>
                    <a:pt x="464" y="1583"/>
                    <a:pt x="478" y="1583"/>
                  </a:cubicBezTo>
                  <a:cubicBezTo>
                    <a:pt x="1092" y="1583"/>
                    <a:pt x="1092" y="1583"/>
                    <a:pt x="1092" y="1583"/>
                  </a:cubicBezTo>
                  <a:cubicBezTo>
                    <a:pt x="1106" y="1583"/>
                    <a:pt x="1118" y="1571"/>
                    <a:pt x="1118" y="1557"/>
                  </a:cubicBezTo>
                  <a:cubicBezTo>
                    <a:pt x="1118" y="1506"/>
                    <a:pt x="1118" y="1506"/>
                    <a:pt x="1118" y="1506"/>
                  </a:cubicBezTo>
                  <a:cubicBezTo>
                    <a:pt x="1118" y="1407"/>
                    <a:pt x="1038" y="1327"/>
                    <a:pt x="939" y="1327"/>
                  </a:cubicBezTo>
                  <a:cubicBezTo>
                    <a:pt x="887" y="1327"/>
                    <a:pt x="887" y="1327"/>
                    <a:pt x="887" y="1327"/>
                  </a:cubicBezTo>
                  <a:cubicBezTo>
                    <a:pt x="887" y="1208"/>
                    <a:pt x="887" y="1208"/>
                    <a:pt x="887" y="1208"/>
                  </a:cubicBezTo>
                  <a:cubicBezTo>
                    <a:pt x="1479" y="1103"/>
                    <a:pt x="1479" y="1103"/>
                    <a:pt x="1479" y="1103"/>
                  </a:cubicBezTo>
                  <a:cubicBezTo>
                    <a:pt x="1516" y="1097"/>
                    <a:pt x="1543" y="1065"/>
                    <a:pt x="1543" y="1028"/>
                  </a:cubicBezTo>
                  <a:cubicBezTo>
                    <a:pt x="1543" y="1023"/>
                    <a:pt x="1542" y="1019"/>
                    <a:pt x="1541" y="1014"/>
                  </a:cubicBezTo>
                  <a:cubicBezTo>
                    <a:pt x="1534" y="972"/>
                    <a:pt x="1494" y="945"/>
                    <a:pt x="1452" y="952"/>
                  </a:cubicBezTo>
                  <a:cubicBezTo>
                    <a:pt x="1297" y="979"/>
                    <a:pt x="1297" y="979"/>
                    <a:pt x="1297" y="979"/>
                  </a:cubicBezTo>
                  <a:cubicBezTo>
                    <a:pt x="1297" y="916"/>
                    <a:pt x="1297" y="916"/>
                    <a:pt x="1297" y="916"/>
                  </a:cubicBezTo>
                  <a:cubicBezTo>
                    <a:pt x="1442" y="903"/>
                    <a:pt x="1553" y="781"/>
                    <a:pt x="1553" y="636"/>
                  </a:cubicBezTo>
                  <a:close/>
                  <a:moveTo>
                    <a:pt x="734" y="1020"/>
                  </a:moveTo>
                  <a:cubicBezTo>
                    <a:pt x="734" y="1006"/>
                    <a:pt x="745" y="994"/>
                    <a:pt x="759" y="994"/>
                  </a:cubicBezTo>
                  <a:cubicBezTo>
                    <a:pt x="811" y="994"/>
                    <a:pt x="811" y="994"/>
                    <a:pt x="811" y="994"/>
                  </a:cubicBezTo>
                  <a:cubicBezTo>
                    <a:pt x="825" y="994"/>
                    <a:pt x="836" y="1006"/>
                    <a:pt x="836" y="1020"/>
                  </a:cubicBezTo>
                  <a:cubicBezTo>
                    <a:pt x="836" y="1327"/>
                    <a:pt x="836" y="1327"/>
                    <a:pt x="836" y="1327"/>
                  </a:cubicBezTo>
                  <a:cubicBezTo>
                    <a:pt x="734" y="1327"/>
                    <a:pt x="734" y="1327"/>
                    <a:pt x="734" y="1327"/>
                  </a:cubicBezTo>
                  <a:lnTo>
                    <a:pt x="734" y="1020"/>
                  </a:lnTo>
                  <a:close/>
                  <a:moveTo>
                    <a:pt x="68" y="533"/>
                  </a:moveTo>
                  <a:cubicBezTo>
                    <a:pt x="68" y="378"/>
                    <a:pt x="195" y="252"/>
                    <a:pt x="350" y="252"/>
                  </a:cubicBezTo>
                  <a:cubicBezTo>
                    <a:pt x="506" y="252"/>
                    <a:pt x="632" y="378"/>
                    <a:pt x="631" y="534"/>
                  </a:cubicBezTo>
                  <a:cubicBezTo>
                    <a:pt x="631" y="599"/>
                    <a:pt x="609" y="662"/>
                    <a:pt x="567" y="712"/>
                  </a:cubicBezTo>
                  <a:cubicBezTo>
                    <a:pt x="532" y="712"/>
                    <a:pt x="532" y="712"/>
                    <a:pt x="532" y="712"/>
                  </a:cubicBezTo>
                  <a:cubicBezTo>
                    <a:pt x="631" y="612"/>
                    <a:pt x="630" y="450"/>
                    <a:pt x="530" y="350"/>
                  </a:cubicBezTo>
                  <a:cubicBezTo>
                    <a:pt x="429" y="251"/>
                    <a:pt x="267" y="252"/>
                    <a:pt x="168" y="353"/>
                  </a:cubicBezTo>
                  <a:cubicBezTo>
                    <a:pt x="69" y="452"/>
                    <a:pt x="69" y="613"/>
                    <a:pt x="168" y="712"/>
                  </a:cubicBezTo>
                  <a:cubicBezTo>
                    <a:pt x="133" y="712"/>
                    <a:pt x="133" y="712"/>
                    <a:pt x="133" y="712"/>
                  </a:cubicBezTo>
                  <a:cubicBezTo>
                    <a:pt x="91" y="662"/>
                    <a:pt x="68" y="599"/>
                    <a:pt x="68" y="533"/>
                  </a:cubicBezTo>
                  <a:close/>
                  <a:moveTo>
                    <a:pt x="449" y="712"/>
                  </a:moveTo>
                  <a:cubicBezTo>
                    <a:pt x="251" y="712"/>
                    <a:pt x="251" y="712"/>
                    <a:pt x="251" y="712"/>
                  </a:cubicBezTo>
                  <a:cubicBezTo>
                    <a:pt x="186" y="677"/>
                    <a:pt x="145" y="608"/>
                    <a:pt x="145" y="533"/>
                  </a:cubicBezTo>
                  <a:cubicBezTo>
                    <a:pt x="145" y="420"/>
                    <a:pt x="237" y="328"/>
                    <a:pt x="350" y="328"/>
                  </a:cubicBezTo>
                  <a:cubicBezTo>
                    <a:pt x="463" y="328"/>
                    <a:pt x="555" y="420"/>
                    <a:pt x="555" y="533"/>
                  </a:cubicBezTo>
                  <a:cubicBezTo>
                    <a:pt x="555" y="608"/>
                    <a:pt x="514" y="676"/>
                    <a:pt x="449" y="712"/>
                  </a:cubicBezTo>
                  <a:close/>
                  <a:moveTo>
                    <a:pt x="68" y="789"/>
                  </a:moveTo>
                  <a:cubicBezTo>
                    <a:pt x="68" y="764"/>
                    <a:pt x="68" y="764"/>
                    <a:pt x="68" y="764"/>
                  </a:cubicBezTo>
                  <a:cubicBezTo>
                    <a:pt x="631" y="764"/>
                    <a:pt x="631" y="764"/>
                    <a:pt x="631" y="764"/>
                  </a:cubicBezTo>
                  <a:cubicBezTo>
                    <a:pt x="631" y="789"/>
                    <a:pt x="631" y="789"/>
                    <a:pt x="631" y="789"/>
                  </a:cubicBezTo>
                  <a:cubicBezTo>
                    <a:pt x="631" y="916"/>
                    <a:pt x="528" y="1019"/>
                    <a:pt x="401" y="1020"/>
                  </a:cubicBezTo>
                  <a:cubicBezTo>
                    <a:pt x="299" y="1020"/>
                    <a:pt x="299" y="1020"/>
                    <a:pt x="299" y="1020"/>
                  </a:cubicBezTo>
                  <a:cubicBezTo>
                    <a:pt x="172" y="1019"/>
                    <a:pt x="68" y="916"/>
                    <a:pt x="68" y="789"/>
                  </a:cubicBezTo>
                  <a:close/>
                  <a:moveTo>
                    <a:pt x="375" y="1071"/>
                  </a:moveTo>
                  <a:cubicBezTo>
                    <a:pt x="375" y="1142"/>
                    <a:pt x="375" y="1142"/>
                    <a:pt x="375" y="1142"/>
                  </a:cubicBezTo>
                  <a:cubicBezTo>
                    <a:pt x="324" y="1151"/>
                    <a:pt x="324" y="1151"/>
                    <a:pt x="324" y="1151"/>
                  </a:cubicBezTo>
                  <a:cubicBezTo>
                    <a:pt x="324" y="1071"/>
                    <a:pt x="324" y="1071"/>
                    <a:pt x="324" y="1071"/>
                  </a:cubicBezTo>
                  <a:lnTo>
                    <a:pt x="375" y="1071"/>
                  </a:lnTo>
                  <a:close/>
                  <a:moveTo>
                    <a:pt x="109" y="1293"/>
                  </a:moveTo>
                  <a:cubicBezTo>
                    <a:pt x="95" y="1295"/>
                    <a:pt x="82" y="1286"/>
                    <a:pt x="79" y="1272"/>
                  </a:cubicBezTo>
                  <a:cubicBezTo>
                    <a:pt x="79" y="1271"/>
                    <a:pt x="79" y="1269"/>
                    <a:pt x="79" y="1268"/>
                  </a:cubicBezTo>
                  <a:cubicBezTo>
                    <a:pt x="79" y="1255"/>
                    <a:pt x="88" y="1245"/>
                    <a:pt x="100" y="1242"/>
                  </a:cubicBezTo>
                  <a:cubicBezTo>
                    <a:pt x="683" y="1140"/>
                    <a:pt x="683" y="1140"/>
                    <a:pt x="683" y="1140"/>
                  </a:cubicBezTo>
                  <a:cubicBezTo>
                    <a:pt x="683" y="1192"/>
                    <a:pt x="683" y="1192"/>
                    <a:pt x="683" y="1192"/>
                  </a:cubicBezTo>
                  <a:lnTo>
                    <a:pt x="109" y="1293"/>
                  </a:lnTo>
                  <a:close/>
                  <a:moveTo>
                    <a:pt x="939" y="1378"/>
                  </a:moveTo>
                  <a:cubicBezTo>
                    <a:pt x="1009" y="1378"/>
                    <a:pt x="1067" y="1435"/>
                    <a:pt x="1067" y="1506"/>
                  </a:cubicBezTo>
                  <a:cubicBezTo>
                    <a:pt x="1067" y="1532"/>
                    <a:pt x="1067" y="1532"/>
                    <a:pt x="1067" y="1532"/>
                  </a:cubicBezTo>
                  <a:cubicBezTo>
                    <a:pt x="503" y="1532"/>
                    <a:pt x="503" y="1532"/>
                    <a:pt x="503" y="1532"/>
                  </a:cubicBezTo>
                  <a:cubicBezTo>
                    <a:pt x="503" y="1506"/>
                    <a:pt x="503" y="1506"/>
                    <a:pt x="503" y="1506"/>
                  </a:cubicBezTo>
                  <a:cubicBezTo>
                    <a:pt x="504" y="1435"/>
                    <a:pt x="561" y="1378"/>
                    <a:pt x="631" y="1378"/>
                  </a:cubicBezTo>
                  <a:lnTo>
                    <a:pt x="939" y="1378"/>
                  </a:lnTo>
                  <a:close/>
                  <a:moveTo>
                    <a:pt x="939" y="380"/>
                  </a:moveTo>
                  <a:cubicBezTo>
                    <a:pt x="939" y="224"/>
                    <a:pt x="1065" y="98"/>
                    <a:pt x="1221" y="98"/>
                  </a:cubicBezTo>
                  <a:cubicBezTo>
                    <a:pt x="1376" y="98"/>
                    <a:pt x="1502" y="225"/>
                    <a:pt x="1502" y="380"/>
                  </a:cubicBezTo>
                  <a:cubicBezTo>
                    <a:pt x="1502" y="445"/>
                    <a:pt x="1479" y="508"/>
                    <a:pt x="1438" y="559"/>
                  </a:cubicBezTo>
                  <a:cubicBezTo>
                    <a:pt x="1402" y="559"/>
                    <a:pt x="1402" y="559"/>
                    <a:pt x="1402" y="559"/>
                  </a:cubicBezTo>
                  <a:cubicBezTo>
                    <a:pt x="1502" y="458"/>
                    <a:pt x="1501" y="296"/>
                    <a:pt x="1400" y="197"/>
                  </a:cubicBezTo>
                  <a:cubicBezTo>
                    <a:pt x="1300" y="97"/>
                    <a:pt x="1138" y="98"/>
                    <a:pt x="1038" y="199"/>
                  </a:cubicBezTo>
                  <a:cubicBezTo>
                    <a:pt x="940" y="299"/>
                    <a:pt x="940" y="459"/>
                    <a:pt x="1038" y="559"/>
                  </a:cubicBezTo>
                  <a:cubicBezTo>
                    <a:pt x="1003" y="559"/>
                    <a:pt x="1003" y="559"/>
                    <a:pt x="1003" y="559"/>
                  </a:cubicBezTo>
                  <a:cubicBezTo>
                    <a:pt x="961" y="508"/>
                    <a:pt x="939" y="445"/>
                    <a:pt x="939" y="380"/>
                  </a:cubicBezTo>
                  <a:close/>
                  <a:moveTo>
                    <a:pt x="1298" y="415"/>
                  </a:moveTo>
                  <a:cubicBezTo>
                    <a:pt x="1279" y="392"/>
                    <a:pt x="1250" y="380"/>
                    <a:pt x="1220" y="380"/>
                  </a:cubicBezTo>
                  <a:cubicBezTo>
                    <a:pt x="1192" y="380"/>
                    <a:pt x="1169" y="357"/>
                    <a:pt x="1169" y="328"/>
                  </a:cubicBezTo>
                  <a:cubicBezTo>
                    <a:pt x="1169" y="300"/>
                    <a:pt x="1192" y="277"/>
                    <a:pt x="1220" y="277"/>
                  </a:cubicBezTo>
                  <a:cubicBezTo>
                    <a:pt x="1249" y="277"/>
                    <a:pt x="1271" y="300"/>
                    <a:pt x="1271" y="328"/>
                  </a:cubicBezTo>
                  <a:cubicBezTo>
                    <a:pt x="1271" y="343"/>
                    <a:pt x="1283" y="354"/>
                    <a:pt x="1297" y="354"/>
                  </a:cubicBezTo>
                  <a:cubicBezTo>
                    <a:pt x="1311" y="354"/>
                    <a:pt x="1323" y="343"/>
                    <a:pt x="1323" y="328"/>
                  </a:cubicBezTo>
                  <a:cubicBezTo>
                    <a:pt x="1323" y="282"/>
                    <a:pt x="1291" y="241"/>
                    <a:pt x="1246" y="230"/>
                  </a:cubicBezTo>
                  <a:cubicBezTo>
                    <a:pt x="1246" y="200"/>
                    <a:pt x="1246" y="200"/>
                    <a:pt x="1246" y="200"/>
                  </a:cubicBezTo>
                  <a:cubicBezTo>
                    <a:pt x="1246" y="186"/>
                    <a:pt x="1234" y="175"/>
                    <a:pt x="1220" y="175"/>
                  </a:cubicBezTo>
                  <a:cubicBezTo>
                    <a:pt x="1206" y="175"/>
                    <a:pt x="1195" y="186"/>
                    <a:pt x="1195" y="200"/>
                  </a:cubicBezTo>
                  <a:cubicBezTo>
                    <a:pt x="1195" y="230"/>
                    <a:pt x="1195" y="230"/>
                    <a:pt x="1195" y="230"/>
                  </a:cubicBezTo>
                  <a:cubicBezTo>
                    <a:pt x="1140" y="244"/>
                    <a:pt x="1107" y="299"/>
                    <a:pt x="1121" y="354"/>
                  </a:cubicBezTo>
                  <a:cubicBezTo>
                    <a:pt x="1133" y="399"/>
                    <a:pt x="1174" y="431"/>
                    <a:pt x="1220" y="431"/>
                  </a:cubicBezTo>
                  <a:cubicBezTo>
                    <a:pt x="1249" y="431"/>
                    <a:pt x="1271" y="454"/>
                    <a:pt x="1271" y="482"/>
                  </a:cubicBezTo>
                  <a:cubicBezTo>
                    <a:pt x="1271" y="510"/>
                    <a:pt x="1249" y="533"/>
                    <a:pt x="1220" y="533"/>
                  </a:cubicBezTo>
                  <a:cubicBezTo>
                    <a:pt x="1192" y="533"/>
                    <a:pt x="1169" y="510"/>
                    <a:pt x="1169" y="482"/>
                  </a:cubicBezTo>
                  <a:cubicBezTo>
                    <a:pt x="1169" y="468"/>
                    <a:pt x="1158" y="456"/>
                    <a:pt x="1143" y="456"/>
                  </a:cubicBezTo>
                  <a:cubicBezTo>
                    <a:pt x="1129" y="456"/>
                    <a:pt x="1118" y="468"/>
                    <a:pt x="1118" y="482"/>
                  </a:cubicBezTo>
                  <a:cubicBezTo>
                    <a:pt x="1118" y="512"/>
                    <a:pt x="1131" y="540"/>
                    <a:pt x="1153" y="559"/>
                  </a:cubicBezTo>
                  <a:cubicBezTo>
                    <a:pt x="1121" y="559"/>
                    <a:pt x="1121" y="559"/>
                    <a:pt x="1121" y="559"/>
                  </a:cubicBezTo>
                  <a:cubicBezTo>
                    <a:pt x="1022" y="504"/>
                    <a:pt x="986" y="380"/>
                    <a:pt x="1041" y="281"/>
                  </a:cubicBezTo>
                  <a:cubicBezTo>
                    <a:pt x="1095" y="182"/>
                    <a:pt x="1220" y="145"/>
                    <a:pt x="1319" y="200"/>
                  </a:cubicBezTo>
                  <a:cubicBezTo>
                    <a:pt x="1418" y="255"/>
                    <a:pt x="1454" y="379"/>
                    <a:pt x="1400" y="478"/>
                  </a:cubicBezTo>
                  <a:cubicBezTo>
                    <a:pt x="1381" y="512"/>
                    <a:pt x="1353" y="540"/>
                    <a:pt x="1319" y="559"/>
                  </a:cubicBezTo>
                  <a:cubicBezTo>
                    <a:pt x="1287" y="559"/>
                    <a:pt x="1287" y="559"/>
                    <a:pt x="1287" y="559"/>
                  </a:cubicBezTo>
                  <a:cubicBezTo>
                    <a:pt x="1330" y="522"/>
                    <a:pt x="1335" y="458"/>
                    <a:pt x="1298" y="415"/>
                  </a:cubicBezTo>
                  <a:close/>
                  <a:moveTo>
                    <a:pt x="1461" y="1002"/>
                  </a:moveTo>
                  <a:cubicBezTo>
                    <a:pt x="1475" y="1000"/>
                    <a:pt x="1488" y="1009"/>
                    <a:pt x="1491" y="1023"/>
                  </a:cubicBezTo>
                  <a:cubicBezTo>
                    <a:pt x="1491" y="1024"/>
                    <a:pt x="1491" y="1026"/>
                    <a:pt x="1491" y="1028"/>
                  </a:cubicBezTo>
                  <a:cubicBezTo>
                    <a:pt x="1491" y="1040"/>
                    <a:pt x="1482" y="1051"/>
                    <a:pt x="1470" y="1053"/>
                  </a:cubicBezTo>
                  <a:cubicBezTo>
                    <a:pt x="887" y="1156"/>
                    <a:pt x="887" y="1156"/>
                    <a:pt x="887" y="1156"/>
                  </a:cubicBezTo>
                  <a:cubicBezTo>
                    <a:pt x="887" y="1104"/>
                    <a:pt x="887" y="1104"/>
                    <a:pt x="887" y="1104"/>
                  </a:cubicBezTo>
                  <a:lnTo>
                    <a:pt x="1461" y="1002"/>
                  </a:lnTo>
                  <a:close/>
                  <a:moveTo>
                    <a:pt x="1195" y="997"/>
                  </a:moveTo>
                  <a:cubicBezTo>
                    <a:pt x="1195" y="917"/>
                    <a:pt x="1195" y="917"/>
                    <a:pt x="1195" y="917"/>
                  </a:cubicBezTo>
                  <a:cubicBezTo>
                    <a:pt x="1246" y="917"/>
                    <a:pt x="1246" y="917"/>
                    <a:pt x="1246" y="917"/>
                  </a:cubicBezTo>
                  <a:cubicBezTo>
                    <a:pt x="1246" y="988"/>
                    <a:pt x="1246" y="988"/>
                    <a:pt x="1246" y="988"/>
                  </a:cubicBezTo>
                  <a:cubicBezTo>
                    <a:pt x="1221" y="993"/>
                    <a:pt x="1221" y="993"/>
                    <a:pt x="1221" y="993"/>
                  </a:cubicBezTo>
                  <a:lnTo>
                    <a:pt x="1195" y="997"/>
                  </a:lnTo>
                  <a:close/>
                  <a:moveTo>
                    <a:pt x="1271" y="866"/>
                  </a:moveTo>
                  <a:cubicBezTo>
                    <a:pt x="1169" y="866"/>
                    <a:pt x="1169" y="866"/>
                    <a:pt x="1169" y="866"/>
                  </a:cubicBezTo>
                  <a:cubicBezTo>
                    <a:pt x="1042" y="866"/>
                    <a:pt x="939" y="763"/>
                    <a:pt x="939" y="636"/>
                  </a:cubicBezTo>
                  <a:cubicBezTo>
                    <a:pt x="939" y="610"/>
                    <a:pt x="939" y="610"/>
                    <a:pt x="939" y="610"/>
                  </a:cubicBezTo>
                  <a:cubicBezTo>
                    <a:pt x="1502" y="610"/>
                    <a:pt x="1502" y="610"/>
                    <a:pt x="1502" y="610"/>
                  </a:cubicBezTo>
                  <a:cubicBezTo>
                    <a:pt x="1502" y="636"/>
                    <a:pt x="1502" y="636"/>
                    <a:pt x="1502" y="636"/>
                  </a:cubicBezTo>
                  <a:cubicBezTo>
                    <a:pt x="1502" y="763"/>
                    <a:pt x="1399" y="866"/>
                    <a:pt x="1271" y="8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8B504CD7-8A7D-4FE3-98BC-D0379816EED1}"/>
              </a:ext>
            </a:extLst>
          </p:cNvPr>
          <p:cNvGrpSpPr/>
          <p:nvPr/>
        </p:nvGrpSpPr>
        <p:grpSpPr>
          <a:xfrm>
            <a:off x="4537507" y="3471959"/>
            <a:ext cx="440773" cy="440773"/>
            <a:chOff x="-16230600" y="1588"/>
            <a:chExt cx="6516688" cy="6516687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</p:grpSpPr>
        <p:sp>
          <p:nvSpPr>
            <p:cNvPr id="110" name="Freeform 29">
              <a:extLst>
                <a:ext uri="{FF2B5EF4-FFF2-40B4-BE49-F238E27FC236}">
                  <a16:creationId xmlns:a16="http://schemas.microsoft.com/office/drawing/2014/main" id="{DB3B5F90-1C84-4449-8183-F070DC71C9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230600" y="1588"/>
              <a:ext cx="6516688" cy="6516687"/>
            </a:xfrm>
            <a:custGeom>
              <a:avLst/>
              <a:gdLst>
                <a:gd name="T0" fmla="*/ 1408 w 1536"/>
                <a:gd name="T1" fmla="*/ 0 h 1536"/>
                <a:gd name="T2" fmla="*/ 128 w 1536"/>
                <a:gd name="T3" fmla="*/ 0 h 1536"/>
                <a:gd name="T4" fmla="*/ 0 w 1536"/>
                <a:gd name="T5" fmla="*/ 128 h 1536"/>
                <a:gd name="T6" fmla="*/ 0 w 1536"/>
                <a:gd name="T7" fmla="*/ 1306 h 1536"/>
                <a:gd name="T8" fmla="*/ 128 w 1536"/>
                <a:gd name="T9" fmla="*/ 1434 h 1536"/>
                <a:gd name="T10" fmla="*/ 154 w 1536"/>
                <a:gd name="T11" fmla="*/ 1434 h 1536"/>
                <a:gd name="T12" fmla="*/ 154 w 1536"/>
                <a:gd name="T13" fmla="*/ 1510 h 1536"/>
                <a:gd name="T14" fmla="*/ 179 w 1536"/>
                <a:gd name="T15" fmla="*/ 1536 h 1536"/>
                <a:gd name="T16" fmla="*/ 435 w 1536"/>
                <a:gd name="T17" fmla="*/ 1536 h 1536"/>
                <a:gd name="T18" fmla="*/ 461 w 1536"/>
                <a:gd name="T19" fmla="*/ 1510 h 1536"/>
                <a:gd name="T20" fmla="*/ 461 w 1536"/>
                <a:gd name="T21" fmla="*/ 1434 h 1536"/>
                <a:gd name="T22" fmla="*/ 1075 w 1536"/>
                <a:gd name="T23" fmla="*/ 1434 h 1536"/>
                <a:gd name="T24" fmla="*/ 1075 w 1536"/>
                <a:gd name="T25" fmla="*/ 1510 h 1536"/>
                <a:gd name="T26" fmla="*/ 1101 w 1536"/>
                <a:gd name="T27" fmla="*/ 1536 h 1536"/>
                <a:gd name="T28" fmla="*/ 1357 w 1536"/>
                <a:gd name="T29" fmla="*/ 1536 h 1536"/>
                <a:gd name="T30" fmla="*/ 1382 w 1536"/>
                <a:gd name="T31" fmla="*/ 1510 h 1536"/>
                <a:gd name="T32" fmla="*/ 1382 w 1536"/>
                <a:gd name="T33" fmla="*/ 1434 h 1536"/>
                <a:gd name="T34" fmla="*/ 1408 w 1536"/>
                <a:gd name="T35" fmla="*/ 1434 h 1536"/>
                <a:gd name="T36" fmla="*/ 1536 w 1536"/>
                <a:gd name="T37" fmla="*/ 1306 h 1536"/>
                <a:gd name="T38" fmla="*/ 1536 w 1536"/>
                <a:gd name="T39" fmla="*/ 128 h 1536"/>
                <a:gd name="T40" fmla="*/ 1408 w 1536"/>
                <a:gd name="T41" fmla="*/ 0 h 1536"/>
                <a:gd name="T42" fmla="*/ 410 w 1536"/>
                <a:gd name="T43" fmla="*/ 1485 h 1536"/>
                <a:gd name="T44" fmla="*/ 205 w 1536"/>
                <a:gd name="T45" fmla="*/ 1485 h 1536"/>
                <a:gd name="T46" fmla="*/ 205 w 1536"/>
                <a:gd name="T47" fmla="*/ 1434 h 1536"/>
                <a:gd name="T48" fmla="*/ 410 w 1536"/>
                <a:gd name="T49" fmla="*/ 1434 h 1536"/>
                <a:gd name="T50" fmla="*/ 410 w 1536"/>
                <a:gd name="T51" fmla="*/ 1485 h 1536"/>
                <a:gd name="T52" fmla="*/ 1331 w 1536"/>
                <a:gd name="T53" fmla="*/ 1485 h 1536"/>
                <a:gd name="T54" fmla="*/ 1126 w 1536"/>
                <a:gd name="T55" fmla="*/ 1485 h 1536"/>
                <a:gd name="T56" fmla="*/ 1126 w 1536"/>
                <a:gd name="T57" fmla="*/ 1434 h 1536"/>
                <a:gd name="T58" fmla="*/ 1331 w 1536"/>
                <a:gd name="T59" fmla="*/ 1434 h 1536"/>
                <a:gd name="T60" fmla="*/ 1331 w 1536"/>
                <a:gd name="T61" fmla="*/ 1485 h 1536"/>
                <a:gd name="T62" fmla="*/ 1485 w 1536"/>
                <a:gd name="T63" fmla="*/ 1306 h 1536"/>
                <a:gd name="T64" fmla="*/ 1408 w 1536"/>
                <a:gd name="T65" fmla="*/ 1382 h 1536"/>
                <a:gd name="T66" fmla="*/ 128 w 1536"/>
                <a:gd name="T67" fmla="*/ 1382 h 1536"/>
                <a:gd name="T68" fmla="*/ 51 w 1536"/>
                <a:gd name="T69" fmla="*/ 1306 h 1536"/>
                <a:gd name="T70" fmla="*/ 51 w 1536"/>
                <a:gd name="T71" fmla="*/ 128 h 1536"/>
                <a:gd name="T72" fmla="*/ 128 w 1536"/>
                <a:gd name="T73" fmla="*/ 51 h 1536"/>
                <a:gd name="T74" fmla="*/ 1408 w 1536"/>
                <a:gd name="T75" fmla="*/ 51 h 1536"/>
                <a:gd name="T76" fmla="*/ 1485 w 1536"/>
                <a:gd name="T77" fmla="*/ 128 h 1536"/>
                <a:gd name="T78" fmla="*/ 1485 w 1536"/>
                <a:gd name="T79" fmla="*/ 130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36" h="1536">
                  <a:moveTo>
                    <a:pt x="140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57" y="0"/>
                    <a:pt x="0" y="57"/>
                    <a:pt x="0" y="128"/>
                  </a:cubicBezTo>
                  <a:cubicBezTo>
                    <a:pt x="0" y="1306"/>
                    <a:pt x="0" y="1306"/>
                    <a:pt x="0" y="1306"/>
                  </a:cubicBezTo>
                  <a:cubicBezTo>
                    <a:pt x="0" y="1376"/>
                    <a:pt x="57" y="1434"/>
                    <a:pt x="128" y="1434"/>
                  </a:cubicBezTo>
                  <a:cubicBezTo>
                    <a:pt x="154" y="1434"/>
                    <a:pt x="154" y="1434"/>
                    <a:pt x="154" y="1434"/>
                  </a:cubicBezTo>
                  <a:cubicBezTo>
                    <a:pt x="154" y="1510"/>
                    <a:pt x="154" y="1510"/>
                    <a:pt x="154" y="1510"/>
                  </a:cubicBezTo>
                  <a:cubicBezTo>
                    <a:pt x="154" y="1525"/>
                    <a:pt x="165" y="1536"/>
                    <a:pt x="179" y="1536"/>
                  </a:cubicBezTo>
                  <a:cubicBezTo>
                    <a:pt x="435" y="1536"/>
                    <a:pt x="435" y="1536"/>
                    <a:pt x="435" y="1536"/>
                  </a:cubicBezTo>
                  <a:cubicBezTo>
                    <a:pt x="449" y="1536"/>
                    <a:pt x="461" y="1525"/>
                    <a:pt x="461" y="1510"/>
                  </a:cubicBezTo>
                  <a:cubicBezTo>
                    <a:pt x="461" y="1434"/>
                    <a:pt x="461" y="1434"/>
                    <a:pt x="461" y="1434"/>
                  </a:cubicBezTo>
                  <a:cubicBezTo>
                    <a:pt x="1075" y="1434"/>
                    <a:pt x="1075" y="1434"/>
                    <a:pt x="1075" y="1434"/>
                  </a:cubicBezTo>
                  <a:cubicBezTo>
                    <a:pt x="1075" y="1510"/>
                    <a:pt x="1075" y="1510"/>
                    <a:pt x="1075" y="1510"/>
                  </a:cubicBezTo>
                  <a:cubicBezTo>
                    <a:pt x="1075" y="1525"/>
                    <a:pt x="1087" y="1536"/>
                    <a:pt x="1101" y="1536"/>
                  </a:cubicBezTo>
                  <a:cubicBezTo>
                    <a:pt x="1357" y="1536"/>
                    <a:pt x="1357" y="1536"/>
                    <a:pt x="1357" y="1536"/>
                  </a:cubicBezTo>
                  <a:cubicBezTo>
                    <a:pt x="1371" y="1536"/>
                    <a:pt x="1382" y="1525"/>
                    <a:pt x="1382" y="1510"/>
                  </a:cubicBezTo>
                  <a:cubicBezTo>
                    <a:pt x="1382" y="1434"/>
                    <a:pt x="1382" y="1434"/>
                    <a:pt x="1382" y="1434"/>
                  </a:cubicBezTo>
                  <a:cubicBezTo>
                    <a:pt x="1408" y="1434"/>
                    <a:pt x="1408" y="1434"/>
                    <a:pt x="1408" y="1434"/>
                  </a:cubicBezTo>
                  <a:cubicBezTo>
                    <a:pt x="1479" y="1434"/>
                    <a:pt x="1536" y="1376"/>
                    <a:pt x="1536" y="1306"/>
                  </a:cubicBezTo>
                  <a:cubicBezTo>
                    <a:pt x="1536" y="128"/>
                    <a:pt x="1536" y="128"/>
                    <a:pt x="1536" y="128"/>
                  </a:cubicBezTo>
                  <a:cubicBezTo>
                    <a:pt x="1536" y="57"/>
                    <a:pt x="1479" y="0"/>
                    <a:pt x="1408" y="0"/>
                  </a:cubicBezTo>
                  <a:close/>
                  <a:moveTo>
                    <a:pt x="410" y="1485"/>
                  </a:moveTo>
                  <a:cubicBezTo>
                    <a:pt x="205" y="1485"/>
                    <a:pt x="205" y="1485"/>
                    <a:pt x="205" y="1485"/>
                  </a:cubicBezTo>
                  <a:cubicBezTo>
                    <a:pt x="205" y="1434"/>
                    <a:pt x="205" y="1434"/>
                    <a:pt x="205" y="1434"/>
                  </a:cubicBezTo>
                  <a:cubicBezTo>
                    <a:pt x="410" y="1434"/>
                    <a:pt x="410" y="1434"/>
                    <a:pt x="410" y="1434"/>
                  </a:cubicBezTo>
                  <a:lnTo>
                    <a:pt x="410" y="1485"/>
                  </a:lnTo>
                  <a:close/>
                  <a:moveTo>
                    <a:pt x="1331" y="1485"/>
                  </a:moveTo>
                  <a:cubicBezTo>
                    <a:pt x="1126" y="1485"/>
                    <a:pt x="1126" y="1485"/>
                    <a:pt x="1126" y="1485"/>
                  </a:cubicBezTo>
                  <a:cubicBezTo>
                    <a:pt x="1126" y="1434"/>
                    <a:pt x="1126" y="1434"/>
                    <a:pt x="1126" y="1434"/>
                  </a:cubicBezTo>
                  <a:cubicBezTo>
                    <a:pt x="1331" y="1434"/>
                    <a:pt x="1331" y="1434"/>
                    <a:pt x="1331" y="1434"/>
                  </a:cubicBezTo>
                  <a:lnTo>
                    <a:pt x="1331" y="1485"/>
                  </a:lnTo>
                  <a:close/>
                  <a:moveTo>
                    <a:pt x="1485" y="1306"/>
                  </a:moveTo>
                  <a:cubicBezTo>
                    <a:pt x="1485" y="1348"/>
                    <a:pt x="1450" y="1382"/>
                    <a:pt x="1408" y="1382"/>
                  </a:cubicBezTo>
                  <a:cubicBezTo>
                    <a:pt x="128" y="1382"/>
                    <a:pt x="128" y="1382"/>
                    <a:pt x="128" y="1382"/>
                  </a:cubicBezTo>
                  <a:cubicBezTo>
                    <a:pt x="86" y="1382"/>
                    <a:pt x="51" y="1348"/>
                    <a:pt x="51" y="1306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1" y="86"/>
                    <a:pt x="86" y="51"/>
                    <a:pt x="128" y="51"/>
                  </a:cubicBezTo>
                  <a:cubicBezTo>
                    <a:pt x="1408" y="51"/>
                    <a:pt x="1408" y="51"/>
                    <a:pt x="1408" y="51"/>
                  </a:cubicBezTo>
                  <a:cubicBezTo>
                    <a:pt x="1450" y="51"/>
                    <a:pt x="1485" y="86"/>
                    <a:pt x="1485" y="128"/>
                  </a:cubicBezTo>
                  <a:lnTo>
                    <a:pt x="1485" y="13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30">
              <a:extLst>
                <a:ext uri="{FF2B5EF4-FFF2-40B4-BE49-F238E27FC236}">
                  <a16:creationId xmlns:a16="http://schemas.microsoft.com/office/drawing/2014/main" id="{FB9DE2BC-3956-4BC7-967B-5DBC3D6C1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798800" y="655638"/>
              <a:ext cx="5651500" cy="4776787"/>
            </a:xfrm>
            <a:custGeom>
              <a:avLst/>
              <a:gdLst>
                <a:gd name="T0" fmla="*/ 1306 w 1332"/>
                <a:gd name="T1" fmla="*/ 358 h 1126"/>
                <a:gd name="T2" fmla="*/ 1255 w 1332"/>
                <a:gd name="T3" fmla="*/ 358 h 1126"/>
                <a:gd name="T4" fmla="*/ 1255 w 1332"/>
                <a:gd name="T5" fmla="*/ 76 h 1126"/>
                <a:gd name="T6" fmla="*/ 1178 w 1332"/>
                <a:gd name="T7" fmla="*/ 0 h 1126"/>
                <a:gd name="T8" fmla="*/ 154 w 1332"/>
                <a:gd name="T9" fmla="*/ 0 h 1126"/>
                <a:gd name="T10" fmla="*/ 77 w 1332"/>
                <a:gd name="T11" fmla="*/ 76 h 1126"/>
                <a:gd name="T12" fmla="*/ 77 w 1332"/>
                <a:gd name="T13" fmla="*/ 153 h 1126"/>
                <a:gd name="T14" fmla="*/ 26 w 1332"/>
                <a:gd name="T15" fmla="*/ 153 h 1126"/>
                <a:gd name="T16" fmla="*/ 0 w 1332"/>
                <a:gd name="T17" fmla="*/ 179 h 1126"/>
                <a:gd name="T18" fmla="*/ 0 w 1332"/>
                <a:gd name="T19" fmla="*/ 384 h 1126"/>
                <a:gd name="T20" fmla="*/ 26 w 1332"/>
                <a:gd name="T21" fmla="*/ 409 h 1126"/>
                <a:gd name="T22" fmla="*/ 77 w 1332"/>
                <a:gd name="T23" fmla="*/ 409 h 1126"/>
                <a:gd name="T24" fmla="*/ 77 w 1332"/>
                <a:gd name="T25" fmla="*/ 716 h 1126"/>
                <a:gd name="T26" fmla="*/ 26 w 1332"/>
                <a:gd name="T27" fmla="*/ 716 h 1126"/>
                <a:gd name="T28" fmla="*/ 0 w 1332"/>
                <a:gd name="T29" fmla="*/ 742 h 1126"/>
                <a:gd name="T30" fmla="*/ 0 w 1332"/>
                <a:gd name="T31" fmla="*/ 947 h 1126"/>
                <a:gd name="T32" fmla="*/ 26 w 1332"/>
                <a:gd name="T33" fmla="*/ 972 h 1126"/>
                <a:gd name="T34" fmla="*/ 77 w 1332"/>
                <a:gd name="T35" fmla="*/ 972 h 1126"/>
                <a:gd name="T36" fmla="*/ 77 w 1332"/>
                <a:gd name="T37" fmla="*/ 1049 h 1126"/>
                <a:gd name="T38" fmla="*/ 154 w 1332"/>
                <a:gd name="T39" fmla="*/ 1126 h 1126"/>
                <a:gd name="T40" fmla="*/ 1178 w 1332"/>
                <a:gd name="T41" fmla="*/ 1126 h 1126"/>
                <a:gd name="T42" fmla="*/ 1255 w 1332"/>
                <a:gd name="T43" fmla="*/ 1049 h 1126"/>
                <a:gd name="T44" fmla="*/ 1255 w 1332"/>
                <a:gd name="T45" fmla="*/ 768 h 1126"/>
                <a:gd name="T46" fmla="*/ 1306 w 1332"/>
                <a:gd name="T47" fmla="*/ 768 h 1126"/>
                <a:gd name="T48" fmla="*/ 1332 w 1332"/>
                <a:gd name="T49" fmla="*/ 742 h 1126"/>
                <a:gd name="T50" fmla="*/ 1332 w 1332"/>
                <a:gd name="T51" fmla="*/ 384 h 1126"/>
                <a:gd name="T52" fmla="*/ 1306 w 1332"/>
                <a:gd name="T53" fmla="*/ 358 h 1126"/>
                <a:gd name="T54" fmla="*/ 77 w 1332"/>
                <a:gd name="T55" fmla="*/ 921 h 1126"/>
                <a:gd name="T56" fmla="*/ 52 w 1332"/>
                <a:gd name="T57" fmla="*/ 921 h 1126"/>
                <a:gd name="T58" fmla="*/ 52 w 1332"/>
                <a:gd name="T59" fmla="*/ 768 h 1126"/>
                <a:gd name="T60" fmla="*/ 77 w 1332"/>
                <a:gd name="T61" fmla="*/ 768 h 1126"/>
                <a:gd name="T62" fmla="*/ 77 w 1332"/>
                <a:gd name="T63" fmla="*/ 921 h 1126"/>
                <a:gd name="T64" fmla="*/ 77 w 1332"/>
                <a:gd name="T65" fmla="*/ 358 h 1126"/>
                <a:gd name="T66" fmla="*/ 52 w 1332"/>
                <a:gd name="T67" fmla="*/ 358 h 1126"/>
                <a:gd name="T68" fmla="*/ 52 w 1332"/>
                <a:gd name="T69" fmla="*/ 204 h 1126"/>
                <a:gd name="T70" fmla="*/ 77 w 1332"/>
                <a:gd name="T71" fmla="*/ 204 h 1126"/>
                <a:gd name="T72" fmla="*/ 77 w 1332"/>
                <a:gd name="T73" fmla="*/ 358 h 1126"/>
                <a:gd name="T74" fmla="*/ 1204 w 1332"/>
                <a:gd name="T75" fmla="*/ 1049 h 1126"/>
                <a:gd name="T76" fmla="*/ 1178 w 1332"/>
                <a:gd name="T77" fmla="*/ 1075 h 1126"/>
                <a:gd name="T78" fmla="*/ 154 w 1332"/>
                <a:gd name="T79" fmla="*/ 1075 h 1126"/>
                <a:gd name="T80" fmla="*/ 128 w 1332"/>
                <a:gd name="T81" fmla="*/ 1049 h 1126"/>
                <a:gd name="T82" fmla="*/ 128 w 1332"/>
                <a:gd name="T83" fmla="*/ 76 h 1126"/>
                <a:gd name="T84" fmla="*/ 154 w 1332"/>
                <a:gd name="T85" fmla="*/ 51 h 1126"/>
                <a:gd name="T86" fmla="*/ 1178 w 1332"/>
                <a:gd name="T87" fmla="*/ 51 h 1126"/>
                <a:gd name="T88" fmla="*/ 1204 w 1332"/>
                <a:gd name="T89" fmla="*/ 76 h 1126"/>
                <a:gd name="T90" fmla="*/ 1204 w 1332"/>
                <a:gd name="T91" fmla="*/ 1049 h 1126"/>
                <a:gd name="T92" fmla="*/ 1280 w 1332"/>
                <a:gd name="T93" fmla="*/ 716 h 1126"/>
                <a:gd name="T94" fmla="*/ 1255 w 1332"/>
                <a:gd name="T95" fmla="*/ 716 h 1126"/>
                <a:gd name="T96" fmla="*/ 1255 w 1332"/>
                <a:gd name="T97" fmla="*/ 409 h 1126"/>
                <a:gd name="T98" fmla="*/ 1280 w 1332"/>
                <a:gd name="T99" fmla="*/ 409 h 1126"/>
                <a:gd name="T100" fmla="*/ 1280 w 1332"/>
                <a:gd name="T101" fmla="*/ 716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32" h="1126">
                  <a:moveTo>
                    <a:pt x="1306" y="358"/>
                  </a:moveTo>
                  <a:cubicBezTo>
                    <a:pt x="1255" y="358"/>
                    <a:pt x="1255" y="358"/>
                    <a:pt x="1255" y="358"/>
                  </a:cubicBezTo>
                  <a:cubicBezTo>
                    <a:pt x="1255" y="76"/>
                    <a:pt x="1255" y="76"/>
                    <a:pt x="1255" y="76"/>
                  </a:cubicBezTo>
                  <a:cubicBezTo>
                    <a:pt x="1255" y="34"/>
                    <a:pt x="1220" y="0"/>
                    <a:pt x="1178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12" y="0"/>
                    <a:pt x="77" y="34"/>
                    <a:pt x="77" y="76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12" y="153"/>
                    <a:pt x="0" y="165"/>
                    <a:pt x="0" y="179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98"/>
                    <a:pt x="12" y="409"/>
                    <a:pt x="26" y="409"/>
                  </a:cubicBezTo>
                  <a:cubicBezTo>
                    <a:pt x="77" y="409"/>
                    <a:pt x="77" y="409"/>
                    <a:pt x="77" y="409"/>
                  </a:cubicBezTo>
                  <a:cubicBezTo>
                    <a:pt x="77" y="716"/>
                    <a:pt x="77" y="716"/>
                    <a:pt x="77" y="716"/>
                  </a:cubicBezTo>
                  <a:cubicBezTo>
                    <a:pt x="26" y="716"/>
                    <a:pt x="26" y="716"/>
                    <a:pt x="26" y="716"/>
                  </a:cubicBezTo>
                  <a:cubicBezTo>
                    <a:pt x="12" y="716"/>
                    <a:pt x="0" y="728"/>
                    <a:pt x="0" y="742"/>
                  </a:cubicBezTo>
                  <a:cubicBezTo>
                    <a:pt x="0" y="947"/>
                    <a:pt x="0" y="947"/>
                    <a:pt x="0" y="947"/>
                  </a:cubicBezTo>
                  <a:cubicBezTo>
                    <a:pt x="0" y="961"/>
                    <a:pt x="12" y="972"/>
                    <a:pt x="26" y="972"/>
                  </a:cubicBezTo>
                  <a:cubicBezTo>
                    <a:pt x="77" y="972"/>
                    <a:pt x="77" y="972"/>
                    <a:pt x="77" y="972"/>
                  </a:cubicBezTo>
                  <a:cubicBezTo>
                    <a:pt x="77" y="1049"/>
                    <a:pt x="77" y="1049"/>
                    <a:pt x="77" y="1049"/>
                  </a:cubicBezTo>
                  <a:cubicBezTo>
                    <a:pt x="77" y="1092"/>
                    <a:pt x="112" y="1126"/>
                    <a:pt x="154" y="1126"/>
                  </a:cubicBezTo>
                  <a:cubicBezTo>
                    <a:pt x="1178" y="1126"/>
                    <a:pt x="1178" y="1126"/>
                    <a:pt x="1178" y="1126"/>
                  </a:cubicBezTo>
                  <a:cubicBezTo>
                    <a:pt x="1220" y="1126"/>
                    <a:pt x="1255" y="1092"/>
                    <a:pt x="1255" y="1049"/>
                  </a:cubicBezTo>
                  <a:cubicBezTo>
                    <a:pt x="1255" y="768"/>
                    <a:pt x="1255" y="768"/>
                    <a:pt x="1255" y="768"/>
                  </a:cubicBezTo>
                  <a:cubicBezTo>
                    <a:pt x="1306" y="768"/>
                    <a:pt x="1306" y="768"/>
                    <a:pt x="1306" y="768"/>
                  </a:cubicBezTo>
                  <a:cubicBezTo>
                    <a:pt x="1320" y="768"/>
                    <a:pt x="1332" y="756"/>
                    <a:pt x="1332" y="742"/>
                  </a:cubicBezTo>
                  <a:cubicBezTo>
                    <a:pt x="1332" y="384"/>
                    <a:pt x="1332" y="384"/>
                    <a:pt x="1332" y="384"/>
                  </a:cubicBezTo>
                  <a:cubicBezTo>
                    <a:pt x="1332" y="369"/>
                    <a:pt x="1320" y="358"/>
                    <a:pt x="1306" y="358"/>
                  </a:cubicBezTo>
                  <a:close/>
                  <a:moveTo>
                    <a:pt x="77" y="921"/>
                  </a:moveTo>
                  <a:cubicBezTo>
                    <a:pt x="52" y="921"/>
                    <a:pt x="52" y="921"/>
                    <a:pt x="52" y="921"/>
                  </a:cubicBezTo>
                  <a:cubicBezTo>
                    <a:pt x="52" y="768"/>
                    <a:pt x="52" y="768"/>
                    <a:pt x="52" y="768"/>
                  </a:cubicBezTo>
                  <a:cubicBezTo>
                    <a:pt x="77" y="768"/>
                    <a:pt x="77" y="768"/>
                    <a:pt x="77" y="768"/>
                  </a:cubicBezTo>
                  <a:lnTo>
                    <a:pt x="77" y="921"/>
                  </a:lnTo>
                  <a:close/>
                  <a:moveTo>
                    <a:pt x="77" y="358"/>
                  </a:moveTo>
                  <a:cubicBezTo>
                    <a:pt x="52" y="358"/>
                    <a:pt x="52" y="358"/>
                    <a:pt x="52" y="358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77" y="204"/>
                    <a:pt x="77" y="204"/>
                    <a:pt x="77" y="204"/>
                  </a:cubicBezTo>
                  <a:lnTo>
                    <a:pt x="77" y="358"/>
                  </a:lnTo>
                  <a:close/>
                  <a:moveTo>
                    <a:pt x="1204" y="1049"/>
                  </a:moveTo>
                  <a:cubicBezTo>
                    <a:pt x="1204" y="1063"/>
                    <a:pt x="1192" y="1075"/>
                    <a:pt x="1178" y="1075"/>
                  </a:cubicBezTo>
                  <a:cubicBezTo>
                    <a:pt x="154" y="1075"/>
                    <a:pt x="154" y="1075"/>
                    <a:pt x="154" y="1075"/>
                  </a:cubicBezTo>
                  <a:cubicBezTo>
                    <a:pt x="140" y="1075"/>
                    <a:pt x="128" y="1063"/>
                    <a:pt x="128" y="1049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62"/>
                    <a:pt x="140" y="51"/>
                    <a:pt x="154" y="51"/>
                  </a:cubicBezTo>
                  <a:cubicBezTo>
                    <a:pt x="1178" y="51"/>
                    <a:pt x="1178" y="51"/>
                    <a:pt x="1178" y="51"/>
                  </a:cubicBezTo>
                  <a:cubicBezTo>
                    <a:pt x="1192" y="51"/>
                    <a:pt x="1204" y="62"/>
                    <a:pt x="1204" y="76"/>
                  </a:cubicBezTo>
                  <a:lnTo>
                    <a:pt x="1204" y="1049"/>
                  </a:lnTo>
                  <a:close/>
                  <a:moveTo>
                    <a:pt x="1280" y="716"/>
                  </a:moveTo>
                  <a:cubicBezTo>
                    <a:pt x="1255" y="716"/>
                    <a:pt x="1255" y="716"/>
                    <a:pt x="1255" y="716"/>
                  </a:cubicBezTo>
                  <a:cubicBezTo>
                    <a:pt x="1255" y="409"/>
                    <a:pt x="1255" y="409"/>
                    <a:pt x="1255" y="409"/>
                  </a:cubicBezTo>
                  <a:cubicBezTo>
                    <a:pt x="1280" y="409"/>
                    <a:pt x="1280" y="409"/>
                    <a:pt x="1280" y="409"/>
                  </a:cubicBezTo>
                  <a:lnTo>
                    <a:pt x="1280" y="7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76638DFB-D409-4F1F-9842-CD25A9556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571663" y="1444625"/>
              <a:ext cx="3201988" cy="3100387"/>
            </a:xfrm>
            <a:custGeom>
              <a:avLst/>
              <a:gdLst>
                <a:gd name="T0" fmla="*/ 612 w 755"/>
                <a:gd name="T1" fmla="*/ 576 h 731"/>
                <a:gd name="T2" fmla="*/ 613 w 755"/>
                <a:gd name="T3" fmla="*/ 576 h 731"/>
                <a:gd name="T4" fmla="*/ 648 w 755"/>
                <a:gd name="T5" fmla="*/ 570 h 731"/>
                <a:gd name="T6" fmla="*/ 570 w 755"/>
                <a:gd name="T7" fmla="*/ 106 h 731"/>
                <a:gd name="T8" fmla="*/ 106 w 755"/>
                <a:gd name="T9" fmla="*/ 184 h 731"/>
                <a:gd name="T10" fmla="*/ 184 w 755"/>
                <a:gd name="T11" fmla="*/ 648 h 731"/>
                <a:gd name="T12" fmla="*/ 573 w 755"/>
                <a:gd name="T13" fmla="*/ 646 h 731"/>
                <a:gd name="T14" fmla="*/ 578 w 755"/>
                <a:gd name="T15" fmla="*/ 610 h 731"/>
                <a:gd name="T16" fmla="*/ 543 w 755"/>
                <a:gd name="T17" fmla="*/ 605 h 731"/>
                <a:gd name="T18" fmla="*/ 149 w 755"/>
                <a:gd name="T19" fmla="*/ 542 h 731"/>
                <a:gd name="T20" fmla="*/ 211 w 755"/>
                <a:gd name="T21" fmla="*/ 149 h 731"/>
                <a:gd name="T22" fmla="*/ 605 w 755"/>
                <a:gd name="T23" fmla="*/ 211 h 731"/>
                <a:gd name="T24" fmla="*/ 606 w 755"/>
                <a:gd name="T25" fmla="*/ 540 h 731"/>
                <a:gd name="T26" fmla="*/ 612 w 755"/>
                <a:gd name="T27" fmla="*/ 57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5" h="731">
                  <a:moveTo>
                    <a:pt x="612" y="576"/>
                  </a:moveTo>
                  <a:cubicBezTo>
                    <a:pt x="613" y="576"/>
                    <a:pt x="613" y="576"/>
                    <a:pt x="613" y="576"/>
                  </a:cubicBezTo>
                  <a:cubicBezTo>
                    <a:pt x="624" y="584"/>
                    <a:pt x="640" y="581"/>
                    <a:pt x="648" y="570"/>
                  </a:cubicBezTo>
                  <a:cubicBezTo>
                    <a:pt x="755" y="420"/>
                    <a:pt x="720" y="213"/>
                    <a:pt x="570" y="106"/>
                  </a:cubicBezTo>
                  <a:cubicBezTo>
                    <a:pt x="421" y="0"/>
                    <a:pt x="213" y="35"/>
                    <a:pt x="106" y="184"/>
                  </a:cubicBezTo>
                  <a:cubicBezTo>
                    <a:pt x="0" y="334"/>
                    <a:pt x="35" y="541"/>
                    <a:pt x="184" y="648"/>
                  </a:cubicBezTo>
                  <a:cubicBezTo>
                    <a:pt x="301" y="731"/>
                    <a:pt x="457" y="730"/>
                    <a:pt x="573" y="646"/>
                  </a:cubicBezTo>
                  <a:cubicBezTo>
                    <a:pt x="584" y="638"/>
                    <a:pt x="587" y="622"/>
                    <a:pt x="578" y="610"/>
                  </a:cubicBezTo>
                  <a:cubicBezTo>
                    <a:pt x="570" y="599"/>
                    <a:pt x="554" y="596"/>
                    <a:pt x="543" y="605"/>
                  </a:cubicBezTo>
                  <a:cubicBezTo>
                    <a:pt x="417" y="696"/>
                    <a:pt x="241" y="668"/>
                    <a:pt x="149" y="542"/>
                  </a:cubicBezTo>
                  <a:cubicBezTo>
                    <a:pt x="58" y="417"/>
                    <a:pt x="86" y="240"/>
                    <a:pt x="211" y="149"/>
                  </a:cubicBezTo>
                  <a:cubicBezTo>
                    <a:pt x="337" y="58"/>
                    <a:pt x="513" y="85"/>
                    <a:pt x="605" y="211"/>
                  </a:cubicBezTo>
                  <a:cubicBezTo>
                    <a:pt x="676" y="309"/>
                    <a:pt x="677" y="442"/>
                    <a:pt x="606" y="540"/>
                  </a:cubicBezTo>
                  <a:cubicBezTo>
                    <a:pt x="598" y="552"/>
                    <a:pt x="601" y="568"/>
                    <a:pt x="612" y="5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248031BD-87D0-42B1-AC55-A7F46DF2E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625513" y="2063750"/>
              <a:ext cx="1306513" cy="1955800"/>
            </a:xfrm>
            <a:custGeom>
              <a:avLst/>
              <a:gdLst>
                <a:gd name="T0" fmla="*/ 308 w 308"/>
                <a:gd name="T1" fmla="*/ 128 h 461"/>
                <a:gd name="T2" fmla="*/ 231 w 308"/>
                <a:gd name="T3" fmla="*/ 52 h 461"/>
                <a:gd name="T4" fmla="*/ 205 w 308"/>
                <a:gd name="T5" fmla="*/ 52 h 461"/>
                <a:gd name="T6" fmla="*/ 205 w 308"/>
                <a:gd name="T7" fmla="*/ 0 h 461"/>
                <a:gd name="T8" fmla="*/ 154 w 308"/>
                <a:gd name="T9" fmla="*/ 0 h 461"/>
                <a:gd name="T10" fmla="*/ 154 w 308"/>
                <a:gd name="T11" fmla="*/ 52 h 461"/>
                <a:gd name="T12" fmla="*/ 129 w 308"/>
                <a:gd name="T13" fmla="*/ 52 h 461"/>
                <a:gd name="T14" fmla="*/ 129 w 308"/>
                <a:gd name="T15" fmla="*/ 1 h 461"/>
                <a:gd name="T16" fmla="*/ 78 w 308"/>
                <a:gd name="T17" fmla="*/ 0 h 461"/>
                <a:gd name="T18" fmla="*/ 77 w 308"/>
                <a:gd name="T19" fmla="*/ 52 h 461"/>
                <a:gd name="T20" fmla="*/ 0 w 308"/>
                <a:gd name="T21" fmla="*/ 52 h 461"/>
                <a:gd name="T22" fmla="*/ 0 w 308"/>
                <a:gd name="T23" fmla="*/ 103 h 461"/>
                <a:gd name="T24" fmla="*/ 52 w 308"/>
                <a:gd name="T25" fmla="*/ 103 h 461"/>
                <a:gd name="T26" fmla="*/ 52 w 308"/>
                <a:gd name="T27" fmla="*/ 359 h 461"/>
                <a:gd name="T28" fmla="*/ 0 w 308"/>
                <a:gd name="T29" fmla="*/ 359 h 461"/>
                <a:gd name="T30" fmla="*/ 0 w 308"/>
                <a:gd name="T31" fmla="*/ 410 h 461"/>
                <a:gd name="T32" fmla="*/ 77 w 308"/>
                <a:gd name="T33" fmla="*/ 410 h 461"/>
                <a:gd name="T34" fmla="*/ 78 w 308"/>
                <a:gd name="T35" fmla="*/ 461 h 461"/>
                <a:gd name="T36" fmla="*/ 129 w 308"/>
                <a:gd name="T37" fmla="*/ 461 h 461"/>
                <a:gd name="T38" fmla="*/ 129 w 308"/>
                <a:gd name="T39" fmla="*/ 410 h 461"/>
                <a:gd name="T40" fmla="*/ 154 w 308"/>
                <a:gd name="T41" fmla="*/ 410 h 461"/>
                <a:gd name="T42" fmla="*/ 154 w 308"/>
                <a:gd name="T43" fmla="*/ 461 h 461"/>
                <a:gd name="T44" fmla="*/ 205 w 308"/>
                <a:gd name="T45" fmla="*/ 461 h 461"/>
                <a:gd name="T46" fmla="*/ 205 w 308"/>
                <a:gd name="T47" fmla="*/ 410 h 461"/>
                <a:gd name="T48" fmla="*/ 231 w 308"/>
                <a:gd name="T49" fmla="*/ 410 h 461"/>
                <a:gd name="T50" fmla="*/ 308 w 308"/>
                <a:gd name="T51" fmla="*/ 333 h 461"/>
                <a:gd name="T52" fmla="*/ 308 w 308"/>
                <a:gd name="T53" fmla="*/ 282 h 461"/>
                <a:gd name="T54" fmla="*/ 288 w 308"/>
                <a:gd name="T55" fmla="*/ 231 h 461"/>
                <a:gd name="T56" fmla="*/ 308 w 308"/>
                <a:gd name="T57" fmla="*/ 180 h 461"/>
                <a:gd name="T58" fmla="*/ 308 w 308"/>
                <a:gd name="T59" fmla="*/ 128 h 461"/>
                <a:gd name="T60" fmla="*/ 256 w 308"/>
                <a:gd name="T61" fmla="*/ 333 h 461"/>
                <a:gd name="T62" fmla="*/ 231 w 308"/>
                <a:gd name="T63" fmla="*/ 359 h 461"/>
                <a:gd name="T64" fmla="*/ 103 w 308"/>
                <a:gd name="T65" fmla="*/ 359 h 461"/>
                <a:gd name="T66" fmla="*/ 103 w 308"/>
                <a:gd name="T67" fmla="*/ 256 h 461"/>
                <a:gd name="T68" fmla="*/ 231 w 308"/>
                <a:gd name="T69" fmla="*/ 256 h 461"/>
                <a:gd name="T70" fmla="*/ 256 w 308"/>
                <a:gd name="T71" fmla="*/ 282 h 461"/>
                <a:gd name="T72" fmla="*/ 256 w 308"/>
                <a:gd name="T73" fmla="*/ 333 h 461"/>
                <a:gd name="T74" fmla="*/ 256 w 308"/>
                <a:gd name="T75" fmla="*/ 180 h 461"/>
                <a:gd name="T76" fmla="*/ 231 w 308"/>
                <a:gd name="T77" fmla="*/ 205 h 461"/>
                <a:gd name="T78" fmla="*/ 103 w 308"/>
                <a:gd name="T79" fmla="*/ 205 h 461"/>
                <a:gd name="T80" fmla="*/ 103 w 308"/>
                <a:gd name="T81" fmla="*/ 103 h 461"/>
                <a:gd name="T82" fmla="*/ 231 w 308"/>
                <a:gd name="T83" fmla="*/ 103 h 461"/>
                <a:gd name="T84" fmla="*/ 256 w 308"/>
                <a:gd name="T85" fmla="*/ 128 h 461"/>
                <a:gd name="T86" fmla="*/ 256 w 308"/>
                <a:gd name="T87" fmla="*/ 18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8" h="461">
                  <a:moveTo>
                    <a:pt x="308" y="128"/>
                  </a:moveTo>
                  <a:cubicBezTo>
                    <a:pt x="308" y="86"/>
                    <a:pt x="273" y="52"/>
                    <a:pt x="231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2" y="359"/>
                    <a:pt x="52" y="359"/>
                    <a:pt x="5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77" y="410"/>
                    <a:pt x="77" y="410"/>
                    <a:pt x="77" y="410"/>
                  </a:cubicBezTo>
                  <a:cubicBezTo>
                    <a:pt x="78" y="461"/>
                    <a:pt x="78" y="461"/>
                    <a:pt x="78" y="461"/>
                  </a:cubicBezTo>
                  <a:cubicBezTo>
                    <a:pt x="129" y="461"/>
                    <a:pt x="129" y="461"/>
                    <a:pt x="129" y="461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54" y="410"/>
                    <a:pt x="154" y="410"/>
                    <a:pt x="154" y="410"/>
                  </a:cubicBezTo>
                  <a:cubicBezTo>
                    <a:pt x="154" y="461"/>
                    <a:pt x="154" y="461"/>
                    <a:pt x="154" y="461"/>
                  </a:cubicBezTo>
                  <a:cubicBezTo>
                    <a:pt x="205" y="461"/>
                    <a:pt x="205" y="461"/>
                    <a:pt x="205" y="461"/>
                  </a:cubicBezTo>
                  <a:cubicBezTo>
                    <a:pt x="205" y="410"/>
                    <a:pt x="205" y="410"/>
                    <a:pt x="205" y="410"/>
                  </a:cubicBezTo>
                  <a:cubicBezTo>
                    <a:pt x="231" y="410"/>
                    <a:pt x="231" y="410"/>
                    <a:pt x="231" y="410"/>
                  </a:cubicBezTo>
                  <a:cubicBezTo>
                    <a:pt x="273" y="410"/>
                    <a:pt x="308" y="376"/>
                    <a:pt x="308" y="333"/>
                  </a:cubicBezTo>
                  <a:cubicBezTo>
                    <a:pt x="308" y="282"/>
                    <a:pt x="308" y="282"/>
                    <a:pt x="308" y="282"/>
                  </a:cubicBezTo>
                  <a:cubicBezTo>
                    <a:pt x="308" y="263"/>
                    <a:pt x="300" y="245"/>
                    <a:pt x="288" y="231"/>
                  </a:cubicBezTo>
                  <a:cubicBezTo>
                    <a:pt x="300" y="217"/>
                    <a:pt x="308" y="199"/>
                    <a:pt x="308" y="180"/>
                  </a:cubicBezTo>
                  <a:lnTo>
                    <a:pt x="308" y="128"/>
                  </a:lnTo>
                  <a:close/>
                  <a:moveTo>
                    <a:pt x="256" y="333"/>
                  </a:moveTo>
                  <a:cubicBezTo>
                    <a:pt x="256" y="347"/>
                    <a:pt x="245" y="359"/>
                    <a:pt x="231" y="359"/>
                  </a:cubicBezTo>
                  <a:cubicBezTo>
                    <a:pt x="103" y="359"/>
                    <a:pt x="103" y="359"/>
                    <a:pt x="103" y="359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45" y="256"/>
                    <a:pt x="256" y="268"/>
                    <a:pt x="256" y="282"/>
                  </a:cubicBezTo>
                  <a:lnTo>
                    <a:pt x="256" y="333"/>
                  </a:lnTo>
                  <a:close/>
                  <a:moveTo>
                    <a:pt x="256" y="180"/>
                  </a:moveTo>
                  <a:cubicBezTo>
                    <a:pt x="256" y="194"/>
                    <a:pt x="245" y="205"/>
                    <a:pt x="231" y="205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3" y="103"/>
                    <a:pt x="103" y="103"/>
                    <a:pt x="103" y="103"/>
                  </a:cubicBezTo>
                  <a:cubicBezTo>
                    <a:pt x="231" y="103"/>
                    <a:pt x="231" y="103"/>
                    <a:pt x="231" y="103"/>
                  </a:cubicBezTo>
                  <a:cubicBezTo>
                    <a:pt x="245" y="103"/>
                    <a:pt x="256" y="114"/>
                    <a:pt x="256" y="128"/>
                  </a:cubicBezTo>
                  <a:lnTo>
                    <a:pt x="256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B4F8EB06-59F2-4668-95EA-066BDB24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936788" y="1304925"/>
              <a:ext cx="3929063" cy="3703637"/>
            </a:xfrm>
            <a:custGeom>
              <a:avLst/>
              <a:gdLst>
                <a:gd name="T0" fmla="*/ 709 w 926"/>
                <a:gd name="T1" fmla="*/ 82 h 873"/>
                <a:gd name="T2" fmla="*/ 463 w 926"/>
                <a:gd name="T3" fmla="*/ 0 h 873"/>
                <a:gd name="T4" fmla="*/ 217 w 926"/>
                <a:gd name="T5" fmla="*/ 82 h 873"/>
                <a:gd name="T6" fmla="*/ 212 w 926"/>
                <a:gd name="T7" fmla="*/ 118 h 873"/>
                <a:gd name="T8" fmla="*/ 248 w 926"/>
                <a:gd name="T9" fmla="*/ 123 h 873"/>
                <a:gd name="T10" fmla="*/ 463 w 926"/>
                <a:gd name="T11" fmla="*/ 51 h 873"/>
                <a:gd name="T12" fmla="*/ 821 w 926"/>
                <a:gd name="T13" fmla="*/ 410 h 873"/>
                <a:gd name="T14" fmla="*/ 463 w 926"/>
                <a:gd name="T15" fmla="*/ 768 h 873"/>
                <a:gd name="T16" fmla="*/ 105 w 926"/>
                <a:gd name="T17" fmla="*/ 410 h 873"/>
                <a:gd name="T18" fmla="*/ 176 w 926"/>
                <a:gd name="T19" fmla="*/ 195 h 873"/>
                <a:gd name="T20" fmla="*/ 171 w 926"/>
                <a:gd name="T21" fmla="*/ 159 h 873"/>
                <a:gd name="T22" fmla="*/ 135 w 926"/>
                <a:gd name="T23" fmla="*/ 164 h 873"/>
                <a:gd name="T24" fmla="*/ 217 w 926"/>
                <a:gd name="T25" fmla="*/ 737 h 873"/>
                <a:gd name="T26" fmla="*/ 791 w 926"/>
                <a:gd name="T27" fmla="*/ 656 h 873"/>
                <a:gd name="T28" fmla="*/ 709 w 926"/>
                <a:gd name="T29" fmla="*/ 8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6" h="873">
                  <a:moveTo>
                    <a:pt x="709" y="82"/>
                  </a:moveTo>
                  <a:cubicBezTo>
                    <a:pt x="638" y="29"/>
                    <a:pt x="552" y="0"/>
                    <a:pt x="463" y="0"/>
                  </a:cubicBezTo>
                  <a:cubicBezTo>
                    <a:pt x="374" y="0"/>
                    <a:pt x="288" y="29"/>
                    <a:pt x="217" y="82"/>
                  </a:cubicBezTo>
                  <a:cubicBezTo>
                    <a:pt x="206" y="91"/>
                    <a:pt x="204" y="107"/>
                    <a:pt x="212" y="118"/>
                  </a:cubicBezTo>
                  <a:cubicBezTo>
                    <a:pt x="221" y="129"/>
                    <a:pt x="237" y="132"/>
                    <a:pt x="248" y="123"/>
                  </a:cubicBezTo>
                  <a:cubicBezTo>
                    <a:pt x="310" y="76"/>
                    <a:pt x="385" y="51"/>
                    <a:pt x="463" y="51"/>
                  </a:cubicBezTo>
                  <a:cubicBezTo>
                    <a:pt x="661" y="51"/>
                    <a:pt x="821" y="212"/>
                    <a:pt x="821" y="410"/>
                  </a:cubicBezTo>
                  <a:cubicBezTo>
                    <a:pt x="821" y="608"/>
                    <a:pt x="661" y="768"/>
                    <a:pt x="463" y="768"/>
                  </a:cubicBezTo>
                  <a:cubicBezTo>
                    <a:pt x="265" y="768"/>
                    <a:pt x="105" y="608"/>
                    <a:pt x="105" y="410"/>
                  </a:cubicBezTo>
                  <a:cubicBezTo>
                    <a:pt x="105" y="332"/>
                    <a:pt x="130" y="257"/>
                    <a:pt x="176" y="195"/>
                  </a:cubicBezTo>
                  <a:cubicBezTo>
                    <a:pt x="185" y="183"/>
                    <a:pt x="182" y="167"/>
                    <a:pt x="171" y="159"/>
                  </a:cubicBezTo>
                  <a:cubicBezTo>
                    <a:pt x="160" y="150"/>
                    <a:pt x="144" y="153"/>
                    <a:pt x="135" y="164"/>
                  </a:cubicBezTo>
                  <a:cubicBezTo>
                    <a:pt x="0" y="345"/>
                    <a:pt x="36" y="602"/>
                    <a:pt x="217" y="737"/>
                  </a:cubicBezTo>
                  <a:cubicBezTo>
                    <a:pt x="398" y="873"/>
                    <a:pt x="655" y="837"/>
                    <a:pt x="791" y="656"/>
                  </a:cubicBezTo>
                  <a:cubicBezTo>
                    <a:pt x="926" y="475"/>
                    <a:pt x="890" y="218"/>
                    <a:pt x="709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A92B27B-ED83-43E0-9910-D189499D0585}"/>
              </a:ext>
            </a:extLst>
          </p:cNvPr>
          <p:cNvGrpSpPr/>
          <p:nvPr/>
        </p:nvGrpSpPr>
        <p:grpSpPr>
          <a:xfrm>
            <a:off x="1898134" y="3435248"/>
            <a:ext cx="464357" cy="478606"/>
            <a:chOff x="-8375646" y="-198441"/>
            <a:chExt cx="6516683" cy="6716721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</p:grpSpPr>
        <p:sp>
          <p:nvSpPr>
            <p:cNvPr id="142" name="Freeform 5">
              <a:extLst>
                <a:ext uri="{FF2B5EF4-FFF2-40B4-BE49-F238E27FC236}">
                  <a16:creationId xmlns:a16="http://schemas.microsoft.com/office/drawing/2014/main" id="{157D6AD5-6C89-4913-8DA5-AFAC879D4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375646" y="-198441"/>
              <a:ext cx="6516683" cy="6716721"/>
            </a:xfrm>
            <a:custGeom>
              <a:avLst/>
              <a:gdLst>
                <a:gd name="T0" fmla="*/ 1433 w 1536"/>
                <a:gd name="T1" fmla="*/ 489 h 1583"/>
                <a:gd name="T2" fmla="*/ 449 w 1536"/>
                <a:gd name="T3" fmla="*/ 91 h 1583"/>
                <a:gd name="T4" fmla="*/ 12 w 1536"/>
                <a:gd name="T5" fmla="*/ 563 h 1583"/>
                <a:gd name="T6" fmla="*/ 1459 w 1536"/>
                <a:gd name="T7" fmla="*/ 1583 h 1583"/>
                <a:gd name="T8" fmla="*/ 1101 w 1536"/>
                <a:gd name="T9" fmla="*/ 200 h 1583"/>
                <a:gd name="T10" fmla="*/ 1381 w 1536"/>
                <a:gd name="T11" fmla="*/ 514 h 1583"/>
                <a:gd name="T12" fmla="*/ 1350 w 1536"/>
                <a:gd name="T13" fmla="*/ 540 h 1583"/>
                <a:gd name="T14" fmla="*/ 1101 w 1536"/>
                <a:gd name="T15" fmla="*/ 226 h 1583"/>
                <a:gd name="T16" fmla="*/ 1039 w 1536"/>
                <a:gd name="T17" fmla="*/ 234 h 1583"/>
                <a:gd name="T18" fmla="*/ 984 w 1536"/>
                <a:gd name="T19" fmla="*/ 254 h 1583"/>
                <a:gd name="T20" fmla="*/ 938 w 1536"/>
                <a:gd name="T21" fmla="*/ 285 h 1583"/>
                <a:gd name="T22" fmla="*/ 926 w 1536"/>
                <a:gd name="T23" fmla="*/ 261 h 1583"/>
                <a:gd name="T24" fmla="*/ 922 w 1536"/>
                <a:gd name="T25" fmla="*/ 508 h 1583"/>
                <a:gd name="T26" fmla="*/ 946 w 1536"/>
                <a:gd name="T27" fmla="*/ 352 h 1583"/>
                <a:gd name="T28" fmla="*/ 967 w 1536"/>
                <a:gd name="T29" fmla="*/ 327 h 1583"/>
                <a:gd name="T30" fmla="*/ 1004 w 1536"/>
                <a:gd name="T31" fmla="*/ 302 h 1583"/>
                <a:gd name="T32" fmla="*/ 1047 w 1536"/>
                <a:gd name="T33" fmla="*/ 285 h 1583"/>
                <a:gd name="T34" fmla="*/ 1101 w 1536"/>
                <a:gd name="T35" fmla="*/ 277 h 1583"/>
                <a:gd name="T36" fmla="*/ 1301 w 1536"/>
                <a:gd name="T37" fmla="*/ 526 h 1583"/>
                <a:gd name="T38" fmla="*/ 1290 w 1536"/>
                <a:gd name="T39" fmla="*/ 559 h 1583"/>
                <a:gd name="T40" fmla="*/ 1204 w 1536"/>
                <a:gd name="T41" fmla="*/ 374 h 1583"/>
                <a:gd name="T42" fmla="*/ 1075 w 1536"/>
                <a:gd name="T43" fmla="*/ 328 h 1583"/>
                <a:gd name="T44" fmla="*/ 1024 w 1536"/>
                <a:gd name="T45" fmla="*/ 405 h 1583"/>
                <a:gd name="T46" fmla="*/ 907 w 1536"/>
                <a:gd name="T47" fmla="*/ 548 h 1583"/>
                <a:gd name="T48" fmla="*/ 1075 w 1536"/>
                <a:gd name="T49" fmla="*/ 456 h 1583"/>
                <a:gd name="T50" fmla="*/ 1152 w 1536"/>
                <a:gd name="T51" fmla="*/ 456 h 1583"/>
                <a:gd name="T52" fmla="*/ 1075 w 1536"/>
                <a:gd name="T53" fmla="*/ 559 h 1583"/>
                <a:gd name="T54" fmla="*/ 435 w 1536"/>
                <a:gd name="T55" fmla="*/ 162 h 1583"/>
                <a:gd name="T56" fmla="*/ 896 w 1536"/>
                <a:gd name="T57" fmla="*/ 381 h 1583"/>
                <a:gd name="T58" fmla="*/ 873 w 1536"/>
                <a:gd name="T59" fmla="*/ 492 h 1583"/>
                <a:gd name="T60" fmla="*/ 838 w 1536"/>
                <a:gd name="T61" fmla="*/ 551 h 1583"/>
                <a:gd name="T62" fmla="*/ 816 w 1536"/>
                <a:gd name="T63" fmla="*/ 537 h 1583"/>
                <a:gd name="T64" fmla="*/ 552 w 1536"/>
                <a:gd name="T65" fmla="*/ 131 h 1583"/>
                <a:gd name="T66" fmla="*/ 369 w 1536"/>
                <a:gd name="T67" fmla="*/ 451 h 1583"/>
                <a:gd name="T68" fmla="*/ 398 w 1536"/>
                <a:gd name="T69" fmla="*/ 516 h 1583"/>
                <a:gd name="T70" fmla="*/ 397 w 1536"/>
                <a:gd name="T71" fmla="*/ 559 h 1583"/>
                <a:gd name="T72" fmla="*/ 746 w 1536"/>
                <a:gd name="T73" fmla="*/ 536 h 1583"/>
                <a:gd name="T74" fmla="*/ 713 w 1536"/>
                <a:gd name="T75" fmla="*/ 559 h 1583"/>
                <a:gd name="T76" fmla="*/ 483 w 1536"/>
                <a:gd name="T77" fmla="*/ 536 h 1583"/>
                <a:gd name="T78" fmla="*/ 446 w 1536"/>
                <a:gd name="T79" fmla="*/ 495 h 1583"/>
                <a:gd name="T80" fmla="*/ 421 w 1536"/>
                <a:gd name="T81" fmla="*/ 445 h 1583"/>
                <a:gd name="T82" fmla="*/ 586 w 1536"/>
                <a:gd name="T83" fmla="*/ 176 h 1583"/>
                <a:gd name="T84" fmla="*/ 762 w 1536"/>
                <a:gd name="T85" fmla="*/ 521 h 1583"/>
                <a:gd name="T86" fmla="*/ 289 w 1536"/>
                <a:gd name="T87" fmla="*/ 447 h 1583"/>
                <a:gd name="T88" fmla="*/ 307 w 1536"/>
                <a:gd name="T89" fmla="*/ 1480 h 1583"/>
                <a:gd name="T90" fmla="*/ 77 w 1536"/>
                <a:gd name="T91" fmla="*/ 1532 h 1583"/>
                <a:gd name="T92" fmla="*/ 1280 w 1536"/>
                <a:gd name="T93" fmla="*/ 1352 h 1583"/>
                <a:gd name="T94" fmla="*/ 1254 w 1536"/>
                <a:gd name="T95" fmla="*/ 712 h 1583"/>
                <a:gd name="T96" fmla="*/ 51 w 1536"/>
                <a:gd name="T97" fmla="*/ 610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6" h="1583">
                  <a:moveTo>
                    <a:pt x="1459" y="559"/>
                  </a:moveTo>
                  <a:cubicBezTo>
                    <a:pt x="1425" y="559"/>
                    <a:pt x="1425" y="559"/>
                    <a:pt x="1425" y="559"/>
                  </a:cubicBezTo>
                  <a:cubicBezTo>
                    <a:pt x="1428" y="546"/>
                    <a:pt x="1430" y="533"/>
                    <a:pt x="1431" y="520"/>
                  </a:cubicBezTo>
                  <a:cubicBezTo>
                    <a:pt x="1433" y="508"/>
                    <a:pt x="1433" y="498"/>
                    <a:pt x="1433" y="489"/>
                  </a:cubicBezTo>
                  <a:cubicBezTo>
                    <a:pt x="1434" y="486"/>
                    <a:pt x="1434" y="484"/>
                    <a:pt x="1434" y="482"/>
                  </a:cubicBezTo>
                  <a:cubicBezTo>
                    <a:pt x="1434" y="298"/>
                    <a:pt x="1285" y="149"/>
                    <a:pt x="1101" y="149"/>
                  </a:cubicBezTo>
                  <a:cubicBezTo>
                    <a:pt x="1030" y="149"/>
                    <a:pt x="960" y="172"/>
                    <a:pt x="903" y="214"/>
                  </a:cubicBezTo>
                  <a:cubicBezTo>
                    <a:pt x="812" y="55"/>
                    <a:pt x="609" y="0"/>
                    <a:pt x="449" y="91"/>
                  </a:cubicBezTo>
                  <a:cubicBezTo>
                    <a:pt x="346" y="150"/>
                    <a:pt x="282" y="260"/>
                    <a:pt x="282" y="380"/>
                  </a:cubicBezTo>
                  <a:cubicBezTo>
                    <a:pt x="282" y="383"/>
                    <a:pt x="282" y="387"/>
                    <a:pt x="282" y="391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5" y="568"/>
                    <a:pt x="0" y="576"/>
                    <a:pt x="0" y="584"/>
                  </a:cubicBezTo>
                  <a:cubicBezTo>
                    <a:pt x="0" y="1506"/>
                    <a:pt x="0" y="1506"/>
                    <a:pt x="0" y="1506"/>
                  </a:cubicBezTo>
                  <a:cubicBezTo>
                    <a:pt x="0" y="1548"/>
                    <a:pt x="34" y="1583"/>
                    <a:pt x="77" y="1583"/>
                  </a:cubicBezTo>
                  <a:cubicBezTo>
                    <a:pt x="1459" y="1583"/>
                    <a:pt x="1459" y="1583"/>
                    <a:pt x="1459" y="1583"/>
                  </a:cubicBezTo>
                  <a:cubicBezTo>
                    <a:pt x="1502" y="1583"/>
                    <a:pt x="1536" y="1548"/>
                    <a:pt x="1536" y="1506"/>
                  </a:cubicBezTo>
                  <a:cubicBezTo>
                    <a:pt x="1536" y="636"/>
                    <a:pt x="1536" y="636"/>
                    <a:pt x="1536" y="636"/>
                  </a:cubicBezTo>
                  <a:cubicBezTo>
                    <a:pt x="1536" y="593"/>
                    <a:pt x="1502" y="559"/>
                    <a:pt x="1459" y="559"/>
                  </a:cubicBezTo>
                  <a:close/>
                  <a:moveTo>
                    <a:pt x="1101" y="200"/>
                  </a:moveTo>
                  <a:cubicBezTo>
                    <a:pt x="1256" y="201"/>
                    <a:pt x="1382" y="327"/>
                    <a:pt x="1382" y="482"/>
                  </a:cubicBezTo>
                  <a:cubicBezTo>
                    <a:pt x="1382" y="484"/>
                    <a:pt x="1382" y="484"/>
                    <a:pt x="1382" y="484"/>
                  </a:cubicBezTo>
                  <a:cubicBezTo>
                    <a:pt x="1382" y="485"/>
                    <a:pt x="1382" y="486"/>
                    <a:pt x="1382" y="487"/>
                  </a:cubicBezTo>
                  <a:cubicBezTo>
                    <a:pt x="1382" y="496"/>
                    <a:pt x="1382" y="505"/>
                    <a:pt x="1381" y="514"/>
                  </a:cubicBezTo>
                  <a:cubicBezTo>
                    <a:pt x="1379" y="529"/>
                    <a:pt x="1376" y="544"/>
                    <a:pt x="1372" y="559"/>
                  </a:cubicBezTo>
                  <a:cubicBezTo>
                    <a:pt x="1345" y="559"/>
                    <a:pt x="1345" y="559"/>
                    <a:pt x="1345" y="559"/>
                  </a:cubicBezTo>
                  <a:cubicBezTo>
                    <a:pt x="1347" y="553"/>
                    <a:pt x="1348" y="548"/>
                    <a:pt x="1350" y="542"/>
                  </a:cubicBezTo>
                  <a:cubicBezTo>
                    <a:pt x="1350" y="541"/>
                    <a:pt x="1350" y="541"/>
                    <a:pt x="1350" y="540"/>
                  </a:cubicBezTo>
                  <a:cubicBezTo>
                    <a:pt x="1352" y="532"/>
                    <a:pt x="1353" y="523"/>
                    <a:pt x="1355" y="515"/>
                  </a:cubicBezTo>
                  <a:cubicBezTo>
                    <a:pt x="1355" y="513"/>
                    <a:pt x="1355" y="510"/>
                    <a:pt x="1355" y="508"/>
                  </a:cubicBezTo>
                  <a:cubicBezTo>
                    <a:pt x="1356" y="500"/>
                    <a:pt x="1357" y="491"/>
                    <a:pt x="1357" y="482"/>
                  </a:cubicBezTo>
                  <a:cubicBezTo>
                    <a:pt x="1357" y="341"/>
                    <a:pt x="1242" y="226"/>
                    <a:pt x="1101" y="226"/>
                  </a:cubicBezTo>
                  <a:cubicBezTo>
                    <a:pt x="1092" y="226"/>
                    <a:pt x="1083" y="227"/>
                    <a:pt x="1074" y="228"/>
                  </a:cubicBezTo>
                  <a:cubicBezTo>
                    <a:pt x="1071" y="228"/>
                    <a:pt x="1069" y="228"/>
                    <a:pt x="1066" y="229"/>
                  </a:cubicBezTo>
                  <a:cubicBezTo>
                    <a:pt x="1060" y="229"/>
                    <a:pt x="1053" y="231"/>
                    <a:pt x="1047" y="232"/>
                  </a:cubicBezTo>
                  <a:cubicBezTo>
                    <a:pt x="1044" y="232"/>
                    <a:pt x="1042" y="233"/>
                    <a:pt x="1039" y="234"/>
                  </a:cubicBezTo>
                  <a:cubicBezTo>
                    <a:pt x="1032" y="235"/>
                    <a:pt x="1026" y="237"/>
                    <a:pt x="1020" y="239"/>
                  </a:cubicBezTo>
                  <a:cubicBezTo>
                    <a:pt x="1018" y="240"/>
                    <a:pt x="1015" y="241"/>
                    <a:pt x="1013" y="241"/>
                  </a:cubicBezTo>
                  <a:cubicBezTo>
                    <a:pt x="1005" y="244"/>
                    <a:pt x="997" y="248"/>
                    <a:pt x="989" y="251"/>
                  </a:cubicBezTo>
                  <a:cubicBezTo>
                    <a:pt x="988" y="252"/>
                    <a:pt x="986" y="253"/>
                    <a:pt x="984" y="254"/>
                  </a:cubicBezTo>
                  <a:cubicBezTo>
                    <a:pt x="978" y="257"/>
                    <a:pt x="972" y="261"/>
                    <a:pt x="966" y="264"/>
                  </a:cubicBezTo>
                  <a:cubicBezTo>
                    <a:pt x="964" y="266"/>
                    <a:pt x="961" y="267"/>
                    <a:pt x="959" y="269"/>
                  </a:cubicBezTo>
                  <a:cubicBezTo>
                    <a:pt x="954" y="272"/>
                    <a:pt x="949" y="276"/>
                    <a:pt x="944" y="280"/>
                  </a:cubicBezTo>
                  <a:cubicBezTo>
                    <a:pt x="942" y="282"/>
                    <a:pt x="940" y="283"/>
                    <a:pt x="938" y="285"/>
                  </a:cubicBezTo>
                  <a:cubicBezTo>
                    <a:pt x="936" y="286"/>
                    <a:pt x="935" y="287"/>
                    <a:pt x="934" y="288"/>
                  </a:cubicBezTo>
                  <a:cubicBezTo>
                    <a:pt x="934" y="286"/>
                    <a:pt x="933" y="284"/>
                    <a:pt x="932" y="282"/>
                  </a:cubicBezTo>
                  <a:cubicBezTo>
                    <a:pt x="930" y="276"/>
                    <a:pt x="929" y="270"/>
                    <a:pt x="926" y="264"/>
                  </a:cubicBezTo>
                  <a:cubicBezTo>
                    <a:pt x="926" y="263"/>
                    <a:pt x="926" y="262"/>
                    <a:pt x="926" y="261"/>
                  </a:cubicBezTo>
                  <a:cubicBezTo>
                    <a:pt x="975" y="222"/>
                    <a:pt x="1037" y="200"/>
                    <a:pt x="1101" y="200"/>
                  </a:cubicBezTo>
                  <a:close/>
                  <a:moveTo>
                    <a:pt x="907" y="539"/>
                  </a:moveTo>
                  <a:cubicBezTo>
                    <a:pt x="911" y="531"/>
                    <a:pt x="916" y="522"/>
                    <a:pt x="919" y="513"/>
                  </a:cubicBezTo>
                  <a:cubicBezTo>
                    <a:pt x="920" y="512"/>
                    <a:pt x="921" y="510"/>
                    <a:pt x="922" y="508"/>
                  </a:cubicBezTo>
                  <a:cubicBezTo>
                    <a:pt x="934" y="479"/>
                    <a:pt x="942" y="449"/>
                    <a:pt x="945" y="418"/>
                  </a:cubicBezTo>
                  <a:cubicBezTo>
                    <a:pt x="946" y="406"/>
                    <a:pt x="947" y="396"/>
                    <a:pt x="947" y="386"/>
                  </a:cubicBezTo>
                  <a:cubicBezTo>
                    <a:pt x="947" y="384"/>
                    <a:pt x="947" y="382"/>
                    <a:pt x="947" y="380"/>
                  </a:cubicBezTo>
                  <a:cubicBezTo>
                    <a:pt x="947" y="370"/>
                    <a:pt x="947" y="361"/>
                    <a:pt x="946" y="352"/>
                  </a:cubicBezTo>
                  <a:cubicBezTo>
                    <a:pt x="946" y="351"/>
                    <a:pt x="946" y="350"/>
                    <a:pt x="946" y="349"/>
                  </a:cubicBezTo>
                  <a:cubicBezTo>
                    <a:pt x="947" y="347"/>
                    <a:pt x="949" y="345"/>
                    <a:pt x="951" y="343"/>
                  </a:cubicBezTo>
                  <a:cubicBezTo>
                    <a:pt x="953" y="341"/>
                    <a:pt x="955" y="338"/>
                    <a:pt x="958" y="336"/>
                  </a:cubicBezTo>
                  <a:cubicBezTo>
                    <a:pt x="961" y="333"/>
                    <a:pt x="964" y="330"/>
                    <a:pt x="967" y="327"/>
                  </a:cubicBezTo>
                  <a:cubicBezTo>
                    <a:pt x="970" y="325"/>
                    <a:pt x="972" y="323"/>
                    <a:pt x="975" y="321"/>
                  </a:cubicBezTo>
                  <a:cubicBezTo>
                    <a:pt x="978" y="318"/>
                    <a:pt x="982" y="316"/>
                    <a:pt x="985" y="313"/>
                  </a:cubicBezTo>
                  <a:cubicBezTo>
                    <a:pt x="988" y="312"/>
                    <a:pt x="990" y="310"/>
                    <a:pt x="993" y="308"/>
                  </a:cubicBezTo>
                  <a:cubicBezTo>
                    <a:pt x="997" y="306"/>
                    <a:pt x="1001" y="304"/>
                    <a:pt x="1004" y="302"/>
                  </a:cubicBezTo>
                  <a:cubicBezTo>
                    <a:pt x="1007" y="300"/>
                    <a:pt x="1010" y="298"/>
                    <a:pt x="1013" y="297"/>
                  </a:cubicBezTo>
                  <a:cubicBezTo>
                    <a:pt x="1017" y="295"/>
                    <a:pt x="1021" y="294"/>
                    <a:pt x="1025" y="292"/>
                  </a:cubicBezTo>
                  <a:cubicBezTo>
                    <a:pt x="1028" y="291"/>
                    <a:pt x="1031" y="289"/>
                    <a:pt x="1034" y="288"/>
                  </a:cubicBezTo>
                  <a:cubicBezTo>
                    <a:pt x="1038" y="287"/>
                    <a:pt x="1042" y="286"/>
                    <a:pt x="1047" y="285"/>
                  </a:cubicBezTo>
                  <a:cubicBezTo>
                    <a:pt x="1049" y="284"/>
                    <a:pt x="1052" y="283"/>
                    <a:pt x="1055" y="282"/>
                  </a:cubicBezTo>
                  <a:cubicBezTo>
                    <a:pt x="1060" y="281"/>
                    <a:pt x="1065" y="281"/>
                    <a:pt x="1070" y="280"/>
                  </a:cubicBezTo>
                  <a:cubicBezTo>
                    <a:pt x="1073" y="279"/>
                    <a:pt x="1075" y="279"/>
                    <a:pt x="1078" y="279"/>
                  </a:cubicBezTo>
                  <a:cubicBezTo>
                    <a:pt x="1085" y="278"/>
                    <a:pt x="1093" y="277"/>
                    <a:pt x="1101" y="277"/>
                  </a:cubicBezTo>
                  <a:cubicBezTo>
                    <a:pt x="1214" y="277"/>
                    <a:pt x="1306" y="369"/>
                    <a:pt x="1306" y="482"/>
                  </a:cubicBezTo>
                  <a:cubicBezTo>
                    <a:pt x="1306" y="489"/>
                    <a:pt x="1305" y="497"/>
                    <a:pt x="1304" y="504"/>
                  </a:cubicBezTo>
                  <a:cubicBezTo>
                    <a:pt x="1304" y="506"/>
                    <a:pt x="1304" y="509"/>
                    <a:pt x="1303" y="511"/>
                  </a:cubicBezTo>
                  <a:cubicBezTo>
                    <a:pt x="1303" y="516"/>
                    <a:pt x="1302" y="521"/>
                    <a:pt x="1301" y="526"/>
                  </a:cubicBezTo>
                  <a:cubicBezTo>
                    <a:pt x="1300" y="528"/>
                    <a:pt x="1300" y="531"/>
                    <a:pt x="1299" y="533"/>
                  </a:cubicBezTo>
                  <a:cubicBezTo>
                    <a:pt x="1298" y="538"/>
                    <a:pt x="1296" y="542"/>
                    <a:pt x="1295" y="547"/>
                  </a:cubicBezTo>
                  <a:cubicBezTo>
                    <a:pt x="1294" y="549"/>
                    <a:pt x="1293" y="552"/>
                    <a:pt x="1292" y="554"/>
                  </a:cubicBezTo>
                  <a:cubicBezTo>
                    <a:pt x="1292" y="556"/>
                    <a:pt x="1291" y="557"/>
                    <a:pt x="1290" y="559"/>
                  </a:cubicBezTo>
                  <a:cubicBezTo>
                    <a:pt x="1224" y="559"/>
                    <a:pt x="1224" y="559"/>
                    <a:pt x="1224" y="559"/>
                  </a:cubicBezTo>
                  <a:cubicBezTo>
                    <a:pt x="1234" y="532"/>
                    <a:pt x="1228" y="503"/>
                    <a:pt x="1209" y="482"/>
                  </a:cubicBezTo>
                  <a:cubicBezTo>
                    <a:pt x="1209" y="482"/>
                    <a:pt x="1209" y="482"/>
                    <a:pt x="1209" y="482"/>
                  </a:cubicBezTo>
                  <a:cubicBezTo>
                    <a:pt x="1237" y="451"/>
                    <a:pt x="1235" y="402"/>
                    <a:pt x="1204" y="374"/>
                  </a:cubicBezTo>
                  <a:cubicBezTo>
                    <a:pt x="1190" y="361"/>
                    <a:pt x="1171" y="354"/>
                    <a:pt x="1152" y="354"/>
                  </a:cubicBezTo>
                  <a:cubicBezTo>
                    <a:pt x="1126" y="354"/>
                    <a:pt x="1126" y="354"/>
                    <a:pt x="1126" y="354"/>
                  </a:cubicBezTo>
                  <a:cubicBezTo>
                    <a:pt x="1126" y="328"/>
                    <a:pt x="1126" y="328"/>
                    <a:pt x="1126" y="328"/>
                  </a:cubicBezTo>
                  <a:cubicBezTo>
                    <a:pt x="1075" y="328"/>
                    <a:pt x="1075" y="328"/>
                    <a:pt x="1075" y="328"/>
                  </a:cubicBezTo>
                  <a:cubicBezTo>
                    <a:pt x="1075" y="354"/>
                    <a:pt x="1075" y="354"/>
                    <a:pt x="1075" y="354"/>
                  </a:cubicBezTo>
                  <a:cubicBezTo>
                    <a:pt x="998" y="354"/>
                    <a:pt x="998" y="354"/>
                    <a:pt x="998" y="354"/>
                  </a:cubicBezTo>
                  <a:cubicBezTo>
                    <a:pt x="998" y="405"/>
                    <a:pt x="998" y="405"/>
                    <a:pt x="998" y="405"/>
                  </a:cubicBezTo>
                  <a:cubicBezTo>
                    <a:pt x="1024" y="405"/>
                    <a:pt x="1024" y="405"/>
                    <a:pt x="1024" y="405"/>
                  </a:cubicBezTo>
                  <a:cubicBezTo>
                    <a:pt x="1024" y="559"/>
                    <a:pt x="1024" y="559"/>
                    <a:pt x="1024" y="559"/>
                  </a:cubicBezTo>
                  <a:cubicBezTo>
                    <a:pt x="911" y="559"/>
                    <a:pt x="911" y="559"/>
                    <a:pt x="911" y="559"/>
                  </a:cubicBezTo>
                  <a:cubicBezTo>
                    <a:pt x="911" y="558"/>
                    <a:pt x="910" y="557"/>
                    <a:pt x="910" y="555"/>
                  </a:cubicBezTo>
                  <a:cubicBezTo>
                    <a:pt x="909" y="553"/>
                    <a:pt x="908" y="550"/>
                    <a:pt x="907" y="548"/>
                  </a:cubicBezTo>
                  <a:cubicBezTo>
                    <a:pt x="907" y="546"/>
                    <a:pt x="906" y="544"/>
                    <a:pt x="905" y="542"/>
                  </a:cubicBezTo>
                  <a:cubicBezTo>
                    <a:pt x="906" y="541"/>
                    <a:pt x="906" y="540"/>
                    <a:pt x="907" y="539"/>
                  </a:cubicBezTo>
                  <a:close/>
                  <a:moveTo>
                    <a:pt x="1152" y="456"/>
                  </a:moveTo>
                  <a:cubicBezTo>
                    <a:pt x="1075" y="456"/>
                    <a:pt x="1075" y="456"/>
                    <a:pt x="1075" y="456"/>
                  </a:cubicBezTo>
                  <a:cubicBezTo>
                    <a:pt x="1075" y="405"/>
                    <a:pt x="1075" y="405"/>
                    <a:pt x="1075" y="405"/>
                  </a:cubicBezTo>
                  <a:cubicBezTo>
                    <a:pt x="1152" y="405"/>
                    <a:pt x="1152" y="405"/>
                    <a:pt x="1152" y="405"/>
                  </a:cubicBezTo>
                  <a:cubicBezTo>
                    <a:pt x="1166" y="405"/>
                    <a:pt x="1178" y="417"/>
                    <a:pt x="1178" y="431"/>
                  </a:cubicBezTo>
                  <a:cubicBezTo>
                    <a:pt x="1178" y="445"/>
                    <a:pt x="1166" y="456"/>
                    <a:pt x="1152" y="456"/>
                  </a:cubicBezTo>
                  <a:close/>
                  <a:moveTo>
                    <a:pt x="1178" y="533"/>
                  </a:moveTo>
                  <a:cubicBezTo>
                    <a:pt x="1178" y="540"/>
                    <a:pt x="1175" y="547"/>
                    <a:pt x="1170" y="551"/>
                  </a:cubicBezTo>
                  <a:cubicBezTo>
                    <a:pt x="1165" y="556"/>
                    <a:pt x="1159" y="559"/>
                    <a:pt x="1152" y="559"/>
                  </a:cubicBezTo>
                  <a:cubicBezTo>
                    <a:pt x="1075" y="559"/>
                    <a:pt x="1075" y="559"/>
                    <a:pt x="1075" y="559"/>
                  </a:cubicBezTo>
                  <a:cubicBezTo>
                    <a:pt x="1075" y="508"/>
                    <a:pt x="1075" y="508"/>
                    <a:pt x="1075" y="508"/>
                  </a:cubicBezTo>
                  <a:cubicBezTo>
                    <a:pt x="1152" y="508"/>
                    <a:pt x="1152" y="508"/>
                    <a:pt x="1152" y="508"/>
                  </a:cubicBezTo>
                  <a:cubicBezTo>
                    <a:pt x="1166" y="508"/>
                    <a:pt x="1178" y="519"/>
                    <a:pt x="1178" y="533"/>
                  </a:cubicBezTo>
                  <a:close/>
                  <a:moveTo>
                    <a:pt x="435" y="162"/>
                  </a:moveTo>
                  <a:cubicBezTo>
                    <a:pt x="486" y="121"/>
                    <a:pt x="549" y="98"/>
                    <a:pt x="614" y="98"/>
                  </a:cubicBezTo>
                  <a:cubicBezTo>
                    <a:pt x="725" y="98"/>
                    <a:pt x="826" y="163"/>
                    <a:pt x="872" y="264"/>
                  </a:cubicBezTo>
                  <a:cubicBezTo>
                    <a:pt x="883" y="290"/>
                    <a:pt x="890" y="317"/>
                    <a:pt x="894" y="344"/>
                  </a:cubicBezTo>
                  <a:cubicBezTo>
                    <a:pt x="895" y="357"/>
                    <a:pt x="896" y="369"/>
                    <a:pt x="896" y="381"/>
                  </a:cubicBezTo>
                  <a:cubicBezTo>
                    <a:pt x="896" y="382"/>
                    <a:pt x="896" y="384"/>
                    <a:pt x="896" y="385"/>
                  </a:cubicBezTo>
                  <a:cubicBezTo>
                    <a:pt x="896" y="394"/>
                    <a:pt x="895" y="403"/>
                    <a:pt x="894" y="412"/>
                  </a:cubicBezTo>
                  <a:cubicBezTo>
                    <a:pt x="891" y="438"/>
                    <a:pt x="885" y="464"/>
                    <a:pt x="874" y="489"/>
                  </a:cubicBezTo>
                  <a:cubicBezTo>
                    <a:pt x="874" y="490"/>
                    <a:pt x="873" y="491"/>
                    <a:pt x="873" y="492"/>
                  </a:cubicBezTo>
                  <a:cubicBezTo>
                    <a:pt x="868" y="503"/>
                    <a:pt x="862" y="514"/>
                    <a:pt x="856" y="525"/>
                  </a:cubicBezTo>
                  <a:cubicBezTo>
                    <a:pt x="855" y="526"/>
                    <a:pt x="855" y="526"/>
                    <a:pt x="855" y="526"/>
                  </a:cubicBezTo>
                  <a:cubicBezTo>
                    <a:pt x="851" y="532"/>
                    <a:pt x="847" y="538"/>
                    <a:pt x="843" y="545"/>
                  </a:cubicBezTo>
                  <a:cubicBezTo>
                    <a:pt x="841" y="547"/>
                    <a:pt x="840" y="549"/>
                    <a:pt x="838" y="551"/>
                  </a:cubicBezTo>
                  <a:cubicBezTo>
                    <a:pt x="836" y="553"/>
                    <a:pt x="834" y="556"/>
                    <a:pt x="831" y="559"/>
                  </a:cubicBezTo>
                  <a:cubicBezTo>
                    <a:pt x="797" y="559"/>
                    <a:pt x="797" y="559"/>
                    <a:pt x="797" y="559"/>
                  </a:cubicBezTo>
                  <a:cubicBezTo>
                    <a:pt x="797" y="559"/>
                    <a:pt x="797" y="558"/>
                    <a:pt x="798" y="558"/>
                  </a:cubicBezTo>
                  <a:cubicBezTo>
                    <a:pt x="804" y="551"/>
                    <a:pt x="810" y="544"/>
                    <a:pt x="816" y="537"/>
                  </a:cubicBezTo>
                  <a:cubicBezTo>
                    <a:pt x="851" y="492"/>
                    <a:pt x="870" y="437"/>
                    <a:pt x="870" y="380"/>
                  </a:cubicBezTo>
                  <a:cubicBezTo>
                    <a:pt x="870" y="359"/>
                    <a:pt x="868" y="338"/>
                    <a:pt x="863" y="318"/>
                  </a:cubicBezTo>
                  <a:cubicBezTo>
                    <a:pt x="863" y="318"/>
                    <a:pt x="863" y="317"/>
                    <a:pt x="863" y="316"/>
                  </a:cubicBezTo>
                  <a:cubicBezTo>
                    <a:pt x="828" y="179"/>
                    <a:pt x="689" y="96"/>
                    <a:pt x="552" y="131"/>
                  </a:cubicBezTo>
                  <a:cubicBezTo>
                    <a:pt x="426" y="163"/>
                    <a:pt x="344" y="283"/>
                    <a:pt x="361" y="411"/>
                  </a:cubicBezTo>
                  <a:cubicBezTo>
                    <a:pt x="361" y="414"/>
                    <a:pt x="361" y="417"/>
                    <a:pt x="362" y="420"/>
                  </a:cubicBezTo>
                  <a:cubicBezTo>
                    <a:pt x="363" y="428"/>
                    <a:pt x="365" y="437"/>
                    <a:pt x="367" y="445"/>
                  </a:cubicBezTo>
                  <a:cubicBezTo>
                    <a:pt x="368" y="447"/>
                    <a:pt x="368" y="449"/>
                    <a:pt x="369" y="451"/>
                  </a:cubicBezTo>
                  <a:cubicBezTo>
                    <a:pt x="371" y="461"/>
                    <a:pt x="375" y="471"/>
                    <a:pt x="379" y="480"/>
                  </a:cubicBezTo>
                  <a:cubicBezTo>
                    <a:pt x="380" y="482"/>
                    <a:pt x="381" y="485"/>
                    <a:pt x="382" y="487"/>
                  </a:cubicBezTo>
                  <a:cubicBezTo>
                    <a:pt x="385" y="494"/>
                    <a:pt x="389" y="502"/>
                    <a:pt x="393" y="509"/>
                  </a:cubicBezTo>
                  <a:cubicBezTo>
                    <a:pt x="395" y="511"/>
                    <a:pt x="396" y="513"/>
                    <a:pt x="398" y="516"/>
                  </a:cubicBezTo>
                  <a:cubicBezTo>
                    <a:pt x="403" y="524"/>
                    <a:pt x="409" y="533"/>
                    <a:pt x="416" y="541"/>
                  </a:cubicBezTo>
                  <a:cubicBezTo>
                    <a:pt x="416" y="541"/>
                    <a:pt x="416" y="542"/>
                    <a:pt x="417" y="542"/>
                  </a:cubicBezTo>
                  <a:cubicBezTo>
                    <a:pt x="421" y="548"/>
                    <a:pt x="426" y="554"/>
                    <a:pt x="432" y="559"/>
                  </a:cubicBezTo>
                  <a:cubicBezTo>
                    <a:pt x="397" y="559"/>
                    <a:pt x="397" y="559"/>
                    <a:pt x="397" y="559"/>
                  </a:cubicBezTo>
                  <a:cubicBezTo>
                    <a:pt x="298" y="439"/>
                    <a:pt x="315" y="261"/>
                    <a:pt x="435" y="162"/>
                  </a:cubicBezTo>
                  <a:close/>
                  <a:moveTo>
                    <a:pt x="762" y="521"/>
                  </a:moveTo>
                  <a:cubicBezTo>
                    <a:pt x="760" y="523"/>
                    <a:pt x="758" y="525"/>
                    <a:pt x="757" y="526"/>
                  </a:cubicBezTo>
                  <a:cubicBezTo>
                    <a:pt x="753" y="530"/>
                    <a:pt x="750" y="533"/>
                    <a:pt x="746" y="536"/>
                  </a:cubicBezTo>
                  <a:cubicBezTo>
                    <a:pt x="744" y="538"/>
                    <a:pt x="742" y="540"/>
                    <a:pt x="739" y="541"/>
                  </a:cubicBezTo>
                  <a:cubicBezTo>
                    <a:pt x="736" y="544"/>
                    <a:pt x="733" y="547"/>
                    <a:pt x="729" y="549"/>
                  </a:cubicBezTo>
                  <a:cubicBezTo>
                    <a:pt x="726" y="551"/>
                    <a:pt x="724" y="552"/>
                    <a:pt x="721" y="554"/>
                  </a:cubicBezTo>
                  <a:cubicBezTo>
                    <a:pt x="719" y="555"/>
                    <a:pt x="716" y="557"/>
                    <a:pt x="713" y="559"/>
                  </a:cubicBezTo>
                  <a:cubicBezTo>
                    <a:pt x="516" y="559"/>
                    <a:pt x="516" y="559"/>
                    <a:pt x="516" y="559"/>
                  </a:cubicBezTo>
                  <a:cubicBezTo>
                    <a:pt x="512" y="557"/>
                    <a:pt x="509" y="555"/>
                    <a:pt x="505" y="552"/>
                  </a:cubicBezTo>
                  <a:cubicBezTo>
                    <a:pt x="502" y="550"/>
                    <a:pt x="498" y="548"/>
                    <a:pt x="494" y="545"/>
                  </a:cubicBezTo>
                  <a:cubicBezTo>
                    <a:pt x="490" y="542"/>
                    <a:pt x="487" y="539"/>
                    <a:pt x="483" y="536"/>
                  </a:cubicBezTo>
                  <a:cubicBezTo>
                    <a:pt x="479" y="533"/>
                    <a:pt x="476" y="530"/>
                    <a:pt x="473" y="528"/>
                  </a:cubicBezTo>
                  <a:cubicBezTo>
                    <a:pt x="469" y="524"/>
                    <a:pt x="466" y="520"/>
                    <a:pt x="463" y="516"/>
                  </a:cubicBezTo>
                  <a:cubicBezTo>
                    <a:pt x="460" y="513"/>
                    <a:pt x="457" y="511"/>
                    <a:pt x="455" y="507"/>
                  </a:cubicBezTo>
                  <a:cubicBezTo>
                    <a:pt x="451" y="503"/>
                    <a:pt x="448" y="499"/>
                    <a:pt x="446" y="495"/>
                  </a:cubicBezTo>
                  <a:cubicBezTo>
                    <a:pt x="443" y="491"/>
                    <a:pt x="441" y="488"/>
                    <a:pt x="439" y="485"/>
                  </a:cubicBezTo>
                  <a:cubicBezTo>
                    <a:pt x="436" y="480"/>
                    <a:pt x="434" y="476"/>
                    <a:pt x="432" y="471"/>
                  </a:cubicBezTo>
                  <a:cubicBezTo>
                    <a:pt x="430" y="467"/>
                    <a:pt x="428" y="464"/>
                    <a:pt x="426" y="461"/>
                  </a:cubicBezTo>
                  <a:cubicBezTo>
                    <a:pt x="424" y="456"/>
                    <a:pt x="423" y="450"/>
                    <a:pt x="421" y="445"/>
                  </a:cubicBezTo>
                  <a:cubicBezTo>
                    <a:pt x="420" y="442"/>
                    <a:pt x="418" y="438"/>
                    <a:pt x="417" y="435"/>
                  </a:cubicBezTo>
                  <a:cubicBezTo>
                    <a:pt x="416" y="429"/>
                    <a:pt x="414" y="423"/>
                    <a:pt x="413" y="416"/>
                  </a:cubicBezTo>
                  <a:cubicBezTo>
                    <a:pt x="413" y="413"/>
                    <a:pt x="412" y="411"/>
                    <a:pt x="412" y="408"/>
                  </a:cubicBezTo>
                  <a:cubicBezTo>
                    <a:pt x="396" y="295"/>
                    <a:pt x="474" y="192"/>
                    <a:pt x="586" y="176"/>
                  </a:cubicBezTo>
                  <a:cubicBezTo>
                    <a:pt x="689" y="162"/>
                    <a:pt x="786" y="227"/>
                    <a:pt x="813" y="327"/>
                  </a:cubicBezTo>
                  <a:cubicBezTo>
                    <a:pt x="813" y="329"/>
                    <a:pt x="813" y="329"/>
                    <a:pt x="813" y="329"/>
                  </a:cubicBezTo>
                  <a:cubicBezTo>
                    <a:pt x="817" y="345"/>
                    <a:pt x="819" y="362"/>
                    <a:pt x="819" y="380"/>
                  </a:cubicBezTo>
                  <a:cubicBezTo>
                    <a:pt x="819" y="433"/>
                    <a:pt x="799" y="483"/>
                    <a:pt x="762" y="521"/>
                  </a:cubicBezTo>
                  <a:close/>
                  <a:moveTo>
                    <a:pt x="289" y="447"/>
                  </a:moveTo>
                  <a:cubicBezTo>
                    <a:pt x="297" y="487"/>
                    <a:pt x="312" y="525"/>
                    <a:pt x="334" y="559"/>
                  </a:cubicBezTo>
                  <a:cubicBezTo>
                    <a:pt x="114" y="559"/>
                    <a:pt x="114" y="559"/>
                    <a:pt x="114" y="559"/>
                  </a:cubicBezTo>
                  <a:lnTo>
                    <a:pt x="289" y="447"/>
                  </a:lnTo>
                  <a:close/>
                  <a:moveTo>
                    <a:pt x="1485" y="1429"/>
                  </a:moveTo>
                  <a:cubicBezTo>
                    <a:pt x="307" y="1429"/>
                    <a:pt x="307" y="1429"/>
                    <a:pt x="307" y="1429"/>
                  </a:cubicBezTo>
                  <a:cubicBezTo>
                    <a:pt x="293" y="1429"/>
                    <a:pt x="282" y="1441"/>
                    <a:pt x="282" y="1455"/>
                  </a:cubicBezTo>
                  <a:cubicBezTo>
                    <a:pt x="282" y="1469"/>
                    <a:pt x="293" y="1480"/>
                    <a:pt x="307" y="1480"/>
                  </a:cubicBezTo>
                  <a:cubicBezTo>
                    <a:pt x="1485" y="1480"/>
                    <a:pt x="1485" y="1480"/>
                    <a:pt x="1485" y="1480"/>
                  </a:cubicBezTo>
                  <a:cubicBezTo>
                    <a:pt x="1485" y="1506"/>
                    <a:pt x="1485" y="1506"/>
                    <a:pt x="1485" y="1506"/>
                  </a:cubicBezTo>
                  <a:cubicBezTo>
                    <a:pt x="1485" y="1520"/>
                    <a:pt x="1473" y="1532"/>
                    <a:pt x="1459" y="1532"/>
                  </a:cubicBezTo>
                  <a:cubicBezTo>
                    <a:pt x="77" y="1532"/>
                    <a:pt x="77" y="1532"/>
                    <a:pt x="77" y="1532"/>
                  </a:cubicBezTo>
                  <a:cubicBezTo>
                    <a:pt x="63" y="1532"/>
                    <a:pt x="51" y="1520"/>
                    <a:pt x="51" y="1506"/>
                  </a:cubicBezTo>
                  <a:cubicBezTo>
                    <a:pt x="51" y="1378"/>
                    <a:pt x="51" y="1378"/>
                    <a:pt x="51" y="1378"/>
                  </a:cubicBezTo>
                  <a:cubicBezTo>
                    <a:pt x="1254" y="1378"/>
                    <a:pt x="1254" y="1378"/>
                    <a:pt x="1254" y="1378"/>
                  </a:cubicBezTo>
                  <a:cubicBezTo>
                    <a:pt x="1269" y="1378"/>
                    <a:pt x="1280" y="1367"/>
                    <a:pt x="1280" y="1352"/>
                  </a:cubicBezTo>
                  <a:cubicBezTo>
                    <a:pt x="1280" y="1338"/>
                    <a:pt x="1269" y="1327"/>
                    <a:pt x="1254" y="1327"/>
                  </a:cubicBezTo>
                  <a:cubicBezTo>
                    <a:pt x="51" y="1327"/>
                    <a:pt x="51" y="1327"/>
                    <a:pt x="51" y="1327"/>
                  </a:cubicBezTo>
                  <a:cubicBezTo>
                    <a:pt x="51" y="712"/>
                    <a:pt x="51" y="712"/>
                    <a:pt x="51" y="712"/>
                  </a:cubicBezTo>
                  <a:cubicBezTo>
                    <a:pt x="1254" y="712"/>
                    <a:pt x="1254" y="712"/>
                    <a:pt x="1254" y="712"/>
                  </a:cubicBezTo>
                  <a:cubicBezTo>
                    <a:pt x="1269" y="712"/>
                    <a:pt x="1280" y="701"/>
                    <a:pt x="1280" y="687"/>
                  </a:cubicBezTo>
                  <a:cubicBezTo>
                    <a:pt x="1280" y="673"/>
                    <a:pt x="1269" y="661"/>
                    <a:pt x="1254" y="661"/>
                  </a:cubicBezTo>
                  <a:cubicBezTo>
                    <a:pt x="51" y="661"/>
                    <a:pt x="51" y="661"/>
                    <a:pt x="51" y="661"/>
                  </a:cubicBezTo>
                  <a:cubicBezTo>
                    <a:pt x="51" y="610"/>
                    <a:pt x="51" y="610"/>
                    <a:pt x="51" y="610"/>
                  </a:cubicBezTo>
                  <a:cubicBezTo>
                    <a:pt x="1459" y="610"/>
                    <a:pt x="1459" y="610"/>
                    <a:pt x="1459" y="610"/>
                  </a:cubicBezTo>
                  <a:cubicBezTo>
                    <a:pt x="1473" y="610"/>
                    <a:pt x="1485" y="621"/>
                    <a:pt x="1485" y="636"/>
                  </a:cubicBezTo>
                  <a:lnTo>
                    <a:pt x="1485" y="1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">
              <a:extLst>
                <a:ext uri="{FF2B5EF4-FFF2-40B4-BE49-F238E27FC236}">
                  <a16:creationId xmlns:a16="http://schemas.microsoft.com/office/drawing/2014/main" id="{A2CA614F-F8DB-4AD2-A9DD-406E5C1B0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6203942" y="760422"/>
              <a:ext cx="1014405" cy="1303345"/>
            </a:xfrm>
            <a:custGeom>
              <a:avLst/>
              <a:gdLst>
                <a:gd name="T0" fmla="*/ 205 w 239"/>
                <a:gd name="T1" fmla="*/ 46 h 307"/>
                <a:gd name="T2" fmla="*/ 154 w 239"/>
                <a:gd name="T3" fmla="*/ 26 h 307"/>
                <a:gd name="T4" fmla="*/ 128 w 239"/>
                <a:gd name="T5" fmla="*/ 26 h 307"/>
                <a:gd name="T6" fmla="*/ 128 w 239"/>
                <a:gd name="T7" fmla="*/ 0 h 307"/>
                <a:gd name="T8" fmla="*/ 77 w 239"/>
                <a:gd name="T9" fmla="*/ 0 h 307"/>
                <a:gd name="T10" fmla="*/ 77 w 239"/>
                <a:gd name="T11" fmla="*/ 26 h 307"/>
                <a:gd name="T12" fmla="*/ 0 w 239"/>
                <a:gd name="T13" fmla="*/ 26 h 307"/>
                <a:gd name="T14" fmla="*/ 0 w 239"/>
                <a:gd name="T15" fmla="*/ 77 h 307"/>
                <a:gd name="T16" fmla="*/ 26 w 239"/>
                <a:gd name="T17" fmla="*/ 77 h 307"/>
                <a:gd name="T18" fmla="*/ 26 w 239"/>
                <a:gd name="T19" fmla="*/ 230 h 307"/>
                <a:gd name="T20" fmla="*/ 0 w 239"/>
                <a:gd name="T21" fmla="*/ 230 h 307"/>
                <a:gd name="T22" fmla="*/ 0 w 239"/>
                <a:gd name="T23" fmla="*/ 282 h 307"/>
                <a:gd name="T24" fmla="*/ 77 w 239"/>
                <a:gd name="T25" fmla="*/ 282 h 307"/>
                <a:gd name="T26" fmla="*/ 77 w 239"/>
                <a:gd name="T27" fmla="*/ 307 h 307"/>
                <a:gd name="T28" fmla="*/ 128 w 239"/>
                <a:gd name="T29" fmla="*/ 307 h 307"/>
                <a:gd name="T30" fmla="*/ 128 w 239"/>
                <a:gd name="T31" fmla="*/ 282 h 307"/>
                <a:gd name="T32" fmla="*/ 154 w 239"/>
                <a:gd name="T33" fmla="*/ 282 h 307"/>
                <a:gd name="T34" fmla="*/ 230 w 239"/>
                <a:gd name="T35" fmla="*/ 206 h 307"/>
                <a:gd name="T36" fmla="*/ 210 w 239"/>
                <a:gd name="T37" fmla="*/ 154 h 307"/>
                <a:gd name="T38" fmla="*/ 205 w 239"/>
                <a:gd name="T39" fmla="*/ 46 h 307"/>
                <a:gd name="T40" fmla="*/ 154 w 239"/>
                <a:gd name="T41" fmla="*/ 230 h 307"/>
                <a:gd name="T42" fmla="*/ 77 w 239"/>
                <a:gd name="T43" fmla="*/ 230 h 307"/>
                <a:gd name="T44" fmla="*/ 77 w 239"/>
                <a:gd name="T45" fmla="*/ 179 h 307"/>
                <a:gd name="T46" fmla="*/ 154 w 239"/>
                <a:gd name="T47" fmla="*/ 179 h 307"/>
                <a:gd name="T48" fmla="*/ 179 w 239"/>
                <a:gd name="T49" fmla="*/ 205 h 307"/>
                <a:gd name="T50" fmla="*/ 154 w 239"/>
                <a:gd name="T51" fmla="*/ 230 h 307"/>
                <a:gd name="T52" fmla="*/ 154 w 239"/>
                <a:gd name="T53" fmla="*/ 128 h 307"/>
                <a:gd name="T54" fmla="*/ 77 w 239"/>
                <a:gd name="T55" fmla="*/ 128 h 307"/>
                <a:gd name="T56" fmla="*/ 77 w 239"/>
                <a:gd name="T57" fmla="*/ 77 h 307"/>
                <a:gd name="T58" fmla="*/ 154 w 239"/>
                <a:gd name="T59" fmla="*/ 77 h 307"/>
                <a:gd name="T60" fmla="*/ 179 w 239"/>
                <a:gd name="T61" fmla="*/ 102 h 307"/>
                <a:gd name="T62" fmla="*/ 154 w 239"/>
                <a:gd name="T63" fmla="*/ 12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307">
                  <a:moveTo>
                    <a:pt x="205" y="46"/>
                  </a:moveTo>
                  <a:cubicBezTo>
                    <a:pt x="191" y="33"/>
                    <a:pt x="173" y="26"/>
                    <a:pt x="154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282"/>
                    <a:pt x="128" y="282"/>
                    <a:pt x="128" y="282"/>
                  </a:cubicBezTo>
                  <a:cubicBezTo>
                    <a:pt x="154" y="282"/>
                    <a:pt x="154" y="282"/>
                    <a:pt x="154" y="282"/>
                  </a:cubicBezTo>
                  <a:cubicBezTo>
                    <a:pt x="196" y="282"/>
                    <a:pt x="230" y="248"/>
                    <a:pt x="230" y="206"/>
                  </a:cubicBezTo>
                  <a:cubicBezTo>
                    <a:pt x="231" y="186"/>
                    <a:pt x="223" y="168"/>
                    <a:pt x="210" y="154"/>
                  </a:cubicBezTo>
                  <a:cubicBezTo>
                    <a:pt x="239" y="122"/>
                    <a:pt x="237" y="74"/>
                    <a:pt x="205" y="46"/>
                  </a:cubicBezTo>
                  <a:close/>
                  <a:moveTo>
                    <a:pt x="154" y="230"/>
                  </a:moveTo>
                  <a:cubicBezTo>
                    <a:pt x="77" y="230"/>
                    <a:pt x="77" y="230"/>
                    <a:pt x="77" y="230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68" y="179"/>
                    <a:pt x="179" y="191"/>
                    <a:pt x="179" y="205"/>
                  </a:cubicBezTo>
                  <a:cubicBezTo>
                    <a:pt x="179" y="219"/>
                    <a:pt x="168" y="230"/>
                    <a:pt x="154" y="230"/>
                  </a:cubicBezTo>
                  <a:close/>
                  <a:moveTo>
                    <a:pt x="154" y="128"/>
                  </a:moveTo>
                  <a:cubicBezTo>
                    <a:pt x="77" y="128"/>
                    <a:pt x="77" y="128"/>
                    <a:pt x="77" y="128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154" y="77"/>
                    <a:pt x="154" y="77"/>
                    <a:pt x="154" y="77"/>
                  </a:cubicBezTo>
                  <a:cubicBezTo>
                    <a:pt x="168" y="77"/>
                    <a:pt x="179" y="88"/>
                    <a:pt x="179" y="102"/>
                  </a:cubicBezTo>
                  <a:cubicBezTo>
                    <a:pt x="179" y="117"/>
                    <a:pt x="168" y="128"/>
                    <a:pt x="154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7">
              <a:extLst>
                <a:ext uri="{FF2B5EF4-FFF2-40B4-BE49-F238E27FC236}">
                  <a16:creationId xmlns:a16="http://schemas.microsoft.com/office/drawing/2014/main" id="{04315A77-5673-4DE6-B706-747D48AF7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28905" y="5432440"/>
              <a:ext cx="436551" cy="215890"/>
            </a:xfrm>
            <a:custGeom>
              <a:avLst/>
              <a:gdLst>
                <a:gd name="T0" fmla="*/ 77 w 103"/>
                <a:gd name="T1" fmla="*/ 0 h 51"/>
                <a:gd name="T2" fmla="*/ 26 w 103"/>
                <a:gd name="T3" fmla="*/ 0 h 51"/>
                <a:gd name="T4" fmla="*/ 0 w 103"/>
                <a:gd name="T5" fmla="*/ 25 h 51"/>
                <a:gd name="T6" fmla="*/ 26 w 103"/>
                <a:gd name="T7" fmla="*/ 51 h 51"/>
                <a:gd name="T8" fmla="*/ 77 w 103"/>
                <a:gd name="T9" fmla="*/ 51 h 51"/>
                <a:gd name="T10" fmla="*/ 103 w 103"/>
                <a:gd name="T11" fmla="*/ 25 h 51"/>
                <a:gd name="T12" fmla="*/ 77 w 103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3" y="40"/>
                    <a:pt x="103" y="25"/>
                  </a:cubicBezTo>
                  <a:cubicBezTo>
                    <a:pt x="103" y="11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8">
              <a:extLst>
                <a:ext uri="{FF2B5EF4-FFF2-40B4-BE49-F238E27FC236}">
                  <a16:creationId xmlns:a16="http://schemas.microsoft.com/office/drawing/2014/main" id="{493A1361-7B45-4D4F-B785-F278791C0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832720" y="5864220"/>
              <a:ext cx="433390" cy="217482"/>
            </a:xfrm>
            <a:custGeom>
              <a:avLst/>
              <a:gdLst>
                <a:gd name="T0" fmla="*/ 77 w 102"/>
                <a:gd name="T1" fmla="*/ 0 h 51"/>
                <a:gd name="T2" fmla="*/ 26 w 102"/>
                <a:gd name="T3" fmla="*/ 0 h 51"/>
                <a:gd name="T4" fmla="*/ 0 w 102"/>
                <a:gd name="T5" fmla="*/ 26 h 51"/>
                <a:gd name="T6" fmla="*/ 26 w 102"/>
                <a:gd name="T7" fmla="*/ 51 h 51"/>
                <a:gd name="T8" fmla="*/ 77 w 102"/>
                <a:gd name="T9" fmla="*/ 51 h 51"/>
                <a:gd name="T10" fmla="*/ 102 w 102"/>
                <a:gd name="T11" fmla="*/ 26 h 51"/>
                <a:gd name="T12" fmla="*/ 77 w 102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2" y="40"/>
                    <a:pt x="102" y="26"/>
                  </a:cubicBezTo>
                  <a:cubicBezTo>
                    <a:pt x="102" y="12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9">
              <a:extLst>
                <a:ext uri="{FF2B5EF4-FFF2-40B4-BE49-F238E27FC236}">
                  <a16:creationId xmlns:a16="http://schemas.microsoft.com/office/drawing/2014/main" id="{D2BB6B0E-5638-4984-BF08-A88C157D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28905" y="2606676"/>
              <a:ext cx="436551" cy="215890"/>
            </a:xfrm>
            <a:custGeom>
              <a:avLst/>
              <a:gdLst>
                <a:gd name="T0" fmla="*/ 77 w 103"/>
                <a:gd name="T1" fmla="*/ 0 h 51"/>
                <a:gd name="T2" fmla="*/ 26 w 103"/>
                <a:gd name="T3" fmla="*/ 0 h 51"/>
                <a:gd name="T4" fmla="*/ 0 w 103"/>
                <a:gd name="T5" fmla="*/ 26 h 51"/>
                <a:gd name="T6" fmla="*/ 26 w 103"/>
                <a:gd name="T7" fmla="*/ 51 h 51"/>
                <a:gd name="T8" fmla="*/ 77 w 103"/>
                <a:gd name="T9" fmla="*/ 51 h 51"/>
                <a:gd name="T10" fmla="*/ 103 w 103"/>
                <a:gd name="T11" fmla="*/ 26 h 51"/>
                <a:gd name="T12" fmla="*/ 77 w 103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3" y="40"/>
                    <a:pt x="103" y="26"/>
                  </a:cubicBezTo>
                  <a:cubicBezTo>
                    <a:pt x="103" y="12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517150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5" grpId="0"/>
          <p:bldP spid="82" grpId="0" animBg="1"/>
          <p:bldP spid="83" grpId="0" animBg="1"/>
          <p:bldP spid="86" grpId="0" animBg="1"/>
          <p:bldP spid="98" grpId="0" animBg="1"/>
          <p:bldP spid="100" grpId="0" animBg="1"/>
          <p:bldP spid="9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5" grpId="0"/>
          <p:bldP spid="82" grpId="0" animBg="1"/>
          <p:bldP spid="83" grpId="0" animBg="1"/>
          <p:bldP spid="86" grpId="0" animBg="1"/>
          <p:bldP spid="98" grpId="0" animBg="1"/>
          <p:bldP spid="100" grpId="0" animBg="1"/>
          <p:bldP spid="99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A9D41384-406B-4270-A6E5-05DBFF8ABB10}"/>
              </a:ext>
            </a:extLst>
          </p:cNvPr>
          <p:cNvGrpSpPr/>
          <p:nvPr/>
        </p:nvGrpSpPr>
        <p:grpSpPr>
          <a:xfrm>
            <a:off x="9614689" y="1317781"/>
            <a:ext cx="938222" cy="1059929"/>
            <a:chOff x="9539278" y="1218245"/>
            <a:chExt cx="1114436" cy="1259002"/>
          </a:xfrm>
        </p:grpSpPr>
        <p:sp>
          <p:nvSpPr>
            <p:cNvPr id="88" name="Freeform 119">
              <a:extLst>
                <a:ext uri="{FF2B5EF4-FFF2-40B4-BE49-F238E27FC236}">
                  <a16:creationId xmlns:a16="http://schemas.microsoft.com/office/drawing/2014/main" id="{FAFBFF57-CEB7-49BF-8BB2-364B115A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9278" y="1218245"/>
              <a:ext cx="1114436" cy="125900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ECEB9994-5823-4BC5-93F0-88AE426D3E28}"/>
                </a:ext>
              </a:extLst>
            </p:cNvPr>
            <p:cNvGrpSpPr/>
            <p:nvPr/>
          </p:nvGrpSpPr>
          <p:grpSpPr>
            <a:xfrm>
              <a:off x="9845885" y="1482697"/>
              <a:ext cx="501228" cy="730100"/>
              <a:chOff x="2177032" y="3085655"/>
              <a:chExt cx="467468" cy="680922"/>
            </a:xfrm>
          </p:grpSpPr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id="{1816772E-34AC-471F-8183-A7F5DBD6FE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7032" y="3085655"/>
                <a:ext cx="467468" cy="680922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solidFill>
                <a:schemeClr val="bg1">
                  <a:alpha val="1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4">
                <a:extLst>
                  <a:ext uri="{FF2B5EF4-FFF2-40B4-BE49-F238E27FC236}">
                    <a16:creationId xmlns:a16="http://schemas.microsoft.com/office/drawing/2014/main" id="{481F607E-6EA1-4307-A8F1-EF57D578EE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789" y="3153763"/>
                <a:ext cx="373954" cy="544706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E4BE09F-5225-4FE1-BBF1-73A22217A3A2}"/>
              </a:ext>
            </a:extLst>
          </p:cNvPr>
          <p:cNvGrpSpPr/>
          <p:nvPr/>
        </p:nvGrpSpPr>
        <p:grpSpPr>
          <a:xfrm>
            <a:off x="5667375" y="4081423"/>
            <a:ext cx="857250" cy="968454"/>
            <a:chOff x="5667375" y="4081423"/>
            <a:chExt cx="857250" cy="968454"/>
          </a:xfrm>
        </p:grpSpPr>
        <p:sp>
          <p:nvSpPr>
            <p:cNvPr id="35" name="Freeform 119">
              <a:extLst>
                <a:ext uri="{FF2B5EF4-FFF2-40B4-BE49-F238E27FC236}">
                  <a16:creationId xmlns:a16="http://schemas.microsoft.com/office/drawing/2014/main" id="{93185774-5F8E-41C4-A173-229B9F56B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4081423"/>
              <a:ext cx="857250" cy="968454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E8A13C5A-B23D-4BC1-A5E2-2882DF577254}"/>
                </a:ext>
              </a:extLst>
            </p:cNvPr>
            <p:cNvGrpSpPr/>
            <p:nvPr/>
          </p:nvGrpSpPr>
          <p:grpSpPr>
            <a:xfrm>
              <a:off x="5886450" y="4254343"/>
              <a:ext cx="419100" cy="622614"/>
              <a:chOff x="4599402" y="3043950"/>
              <a:chExt cx="518698" cy="770576"/>
            </a:xfrm>
          </p:grpSpPr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1ED29AEC-25E5-46FE-A385-2D8C6EF1D472}"/>
                  </a:ext>
                </a:extLst>
              </p:cNvPr>
              <p:cNvGrpSpPr/>
              <p:nvPr/>
            </p:nvGrpSpPr>
            <p:grpSpPr>
              <a:xfrm>
                <a:off x="4599402" y="3043950"/>
                <a:ext cx="518698" cy="770576"/>
                <a:chOff x="4669088" y="3147475"/>
                <a:chExt cx="379326" cy="563526"/>
              </a:xfrm>
              <a:solidFill>
                <a:schemeClr val="bg1">
                  <a:alpha val="8000"/>
                </a:schemeClr>
              </a:solidFill>
            </p:grpSpPr>
            <p:sp>
              <p:nvSpPr>
                <p:cNvPr id="97" name="Freeform 34">
                  <a:extLst>
                    <a:ext uri="{FF2B5EF4-FFF2-40B4-BE49-F238E27FC236}">
                      <a16:creationId xmlns:a16="http://schemas.microsoft.com/office/drawing/2014/main" id="{E6CBB369-2BD2-437D-95AB-50D8BF6D47D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8" y="3147475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" name="Freeform 35">
                  <a:extLst>
                    <a:ext uri="{FF2B5EF4-FFF2-40B4-BE49-F238E27FC236}">
                      <a16:creationId xmlns:a16="http://schemas.microsoft.com/office/drawing/2014/main" id="{1F076539-1E62-414B-8F3F-1D38DC46989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5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E90B32E9-FED9-44DE-83FA-3797C4C6BE71}"/>
                  </a:ext>
                </a:extLst>
              </p:cNvPr>
              <p:cNvGrpSpPr/>
              <p:nvPr/>
            </p:nvGrpSpPr>
            <p:grpSpPr>
              <a:xfrm>
                <a:off x="4651283" y="3121024"/>
                <a:ext cx="414934" cy="616426"/>
                <a:chOff x="4669087" y="3147474"/>
                <a:chExt cx="379326" cy="563526"/>
              </a:xfr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</p:grpSpPr>
            <p:sp>
              <p:nvSpPr>
                <p:cNvPr id="95" name="Freeform 34">
                  <a:extLst>
                    <a:ext uri="{FF2B5EF4-FFF2-40B4-BE49-F238E27FC236}">
                      <a16:creationId xmlns:a16="http://schemas.microsoft.com/office/drawing/2014/main" id="{E15693D7-24D0-4B1D-B36A-DD2558DF62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7" y="3147474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5">
                        <a:lumMod val="75000"/>
                      </a:schemeClr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sx="102000" sy="102000" algn="ctr" rotWithShape="0">
                    <a:prstClr val="black">
                      <a:alpha val="3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" name="Freeform 35">
                  <a:extLst>
                    <a:ext uri="{FF2B5EF4-FFF2-40B4-BE49-F238E27FC236}">
                      <a16:creationId xmlns:a16="http://schemas.microsoft.com/office/drawing/2014/main" id="{2A3CCF08-FAA0-4AA0-977C-FA93D2A09B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4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solidFill>
                  <a:schemeClr val="accent6">
                    <a:alpha val="2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C5EFF622-EB96-4DE1-886D-F901C9E213CE}"/>
              </a:ext>
            </a:extLst>
          </p:cNvPr>
          <p:cNvSpPr txBox="1"/>
          <p:nvPr/>
        </p:nvSpPr>
        <p:spPr>
          <a:xfrm>
            <a:off x="1013506" y="1832646"/>
            <a:ext cx="3474028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We Create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New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Engagement</a:t>
            </a:r>
          </a:p>
        </p:txBody>
      </p:sp>
      <p:sp>
        <p:nvSpPr>
          <p:cNvPr id="101" name="Rectangle: Rounded Corners 100">
            <a:extLst>
              <a:ext uri="{FF2B5EF4-FFF2-40B4-BE49-F238E27FC236}">
                <a16:creationId xmlns:a16="http://schemas.microsoft.com/office/drawing/2014/main" id="{02EDE6C6-B1AB-4008-B40D-130B0789D90E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1FC5C5D5-FCEA-4246-A694-9CCF286384CA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ACA4A34-50BF-420D-A9EF-9A078CCD875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29C394E5-CD62-4A40-8DCB-5FE142170F2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3" name="TextBox 102">
            <a:extLst>
              <a:ext uri="{FF2B5EF4-FFF2-40B4-BE49-F238E27FC236}">
                <a16:creationId xmlns:a16="http://schemas.microsoft.com/office/drawing/2014/main" id="{A6561C31-CFFE-41CB-B795-EEACAF9E840B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7A7538E-6B9E-4793-BD7E-F70120E1C4A2}"/>
              </a:ext>
            </a:extLst>
          </p:cNvPr>
          <p:cNvSpPr/>
          <p:nvPr/>
        </p:nvSpPr>
        <p:spPr>
          <a:xfrm flipH="1">
            <a:off x="1194847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2714BF7-FCFC-493C-903F-A1DEAAEB229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852C90E-7264-49DD-AF6F-5CB97D06541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E20E48E-D52F-46E0-B2DA-3EEF74DE6A2D}"/>
              </a:ext>
            </a:extLst>
          </p:cNvPr>
          <p:cNvGrpSpPr/>
          <p:nvPr/>
        </p:nvGrpSpPr>
        <p:grpSpPr>
          <a:xfrm>
            <a:off x="10415670" y="5279268"/>
            <a:ext cx="543288" cy="613764"/>
            <a:chOff x="9486900" y="1275005"/>
            <a:chExt cx="1219200" cy="1377356"/>
          </a:xfrm>
        </p:grpSpPr>
        <p:sp>
          <p:nvSpPr>
            <p:cNvPr id="38" name="Freeform 119">
              <a:extLst>
                <a:ext uri="{FF2B5EF4-FFF2-40B4-BE49-F238E27FC236}">
                  <a16:creationId xmlns:a16="http://schemas.microsoft.com/office/drawing/2014/main" id="{6B905B83-2FF9-4F69-A400-53C428B2B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6900" y="1275005"/>
              <a:ext cx="1219200" cy="13773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A2A9811-3B1F-41D1-BE94-ACDBB98E4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747" y="1556995"/>
              <a:ext cx="588280" cy="813381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564753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0" grpId="0"/>
          <p:bldP spid="101" grpId="0" animBg="1"/>
          <p:bldP spid="103" grpId="0"/>
          <p:bldP spid="2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0" grpId="0"/>
          <p:bldP spid="101" grpId="0" animBg="1"/>
          <p:bldP spid="103" grpId="0"/>
          <p:bldP spid="27" grpId="0" animBg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24">
            <a:extLst>
              <a:ext uri="{FF2B5EF4-FFF2-40B4-BE49-F238E27FC236}">
                <a16:creationId xmlns:a16="http://schemas.microsoft.com/office/drawing/2014/main" id="{DE99BF82-B355-4FE5-BBBE-B759C37BD782}"/>
              </a:ext>
            </a:extLst>
          </p:cNvPr>
          <p:cNvSpPr>
            <a:spLocks/>
          </p:cNvSpPr>
          <p:nvPr/>
        </p:nvSpPr>
        <p:spPr bwMode="auto">
          <a:xfrm>
            <a:off x="5018395" y="0"/>
            <a:ext cx="7033338" cy="6864349"/>
          </a:xfrm>
          <a:custGeom>
            <a:avLst/>
            <a:gdLst>
              <a:gd name="T0" fmla="*/ 1216 w 1230"/>
              <a:gd name="T1" fmla="*/ 0 h 1200"/>
              <a:gd name="T2" fmla="*/ 51 w 1230"/>
              <a:gd name="T3" fmla="*/ 0 h 1200"/>
              <a:gd name="T4" fmla="*/ 36 w 1230"/>
              <a:gd name="T5" fmla="*/ 308 h 1200"/>
              <a:gd name="T6" fmla="*/ 463 w 1230"/>
              <a:gd name="T7" fmla="*/ 687 h 1200"/>
              <a:gd name="T8" fmla="*/ 353 w 1230"/>
              <a:gd name="T9" fmla="*/ 1200 h 1200"/>
              <a:gd name="T10" fmla="*/ 1216 w 1230"/>
              <a:gd name="T11" fmla="*/ 1200 h 1200"/>
              <a:gd name="T12" fmla="*/ 1230 w 1230"/>
              <a:gd name="T13" fmla="*/ 1186 h 1200"/>
              <a:gd name="T14" fmla="*/ 1230 w 1230"/>
              <a:gd name="T15" fmla="*/ 14 h 1200"/>
              <a:gd name="T16" fmla="*/ 1216 w 1230"/>
              <a:gd name="T17" fmla="*/ 0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30" h="1200">
                <a:moveTo>
                  <a:pt x="1216" y="0"/>
                </a:moveTo>
                <a:cubicBezTo>
                  <a:pt x="51" y="0"/>
                  <a:pt x="51" y="0"/>
                  <a:pt x="51" y="0"/>
                </a:cubicBezTo>
                <a:cubicBezTo>
                  <a:pt x="6" y="90"/>
                  <a:pt x="0" y="212"/>
                  <a:pt x="36" y="308"/>
                </a:cubicBezTo>
                <a:cubicBezTo>
                  <a:pt x="120" y="530"/>
                  <a:pt x="413" y="479"/>
                  <a:pt x="463" y="687"/>
                </a:cubicBezTo>
                <a:cubicBezTo>
                  <a:pt x="510" y="881"/>
                  <a:pt x="363" y="1032"/>
                  <a:pt x="353" y="1200"/>
                </a:cubicBezTo>
                <a:cubicBezTo>
                  <a:pt x="1216" y="1200"/>
                  <a:pt x="1216" y="1200"/>
                  <a:pt x="1216" y="1200"/>
                </a:cubicBezTo>
                <a:cubicBezTo>
                  <a:pt x="1224" y="1200"/>
                  <a:pt x="1230" y="1194"/>
                  <a:pt x="1230" y="1186"/>
                </a:cubicBezTo>
                <a:cubicBezTo>
                  <a:pt x="1230" y="14"/>
                  <a:pt x="1230" y="14"/>
                  <a:pt x="1230" y="14"/>
                </a:cubicBezTo>
                <a:cubicBezTo>
                  <a:pt x="1230" y="6"/>
                  <a:pt x="1224" y="0"/>
                  <a:pt x="1216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E0765C7-E12A-4B8C-8B47-86013557F587}"/>
              </a:ext>
            </a:extLst>
          </p:cNvPr>
          <p:cNvSpPr/>
          <p:nvPr/>
        </p:nvSpPr>
        <p:spPr>
          <a:xfrm>
            <a:off x="4937918" y="0"/>
            <a:ext cx="7254083" cy="6858000"/>
          </a:xfrm>
          <a:custGeom>
            <a:avLst/>
            <a:gdLst>
              <a:gd name="connsiteX0" fmla="*/ 4510882 w 7254083"/>
              <a:gd name="connsiteY0" fmla="*/ 0 h 6858000"/>
              <a:gd name="connsiteX1" fmla="*/ 7254082 w 7254083"/>
              <a:gd name="connsiteY1" fmla="*/ 0 h 6858000"/>
              <a:gd name="connsiteX2" fmla="*/ 7254082 w 7254083"/>
              <a:gd name="connsiteY2" fmla="*/ 128330 h 6858000"/>
              <a:gd name="connsiteX3" fmla="*/ 7254083 w 7254083"/>
              <a:gd name="connsiteY3" fmla="*/ 128335 h 6858000"/>
              <a:gd name="connsiteX4" fmla="*/ 7254083 w 7254083"/>
              <a:gd name="connsiteY4" fmla="*/ 6731253 h 6858000"/>
              <a:gd name="connsiteX5" fmla="*/ 7254082 w 7254083"/>
              <a:gd name="connsiteY5" fmla="*/ 6731258 h 6858000"/>
              <a:gd name="connsiteX6" fmla="*/ 7254082 w 7254083"/>
              <a:gd name="connsiteY6" fmla="*/ 6858000 h 6858000"/>
              <a:gd name="connsiteX7" fmla="*/ 7121304 w 7254083"/>
              <a:gd name="connsiteY7" fmla="*/ 6858000 h 6858000"/>
              <a:gd name="connsiteX8" fmla="*/ 7120382 w 7254083"/>
              <a:gd name="connsiteY8" fmla="*/ 6858000 h 6858000"/>
              <a:gd name="connsiteX9" fmla="*/ 7113925 w 7254083"/>
              <a:gd name="connsiteY9" fmla="*/ 6858000 h 6858000"/>
              <a:gd name="connsiteX10" fmla="*/ 7096399 w 7254083"/>
              <a:gd name="connsiteY10" fmla="*/ 6858000 h 6858000"/>
              <a:gd name="connsiteX11" fmla="*/ 7062270 w 7254083"/>
              <a:gd name="connsiteY11" fmla="*/ 6858000 h 6858000"/>
              <a:gd name="connsiteX12" fmla="*/ 7006003 w 7254083"/>
              <a:gd name="connsiteY12" fmla="*/ 6858000 h 6858000"/>
              <a:gd name="connsiteX13" fmla="*/ 6967839 w 7254083"/>
              <a:gd name="connsiteY13" fmla="*/ 6858000 h 6858000"/>
              <a:gd name="connsiteX14" fmla="*/ 6922065 w 7254083"/>
              <a:gd name="connsiteY14" fmla="*/ 6858000 h 6858000"/>
              <a:gd name="connsiteX15" fmla="*/ 6867989 w 7254083"/>
              <a:gd name="connsiteY15" fmla="*/ 6858000 h 6858000"/>
              <a:gd name="connsiteX16" fmla="*/ 6804919 w 7254083"/>
              <a:gd name="connsiteY16" fmla="*/ 6858000 h 6858000"/>
              <a:gd name="connsiteX17" fmla="*/ 6732165 w 7254083"/>
              <a:gd name="connsiteY17" fmla="*/ 6858000 h 6858000"/>
              <a:gd name="connsiteX18" fmla="*/ 6649033 w 7254083"/>
              <a:gd name="connsiteY18" fmla="*/ 6858000 h 6858000"/>
              <a:gd name="connsiteX19" fmla="*/ 6554832 w 7254083"/>
              <a:gd name="connsiteY19" fmla="*/ 6858000 h 6858000"/>
              <a:gd name="connsiteX20" fmla="*/ 6448871 w 7254083"/>
              <a:gd name="connsiteY20" fmla="*/ 6858000 h 6858000"/>
              <a:gd name="connsiteX21" fmla="*/ 6330457 w 7254083"/>
              <a:gd name="connsiteY21" fmla="*/ 6858000 h 6858000"/>
              <a:gd name="connsiteX22" fmla="*/ 6198899 w 7254083"/>
              <a:gd name="connsiteY22" fmla="*/ 6858000 h 6858000"/>
              <a:gd name="connsiteX23" fmla="*/ 6053505 w 7254083"/>
              <a:gd name="connsiteY23" fmla="*/ 6858000 h 6858000"/>
              <a:gd name="connsiteX24" fmla="*/ 5893583 w 7254083"/>
              <a:gd name="connsiteY24" fmla="*/ 6858000 h 6858000"/>
              <a:gd name="connsiteX25" fmla="*/ 5718442 w 7254083"/>
              <a:gd name="connsiteY25" fmla="*/ 6858000 h 6858000"/>
              <a:gd name="connsiteX26" fmla="*/ 5527389 w 7254083"/>
              <a:gd name="connsiteY26" fmla="*/ 6858000 h 6858000"/>
              <a:gd name="connsiteX27" fmla="*/ 5319732 w 7254083"/>
              <a:gd name="connsiteY27" fmla="*/ 6858000 h 6858000"/>
              <a:gd name="connsiteX28" fmla="*/ 5094781 w 7254083"/>
              <a:gd name="connsiteY28" fmla="*/ 6858000 h 6858000"/>
              <a:gd name="connsiteX29" fmla="*/ 4851843 w 7254083"/>
              <a:gd name="connsiteY29" fmla="*/ 6858000 h 6858000"/>
              <a:gd name="connsiteX30" fmla="*/ 4590226 w 7254083"/>
              <a:gd name="connsiteY30" fmla="*/ 6858000 h 6858000"/>
              <a:gd name="connsiteX31" fmla="*/ 4510882 w 7254083"/>
              <a:gd name="connsiteY31" fmla="*/ 6858000 h 6858000"/>
              <a:gd name="connsiteX32" fmla="*/ 4309238 w 7254083"/>
              <a:gd name="connsiteY32" fmla="*/ 6858000 h 6858000"/>
              <a:gd name="connsiteX33" fmla="*/ 3343134 w 7254083"/>
              <a:gd name="connsiteY33" fmla="*/ 6858000 h 6858000"/>
              <a:gd name="connsiteX34" fmla="*/ 126259 w 7254083"/>
              <a:gd name="connsiteY34" fmla="*/ 2029541 h 6858000"/>
              <a:gd name="connsiteX35" fmla="*/ 337498 w 7254083"/>
              <a:gd name="connsiteY35" fmla="*/ 991422 h 6858000"/>
              <a:gd name="connsiteX36" fmla="*/ 1822210 w 7254083"/>
              <a:gd name="connsiteY36" fmla="*/ 1588 h 6858000"/>
              <a:gd name="connsiteX37" fmla="*/ 4349015 w 7254083"/>
              <a:gd name="connsiteY37" fmla="*/ 1588 h 6858000"/>
              <a:gd name="connsiteX38" fmla="*/ 4510882 w 7254083"/>
              <a:gd name="connsiteY38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54083" h="6858000">
                <a:moveTo>
                  <a:pt x="4510882" y="0"/>
                </a:moveTo>
                <a:lnTo>
                  <a:pt x="7254082" y="0"/>
                </a:lnTo>
                <a:lnTo>
                  <a:pt x="7254082" y="128330"/>
                </a:lnTo>
                <a:lnTo>
                  <a:pt x="7254083" y="128335"/>
                </a:lnTo>
                <a:cubicBezTo>
                  <a:pt x="7254083" y="128335"/>
                  <a:pt x="7254083" y="128335"/>
                  <a:pt x="7254083" y="6731253"/>
                </a:cubicBezTo>
                <a:lnTo>
                  <a:pt x="7254082" y="6731258"/>
                </a:lnTo>
                <a:lnTo>
                  <a:pt x="7254082" y="6858000"/>
                </a:lnTo>
                <a:lnTo>
                  <a:pt x="7121304" y="6858000"/>
                </a:lnTo>
                <a:lnTo>
                  <a:pt x="7120382" y="6858000"/>
                </a:lnTo>
                <a:lnTo>
                  <a:pt x="7113925" y="6858000"/>
                </a:lnTo>
                <a:lnTo>
                  <a:pt x="7096399" y="6858000"/>
                </a:lnTo>
                <a:lnTo>
                  <a:pt x="7062270" y="6858000"/>
                </a:lnTo>
                <a:lnTo>
                  <a:pt x="7006003" y="6858000"/>
                </a:lnTo>
                <a:lnTo>
                  <a:pt x="6967839" y="6858000"/>
                </a:lnTo>
                <a:lnTo>
                  <a:pt x="6922065" y="6858000"/>
                </a:lnTo>
                <a:lnTo>
                  <a:pt x="6867989" y="6858000"/>
                </a:lnTo>
                <a:lnTo>
                  <a:pt x="6804919" y="6858000"/>
                </a:lnTo>
                <a:lnTo>
                  <a:pt x="6732165" y="6858000"/>
                </a:lnTo>
                <a:lnTo>
                  <a:pt x="6649033" y="6858000"/>
                </a:lnTo>
                <a:lnTo>
                  <a:pt x="6554832" y="6858000"/>
                </a:lnTo>
                <a:lnTo>
                  <a:pt x="6448871" y="6858000"/>
                </a:lnTo>
                <a:lnTo>
                  <a:pt x="6330457" y="6858000"/>
                </a:lnTo>
                <a:lnTo>
                  <a:pt x="6198899" y="6858000"/>
                </a:lnTo>
                <a:lnTo>
                  <a:pt x="6053505" y="6858000"/>
                </a:lnTo>
                <a:lnTo>
                  <a:pt x="5893583" y="6858000"/>
                </a:lnTo>
                <a:lnTo>
                  <a:pt x="5718442" y="6858000"/>
                </a:lnTo>
                <a:lnTo>
                  <a:pt x="5527389" y="6858000"/>
                </a:lnTo>
                <a:lnTo>
                  <a:pt x="5319732" y="6858000"/>
                </a:lnTo>
                <a:lnTo>
                  <a:pt x="5094781" y="6858000"/>
                </a:lnTo>
                <a:lnTo>
                  <a:pt x="4851843" y="6858000"/>
                </a:lnTo>
                <a:lnTo>
                  <a:pt x="4590226" y="6858000"/>
                </a:lnTo>
                <a:lnTo>
                  <a:pt x="4510882" y="6858000"/>
                </a:lnTo>
                <a:lnTo>
                  <a:pt x="4309238" y="6858000"/>
                </a:lnTo>
                <a:cubicBezTo>
                  <a:pt x="4018335" y="6858000"/>
                  <a:pt x="3697338" y="6858000"/>
                  <a:pt x="3343134" y="6858000"/>
                </a:cubicBezTo>
                <a:cubicBezTo>
                  <a:pt x="3343134" y="6858000"/>
                  <a:pt x="3343134" y="6858000"/>
                  <a:pt x="126259" y="2029541"/>
                </a:cubicBezTo>
                <a:cubicBezTo>
                  <a:pt x="-103087" y="1685513"/>
                  <a:pt x="-12556" y="1220774"/>
                  <a:pt x="337498" y="991422"/>
                </a:cubicBezTo>
                <a:cubicBezTo>
                  <a:pt x="337498" y="991422"/>
                  <a:pt x="337498" y="991422"/>
                  <a:pt x="1822210" y="1588"/>
                </a:cubicBezTo>
                <a:cubicBezTo>
                  <a:pt x="1822210" y="1588"/>
                  <a:pt x="1822210" y="1588"/>
                  <a:pt x="4349015" y="1588"/>
                </a:cubicBezTo>
                <a:lnTo>
                  <a:pt x="4510882" y="158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EC771BDC-984D-4BD4-844E-1D60DEC58B81}"/>
              </a:ext>
            </a:extLst>
          </p:cNvPr>
          <p:cNvSpPr>
            <a:spLocks/>
          </p:cNvSpPr>
          <p:nvPr/>
        </p:nvSpPr>
        <p:spPr bwMode="auto">
          <a:xfrm>
            <a:off x="5316592" y="-1069688"/>
            <a:ext cx="2345232" cy="264946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2" name="Freeform 119">
            <a:extLst>
              <a:ext uri="{FF2B5EF4-FFF2-40B4-BE49-F238E27FC236}">
                <a16:creationId xmlns:a16="http://schemas.microsoft.com/office/drawing/2014/main" id="{401744D2-217C-4154-BF4A-4C0C7036D155}"/>
              </a:ext>
            </a:extLst>
          </p:cNvPr>
          <p:cNvSpPr>
            <a:spLocks/>
          </p:cNvSpPr>
          <p:nvPr/>
        </p:nvSpPr>
        <p:spPr bwMode="auto">
          <a:xfrm>
            <a:off x="9650869" y="777291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8123064-8D6C-427A-9696-F72D5B0058AD}"/>
              </a:ext>
            </a:extLst>
          </p:cNvPr>
          <p:cNvSpPr/>
          <p:nvPr/>
        </p:nvSpPr>
        <p:spPr>
          <a:xfrm>
            <a:off x="7152624" y="5161782"/>
            <a:ext cx="5039376" cy="1696218"/>
          </a:xfrm>
          <a:custGeom>
            <a:avLst/>
            <a:gdLst>
              <a:gd name="connsiteX0" fmla="*/ 0 w 5039376"/>
              <a:gd name="connsiteY0" fmla="*/ 0 h 1696218"/>
              <a:gd name="connsiteX1" fmla="*/ 4006989 w 5039376"/>
              <a:gd name="connsiteY1" fmla="*/ 0 h 1696218"/>
              <a:gd name="connsiteX2" fmla="*/ 5039376 w 5039376"/>
              <a:gd name="connsiteY2" fmla="*/ 0 h 1696218"/>
              <a:gd name="connsiteX3" fmla="*/ 5039376 w 5039376"/>
              <a:gd name="connsiteY3" fmla="*/ 3066 h 1696218"/>
              <a:gd name="connsiteX4" fmla="*/ 5039376 w 5039376"/>
              <a:gd name="connsiteY4" fmla="*/ 10346 h 1696218"/>
              <a:gd name="connsiteX5" fmla="*/ 5039376 w 5039376"/>
              <a:gd name="connsiteY5" fmla="*/ 24523 h 1696218"/>
              <a:gd name="connsiteX6" fmla="*/ 5039376 w 5039376"/>
              <a:gd name="connsiteY6" fmla="*/ 47896 h 1696218"/>
              <a:gd name="connsiteX7" fmla="*/ 5039376 w 5039376"/>
              <a:gd name="connsiteY7" fmla="*/ 82764 h 1696218"/>
              <a:gd name="connsiteX8" fmla="*/ 5039376 w 5039376"/>
              <a:gd name="connsiteY8" fmla="*/ 131427 h 1696218"/>
              <a:gd name="connsiteX9" fmla="*/ 5039376 w 5039376"/>
              <a:gd name="connsiteY9" fmla="*/ 196182 h 1696218"/>
              <a:gd name="connsiteX10" fmla="*/ 5039376 w 5039376"/>
              <a:gd name="connsiteY10" fmla="*/ 279329 h 1696218"/>
              <a:gd name="connsiteX11" fmla="*/ 5039376 w 5039376"/>
              <a:gd name="connsiteY11" fmla="*/ 383168 h 1696218"/>
              <a:gd name="connsiteX12" fmla="*/ 5039376 w 5039376"/>
              <a:gd name="connsiteY12" fmla="*/ 509996 h 1696218"/>
              <a:gd name="connsiteX13" fmla="*/ 5039376 w 5039376"/>
              <a:gd name="connsiteY13" fmla="*/ 662114 h 1696218"/>
              <a:gd name="connsiteX14" fmla="*/ 5039376 w 5039376"/>
              <a:gd name="connsiteY14" fmla="*/ 841819 h 1696218"/>
              <a:gd name="connsiteX15" fmla="*/ 5039376 w 5039376"/>
              <a:gd name="connsiteY15" fmla="*/ 942736 h 1696218"/>
              <a:gd name="connsiteX16" fmla="*/ 5039376 w 5039376"/>
              <a:gd name="connsiteY16" fmla="*/ 1051412 h 1696218"/>
              <a:gd name="connsiteX17" fmla="*/ 5039376 w 5039376"/>
              <a:gd name="connsiteY17" fmla="*/ 1168135 h 1696218"/>
              <a:gd name="connsiteX18" fmla="*/ 5039376 w 5039376"/>
              <a:gd name="connsiteY18" fmla="*/ 1293191 h 1696218"/>
              <a:gd name="connsiteX19" fmla="*/ 5039376 w 5039376"/>
              <a:gd name="connsiteY19" fmla="*/ 1426869 h 1696218"/>
              <a:gd name="connsiteX20" fmla="*/ 5039376 w 5039376"/>
              <a:gd name="connsiteY20" fmla="*/ 1569455 h 1696218"/>
              <a:gd name="connsiteX21" fmla="*/ 5039376 w 5039376"/>
              <a:gd name="connsiteY21" fmla="*/ 1696218 h 1696218"/>
              <a:gd name="connsiteX22" fmla="*/ 4906602 w 5039376"/>
              <a:gd name="connsiteY22" fmla="*/ 1696218 h 1696218"/>
              <a:gd name="connsiteX23" fmla="*/ 4899223 w 5039376"/>
              <a:gd name="connsiteY23" fmla="*/ 1696218 h 1696218"/>
              <a:gd name="connsiteX24" fmla="*/ 4847570 w 5039376"/>
              <a:gd name="connsiteY24" fmla="*/ 1696218 h 1696218"/>
              <a:gd name="connsiteX25" fmla="*/ 4791306 w 5039376"/>
              <a:gd name="connsiteY25" fmla="*/ 1696218 h 1696218"/>
              <a:gd name="connsiteX26" fmla="*/ 4707370 w 5039376"/>
              <a:gd name="connsiteY26" fmla="*/ 1696218 h 1696218"/>
              <a:gd name="connsiteX27" fmla="*/ 4590230 w 5039376"/>
              <a:gd name="connsiteY27" fmla="*/ 1696218 h 1696218"/>
              <a:gd name="connsiteX28" fmla="*/ 4434349 w 5039376"/>
              <a:gd name="connsiteY28" fmla="*/ 1696218 h 1696218"/>
              <a:gd name="connsiteX29" fmla="*/ 4234195 w 5039376"/>
              <a:gd name="connsiteY29" fmla="*/ 1696218 h 1696218"/>
              <a:gd name="connsiteX30" fmla="*/ 4006989 w 5039376"/>
              <a:gd name="connsiteY30" fmla="*/ 1696218 h 1696218"/>
              <a:gd name="connsiteX31" fmla="*/ 3984233 w 5039376"/>
              <a:gd name="connsiteY31" fmla="*/ 1696218 h 1696218"/>
              <a:gd name="connsiteX32" fmla="*/ 1128579 w 5039376"/>
              <a:gd name="connsiteY32" fmla="*/ 1696218 h 1696218"/>
              <a:gd name="connsiteX33" fmla="*/ 0 w 5039376"/>
              <a:gd name="connsiteY33" fmla="*/ 0 h 169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39376" h="1696218">
                <a:moveTo>
                  <a:pt x="0" y="0"/>
                </a:moveTo>
                <a:lnTo>
                  <a:pt x="4006989" y="0"/>
                </a:lnTo>
                <a:lnTo>
                  <a:pt x="5039376" y="0"/>
                </a:lnTo>
                <a:lnTo>
                  <a:pt x="5039376" y="3066"/>
                </a:lnTo>
                <a:lnTo>
                  <a:pt x="5039376" y="10346"/>
                </a:lnTo>
                <a:lnTo>
                  <a:pt x="5039376" y="24523"/>
                </a:lnTo>
                <a:lnTo>
                  <a:pt x="5039376" y="47896"/>
                </a:lnTo>
                <a:lnTo>
                  <a:pt x="5039376" y="82764"/>
                </a:lnTo>
                <a:lnTo>
                  <a:pt x="5039376" y="131427"/>
                </a:lnTo>
                <a:lnTo>
                  <a:pt x="5039376" y="196182"/>
                </a:lnTo>
                <a:lnTo>
                  <a:pt x="5039376" y="279329"/>
                </a:lnTo>
                <a:lnTo>
                  <a:pt x="5039376" y="383168"/>
                </a:lnTo>
                <a:lnTo>
                  <a:pt x="5039376" y="509996"/>
                </a:lnTo>
                <a:lnTo>
                  <a:pt x="5039376" y="662114"/>
                </a:lnTo>
                <a:lnTo>
                  <a:pt x="5039376" y="841819"/>
                </a:lnTo>
                <a:lnTo>
                  <a:pt x="5039376" y="942736"/>
                </a:lnTo>
                <a:lnTo>
                  <a:pt x="5039376" y="1051412"/>
                </a:lnTo>
                <a:lnTo>
                  <a:pt x="5039376" y="1168135"/>
                </a:lnTo>
                <a:lnTo>
                  <a:pt x="5039376" y="1293191"/>
                </a:lnTo>
                <a:lnTo>
                  <a:pt x="5039376" y="1426869"/>
                </a:lnTo>
                <a:lnTo>
                  <a:pt x="5039376" y="1569455"/>
                </a:lnTo>
                <a:lnTo>
                  <a:pt x="5039376" y="1696218"/>
                </a:lnTo>
                <a:lnTo>
                  <a:pt x="4906602" y="1696218"/>
                </a:lnTo>
                <a:lnTo>
                  <a:pt x="4899223" y="1696218"/>
                </a:lnTo>
                <a:lnTo>
                  <a:pt x="4847570" y="1696218"/>
                </a:lnTo>
                <a:lnTo>
                  <a:pt x="4791306" y="1696218"/>
                </a:lnTo>
                <a:lnTo>
                  <a:pt x="4707370" y="1696218"/>
                </a:lnTo>
                <a:lnTo>
                  <a:pt x="4590230" y="1696218"/>
                </a:lnTo>
                <a:lnTo>
                  <a:pt x="4434349" y="1696218"/>
                </a:lnTo>
                <a:lnTo>
                  <a:pt x="4234195" y="1696218"/>
                </a:lnTo>
                <a:lnTo>
                  <a:pt x="4006989" y="1696218"/>
                </a:lnTo>
                <a:lnTo>
                  <a:pt x="3984233" y="1696218"/>
                </a:lnTo>
                <a:cubicBezTo>
                  <a:pt x="3430812" y="1696218"/>
                  <a:pt x="2545338" y="1696218"/>
                  <a:pt x="1128579" y="1696218"/>
                </a:cubicBezTo>
                <a:cubicBezTo>
                  <a:pt x="1128579" y="1696218"/>
                  <a:pt x="1128579" y="1696218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8F181B6-7C94-46A9-98BC-D5925DABFE9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E9BC90C4-FA5A-44D2-9A0E-A91ED2F6031F}"/>
              </a:ext>
            </a:extLst>
          </p:cNvPr>
          <p:cNvSpPr/>
          <p:nvPr/>
        </p:nvSpPr>
        <p:spPr>
          <a:xfrm>
            <a:off x="7427897" y="1031225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DB4A706-9847-4610-9E44-7504CF11110C}"/>
              </a:ext>
            </a:extLst>
          </p:cNvPr>
          <p:cNvSpPr/>
          <p:nvPr/>
        </p:nvSpPr>
        <p:spPr>
          <a:xfrm>
            <a:off x="7427897" y="3119025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7E02F62-458E-4BBE-9377-77E4B847E3FC}"/>
              </a:ext>
            </a:extLst>
          </p:cNvPr>
          <p:cNvSpPr/>
          <p:nvPr/>
        </p:nvSpPr>
        <p:spPr>
          <a:xfrm>
            <a:off x="5603566" y="1933808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FF0595E8-14FF-40E6-B5EA-6F22216BE1EC}"/>
              </a:ext>
            </a:extLst>
          </p:cNvPr>
          <p:cNvSpPr/>
          <p:nvPr/>
        </p:nvSpPr>
        <p:spPr>
          <a:xfrm>
            <a:off x="5603566" y="4021608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151D22A6-11C1-4DDD-8652-E422AA043EC5}"/>
              </a:ext>
            </a:extLst>
          </p:cNvPr>
          <p:cNvSpPr/>
          <p:nvPr/>
        </p:nvSpPr>
        <p:spPr>
          <a:xfrm>
            <a:off x="9252228" y="1933808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82CCC6C0-181B-452B-A674-DEE37FED07D3}"/>
              </a:ext>
            </a:extLst>
          </p:cNvPr>
          <p:cNvSpPr/>
          <p:nvPr/>
        </p:nvSpPr>
        <p:spPr>
          <a:xfrm>
            <a:off x="9252228" y="4021608"/>
            <a:ext cx="1546466" cy="1805167"/>
          </a:xfrm>
          <a:prstGeom prst="roundRect">
            <a:avLst>
              <a:gd name="adj" fmla="val 2767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1C9D990D-DB5B-4F22-B0AF-D4CAE656656B}"/>
              </a:ext>
            </a:extLst>
          </p:cNvPr>
          <p:cNvSpPr txBox="1"/>
          <p:nvPr/>
        </p:nvSpPr>
        <p:spPr>
          <a:xfrm>
            <a:off x="1013505" y="2069808"/>
            <a:ext cx="3728013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Over 20+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Supported Coins</a:t>
            </a:r>
          </a:p>
        </p:txBody>
      </p: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60CCFE4C-30B2-4FB8-A56E-65F02969846B}"/>
              </a:ext>
            </a:extLst>
          </p:cNvPr>
          <p:cNvGrpSpPr/>
          <p:nvPr/>
        </p:nvGrpSpPr>
        <p:grpSpPr>
          <a:xfrm>
            <a:off x="1013506" y="1792809"/>
            <a:ext cx="3150279" cy="276999"/>
            <a:chOff x="1013506" y="1570747"/>
            <a:chExt cx="3150279" cy="276999"/>
          </a:xfrm>
        </p:grpSpPr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739170BC-A76B-417D-A856-A2DC095FD3F5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BFA13DEA-7F91-42A0-A7E8-CF09B6E29A83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CB05237F-CF9B-4913-AB7B-5A074447ED92}"/>
              </a:ext>
            </a:extLst>
          </p:cNvPr>
          <p:cNvSpPr/>
          <p:nvPr/>
        </p:nvSpPr>
        <p:spPr>
          <a:xfrm>
            <a:off x="1120186" y="4817567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2E27F3F-5692-4A88-8195-D619E7F583EB}"/>
              </a:ext>
            </a:extLst>
          </p:cNvPr>
          <p:cNvSpPr txBox="1"/>
          <p:nvPr/>
        </p:nvSpPr>
        <p:spPr>
          <a:xfrm>
            <a:off x="1013507" y="3644712"/>
            <a:ext cx="3569083" cy="7922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DBADE7B-D048-47FA-9325-1A3A8456236A}"/>
              </a:ext>
            </a:extLst>
          </p:cNvPr>
          <p:cNvGrpSpPr/>
          <p:nvPr/>
        </p:nvGrpSpPr>
        <p:grpSpPr>
          <a:xfrm>
            <a:off x="7555362" y="2170868"/>
            <a:ext cx="1291536" cy="498072"/>
            <a:chOff x="7555362" y="2170868"/>
            <a:chExt cx="1291536" cy="498072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341CDA2-6F1A-4679-8CA8-C69696846E2E}"/>
                </a:ext>
              </a:extLst>
            </p:cNvPr>
            <p:cNvSpPr txBox="1"/>
            <p:nvPr/>
          </p:nvSpPr>
          <p:spPr>
            <a:xfrm>
              <a:off x="7555362" y="2170868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Dash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B6B04B2-442D-43F9-BCF0-CD5E5346A24C}"/>
                </a:ext>
              </a:extLst>
            </p:cNvPr>
            <p:cNvSpPr txBox="1"/>
            <p:nvPr/>
          </p:nvSpPr>
          <p:spPr>
            <a:xfrm>
              <a:off x="7555362" y="2375142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C34DD98-2C5B-428E-A319-D600BB55DCDA}"/>
              </a:ext>
            </a:extLst>
          </p:cNvPr>
          <p:cNvGrpSpPr/>
          <p:nvPr/>
        </p:nvGrpSpPr>
        <p:grpSpPr>
          <a:xfrm>
            <a:off x="7753560" y="1198676"/>
            <a:ext cx="895140" cy="895140"/>
            <a:chOff x="7753560" y="1198676"/>
            <a:chExt cx="895140" cy="89514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25E5ED4-7825-4543-A52F-B433CD9E15DE}"/>
                </a:ext>
              </a:extLst>
            </p:cNvPr>
            <p:cNvSpPr/>
            <p:nvPr/>
          </p:nvSpPr>
          <p:spPr>
            <a:xfrm>
              <a:off x="7753560" y="1198676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AA41C409-2DF7-4EF5-8AD0-F7B0CF2EB14E}"/>
                </a:ext>
              </a:extLst>
            </p:cNvPr>
            <p:cNvGrpSpPr/>
            <p:nvPr/>
          </p:nvGrpSpPr>
          <p:grpSpPr>
            <a:xfrm>
              <a:off x="8018473" y="1515955"/>
              <a:ext cx="365314" cy="260583"/>
              <a:chOff x="9541620" y="3273137"/>
              <a:chExt cx="468316" cy="33405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76" name="Freeform 109">
                <a:extLst>
                  <a:ext uri="{FF2B5EF4-FFF2-40B4-BE49-F238E27FC236}">
                    <a16:creationId xmlns:a16="http://schemas.microsoft.com/office/drawing/2014/main" id="{78AB1896-843E-43C7-86A9-E99C84A42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110">
                <a:extLst>
                  <a:ext uri="{FF2B5EF4-FFF2-40B4-BE49-F238E27FC236}">
                    <a16:creationId xmlns:a16="http://schemas.microsoft.com/office/drawing/2014/main" id="{B8D8A688-8D21-4BD6-B814-AF1E5E62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F8E6FCF-799E-4B75-BC22-C89403E1275F}"/>
              </a:ext>
            </a:extLst>
          </p:cNvPr>
          <p:cNvGrpSpPr/>
          <p:nvPr/>
        </p:nvGrpSpPr>
        <p:grpSpPr>
          <a:xfrm>
            <a:off x="7555362" y="4258668"/>
            <a:ext cx="1291536" cy="498072"/>
            <a:chOff x="7555362" y="4258668"/>
            <a:chExt cx="1291536" cy="498072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34E61B5A-4EE2-4D81-9BA7-154A2BFD7B79}"/>
                </a:ext>
              </a:extLst>
            </p:cNvPr>
            <p:cNvSpPr txBox="1"/>
            <p:nvPr/>
          </p:nvSpPr>
          <p:spPr>
            <a:xfrm>
              <a:off x="7555362" y="4258668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Ripple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8F83E0D-2B3E-4251-AC36-0E218E18F532}"/>
                </a:ext>
              </a:extLst>
            </p:cNvPr>
            <p:cNvSpPr txBox="1"/>
            <p:nvPr/>
          </p:nvSpPr>
          <p:spPr>
            <a:xfrm>
              <a:off x="7555362" y="4462942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419DD9A-787E-47F5-A404-765CBE31D188}"/>
              </a:ext>
            </a:extLst>
          </p:cNvPr>
          <p:cNvGrpSpPr/>
          <p:nvPr/>
        </p:nvGrpSpPr>
        <p:grpSpPr>
          <a:xfrm>
            <a:off x="9379693" y="3073451"/>
            <a:ext cx="1291536" cy="498072"/>
            <a:chOff x="9379693" y="3073451"/>
            <a:chExt cx="1291536" cy="498072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232ECBD-92C0-4DBE-ADB1-A919DB462A77}"/>
                </a:ext>
              </a:extLst>
            </p:cNvPr>
            <p:cNvSpPr txBox="1"/>
            <p:nvPr/>
          </p:nvSpPr>
          <p:spPr>
            <a:xfrm>
              <a:off x="9379693" y="30734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Ethereum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F725443-6215-40AD-BFAC-CB75B50DFDE0}"/>
                </a:ext>
              </a:extLst>
            </p:cNvPr>
            <p:cNvSpPr txBox="1"/>
            <p:nvPr/>
          </p:nvSpPr>
          <p:spPr>
            <a:xfrm>
              <a:off x="9379693" y="32777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092F8EF5-E469-45A3-8403-DE4216DAC666}"/>
              </a:ext>
            </a:extLst>
          </p:cNvPr>
          <p:cNvSpPr txBox="1"/>
          <p:nvPr/>
        </p:nvSpPr>
        <p:spPr>
          <a:xfrm>
            <a:off x="9379693" y="4662582"/>
            <a:ext cx="129153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+20</a:t>
            </a:r>
            <a:b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</a:br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Other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40146B1-C96B-43F7-A28E-5BCFD8B79FAC}"/>
              </a:ext>
            </a:extLst>
          </p:cNvPr>
          <p:cNvGrpSpPr/>
          <p:nvPr/>
        </p:nvGrpSpPr>
        <p:grpSpPr>
          <a:xfrm>
            <a:off x="5731031" y="3073451"/>
            <a:ext cx="1291536" cy="498072"/>
            <a:chOff x="5731031" y="3073451"/>
            <a:chExt cx="1291536" cy="498072"/>
          </a:xfrm>
        </p:grpSpPr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E7D119B-1779-4E36-BB14-A8092E7C879A}"/>
                </a:ext>
              </a:extLst>
            </p:cNvPr>
            <p:cNvSpPr txBox="1"/>
            <p:nvPr/>
          </p:nvSpPr>
          <p:spPr>
            <a:xfrm>
              <a:off x="5731031" y="30734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Bitcoin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00FD8B14-6692-4CA0-904C-EE7462E40A46}"/>
                </a:ext>
              </a:extLst>
            </p:cNvPr>
            <p:cNvSpPr txBox="1"/>
            <p:nvPr/>
          </p:nvSpPr>
          <p:spPr>
            <a:xfrm>
              <a:off x="5731031" y="32777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CC51721-F6D6-4862-B18F-839B622E6AFD}"/>
              </a:ext>
            </a:extLst>
          </p:cNvPr>
          <p:cNvGrpSpPr/>
          <p:nvPr/>
        </p:nvGrpSpPr>
        <p:grpSpPr>
          <a:xfrm>
            <a:off x="5731031" y="5161251"/>
            <a:ext cx="1291536" cy="498072"/>
            <a:chOff x="5731031" y="5161251"/>
            <a:chExt cx="1291536" cy="498072"/>
          </a:xfrm>
        </p:grpSpPr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6029F5E-E31D-43CF-8925-06D3B3D67758}"/>
                </a:ext>
              </a:extLst>
            </p:cNvPr>
            <p:cNvSpPr txBox="1"/>
            <p:nvPr/>
          </p:nvSpPr>
          <p:spPr>
            <a:xfrm>
              <a:off x="5731031" y="51612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Lite Coin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24D14FD-EC27-41EA-AE5F-1680695E6AFA}"/>
                </a:ext>
              </a:extLst>
            </p:cNvPr>
            <p:cNvSpPr txBox="1"/>
            <p:nvPr/>
          </p:nvSpPr>
          <p:spPr>
            <a:xfrm>
              <a:off x="5731031" y="53655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9F8D0E9-11F4-49C7-9C11-929B6950E786}"/>
              </a:ext>
            </a:extLst>
          </p:cNvPr>
          <p:cNvGrpSpPr/>
          <p:nvPr/>
        </p:nvGrpSpPr>
        <p:grpSpPr>
          <a:xfrm>
            <a:off x="9577891" y="2101259"/>
            <a:ext cx="895140" cy="895140"/>
            <a:chOff x="9577891" y="2101259"/>
            <a:chExt cx="895140" cy="89514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4EE0A485-86EA-4956-AC2F-3B66368C1DA0}"/>
                </a:ext>
              </a:extLst>
            </p:cNvPr>
            <p:cNvSpPr/>
            <p:nvPr/>
          </p:nvSpPr>
          <p:spPr>
            <a:xfrm>
              <a:off x="9577891" y="21012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5B11F3BC-FFA1-4147-973D-A59399413342}"/>
                </a:ext>
              </a:extLst>
            </p:cNvPr>
            <p:cNvGrpSpPr/>
            <p:nvPr/>
          </p:nvGrpSpPr>
          <p:grpSpPr>
            <a:xfrm>
              <a:off x="9897893" y="2359313"/>
              <a:ext cx="255136" cy="379032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121" name="Freeform 34">
                <a:extLst>
                  <a:ext uri="{FF2B5EF4-FFF2-40B4-BE49-F238E27FC236}">
                    <a16:creationId xmlns:a16="http://schemas.microsoft.com/office/drawing/2014/main" id="{B6C801F0-261A-4591-850A-A6FFE7E648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35">
                <a:extLst>
                  <a:ext uri="{FF2B5EF4-FFF2-40B4-BE49-F238E27FC236}">
                    <a16:creationId xmlns:a16="http://schemas.microsoft.com/office/drawing/2014/main" id="{38426B54-56C7-496A-9279-FA9A477F0D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5DB0BA8-7637-4DFE-8B16-81D77E5F90C5}"/>
              </a:ext>
            </a:extLst>
          </p:cNvPr>
          <p:cNvGrpSpPr/>
          <p:nvPr/>
        </p:nvGrpSpPr>
        <p:grpSpPr>
          <a:xfrm>
            <a:off x="7753560" y="3286476"/>
            <a:ext cx="895140" cy="895140"/>
            <a:chOff x="7753560" y="3286476"/>
            <a:chExt cx="895140" cy="895140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B02BDC0B-006A-4154-AA43-9542501E89F4}"/>
                </a:ext>
              </a:extLst>
            </p:cNvPr>
            <p:cNvSpPr/>
            <p:nvPr/>
          </p:nvSpPr>
          <p:spPr>
            <a:xfrm>
              <a:off x="7753560" y="3286476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3" name="Freeform 79">
              <a:extLst>
                <a:ext uri="{FF2B5EF4-FFF2-40B4-BE49-F238E27FC236}">
                  <a16:creationId xmlns:a16="http://schemas.microsoft.com/office/drawing/2014/main" id="{C1CDFBD4-2176-4089-9E0C-26CADF24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275" y="3561277"/>
              <a:ext cx="377710" cy="34553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B780AE2-8AAD-4A2C-BC4F-AC991FF016E2}"/>
              </a:ext>
            </a:extLst>
          </p:cNvPr>
          <p:cNvGrpSpPr/>
          <p:nvPr/>
        </p:nvGrpSpPr>
        <p:grpSpPr>
          <a:xfrm>
            <a:off x="5929229" y="2101259"/>
            <a:ext cx="895140" cy="895140"/>
            <a:chOff x="5929229" y="2101259"/>
            <a:chExt cx="895140" cy="895140"/>
          </a:xfrm>
        </p:grpSpPr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8DE6F2C5-0C8E-401F-A0DE-0FD5DBFA6369}"/>
                </a:ext>
              </a:extLst>
            </p:cNvPr>
            <p:cNvSpPr/>
            <p:nvPr/>
          </p:nvSpPr>
          <p:spPr>
            <a:xfrm>
              <a:off x="5929229" y="21012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4" name="Freeform 14">
              <a:extLst>
                <a:ext uri="{FF2B5EF4-FFF2-40B4-BE49-F238E27FC236}">
                  <a16:creationId xmlns:a16="http://schemas.microsoft.com/office/drawing/2014/main" id="{EB96BB40-3691-442F-ACEC-12D2B723C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3462" y="2354610"/>
              <a:ext cx="266675" cy="38843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3DE816C-9F10-4EFE-AA21-5C741820A258}"/>
              </a:ext>
            </a:extLst>
          </p:cNvPr>
          <p:cNvGrpSpPr/>
          <p:nvPr/>
        </p:nvGrpSpPr>
        <p:grpSpPr>
          <a:xfrm>
            <a:off x="5929229" y="4189059"/>
            <a:ext cx="895140" cy="895140"/>
            <a:chOff x="5929229" y="4189059"/>
            <a:chExt cx="895140" cy="895140"/>
          </a:xfrm>
        </p:grpSpPr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019F6FF-0FE1-4C88-ADBC-C6A110669E5F}"/>
                </a:ext>
              </a:extLst>
            </p:cNvPr>
            <p:cNvSpPr/>
            <p:nvPr/>
          </p:nvSpPr>
          <p:spPr>
            <a:xfrm>
              <a:off x="5929229" y="41890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5" name="Freeform 24">
              <a:extLst>
                <a:ext uri="{FF2B5EF4-FFF2-40B4-BE49-F238E27FC236}">
                  <a16:creationId xmlns:a16="http://schemas.microsoft.com/office/drawing/2014/main" id="{90518967-3877-4509-A349-49292264B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592" y="4471634"/>
              <a:ext cx="276415" cy="329991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8" name="Freeform 119">
            <a:extLst>
              <a:ext uri="{FF2B5EF4-FFF2-40B4-BE49-F238E27FC236}">
                <a16:creationId xmlns:a16="http://schemas.microsoft.com/office/drawing/2014/main" id="{D14E5D2F-2532-4388-B6D2-EEF0B86F54DD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3EDD0015-91E0-4E37-855F-D61618DE6E2D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B221B122-15E9-4629-AC2F-BC94598FFF04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A38A048-B24F-4201-9222-940A60C64F0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C4D9EB45-3C2F-41C2-BA10-E3A09D6E5EE9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403594958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0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3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70" grpId="0"/>
          <p:bldP spid="45" grpId="0" animBg="1"/>
          <p:bldP spid="46" grpId="0"/>
          <p:bldP spid="101" grpId="0"/>
          <p:bldP spid="49" grpId="0" animBg="1"/>
          <p:bldP spid="50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3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70" grpId="0"/>
          <p:bldP spid="45" grpId="0" animBg="1"/>
          <p:bldP spid="46" grpId="0"/>
          <p:bldP spid="101" grpId="0"/>
          <p:bldP spid="49" grpId="0" animBg="1"/>
          <p:bldP spid="50" grpId="0" animBg="1"/>
          <p:bldP spid="52" grpId="0" animBg="1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>
            <a:extLst>
              <a:ext uri="{FF2B5EF4-FFF2-40B4-BE49-F238E27FC236}">
                <a16:creationId xmlns:a16="http://schemas.microsoft.com/office/drawing/2014/main" id="{82C88A49-6786-403A-BB44-18A992177B4B}"/>
              </a:ext>
            </a:extLst>
          </p:cNvPr>
          <p:cNvSpPr txBox="1"/>
          <p:nvPr/>
        </p:nvSpPr>
        <p:spPr>
          <a:xfrm>
            <a:off x="6349732" y="2006571"/>
            <a:ext cx="1691592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EXEXUTION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5D49649-8F1D-4B4C-AB8F-2BF3AF9AE8C4}"/>
              </a:ext>
            </a:extLst>
          </p:cNvPr>
          <p:cNvSpPr txBox="1"/>
          <p:nvPr/>
        </p:nvSpPr>
        <p:spPr>
          <a:xfrm>
            <a:off x="6349732" y="2349397"/>
            <a:ext cx="4828760" cy="3346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BA508CA-4608-417A-8468-28A9C0E3441C}"/>
              </a:ext>
            </a:extLst>
          </p:cNvPr>
          <p:cNvSpPr txBox="1"/>
          <p:nvPr/>
        </p:nvSpPr>
        <p:spPr>
          <a:xfrm>
            <a:off x="1013508" y="3043778"/>
            <a:ext cx="1691592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CASE STUDY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7E32CFF-9148-4003-89B3-97C04CCF715E}"/>
              </a:ext>
            </a:extLst>
          </p:cNvPr>
          <p:cNvSpPr txBox="1"/>
          <p:nvPr/>
        </p:nvSpPr>
        <p:spPr>
          <a:xfrm>
            <a:off x="1013506" y="1364287"/>
            <a:ext cx="272222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Two Column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Text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BF88153-4423-492F-B4C2-376FA5E746A1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7BC47B9-8E2C-4D7D-A9C1-0FAD69E6E3C8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Text Paragraph Slide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EF3241B1-C433-42AB-8222-E4476C3AE164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80CAC6B2-B395-47A5-87A0-057417BCF290}"/>
              </a:ext>
            </a:extLst>
          </p:cNvPr>
          <p:cNvSpPr txBox="1"/>
          <p:nvPr/>
        </p:nvSpPr>
        <p:spPr>
          <a:xfrm>
            <a:off x="1013508" y="3386604"/>
            <a:ext cx="4828760" cy="2309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878054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/>
          <p:bldP spid="46" grpId="0"/>
          <p:bldP spid="45" grpId="0"/>
          <p:bldP spid="4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/>
          <p:bldP spid="46" grpId="0"/>
          <p:bldP spid="45" grpId="0"/>
          <p:bldP spid="49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>
            <a:extLst>
              <a:ext uri="{FF2B5EF4-FFF2-40B4-BE49-F238E27FC236}">
                <a16:creationId xmlns:a16="http://schemas.microsoft.com/office/drawing/2014/main" id="{83139FF1-67F6-42CC-AE12-0C5443E343D3}"/>
              </a:ext>
            </a:extLst>
          </p:cNvPr>
          <p:cNvSpPr txBox="1"/>
          <p:nvPr/>
        </p:nvSpPr>
        <p:spPr>
          <a:xfrm>
            <a:off x="1013506" y="1364287"/>
            <a:ext cx="302198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Three Column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Text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4A35792-5B3E-428E-90C7-21D8059A543F}"/>
              </a:ext>
            </a:extLst>
          </p:cNvPr>
          <p:cNvGrpSpPr/>
          <p:nvPr/>
        </p:nvGrpSpPr>
        <p:grpSpPr>
          <a:xfrm>
            <a:off x="1013506" y="1087288"/>
            <a:ext cx="3021980" cy="276999"/>
            <a:chOff x="1013506" y="1087288"/>
            <a:chExt cx="3021980" cy="27699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0D1C041-3C31-47AF-9199-3A14155B2397}"/>
                </a:ext>
              </a:extLst>
            </p:cNvPr>
            <p:cNvSpPr txBox="1"/>
            <p:nvPr/>
          </p:nvSpPr>
          <p:spPr>
            <a:xfrm>
              <a:off x="1538287" y="1087288"/>
              <a:ext cx="2497199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Text Paragraph Slide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CA1C085-4F09-4B00-A73F-0EA30616D049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6FA964B6-8B81-407C-8176-136C4F0AF502}"/>
              </a:ext>
            </a:extLst>
          </p:cNvPr>
          <p:cNvSpPr txBox="1"/>
          <p:nvPr/>
        </p:nvSpPr>
        <p:spPr>
          <a:xfrm>
            <a:off x="1013507" y="3043778"/>
            <a:ext cx="3021979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CASE STUDY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66DCAA7-1D8A-493A-8577-08FF58B104B5}"/>
              </a:ext>
            </a:extLst>
          </p:cNvPr>
          <p:cNvSpPr txBox="1"/>
          <p:nvPr/>
        </p:nvSpPr>
        <p:spPr>
          <a:xfrm>
            <a:off x="1013508" y="3386604"/>
            <a:ext cx="3021981" cy="2309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A small river named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.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 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far away, behind the word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2C88A49-6786-403A-BB44-18A992177B4B}"/>
              </a:ext>
            </a:extLst>
          </p:cNvPr>
          <p:cNvSpPr txBox="1"/>
          <p:nvPr/>
        </p:nvSpPr>
        <p:spPr>
          <a:xfrm>
            <a:off x="4585009" y="2083516"/>
            <a:ext cx="3021981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BACKGROUND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5D49649-8F1D-4B4C-AB8F-2BF3AF9AE8C4}"/>
              </a:ext>
            </a:extLst>
          </p:cNvPr>
          <p:cNvSpPr txBox="1"/>
          <p:nvPr/>
        </p:nvSpPr>
        <p:spPr>
          <a:xfrm>
            <a:off x="4585010" y="2426342"/>
            <a:ext cx="3021981" cy="326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565246-AB73-4F2F-8AB3-F92ECCC8099D}"/>
              </a:ext>
            </a:extLst>
          </p:cNvPr>
          <p:cNvSpPr txBox="1"/>
          <p:nvPr/>
        </p:nvSpPr>
        <p:spPr>
          <a:xfrm>
            <a:off x="8156510" y="2083516"/>
            <a:ext cx="3021981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EXEXUTION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0CDC635-C307-4D50-8973-08663C1909E4}"/>
              </a:ext>
            </a:extLst>
          </p:cNvPr>
          <p:cNvSpPr txBox="1"/>
          <p:nvPr/>
        </p:nvSpPr>
        <p:spPr>
          <a:xfrm>
            <a:off x="8156511" y="2426342"/>
            <a:ext cx="3021981" cy="326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01980709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/>
          <p:bldP spid="40" grpId="0"/>
          <p:bldP spid="41" grpId="0"/>
          <p:bldP spid="42" grpId="0"/>
          <p:bldP spid="13" grpId="0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/>
          <p:bldP spid="40" grpId="0"/>
          <p:bldP spid="41" grpId="0"/>
          <p:bldP spid="42" grpId="0"/>
          <p:bldP spid="13" grpId="0"/>
          <p:bldP spid="14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FC68FBB7-7C42-43F7-B8DF-B3307092CC17}"/>
              </a:ext>
            </a:extLst>
          </p:cNvPr>
          <p:cNvSpPr/>
          <p:nvPr/>
        </p:nvSpPr>
        <p:spPr>
          <a:xfrm>
            <a:off x="6609116" y="0"/>
            <a:ext cx="5582883" cy="6858000"/>
          </a:xfrm>
          <a:custGeom>
            <a:avLst/>
            <a:gdLst>
              <a:gd name="connsiteX0" fmla="*/ 4510882 w 5582883"/>
              <a:gd name="connsiteY0" fmla="*/ 0 h 6858000"/>
              <a:gd name="connsiteX1" fmla="*/ 5582883 w 5582883"/>
              <a:gd name="connsiteY1" fmla="*/ 0 h 6858000"/>
              <a:gd name="connsiteX2" fmla="*/ 5582883 w 5582883"/>
              <a:gd name="connsiteY2" fmla="*/ 6858000 h 6858000"/>
              <a:gd name="connsiteX3" fmla="*/ 5527389 w 5582883"/>
              <a:gd name="connsiteY3" fmla="*/ 6858000 h 6858000"/>
              <a:gd name="connsiteX4" fmla="*/ 5319732 w 5582883"/>
              <a:gd name="connsiteY4" fmla="*/ 6858000 h 6858000"/>
              <a:gd name="connsiteX5" fmla="*/ 5094781 w 5582883"/>
              <a:gd name="connsiteY5" fmla="*/ 6858000 h 6858000"/>
              <a:gd name="connsiteX6" fmla="*/ 4851843 w 5582883"/>
              <a:gd name="connsiteY6" fmla="*/ 6858000 h 6858000"/>
              <a:gd name="connsiteX7" fmla="*/ 4590226 w 5582883"/>
              <a:gd name="connsiteY7" fmla="*/ 6858000 h 6858000"/>
              <a:gd name="connsiteX8" fmla="*/ 4510882 w 5582883"/>
              <a:gd name="connsiteY8" fmla="*/ 6858000 h 6858000"/>
              <a:gd name="connsiteX9" fmla="*/ 4309238 w 5582883"/>
              <a:gd name="connsiteY9" fmla="*/ 6858000 h 6858000"/>
              <a:gd name="connsiteX10" fmla="*/ 3343134 w 5582883"/>
              <a:gd name="connsiteY10" fmla="*/ 6858000 h 6858000"/>
              <a:gd name="connsiteX11" fmla="*/ 126259 w 5582883"/>
              <a:gd name="connsiteY11" fmla="*/ 2029541 h 6858000"/>
              <a:gd name="connsiteX12" fmla="*/ 337498 w 5582883"/>
              <a:gd name="connsiteY12" fmla="*/ 991422 h 6858000"/>
              <a:gd name="connsiteX13" fmla="*/ 1822210 w 5582883"/>
              <a:gd name="connsiteY13" fmla="*/ 1588 h 6858000"/>
              <a:gd name="connsiteX14" fmla="*/ 4349015 w 5582883"/>
              <a:gd name="connsiteY14" fmla="*/ 1588 h 6858000"/>
              <a:gd name="connsiteX15" fmla="*/ 4510882 w 5582883"/>
              <a:gd name="connsiteY15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82883" h="6858000">
                <a:moveTo>
                  <a:pt x="4510882" y="0"/>
                </a:moveTo>
                <a:lnTo>
                  <a:pt x="5582883" y="0"/>
                </a:lnTo>
                <a:lnTo>
                  <a:pt x="5582883" y="6858000"/>
                </a:lnTo>
                <a:lnTo>
                  <a:pt x="5527389" y="6858000"/>
                </a:lnTo>
                <a:lnTo>
                  <a:pt x="5319732" y="6858000"/>
                </a:lnTo>
                <a:lnTo>
                  <a:pt x="5094781" y="6858000"/>
                </a:lnTo>
                <a:lnTo>
                  <a:pt x="4851843" y="6858000"/>
                </a:lnTo>
                <a:lnTo>
                  <a:pt x="4590226" y="6858000"/>
                </a:lnTo>
                <a:lnTo>
                  <a:pt x="4510882" y="6858000"/>
                </a:lnTo>
                <a:lnTo>
                  <a:pt x="4309238" y="6858000"/>
                </a:lnTo>
                <a:cubicBezTo>
                  <a:pt x="4018335" y="6858000"/>
                  <a:pt x="3697338" y="6858000"/>
                  <a:pt x="3343134" y="6858000"/>
                </a:cubicBezTo>
                <a:cubicBezTo>
                  <a:pt x="3343134" y="6858000"/>
                  <a:pt x="3343134" y="6858000"/>
                  <a:pt x="126259" y="2029541"/>
                </a:cubicBezTo>
                <a:cubicBezTo>
                  <a:pt x="-103087" y="1685513"/>
                  <a:pt x="-12556" y="1220774"/>
                  <a:pt x="337498" y="991422"/>
                </a:cubicBezTo>
                <a:cubicBezTo>
                  <a:pt x="337498" y="991422"/>
                  <a:pt x="337498" y="991422"/>
                  <a:pt x="1822210" y="1588"/>
                </a:cubicBezTo>
                <a:cubicBezTo>
                  <a:pt x="1822210" y="1588"/>
                  <a:pt x="1822210" y="1588"/>
                  <a:pt x="4349015" y="1588"/>
                </a:cubicBezTo>
                <a:lnTo>
                  <a:pt x="4510882" y="158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34" name="Freeform 119">
            <a:extLst>
              <a:ext uri="{FF2B5EF4-FFF2-40B4-BE49-F238E27FC236}">
                <a16:creationId xmlns:a16="http://schemas.microsoft.com/office/drawing/2014/main" id="{D164F165-C58C-4007-A975-370B2BBE312F}"/>
              </a:ext>
            </a:extLst>
          </p:cNvPr>
          <p:cNvSpPr>
            <a:spLocks/>
          </p:cNvSpPr>
          <p:nvPr/>
        </p:nvSpPr>
        <p:spPr bwMode="auto">
          <a:xfrm>
            <a:off x="10866250" y="908022"/>
            <a:ext cx="944481" cy="10670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AFC0A8D2-1CBA-4855-BF8A-5A8BECEED61D}"/>
              </a:ext>
            </a:extLst>
          </p:cNvPr>
          <p:cNvSpPr/>
          <p:nvPr/>
        </p:nvSpPr>
        <p:spPr>
          <a:xfrm>
            <a:off x="8823822" y="5161782"/>
            <a:ext cx="3368178" cy="1696218"/>
          </a:xfrm>
          <a:custGeom>
            <a:avLst/>
            <a:gdLst>
              <a:gd name="connsiteX0" fmla="*/ 0 w 3368178"/>
              <a:gd name="connsiteY0" fmla="*/ 0 h 1696218"/>
              <a:gd name="connsiteX1" fmla="*/ 3368178 w 3368178"/>
              <a:gd name="connsiteY1" fmla="*/ 0 h 1696218"/>
              <a:gd name="connsiteX2" fmla="*/ 3368178 w 3368178"/>
              <a:gd name="connsiteY2" fmla="*/ 1696218 h 1696218"/>
              <a:gd name="connsiteX3" fmla="*/ 3362040 w 3368178"/>
              <a:gd name="connsiteY3" fmla="*/ 1696218 h 1696218"/>
              <a:gd name="connsiteX4" fmla="*/ 1128579 w 3368178"/>
              <a:gd name="connsiteY4" fmla="*/ 1696218 h 1696218"/>
              <a:gd name="connsiteX5" fmla="*/ 0 w 3368178"/>
              <a:gd name="connsiteY5" fmla="*/ 0 h 169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8178" h="1696218">
                <a:moveTo>
                  <a:pt x="0" y="0"/>
                </a:moveTo>
                <a:lnTo>
                  <a:pt x="3368178" y="0"/>
                </a:lnTo>
                <a:lnTo>
                  <a:pt x="3368178" y="1696218"/>
                </a:lnTo>
                <a:lnTo>
                  <a:pt x="3362040" y="1696218"/>
                </a:lnTo>
                <a:cubicBezTo>
                  <a:pt x="2825507" y="1696218"/>
                  <a:pt x="2102601" y="1696218"/>
                  <a:pt x="1128579" y="1696218"/>
                </a:cubicBezTo>
                <a:cubicBezTo>
                  <a:pt x="1128579" y="1696218"/>
                  <a:pt x="1128579" y="1696218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E6CCFEAA-D7C5-46E2-8C9E-4E52161C0328}"/>
              </a:ext>
            </a:extLst>
          </p:cNvPr>
          <p:cNvSpPr/>
          <p:nvPr/>
        </p:nvSpPr>
        <p:spPr>
          <a:xfrm>
            <a:off x="7615737" y="1364105"/>
            <a:ext cx="3771807" cy="4137285"/>
          </a:xfrm>
          <a:prstGeom prst="roundRect">
            <a:avLst>
              <a:gd name="adj" fmla="val 11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0D237CE-6A96-447B-98F4-06B0953C972E}"/>
              </a:ext>
            </a:extLst>
          </p:cNvPr>
          <p:cNvSpPr txBox="1"/>
          <p:nvPr/>
        </p:nvSpPr>
        <p:spPr>
          <a:xfrm>
            <a:off x="8111364" y="1586078"/>
            <a:ext cx="2780553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2000" dirty="0">
                <a:solidFill>
                  <a:schemeClr val="bg1"/>
                </a:solidFill>
                <a:latin typeface="Titillium Web" panose="00000500000000000000" pitchFamily="2" charset="0"/>
              </a:rPr>
              <a:t>Pre-Sale Ends In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FB08CF-0483-432B-BDD5-C40A8F2E030E}"/>
              </a:ext>
            </a:extLst>
          </p:cNvPr>
          <p:cNvGrpSpPr/>
          <p:nvPr/>
        </p:nvGrpSpPr>
        <p:grpSpPr>
          <a:xfrm>
            <a:off x="7797221" y="2206806"/>
            <a:ext cx="781868" cy="826520"/>
            <a:chOff x="7797221" y="2206806"/>
            <a:chExt cx="781868" cy="826520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FEADADAC-F5C3-4A26-B80E-6DAD9CD16FBF}"/>
                </a:ext>
              </a:extLst>
            </p:cNvPr>
            <p:cNvSpPr/>
            <p:nvPr/>
          </p:nvSpPr>
          <p:spPr>
            <a:xfrm>
              <a:off x="789337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29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AB46AA0-DB6C-4FCC-8D5A-673061E6B23C}"/>
                </a:ext>
              </a:extLst>
            </p:cNvPr>
            <p:cNvSpPr txBox="1"/>
            <p:nvPr/>
          </p:nvSpPr>
          <p:spPr>
            <a:xfrm>
              <a:off x="7797221" y="2781719"/>
              <a:ext cx="781868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DAYS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6C633F1-FB62-4F8B-8FA8-457018E19381}"/>
              </a:ext>
            </a:extLst>
          </p:cNvPr>
          <p:cNvGrpSpPr/>
          <p:nvPr/>
        </p:nvGrpSpPr>
        <p:grpSpPr>
          <a:xfrm>
            <a:off x="8677552" y="2206806"/>
            <a:ext cx="774424" cy="826520"/>
            <a:chOff x="8677552" y="2206806"/>
            <a:chExt cx="774424" cy="826520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774BB1B8-E4CD-44A1-B076-165A927068A0}"/>
                </a:ext>
              </a:extLst>
            </p:cNvPr>
            <p:cNvSpPr/>
            <p:nvPr/>
          </p:nvSpPr>
          <p:spPr>
            <a:xfrm>
              <a:off x="876712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17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C1B8E1C-24BC-406E-A91C-80D9778BB7E5}"/>
                </a:ext>
              </a:extLst>
            </p:cNvPr>
            <p:cNvSpPr txBox="1"/>
            <p:nvPr/>
          </p:nvSpPr>
          <p:spPr>
            <a:xfrm>
              <a:off x="8677552" y="2781719"/>
              <a:ext cx="774424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/>
                <a:t>HOURS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4EA311A-24C8-4233-A95F-132C9A78799B}"/>
              </a:ext>
            </a:extLst>
          </p:cNvPr>
          <p:cNvGrpSpPr/>
          <p:nvPr/>
        </p:nvGrpSpPr>
        <p:grpSpPr>
          <a:xfrm>
            <a:off x="9551301" y="2206806"/>
            <a:ext cx="774424" cy="826520"/>
            <a:chOff x="9551301" y="2206806"/>
            <a:chExt cx="774424" cy="826520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B1866513-319A-43FE-B230-B612FC6EE19F}"/>
                </a:ext>
              </a:extLst>
            </p:cNvPr>
            <p:cNvSpPr/>
            <p:nvPr/>
          </p:nvSpPr>
          <p:spPr>
            <a:xfrm>
              <a:off x="964087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45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0ACE809-BCCA-4EFF-B5DC-43FB2C65B1BB}"/>
                </a:ext>
              </a:extLst>
            </p:cNvPr>
            <p:cNvSpPr txBox="1"/>
            <p:nvPr/>
          </p:nvSpPr>
          <p:spPr>
            <a:xfrm>
              <a:off x="9551301" y="2781719"/>
              <a:ext cx="774424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/>
                <a:t>MINUTES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6C9EA0A-F6F4-414D-9807-EC187AF0B56F}"/>
              </a:ext>
            </a:extLst>
          </p:cNvPr>
          <p:cNvGrpSpPr/>
          <p:nvPr/>
        </p:nvGrpSpPr>
        <p:grpSpPr>
          <a:xfrm>
            <a:off x="10426017" y="2206806"/>
            <a:ext cx="766098" cy="826519"/>
            <a:chOff x="10426017" y="2206806"/>
            <a:chExt cx="766098" cy="826519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816F4B21-7AEF-4841-810F-D6FC4EA2AC92}"/>
                </a:ext>
              </a:extLst>
            </p:cNvPr>
            <p:cNvSpPr/>
            <p:nvPr/>
          </p:nvSpPr>
          <p:spPr>
            <a:xfrm>
              <a:off x="10514623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12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AA65020-815E-426B-9AEF-90F1E917BEF8}"/>
                </a:ext>
              </a:extLst>
            </p:cNvPr>
            <p:cNvSpPr txBox="1"/>
            <p:nvPr/>
          </p:nvSpPr>
          <p:spPr>
            <a:xfrm>
              <a:off x="10426017" y="2781718"/>
              <a:ext cx="766098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/>
                <a:t>SECONDS</a:t>
              </a: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1C77A67-C68D-4978-95D5-10EC5918C663}"/>
              </a:ext>
            </a:extLst>
          </p:cNvPr>
          <p:cNvGrpSpPr/>
          <p:nvPr/>
        </p:nvGrpSpPr>
        <p:grpSpPr>
          <a:xfrm>
            <a:off x="7887651" y="3179623"/>
            <a:ext cx="3227974" cy="531408"/>
            <a:chOff x="7887651" y="3199881"/>
            <a:chExt cx="3227974" cy="531408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F919808-0A09-4371-ADA6-9FF51F098EF7}"/>
                </a:ext>
              </a:extLst>
            </p:cNvPr>
            <p:cNvSpPr txBox="1"/>
            <p:nvPr/>
          </p:nvSpPr>
          <p:spPr>
            <a:xfrm>
              <a:off x="7887651" y="3199881"/>
              <a:ext cx="1474755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TOKEN PRICE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87BE7FB7-3362-459C-ACFE-20B60C59D6AF}"/>
                </a:ext>
              </a:extLst>
            </p:cNvPr>
            <p:cNvSpPr txBox="1"/>
            <p:nvPr/>
          </p:nvSpPr>
          <p:spPr>
            <a:xfrm>
              <a:off x="9640870" y="3199881"/>
              <a:ext cx="1474755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WE ACCEPT: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E0DCCA83-4C8E-4638-B7BA-3BACC2C259DE}"/>
                </a:ext>
              </a:extLst>
            </p:cNvPr>
            <p:cNvSpPr txBox="1"/>
            <p:nvPr/>
          </p:nvSpPr>
          <p:spPr>
            <a:xfrm>
              <a:off x="7887651" y="3423512"/>
              <a:ext cx="1474755" cy="307777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</a:rPr>
                <a:t>1 ICOX=$0.02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CA185118-EFFC-48F5-8281-299EFFEEF1D8}"/>
                </a:ext>
              </a:extLst>
            </p:cNvPr>
            <p:cNvGrpSpPr/>
            <p:nvPr/>
          </p:nvGrpSpPr>
          <p:grpSpPr>
            <a:xfrm>
              <a:off x="9768580" y="3423512"/>
              <a:ext cx="1347045" cy="307777"/>
              <a:chOff x="9768580" y="3423512"/>
              <a:chExt cx="1347045" cy="307777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C3A659A7-B4CC-4080-8B58-23F7D252DA02}"/>
                  </a:ext>
                </a:extLst>
              </p:cNvPr>
              <p:cNvSpPr txBox="1"/>
              <p:nvPr/>
            </p:nvSpPr>
            <p:spPr>
              <a:xfrm>
                <a:off x="9936014" y="3423512"/>
                <a:ext cx="1179611" cy="307777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1400" spc="1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tillium Web SemiBold" panose="00000700000000000000" pitchFamily="2" charset="0"/>
                  </a:defRPr>
                </a:lvl1pPr>
              </a:lstStyle>
              <a:p>
                <a:pPr algn="l"/>
                <a:r>
                  <a:rPr lang="id-ID" dirty="0">
                    <a:gradFill>
                      <a:gsLst>
                        <a:gs pos="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2700000" scaled="0"/>
                    </a:gradFill>
                  </a:rPr>
                  <a:t>ETH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AFD8379E-F245-4C66-B247-924F0CE55D85}"/>
                  </a:ext>
                </a:extLst>
              </p:cNvPr>
              <p:cNvGrpSpPr/>
              <p:nvPr/>
            </p:nvGrpSpPr>
            <p:grpSpPr>
              <a:xfrm>
                <a:off x="9768580" y="3495175"/>
                <a:ext cx="111780" cy="166058"/>
                <a:chOff x="4669087" y="3147474"/>
                <a:chExt cx="379326" cy="563526"/>
              </a:xfr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</p:grpSpPr>
            <p:sp>
              <p:nvSpPr>
                <p:cNvPr id="82" name="Freeform 34">
                  <a:extLst>
                    <a:ext uri="{FF2B5EF4-FFF2-40B4-BE49-F238E27FC236}">
                      <a16:creationId xmlns:a16="http://schemas.microsoft.com/office/drawing/2014/main" id="{4722E883-0665-492B-BF5C-56B17C578B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7" y="3147474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sx="102000" sy="102000" algn="ctr" rotWithShape="0">
                    <a:prstClr val="black">
                      <a:alpha val="3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" name="Freeform 35">
                  <a:extLst>
                    <a:ext uri="{FF2B5EF4-FFF2-40B4-BE49-F238E27FC236}">
                      <a16:creationId xmlns:a16="http://schemas.microsoft.com/office/drawing/2014/main" id="{F9FB6780-FBDE-4164-9D8B-924400F80B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4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  <a:alpha val="2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A66C09EE-3A48-43C1-859C-0E659320BC1E}"/>
              </a:ext>
            </a:extLst>
          </p:cNvPr>
          <p:cNvGrpSpPr/>
          <p:nvPr/>
        </p:nvGrpSpPr>
        <p:grpSpPr>
          <a:xfrm>
            <a:off x="7887651" y="3978011"/>
            <a:ext cx="3227973" cy="417807"/>
            <a:chOff x="7887651" y="4012681"/>
            <a:chExt cx="3227973" cy="417807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AD37067-C01A-499A-A735-F2C292437B0A}"/>
                </a:ext>
              </a:extLst>
            </p:cNvPr>
            <p:cNvSpPr txBox="1"/>
            <p:nvPr/>
          </p:nvSpPr>
          <p:spPr>
            <a:xfrm>
              <a:off x="7887651" y="4012681"/>
              <a:ext cx="1474755" cy="4178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TOKENS AVAILABLE</a:t>
              </a:r>
              <a:b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</a:br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ON PRE-SALE: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D74995FD-BB40-4DE0-90AF-701621834AE7}"/>
                </a:ext>
              </a:extLst>
            </p:cNvPr>
            <p:cNvSpPr txBox="1"/>
            <p:nvPr/>
          </p:nvSpPr>
          <p:spPr>
            <a:xfrm>
              <a:off x="9101721" y="4052307"/>
              <a:ext cx="2013903" cy="33855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r"/>
              <a:r>
                <a:rPr lang="id-ID" sz="16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</a:rPr>
                <a:t>90,000,000 ICOX</a:t>
              </a:r>
            </a:p>
          </p:txBody>
        </p:sp>
      </p:grp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BA51CEFC-E125-45C6-9807-E733C90793EF}"/>
              </a:ext>
            </a:extLst>
          </p:cNvPr>
          <p:cNvSpPr/>
          <p:nvPr/>
        </p:nvSpPr>
        <p:spPr>
          <a:xfrm>
            <a:off x="7887651" y="4806599"/>
            <a:ext cx="1753219" cy="431006"/>
          </a:xfrm>
          <a:prstGeom prst="roundRect">
            <a:avLst>
              <a:gd name="adj" fmla="val 4290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100" dirty="0">
                <a:latin typeface="Titillium Web SemiBold" panose="00000700000000000000" pitchFamily="2" charset="0"/>
              </a:rPr>
              <a:t>Buy Tokens with 45% off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2807C16-8803-4AE1-BC4D-A8FE5B2085F2}"/>
              </a:ext>
            </a:extLst>
          </p:cNvPr>
          <p:cNvGrpSpPr/>
          <p:nvPr/>
        </p:nvGrpSpPr>
        <p:grpSpPr>
          <a:xfrm>
            <a:off x="9802176" y="4806599"/>
            <a:ext cx="1301333" cy="447122"/>
            <a:chOff x="9802176" y="4806599"/>
            <a:chExt cx="1301333" cy="447122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7FE3ACC6-77E0-447B-95A5-43966E3FFAFD}"/>
                </a:ext>
              </a:extLst>
            </p:cNvPr>
            <p:cNvSpPr txBox="1"/>
            <p:nvPr/>
          </p:nvSpPr>
          <p:spPr>
            <a:xfrm>
              <a:off x="9802176" y="4806599"/>
              <a:ext cx="1301333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MINIMUM PURCHASE: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8C77F230-3560-4F6B-9B5E-019A974CBD53}"/>
                </a:ext>
              </a:extLst>
            </p:cNvPr>
            <p:cNvSpPr txBox="1"/>
            <p:nvPr/>
          </p:nvSpPr>
          <p:spPr>
            <a:xfrm>
              <a:off x="9802176" y="4992111"/>
              <a:ext cx="1301333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sz="1100" dirty="0">
                  <a:solidFill>
                    <a:schemeClr val="bg1"/>
                  </a:solidFill>
                </a:rPr>
                <a:t>10,000 ICOX</a:t>
              </a:r>
            </a:p>
          </p:txBody>
        </p:sp>
      </p:grp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BC824AD1-2A5D-4EAF-B291-13DAA6043E4E}"/>
              </a:ext>
            </a:extLst>
          </p:cNvPr>
          <p:cNvCxnSpPr>
            <a:cxnSpLocks/>
          </p:cNvCxnSpPr>
          <p:nvPr/>
        </p:nvCxnSpPr>
        <p:spPr>
          <a:xfrm>
            <a:off x="7615735" y="4580603"/>
            <a:ext cx="3771807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Freeform 119">
            <a:extLst>
              <a:ext uri="{FF2B5EF4-FFF2-40B4-BE49-F238E27FC236}">
                <a16:creationId xmlns:a16="http://schemas.microsoft.com/office/drawing/2014/main" id="{D149CD19-2BA9-472E-A3BF-CC263C031BAE}"/>
              </a:ext>
            </a:extLst>
          </p:cNvPr>
          <p:cNvSpPr>
            <a:spLocks/>
          </p:cNvSpPr>
          <p:nvPr/>
        </p:nvSpPr>
        <p:spPr bwMode="auto">
          <a:xfrm>
            <a:off x="11765761" y="5599178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8" name="Freeform 119">
            <a:extLst>
              <a:ext uri="{FF2B5EF4-FFF2-40B4-BE49-F238E27FC236}">
                <a16:creationId xmlns:a16="http://schemas.microsoft.com/office/drawing/2014/main" id="{0E4D6149-EFC0-4BB4-8BEA-CF042AA3819D}"/>
              </a:ext>
            </a:extLst>
          </p:cNvPr>
          <p:cNvSpPr>
            <a:spLocks/>
          </p:cNvSpPr>
          <p:nvPr/>
        </p:nvSpPr>
        <p:spPr bwMode="auto">
          <a:xfrm>
            <a:off x="6515448" y="649859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197610B-C17D-446B-89B6-EFB4F1DA5081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15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C7228C16-6F79-446E-A6AA-41387EB79FE3}"/>
              </a:ext>
            </a:extLst>
          </p:cNvPr>
          <p:cNvSpPr txBox="1"/>
          <p:nvPr/>
        </p:nvSpPr>
        <p:spPr>
          <a:xfrm>
            <a:off x="1013507" y="2072712"/>
            <a:ext cx="5272993" cy="13849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Algorithmic &amp; Blockchain Solutions for Crypto-Trading</a:t>
            </a:r>
            <a:br>
              <a:rPr lang="id-ID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and </a:t>
            </a:r>
            <a:r>
              <a:rPr lang="id-ID" sz="28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Protect your Investments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E940BD61-506A-4205-9E85-3E26E5E1672C}"/>
              </a:ext>
            </a:extLst>
          </p:cNvPr>
          <p:cNvSpPr txBox="1"/>
          <p:nvPr/>
        </p:nvSpPr>
        <p:spPr>
          <a:xfrm>
            <a:off x="1013507" y="3653966"/>
            <a:ext cx="52729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CDEF06C0-36DE-4D1D-BCEA-03E1620E88E5}"/>
              </a:ext>
            </a:extLst>
          </p:cNvPr>
          <p:cNvSpPr/>
          <p:nvPr/>
        </p:nvSpPr>
        <p:spPr>
          <a:xfrm>
            <a:off x="1120186" y="458451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36EB8708-E6BE-4B58-B3DF-527F34176114}"/>
              </a:ext>
            </a:extLst>
          </p:cNvPr>
          <p:cNvGrpSpPr/>
          <p:nvPr/>
        </p:nvGrpSpPr>
        <p:grpSpPr>
          <a:xfrm>
            <a:off x="1013506" y="1795713"/>
            <a:ext cx="3150279" cy="276999"/>
            <a:chOff x="1013506" y="1570747"/>
            <a:chExt cx="3150279" cy="276999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0EAA5384-B84B-4C5F-AA9C-02BDD3C7F598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E2E302F6-BB41-4E99-B5AC-4B0A23CB46B3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4" name="Oval 103">
            <a:extLst>
              <a:ext uri="{FF2B5EF4-FFF2-40B4-BE49-F238E27FC236}">
                <a16:creationId xmlns:a16="http://schemas.microsoft.com/office/drawing/2014/main" id="{8313429C-EE2A-44BF-89BD-72F13EBD637F}"/>
              </a:ext>
            </a:extLst>
          </p:cNvPr>
          <p:cNvSpPr/>
          <p:nvPr/>
        </p:nvSpPr>
        <p:spPr>
          <a:xfrm flipH="1">
            <a:off x="6802465" y="2206806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D3A509FE-08CF-453A-AB90-9AB6B85E09C2}"/>
              </a:ext>
            </a:extLst>
          </p:cNvPr>
          <p:cNvSpPr/>
          <p:nvPr/>
        </p:nvSpPr>
        <p:spPr>
          <a:xfrm flipH="1">
            <a:off x="11859500" y="4052932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4A4F3ECF-EDB7-47FA-B5B6-D003BC612A26}"/>
              </a:ext>
            </a:extLst>
          </p:cNvPr>
          <p:cNvSpPr/>
          <p:nvPr/>
        </p:nvSpPr>
        <p:spPr>
          <a:xfrm flipH="1">
            <a:off x="8245133" y="-204519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9" name="Freeform 119">
            <a:extLst>
              <a:ext uri="{FF2B5EF4-FFF2-40B4-BE49-F238E27FC236}">
                <a16:creationId xmlns:a16="http://schemas.microsoft.com/office/drawing/2014/main" id="{F21C9204-8C86-47AC-BFAB-64A26C735F3E}"/>
              </a:ext>
            </a:extLst>
          </p:cNvPr>
          <p:cNvSpPr>
            <a:spLocks/>
          </p:cNvSpPr>
          <p:nvPr/>
        </p:nvSpPr>
        <p:spPr bwMode="auto">
          <a:xfrm>
            <a:off x="9120996" y="-1071437"/>
            <a:ext cx="1514514" cy="17109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AA5B90DE-0ADF-44D4-9A34-66880BA44D1C}"/>
              </a:ext>
            </a:extLst>
          </p:cNvPr>
          <p:cNvSpPr/>
          <p:nvPr/>
        </p:nvSpPr>
        <p:spPr>
          <a:xfrm flipH="1">
            <a:off x="10684317" y="592713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000203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 animBg="1"/>
          <p:bldP spid="114" grpId="0" animBg="1"/>
          <p:bldP spid="17" grpId="0" animBg="1"/>
          <p:bldP spid="39" grpId="0"/>
          <p:bldP spid="28" grpId="0" animBg="1"/>
          <p:bldP spid="97" grpId="0"/>
          <p:bldP spid="99" grpId="0"/>
          <p:bldP spid="100" grpId="0" animBg="1"/>
          <p:bldP spid="104" grpId="0" animBg="1"/>
          <p:bldP spid="105" grpId="0" animBg="1"/>
          <p:bldP spid="106" grpId="0" animBg="1"/>
          <p:bldP spid="1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 animBg="1"/>
          <p:bldP spid="114" grpId="0" animBg="1"/>
          <p:bldP spid="17" grpId="0" animBg="1"/>
          <p:bldP spid="39" grpId="0"/>
          <p:bldP spid="28" grpId="0" animBg="1"/>
          <p:bldP spid="97" grpId="0"/>
          <p:bldP spid="99" grpId="0"/>
          <p:bldP spid="100" grpId="0" animBg="1"/>
          <p:bldP spid="104" grpId="0" animBg="1"/>
          <p:bldP spid="105" grpId="0" animBg="1"/>
          <p:bldP spid="106" grpId="0" animBg="1"/>
          <p:bldP spid="110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Freeform 119">
            <a:extLst>
              <a:ext uri="{FF2B5EF4-FFF2-40B4-BE49-F238E27FC236}">
                <a16:creationId xmlns:a16="http://schemas.microsoft.com/office/drawing/2014/main" id="{6DE209BE-E221-40EF-9B43-6946209697D5}"/>
              </a:ext>
            </a:extLst>
          </p:cNvPr>
          <p:cNvSpPr>
            <a:spLocks/>
          </p:cNvSpPr>
          <p:nvPr/>
        </p:nvSpPr>
        <p:spPr bwMode="auto">
          <a:xfrm>
            <a:off x="108364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4A27C71-897A-40F5-ABB3-2AB65C2F3561}"/>
              </a:ext>
            </a:extLst>
          </p:cNvPr>
          <p:cNvGrpSpPr/>
          <p:nvPr/>
        </p:nvGrpSpPr>
        <p:grpSpPr>
          <a:xfrm>
            <a:off x="842624" y="5442123"/>
            <a:ext cx="2014875" cy="230832"/>
            <a:chOff x="842624" y="5442123"/>
            <a:chExt cx="2014875" cy="23083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ECF5950-C58A-4E05-B3E7-B60C6562988B}"/>
                </a:ext>
              </a:extLst>
            </p:cNvPr>
            <p:cNvSpPr txBox="1"/>
            <p:nvPr/>
          </p:nvSpPr>
          <p:spPr>
            <a:xfrm>
              <a:off x="1348014" y="5442123"/>
              <a:ext cx="1509485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id-ID" sz="900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Drag to Navigate</a:t>
              </a:r>
            </a:p>
          </p:txBody>
        </p:sp>
        <p:sp>
          <p:nvSpPr>
            <p:cNvPr id="25" name="Isosceles Triangle 24">
              <a:extLst>
                <a:ext uri="{FF2B5EF4-FFF2-40B4-BE49-F238E27FC236}">
                  <a16:creationId xmlns:a16="http://schemas.microsoft.com/office/drawing/2014/main" id="{7F2047D6-DDDA-4788-B0BB-F4280753C0A8}"/>
                </a:ext>
              </a:extLst>
            </p:cNvPr>
            <p:cNvSpPr/>
            <p:nvPr/>
          </p:nvSpPr>
          <p:spPr>
            <a:xfrm rot="16200000">
              <a:off x="838507" y="5531807"/>
              <a:ext cx="59700" cy="51466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6" name="Isosceles Triangle 25">
              <a:extLst>
                <a:ext uri="{FF2B5EF4-FFF2-40B4-BE49-F238E27FC236}">
                  <a16:creationId xmlns:a16="http://schemas.microsoft.com/office/drawing/2014/main" id="{EFC61EDA-76AC-4D47-A6A9-FA79F9B2C2B1}"/>
                </a:ext>
              </a:extLst>
            </p:cNvPr>
            <p:cNvSpPr/>
            <p:nvPr/>
          </p:nvSpPr>
          <p:spPr>
            <a:xfrm rot="5400000" flipH="1">
              <a:off x="1235508" y="5531807"/>
              <a:ext cx="59700" cy="51466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55" name="Freeform 119">
            <a:extLst>
              <a:ext uri="{FF2B5EF4-FFF2-40B4-BE49-F238E27FC236}">
                <a16:creationId xmlns:a16="http://schemas.microsoft.com/office/drawing/2014/main" id="{675C7198-FF05-4617-9DE0-5CE0BEC8C3E3}"/>
              </a:ext>
            </a:extLst>
          </p:cNvPr>
          <p:cNvSpPr>
            <a:spLocks/>
          </p:cNvSpPr>
          <p:nvPr/>
        </p:nvSpPr>
        <p:spPr bwMode="auto">
          <a:xfrm>
            <a:off x="98030" y="4092444"/>
            <a:ext cx="478005" cy="54001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11B5A3BB-37B8-4E6A-AACE-D33CCDFCD8DD}"/>
              </a:ext>
            </a:extLst>
          </p:cNvPr>
          <p:cNvSpPr/>
          <p:nvPr/>
        </p:nvSpPr>
        <p:spPr>
          <a:xfrm flipH="1">
            <a:off x="3349885" y="1889364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5" name="Freeform 119">
            <a:extLst>
              <a:ext uri="{FF2B5EF4-FFF2-40B4-BE49-F238E27FC236}">
                <a16:creationId xmlns:a16="http://schemas.microsoft.com/office/drawing/2014/main" id="{30CDF640-AD8F-4972-AD22-DD7EAB26B2E5}"/>
              </a:ext>
            </a:extLst>
          </p:cNvPr>
          <p:cNvSpPr>
            <a:spLocks/>
          </p:cNvSpPr>
          <p:nvPr/>
        </p:nvSpPr>
        <p:spPr bwMode="auto">
          <a:xfrm>
            <a:off x="2254195" y="2885446"/>
            <a:ext cx="2297679" cy="25957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F5F8D19-6DE7-4B1D-8F0B-5FAB56971153}"/>
              </a:ext>
            </a:extLst>
          </p:cNvPr>
          <p:cNvGrpSpPr/>
          <p:nvPr/>
        </p:nvGrpSpPr>
        <p:grpSpPr>
          <a:xfrm>
            <a:off x="5592989" y="5442123"/>
            <a:ext cx="5747205" cy="230832"/>
            <a:chOff x="5592989" y="5442123"/>
            <a:chExt cx="5747205" cy="23083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6A612824-8A09-40D1-8E2C-DE1D63E1371D}"/>
                </a:ext>
              </a:extLst>
            </p:cNvPr>
            <p:cNvGrpSpPr/>
            <p:nvPr/>
          </p:nvGrpSpPr>
          <p:grpSpPr>
            <a:xfrm>
              <a:off x="6229804" y="5557540"/>
              <a:ext cx="5110390" cy="0"/>
              <a:chOff x="6229804" y="5557540"/>
              <a:chExt cx="5110390" cy="0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B67CFA96-E513-4D54-BC7B-3CE6DD4B4414}"/>
                  </a:ext>
                </a:extLst>
              </p:cNvPr>
              <p:cNvCxnSpPr/>
              <p:nvPr/>
            </p:nvCxnSpPr>
            <p:spPr>
              <a:xfrm>
                <a:off x="6229804" y="5557540"/>
                <a:ext cx="5110390" cy="0"/>
              </a:xfrm>
              <a:prstGeom prst="line">
                <a:avLst/>
              </a:prstGeom>
              <a:ln w="22225" cap="rnd">
                <a:solidFill>
                  <a:schemeClr val="bg1">
                    <a:alpha val="2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64604588-3C06-4F03-AC76-E20106C689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229804" y="5557540"/>
                <a:ext cx="1329562" cy="0"/>
              </a:xfrm>
              <a:prstGeom prst="line">
                <a:avLst/>
              </a:prstGeom>
              <a:ln w="22225" cap="rnd">
                <a:solidFill>
                  <a:schemeClr val="accent5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909E3C-BBD7-40AD-890B-B43E1A4FA4E8}"/>
                </a:ext>
              </a:extLst>
            </p:cNvPr>
            <p:cNvSpPr txBox="1"/>
            <p:nvPr/>
          </p:nvSpPr>
          <p:spPr>
            <a:xfrm>
              <a:off x="5592989" y="5442123"/>
              <a:ext cx="503011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id-ID" sz="900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1/4</a:t>
              </a:r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EA10435D-6644-486F-8A92-964D94F407C8}"/>
              </a:ext>
            </a:extLst>
          </p:cNvPr>
          <p:cNvSpPr/>
          <p:nvPr/>
        </p:nvSpPr>
        <p:spPr>
          <a:xfrm flipV="1">
            <a:off x="955765" y="545677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F854212E-B6B8-457E-982F-CC6B8C177147}"/>
              </a:ext>
            </a:extLst>
          </p:cNvPr>
          <p:cNvSpPr/>
          <p:nvPr/>
        </p:nvSpPr>
        <p:spPr>
          <a:xfrm>
            <a:off x="1004436" y="5505450"/>
            <a:ext cx="104180" cy="104180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8E1F54F-DC25-47C9-9467-3ED157B354FF}"/>
              </a:ext>
            </a:extLst>
          </p:cNvPr>
          <p:cNvSpPr/>
          <p:nvPr/>
        </p:nvSpPr>
        <p:spPr>
          <a:xfrm flipH="1">
            <a:off x="-349388" y="1654502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3B81FB0D-31C1-43B0-A0AB-D7FEAC49A508}"/>
              </a:ext>
            </a:extLst>
          </p:cNvPr>
          <p:cNvSpPr/>
          <p:nvPr/>
        </p:nvSpPr>
        <p:spPr>
          <a:xfrm flipH="1">
            <a:off x="11849043" y="4000763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6D4BCF05-CD11-49AE-8487-AA58BACD648A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8" name="Freeform 119">
            <a:extLst>
              <a:ext uri="{FF2B5EF4-FFF2-40B4-BE49-F238E27FC236}">
                <a16:creationId xmlns:a16="http://schemas.microsoft.com/office/drawing/2014/main" id="{CB757EFE-FC48-464F-9D19-F1F2BE93A4B6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0710F6A1-3D7B-402A-B34C-8433C8824BD7}"/>
              </a:ext>
            </a:extLst>
          </p:cNvPr>
          <p:cNvSpPr/>
          <p:nvPr/>
        </p:nvSpPr>
        <p:spPr>
          <a:xfrm flipH="1">
            <a:off x="11082793" y="612679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A2EC020A-2C70-4440-A668-F03345864D89}"/>
              </a:ext>
            </a:extLst>
          </p:cNvPr>
          <p:cNvSpPr>
            <a:spLocks/>
          </p:cNvSpPr>
          <p:nvPr/>
        </p:nvSpPr>
        <p:spPr bwMode="auto">
          <a:xfrm>
            <a:off x="3403034" y="174251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alpha val="16000"/>
                  <a:lumMod val="10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1" name="Freeform 119">
            <a:extLst>
              <a:ext uri="{FF2B5EF4-FFF2-40B4-BE49-F238E27FC236}">
                <a16:creationId xmlns:a16="http://schemas.microsoft.com/office/drawing/2014/main" id="{DF87D510-F49E-4524-B262-7BBB1D02B41D}"/>
              </a:ext>
            </a:extLst>
          </p:cNvPr>
          <p:cNvSpPr>
            <a:spLocks/>
          </p:cNvSpPr>
          <p:nvPr/>
        </p:nvSpPr>
        <p:spPr bwMode="auto">
          <a:xfrm>
            <a:off x="8547751" y="1425902"/>
            <a:ext cx="463141" cy="52322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6" name="Freeform 119">
            <a:extLst>
              <a:ext uri="{FF2B5EF4-FFF2-40B4-BE49-F238E27FC236}">
                <a16:creationId xmlns:a16="http://schemas.microsoft.com/office/drawing/2014/main" id="{52323689-0114-424B-9153-2DA3E4FDAE67}"/>
              </a:ext>
            </a:extLst>
          </p:cNvPr>
          <p:cNvSpPr>
            <a:spLocks/>
          </p:cNvSpPr>
          <p:nvPr/>
        </p:nvSpPr>
        <p:spPr bwMode="auto">
          <a:xfrm>
            <a:off x="3914580" y="5484373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9DC9FB3-A0F3-4ABC-BB9B-1F58769FD601}"/>
              </a:ext>
            </a:extLst>
          </p:cNvPr>
          <p:cNvSpPr txBox="1"/>
          <p:nvPr/>
        </p:nvSpPr>
        <p:spPr>
          <a:xfrm>
            <a:off x="1484671" y="1220949"/>
            <a:ext cx="9222658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Meet </a:t>
            </a:r>
            <a:r>
              <a:rPr lang="en-US" sz="28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Cryptonary</a:t>
            </a: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Experts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03BFED4-3B37-4BE2-9A6F-7B8482B0AE3C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1BA86D8-2ADB-4057-8B19-61FF9433D65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2419D9F-36C9-4BEE-B3D3-2705274517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90B7617-AA04-4B0F-BA47-344CE8230BF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C1C5A93-D901-4393-AF6D-9651AF53E5C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D09E7E24-BAED-4507-9A6E-1215906FFFAB}"/>
              </a:ext>
            </a:extLst>
          </p:cNvPr>
          <p:cNvGrpSpPr/>
          <p:nvPr/>
        </p:nvGrpSpPr>
        <p:grpSpPr>
          <a:xfrm>
            <a:off x="847726" y="4362450"/>
            <a:ext cx="2419350" cy="807800"/>
            <a:chOff x="847726" y="4362450"/>
            <a:chExt cx="2419350" cy="807800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3BB4A2C-9C47-410C-849E-888799B89429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5D320C8B-AF58-45E6-A684-A5B4810479C6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ED181118-FF91-4BE3-A54F-827C1423BA0D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Mauricio Kalolo</a:t>
                </a: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45FB7D13-1942-4F59-90AF-A75AB39C6887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85000"/>
                      </a:schemeClr>
                    </a:solidFill>
                  </a:rPr>
                  <a:t>CTO Cryptonary</a:t>
                </a:r>
              </a:p>
            </p:txBody>
          </p:sp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13B145DE-1883-4D14-918E-9C808AB38A67}"/>
              </a:ext>
            </a:extLst>
          </p:cNvPr>
          <p:cNvGrpSpPr/>
          <p:nvPr/>
        </p:nvGrpSpPr>
        <p:grpSpPr>
          <a:xfrm>
            <a:off x="3538765" y="4362450"/>
            <a:ext cx="2419350" cy="807800"/>
            <a:chOff x="847726" y="4362450"/>
            <a:chExt cx="2419350" cy="807800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23FD71-AEC7-45F0-9F3F-5039EF49FF95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0EB572A7-E639-4F2D-93FF-ACB67402D672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DD696301-63E4-4F96-A909-6120082B5CCB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Bella Keller</a:t>
                </a:r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A8FD1F68-EA6A-4807-B96F-3E922D60B57A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95000"/>
                      </a:schemeClr>
                    </a:solidFill>
                  </a:rPr>
                  <a:t>Mining Operations</a:t>
                </a:r>
              </a:p>
            </p:txBody>
          </p:sp>
        </p:grp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5BF1556-BA30-461B-9FB8-5BCA6E93F09E}"/>
              </a:ext>
            </a:extLst>
          </p:cNvPr>
          <p:cNvGrpSpPr/>
          <p:nvPr/>
        </p:nvGrpSpPr>
        <p:grpSpPr>
          <a:xfrm>
            <a:off x="6229804" y="4362450"/>
            <a:ext cx="2419350" cy="807800"/>
            <a:chOff x="847726" y="4362450"/>
            <a:chExt cx="2419350" cy="807800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FA3EFA8-BE27-4C21-AEA5-A57EF15EDFA3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79906A53-4250-45D8-8686-AE45F84A131C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4556CD5-64D6-400D-B132-1D4B16F61648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Nicky Barnard</a:t>
                </a: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784F0DA6-D48C-4731-8489-C877DFA0BA64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95000"/>
                      </a:schemeClr>
                    </a:solidFill>
                  </a:rPr>
                  <a:t>Unlimited Develope</a:t>
                </a:r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36268D14-D66F-48C0-BA1C-BF012D54363A}"/>
              </a:ext>
            </a:extLst>
          </p:cNvPr>
          <p:cNvGrpSpPr/>
          <p:nvPr/>
        </p:nvGrpSpPr>
        <p:grpSpPr>
          <a:xfrm>
            <a:off x="8920844" y="4362450"/>
            <a:ext cx="2419350" cy="807800"/>
            <a:chOff x="847726" y="4362450"/>
            <a:chExt cx="2419350" cy="807800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86BCFB9-A71A-4CE2-B5F0-E3290C1C0D27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3F8DC917-DBBF-4003-80F4-0361D3F652A8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F57568EE-C9A7-49AC-95FD-A19F8724B138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Emilee Gray</a:t>
                </a:r>
              </a:p>
            </p:txBody>
          </p: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6BF1473-2D90-408A-8C29-522DA9AA5ACF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95000"/>
                      </a:schemeClr>
                    </a:solidFill>
                  </a:rPr>
                  <a:t>Unlimited Develope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0375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" grpId="0" animBg="1"/>
          <p:bldP spid="23" grpId="0" animBg="1"/>
          <p:bldP spid="23" grpId="1" animBg="1"/>
          <p:bldP spid="23" grpId="2" animBg="1"/>
          <p:bldP spid="24" grpId="0" animBg="1"/>
          <p:bldP spid="92" grpId="0" animBg="1"/>
          <p:bldP spid="93" grpId="0" animBg="1"/>
          <p:bldP spid="47" grpId="0" animBg="1"/>
          <p:bldP spid="49" grpId="0" animBg="1"/>
          <p:bldP spid="57" grpId="0"/>
          <p:bldP spid="5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" grpId="0" animBg="1"/>
          <p:bldP spid="23" grpId="0" animBg="1"/>
          <p:bldP spid="23" grpId="1" animBg="1"/>
          <p:bldP spid="23" grpId="2" animBg="1"/>
          <p:bldP spid="24" grpId="0" animBg="1"/>
          <p:bldP spid="92" grpId="0" animBg="1"/>
          <p:bldP spid="93" grpId="0" animBg="1"/>
          <p:bldP spid="47" grpId="0" animBg="1"/>
          <p:bldP spid="49" grpId="0" animBg="1"/>
          <p:bldP spid="57" grpId="0"/>
          <p:bldP spid="5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329C32B7-BFCF-4114-B948-5D485B14B3FB}"/>
              </a:ext>
            </a:extLst>
          </p:cNvPr>
          <p:cNvSpPr/>
          <p:nvPr/>
        </p:nvSpPr>
        <p:spPr>
          <a:xfrm>
            <a:off x="8038460" y="0"/>
            <a:ext cx="4153540" cy="6858000"/>
          </a:xfrm>
          <a:custGeom>
            <a:avLst/>
            <a:gdLst>
              <a:gd name="connsiteX0" fmla="*/ 1178680 w 4153540"/>
              <a:gd name="connsiteY0" fmla="*/ 0 h 6858000"/>
              <a:gd name="connsiteX1" fmla="*/ 4153540 w 4153540"/>
              <a:gd name="connsiteY1" fmla="*/ 0 h 6858000"/>
              <a:gd name="connsiteX2" fmla="*/ 4153540 w 4153540"/>
              <a:gd name="connsiteY2" fmla="*/ 6858000 h 6858000"/>
              <a:gd name="connsiteX3" fmla="*/ 1178679 w 4153540"/>
              <a:gd name="connsiteY3" fmla="*/ 6858000 h 6858000"/>
              <a:gd name="connsiteX4" fmla="*/ 1129856 w 4153540"/>
              <a:gd name="connsiteY4" fmla="*/ 6797567 h 6858000"/>
              <a:gd name="connsiteX5" fmla="*/ 0 w 4153540"/>
              <a:gd name="connsiteY5" fmla="*/ 3429001 h 6858000"/>
              <a:gd name="connsiteX6" fmla="*/ 1129856 w 4153540"/>
              <a:gd name="connsiteY6" fmla="*/ 60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3540" h="6858000">
                <a:moveTo>
                  <a:pt x="1178680" y="0"/>
                </a:moveTo>
                <a:lnTo>
                  <a:pt x="4153540" y="0"/>
                </a:lnTo>
                <a:lnTo>
                  <a:pt x="4153540" y="6858000"/>
                </a:lnTo>
                <a:lnTo>
                  <a:pt x="1178679" y="6858000"/>
                </a:lnTo>
                <a:lnTo>
                  <a:pt x="1129856" y="6797567"/>
                </a:lnTo>
                <a:cubicBezTo>
                  <a:pt x="420703" y="5861126"/>
                  <a:pt x="0" y="4694191"/>
                  <a:pt x="0" y="3429001"/>
                </a:cubicBezTo>
                <a:cubicBezTo>
                  <a:pt x="0" y="2163811"/>
                  <a:pt x="420703" y="996875"/>
                  <a:pt x="1129856" y="60435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437A1F3-210E-4CF4-B088-D5A145DBE75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1" name="Freeform 119">
            <a:extLst>
              <a:ext uri="{FF2B5EF4-FFF2-40B4-BE49-F238E27FC236}">
                <a16:creationId xmlns:a16="http://schemas.microsoft.com/office/drawing/2014/main" id="{837F42D6-6BA6-4B88-913A-33DD37E170E7}"/>
              </a:ext>
            </a:extLst>
          </p:cNvPr>
          <p:cNvSpPr>
            <a:spLocks/>
          </p:cNvSpPr>
          <p:nvPr/>
        </p:nvSpPr>
        <p:spPr bwMode="auto">
          <a:xfrm>
            <a:off x="8871085" y="510592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16000"/>
                  <a:lumMod val="100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2" name="Freeform 119">
            <a:extLst>
              <a:ext uri="{FF2B5EF4-FFF2-40B4-BE49-F238E27FC236}">
                <a16:creationId xmlns:a16="http://schemas.microsoft.com/office/drawing/2014/main" id="{71668F3F-1FE9-4823-991C-8CB84653F96A}"/>
              </a:ext>
            </a:extLst>
          </p:cNvPr>
          <p:cNvSpPr>
            <a:spLocks/>
          </p:cNvSpPr>
          <p:nvPr/>
        </p:nvSpPr>
        <p:spPr bwMode="auto">
          <a:xfrm>
            <a:off x="10641772" y="-742942"/>
            <a:ext cx="1800069" cy="203357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16000"/>
                  <a:lumMod val="100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3" name="Freeform 119">
            <a:extLst>
              <a:ext uri="{FF2B5EF4-FFF2-40B4-BE49-F238E27FC236}">
                <a16:creationId xmlns:a16="http://schemas.microsoft.com/office/drawing/2014/main" id="{FB791C43-896C-4EEA-B734-3E66603D1635}"/>
              </a:ext>
            </a:extLst>
          </p:cNvPr>
          <p:cNvSpPr>
            <a:spLocks/>
          </p:cNvSpPr>
          <p:nvPr/>
        </p:nvSpPr>
        <p:spPr bwMode="auto">
          <a:xfrm>
            <a:off x="11568113" y="5567363"/>
            <a:ext cx="1800069" cy="203357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16000"/>
                  <a:lumMod val="100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E3B7E64-6E69-4F99-9BAA-B9CDCA6C912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17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6738A01-AB4C-4145-AD5C-7FD8EA9F9871}"/>
              </a:ext>
            </a:extLst>
          </p:cNvPr>
          <p:cNvSpPr txBox="1"/>
          <p:nvPr/>
        </p:nvSpPr>
        <p:spPr>
          <a:xfrm>
            <a:off x="1013506" y="1832646"/>
            <a:ext cx="4408579" cy="646331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eet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1"/>
                </a:gradFill>
                <a:latin typeface="Titillium Web SemiBold" panose="00000700000000000000" pitchFamily="2" charset="0"/>
              </a:rPr>
              <a:t>Jhony Yespapa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D8E46DC-06F1-4F58-8FD1-B358CACC2E55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8F071BE-9EDD-44A0-BB8D-C95FA13A694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Our Experts Team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B5A6197B-0449-4CE8-A092-A77532B7B731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449411D0-0C21-44D8-AD44-4EAB4505A814}"/>
              </a:ext>
            </a:extLst>
          </p:cNvPr>
          <p:cNvSpPr txBox="1"/>
          <p:nvPr/>
        </p:nvSpPr>
        <p:spPr>
          <a:xfrm>
            <a:off x="1013506" y="2859902"/>
            <a:ext cx="4937588" cy="55220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6BDE555-84DE-412E-8A74-100395C396F2}"/>
              </a:ext>
            </a:extLst>
          </p:cNvPr>
          <p:cNvGrpSpPr/>
          <p:nvPr/>
        </p:nvGrpSpPr>
        <p:grpSpPr>
          <a:xfrm>
            <a:off x="1907250" y="3790241"/>
            <a:ext cx="1414910" cy="821838"/>
            <a:chOff x="1907250" y="3790241"/>
            <a:chExt cx="1414910" cy="821838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34CC061-A95D-4FDF-8EB7-2745680E4D80}"/>
                </a:ext>
              </a:extLst>
            </p:cNvPr>
            <p:cNvSpPr txBox="1"/>
            <p:nvPr/>
          </p:nvSpPr>
          <p:spPr>
            <a:xfrm>
              <a:off x="1907250" y="4059877"/>
              <a:ext cx="1414909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</a:t>
              </a:r>
              <a:endParaRPr lang="id-ID" sz="1200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9E4AE51C-5BBA-4FCB-913D-04B564CEBBAF}"/>
                </a:ext>
              </a:extLst>
            </p:cNvPr>
            <p:cNvSpPr txBox="1"/>
            <p:nvPr/>
          </p:nvSpPr>
          <p:spPr>
            <a:xfrm>
              <a:off x="1907251" y="3790241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0695DAA-AE06-478D-9B0C-7A144A21D670}"/>
              </a:ext>
            </a:extLst>
          </p:cNvPr>
          <p:cNvGrpSpPr/>
          <p:nvPr/>
        </p:nvGrpSpPr>
        <p:grpSpPr>
          <a:xfrm>
            <a:off x="1013506" y="3792827"/>
            <a:ext cx="816666" cy="816666"/>
            <a:chOff x="1013506" y="3792827"/>
            <a:chExt cx="816666" cy="816666"/>
          </a:xfrm>
        </p:grpSpPr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3260EEC8-4E37-4825-985D-F845E3E11921}"/>
                </a:ext>
              </a:extLst>
            </p:cNvPr>
            <p:cNvSpPr/>
            <p:nvPr/>
          </p:nvSpPr>
          <p:spPr>
            <a:xfrm>
              <a:off x="1013506" y="3792827"/>
              <a:ext cx="816666" cy="816666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36" name="Partial Circle 135">
              <a:extLst>
                <a:ext uri="{FF2B5EF4-FFF2-40B4-BE49-F238E27FC236}">
                  <a16:creationId xmlns:a16="http://schemas.microsoft.com/office/drawing/2014/main" id="{D113CE08-2299-4536-8006-E2DA0708374F}"/>
                </a:ext>
              </a:extLst>
            </p:cNvPr>
            <p:cNvSpPr/>
            <p:nvPr/>
          </p:nvSpPr>
          <p:spPr>
            <a:xfrm>
              <a:off x="1013506" y="3792828"/>
              <a:ext cx="816666" cy="816664"/>
            </a:xfrm>
            <a:prstGeom prst="pie">
              <a:avLst>
                <a:gd name="adj1" fmla="val 18843425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CEECBD6-A1CF-4C04-8D17-6A5F87EBB3FE}"/>
                </a:ext>
              </a:extLst>
            </p:cNvPr>
            <p:cNvSpPr/>
            <p:nvPr/>
          </p:nvSpPr>
          <p:spPr>
            <a:xfrm>
              <a:off x="1133510" y="3912831"/>
              <a:ext cx="576658" cy="57665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id-ID" sz="1600" dirty="0">
                  <a:latin typeface="Titillium Web SemiBold" panose="00000700000000000000" pitchFamily="2" charset="0"/>
                </a:rPr>
                <a:t>85%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61F9F90-78DE-4D7E-BA48-0A1F2D5313B3}"/>
              </a:ext>
            </a:extLst>
          </p:cNvPr>
          <p:cNvGrpSpPr/>
          <p:nvPr/>
        </p:nvGrpSpPr>
        <p:grpSpPr>
          <a:xfrm>
            <a:off x="4536184" y="3790241"/>
            <a:ext cx="1414910" cy="821838"/>
            <a:chOff x="4536184" y="3790241"/>
            <a:chExt cx="1414910" cy="821838"/>
          </a:xfrm>
        </p:grpSpPr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54F26981-ADB3-481E-A9CA-7316C58FD9A5}"/>
                </a:ext>
              </a:extLst>
            </p:cNvPr>
            <p:cNvSpPr txBox="1"/>
            <p:nvPr/>
          </p:nvSpPr>
          <p:spPr>
            <a:xfrm>
              <a:off x="4536184" y="4059877"/>
              <a:ext cx="1414909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B05C731B-42CC-4A01-A791-2848E166F46D}"/>
                </a:ext>
              </a:extLst>
            </p:cNvPr>
            <p:cNvSpPr txBox="1"/>
            <p:nvPr/>
          </p:nvSpPr>
          <p:spPr>
            <a:xfrm>
              <a:off x="4536185" y="3790241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D3038B0-BDFC-4EDB-891B-73909C7AB9E3}"/>
              </a:ext>
            </a:extLst>
          </p:cNvPr>
          <p:cNvGrpSpPr/>
          <p:nvPr/>
        </p:nvGrpSpPr>
        <p:grpSpPr>
          <a:xfrm>
            <a:off x="3642440" y="3792827"/>
            <a:ext cx="816666" cy="816666"/>
            <a:chOff x="3642440" y="3792827"/>
            <a:chExt cx="816666" cy="816666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0B8EBBF-888C-4F77-83A7-427931A33B62}"/>
                </a:ext>
              </a:extLst>
            </p:cNvPr>
            <p:cNvSpPr/>
            <p:nvPr/>
          </p:nvSpPr>
          <p:spPr>
            <a:xfrm>
              <a:off x="3642440" y="3792827"/>
              <a:ext cx="816666" cy="816666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48" name="Partial Circle 147">
              <a:extLst>
                <a:ext uri="{FF2B5EF4-FFF2-40B4-BE49-F238E27FC236}">
                  <a16:creationId xmlns:a16="http://schemas.microsoft.com/office/drawing/2014/main" id="{576E1FFF-BF7F-4C4F-B2CA-FE969EB0C98D}"/>
                </a:ext>
              </a:extLst>
            </p:cNvPr>
            <p:cNvSpPr/>
            <p:nvPr/>
          </p:nvSpPr>
          <p:spPr>
            <a:xfrm>
              <a:off x="3642440" y="3792828"/>
              <a:ext cx="816666" cy="816664"/>
            </a:xfrm>
            <a:prstGeom prst="pie">
              <a:avLst>
                <a:gd name="adj1" fmla="val 3475429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3B0206B5-153E-4768-B5CE-633F7F2A6F67}"/>
                </a:ext>
              </a:extLst>
            </p:cNvPr>
            <p:cNvSpPr/>
            <p:nvPr/>
          </p:nvSpPr>
          <p:spPr>
            <a:xfrm>
              <a:off x="3762444" y="3912831"/>
              <a:ext cx="576658" cy="57665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id-ID" sz="1600" dirty="0">
                  <a:latin typeface="Titillium Web SemiBold" panose="00000700000000000000" pitchFamily="2" charset="0"/>
                </a:rPr>
                <a:t>60%</a:t>
              </a: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59BB64FE-00E9-401B-9CCA-10BE93EA1BF9}"/>
              </a:ext>
            </a:extLst>
          </p:cNvPr>
          <p:cNvSpPr txBox="1"/>
          <p:nvPr/>
        </p:nvSpPr>
        <p:spPr>
          <a:xfrm>
            <a:off x="1013506" y="4990216"/>
            <a:ext cx="4937588" cy="3121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1200" i="1" dirty="0">
                <a:solidFill>
                  <a:schemeClr val="bg1">
                    <a:lumMod val="85000"/>
                  </a:schemeClr>
                </a:solidFill>
              </a:rPr>
              <a:t>*</a:t>
            </a:r>
            <a:r>
              <a:rPr lang="en-US" sz="1200" i="1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i="1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i="1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181100A-45EE-4155-8B7B-55F494A9D28A}"/>
              </a:ext>
            </a:extLst>
          </p:cNvPr>
          <p:cNvSpPr/>
          <p:nvPr/>
        </p:nvSpPr>
        <p:spPr>
          <a:xfrm flipH="1">
            <a:off x="7322433" y="435770"/>
            <a:ext cx="227010" cy="227010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9B494488-D9A0-4F70-B048-21F817475A57}"/>
              </a:ext>
            </a:extLst>
          </p:cNvPr>
          <p:cNvSpPr/>
          <p:nvPr/>
        </p:nvSpPr>
        <p:spPr>
          <a:xfrm flipH="1">
            <a:off x="10207988" y="-170175"/>
            <a:ext cx="340348" cy="3403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97C3973-66B2-4926-A564-E0B3FB34BA28}"/>
              </a:ext>
            </a:extLst>
          </p:cNvPr>
          <p:cNvSpPr/>
          <p:nvPr/>
        </p:nvSpPr>
        <p:spPr>
          <a:xfrm>
            <a:off x="11787426" y="5829242"/>
            <a:ext cx="756086" cy="7549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49865DCD-4D67-4553-81B9-D14222814FA9}"/>
              </a:ext>
            </a:extLst>
          </p:cNvPr>
          <p:cNvSpPr/>
          <p:nvPr/>
        </p:nvSpPr>
        <p:spPr>
          <a:xfrm flipH="1">
            <a:off x="11369853" y="3608271"/>
            <a:ext cx="430664" cy="43066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03138DE-F369-49AF-B7C0-A9C8B4B40DE3}"/>
              </a:ext>
            </a:extLst>
          </p:cNvPr>
          <p:cNvSpPr/>
          <p:nvPr/>
        </p:nvSpPr>
        <p:spPr>
          <a:xfrm flipH="1">
            <a:off x="9216917" y="5692462"/>
            <a:ext cx="205976" cy="2059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624D5F0-1093-4E83-A6C2-F0B00C44E82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BF72A6-F3EF-4C6D-B849-38CE77806F95}"/>
              </a:ext>
            </a:extLst>
          </p:cNvPr>
          <p:cNvGrpSpPr/>
          <p:nvPr/>
        </p:nvGrpSpPr>
        <p:grpSpPr>
          <a:xfrm>
            <a:off x="9422893" y="1944028"/>
            <a:ext cx="952500" cy="1069898"/>
            <a:chOff x="9422893" y="1944028"/>
            <a:chExt cx="952500" cy="1069898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9CD5AEE-BACA-4020-850A-F4DC77FB47B5}"/>
                </a:ext>
              </a:extLst>
            </p:cNvPr>
            <p:cNvSpPr/>
            <p:nvPr/>
          </p:nvSpPr>
          <p:spPr>
            <a:xfrm flipH="1">
              <a:off x="9422893" y="1944028"/>
              <a:ext cx="952500" cy="1069898"/>
            </a:xfrm>
            <a:custGeom>
              <a:avLst/>
              <a:gdLst>
                <a:gd name="connsiteX0" fmla="*/ 1263423 w 2526846"/>
                <a:gd name="connsiteY0" fmla="*/ 0 h 2838291"/>
                <a:gd name="connsiteX1" fmla="*/ 1396808 w 2526846"/>
                <a:gd name="connsiteY1" fmla="*/ 31204 h 2838291"/>
                <a:gd name="connsiteX2" fmla="*/ 2361449 w 2526846"/>
                <a:gd name="connsiteY2" fmla="*/ 513410 h 2838291"/>
                <a:gd name="connsiteX3" fmla="*/ 2526846 w 2526846"/>
                <a:gd name="connsiteY3" fmla="*/ 781183 h 2838291"/>
                <a:gd name="connsiteX4" fmla="*/ 2526846 w 2526846"/>
                <a:gd name="connsiteY4" fmla="*/ 2057108 h 2838291"/>
                <a:gd name="connsiteX5" fmla="*/ 2361449 w 2526846"/>
                <a:gd name="connsiteY5" fmla="*/ 2324881 h 2838291"/>
                <a:gd name="connsiteX6" fmla="*/ 1396808 w 2526846"/>
                <a:gd name="connsiteY6" fmla="*/ 2807087 h 2838291"/>
                <a:gd name="connsiteX7" fmla="*/ 1130038 w 2526846"/>
                <a:gd name="connsiteY7" fmla="*/ 2807087 h 2838291"/>
                <a:gd name="connsiteX8" fmla="*/ 165398 w 2526846"/>
                <a:gd name="connsiteY8" fmla="*/ 2324881 h 2838291"/>
                <a:gd name="connsiteX9" fmla="*/ 0 w 2526846"/>
                <a:gd name="connsiteY9" fmla="*/ 2057108 h 2838291"/>
                <a:gd name="connsiteX10" fmla="*/ 0 w 2526846"/>
                <a:gd name="connsiteY10" fmla="*/ 781183 h 2838291"/>
                <a:gd name="connsiteX11" fmla="*/ 165398 w 2526846"/>
                <a:gd name="connsiteY11" fmla="*/ 513410 h 2838291"/>
                <a:gd name="connsiteX12" fmla="*/ 1130038 w 2526846"/>
                <a:gd name="connsiteY12" fmla="*/ 31204 h 2838291"/>
                <a:gd name="connsiteX13" fmla="*/ 1263423 w 2526846"/>
                <a:gd name="connsiteY13" fmla="*/ 0 h 283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26846" h="2838291">
                  <a:moveTo>
                    <a:pt x="1263423" y="0"/>
                  </a:moveTo>
                  <a:cubicBezTo>
                    <a:pt x="1309041" y="0"/>
                    <a:pt x="1354659" y="10401"/>
                    <a:pt x="1396808" y="31204"/>
                  </a:cubicBezTo>
                  <a:cubicBezTo>
                    <a:pt x="1396808" y="31204"/>
                    <a:pt x="1396808" y="31204"/>
                    <a:pt x="2361449" y="513410"/>
                  </a:cubicBezTo>
                  <a:cubicBezTo>
                    <a:pt x="2462821" y="564618"/>
                    <a:pt x="2526846" y="668100"/>
                    <a:pt x="2526846" y="781183"/>
                  </a:cubicBezTo>
                  <a:cubicBezTo>
                    <a:pt x="2526846" y="781183"/>
                    <a:pt x="2526846" y="781183"/>
                    <a:pt x="2526846" y="2057108"/>
                  </a:cubicBezTo>
                  <a:cubicBezTo>
                    <a:pt x="2526846" y="2170191"/>
                    <a:pt x="2462821" y="2273674"/>
                    <a:pt x="2361449" y="2324881"/>
                  </a:cubicBezTo>
                  <a:cubicBezTo>
                    <a:pt x="2361449" y="2324881"/>
                    <a:pt x="2361449" y="2324881"/>
                    <a:pt x="1396808" y="2807087"/>
                  </a:cubicBezTo>
                  <a:cubicBezTo>
                    <a:pt x="1312509" y="2848693"/>
                    <a:pt x="1214337" y="2848693"/>
                    <a:pt x="1130038" y="2807087"/>
                  </a:cubicBezTo>
                  <a:cubicBezTo>
                    <a:pt x="1130038" y="2807087"/>
                    <a:pt x="1130038" y="2807087"/>
                    <a:pt x="165398" y="2324881"/>
                  </a:cubicBezTo>
                  <a:cubicBezTo>
                    <a:pt x="64025" y="2273674"/>
                    <a:pt x="0" y="2170191"/>
                    <a:pt x="0" y="2057108"/>
                  </a:cubicBezTo>
                  <a:cubicBezTo>
                    <a:pt x="0" y="2057108"/>
                    <a:pt x="0" y="2057108"/>
                    <a:pt x="0" y="781183"/>
                  </a:cubicBezTo>
                  <a:cubicBezTo>
                    <a:pt x="0" y="668100"/>
                    <a:pt x="64025" y="564618"/>
                    <a:pt x="165398" y="513410"/>
                  </a:cubicBezTo>
                  <a:cubicBezTo>
                    <a:pt x="165398" y="513410"/>
                    <a:pt x="165398" y="513410"/>
                    <a:pt x="1130038" y="31204"/>
                  </a:cubicBezTo>
                  <a:cubicBezTo>
                    <a:pt x="1172188" y="10401"/>
                    <a:pt x="1217806" y="0"/>
                    <a:pt x="126342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927A8DE-C915-4FFA-86E0-DFB4E793F5F7}"/>
                </a:ext>
              </a:extLst>
            </p:cNvPr>
            <p:cNvGrpSpPr/>
            <p:nvPr/>
          </p:nvGrpSpPr>
          <p:grpSpPr>
            <a:xfrm>
              <a:off x="9511286" y="2224085"/>
              <a:ext cx="775714" cy="559477"/>
              <a:chOff x="9511286" y="2230699"/>
              <a:chExt cx="775714" cy="559477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19420C9F-9436-4A01-AA5C-2204AE1C9FAB}"/>
                  </a:ext>
                </a:extLst>
              </p:cNvPr>
              <p:cNvSpPr txBox="1"/>
              <p:nvPr/>
            </p:nvSpPr>
            <p:spPr>
              <a:xfrm>
                <a:off x="9511286" y="2559344"/>
                <a:ext cx="775714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id-ID" sz="900" spc="100" dirty="0">
                    <a:solidFill>
                      <a:schemeClr val="bg1"/>
                    </a:solidFill>
                    <a:latin typeface="Titillium Web Light" panose="00000400000000000000" pitchFamily="2" charset="0"/>
                  </a:rPr>
                  <a:t>Text Here</a:t>
                </a:r>
                <a:endParaRPr lang="id-ID" spc="100" dirty="0">
                  <a:solidFill>
                    <a:schemeClr val="bg1"/>
                  </a:solidFill>
                  <a:latin typeface="Titillium Web SemiBold" panose="00000700000000000000" pitchFamily="2" charset="0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7704A5A3-88ED-49E4-BC3D-347A5EBF90E4}"/>
                  </a:ext>
                </a:extLst>
              </p:cNvPr>
              <p:cNvGrpSpPr/>
              <p:nvPr/>
            </p:nvGrpSpPr>
            <p:grpSpPr>
              <a:xfrm>
                <a:off x="9784336" y="2230699"/>
                <a:ext cx="229614" cy="278952"/>
                <a:chOff x="9787884" y="2209880"/>
                <a:chExt cx="221501" cy="269097"/>
              </a:xfrm>
            </p:grpSpPr>
            <p:sp>
              <p:nvSpPr>
                <p:cNvPr id="31" name="Freeform 206">
                  <a:extLst>
                    <a:ext uri="{FF2B5EF4-FFF2-40B4-BE49-F238E27FC236}">
                      <a16:creationId xmlns:a16="http://schemas.microsoft.com/office/drawing/2014/main" id="{943B88A7-D635-4D3F-B274-E2B2C2A9BC6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87884" y="2209880"/>
                  <a:ext cx="221501" cy="269097"/>
                </a:xfrm>
                <a:custGeom>
                  <a:avLst/>
                  <a:gdLst>
                    <a:gd name="T0" fmla="*/ 545 w 619"/>
                    <a:gd name="T1" fmla="*/ 0 h 754"/>
                    <a:gd name="T2" fmla="*/ 525 w 619"/>
                    <a:gd name="T3" fmla="*/ 30 h 754"/>
                    <a:gd name="T4" fmla="*/ 516 w 619"/>
                    <a:gd name="T5" fmla="*/ 46 h 754"/>
                    <a:gd name="T6" fmla="*/ 500 w 619"/>
                    <a:gd name="T7" fmla="*/ 61 h 754"/>
                    <a:gd name="T8" fmla="*/ 475 w 619"/>
                    <a:gd name="T9" fmla="*/ 15 h 754"/>
                    <a:gd name="T10" fmla="*/ 124 w 619"/>
                    <a:gd name="T11" fmla="*/ 66 h 754"/>
                    <a:gd name="T12" fmla="*/ 102 w 619"/>
                    <a:gd name="T13" fmla="*/ 46 h 754"/>
                    <a:gd name="T14" fmla="*/ 93 w 619"/>
                    <a:gd name="T15" fmla="*/ 31 h 754"/>
                    <a:gd name="T16" fmla="*/ 89 w 619"/>
                    <a:gd name="T17" fmla="*/ 19 h 754"/>
                    <a:gd name="T18" fmla="*/ 4 w 619"/>
                    <a:gd name="T19" fmla="*/ 6 h 754"/>
                    <a:gd name="T20" fmla="*/ 189 w 619"/>
                    <a:gd name="T21" fmla="*/ 372 h 754"/>
                    <a:gd name="T22" fmla="*/ 205 w 619"/>
                    <a:gd name="T23" fmla="*/ 402 h 754"/>
                    <a:gd name="T24" fmla="*/ 248 w 619"/>
                    <a:gd name="T25" fmla="*/ 505 h 754"/>
                    <a:gd name="T26" fmla="*/ 204 w 619"/>
                    <a:gd name="T27" fmla="*/ 557 h 754"/>
                    <a:gd name="T28" fmla="*/ 164 w 619"/>
                    <a:gd name="T29" fmla="*/ 584 h 754"/>
                    <a:gd name="T30" fmla="*/ 141 w 619"/>
                    <a:gd name="T31" fmla="*/ 605 h 754"/>
                    <a:gd name="T32" fmla="*/ 540 w 619"/>
                    <a:gd name="T33" fmla="*/ 754 h 754"/>
                    <a:gd name="T34" fmla="*/ 466 w 619"/>
                    <a:gd name="T35" fmla="*/ 590 h 754"/>
                    <a:gd name="T36" fmla="*/ 384 w 619"/>
                    <a:gd name="T37" fmla="*/ 529 h 754"/>
                    <a:gd name="T38" fmla="*/ 372 w 619"/>
                    <a:gd name="T39" fmla="*/ 472 h 754"/>
                    <a:gd name="T40" fmla="*/ 426 w 619"/>
                    <a:gd name="T41" fmla="*/ 406 h 754"/>
                    <a:gd name="T42" fmla="*/ 490 w 619"/>
                    <a:gd name="T43" fmla="*/ 346 h 754"/>
                    <a:gd name="T44" fmla="*/ 171 w 619"/>
                    <a:gd name="T45" fmla="*/ 330 h 754"/>
                    <a:gd name="T46" fmla="*/ 130 w 619"/>
                    <a:gd name="T47" fmla="*/ 306 h 754"/>
                    <a:gd name="T48" fmla="*/ 94 w 619"/>
                    <a:gd name="T49" fmla="*/ 271 h 754"/>
                    <a:gd name="T50" fmla="*/ 70 w 619"/>
                    <a:gd name="T51" fmla="*/ 233 h 754"/>
                    <a:gd name="T52" fmla="*/ 59 w 619"/>
                    <a:gd name="T53" fmla="*/ 207 h 754"/>
                    <a:gd name="T54" fmla="*/ 39 w 619"/>
                    <a:gd name="T55" fmla="*/ 126 h 754"/>
                    <a:gd name="T56" fmla="*/ 59 w 619"/>
                    <a:gd name="T57" fmla="*/ 34 h 754"/>
                    <a:gd name="T58" fmla="*/ 178 w 619"/>
                    <a:gd name="T59" fmla="*/ 333 h 754"/>
                    <a:gd name="T60" fmla="*/ 112 w 619"/>
                    <a:gd name="T61" fmla="*/ 721 h 754"/>
                    <a:gd name="T62" fmla="*/ 445 w 619"/>
                    <a:gd name="T63" fmla="*/ 616 h 754"/>
                    <a:gd name="T64" fmla="*/ 213 w 619"/>
                    <a:gd name="T65" fmla="*/ 591 h 754"/>
                    <a:gd name="T66" fmla="*/ 371 w 619"/>
                    <a:gd name="T67" fmla="*/ 414 h 754"/>
                    <a:gd name="T68" fmla="*/ 349 w 619"/>
                    <a:gd name="T69" fmla="*/ 448 h 754"/>
                    <a:gd name="T70" fmla="*/ 326 w 619"/>
                    <a:gd name="T71" fmla="*/ 470 h 754"/>
                    <a:gd name="T72" fmla="*/ 323 w 619"/>
                    <a:gd name="T73" fmla="*/ 472 h 754"/>
                    <a:gd name="T74" fmla="*/ 287 w 619"/>
                    <a:gd name="T75" fmla="*/ 466 h 754"/>
                    <a:gd name="T76" fmla="*/ 269 w 619"/>
                    <a:gd name="T77" fmla="*/ 446 h 754"/>
                    <a:gd name="T78" fmla="*/ 171 w 619"/>
                    <a:gd name="T79" fmla="*/ 159 h 754"/>
                    <a:gd name="T80" fmla="*/ 371 w 619"/>
                    <a:gd name="T81" fmla="*/ 414 h 754"/>
                    <a:gd name="T82" fmla="*/ 441 w 619"/>
                    <a:gd name="T83" fmla="*/ 334 h 754"/>
                    <a:gd name="T84" fmla="*/ 552 w 619"/>
                    <a:gd name="T85" fmla="*/ 49 h 754"/>
                    <a:gd name="T86" fmla="*/ 582 w 619"/>
                    <a:gd name="T87" fmla="*/ 106 h 754"/>
                    <a:gd name="T88" fmla="*/ 579 w 619"/>
                    <a:gd name="T89" fmla="*/ 133 h 754"/>
                    <a:gd name="T90" fmla="*/ 557 w 619"/>
                    <a:gd name="T91" fmla="*/ 218 h 754"/>
                    <a:gd name="T92" fmla="*/ 528 w 619"/>
                    <a:gd name="T93" fmla="*/ 268 h 754"/>
                    <a:gd name="T94" fmla="*/ 496 w 619"/>
                    <a:gd name="T95" fmla="*/ 301 h 754"/>
                    <a:gd name="T96" fmla="*/ 446 w 619"/>
                    <a:gd name="T97" fmla="*/ 332 h 7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19" h="754">
                      <a:moveTo>
                        <a:pt x="580" y="247"/>
                      </a:moveTo>
                      <a:cubicBezTo>
                        <a:pt x="614" y="176"/>
                        <a:pt x="619" y="95"/>
                        <a:pt x="619" y="17"/>
                      </a:cubicBezTo>
                      <a:cubicBezTo>
                        <a:pt x="619" y="8"/>
                        <a:pt x="611" y="0"/>
                        <a:pt x="602" y="0"/>
                      </a:cubicBezTo>
                      <a:cubicBezTo>
                        <a:pt x="583" y="0"/>
                        <a:pt x="564" y="0"/>
                        <a:pt x="545" y="0"/>
                      </a:cubicBezTo>
                      <a:cubicBezTo>
                        <a:pt x="536" y="0"/>
                        <a:pt x="529" y="8"/>
                        <a:pt x="529" y="17"/>
                      </a:cubicBezTo>
                      <a:cubicBezTo>
                        <a:pt x="529" y="17"/>
                        <a:pt x="529" y="17"/>
                        <a:pt x="529" y="18"/>
                      </a:cubicBezTo>
                      <a:cubicBezTo>
                        <a:pt x="529" y="19"/>
                        <a:pt x="528" y="20"/>
                        <a:pt x="528" y="21"/>
                      </a:cubicBezTo>
                      <a:cubicBezTo>
                        <a:pt x="527" y="24"/>
                        <a:pt x="526" y="27"/>
                        <a:pt x="525" y="30"/>
                      </a:cubicBezTo>
                      <a:cubicBezTo>
                        <a:pt x="525" y="31"/>
                        <a:pt x="524" y="32"/>
                        <a:pt x="524" y="33"/>
                      </a:cubicBezTo>
                      <a:cubicBezTo>
                        <a:pt x="523" y="35"/>
                        <a:pt x="522" y="37"/>
                        <a:pt x="520" y="39"/>
                      </a:cubicBezTo>
                      <a:cubicBezTo>
                        <a:pt x="519" y="41"/>
                        <a:pt x="518" y="43"/>
                        <a:pt x="516" y="45"/>
                      </a:cubicBezTo>
                      <a:cubicBezTo>
                        <a:pt x="516" y="45"/>
                        <a:pt x="516" y="45"/>
                        <a:pt x="516" y="46"/>
                      </a:cubicBezTo>
                      <a:cubicBezTo>
                        <a:pt x="515" y="47"/>
                        <a:pt x="514" y="48"/>
                        <a:pt x="512" y="49"/>
                      </a:cubicBezTo>
                      <a:cubicBezTo>
                        <a:pt x="510" y="52"/>
                        <a:pt x="508" y="54"/>
                        <a:pt x="506" y="56"/>
                      </a:cubicBezTo>
                      <a:cubicBezTo>
                        <a:pt x="505" y="57"/>
                        <a:pt x="503" y="58"/>
                        <a:pt x="502" y="59"/>
                      </a:cubicBezTo>
                      <a:cubicBezTo>
                        <a:pt x="501" y="60"/>
                        <a:pt x="501" y="60"/>
                        <a:pt x="500" y="61"/>
                      </a:cubicBezTo>
                      <a:cubicBezTo>
                        <a:pt x="500" y="61"/>
                        <a:pt x="500" y="61"/>
                        <a:pt x="500" y="61"/>
                      </a:cubicBezTo>
                      <a:cubicBezTo>
                        <a:pt x="497" y="64"/>
                        <a:pt x="494" y="66"/>
                        <a:pt x="490" y="68"/>
                      </a:cubicBezTo>
                      <a:cubicBezTo>
                        <a:pt x="491" y="56"/>
                        <a:pt x="491" y="44"/>
                        <a:pt x="491" y="31"/>
                      </a:cubicBezTo>
                      <a:cubicBezTo>
                        <a:pt x="491" y="23"/>
                        <a:pt x="484" y="15"/>
                        <a:pt x="475" y="15"/>
                      </a:cubicBezTo>
                      <a:cubicBezTo>
                        <a:pt x="144" y="15"/>
                        <a:pt x="144" y="15"/>
                        <a:pt x="144" y="15"/>
                      </a:cubicBezTo>
                      <a:cubicBezTo>
                        <a:pt x="135" y="15"/>
                        <a:pt x="128" y="23"/>
                        <a:pt x="128" y="31"/>
                      </a:cubicBezTo>
                      <a:cubicBezTo>
                        <a:pt x="128" y="44"/>
                        <a:pt x="128" y="56"/>
                        <a:pt x="129" y="69"/>
                      </a:cubicBezTo>
                      <a:cubicBezTo>
                        <a:pt x="127" y="68"/>
                        <a:pt x="125" y="67"/>
                        <a:pt x="124" y="66"/>
                      </a:cubicBezTo>
                      <a:cubicBezTo>
                        <a:pt x="122" y="65"/>
                        <a:pt x="121" y="64"/>
                        <a:pt x="120" y="64"/>
                      </a:cubicBezTo>
                      <a:cubicBezTo>
                        <a:pt x="120" y="63"/>
                        <a:pt x="119" y="62"/>
                        <a:pt x="118" y="62"/>
                      </a:cubicBezTo>
                      <a:cubicBezTo>
                        <a:pt x="116" y="60"/>
                        <a:pt x="115" y="59"/>
                        <a:pt x="113" y="57"/>
                      </a:cubicBezTo>
                      <a:cubicBezTo>
                        <a:pt x="109" y="54"/>
                        <a:pt x="106" y="50"/>
                        <a:pt x="102" y="46"/>
                      </a:cubicBezTo>
                      <a:cubicBezTo>
                        <a:pt x="102" y="46"/>
                        <a:pt x="102" y="46"/>
                        <a:pt x="102" y="46"/>
                      </a:cubicBezTo>
                      <a:cubicBezTo>
                        <a:pt x="101" y="45"/>
                        <a:pt x="101" y="45"/>
                        <a:pt x="101" y="44"/>
                      </a:cubicBezTo>
                      <a:cubicBezTo>
                        <a:pt x="100" y="43"/>
                        <a:pt x="98" y="41"/>
                        <a:pt x="97" y="39"/>
                      </a:cubicBezTo>
                      <a:cubicBezTo>
                        <a:pt x="96" y="37"/>
                        <a:pt x="94" y="34"/>
                        <a:pt x="93" y="31"/>
                      </a:cubicBezTo>
                      <a:cubicBezTo>
                        <a:pt x="92" y="30"/>
                        <a:pt x="92" y="30"/>
                        <a:pt x="92" y="29"/>
                      </a:cubicBezTo>
                      <a:cubicBezTo>
                        <a:pt x="92" y="28"/>
                        <a:pt x="91" y="27"/>
                        <a:pt x="91" y="25"/>
                      </a:cubicBezTo>
                      <a:cubicBezTo>
                        <a:pt x="90" y="23"/>
                        <a:pt x="90" y="21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9" y="8"/>
                        <a:pt x="82" y="1"/>
                        <a:pt x="73" y="1"/>
                      </a:cubicBezTo>
                      <a:cubicBezTo>
                        <a:pt x="54" y="1"/>
                        <a:pt x="35" y="1"/>
                        <a:pt x="17" y="0"/>
                      </a:cubicBezTo>
                      <a:cubicBezTo>
                        <a:pt x="11" y="0"/>
                        <a:pt x="7" y="3"/>
                        <a:pt x="4" y="6"/>
                      </a:cubicBezTo>
                      <a:cubicBezTo>
                        <a:pt x="2" y="8"/>
                        <a:pt x="0" y="12"/>
                        <a:pt x="0" y="17"/>
                      </a:cubicBezTo>
                      <a:cubicBezTo>
                        <a:pt x="0" y="99"/>
                        <a:pt x="6" y="185"/>
                        <a:pt x="46" y="258"/>
                      </a:cubicBezTo>
                      <a:cubicBezTo>
                        <a:pt x="68" y="298"/>
                        <a:pt x="102" y="332"/>
                        <a:pt x="143" y="353"/>
                      </a:cubicBezTo>
                      <a:cubicBezTo>
                        <a:pt x="158" y="361"/>
                        <a:pt x="173" y="367"/>
                        <a:pt x="189" y="372"/>
                      </a:cubicBezTo>
                      <a:cubicBezTo>
                        <a:pt x="183" y="377"/>
                        <a:pt x="183" y="377"/>
                        <a:pt x="183" y="377"/>
                      </a:cubicBezTo>
                      <a:cubicBezTo>
                        <a:pt x="176" y="383"/>
                        <a:pt x="175" y="393"/>
                        <a:pt x="180" y="400"/>
                      </a:cubicBezTo>
                      <a:cubicBezTo>
                        <a:pt x="186" y="407"/>
                        <a:pt x="196" y="409"/>
                        <a:pt x="204" y="403"/>
                      </a:cubicBezTo>
                      <a:cubicBezTo>
                        <a:pt x="205" y="402"/>
                        <a:pt x="205" y="402"/>
                        <a:pt x="205" y="402"/>
                      </a:cubicBezTo>
                      <a:cubicBezTo>
                        <a:pt x="209" y="410"/>
                        <a:pt x="212" y="418"/>
                        <a:pt x="216" y="425"/>
                      </a:cubicBezTo>
                      <a:cubicBezTo>
                        <a:pt x="225" y="441"/>
                        <a:pt x="235" y="458"/>
                        <a:pt x="247" y="472"/>
                      </a:cubicBezTo>
                      <a:cubicBezTo>
                        <a:pt x="238" y="473"/>
                        <a:pt x="232" y="480"/>
                        <a:pt x="232" y="489"/>
                      </a:cubicBezTo>
                      <a:cubicBezTo>
                        <a:pt x="232" y="498"/>
                        <a:pt x="239" y="505"/>
                        <a:pt x="248" y="505"/>
                      </a:cubicBezTo>
                      <a:cubicBezTo>
                        <a:pt x="252" y="505"/>
                        <a:pt x="252" y="505"/>
                        <a:pt x="252" y="505"/>
                      </a:cubicBezTo>
                      <a:cubicBezTo>
                        <a:pt x="247" y="513"/>
                        <a:pt x="241" y="521"/>
                        <a:pt x="235" y="528"/>
                      </a:cubicBezTo>
                      <a:cubicBezTo>
                        <a:pt x="228" y="535"/>
                        <a:pt x="221" y="542"/>
                        <a:pt x="214" y="548"/>
                      </a:cubicBezTo>
                      <a:cubicBezTo>
                        <a:pt x="211" y="551"/>
                        <a:pt x="208" y="554"/>
                        <a:pt x="204" y="557"/>
                      </a:cubicBezTo>
                      <a:cubicBezTo>
                        <a:pt x="203" y="558"/>
                        <a:pt x="201" y="559"/>
                        <a:pt x="199" y="561"/>
                      </a:cubicBezTo>
                      <a:cubicBezTo>
                        <a:pt x="199" y="561"/>
                        <a:pt x="199" y="561"/>
                        <a:pt x="199" y="561"/>
                      </a:cubicBezTo>
                      <a:cubicBezTo>
                        <a:pt x="198" y="562"/>
                        <a:pt x="197" y="563"/>
                        <a:pt x="196" y="564"/>
                      </a:cubicBezTo>
                      <a:cubicBezTo>
                        <a:pt x="185" y="571"/>
                        <a:pt x="175" y="578"/>
                        <a:pt x="164" y="584"/>
                      </a:cubicBezTo>
                      <a:cubicBezTo>
                        <a:pt x="160" y="586"/>
                        <a:pt x="157" y="587"/>
                        <a:pt x="154" y="589"/>
                      </a:cubicBezTo>
                      <a:cubicBezTo>
                        <a:pt x="153" y="589"/>
                        <a:pt x="152" y="590"/>
                        <a:pt x="151" y="590"/>
                      </a:cubicBezTo>
                      <a:cubicBezTo>
                        <a:pt x="150" y="591"/>
                        <a:pt x="151" y="590"/>
                        <a:pt x="152" y="590"/>
                      </a:cubicBezTo>
                      <a:cubicBezTo>
                        <a:pt x="146" y="593"/>
                        <a:pt x="141" y="598"/>
                        <a:pt x="141" y="605"/>
                      </a:cubicBezTo>
                      <a:cubicBezTo>
                        <a:pt x="141" y="630"/>
                        <a:pt x="141" y="630"/>
                        <a:pt x="141" y="630"/>
                      </a:cubicBezTo>
                      <a:cubicBezTo>
                        <a:pt x="79" y="630"/>
                        <a:pt x="79" y="630"/>
                        <a:pt x="79" y="630"/>
                      </a:cubicBezTo>
                      <a:cubicBezTo>
                        <a:pt x="79" y="754"/>
                        <a:pt x="79" y="754"/>
                        <a:pt x="79" y="754"/>
                      </a:cubicBezTo>
                      <a:cubicBezTo>
                        <a:pt x="540" y="754"/>
                        <a:pt x="540" y="754"/>
                        <a:pt x="540" y="754"/>
                      </a:cubicBezTo>
                      <a:cubicBezTo>
                        <a:pt x="540" y="630"/>
                        <a:pt x="540" y="630"/>
                        <a:pt x="540" y="630"/>
                      </a:cubicBezTo>
                      <a:cubicBezTo>
                        <a:pt x="478" y="630"/>
                        <a:pt x="478" y="630"/>
                        <a:pt x="478" y="630"/>
                      </a:cubicBezTo>
                      <a:cubicBezTo>
                        <a:pt x="478" y="605"/>
                        <a:pt x="478" y="605"/>
                        <a:pt x="478" y="605"/>
                      </a:cubicBezTo>
                      <a:cubicBezTo>
                        <a:pt x="478" y="597"/>
                        <a:pt x="473" y="592"/>
                        <a:pt x="466" y="590"/>
                      </a:cubicBezTo>
                      <a:cubicBezTo>
                        <a:pt x="466" y="589"/>
                        <a:pt x="466" y="589"/>
                        <a:pt x="466" y="589"/>
                      </a:cubicBezTo>
                      <a:cubicBezTo>
                        <a:pt x="462" y="588"/>
                        <a:pt x="459" y="586"/>
                        <a:pt x="456" y="585"/>
                      </a:cubicBezTo>
                      <a:cubicBezTo>
                        <a:pt x="445" y="579"/>
                        <a:pt x="434" y="572"/>
                        <a:pt x="423" y="564"/>
                      </a:cubicBezTo>
                      <a:cubicBezTo>
                        <a:pt x="411" y="556"/>
                        <a:pt x="396" y="542"/>
                        <a:pt x="384" y="529"/>
                      </a:cubicBezTo>
                      <a:cubicBezTo>
                        <a:pt x="378" y="522"/>
                        <a:pt x="371" y="514"/>
                        <a:pt x="365" y="505"/>
                      </a:cubicBezTo>
                      <a:cubicBezTo>
                        <a:pt x="371" y="505"/>
                        <a:pt x="371" y="505"/>
                        <a:pt x="371" y="505"/>
                      </a:cubicBezTo>
                      <a:cubicBezTo>
                        <a:pt x="380" y="505"/>
                        <a:pt x="387" y="498"/>
                        <a:pt x="387" y="489"/>
                      </a:cubicBezTo>
                      <a:cubicBezTo>
                        <a:pt x="387" y="480"/>
                        <a:pt x="380" y="473"/>
                        <a:pt x="372" y="472"/>
                      </a:cubicBezTo>
                      <a:cubicBezTo>
                        <a:pt x="377" y="466"/>
                        <a:pt x="382" y="459"/>
                        <a:pt x="387" y="452"/>
                      </a:cubicBezTo>
                      <a:cubicBezTo>
                        <a:pt x="397" y="436"/>
                        <a:pt x="406" y="419"/>
                        <a:pt x="414" y="402"/>
                      </a:cubicBezTo>
                      <a:cubicBezTo>
                        <a:pt x="416" y="403"/>
                        <a:pt x="416" y="403"/>
                        <a:pt x="416" y="403"/>
                      </a:cubicBezTo>
                      <a:cubicBezTo>
                        <a:pt x="419" y="405"/>
                        <a:pt x="422" y="406"/>
                        <a:pt x="426" y="406"/>
                      </a:cubicBezTo>
                      <a:cubicBezTo>
                        <a:pt x="430" y="406"/>
                        <a:pt x="435" y="404"/>
                        <a:pt x="439" y="400"/>
                      </a:cubicBezTo>
                      <a:cubicBezTo>
                        <a:pt x="444" y="393"/>
                        <a:pt x="443" y="383"/>
                        <a:pt x="436" y="377"/>
                      </a:cubicBezTo>
                      <a:cubicBezTo>
                        <a:pt x="430" y="372"/>
                        <a:pt x="430" y="372"/>
                        <a:pt x="430" y="372"/>
                      </a:cubicBezTo>
                      <a:cubicBezTo>
                        <a:pt x="451" y="366"/>
                        <a:pt x="471" y="357"/>
                        <a:pt x="490" y="346"/>
                      </a:cubicBezTo>
                      <a:cubicBezTo>
                        <a:pt x="529" y="323"/>
                        <a:pt x="560" y="288"/>
                        <a:pt x="580" y="247"/>
                      </a:cubicBezTo>
                      <a:close/>
                      <a:moveTo>
                        <a:pt x="177" y="333"/>
                      </a:moveTo>
                      <a:cubicBezTo>
                        <a:pt x="177" y="333"/>
                        <a:pt x="175" y="332"/>
                        <a:pt x="175" y="332"/>
                      </a:cubicBezTo>
                      <a:cubicBezTo>
                        <a:pt x="174" y="331"/>
                        <a:pt x="172" y="331"/>
                        <a:pt x="171" y="330"/>
                      </a:cubicBezTo>
                      <a:cubicBezTo>
                        <a:pt x="166" y="328"/>
                        <a:pt x="160" y="325"/>
                        <a:pt x="154" y="322"/>
                      </a:cubicBezTo>
                      <a:cubicBezTo>
                        <a:pt x="149" y="319"/>
                        <a:pt x="145" y="316"/>
                        <a:pt x="140" y="313"/>
                      </a:cubicBezTo>
                      <a:cubicBezTo>
                        <a:pt x="138" y="312"/>
                        <a:pt x="135" y="310"/>
                        <a:pt x="133" y="309"/>
                      </a:cubicBezTo>
                      <a:cubicBezTo>
                        <a:pt x="132" y="308"/>
                        <a:pt x="131" y="307"/>
                        <a:pt x="130" y="306"/>
                      </a:cubicBezTo>
                      <a:cubicBezTo>
                        <a:pt x="129" y="306"/>
                        <a:pt x="129" y="305"/>
                        <a:pt x="128" y="305"/>
                      </a:cubicBezTo>
                      <a:cubicBezTo>
                        <a:pt x="128" y="305"/>
                        <a:pt x="128" y="305"/>
                        <a:pt x="128" y="305"/>
                      </a:cubicBezTo>
                      <a:cubicBezTo>
                        <a:pt x="119" y="298"/>
                        <a:pt x="111" y="290"/>
                        <a:pt x="104" y="282"/>
                      </a:cubicBezTo>
                      <a:cubicBezTo>
                        <a:pt x="100" y="279"/>
                        <a:pt x="97" y="275"/>
                        <a:pt x="94" y="271"/>
                      </a:cubicBezTo>
                      <a:cubicBezTo>
                        <a:pt x="94" y="270"/>
                        <a:pt x="93" y="270"/>
                        <a:pt x="92" y="269"/>
                      </a:cubicBezTo>
                      <a:cubicBezTo>
                        <a:pt x="92" y="268"/>
                        <a:pt x="91" y="268"/>
                        <a:pt x="91" y="267"/>
                      </a:cubicBezTo>
                      <a:cubicBezTo>
                        <a:pt x="89" y="265"/>
                        <a:pt x="87" y="262"/>
                        <a:pt x="86" y="260"/>
                      </a:cubicBezTo>
                      <a:cubicBezTo>
                        <a:pt x="80" y="251"/>
                        <a:pt x="75" y="242"/>
                        <a:pt x="70" y="233"/>
                      </a:cubicBezTo>
                      <a:cubicBezTo>
                        <a:pt x="68" y="228"/>
                        <a:pt x="65" y="224"/>
                        <a:pt x="63" y="219"/>
                      </a:cubicBezTo>
                      <a:cubicBezTo>
                        <a:pt x="63" y="219"/>
                        <a:pt x="63" y="218"/>
                        <a:pt x="63" y="217"/>
                      </a:cubicBezTo>
                      <a:cubicBezTo>
                        <a:pt x="62" y="217"/>
                        <a:pt x="62" y="216"/>
                        <a:pt x="62" y="215"/>
                      </a:cubicBezTo>
                      <a:cubicBezTo>
                        <a:pt x="61" y="212"/>
                        <a:pt x="60" y="210"/>
                        <a:pt x="59" y="207"/>
                      </a:cubicBezTo>
                      <a:cubicBezTo>
                        <a:pt x="53" y="191"/>
                        <a:pt x="48" y="175"/>
                        <a:pt x="45" y="159"/>
                      </a:cubicBezTo>
                      <a:cubicBezTo>
                        <a:pt x="43" y="151"/>
                        <a:pt x="42" y="143"/>
                        <a:pt x="40" y="134"/>
                      </a:cubicBezTo>
                      <a:cubicBezTo>
                        <a:pt x="40" y="132"/>
                        <a:pt x="40" y="130"/>
                        <a:pt x="39" y="128"/>
                      </a:cubicBezTo>
                      <a:cubicBezTo>
                        <a:pt x="39" y="127"/>
                        <a:pt x="39" y="127"/>
                        <a:pt x="39" y="126"/>
                      </a:cubicBezTo>
                      <a:cubicBezTo>
                        <a:pt x="39" y="126"/>
                        <a:pt x="39" y="125"/>
                        <a:pt x="39" y="125"/>
                      </a:cubicBezTo>
                      <a:cubicBezTo>
                        <a:pt x="38" y="121"/>
                        <a:pt x="38" y="116"/>
                        <a:pt x="37" y="112"/>
                      </a:cubicBezTo>
                      <a:cubicBezTo>
                        <a:pt x="34" y="86"/>
                        <a:pt x="34" y="60"/>
                        <a:pt x="33" y="33"/>
                      </a:cubicBezTo>
                      <a:cubicBezTo>
                        <a:pt x="42" y="34"/>
                        <a:pt x="50" y="34"/>
                        <a:pt x="59" y="34"/>
                      </a:cubicBezTo>
                      <a:cubicBezTo>
                        <a:pt x="61" y="41"/>
                        <a:pt x="64" y="48"/>
                        <a:pt x="68" y="54"/>
                      </a:cubicBezTo>
                      <a:cubicBezTo>
                        <a:pt x="82" y="79"/>
                        <a:pt x="106" y="96"/>
                        <a:pt x="131" y="107"/>
                      </a:cubicBezTo>
                      <a:cubicBezTo>
                        <a:pt x="136" y="153"/>
                        <a:pt x="143" y="199"/>
                        <a:pt x="153" y="243"/>
                      </a:cubicBezTo>
                      <a:cubicBezTo>
                        <a:pt x="160" y="273"/>
                        <a:pt x="168" y="304"/>
                        <a:pt x="178" y="333"/>
                      </a:cubicBezTo>
                      <a:cubicBezTo>
                        <a:pt x="178" y="333"/>
                        <a:pt x="177" y="333"/>
                        <a:pt x="177" y="333"/>
                      </a:cubicBezTo>
                      <a:close/>
                      <a:moveTo>
                        <a:pt x="507" y="663"/>
                      </a:moveTo>
                      <a:cubicBezTo>
                        <a:pt x="507" y="721"/>
                        <a:pt x="507" y="721"/>
                        <a:pt x="507" y="721"/>
                      </a:cubicBezTo>
                      <a:cubicBezTo>
                        <a:pt x="112" y="721"/>
                        <a:pt x="112" y="721"/>
                        <a:pt x="112" y="721"/>
                      </a:cubicBezTo>
                      <a:cubicBezTo>
                        <a:pt x="112" y="663"/>
                        <a:pt x="112" y="663"/>
                        <a:pt x="112" y="663"/>
                      </a:cubicBezTo>
                      <a:lnTo>
                        <a:pt x="507" y="663"/>
                      </a:lnTo>
                      <a:close/>
                      <a:moveTo>
                        <a:pt x="404" y="591"/>
                      </a:moveTo>
                      <a:cubicBezTo>
                        <a:pt x="417" y="600"/>
                        <a:pt x="430" y="609"/>
                        <a:pt x="445" y="616"/>
                      </a:cubicBezTo>
                      <a:cubicBezTo>
                        <a:pt x="445" y="630"/>
                        <a:pt x="445" y="630"/>
                        <a:pt x="445" y="630"/>
                      </a:cubicBezTo>
                      <a:cubicBezTo>
                        <a:pt x="174" y="630"/>
                        <a:pt x="174" y="630"/>
                        <a:pt x="174" y="630"/>
                      </a:cubicBezTo>
                      <a:cubicBezTo>
                        <a:pt x="174" y="615"/>
                        <a:pt x="174" y="615"/>
                        <a:pt x="174" y="615"/>
                      </a:cubicBezTo>
                      <a:cubicBezTo>
                        <a:pt x="188" y="609"/>
                        <a:pt x="201" y="600"/>
                        <a:pt x="213" y="591"/>
                      </a:cubicBezTo>
                      <a:cubicBezTo>
                        <a:pt x="245" y="568"/>
                        <a:pt x="271" y="539"/>
                        <a:pt x="291" y="505"/>
                      </a:cubicBezTo>
                      <a:cubicBezTo>
                        <a:pt x="327" y="505"/>
                        <a:pt x="327" y="505"/>
                        <a:pt x="327" y="505"/>
                      </a:cubicBezTo>
                      <a:cubicBezTo>
                        <a:pt x="346" y="539"/>
                        <a:pt x="373" y="568"/>
                        <a:pt x="404" y="591"/>
                      </a:cubicBezTo>
                      <a:close/>
                      <a:moveTo>
                        <a:pt x="371" y="414"/>
                      </a:moveTo>
                      <a:cubicBezTo>
                        <a:pt x="367" y="421"/>
                        <a:pt x="364" y="427"/>
                        <a:pt x="360" y="433"/>
                      </a:cubicBezTo>
                      <a:cubicBezTo>
                        <a:pt x="358" y="436"/>
                        <a:pt x="356" y="439"/>
                        <a:pt x="354" y="442"/>
                      </a:cubicBezTo>
                      <a:cubicBezTo>
                        <a:pt x="353" y="443"/>
                        <a:pt x="352" y="444"/>
                        <a:pt x="351" y="445"/>
                      </a:cubicBezTo>
                      <a:cubicBezTo>
                        <a:pt x="351" y="446"/>
                        <a:pt x="349" y="448"/>
                        <a:pt x="349" y="448"/>
                      </a:cubicBezTo>
                      <a:cubicBezTo>
                        <a:pt x="345" y="453"/>
                        <a:pt x="341" y="458"/>
                        <a:pt x="336" y="462"/>
                      </a:cubicBezTo>
                      <a:cubicBezTo>
                        <a:pt x="335" y="463"/>
                        <a:pt x="334" y="464"/>
                        <a:pt x="333" y="465"/>
                      </a:cubicBezTo>
                      <a:cubicBezTo>
                        <a:pt x="333" y="465"/>
                        <a:pt x="332" y="465"/>
                        <a:pt x="332" y="465"/>
                      </a:cubicBezTo>
                      <a:cubicBezTo>
                        <a:pt x="330" y="467"/>
                        <a:pt x="328" y="468"/>
                        <a:pt x="326" y="470"/>
                      </a:cubicBezTo>
                      <a:cubicBezTo>
                        <a:pt x="325" y="470"/>
                        <a:pt x="325" y="470"/>
                        <a:pt x="324" y="471"/>
                      </a:cubicBezTo>
                      <a:cubicBezTo>
                        <a:pt x="324" y="471"/>
                        <a:pt x="324" y="471"/>
                        <a:pt x="323" y="471"/>
                      </a:cubicBezTo>
                      <a:cubicBezTo>
                        <a:pt x="323" y="471"/>
                        <a:pt x="323" y="472"/>
                        <a:pt x="323" y="472"/>
                      </a:cubicBezTo>
                      <a:cubicBezTo>
                        <a:pt x="323" y="472"/>
                        <a:pt x="323" y="472"/>
                        <a:pt x="323" y="472"/>
                      </a:cubicBezTo>
                      <a:cubicBezTo>
                        <a:pt x="296" y="472"/>
                        <a:pt x="296" y="472"/>
                        <a:pt x="296" y="472"/>
                      </a:cubicBezTo>
                      <a:cubicBezTo>
                        <a:pt x="295" y="471"/>
                        <a:pt x="294" y="470"/>
                        <a:pt x="292" y="469"/>
                      </a:cubicBezTo>
                      <a:cubicBezTo>
                        <a:pt x="290" y="468"/>
                        <a:pt x="289" y="467"/>
                        <a:pt x="287" y="466"/>
                      </a:cubicBezTo>
                      <a:cubicBezTo>
                        <a:pt x="287" y="466"/>
                        <a:pt x="287" y="466"/>
                        <a:pt x="287" y="466"/>
                      </a:cubicBezTo>
                      <a:cubicBezTo>
                        <a:pt x="286" y="465"/>
                        <a:pt x="286" y="464"/>
                        <a:pt x="285" y="464"/>
                      </a:cubicBezTo>
                      <a:cubicBezTo>
                        <a:pt x="281" y="461"/>
                        <a:pt x="278" y="457"/>
                        <a:pt x="275" y="454"/>
                      </a:cubicBezTo>
                      <a:cubicBezTo>
                        <a:pt x="273" y="452"/>
                        <a:pt x="271" y="450"/>
                        <a:pt x="270" y="448"/>
                      </a:cubicBezTo>
                      <a:cubicBezTo>
                        <a:pt x="269" y="447"/>
                        <a:pt x="269" y="447"/>
                        <a:pt x="269" y="446"/>
                      </a:cubicBezTo>
                      <a:cubicBezTo>
                        <a:pt x="268" y="446"/>
                        <a:pt x="267" y="445"/>
                        <a:pt x="267" y="444"/>
                      </a:cubicBezTo>
                      <a:cubicBezTo>
                        <a:pt x="263" y="440"/>
                        <a:pt x="260" y="435"/>
                        <a:pt x="257" y="430"/>
                      </a:cubicBezTo>
                      <a:cubicBezTo>
                        <a:pt x="242" y="407"/>
                        <a:pt x="231" y="381"/>
                        <a:pt x="222" y="358"/>
                      </a:cubicBezTo>
                      <a:cubicBezTo>
                        <a:pt x="197" y="294"/>
                        <a:pt x="181" y="226"/>
                        <a:pt x="171" y="159"/>
                      </a:cubicBezTo>
                      <a:cubicBezTo>
                        <a:pt x="165" y="122"/>
                        <a:pt x="162" y="85"/>
                        <a:pt x="161" y="48"/>
                      </a:cubicBezTo>
                      <a:cubicBezTo>
                        <a:pt x="458" y="48"/>
                        <a:pt x="458" y="48"/>
                        <a:pt x="458" y="48"/>
                      </a:cubicBezTo>
                      <a:cubicBezTo>
                        <a:pt x="457" y="112"/>
                        <a:pt x="448" y="176"/>
                        <a:pt x="433" y="239"/>
                      </a:cubicBezTo>
                      <a:cubicBezTo>
                        <a:pt x="419" y="300"/>
                        <a:pt x="401" y="361"/>
                        <a:pt x="371" y="414"/>
                      </a:cubicBezTo>
                      <a:close/>
                      <a:moveTo>
                        <a:pt x="446" y="332"/>
                      </a:moveTo>
                      <a:cubicBezTo>
                        <a:pt x="445" y="332"/>
                        <a:pt x="445" y="332"/>
                        <a:pt x="445" y="332"/>
                      </a:cubicBezTo>
                      <a:cubicBezTo>
                        <a:pt x="445" y="332"/>
                        <a:pt x="444" y="332"/>
                        <a:pt x="444" y="332"/>
                      </a:cubicBezTo>
                      <a:cubicBezTo>
                        <a:pt x="443" y="333"/>
                        <a:pt x="442" y="333"/>
                        <a:pt x="441" y="334"/>
                      </a:cubicBezTo>
                      <a:cubicBezTo>
                        <a:pt x="457" y="285"/>
                        <a:pt x="469" y="233"/>
                        <a:pt x="478" y="182"/>
                      </a:cubicBezTo>
                      <a:cubicBezTo>
                        <a:pt x="482" y="157"/>
                        <a:pt x="485" y="132"/>
                        <a:pt x="488" y="107"/>
                      </a:cubicBezTo>
                      <a:cubicBezTo>
                        <a:pt x="491" y="105"/>
                        <a:pt x="494" y="104"/>
                        <a:pt x="497" y="102"/>
                      </a:cubicBezTo>
                      <a:cubicBezTo>
                        <a:pt x="520" y="90"/>
                        <a:pt x="541" y="72"/>
                        <a:pt x="552" y="49"/>
                      </a:cubicBezTo>
                      <a:cubicBezTo>
                        <a:pt x="555" y="44"/>
                        <a:pt x="557" y="39"/>
                        <a:pt x="559" y="33"/>
                      </a:cubicBezTo>
                      <a:cubicBezTo>
                        <a:pt x="568" y="33"/>
                        <a:pt x="577" y="33"/>
                        <a:pt x="586" y="33"/>
                      </a:cubicBezTo>
                      <a:cubicBezTo>
                        <a:pt x="586" y="47"/>
                        <a:pt x="585" y="61"/>
                        <a:pt x="585" y="75"/>
                      </a:cubicBezTo>
                      <a:cubicBezTo>
                        <a:pt x="584" y="85"/>
                        <a:pt x="583" y="95"/>
                        <a:pt x="582" y="106"/>
                      </a:cubicBezTo>
                      <a:cubicBezTo>
                        <a:pt x="582" y="111"/>
                        <a:pt x="582" y="116"/>
                        <a:pt x="581" y="120"/>
                      </a:cubicBezTo>
                      <a:cubicBezTo>
                        <a:pt x="581" y="123"/>
                        <a:pt x="580" y="125"/>
                        <a:pt x="580" y="127"/>
                      </a:cubicBezTo>
                      <a:cubicBezTo>
                        <a:pt x="580" y="128"/>
                        <a:pt x="580" y="128"/>
                        <a:pt x="580" y="129"/>
                      </a:cubicBezTo>
                      <a:cubicBezTo>
                        <a:pt x="580" y="130"/>
                        <a:pt x="579" y="132"/>
                        <a:pt x="579" y="133"/>
                      </a:cubicBezTo>
                      <a:cubicBezTo>
                        <a:pt x="576" y="154"/>
                        <a:pt x="572" y="175"/>
                        <a:pt x="565" y="195"/>
                      </a:cubicBezTo>
                      <a:cubicBezTo>
                        <a:pt x="564" y="200"/>
                        <a:pt x="562" y="204"/>
                        <a:pt x="560" y="209"/>
                      </a:cubicBezTo>
                      <a:cubicBezTo>
                        <a:pt x="559" y="211"/>
                        <a:pt x="559" y="214"/>
                        <a:pt x="558" y="216"/>
                      </a:cubicBezTo>
                      <a:cubicBezTo>
                        <a:pt x="557" y="217"/>
                        <a:pt x="557" y="217"/>
                        <a:pt x="557" y="218"/>
                      </a:cubicBezTo>
                      <a:cubicBezTo>
                        <a:pt x="557" y="218"/>
                        <a:pt x="556" y="221"/>
                        <a:pt x="555" y="221"/>
                      </a:cubicBezTo>
                      <a:cubicBezTo>
                        <a:pt x="551" y="231"/>
                        <a:pt x="546" y="240"/>
                        <a:pt x="541" y="249"/>
                      </a:cubicBezTo>
                      <a:cubicBezTo>
                        <a:pt x="538" y="254"/>
                        <a:pt x="536" y="258"/>
                        <a:pt x="533" y="262"/>
                      </a:cubicBezTo>
                      <a:cubicBezTo>
                        <a:pt x="531" y="264"/>
                        <a:pt x="530" y="266"/>
                        <a:pt x="528" y="268"/>
                      </a:cubicBezTo>
                      <a:cubicBezTo>
                        <a:pt x="528" y="268"/>
                        <a:pt x="528" y="269"/>
                        <a:pt x="527" y="270"/>
                      </a:cubicBezTo>
                      <a:cubicBezTo>
                        <a:pt x="526" y="271"/>
                        <a:pt x="526" y="272"/>
                        <a:pt x="525" y="273"/>
                      </a:cubicBezTo>
                      <a:cubicBezTo>
                        <a:pt x="518" y="281"/>
                        <a:pt x="510" y="289"/>
                        <a:pt x="502" y="296"/>
                      </a:cubicBezTo>
                      <a:cubicBezTo>
                        <a:pt x="500" y="298"/>
                        <a:pt x="498" y="300"/>
                        <a:pt x="496" y="301"/>
                      </a:cubicBezTo>
                      <a:cubicBezTo>
                        <a:pt x="495" y="302"/>
                        <a:pt x="494" y="303"/>
                        <a:pt x="493" y="304"/>
                      </a:cubicBezTo>
                      <a:cubicBezTo>
                        <a:pt x="493" y="304"/>
                        <a:pt x="492" y="305"/>
                        <a:pt x="492" y="305"/>
                      </a:cubicBezTo>
                      <a:cubicBezTo>
                        <a:pt x="487" y="309"/>
                        <a:pt x="483" y="312"/>
                        <a:pt x="478" y="315"/>
                      </a:cubicBezTo>
                      <a:cubicBezTo>
                        <a:pt x="468" y="321"/>
                        <a:pt x="457" y="327"/>
                        <a:pt x="446" y="3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207">
                  <a:extLst>
                    <a:ext uri="{FF2B5EF4-FFF2-40B4-BE49-F238E27FC236}">
                      <a16:creationId xmlns:a16="http://schemas.microsoft.com/office/drawing/2014/main" id="{C5AEB598-B410-4DD6-94CA-F30396C2D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76667" y="2327953"/>
                  <a:ext cx="15102" cy="11899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33 h 33"/>
                    <a:gd name="T4" fmla="*/ 21 w 42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2" h="33">
                      <a:moveTo>
                        <a:pt x="21" y="0"/>
                      </a:moveTo>
                      <a:cubicBezTo>
                        <a:pt x="0" y="0"/>
                        <a:pt x="0" y="33"/>
                        <a:pt x="21" y="33"/>
                      </a:cubicBezTo>
                      <a:cubicBezTo>
                        <a:pt x="42" y="33"/>
                        <a:pt x="42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208">
                  <a:extLst>
                    <a:ext uri="{FF2B5EF4-FFF2-40B4-BE49-F238E27FC236}">
                      <a16:creationId xmlns:a16="http://schemas.microsoft.com/office/drawing/2014/main" id="{4A144AAC-4E82-464E-B952-A65419381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59048" y="2238712"/>
                  <a:ext cx="25399" cy="83521"/>
                </a:xfrm>
                <a:custGeom>
                  <a:avLst/>
                  <a:gdLst>
                    <a:gd name="T0" fmla="*/ 68 w 71"/>
                    <a:gd name="T1" fmla="*/ 212 h 234"/>
                    <a:gd name="T2" fmla="*/ 33 w 71"/>
                    <a:gd name="T3" fmla="*/ 21 h 234"/>
                    <a:gd name="T4" fmla="*/ 0 w 71"/>
                    <a:gd name="T5" fmla="*/ 21 h 234"/>
                    <a:gd name="T6" fmla="*/ 36 w 71"/>
                    <a:gd name="T7" fmla="*/ 220 h 234"/>
                    <a:gd name="T8" fmla="*/ 56 w 71"/>
                    <a:gd name="T9" fmla="*/ 232 h 234"/>
                    <a:gd name="T10" fmla="*/ 68 w 71"/>
                    <a:gd name="T11" fmla="*/ 212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34">
                      <a:moveTo>
                        <a:pt x="68" y="212"/>
                      </a:moveTo>
                      <a:cubicBezTo>
                        <a:pt x="46" y="151"/>
                        <a:pt x="33" y="85"/>
                        <a:pt x="33" y="21"/>
                      </a:cubicBezTo>
                      <a:cubicBezTo>
                        <a:pt x="33" y="0"/>
                        <a:pt x="0" y="0"/>
                        <a:pt x="0" y="21"/>
                      </a:cubicBezTo>
                      <a:cubicBezTo>
                        <a:pt x="0" y="88"/>
                        <a:pt x="13" y="157"/>
                        <a:pt x="36" y="220"/>
                      </a:cubicBezTo>
                      <a:cubicBezTo>
                        <a:pt x="39" y="229"/>
                        <a:pt x="47" y="234"/>
                        <a:pt x="56" y="232"/>
                      </a:cubicBezTo>
                      <a:cubicBezTo>
                        <a:pt x="64" y="230"/>
                        <a:pt x="71" y="220"/>
                        <a:pt x="68" y="2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19320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37" grpId="0"/>
          <p:bldP spid="65" grpId="0"/>
          <p:bldP spid="152" grpId="0"/>
          <p:bldP spid="58" grpId="0" animBg="1"/>
          <p:bldP spid="60" grpId="0" animBg="1"/>
          <p:bldP spid="61" grpId="0" animBg="1"/>
          <p:bldP spid="62" grpId="0" animBg="1"/>
          <p:bldP spid="6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37" grpId="0"/>
          <p:bldP spid="65" grpId="0"/>
          <p:bldP spid="152" grpId="0"/>
          <p:bldP spid="58" grpId="0" animBg="1"/>
          <p:bldP spid="60" grpId="0" animBg="1"/>
          <p:bldP spid="61" grpId="0" animBg="1"/>
          <p:bldP spid="62" grpId="0" animBg="1"/>
          <p:bldP spid="63" grpId="0" animBg="1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3FF1AE22-AF19-4BAE-A0C1-B99D42537E6A}"/>
              </a:ext>
            </a:extLst>
          </p:cNvPr>
          <p:cNvSpPr/>
          <p:nvPr/>
        </p:nvSpPr>
        <p:spPr>
          <a:xfrm>
            <a:off x="0" y="0"/>
            <a:ext cx="12192000" cy="547921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4DAFE6C-6E49-47C0-BAC4-21FC6C9007B5}"/>
              </a:ext>
            </a:extLst>
          </p:cNvPr>
          <p:cNvGrpSpPr/>
          <p:nvPr/>
        </p:nvGrpSpPr>
        <p:grpSpPr>
          <a:xfrm>
            <a:off x="2184913" y="4202851"/>
            <a:ext cx="7822175" cy="292562"/>
            <a:chOff x="2184913" y="4202851"/>
            <a:chExt cx="7822175" cy="292562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467F2DB2-317E-4231-BA86-6815BE0F4A25}"/>
                </a:ext>
              </a:extLst>
            </p:cNvPr>
            <p:cNvSpPr/>
            <p:nvPr/>
          </p:nvSpPr>
          <p:spPr>
            <a:xfrm>
              <a:off x="2184913" y="4361189"/>
              <a:ext cx="7822175" cy="134224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B491720F-CC79-4532-8886-3C7E76A2CCD5}"/>
                </a:ext>
              </a:extLst>
            </p:cNvPr>
            <p:cNvCxnSpPr>
              <a:cxnSpLocks/>
            </p:cNvCxnSpPr>
            <p:nvPr/>
          </p:nvCxnSpPr>
          <p:spPr>
            <a:xfrm>
              <a:off x="2184913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3D536B77-EE46-4F3F-AAEF-75A45389A82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803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2851808-7801-43D6-A21C-2E35657BFAD0}"/>
                </a:ext>
              </a:extLst>
            </p:cNvPr>
            <p:cNvCxnSpPr>
              <a:cxnSpLocks/>
            </p:cNvCxnSpPr>
            <p:nvPr/>
          </p:nvCxnSpPr>
          <p:spPr>
            <a:xfrm>
              <a:off x="8051248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9" name="Freeform 119">
            <a:extLst>
              <a:ext uri="{FF2B5EF4-FFF2-40B4-BE49-F238E27FC236}">
                <a16:creationId xmlns:a16="http://schemas.microsoft.com/office/drawing/2014/main" id="{FABC1F57-16C2-484C-AB4D-4C60C84DF44F}"/>
              </a:ext>
            </a:extLst>
          </p:cNvPr>
          <p:cNvSpPr>
            <a:spLocks/>
          </p:cNvSpPr>
          <p:nvPr/>
        </p:nvSpPr>
        <p:spPr bwMode="auto">
          <a:xfrm>
            <a:off x="2894945" y="-1334184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15730B0-4947-4E91-B663-3E3F05323227}"/>
              </a:ext>
            </a:extLst>
          </p:cNvPr>
          <p:cNvGrpSpPr/>
          <p:nvPr/>
        </p:nvGrpSpPr>
        <p:grpSpPr>
          <a:xfrm>
            <a:off x="2740257" y="2738522"/>
            <a:ext cx="1297939" cy="896740"/>
            <a:chOff x="2776221" y="2703710"/>
            <a:chExt cx="1297939" cy="896740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AAFE9897-E337-432E-90C2-AD5F881D52CB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FB51059-A3EC-443E-A4BF-CD9133BA08C6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A56EA77A-2998-43AA-BC12-AAB2A4AAEE5B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45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C09F36D8-5A9D-452A-A7E9-1D2F74962367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SECONDS</a:t>
                </a:r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0FC03D3-3D8C-409C-B5AD-A43F61520A44}"/>
              </a:ext>
            </a:extLst>
          </p:cNvPr>
          <p:cNvGrpSpPr/>
          <p:nvPr/>
        </p:nvGrpSpPr>
        <p:grpSpPr>
          <a:xfrm>
            <a:off x="4262909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B7DF58D-9457-4416-997F-A6432D4950EE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51713F3-FB5C-4B2D-A7E2-00D0D6C770CD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9F74B6B-CBEE-4A3B-ADB3-FDDF828C7439}"/>
              </a:ext>
            </a:extLst>
          </p:cNvPr>
          <p:cNvGrpSpPr/>
          <p:nvPr/>
        </p:nvGrpSpPr>
        <p:grpSpPr>
          <a:xfrm>
            <a:off x="6067425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CC47448C-66F7-4A79-9DEC-576FB75F0994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83EDA0A1-A007-4CE4-8715-C5531B2BB6E7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A64B817-A163-4833-B0DA-C23587CE2B9A}"/>
              </a:ext>
            </a:extLst>
          </p:cNvPr>
          <p:cNvGrpSpPr/>
          <p:nvPr/>
        </p:nvGrpSpPr>
        <p:grpSpPr>
          <a:xfrm>
            <a:off x="7871941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09C72B5-F836-45C8-BBE4-5A700F4EBCF1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8751E42-E521-4800-9782-6D60324B9551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029F8DA-E20D-40DF-855D-92ABBFC47CF9}"/>
              </a:ext>
            </a:extLst>
          </p:cNvPr>
          <p:cNvGrpSpPr/>
          <p:nvPr/>
        </p:nvGrpSpPr>
        <p:grpSpPr>
          <a:xfrm>
            <a:off x="4544773" y="2738522"/>
            <a:ext cx="1297939" cy="896740"/>
            <a:chOff x="2776221" y="2703710"/>
            <a:chExt cx="1297939" cy="896740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B8ED0808-037E-498E-ABB4-7303C96056DF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6354FA6-8EE9-472E-8860-406A28DBB089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E2CC68B-454E-4B58-AF80-AFFF47BC68B6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10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927E18C4-95D1-4FBD-B91B-1AFD1480B0F4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MINUTES</a:t>
                </a:r>
              </a:p>
            </p:txBody>
          </p:sp>
        </p:grp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8ABFC1B-2509-4569-9A7E-2BBD22E8971B}"/>
              </a:ext>
            </a:extLst>
          </p:cNvPr>
          <p:cNvGrpSpPr/>
          <p:nvPr/>
        </p:nvGrpSpPr>
        <p:grpSpPr>
          <a:xfrm>
            <a:off x="6349289" y="2738522"/>
            <a:ext cx="1297939" cy="896740"/>
            <a:chOff x="2776221" y="2703710"/>
            <a:chExt cx="1297939" cy="896740"/>
          </a:xfrm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7E4E7985-3D40-4ADF-9AA4-2F75418A7297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5C032A4A-F9B0-4F65-8591-63BB7A771B15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2141401B-2B41-4940-B2DD-791412B35371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15</a:t>
                </a: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01C9B77-A9A9-470E-A45F-C0A2CBDBD7D3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HOURS</a:t>
                </a: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0C29079-9FFA-4C2A-B78C-D9274A04B6DB}"/>
              </a:ext>
            </a:extLst>
          </p:cNvPr>
          <p:cNvGrpSpPr/>
          <p:nvPr/>
        </p:nvGrpSpPr>
        <p:grpSpPr>
          <a:xfrm>
            <a:off x="8153805" y="2738522"/>
            <a:ext cx="1297939" cy="896740"/>
            <a:chOff x="2776221" y="2703710"/>
            <a:chExt cx="1297939" cy="896740"/>
          </a:xfrm>
        </p:grpSpPr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39A0B234-1875-4C1D-B054-3A3C4B402920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632FA54-D616-484E-9686-EEF212166376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E4896AA0-D9D7-442A-B66C-E9D290D2C086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360</a:t>
                </a: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BBC5F657-120A-4265-8F05-113779F7E1CE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DAYS</a:t>
                </a:r>
              </a:p>
            </p:txBody>
          </p:sp>
        </p:grpSp>
      </p:grpSp>
      <p:sp>
        <p:nvSpPr>
          <p:cNvPr id="47" name="Rectangle: Top Corners Rounded 46">
            <a:extLst>
              <a:ext uri="{FF2B5EF4-FFF2-40B4-BE49-F238E27FC236}">
                <a16:creationId xmlns:a16="http://schemas.microsoft.com/office/drawing/2014/main" id="{DC443782-41DB-41A3-A03E-BED92FE365BD}"/>
              </a:ext>
            </a:extLst>
          </p:cNvPr>
          <p:cNvSpPr/>
          <p:nvPr/>
        </p:nvSpPr>
        <p:spPr>
          <a:xfrm rot="5400000">
            <a:off x="7222430" y="1710760"/>
            <a:ext cx="134224" cy="5435088"/>
          </a:xfrm>
          <a:prstGeom prst="round2SameRect">
            <a:avLst>
              <a:gd name="adj1" fmla="val 50000"/>
              <a:gd name="adj2" fmla="val 0"/>
            </a:avLst>
          </a:prstGeom>
          <a:gradFill>
            <a:gsLst>
              <a:gs pos="100000">
                <a:schemeClr val="accent5"/>
              </a:gs>
              <a:gs pos="0">
                <a:schemeClr val="accent6"/>
              </a:gs>
            </a:gsLst>
            <a:lin ang="54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FCA8492-CDA8-4776-8209-58ED4E46E18C}"/>
              </a:ext>
            </a:extLst>
          </p:cNvPr>
          <p:cNvSpPr txBox="1"/>
          <p:nvPr/>
        </p:nvSpPr>
        <p:spPr>
          <a:xfrm>
            <a:off x="2184913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BONUS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E2AF0E1-780D-4A9F-B1E8-492B10F73888}"/>
              </a:ext>
            </a:extLst>
          </p:cNvPr>
          <p:cNvSpPr txBox="1"/>
          <p:nvPr/>
        </p:nvSpPr>
        <p:spPr>
          <a:xfrm>
            <a:off x="2184913" y="4543670"/>
            <a:ext cx="1301333" cy="2616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1100" dirty="0">
                <a:solidFill>
                  <a:schemeClr val="bg1"/>
                </a:solidFill>
              </a:rPr>
              <a:t>ICOX 5000</a:t>
            </a:r>
          </a:p>
        </p:txBody>
      </p:sp>
      <p:sp>
        <p:nvSpPr>
          <p:cNvPr id="69" name="Isosceles Triangle 68">
            <a:extLst>
              <a:ext uri="{FF2B5EF4-FFF2-40B4-BE49-F238E27FC236}">
                <a16:creationId xmlns:a16="http://schemas.microsoft.com/office/drawing/2014/main" id="{729F6BCD-174B-4B09-AD71-A65620183A7C}"/>
              </a:ext>
            </a:extLst>
          </p:cNvPr>
          <p:cNvSpPr/>
          <p:nvPr/>
        </p:nvSpPr>
        <p:spPr>
          <a:xfrm>
            <a:off x="4538241" y="4461557"/>
            <a:ext cx="71945" cy="62022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B8A87B9-DECD-4470-BA55-A759CA0BFD86}"/>
              </a:ext>
            </a:extLst>
          </p:cNvPr>
          <p:cNvSpPr txBox="1"/>
          <p:nvPr/>
        </p:nvSpPr>
        <p:spPr>
          <a:xfrm>
            <a:off x="4470253" y="4543670"/>
            <a:ext cx="1301333" cy="2616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</a:rPr>
              <a:t>ICOX 3600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5DAE8F2-D7BD-472A-9C1F-4A5A58C63EDD}"/>
              </a:ext>
            </a:extLst>
          </p:cNvPr>
          <p:cNvSpPr txBox="1"/>
          <p:nvPr/>
        </p:nvSpPr>
        <p:spPr>
          <a:xfrm>
            <a:off x="6095803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SOFT CAP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9AA3A67-B255-47F7-9ED9-AAC716D55460}"/>
              </a:ext>
            </a:extLst>
          </p:cNvPr>
          <p:cNvSpPr txBox="1"/>
          <p:nvPr/>
        </p:nvSpPr>
        <p:spPr>
          <a:xfrm>
            <a:off x="8054694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PRE SALE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6959CF82-7BF2-40DE-BC1F-D24917EE68A9}"/>
              </a:ext>
            </a:extLst>
          </p:cNvPr>
          <p:cNvGrpSpPr/>
          <p:nvPr/>
        </p:nvGrpSpPr>
        <p:grpSpPr>
          <a:xfrm>
            <a:off x="5230125" y="5251267"/>
            <a:ext cx="1654728" cy="455904"/>
            <a:chOff x="8818554" y="2200275"/>
            <a:chExt cx="1377960" cy="379650"/>
          </a:xfrm>
        </p:grpSpPr>
        <p:sp>
          <p:nvSpPr>
            <p:cNvPr id="95" name="Rectangle: Rounded Corners 94">
              <a:extLst>
                <a:ext uri="{FF2B5EF4-FFF2-40B4-BE49-F238E27FC236}">
                  <a16:creationId xmlns:a16="http://schemas.microsoft.com/office/drawing/2014/main" id="{FD01D862-178C-4018-9999-22EE958F959E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A06901E3-9033-49B1-BCC7-E62F06BC5602}"/>
                </a:ext>
              </a:extLst>
            </p:cNvPr>
            <p:cNvSpPr txBox="1"/>
            <p:nvPr/>
          </p:nvSpPr>
          <p:spPr>
            <a:xfrm>
              <a:off x="8844252" y="2278565"/>
              <a:ext cx="1326563" cy="22307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400" dirty="0">
                  <a:latin typeface="Titillium Web" panose="00000500000000000000" pitchFamily="2" charset="0"/>
                </a:rPr>
                <a:t>BUY TOKENS</a:t>
              </a:r>
              <a:endParaRPr lang="en-US" sz="1400" dirty="0">
                <a:latin typeface="Titillium Web" panose="00000500000000000000" pitchFamily="2" charset="0"/>
              </a:endParaRPr>
            </a:p>
          </p:txBody>
        </p:sp>
      </p:grpSp>
      <p:sp>
        <p:nvSpPr>
          <p:cNvPr id="98" name="Freeform 119">
            <a:extLst>
              <a:ext uri="{FF2B5EF4-FFF2-40B4-BE49-F238E27FC236}">
                <a16:creationId xmlns:a16="http://schemas.microsoft.com/office/drawing/2014/main" id="{B0DFDCD9-3221-45E7-A2D7-F0C101CE0706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0" name="Freeform 119">
            <a:extLst>
              <a:ext uri="{FF2B5EF4-FFF2-40B4-BE49-F238E27FC236}">
                <a16:creationId xmlns:a16="http://schemas.microsoft.com/office/drawing/2014/main" id="{1A54E5D6-05D7-4A57-92A8-E46AD745243C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BE02038C-6F64-49B3-AB25-F71638CBFE8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0E991AF-D099-48A9-A899-F7CDAB777E7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14" name="Freeform 119">
                <a:extLst>
                  <a:ext uri="{FF2B5EF4-FFF2-40B4-BE49-F238E27FC236}">
                    <a16:creationId xmlns:a16="http://schemas.microsoft.com/office/drawing/2014/main" id="{10244EDF-8DC4-4599-A847-5C37F517A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F59F1F9-0F66-4957-9C74-C44527A5E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4CA023D3-94B6-432B-8B97-71088C674EB4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4" name="Freeform 142">
                <a:extLst>
                  <a:ext uri="{FF2B5EF4-FFF2-40B4-BE49-F238E27FC236}">
                    <a16:creationId xmlns:a16="http://schemas.microsoft.com/office/drawing/2014/main" id="{232DBD3C-4566-45BA-814D-D140EDF04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43">
                <a:extLst>
                  <a:ext uri="{FF2B5EF4-FFF2-40B4-BE49-F238E27FC236}">
                    <a16:creationId xmlns:a16="http://schemas.microsoft.com/office/drawing/2014/main" id="{6FB65ED1-EE13-42E8-AF73-500B6468F4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44">
                <a:extLst>
                  <a:ext uri="{FF2B5EF4-FFF2-40B4-BE49-F238E27FC236}">
                    <a16:creationId xmlns:a16="http://schemas.microsoft.com/office/drawing/2014/main" id="{B5F60340-E861-48E2-A5EF-BB045926D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45">
                <a:extLst>
                  <a:ext uri="{FF2B5EF4-FFF2-40B4-BE49-F238E27FC236}">
                    <a16:creationId xmlns:a16="http://schemas.microsoft.com/office/drawing/2014/main" id="{3C9A4DDD-1E2F-4EAA-A0BF-BAAA2F148F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6">
                <a:extLst>
                  <a:ext uri="{FF2B5EF4-FFF2-40B4-BE49-F238E27FC236}">
                    <a16:creationId xmlns:a16="http://schemas.microsoft.com/office/drawing/2014/main" id="{A7514821-BC1F-4D4D-B665-E73D6CF77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47">
                <a:extLst>
                  <a:ext uri="{FF2B5EF4-FFF2-40B4-BE49-F238E27FC236}">
                    <a16:creationId xmlns:a16="http://schemas.microsoft.com/office/drawing/2014/main" id="{AE3EF66F-2D87-4F39-B4C9-B91CB09219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48">
                <a:extLst>
                  <a:ext uri="{FF2B5EF4-FFF2-40B4-BE49-F238E27FC236}">
                    <a16:creationId xmlns:a16="http://schemas.microsoft.com/office/drawing/2014/main" id="{60289F38-967E-43F8-A8E1-CB6027C26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49">
                <a:extLst>
                  <a:ext uri="{FF2B5EF4-FFF2-40B4-BE49-F238E27FC236}">
                    <a16:creationId xmlns:a16="http://schemas.microsoft.com/office/drawing/2014/main" id="{A04D1E68-73DD-45AE-9850-069F982B7B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50">
                <a:extLst>
                  <a:ext uri="{FF2B5EF4-FFF2-40B4-BE49-F238E27FC236}">
                    <a16:creationId xmlns:a16="http://schemas.microsoft.com/office/drawing/2014/main" id="{741FA884-ED70-4992-AEAA-A354B266B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51">
                <a:extLst>
                  <a:ext uri="{FF2B5EF4-FFF2-40B4-BE49-F238E27FC236}">
                    <a16:creationId xmlns:a16="http://schemas.microsoft.com/office/drawing/2014/main" id="{6DC0265C-F114-433D-8EEA-77CFA4258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9E6220C3-0E60-4A08-A947-3FEE9598F65E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18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17" name="Freeform 119">
            <a:extLst>
              <a:ext uri="{FF2B5EF4-FFF2-40B4-BE49-F238E27FC236}">
                <a16:creationId xmlns:a16="http://schemas.microsoft.com/office/drawing/2014/main" id="{C285712F-9637-4190-9C0D-4D3DC15FB1BD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E89254D8-1254-4841-B30F-0E60FFD1CC31}"/>
              </a:ext>
            </a:extLst>
          </p:cNvPr>
          <p:cNvSpPr/>
          <p:nvPr/>
        </p:nvSpPr>
        <p:spPr>
          <a:xfrm flipH="1">
            <a:off x="873282" y="5216049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8BE40F92-7526-43F4-8F72-141288DFD4AD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E67B1CBE-075E-407A-B6C9-93DACEB6563A}"/>
              </a:ext>
            </a:extLst>
          </p:cNvPr>
          <p:cNvSpPr/>
          <p:nvPr/>
        </p:nvSpPr>
        <p:spPr>
          <a:xfrm>
            <a:off x="181388" y="1571625"/>
            <a:ext cx="241848" cy="2418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39713CD-670F-441D-B28B-C491ACE31F69}"/>
              </a:ext>
            </a:extLst>
          </p:cNvPr>
          <p:cNvSpPr/>
          <p:nvPr/>
        </p:nvSpPr>
        <p:spPr>
          <a:xfrm flipH="1">
            <a:off x="10303817" y="5961578"/>
            <a:ext cx="487049" cy="487047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5062F653-C63B-4971-9DB9-C0D30BC75C66}"/>
              </a:ext>
            </a:extLst>
          </p:cNvPr>
          <p:cNvSpPr txBox="1"/>
          <p:nvPr/>
        </p:nvSpPr>
        <p:spPr>
          <a:xfrm>
            <a:off x="1619250" y="1987273"/>
            <a:ext cx="8953500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Second phase of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ico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 sale ands in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3328DA8-221E-46F2-9747-1DC94170A243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ICO Pre Sale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Going On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D63526C-F3A9-4BFE-9B8A-BC03F57FD40A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2A0E3FBA-0F05-4351-9796-AC9BF8B6EE15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887387028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7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7" grpId="0" animBg="1"/>
          <p:bldP spid="70" grpId="0"/>
          <p:bldP spid="71" grpId="0"/>
          <p:bldP spid="69" grpId="0" animBg="1"/>
          <p:bldP spid="73" grpId="0"/>
          <p:bldP spid="89" grpId="0"/>
          <p:bldP spid="90" grpId="0"/>
          <p:bldP spid="118" grpId="0" animBg="1"/>
          <p:bldP spid="119" grpId="0" animBg="1"/>
          <p:bldP spid="120" grpId="0" animBg="1"/>
          <p:bldP spid="77" grpId="0" animBg="1"/>
          <p:bldP spid="88" grpId="0"/>
          <p:bldP spid="92" grpId="0"/>
          <p:bldP spid="93" grpId="0"/>
          <p:bldP spid="1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7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7" grpId="0" animBg="1"/>
          <p:bldP spid="70" grpId="0"/>
          <p:bldP spid="71" grpId="0"/>
          <p:bldP spid="69" grpId="0" animBg="1"/>
          <p:bldP spid="73" grpId="0"/>
          <p:bldP spid="89" grpId="0"/>
          <p:bldP spid="90" grpId="0"/>
          <p:bldP spid="118" grpId="0" animBg="1"/>
          <p:bldP spid="119" grpId="0" animBg="1"/>
          <p:bldP spid="120" grpId="0" animBg="1"/>
          <p:bldP spid="77" grpId="0" animBg="1"/>
          <p:bldP spid="88" grpId="0"/>
          <p:bldP spid="92" grpId="0"/>
          <p:bldP spid="93" grpId="0"/>
          <p:bldP spid="139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29DFD410-6145-401E-BFD6-422F1B36BEED}"/>
              </a:ext>
            </a:extLst>
          </p:cNvPr>
          <p:cNvSpPr/>
          <p:nvPr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6" name="Freeform 119">
            <a:extLst>
              <a:ext uri="{FF2B5EF4-FFF2-40B4-BE49-F238E27FC236}">
                <a16:creationId xmlns:a16="http://schemas.microsoft.com/office/drawing/2014/main" id="{3DCF96E3-EB42-4100-ABE5-DB107E0D6848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0" name="Freeform 119">
            <a:extLst>
              <a:ext uri="{FF2B5EF4-FFF2-40B4-BE49-F238E27FC236}">
                <a16:creationId xmlns:a16="http://schemas.microsoft.com/office/drawing/2014/main" id="{4EAE2128-C777-430F-BB1A-341C007E1961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1" name="Freeform 119">
            <a:extLst>
              <a:ext uri="{FF2B5EF4-FFF2-40B4-BE49-F238E27FC236}">
                <a16:creationId xmlns:a16="http://schemas.microsoft.com/office/drawing/2014/main" id="{419265BF-585B-4DCA-A882-59154085DFE8}"/>
              </a:ext>
            </a:extLst>
          </p:cNvPr>
          <p:cNvSpPr>
            <a:spLocks/>
          </p:cNvSpPr>
          <p:nvPr/>
        </p:nvSpPr>
        <p:spPr bwMode="auto">
          <a:xfrm>
            <a:off x="4303691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9" name="Freeform 119">
            <a:extLst>
              <a:ext uri="{FF2B5EF4-FFF2-40B4-BE49-F238E27FC236}">
                <a16:creationId xmlns:a16="http://schemas.microsoft.com/office/drawing/2014/main" id="{A81E1E7B-7098-47E2-BD2C-EBD7D621B9F4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7" name="Freeform 119">
            <a:extLst>
              <a:ext uri="{FF2B5EF4-FFF2-40B4-BE49-F238E27FC236}">
                <a16:creationId xmlns:a16="http://schemas.microsoft.com/office/drawing/2014/main" id="{4BA45D63-4FB3-49EC-918F-A75DE25E30E7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F7864E4-7394-4365-ADFA-EC758EEC2B63}"/>
              </a:ext>
            </a:extLst>
          </p:cNvPr>
          <p:cNvSpPr txBox="1"/>
          <p:nvPr/>
        </p:nvSpPr>
        <p:spPr>
          <a:xfrm>
            <a:off x="1475727" y="1087288"/>
            <a:ext cx="1860671" cy="304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  <a:latin typeface="Titillium Web SemiBold" panose="000007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CHOOSE YOUR CURENCY</a:t>
            </a:r>
            <a:endParaRPr lang="en-US" dirty="0">
              <a:solidFill>
                <a:schemeClr val="bg1"/>
              </a:solidFill>
              <a:latin typeface="Titillium Web SemiBold" panose="000007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5CBB537-636E-49DA-9830-3B053A9D0FD0}"/>
              </a:ext>
            </a:extLst>
          </p:cNvPr>
          <p:cNvCxnSpPr>
            <a:cxnSpLocks/>
          </p:cNvCxnSpPr>
          <p:nvPr/>
        </p:nvCxnSpPr>
        <p:spPr>
          <a:xfrm>
            <a:off x="348107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>
            <a:extLst>
              <a:ext uri="{FF2B5EF4-FFF2-40B4-BE49-F238E27FC236}">
                <a16:creationId xmlns:a16="http://schemas.microsoft.com/office/drawing/2014/main" id="{BD944214-9652-4934-AB3E-B1263F7D15EB}"/>
              </a:ext>
            </a:extLst>
          </p:cNvPr>
          <p:cNvGrpSpPr/>
          <p:nvPr/>
        </p:nvGrpSpPr>
        <p:grpSpPr>
          <a:xfrm>
            <a:off x="3837940" y="1835908"/>
            <a:ext cx="2065020" cy="2650309"/>
            <a:chOff x="1386840" y="1645920"/>
            <a:chExt cx="2065020" cy="2650309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FF355791-8DC9-4674-B0A2-E476C9ECABFC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A9CF5352-015B-4F06-BAEB-105B46724F4F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8EE5E51C-1B61-4678-A47A-5BECAEA05D0C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54CC0BA7-3B77-46D9-A578-B445EB33414A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Ethereum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628ED42-E100-4211-B361-68130333C897}"/>
              </a:ext>
            </a:extLst>
          </p:cNvPr>
          <p:cNvGrpSpPr/>
          <p:nvPr/>
        </p:nvGrpSpPr>
        <p:grpSpPr>
          <a:xfrm>
            <a:off x="1386840" y="1835908"/>
            <a:ext cx="2065020" cy="2650309"/>
            <a:chOff x="1386840" y="1645920"/>
            <a:chExt cx="2065020" cy="2650309"/>
          </a:xfrm>
        </p:grpSpPr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5054135E-CA89-49B8-9A18-FED9680B1938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28BE0CDD-8C32-4856-885E-1F81DD927ACC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618BA515-55C5-4D33-938C-A3E25A76D801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08282116-B9F1-4CC2-82A4-AD942189945D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Bitcoin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2C02FBE-45D8-484C-872F-3CE1C0B1154A}"/>
              </a:ext>
            </a:extLst>
          </p:cNvPr>
          <p:cNvGrpSpPr/>
          <p:nvPr/>
        </p:nvGrpSpPr>
        <p:grpSpPr>
          <a:xfrm>
            <a:off x="6289040" y="1835908"/>
            <a:ext cx="2065020" cy="2650309"/>
            <a:chOff x="1386840" y="1645920"/>
            <a:chExt cx="2065020" cy="2650309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59605C53-72E8-4761-AB78-4B2569BA8940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683EB999-F1EE-4904-84B8-512C3B3CED12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23ED8FAC-BB5E-4C8D-A698-6CA8098B8839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23382027-5843-4ADF-B382-D9E2550D6548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Litecoin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63369F6B-9A9E-455D-8D3E-513E1672F511}"/>
              </a:ext>
            </a:extLst>
          </p:cNvPr>
          <p:cNvGrpSpPr/>
          <p:nvPr/>
        </p:nvGrpSpPr>
        <p:grpSpPr>
          <a:xfrm>
            <a:off x="8740140" y="1835908"/>
            <a:ext cx="2065020" cy="2650309"/>
            <a:chOff x="1386840" y="1645920"/>
            <a:chExt cx="2065020" cy="2650309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BD4DF1A8-B0A6-4517-A630-DA253762D141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75DE4438-E50C-47A7-AB17-23345709EDBE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AADCD4EF-C2B4-4629-BEF7-2CB844C18862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510DED1D-2664-4CDE-B9A7-10FE8FD14F34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Dash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F5C6FA1C-0A2C-43DD-8353-127FE82F70C3}"/>
              </a:ext>
            </a:extLst>
          </p:cNvPr>
          <p:cNvSpPr txBox="1"/>
          <p:nvPr/>
        </p:nvSpPr>
        <p:spPr>
          <a:xfrm>
            <a:off x="1286206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100" dirty="0"/>
              <a:t>*</a:t>
            </a:r>
            <a:r>
              <a:rPr lang="en-US" sz="1100" dirty="0"/>
              <a:t>Far </a:t>
            </a:r>
            <a:r>
              <a:rPr lang="en-US" sz="1100" dirty="0" err="1"/>
              <a:t>far</a:t>
            </a:r>
            <a:r>
              <a:rPr lang="en-US" sz="1100" dirty="0"/>
              <a:t> away, behind the word mountains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5F3DD42-5C48-4DDC-9642-0F033FDD5098}"/>
              </a:ext>
            </a:extLst>
          </p:cNvPr>
          <p:cNvSpPr txBox="1"/>
          <p:nvPr/>
        </p:nvSpPr>
        <p:spPr>
          <a:xfrm>
            <a:off x="1290742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away, behind the word mountains, far from the countries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Vokalia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and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Consonantia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there live the blind texts. </a:t>
            </a:r>
            <a:endParaRPr lang="id-ID" sz="900" dirty="0">
              <a:solidFill>
                <a:schemeClr val="bg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000C794-F7C3-40BE-BDDC-DCCE086B3768}"/>
              </a:ext>
            </a:extLst>
          </p:cNvPr>
          <p:cNvSpPr txBox="1"/>
          <p:nvPr/>
        </p:nvSpPr>
        <p:spPr>
          <a:xfrm>
            <a:off x="7150733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pPr algn="r"/>
            <a:r>
              <a:rPr lang="id-ID" sz="1100" dirty="0"/>
              <a:t>Allowed Wallets</a:t>
            </a:r>
            <a:endParaRPr lang="en-US" sz="11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DD915BE-4935-4B7F-97A7-E6ACCD3A4D97}"/>
              </a:ext>
            </a:extLst>
          </p:cNvPr>
          <p:cNvSpPr txBox="1"/>
          <p:nvPr/>
        </p:nvSpPr>
        <p:spPr>
          <a:xfrm>
            <a:off x="7155269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Bitcoin.de</a:t>
            </a:r>
            <a:b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MyEtherWallet</a:t>
            </a: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A5616FB-24F9-45B9-97A0-D3DCF5653ED8}"/>
              </a:ext>
            </a:extLst>
          </p:cNvPr>
          <p:cNvGrpSpPr/>
          <p:nvPr/>
        </p:nvGrpSpPr>
        <p:grpSpPr>
          <a:xfrm>
            <a:off x="2141891" y="3034468"/>
            <a:ext cx="537750" cy="783296"/>
            <a:chOff x="2177032" y="3085655"/>
            <a:chExt cx="467468" cy="680922"/>
          </a:xfrm>
        </p:grpSpPr>
        <p:sp>
          <p:nvSpPr>
            <p:cNvPr id="179" name="Freeform 14">
              <a:extLst>
                <a:ext uri="{FF2B5EF4-FFF2-40B4-BE49-F238E27FC236}">
                  <a16:creationId xmlns:a16="http://schemas.microsoft.com/office/drawing/2014/main" id="{C409359E-D47B-4672-BC5B-C5CB133FE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032" y="3085655"/>
              <a:ext cx="467468" cy="680922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C88E922C-6F3D-4FBD-AFA0-3B01294623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3789" y="3153763"/>
              <a:ext cx="373954" cy="544706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3C65AA8C-B1CC-4BD8-BD9F-19A65BBDA2EC}"/>
              </a:ext>
            </a:extLst>
          </p:cNvPr>
          <p:cNvGrpSpPr/>
          <p:nvPr/>
        </p:nvGrpSpPr>
        <p:grpSpPr>
          <a:xfrm>
            <a:off x="7048317" y="3093399"/>
            <a:ext cx="557396" cy="665436"/>
            <a:chOff x="7084742" y="3136884"/>
            <a:chExt cx="484546" cy="578466"/>
          </a:xfrm>
        </p:grpSpPr>
        <p:sp>
          <p:nvSpPr>
            <p:cNvPr id="180" name="Freeform 24">
              <a:extLst>
                <a:ext uri="{FF2B5EF4-FFF2-40B4-BE49-F238E27FC236}">
                  <a16:creationId xmlns:a16="http://schemas.microsoft.com/office/drawing/2014/main" id="{E6B3998B-04DF-4AB0-A98B-7A33DC30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742" y="3136884"/>
              <a:ext cx="484546" cy="578466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24">
              <a:extLst>
                <a:ext uri="{FF2B5EF4-FFF2-40B4-BE49-F238E27FC236}">
                  <a16:creationId xmlns:a16="http://schemas.microsoft.com/office/drawing/2014/main" id="{F71C0417-0B00-496B-AF6B-3157A8A6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208" y="3194744"/>
              <a:ext cx="387614" cy="462746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9D5CB93A-509D-4288-B010-938FD8A66157}"/>
              </a:ext>
            </a:extLst>
          </p:cNvPr>
          <p:cNvGrpSpPr/>
          <p:nvPr/>
        </p:nvGrpSpPr>
        <p:grpSpPr>
          <a:xfrm>
            <a:off x="4560410" y="2986023"/>
            <a:ext cx="596682" cy="886430"/>
            <a:chOff x="4599402" y="3043950"/>
            <a:chExt cx="518698" cy="770576"/>
          </a:xfrm>
        </p:grpSpPr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B3EC13E2-D908-4215-9ACD-A23F93BA48C6}"/>
                </a:ext>
              </a:extLst>
            </p:cNvPr>
            <p:cNvGrpSpPr/>
            <p:nvPr/>
          </p:nvGrpSpPr>
          <p:grpSpPr>
            <a:xfrm>
              <a:off x="4599402" y="3043950"/>
              <a:ext cx="518698" cy="770576"/>
              <a:chOff x="4669088" y="3147475"/>
              <a:chExt cx="379326" cy="563526"/>
            </a:xfrm>
            <a:solidFill>
              <a:schemeClr val="bg1">
                <a:alpha val="8000"/>
              </a:schemeClr>
            </a:solidFill>
          </p:grpSpPr>
          <p:sp>
            <p:nvSpPr>
              <p:cNvPr id="181" name="Freeform 34">
                <a:extLst>
                  <a:ext uri="{FF2B5EF4-FFF2-40B4-BE49-F238E27FC236}">
                    <a16:creationId xmlns:a16="http://schemas.microsoft.com/office/drawing/2014/main" id="{CFEA198C-5E61-4FD8-94D3-7DB71AB462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8" y="3147475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35">
                <a:extLst>
                  <a:ext uri="{FF2B5EF4-FFF2-40B4-BE49-F238E27FC236}">
                    <a16:creationId xmlns:a16="http://schemas.microsoft.com/office/drawing/2014/main" id="{78290BB8-69E0-490E-8AD5-9C875D268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5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792CC873-2B69-4A52-A209-933BD9333CA6}"/>
                </a:ext>
              </a:extLst>
            </p:cNvPr>
            <p:cNvGrpSpPr/>
            <p:nvPr/>
          </p:nvGrpSpPr>
          <p:grpSpPr>
            <a:xfrm>
              <a:off x="4651283" y="3121024"/>
              <a:ext cx="414934" cy="616426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199" name="Freeform 34">
                <a:extLst>
                  <a:ext uri="{FF2B5EF4-FFF2-40B4-BE49-F238E27FC236}">
                    <a16:creationId xmlns:a16="http://schemas.microsoft.com/office/drawing/2014/main" id="{184BDAF7-3766-40E9-8617-F1187C9E5C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35">
                <a:extLst>
                  <a:ext uri="{FF2B5EF4-FFF2-40B4-BE49-F238E27FC236}">
                    <a16:creationId xmlns:a16="http://schemas.microsoft.com/office/drawing/2014/main" id="{F6F69403-AB64-43DC-B874-11897832D9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A8C482E-215D-4291-BF6A-6407C497985C}"/>
              </a:ext>
            </a:extLst>
          </p:cNvPr>
          <p:cNvGrpSpPr/>
          <p:nvPr/>
        </p:nvGrpSpPr>
        <p:grpSpPr>
          <a:xfrm>
            <a:off x="9407446" y="3177429"/>
            <a:ext cx="736664" cy="525472"/>
            <a:chOff x="9407446" y="3177429"/>
            <a:chExt cx="736664" cy="525472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767E5896-E581-4106-B4F5-CF4FDCE620CE}"/>
                </a:ext>
              </a:extLst>
            </p:cNvPr>
            <p:cNvGrpSpPr/>
            <p:nvPr/>
          </p:nvGrpSpPr>
          <p:grpSpPr>
            <a:xfrm>
              <a:off x="9407446" y="3177429"/>
              <a:ext cx="736664" cy="525472"/>
              <a:chOff x="9541620" y="3273137"/>
              <a:chExt cx="468316" cy="334056"/>
            </a:xfrm>
            <a:solidFill>
              <a:schemeClr val="bg1">
                <a:alpha val="8000"/>
              </a:schemeClr>
            </a:solidFill>
          </p:grpSpPr>
          <p:sp>
            <p:nvSpPr>
              <p:cNvPr id="183" name="Freeform 109">
                <a:extLst>
                  <a:ext uri="{FF2B5EF4-FFF2-40B4-BE49-F238E27FC236}">
                    <a16:creationId xmlns:a16="http://schemas.microsoft.com/office/drawing/2014/main" id="{2E31BDE7-4410-4BF2-B742-A3CD3457E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10">
                <a:extLst>
                  <a:ext uri="{FF2B5EF4-FFF2-40B4-BE49-F238E27FC236}">
                    <a16:creationId xmlns:a16="http://schemas.microsoft.com/office/drawing/2014/main" id="{598DE83B-9C85-48C8-B923-848E6CC9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49F11BE3-D630-4D18-BB95-3832AE618A2B}"/>
                </a:ext>
              </a:extLst>
            </p:cNvPr>
            <p:cNvGrpSpPr/>
            <p:nvPr/>
          </p:nvGrpSpPr>
          <p:grpSpPr>
            <a:xfrm>
              <a:off x="9481128" y="3229987"/>
              <a:ext cx="589300" cy="420356"/>
              <a:chOff x="9541620" y="3273137"/>
              <a:chExt cx="468316" cy="33405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D4014B09-5E75-466B-84DC-80FB245BD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07BE5355-D858-488C-A99A-2481250B7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6678B7A4-9FD9-4834-95F8-5782307C4F2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6EEEB1A1-FB9A-4F0C-A056-7F8C27FCF28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id="{21A9EAEA-3E0A-49E1-A10D-5088396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8DF604-84E0-488C-9A60-3ACE6D70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9639B83D-7D3E-4910-9A9C-0066133F859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13" name="Freeform 142">
                <a:extLst>
                  <a:ext uri="{FF2B5EF4-FFF2-40B4-BE49-F238E27FC236}">
                    <a16:creationId xmlns:a16="http://schemas.microsoft.com/office/drawing/2014/main" id="{D28C79DC-E572-445A-8F83-F952BE0C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43">
                <a:extLst>
                  <a:ext uri="{FF2B5EF4-FFF2-40B4-BE49-F238E27FC236}">
                    <a16:creationId xmlns:a16="http://schemas.microsoft.com/office/drawing/2014/main" id="{E305A5A8-1463-4D22-9052-4FF7E8D3B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44">
                <a:extLst>
                  <a:ext uri="{FF2B5EF4-FFF2-40B4-BE49-F238E27FC236}">
                    <a16:creationId xmlns:a16="http://schemas.microsoft.com/office/drawing/2014/main" id="{8D2D99DD-1794-4D0C-9874-47071D87B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45">
                <a:extLst>
                  <a:ext uri="{FF2B5EF4-FFF2-40B4-BE49-F238E27FC236}">
                    <a16:creationId xmlns:a16="http://schemas.microsoft.com/office/drawing/2014/main" id="{42CE3FF3-A144-44B5-B44E-0D2A9C4D4C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46">
                <a:extLst>
                  <a:ext uri="{FF2B5EF4-FFF2-40B4-BE49-F238E27FC236}">
                    <a16:creationId xmlns:a16="http://schemas.microsoft.com/office/drawing/2014/main" id="{4A361E4B-896F-4FD4-B8AC-2A025D4E3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47">
                <a:extLst>
                  <a:ext uri="{FF2B5EF4-FFF2-40B4-BE49-F238E27FC236}">
                    <a16:creationId xmlns:a16="http://schemas.microsoft.com/office/drawing/2014/main" id="{D24CDE41-DC1F-4174-95B8-4963C9DB94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48">
                <a:extLst>
                  <a:ext uri="{FF2B5EF4-FFF2-40B4-BE49-F238E27FC236}">
                    <a16:creationId xmlns:a16="http://schemas.microsoft.com/office/drawing/2014/main" id="{8B8FBAED-2F7A-4EF4-B00E-8B24B77E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49">
                <a:extLst>
                  <a:ext uri="{FF2B5EF4-FFF2-40B4-BE49-F238E27FC236}">
                    <a16:creationId xmlns:a16="http://schemas.microsoft.com/office/drawing/2014/main" id="{9CDFA175-452D-43EB-BDBF-E45DA803D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50">
                <a:extLst>
                  <a:ext uri="{FF2B5EF4-FFF2-40B4-BE49-F238E27FC236}">
                    <a16:creationId xmlns:a16="http://schemas.microsoft.com/office/drawing/2014/main" id="{185A4266-27B2-438C-90BC-0E40997EB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51">
                <a:extLst>
                  <a:ext uri="{FF2B5EF4-FFF2-40B4-BE49-F238E27FC236}">
                    <a16:creationId xmlns:a16="http://schemas.microsoft.com/office/drawing/2014/main" id="{ED67F1D7-4C9A-4D2F-A1A0-F8AC3EA6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311DB913-3272-4982-A985-28ED609B8986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28" name="Freeform 119">
            <a:extLst>
              <a:ext uri="{FF2B5EF4-FFF2-40B4-BE49-F238E27FC236}">
                <a16:creationId xmlns:a16="http://schemas.microsoft.com/office/drawing/2014/main" id="{F1BED202-FFAB-45D8-9EEE-D8443D79C777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6FE1686D-684A-4F49-84F6-139088A97884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3" name="Oval 232">
            <a:extLst>
              <a:ext uri="{FF2B5EF4-FFF2-40B4-BE49-F238E27FC236}">
                <a16:creationId xmlns:a16="http://schemas.microsoft.com/office/drawing/2014/main" id="{3FF6789C-8532-419A-B061-E7FD4AE3C675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5" name="Oval 234">
            <a:extLst>
              <a:ext uri="{FF2B5EF4-FFF2-40B4-BE49-F238E27FC236}">
                <a16:creationId xmlns:a16="http://schemas.microsoft.com/office/drawing/2014/main" id="{23F81C9C-4AAA-4E56-91CB-B9EFA057515F}"/>
              </a:ext>
            </a:extLst>
          </p:cNvPr>
          <p:cNvSpPr/>
          <p:nvPr/>
        </p:nvSpPr>
        <p:spPr>
          <a:xfrm flipH="1">
            <a:off x="-170052" y="893554"/>
            <a:ext cx="340104" cy="34010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7" name="Oval 236">
            <a:extLst>
              <a:ext uri="{FF2B5EF4-FFF2-40B4-BE49-F238E27FC236}">
                <a16:creationId xmlns:a16="http://schemas.microsoft.com/office/drawing/2014/main" id="{69E248EB-9A9E-42F5-A427-A12769F3F1C7}"/>
              </a:ext>
            </a:extLst>
          </p:cNvPr>
          <p:cNvSpPr/>
          <p:nvPr/>
        </p:nvSpPr>
        <p:spPr>
          <a:xfrm>
            <a:off x="1283162" y="113887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22061AC0-968F-4E9C-8B10-526FA7AFB6E4}"/>
              </a:ext>
            </a:extLst>
          </p:cNvPr>
          <p:cNvSpPr/>
          <p:nvPr/>
        </p:nvSpPr>
        <p:spPr>
          <a:xfrm>
            <a:off x="1332530" y="118824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A05C6BDE-0100-4777-B3A8-822141C6745B}"/>
              </a:ext>
            </a:extLst>
          </p:cNvPr>
          <p:cNvGrpSpPr/>
          <p:nvPr/>
        </p:nvGrpSpPr>
        <p:grpSpPr>
          <a:xfrm>
            <a:off x="4498875" y="1087288"/>
            <a:ext cx="2032653" cy="304699"/>
            <a:chOff x="3870307" y="1087288"/>
            <a:chExt cx="2032653" cy="304699"/>
          </a:xfrm>
        </p:grpSpPr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37C9E853-1A76-4000-971E-8D04E83C90F4}"/>
                </a:ext>
              </a:extLst>
            </p:cNvPr>
            <p:cNvSpPr txBox="1"/>
            <p:nvPr/>
          </p:nvSpPr>
          <p:spPr>
            <a:xfrm>
              <a:off x="40422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SET UP YOUR WALLET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A346980A-4AC8-40FD-A54B-5AF11F386342}"/>
                </a:ext>
              </a:extLst>
            </p:cNvPr>
            <p:cNvGrpSpPr/>
            <p:nvPr/>
          </p:nvGrpSpPr>
          <p:grpSpPr>
            <a:xfrm>
              <a:off x="3870307" y="1159459"/>
              <a:ext cx="160356" cy="160356"/>
              <a:chOff x="3849724" y="1138876"/>
              <a:chExt cx="201522" cy="201522"/>
            </a:xfrm>
          </p:grpSpPr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14067DBF-E2EB-44B7-B4C2-D71AA4B368B2}"/>
                  </a:ext>
                </a:extLst>
              </p:cNvPr>
              <p:cNvSpPr/>
              <p:nvPr/>
            </p:nvSpPr>
            <p:spPr>
              <a:xfrm>
                <a:off x="38497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87A53CC6-806F-4B45-A7AD-949252A871F5}"/>
                  </a:ext>
                </a:extLst>
              </p:cNvPr>
              <p:cNvSpPr/>
              <p:nvPr/>
            </p:nvSpPr>
            <p:spPr>
              <a:xfrm>
                <a:off x="3899093" y="1188245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BDC60152-BA84-4AEB-8BBA-018E3672759B}"/>
              </a:ext>
            </a:extLst>
          </p:cNvPr>
          <p:cNvGrpSpPr/>
          <p:nvPr/>
        </p:nvGrpSpPr>
        <p:grpSpPr>
          <a:xfrm>
            <a:off x="7694006" y="1087288"/>
            <a:ext cx="2032653" cy="304699"/>
            <a:chOff x="6321407" y="1087288"/>
            <a:chExt cx="2032653" cy="304699"/>
          </a:xfrm>
        </p:grpSpPr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8C2D8E47-0C80-4F5A-B7EA-9C6CF11446F8}"/>
                </a:ext>
              </a:extLst>
            </p:cNvPr>
            <p:cNvSpPr txBox="1"/>
            <p:nvPr/>
          </p:nvSpPr>
          <p:spPr>
            <a:xfrm>
              <a:off x="64933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CURRENCY CONTRIBUTE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A6EFA25-5DAD-4EA4-A353-28855B89975B}"/>
                </a:ext>
              </a:extLst>
            </p:cNvPr>
            <p:cNvGrpSpPr/>
            <p:nvPr/>
          </p:nvGrpSpPr>
          <p:grpSpPr>
            <a:xfrm>
              <a:off x="6321407" y="1159459"/>
              <a:ext cx="160356" cy="160356"/>
              <a:chOff x="6300824" y="1138876"/>
              <a:chExt cx="201522" cy="201522"/>
            </a:xfrm>
          </p:grpSpPr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2B0B9546-9F72-4697-97F3-9B49DDF025E2}"/>
                  </a:ext>
                </a:extLst>
              </p:cNvPr>
              <p:cNvSpPr/>
              <p:nvPr/>
            </p:nvSpPr>
            <p:spPr>
              <a:xfrm>
                <a:off x="63008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60B8EE2D-D10E-4E94-AE74-5CF7A1C99334}"/>
                  </a:ext>
                </a:extLst>
              </p:cNvPr>
              <p:cNvSpPr/>
              <p:nvPr/>
            </p:nvSpPr>
            <p:spPr>
              <a:xfrm>
                <a:off x="6350192" y="1188244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73824D39-6070-4393-A7EA-599D6ECC4F68}"/>
              </a:ext>
            </a:extLst>
          </p:cNvPr>
          <p:cNvCxnSpPr>
            <a:cxnSpLocks/>
          </p:cNvCxnSpPr>
          <p:nvPr/>
        </p:nvCxnSpPr>
        <p:spPr>
          <a:xfrm>
            <a:off x="667620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1A558B0A-F1AB-432F-9555-4A53E646F745}"/>
              </a:ext>
            </a:extLst>
          </p:cNvPr>
          <p:cNvSpPr/>
          <p:nvPr/>
        </p:nvSpPr>
        <p:spPr>
          <a:xfrm flipH="1">
            <a:off x="501839" y="3159958"/>
            <a:ext cx="253212" cy="2532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666143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500" fill="hold"/>
                                            <p:tgtEl>
                                              <p:spTgt spid="23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3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4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3" grpId="0" animBg="1"/>
          <p:bldP spid="60" grpId="0"/>
          <p:bldP spid="66" grpId="0"/>
          <p:bldP spid="67" grpId="0"/>
          <p:bldP spid="68" grpId="0"/>
          <p:bldP spid="69" grpId="0"/>
          <p:bldP spid="232" grpId="0" animBg="1"/>
          <p:bldP spid="233" grpId="0" animBg="1"/>
          <p:bldP spid="235" grpId="0" animBg="1"/>
          <p:bldP spid="237" grpId="0" animBg="1"/>
          <p:bldP spid="237" grpId="1" animBg="1"/>
          <p:bldP spid="237" grpId="2" animBg="1"/>
          <p:bldP spid="238" grpId="0" animBg="1"/>
          <p:bldP spid="1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500" fill="hold"/>
                                            <p:tgtEl>
                                              <p:spTgt spid="23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3" grpId="0" animBg="1"/>
          <p:bldP spid="60" grpId="0"/>
          <p:bldP spid="66" grpId="0"/>
          <p:bldP spid="67" grpId="0"/>
          <p:bldP spid="68" grpId="0"/>
          <p:bldP spid="69" grpId="0"/>
          <p:bldP spid="232" grpId="0" animBg="1"/>
          <p:bldP spid="233" grpId="0" animBg="1"/>
          <p:bldP spid="235" grpId="0" animBg="1"/>
          <p:bldP spid="237" grpId="0" animBg="1"/>
          <p:bldP spid="237" grpId="1" animBg="1"/>
          <p:bldP spid="237" grpId="2" animBg="1"/>
          <p:bldP spid="238" grpId="0" animBg="1"/>
          <p:bldP spid="103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351A07C5-C559-47BC-9E7B-5DE9526FE518}"/>
              </a:ext>
            </a:extLst>
          </p:cNvPr>
          <p:cNvGrpSpPr/>
          <p:nvPr/>
        </p:nvGrpSpPr>
        <p:grpSpPr>
          <a:xfrm>
            <a:off x="2609850" y="2749559"/>
            <a:ext cx="1202847" cy="1358882"/>
            <a:chOff x="472306" y="742952"/>
            <a:chExt cx="255968" cy="289172"/>
          </a:xfrm>
        </p:grpSpPr>
        <p:sp>
          <p:nvSpPr>
            <p:cNvPr id="38" name="Freeform 119">
              <a:extLst>
                <a:ext uri="{FF2B5EF4-FFF2-40B4-BE49-F238E27FC236}">
                  <a16:creationId xmlns:a16="http://schemas.microsoft.com/office/drawing/2014/main" id="{C494F8BF-D2FA-45D8-BE5F-C73A1C79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06" y="742952"/>
              <a:ext cx="255968" cy="28917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49EC097-9C5D-4CE7-A218-499C3628F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89" y="802155"/>
              <a:ext cx="123508" cy="170767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8ABF625-4B9E-407F-9CEB-F01A5EFFE6EF}"/>
              </a:ext>
            </a:extLst>
          </p:cNvPr>
          <p:cNvGrpSpPr/>
          <p:nvPr/>
        </p:nvGrpSpPr>
        <p:grpSpPr>
          <a:xfrm>
            <a:off x="4086597" y="2935273"/>
            <a:ext cx="5495554" cy="645396"/>
            <a:chOff x="4604623" y="3876062"/>
            <a:chExt cx="4078799" cy="479012"/>
          </a:xfrm>
          <a:solidFill>
            <a:schemeClr val="bg1"/>
          </a:solidFill>
        </p:grpSpPr>
        <p:sp>
          <p:nvSpPr>
            <p:cNvPr id="41" name="Freeform 142">
              <a:extLst>
                <a:ext uri="{FF2B5EF4-FFF2-40B4-BE49-F238E27FC236}">
                  <a16:creationId xmlns:a16="http://schemas.microsoft.com/office/drawing/2014/main" id="{C30FD1B2-4766-415A-954C-CF35D5344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623" y="3876062"/>
              <a:ext cx="304223" cy="479012"/>
            </a:xfrm>
            <a:custGeom>
              <a:avLst/>
              <a:gdLst>
                <a:gd name="T0" fmla="*/ 58 w 103"/>
                <a:gd name="T1" fmla="*/ 162 h 162"/>
                <a:gd name="T2" fmla="*/ 12 w 103"/>
                <a:gd name="T3" fmla="*/ 143 h 162"/>
                <a:gd name="T4" fmla="*/ 0 w 103"/>
                <a:gd name="T5" fmla="*/ 81 h 162"/>
                <a:gd name="T6" fmla="*/ 12 w 103"/>
                <a:gd name="T7" fmla="*/ 19 h 162"/>
                <a:gd name="T8" fmla="*/ 58 w 103"/>
                <a:gd name="T9" fmla="*/ 0 h 162"/>
                <a:gd name="T10" fmla="*/ 103 w 103"/>
                <a:gd name="T11" fmla="*/ 6 h 162"/>
                <a:gd name="T12" fmla="*/ 102 w 103"/>
                <a:gd name="T13" fmla="*/ 27 h 162"/>
                <a:gd name="T14" fmla="*/ 61 w 103"/>
                <a:gd name="T15" fmla="*/ 23 h 162"/>
                <a:gd name="T16" fmla="*/ 33 w 103"/>
                <a:gd name="T17" fmla="*/ 35 h 162"/>
                <a:gd name="T18" fmla="*/ 26 w 103"/>
                <a:gd name="T19" fmla="*/ 81 h 162"/>
                <a:gd name="T20" fmla="*/ 33 w 103"/>
                <a:gd name="T21" fmla="*/ 127 h 162"/>
                <a:gd name="T22" fmla="*/ 60 w 103"/>
                <a:gd name="T23" fmla="*/ 139 h 162"/>
                <a:gd name="T24" fmla="*/ 102 w 103"/>
                <a:gd name="T25" fmla="*/ 136 h 162"/>
                <a:gd name="T26" fmla="*/ 103 w 103"/>
                <a:gd name="T27" fmla="*/ 157 h 162"/>
                <a:gd name="T28" fmla="*/ 58 w 103"/>
                <a:gd name="T2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162">
                  <a:moveTo>
                    <a:pt x="58" y="162"/>
                  </a:moveTo>
                  <a:cubicBezTo>
                    <a:pt x="35" y="162"/>
                    <a:pt x="20" y="155"/>
                    <a:pt x="12" y="143"/>
                  </a:cubicBezTo>
                  <a:cubicBezTo>
                    <a:pt x="4" y="130"/>
                    <a:pt x="0" y="109"/>
                    <a:pt x="0" y="81"/>
                  </a:cubicBezTo>
                  <a:cubicBezTo>
                    <a:pt x="0" y="52"/>
                    <a:pt x="4" y="31"/>
                    <a:pt x="12" y="19"/>
                  </a:cubicBezTo>
                  <a:cubicBezTo>
                    <a:pt x="20" y="7"/>
                    <a:pt x="36" y="0"/>
                    <a:pt x="58" y="0"/>
                  </a:cubicBezTo>
                  <a:cubicBezTo>
                    <a:pt x="72" y="0"/>
                    <a:pt x="87" y="2"/>
                    <a:pt x="103" y="6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88" y="24"/>
                    <a:pt x="75" y="23"/>
                    <a:pt x="61" y="23"/>
                  </a:cubicBezTo>
                  <a:cubicBezTo>
                    <a:pt x="47" y="23"/>
                    <a:pt x="38" y="27"/>
                    <a:pt x="33" y="35"/>
                  </a:cubicBezTo>
                  <a:cubicBezTo>
                    <a:pt x="28" y="43"/>
                    <a:pt x="26" y="59"/>
                    <a:pt x="26" y="81"/>
                  </a:cubicBezTo>
                  <a:cubicBezTo>
                    <a:pt x="26" y="104"/>
                    <a:pt x="28" y="119"/>
                    <a:pt x="33" y="127"/>
                  </a:cubicBezTo>
                  <a:cubicBezTo>
                    <a:pt x="38" y="135"/>
                    <a:pt x="47" y="139"/>
                    <a:pt x="60" y="139"/>
                  </a:cubicBezTo>
                  <a:cubicBezTo>
                    <a:pt x="74" y="139"/>
                    <a:pt x="88" y="138"/>
                    <a:pt x="102" y="13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87" y="160"/>
                    <a:pt x="72" y="162"/>
                    <a:pt x="58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2" name="Freeform 143">
              <a:extLst>
                <a:ext uri="{FF2B5EF4-FFF2-40B4-BE49-F238E27FC236}">
                  <a16:creationId xmlns:a16="http://schemas.microsoft.com/office/drawing/2014/main" id="{CB22521E-BE9E-470C-9056-8C066BEF9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196" y="3884914"/>
              <a:ext cx="331881" cy="461312"/>
            </a:xfrm>
            <a:custGeom>
              <a:avLst/>
              <a:gdLst>
                <a:gd name="T0" fmla="*/ 25 w 112"/>
                <a:gd name="T1" fmla="*/ 101 h 156"/>
                <a:gd name="T2" fmla="*/ 25 w 112"/>
                <a:gd name="T3" fmla="*/ 156 h 156"/>
                <a:gd name="T4" fmla="*/ 0 w 112"/>
                <a:gd name="T5" fmla="*/ 156 h 156"/>
                <a:gd name="T6" fmla="*/ 0 w 112"/>
                <a:gd name="T7" fmla="*/ 0 h 156"/>
                <a:gd name="T8" fmla="*/ 59 w 112"/>
                <a:gd name="T9" fmla="*/ 0 h 156"/>
                <a:gd name="T10" fmla="*/ 112 w 112"/>
                <a:gd name="T11" fmla="*/ 50 h 156"/>
                <a:gd name="T12" fmla="*/ 86 w 112"/>
                <a:gd name="T13" fmla="*/ 95 h 156"/>
                <a:gd name="T14" fmla="*/ 112 w 112"/>
                <a:gd name="T15" fmla="*/ 156 h 156"/>
                <a:gd name="T16" fmla="*/ 84 w 112"/>
                <a:gd name="T17" fmla="*/ 156 h 156"/>
                <a:gd name="T18" fmla="*/ 62 w 112"/>
                <a:gd name="T19" fmla="*/ 101 h 156"/>
                <a:gd name="T20" fmla="*/ 25 w 112"/>
                <a:gd name="T21" fmla="*/ 101 h 156"/>
                <a:gd name="T22" fmla="*/ 86 w 112"/>
                <a:gd name="T23" fmla="*/ 50 h 156"/>
                <a:gd name="T24" fmla="*/ 59 w 112"/>
                <a:gd name="T25" fmla="*/ 22 h 156"/>
                <a:gd name="T26" fmla="*/ 25 w 112"/>
                <a:gd name="T27" fmla="*/ 22 h 156"/>
                <a:gd name="T28" fmla="*/ 25 w 112"/>
                <a:gd name="T29" fmla="*/ 79 h 156"/>
                <a:gd name="T30" fmla="*/ 59 w 112"/>
                <a:gd name="T31" fmla="*/ 79 h 156"/>
                <a:gd name="T32" fmla="*/ 80 w 112"/>
                <a:gd name="T33" fmla="*/ 71 h 156"/>
                <a:gd name="T34" fmla="*/ 86 w 112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56">
                  <a:moveTo>
                    <a:pt x="25" y="101"/>
                  </a:moveTo>
                  <a:cubicBezTo>
                    <a:pt x="25" y="156"/>
                    <a:pt x="25" y="156"/>
                    <a:pt x="25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4" y="0"/>
                    <a:pt x="112" y="16"/>
                    <a:pt x="112" y="50"/>
                  </a:cubicBezTo>
                  <a:cubicBezTo>
                    <a:pt x="112" y="72"/>
                    <a:pt x="103" y="87"/>
                    <a:pt x="86" y="9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62" y="101"/>
                    <a:pt x="62" y="101"/>
                    <a:pt x="62" y="101"/>
                  </a:cubicBezTo>
                  <a:lnTo>
                    <a:pt x="25" y="101"/>
                  </a:lnTo>
                  <a:close/>
                  <a:moveTo>
                    <a:pt x="86" y="50"/>
                  </a:moveTo>
                  <a:cubicBezTo>
                    <a:pt x="86" y="31"/>
                    <a:pt x="77" y="22"/>
                    <a:pt x="59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9" y="79"/>
                    <a:pt x="75" y="76"/>
                    <a:pt x="80" y="71"/>
                  </a:cubicBezTo>
                  <a:cubicBezTo>
                    <a:pt x="84" y="66"/>
                    <a:pt x="86" y="59"/>
                    <a:pt x="8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3" name="Freeform 144">
              <a:extLst>
                <a:ext uri="{FF2B5EF4-FFF2-40B4-BE49-F238E27FC236}">
                  <a16:creationId xmlns:a16="http://schemas.microsoft.com/office/drawing/2014/main" id="{74E4B4EC-F644-439A-9ADC-10F708B00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477" y="3884914"/>
              <a:ext cx="366176" cy="461312"/>
            </a:xfrm>
            <a:custGeom>
              <a:avLst/>
              <a:gdLst>
                <a:gd name="T0" fmla="*/ 200 w 331"/>
                <a:gd name="T1" fmla="*/ 417 h 417"/>
                <a:gd name="T2" fmla="*/ 131 w 331"/>
                <a:gd name="T3" fmla="*/ 417 h 417"/>
                <a:gd name="T4" fmla="*/ 131 w 331"/>
                <a:gd name="T5" fmla="*/ 246 h 417"/>
                <a:gd name="T6" fmla="*/ 0 w 331"/>
                <a:gd name="T7" fmla="*/ 0 h 417"/>
                <a:gd name="T8" fmla="*/ 77 w 331"/>
                <a:gd name="T9" fmla="*/ 0 h 417"/>
                <a:gd name="T10" fmla="*/ 165 w 331"/>
                <a:gd name="T11" fmla="*/ 179 h 417"/>
                <a:gd name="T12" fmla="*/ 254 w 331"/>
                <a:gd name="T13" fmla="*/ 0 h 417"/>
                <a:gd name="T14" fmla="*/ 331 w 331"/>
                <a:gd name="T15" fmla="*/ 0 h 417"/>
                <a:gd name="T16" fmla="*/ 200 w 331"/>
                <a:gd name="T17" fmla="*/ 246 h 417"/>
                <a:gd name="T18" fmla="*/ 200 w 331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417">
                  <a:moveTo>
                    <a:pt x="200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165" y="179"/>
                  </a:lnTo>
                  <a:lnTo>
                    <a:pt x="254" y="0"/>
                  </a:lnTo>
                  <a:lnTo>
                    <a:pt x="331" y="0"/>
                  </a:lnTo>
                  <a:lnTo>
                    <a:pt x="200" y="246"/>
                  </a:lnTo>
                  <a:lnTo>
                    <a:pt x="20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4" name="Freeform 145">
              <a:extLst>
                <a:ext uri="{FF2B5EF4-FFF2-40B4-BE49-F238E27FC236}">
                  <a16:creationId xmlns:a16="http://schemas.microsoft.com/office/drawing/2014/main" id="{71BAAA61-98A5-4D47-8273-14290B84E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0451" y="3884914"/>
              <a:ext cx="328560" cy="461312"/>
            </a:xfrm>
            <a:custGeom>
              <a:avLst/>
              <a:gdLst>
                <a:gd name="T0" fmla="*/ 58 w 111"/>
                <a:gd name="T1" fmla="*/ 108 h 156"/>
                <a:gd name="T2" fmla="*/ 26 w 111"/>
                <a:gd name="T3" fmla="*/ 108 h 156"/>
                <a:gd name="T4" fmla="*/ 26 w 111"/>
                <a:gd name="T5" fmla="*/ 156 h 156"/>
                <a:gd name="T6" fmla="*/ 0 w 111"/>
                <a:gd name="T7" fmla="*/ 156 h 156"/>
                <a:gd name="T8" fmla="*/ 0 w 111"/>
                <a:gd name="T9" fmla="*/ 0 h 156"/>
                <a:gd name="T10" fmla="*/ 58 w 111"/>
                <a:gd name="T11" fmla="*/ 0 h 156"/>
                <a:gd name="T12" fmla="*/ 111 w 111"/>
                <a:gd name="T13" fmla="*/ 52 h 156"/>
                <a:gd name="T14" fmla="*/ 98 w 111"/>
                <a:gd name="T15" fmla="*/ 94 h 156"/>
                <a:gd name="T16" fmla="*/ 58 w 111"/>
                <a:gd name="T17" fmla="*/ 108 h 156"/>
                <a:gd name="T18" fmla="*/ 26 w 111"/>
                <a:gd name="T19" fmla="*/ 86 h 156"/>
                <a:gd name="T20" fmla="*/ 58 w 111"/>
                <a:gd name="T21" fmla="*/ 86 h 156"/>
                <a:gd name="T22" fmla="*/ 85 w 111"/>
                <a:gd name="T23" fmla="*/ 52 h 156"/>
                <a:gd name="T24" fmla="*/ 78 w 111"/>
                <a:gd name="T25" fmla="*/ 29 h 156"/>
                <a:gd name="T26" fmla="*/ 58 w 111"/>
                <a:gd name="T27" fmla="*/ 22 h 156"/>
                <a:gd name="T28" fmla="*/ 26 w 111"/>
                <a:gd name="T29" fmla="*/ 22 h 156"/>
                <a:gd name="T30" fmla="*/ 26 w 111"/>
                <a:gd name="T31" fmla="*/ 8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6">
                  <a:moveTo>
                    <a:pt x="58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93" y="0"/>
                    <a:pt x="111" y="17"/>
                    <a:pt x="111" y="52"/>
                  </a:cubicBezTo>
                  <a:cubicBezTo>
                    <a:pt x="111" y="70"/>
                    <a:pt x="106" y="84"/>
                    <a:pt x="98" y="94"/>
                  </a:cubicBezTo>
                  <a:cubicBezTo>
                    <a:pt x="89" y="103"/>
                    <a:pt x="75" y="108"/>
                    <a:pt x="58" y="108"/>
                  </a:cubicBezTo>
                  <a:close/>
                  <a:moveTo>
                    <a:pt x="26" y="86"/>
                  </a:moveTo>
                  <a:cubicBezTo>
                    <a:pt x="58" y="86"/>
                    <a:pt x="58" y="86"/>
                    <a:pt x="58" y="86"/>
                  </a:cubicBezTo>
                  <a:cubicBezTo>
                    <a:pt x="76" y="86"/>
                    <a:pt x="85" y="75"/>
                    <a:pt x="85" y="52"/>
                  </a:cubicBezTo>
                  <a:cubicBezTo>
                    <a:pt x="85" y="42"/>
                    <a:pt x="83" y="34"/>
                    <a:pt x="78" y="29"/>
                  </a:cubicBezTo>
                  <a:cubicBezTo>
                    <a:pt x="74" y="24"/>
                    <a:pt x="67" y="22"/>
                    <a:pt x="58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5" name="Freeform 146">
              <a:extLst>
                <a:ext uri="{FF2B5EF4-FFF2-40B4-BE49-F238E27FC236}">
                  <a16:creationId xmlns:a16="http://schemas.microsoft.com/office/drawing/2014/main" id="{DF87FF94-EB54-4BB7-BB18-DC3FCAE56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264" y="3884914"/>
              <a:ext cx="336303" cy="461312"/>
            </a:xfrm>
            <a:custGeom>
              <a:avLst/>
              <a:gdLst>
                <a:gd name="T0" fmla="*/ 0 w 304"/>
                <a:gd name="T1" fmla="*/ 62 h 417"/>
                <a:gd name="T2" fmla="*/ 0 w 304"/>
                <a:gd name="T3" fmla="*/ 0 h 417"/>
                <a:gd name="T4" fmla="*/ 304 w 304"/>
                <a:gd name="T5" fmla="*/ 0 h 417"/>
                <a:gd name="T6" fmla="*/ 304 w 304"/>
                <a:gd name="T7" fmla="*/ 62 h 417"/>
                <a:gd name="T8" fmla="*/ 187 w 304"/>
                <a:gd name="T9" fmla="*/ 62 h 417"/>
                <a:gd name="T10" fmla="*/ 187 w 304"/>
                <a:gd name="T11" fmla="*/ 417 h 417"/>
                <a:gd name="T12" fmla="*/ 120 w 304"/>
                <a:gd name="T13" fmla="*/ 417 h 417"/>
                <a:gd name="T14" fmla="*/ 120 w 304"/>
                <a:gd name="T15" fmla="*/ 62 h 417"/>
                <a:gd name="T16" fmla="*/ 0 w 304"/>
                <a:gd name="T17" fmla="*/ 6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17">
                  <a:moveTo>
                    <a:pt x="0" y="62"/>
                  </a:moveTo>
                  <a:lnTo>
                    <a:pt x="0" y="0"/>
                  </a:lnTo>
                  <a:lnTo>
                    <a:pt x="304" y="0"/>
                  </a:lnTo>
                  <a:lnTo>
                    <a:pt x="304" y="62"/>
                  </a:lnTo>
                  <a:lnTo>
                    <a:pt x="187" y="62"/>
                  </a:lnTo>
                  <a:lnTo>
                    <a:pt x="187" y="417"/>
                  </a:lnTo>
                  <a:lnTo>
                    <a:pt x="120" y="417"/>
                  </a:lnTo>
                  <a:lnTo>
                    <a:pt x="12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6" name="Freeform 147">
              <a:extLst>
                <a:ext uri="{FF2B5EF4-FFF2-40B4-BE49-F238E27FC236}">
                  <a16:creationId xmlns:a16="http://schemas.microsoft.com/office/drawing/2014/main" id="{07B0913D-97B4-459A-B4AF-ED219E424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0457" y="3876062"/>
              <a:ext cx="375024" cy="479012"/>
            </a:xfrm>
            <a:custGeom>
              <a:avLst/>
              <a:gdLst>
                <a:gd name="T0" fmla="*/ 113 w 127"/>
                <a:gd name="T1" fmla="*/ 143 h 162"/>
                <a:gd name="T2" fmla="*/ 64 w 127"/>
                <a:gd name="T3" fmla="*/ 162 h 162"/>
                <a:gd name="T4" fmla="*/ 14 w 127"/>
                <a:gd name="T5" fmla="*/ 143 h 162"/>
                <a:gd name="T6" fmla="*/ 0 w 127"/>
                <a:gd name="T7" fmla="*/ 82 h 162"/>
                <a:gd name="T8" fmla="*/ 15 w 127"/>
                <a:gd name="T9" fmla="*/ 20 h 162"/>
                <a:gd name="T10" fmla="*/ 64 w 127"/>
                <a:gd name="T11" fmla="*/ 0 h 162"/>
                <a:gd name="T12" fmla="*/ 113 w 127"/>
                <a:gd name="T13" fmla="*/ 20 h 162"/>
                <a:gd name="T14" fmla="*/ 127 w 127"/>
                <a:gd name="T15" fmla="*/ 82 h 162"/>
                <a:gd name="T16" fmla="*/ 113 w 127"/>
                <a:gd name="T17" fmla="*/ 143 h 162"/>
                <a:gd name="T18" fmla="*/ 34 w 127"/>
                <a:gd name="T19" fmla="*/ 126 h 162"/>
                <a:gd name="T20" fmla="*/ 64 w 127"/>
                <a:gd name="T21" fmla="*/ 140 h 162"/>
                <a:gd name="T22" fmla="*/ 94 w 127"/>
                <a:gd name="T23" fmla="*/ 126 h 162"/>
                <a:gd name="T24" fmla="*/ 101 w 127"/>
                <a:gd name="T25" fmla="*/ 82 h 162"/>
                <a:gd name="T26" fmla="*/ 93 w 127"/>
                <a:gd name="T27" fmla="*/ 37 h 162"/>
                <a:gd name="T28" fmla="*/ 64 w 127"/>
                <a:gd name="T29" fmla="*/ 23 h 162"/>
                <a:gd name="T30" fmla="*/ 35 w 127"/>
                <a:gd name="T31" fmla="*/ 37 h 162"/>
                <a:gd name="T32" fmla="*/ 27 w 127"/>
                <a:gd name="T33" fmla="*/ 82 h 162"/>
                <a:gd name="T34" fmla="*/ 34 w 127"/>
                <a:gd name="T35" fmla="*/ 12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62">
                  <a:moveTo>
                    <a:pt x="113" y="143"/>
                  </a:moveTo>
                  <a:cubicBezTo>
                    <a:pt x="104" y="155"/>
                    <a:pt x="88" y="162"/>
                    <a:pt x="64" y="162"/>
                  </a:cubicBezTo>
                  <a:cubicBezTo>
                    <a:pt x="40" y="162"/>
                    <a:pt x="24" y="155"/>
                    <a:pt x="14" y="143"/>
                  </a:cubicBezTo>
                  <a:cubicBezTo>
                    <a:pt x="5" y="130"/>
                    <a:pt x="0" y="109"/>
                    <a:pt x="0" y="82"/>
                  </a:cubicBezTo>
                  <a:cubicBezTo>
                    <a:pt x="0" y="54"/>
                    <a:pt x="5" y="34"/>
                    <a:pt x="15" y="20"/>
                  </a:cubicBezTo>
                  <a:cubicBezTo>
                    <a:pt x="24" y="7"/>
                    <a:pt x="41" y="0"/>
                    <a:pt x="64" y="0"/>
                  </a:cubicBezTo>
                  <a:cubicBezTo>
                    <a:pt x="87" y="0"/>
                    <a:pt x="104" y="7"/>
                    <a:pt x="113" y="20"/>
                  </a:cubicBezTo>
                  <a:cubicBezTo>
                    <a:pt x="123" y="34"/>
                    <a:pt x="127" y="54"/>
                    <a:pt x="127" y="82"/>
                  </a:cubicBezTo>
                  <a:cubicBezTo>
                    <a:pt x="127" y="110"/>
                    <a:pt x="123" y="130"/>
                    <a:pt x="113" y="143"/>
                  </a:cubicBezTo>
                  <a:close/>
                  <a:moveTo>
                    <a:pt x="34" y="126"/>
                  </a:moveTo>
                  <a:cubicBezTo>
                    <a:pt x="39" y="135"/>
                    <a:pt x="49" y="140"/>
                    <a:pt x="64" y="140"/>
                  </a:cubicBezTo>
                  <a:cubicBezTo>
                    <a:pt x="79" y="140"/>
                    <a:pt x="88" y="135"/>
                    <a:pt x="94" y="126"/>
                  </a:cubicBezTo>
                  <a:cubicBezTo>
                    <a:pt x="99" y="118"/>
                    <a:pt x="101" y="103"/>
                    <a:pt x="101" y="82"/>
                  </a:cubicBezTo>
                  <a:cubicBezTo>
                    <a:pt x="101" y="61"/>
                    <a:pt x="99" y="46"/>
                    <a:pt x="93" y="37"/>
                  </a:cubicBezTo>
                  <a:cubicBezTo>
                    <a:pt x="88" y="27"/>
                    <a:pt x="78" y="23"/>
                    <a:pt x="64" y="23"/>
                  </a:cubicBezTo>
                  <a:cubicBezTo>
                    <a:pt x="50" y="23"/>
                    <a:pt x="40" y="27"/>
                    <a:pt x="35" y="37"/>
                  </a:cubicBezTo>
                  <a:cubicBezTo>
                    <a:pt x="29" y="46"/>
                    <a:pt x="27" y="61"/>
                    <a:pt x="27" y="82"/>
                  </a:cubicBezTo>
                  <a:cubicBezTo>
                    <a:pt x="27" y="102"/>
                    <a:pt x="29" y="117"/>
                    <a:pt x="3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7" name="Freeform 148">
              <a:extLst>
                <a:ext uri="{FF2B5EF4-FFF2-40B4-BE49-F238E27FC236}">
                  <a16:creationId xmlns:a16="http://schemas.microsoft.com/office/drawing/2014/main" id="{455C8D4E-5CF9-4A8D-A765-94111A352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80" y="3884914"/>
              <a:ext cx="355113" cy="461312"/>
            </a:xfrm>
            <a:custGeom>
              <a:avLst/>
              <a:gdLst>
                <a:gd name="T0" fmla="*/ 0 w 321"/>
                <a:gd name="T1" fmla="*/ 417 h 417"/>
                <a:gd name="T2" fmla="*/ 0 w 321"/>
                <a:gd name="T3" fmla="*/ 0 h 417"/>
                <a:gd name="T4" fmla="*/ 118 w 321"/>
                <a:gd name="T5" fmla="*/ 0 h 417"/>
                <a:gd name="T6" fmla="*/ 243 w 321"/>
                <a:gd name="T7" fmla="*/ 358 h 417"/>
                <a:gd name="T8" fmla="*/ 254 w 321"/>
                <a:gd name="T9" fmla="*/ 358 h 417"/>
                <a:gd name="T10" fmla="*/ 254 w 321"/>
                <a:gd name="T11" fmla="*/ 0 h 417"/>
                <a:gd name="T12" fmla="*/ 321 w 321"/>
                <a:gd name="T13" fmla="*/ 0 h 417"/>
                <a:gd name="T14" fmla="*/ 321 w 321"/>
                <a:gd name="T15" fmla="*/ 417 h 417"/>
                <a:gd name="T16" fmla="*/ 206 w 321"/>
                <a:gd name="T17" fmla="*/ 417 h 417"/>
                <a:gd name="T18" fmla="*/ 75 w 321"/>
                <a:gd name="T19" fmla="*/ 59 h 417"/>
                <a:gd name="T20" fmla="*/ 67 w 321"/>
                <a:gd name="T21" fmla="*/ 59 h 417"/>
                <a:gd name="T22" fmla="*/ 67 w 321"/>
                <a:gd name="T23" fmla="*/ 417 h 417"/>
                <a:gd name="T24" fmla="*/ 0 w 321"/>
                <a:gd name="T2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417">
                  <a:moveTo>
                    <a:pt x="0" y="417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3" y="358"/>
                  </a:lnTo>
                  <a:lnTo>
                    <a:pt x="254" y="358"/>
                  </a:lnTo>
                  <a:lnTo>
                    <a:pt x="254" y="0"/>
                  </a:lnTo>
                  <a:lnTo>
                    <a:pt x="321" y="0"/>
                  </a:lnTo>
                  <a:lnTo>
                    <a:pt x="321" y="417"/>
                  </a:lnTo>
                  <a:lnTo>
                    <a:pt x="206" y="417"/>
                  </a:lnTo>
                  <a:lnTo>
                    <a:pt x="75" y="59"/>
                  </a:lnTo>
                  <a:lnTo>
                    <a:pt x="67" y="59"/>
                  </a:lnTo>
                  <a:lnTo>
                    <a:pt x="67" y="41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>
                <a:solidFill>
                  <a:schemeClr val="bg1"/>
                </a:solidFill>
              </a:endParaRPr>
            </a:p>
          </p:txBody>
        </p:sp>
        <p:sp>
          <p:nvSpPr>
            <p:cNvPr id="48" name="Freeform 149">
              <a:extLst>
                <a:ext uri="{FF2B5EF4-FFF2-40B4-BE49-F238E27FC236}">
                  <a16:creationId xmlns:a16="http://schemas.microsoft.com/office/drawing/2014/main" id="{9A59BE21-E680-4442-A7A6-76D748738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763" y="3884914"/>
              <a:ext cx="377235" cy="461312"/>
            </a:xfrm>
            <a:custGeom>
              <a:avLst/>
              <a:gdLst>
                <a:gd name="T0" fmla="*/ 0 w 341"/>
                <a:gd name="T1" fmla="*/ 417 h 417"/>
                <a:gd name="T2" fmla="*/ 104 w 341"/>
                <a:gd name="T3" fmla="*/ 0 h 417"/>
                <a:gd name="T4" fmla="*/ 240 w 341"/>
                <a:gd name="T5" fmla="*/ 0 h 417"/>
                <a:gd name="T6" fmla="*/ 341 w 341"/>
                <a:gd name="T7" fmla="*/ 417 h 417"/>
                <a:gd name="T8" fmla="*/ 275 w 341"/>
                <a:gd name="T9" fmla="*/ 417 h 417"/>
                <a:gd name="T10" fmla="*/ 251 w 341"/>
                <a:gd name="T11" fmla="*/ 329 h 417"/>
                <a:gd name="T12" fmla="*/ 90 w 341"/>
                <a:gd name="T13" fmla="*/ 329 h 417"/>
                <a:gd name="T14" fmla="*/ 69 w 341"/>
                <a:gd name="T15" fmla="*/ 417 h 417"/>
                <a:gd name="T16" fmla="*/ 0 w 341"/>
                <a:gd name="T17" fmla="*/ 417 h 417"/>
                <a:gd name="T18" fmla="*/ 157 w 341"/>
                <a:gd name="T19" fmla="*/ 56 h 417"/>
                <a:gd name="T20" fmla="*/ 104 w 341"/>
                <a:gd name="T21" fmla="*/ 267 h 417"/>
                <a:gd name="T22" fmla="*/ 237 w 341"/>
                <a:gd name="T23" fmla="*/ 267 h 417"/>
                <a:gd name="T24" fmla="*/ 187 w 341"/>
                <a:gd name="T25" fmla="*/ 56 h 417"/>
                <a:gd name="T26" fmla="*/ 157 w 341"/>
                <a:gd name="T27" fmla="*/ 5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1" h="417">
                  <a:moveTo>
                    <a:pt x="0" y="417"/>
                  </a:moveTo>
                  <a:lnTo>
                    <a:pt x="104" y="0"/>
                  </a:lnTo>
                  <a:lnTo>
                    <a:pt x="240" y="0"/>
                  </a:lnTo>
                  <a:lnTo>
                    <a:pt x="341" y="417"/>
                  </a:lnTo>
                  <a:lnTo>
                    <a:pt x="275" y="417"/>
                  </a:lnTo>
                  <a:lnTo>
                    <a:pt x="251" y="329"/>
                  </a:lnTo>
                  <a:lnTo>
                    <a:pt x="90" y="329"/>
                  </a:lnTo>
                  <a:lnTo>
                    <a:pt x="69" y="417"/>
                  </a:lnTo>
                  <a:lnTo>
                    <a:pt x="0" y="417"/>
                  </a:lnTo>
                  <a:close/>
                  <a:moveTo>
                    <a:pt x="157" y="56"/>
                  </a:moveTo>
                  <a:lnTo>
                    <a:pt x="104" y="267"/>
                  </a:lnTo>
                  <a:lnTo>
                    <a:pt x="237" y="267"/>
                  </a:lnTo>
                  <a:lnTo>
                    <a:pt x="187" y="56"/>
                  </a:lnTo>
                  <a:lnTo>
                    <a:pt x="157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9" name="Freeform 150">
              <a:extLst>
                <a:ext uri="{FF2B5EF4-FFF2-40B4-BE49-F238E27FC236}">
                  <a16:creationId xmlns:a16="http://schemas.microsoft.com/office/drawing/2014/main" id="{962FB42A-9940-4AA9-B82E-BA010D8F7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9968" y="3884914"/>
              <a:ext cx="334092" cy="461312"/>
            </a:xfrm>
            <a:custGeom>
              <a:avLst/>
              <a:gdLst>
                <a:gd name="T0" fmla="*/ 26 w 113"/>
                <a:gd name="T1" fmla="*/ 101 h 156"/>
                <a:gd name="T2" fmla="*/ 26 w 113"/>
                <a:gd name="T3" fmla="*/ 156 h 156"/>
                <a:gd name="T4" fmla="*/ 0 w 113"/>
                <a:gd name="T5" fmla="*/ 156 h 156"/>
                <a:gd name="T6" fmla="*/ 0 w 113"/>
                <a:gd name="T7" fmla="*/ 0 h 156"/>
                <a:gd name="T8" fmla="*/ 60 w 113"/>
                <a:gd name="T9" fmla="*/ 0 h 156"/>
                <a:gd name="T10" fmla="*/ 113 w 113"/>
                <a:gd name="T11" fmla="*/ 50 h 156"/>
                <a:gd name="T12" fmla="*/ 87 w 113"/>
                <a:gd name="T13" fmla="*/ 95 h 156"/>
                <a:gd name="T14" fmla="*/ 113 w 113"/>
                <a:gd name="T15" fmla="*/ 156 h 156"/>
                <a:gd name="T16" fmla="*/ 85 w 113"/>
                <a:gd name="T17" fmla="*/ 156 h 156"/>
                <a:gd name="T18" fmla="*/ 63 w 113"/>
                <a:gd name="T19" fmla="*/ 101 h 156"/>
                <a:gd name="T20" fmla="*/ 26 w 113"/>
                <a:gd name="T21" fmla="*/ 101 h 156"/>
                <a:gd name="T22" fmla="*/ 87 w 113"/>
                <a:gd name="T23" fmla="*/ 50 h 156"/>
                <a:gd name="T24" fmla="*/ 60 w 113"/>
                <a:gd name="T25" fmla="*/ 22 h 156"/>
                <a:gd name="T26" fmla="*/ 26 w 113"/>
                <a:gd name="T27" fmla="*/ 22 h 156"/>
                <a:gd name="T28" fmla="*/ 26 w 113"/>
                <a:gd name="T29" fmla="*/ 79 h 156"/>
                <a:gd name="T30" fmla="*/ 60 w 113"/>
                <a:gd name="T31" fmla="*/ 79 h 156"/>
                <a:gd name="T32" fmla="*/ 80 w 113"/>
                <a:gd name="T33" fmla="*/ 71 h 156"/>
                <a:gd name="T34" fmla="*/ 87 w 113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6">
                  <a:moveTo>
                    <a:pt x="26" y="101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5" y="0"/>
                    <a:pt x="113" y="16"/>
                    <a:pt x="113" y="50"/>
                  </a:cubicBezTo>
                  <a:cubicBezTo>
                    <a:pt x="113" y="72"/>
                    <a:pt x="104" y="87"/>
                    <a:pt x="87" y="95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63" y="101"/>
                    <a:pt x="63" y="101"/>
                    <a:pt x="63" y="101"/>
                  </a:cubicBezTo>
                  <a:lnTo>
                    <a:pt x="26" y="101"/>
                  </a:lnTo>
                  <a:close/>
                  <a:moveTo>
                    <a:pt x="87" y="50"/>
                  </a:moveTo>
                  <a:cubicBezTo>
                    <a:pt x="87" y="31"/>
                    <a:pt x="78" y="22"/>
                    <a:pt x="6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9" y="79"/>
                    <a:pt x="76" y="76"/>
                    <a:pt x="80" y="71"/>
                  </a:cubicBezTo>
                  <a:cubicBezTo>
                    <a:pt x="85" y="66"/>
                    <a:pt x="87" y="59"/>
                    <a:pt x="8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50" name="Freeform 151">
              <a:extLst>
                <a:ext uri="{FF2B5EF4-FFF2-40B4-BE49-F238E27FC236}">
                  <a16:creationId xmlns:a16="http://schemas.microsoft.com/office/drawing/2014/main" id="{4BFEF018-67C5-4407-AFA9-9946C8E55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461" y="3884914"/>
              <a:ext cx="363961" cy="461312"/>
            </a:xfrm>
            <a:custGeom>
              <a:avLst/>
              <a:gdLst>
                <a:gd name="T0" fmla="*/ 201 w 329"/>
                <a:gd name="T1" fmla="*/ 417 h 417"/>
                <a:gd name="T2" fmla="*/ 131 w 329"/>
                <a:gd name="T3" fmla="*/ 417 h 417"/>
                <a:gd name="T4" fmla="*/ 131 w 329"/>
                <a:gd name="T5" fmla="*/ 246 h 417"/>
                <a:gd name="T6" fmla="*/ 0 w 329"/>
                <a:gd name="T7" fmla="*/ 0 h 417"/>
                <a:gd name="T8" fmla="*/ 78 w 329"/>
                <a:gd name="T9" fmla="*/ 0 h 417"/>
                <a:gd name="T10" fmla="*/ 166 w 329"/>
                <a:gd name="T11" fmla="*/ 179 h 417"/>
                <a:gd name="T12" fmla="*/ 254 w 329"/>
                <a:gd name="T13" fmla="*/ 0 h 417"/>
                <a:gd name="T14" fmla="*/ 329 w 329"/>
                <a:gd name="T15" fmla="*/ 0 h 417"/>
                <a:gd name="T16" fmla="*/ 201 w 329"/>
                <a:gd name="T17" fmla="*/ 246 h 417"/>
                <a:gd name="T18" fmla="*/ 201 w 329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417">
                  <a:moveTo>
                    <a:pt x="201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166" y="179"/>
                  </a:lnTo>
                  <a:lnTo>
                    <a:pt x="254" y="0"/>
                  </a:lnTo>
                  <a:lnTo>
                    <a:pt x="329" y="0"/>
                  </a:lnTo>
                  <a:lnTo>
                    <a:pt x="201" y="246"/>
                  </a:lnTo>
                  <a:lnTo>
                    <a:pt x="201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FD32F313-6C3E-4BAE-AA3B-F39FFFDDE458}"/>
              </a:ext>
            </a:extLst>
          </p:cNvPr>
          <p:cNvSpPr txBox="1"/>
          <p:nvPr/>
        </p:nvSpPr>
        <p:spPr>
          <a:xfrm>
            <a:off x="4086597" y="3697317"/>
            <a:ext cx="54955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600" spc="3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</a:rPr>
              <a:t>CRYPTOCURRENCY POWERPOINT TEMPLATE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AEEBE921-FB15-4993-A087-BB158B877B09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1EBB317-32E9-4DF7-AA40-EB4B29855B43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474703D3-C0C3-48C7-BB29-AE97289B990E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0F234A5-0530-4267-B9A8-F93C58D79D45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A546599-9BF5-4444-AEB7-6CF5FFB6B513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69B0D73-F785-45C6-9E91-27670F7FD8EE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E2CCE701-1291-4873-B7FA-65109BD2E313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81A2DA5-536A-4910-9608-B6AD18C2B83F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918C7B5-E1BE-4FC9-8734-2685C07A843D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80123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24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36" dur="3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25" grpId="0" animBg="1"/>
          <p:bldP spid="25" grpId="1" animBg="1"/>
          <p:bldP spid="26" grpId="0" animBg="1"/>
          <p:bldP spid="26" grpId="1" animBg="1"/>
          <p:bldP spid="27" grpId="0" animBg="1"/>
          <p:bldP spid="27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24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36" dur="3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25" grpId="0" animBg="1"/>
          <p:bldP spid="25" grpId="1" animBg="1"/>
          <p:bldP spid="26" grpId="0" animBg="1"/>
          <p:bldP spid="26" grpId="1" animBg="1"/>
          <p:bldP spid="27" grpId="0" animBg="1"/>
          <p:bldP spid="27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29DFD410-6145-401E-BFD6-422F1B36BEED}"/>
              </a:ext>
            </a:extLst>
          </p:cNvPr>
          <p:cNvSpPr/>
          <p:nvPr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30" name="Freeform 119">
            <a:extLst>
              <a:ext uri="{FF2B5EF4-FFF2-40B4-BE49-F238E27FC236}">
                <a16:creationId xmlns:a16="http://schemas.microsoft.com/office/drawing/2014/main" id="{4EAE2128-C777-430F-BB1A-341C007E1961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6" name="Freeform 119">
            <a:extLst>
              <a:ext uri="{FF2B5EF4-FFF2-40B4-BE49-F238E27FC236}">
                <a16:creationId xmlns:a16="http://schemas.microsoft.com/office/drawing/2014/main" id="{3DCF96E3-EB42-4100-ABE5-DB107E0D6848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9" name="Freeform 119">
            <a:extLst>
              <a:ext uri="{FF2B5EF4-FFF2-40B4-BE49-F238E27FC236}">
                <a16:creationId xmlns:a16="http://schemas.microsoft.com/office/drawing/2014/main" id="{A81E1E7B-7098-47E2-BD2C-EBD7D621B9F4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7" name="Freeform 119">
            <a:extLst>
              <a:ext uri="{FF2B5EF4-FFF2-40B4-BE49-F238E27FC236}">
                <a16:creationId xmlns:a16="http://schemas.microsoft.com/office/drawing/2014/main" id="{4BA45D63-4FB3-49EC-918F-A75DE25E30E7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6678B7A4-9FD9-4834-95F8-5782307C4F2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6EEEB1A1-FB9A-4F0C-A056-7F8C27FCF28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id="{21A9EAEA-3E0A-49E1-A10D-5088396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8DF604-84E0-488C-9A60-3ACE6D70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9639B83D-7D3E-4910-9A9C-0066133F859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13" name="Freeform 142">
                <a:extLst>
                  <a:ext uri="{FF2B5EF4-FFF2-40B4-BE49-F238E27FC236}">
                    <a16:creationId xmlns:a16="http://schemas.microsoft.com/office/drawing/2014/main" id="{D28C79DC-E572-445A-8F83-F952BE0C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43">
                <a:extLst>
                  <a:ext uri="{FF2B5EF4-FFF2-40B4-BE49-F238E27FC236}">
                    <a16:creationId xmlns:a16="http://schemas.microsoft.com/office/drawing/2014/main" id="{E305A5A8-1463-4D22-9052-4FF7E8D3B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44">
                <a:extLst>
                  <a:ext uri="{FF2B5EF4-FFF2-40B4-BE49-F238E27FC236}">
                    <a16:creationId xmlns:a16="http://schemas.microsoft.com/office/drawing/2014/main" id="{8D2D99DD-1794-4D0C-9874-47071D87B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45">
                <a:extLst>
                  <a:ext uri="{FF2B5EF4-FFF2-40B4-BE49-F238E27FC236}">
                    <a16:creationId xmlns:a16="http://schemas.microsoft.com/office/drawing/2014/main" id="{42CE3FF3-A144-44B5-B44E-0D2A9C4D4C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46">
                <a:extLst>
                  <a:ext uri="{FF2B5EF4-FFF2-40B4-BE49-F238E27FC236}">
                    <a16:creationId xmlns:a16="http://schemas.microsoft.com/office/drawing/2014/main" id="{4A361E4B-896F-4FD4-B8AC-2A025D4E3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47">
                <a:extLst>
                  <a:ext uri="{FF2B5EF4-FFF2-40B4-BE49-F238E27FC236}">
                    <a16:creationId xmlns:a16="http://schemas.microsoft.com/office/drawing/2014/main" id="{D24CDE41-DC1F-4174-95B8-4963C9DB94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48">
                <a:extLst>
                  <a:ext uri="{FF2B5EF4-FFF2-40B4-BE49-F238E27FC236}">
                    <a16:creationId xmlns:a16="http://schemas.microsoft.com/office/drawing/2014/main" id="{8B8FBAED-2F7A-4EF4-B00E-8B24B77E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49">
                <a:extLst>
                  <a:ext uri="{FF2B5EF4-FFF2-40B4-BE49-F238E27FC236}">
                    <a16:creationId xmlns:a16="http://schemas.microsoft.com/office/drawing/2014/main" id="{9CDFA175-452D-43EB-BDBF-E45DA803D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50">
                <a:extLst>
                  <a:ext uri="{FF2B5EF4-FFF2-40B4-BE49-F238E27FC236}">
                    <a16:creationId xmlns:a16="http://schemas.microsoft.com/office/drawing/2014/main" id="{185A4266-27B2-438C-90BC-0E40997EB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51">
                <a:extLst>
                  <a:ext uri="{FF2B5EF4-FFF2-40B4-BE49-F238E27FC236}">
                    <a16:creationId xmlns:a16="http://schemas.microsoft.com/office/drawing/2014/main" id="{ED67F1D7-4C9A-4D2F-A1A0-F8AC3EA6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28" name="Freeform 119">
            <a:extLst>
              <a:ext uri="{FF2B5EF4-FFF2-40B4-BE49-F238E27FC236}">
                <a16:creationId xmlns:a16="http://schemas.microsoft.com/office/drawing/2014/main" id="{F1BED202-FFAB-45D8-9EEE-D8443D79C777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B7DE8B2-20EE-41CF-AB9B-20B670B3EBB7}"/>
              </a:ext>
            </a:extLst>
          </p:cNvPr>
          <p:cNvGrpSpPr/>
          <p:nvPr/>
        </p:nvGrpSpPr>
        <p:grpSpPr>
          <a:xfrm>
            <a:off x="1386839" y="1835908"/>
            <a:ext cx="9418321" cy="1132759"/>
            <a:chOff x="1386839" y="1835908"/>
            <a:chExt cx="9418321" cy="1132759"/>
          </a:xfrm>
        </p:grpSpPr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ABC44D3C-20E7-4FFC-864F-1B3CC8CE5B39}"/>
                </a:ext>
              </a:extLst>
            </p:cNvPr>
            <p:cNvSpPr/>
            <p:nvPr/>
          </p:nvSpPr>
          <p:spPr>
            <a:xfrm>
              <a:off x="1386840" y="1835909"/>
              <a:ext cx="9418320" cy="113275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E342C558-EB85-4E66-986A-DCA0EA22E414}"/>
                </a:ext>
              </a:extLst>
            </p:cNvPr>
            <p:cNvSpPr/>
            <p:nvPr/>
          </p:nvSpPr>
          <p:spPr>
            <a:xfrm>
              <a:off x="1386839" y="1835908"/>
              <a:ext cx="1999489" cy="1132758"/>
            </a:xfrm>
            <a:prstGeom prst="rect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34FB3A1-7DEC-46C6-A3D1-626743D6626C}"/>
              </a:ext>
            </a:extLst>
          </p:cNvPr>
          <p:cNvGrpSpPr/>
          <p:nvPr/>
        </p:nvGrpSpPr>
        <p:grpSpPr>
          <a:xfrm>
            <a:off x="9061165" y="2212463"/>
            <a:ext cx="1377960" cy="379650"/>
            <a:chOff x="8818554" y="2200275"/>
            <a:chExt cx="1377960" cy="379650"/>
          </a:xfrm>
        </p:grpSpPr>
        <p:sp>
          <p:nvSpPr>
            <p:cNvPr id="139" name="Rectangle: Rounded Corners 138">
              <a:extLst>
                <a:ext uri="{FF2B5EF4-FFF2-40B4-BE49-F238E27FC236}">
                  <a16:creationId xmlns:a16="http://schemas.microsoft.com/office/drawing/2014/main" id="{96590C66-983D-4A0C-9F27-CFF05BD88C20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62F0E857-D872-4E7E-8404-BCEA62637830}"/>
                </a:ext>
              </a:extLst>
            </p:cNvPr>
            <p:cNvSpPr txBox="1"/>
            <p:nvPr/>
          </p:nvSpPr>
          <p:spPr>
            <a:xfrm>
              <a:off x="8844252" y="2251601"/>
              <a:ext cx="132656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dirty="0"/>
                <a:t>Click </a:t>
              </a:r>
              <a:r>
                <a:rPr lang="id-ID"/>
                <a:t>To Copy</a:t>
              </a:r>
              <a:endParaRPr lang="en-US" dirty="0"/>
            </a:p>
          </p:txBody>
        </p:sp>
      </p:grpSp>
      <p:sp>
        <p:nvSpPr>
          <p:cNvPr id="142" name="TextBox 141">
            <a:extLst>
              <a:ext uri="{FF2B5EF4-FFF2-40B4-BE49-F238E27FC236}">
                <a16:creationId xmlns:a16="http://schemas.microsoft.com/office/drawing/2014/main" id="{8D9091A0-0F56-4606-8F87-7FE03F4AFC3D}"/>
              </a:ext>
            </a:extLst>
          </p:cNvPr>
          <p:cNvSpPr txBox="1"/>
          <p:nvPr/>
        </p:nvSpPr>
        <p:spPr>
          <a:xfrm>
            <a:off x="3874118" y="2248400"/>
            <a:ext cx="469925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400" dirty="0">
                <a:latin typeface="Titillium Web Light" panose="00000400000000000000" pitchFamily="2" charset="0"/>
              </a:rPr>
              <a:t>0x999356bde971bb908721d77712168fa070aa8d4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DFD9D51-724B-4A97-B844-1EEB3A18AAFE}"/>
              </a:ext>
            </a:extLst>
          </p:cNvPr>
          <p:cNvGrpSpPr/>
          <p:nvPr/>
        </p:nvGrpSpPr>
        <p:grpSpPr>
          <a:xfrm>
            <a:off x="1386839" y="3350881"/>
            <a:ext cx="9418321" cy="1132759"/>
            <a:chOff x="1386839" y="3350881"/>
            <a:chExt cx="9418321" cy="1132759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D8F0274F-2759-4B99-B9E6-241B9EA52360}"/>
                </a:ext>
              </a:extLst>
            </p:cNvPr>
            <p:cNvSpPr/>
            <p:nvPr/>
          </p:nvSpPr>
          <p:spPr>
            <a:xfrm>
              <a:off x="1386840" y="3350882"/>
              <a:ext cx="9418320" cy="113275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2D36D3C7-67D6-4BCE-9B16-DE57F6D76700}"/>
                </a:ext>
              </a:extLst>
            </p:cNvPr>
            <p:cNvSpPr/>
            <p:nvPr/>
          </p:nvSpPr>
          <p:spPr>
            <a:xfrm>
              <a:off x="1386839" y="3350881"/>
              <a:ext cx="1999489" cy="1132758"/>
            </a:xfrm>
            <a:prstGeom prst="rect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277F2B2-7DF1-4656-B75E-AD9F6B16115B}"/>
              </a:ext>
            </a:extLst>
          </p:cNvPr>
          <p:cNvGrpSpPr/>
          <p:nvPr/>
        </p:nvGrpSpPr>
        <p:grpSpPr>
          <a:xfrm>
            <a:off x="9061165" y="3727436"/>
            <a:ext cx="1377960" cy="379650"/>
            <a:chOff x="8818554" y="2200275"/>
            <a:chExt cx="1377960" cy="379650"/>
          </a:xfrm>
        </p:grpSpPr>
        <p:sp>
          <p:nvSpPr>
            <p:cNvPr id="151" name="Rectangle: Rounded Corners 150">
              <a:extLst>
                <a:ext uri="{FF2B5EF4-FFF2-40B4-BE49-F238E27FC236}">
                  <a16:creationId xmlns:a16="http://schemas.microsoft.com/office/drawing/2014/main" id="{1C30F16E-953D-44CE-B83D-434F865CB79A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AC8019A1-CE30-4A69-BC00-0F0FDF7CE0FA}"/>
                </a:ext>
              </a:extLst>
            </p:cNvPr>
            <p:cNvSpPr txBox="1"/>
            <p:nvPr/>
          </p:nvSpPr>
          <p:spPr>
            <a:xfrm>
              <a:off x="8844252" y="2259295"/>
              <a:ext cx="1326563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latin typeface="Titillium Web" panose="00000500000000000000" pitchFamily="2" charset="0"/>
                </a:rPr>
                <a:t>Click to copy</a:t>
              </a:r>
              <a:endParaRPr lang="en-US" sz="1100" dirty="0">
                <a:latin typeface="Titillium Web" panose="00000500000000000000" pitchFamily="2" charset="0"/>
              </a:endParaRPr>
            </a:p>
          </p:txBody>
        </p:sp>
      </p:grpSp>
      <p:sp>
        <p:nvSpPr>
          <p:cNvPr id="153" name="TextBox 152">
            <a:extLst>
              <a:ext uri="{FF2B5EF4-FFF2-40B4-BE49-F238E27FC236}">
                <a16:creationId xmlns:a16="http://schemas.microsoft.com/office/drawing/2014/main" id="{1248F24E-D505-4462-ACFD-15849C51CCEC}"/>
              </a:ext>
            </a:extLst>
          </p:cNvPr>
          <p:cNvSpPr txBox="1"/>
          <p:nvPr/>
        </p:nvSpPr>
        <p:spPr>
          <a:xfrm>
            <a:off x="3874118" y="3763373"/>
            <a:ext cx="469925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400" dirty="0">
                <a:latin typeface="Titillium Web Light" panose="00000400000000000000" pitchFamily="2" charset="0"/>
              </a:rPr>
              <a:t>0x999356bde971bb908721d77712168fa070aa8d4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ACD2EF1E-11DB-4B47-846C-63F3C468D3B7}"/>
              </a:ext>
            </a:extLst>
          </p:cNvPr>
          <p:cNvSpPr txBox="1"/>
          <p:nvPr/>
        </p:nvSpPr>
        <p:spPr>
          <a:xfrm>
            <a:off x="2089844" y="2239430"/>
            <a:ext cx="969927" cy="34009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</a:t>
            </a:r>
            <a:endParaRPr lang="en-US" sz="14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A5616FB-24F9-45B9-97A0-D3DCF5653ED8}"/>
              </a:ext>
            </a:extLst>
          </p:cNvPr>
          <p:cNvGrpSpPr/>
          <p:nvPr/>
        </p:nvGrpSpPr>
        <p:grpSpPr>
          <a:xfrm>
            <a:off x="1751994" y="2207415"/>
            <a:ext cx="267568" cy="389744"/>
            <a:chOff x="2177030" y="3085658"/>
            <a:chExt cx="467467" cy="680922"/>
          </a:xfrm>
        </p:grpSpPr>
        <p:sp>
          <p:nvSpPr>
            <p:cNvPr id="179" name="Freeform 14">
              <a:extLst>
                <a:ext uri="{FF2B5EF4-FFF2-40B4-BE49-F238E27FC236}">
                  <a16:creationId xmlns:a16="http://schemas.microsoft.com/office/drawing/2014/main" id="{C409359E-D47B-4672-BC5B-C5CB133FE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030" y="3085658"/>
              <a:ext cx="467467" cy="680922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C88E922C-6F3D-4FBD-AFA0-3B01294623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3787" y="3153762"/>
              <a:ext cx="373954" cy="544706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A235E0F7-EF1F-4B86-BCBF-4422C0133906}"/>
              </a:ext>
            </a:extLst>
          </p:cNvPr>
          <p:cNvSpPr txBox="1"/>
          <p:nvPr/>
        </p:nvSpPr>
        <p:spPr>
          <a:xfrm>
            <a:off x="2089844" y="3754403"/>
            <a:ext cx="969927" cy="34009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Ethereum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7107149-32FF-40A1-BE4C-A9E18C208423}"/>
              </a:ext>
            </a:extLst>
          </p:cNvPr>
          <p:cNvGrpSpPr/>
          <p:nvPr/>
        </p:nvGrpSpPr>
        <p:grpSpPr>
          <a:xfrm>
            <a:off x="1726095" y="3676158"/>
            <a:ext cx="319366" cy="474448"/>
            <a:chOff x="4599402" y="3043950"/>
            <a:chExt cx="518698" cy="770576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0F53570A-AAA6-4CB4-ABC8-D03C1CA2C410}"/>
                </a:ext>
              </a:extLst>
            </p:cNvPr>
            <p:cNvGrpSpPr/>
            <p:nvPr/>
          </p:nvGrpSpPr>
          <p:grpSpPr>
            <a:xfrm>
              <a:off x="4599402" y="3043950"/>
              <a:ext cx="518698" cy="770576"/>
              <a:chOff x="4669088" y="3147475"/>
              <a:chExt cx="379326" cy="563526"/>
            </a:xfrm>
            <a:solidFill>
              <a:schemeClr val="bg1">
                <a:alpha val="8000"/>
              </a:schemeClr>
            </a:solidFill>
          </p:grpSpPr>
          <p:sp>
            <p:nvSpPr>
              <p:cNvPr id="82" name="Freeform 34">
                <a:extLst>
                  <a:ext uri="{FF2B5EF4-FFF2-40B4-BE49-F238E27FC236}">
                    <a16:creationId xmlns:a16="http://schemas.microsoft.com/office/drawing/2014/main" id="{B0B09ADE-7F10-4A45-92E1-2B8166CE8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8" y="3147475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35">
                <a:extLst>
                  <a:ext uri="{FF2B5EF4-FFF2-40B4-BE49-F238E27FC236}">
                    <a16:creationId xmlns:a16="http://schemas.microsoft.com/office/drawing/2014/main" id="{217CFB01-FC4D-41C2-8F85-3C8AEB163C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5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5AC5433-D043-4D03-AEF2-5655327DE777}"/>
                </a:ext>
              </a:extLst>
            </p:cNvPr>
            <p:cNvGrpSpPr/>
            <p:nvPr/>
          </p:nvGrpSpPr>
          <p:grpSpPr>
            <a:xfrm>
              <a:off x="4651283" y="3121024"/>
              <a:ext cx="414934" cy="616426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80" name="Freeform 34">
                <a:extLst>
                  <a:ext uri="{FF2B5EF4-FFF2-40B4-BE49-F238E27FC236}">
                    <a16:creationId xmlns:a16="http://schemas.microsoft.com/office/drawing/2014/main" id="{6C0424DA-1F3B-41D8-A718-5546F70C7C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72CF529F-59A2-47F1-829D-45BA735BD4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3431AA29-FE28-464F-A2A8-7713A0D6E703}"/>
              </a:ext>
            </a:extLst>
          </p:cNvPr>
          <p:cNvCxnSpPr>
            <a:cxnSpLocks/>
          </p:cNvCxnSpPr>
          <p:nvPr/>
        </p:nvCxnSpPr>
        <p:spPr>
          <a:xfrm>
            <a:off x="348107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oup 75">
            <a:extLst>
              <a:ext uri="{FF2B5EF4-FFF2-40B4-BE49-F238E27FC236}">
                <a16:creationId xmlns:a16="http://schemas.microsoft.com/office/drawing/2014/main" id="{AD78F9BC-E365-415B-BED5-FFCB06B7D9FB}"/>
              </a:ext>
            </a:extLst>
          </p:cNvPr>
          <p:cNvGrpSpPr/>
          <p:nvPr/>
        </p:nvGrpSpPr>
        <p:grpSpPr>
          <a:xfrm>
            <a:off x="4498875" y="1087288"/>
            <a:ext cx="2032653" cy="304699"/>
            <a:chOff x="3870307" y="1087288"/>
            <a:chExt cx="2032653" cy="304699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588E0F34-3D48-489A-85B0-86AB99860D31}"/>
                </a:ext>
              </a:extLst>
            </p:cNvPr>
            <p:cNvSpPr txBox="1"/>
            <p:nvPr/>
          </p:nvSpPr>
          <p:spPr>
            <a:xfrm>
              <a:off x="40422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SET UP YOUR WALLET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D5F5562-55C9-4693-BFEC-46E7F428DAB3}"/>
                </a:ext>
              </a:extLst>
            </p:cNvPr>
            <p:cNvGrpSpPr/>
            <p:nvPr/>
          </p:nvGrpSpPr>
          <p:grpSpPr>
            <a:xfrm>
              <a:off x="3870307" y="1159459"/>
              <a:ext cx="160356" cy="160356"/>
              <a:chOff x="3849724" y="1138876"/>
              <a:chExt cx="201522" cy="201522"/>
            </a:xfrm>
          </p:grpSpPr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39234B9E-0F19-4D2D-84C5-B01AF46C87F3}"/>
                  </a:ext>
                </a:extLst>
              </p:cNvPr>
              <p:cNvSpPr/>
              <p:nvPr/>
            </p:nvSpPr>
            <p:spPr>
              <a:xfrm>
                <a:off x="38497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A9F9B578-0A40-49AC-9FDA-68DB93BD3352}"/>
                  </a:ext>
                </a:extLst>
              </p:cNvPr>
              <p:cNvSpPr/>
              <p:nvPr/>
            </p:nvSpPr>
            <p:spPr>
              <a:xfrm>
                <a:off x="3899093" y="1188245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A6F5C2F7-1A34-43BE-A661-B345EF96FB50}"/>
              </a:ext>
            </a:extLst>
          </p:cNvPr>
          <p:cNvCxnSpPr>
            <a:cxnSpLocks/>
          </p:cNvCxnSpPr>
          <p:nvPr/>
        </p:nvCxnSpPr>
        <p:spPr>
          <a:xfrm>
            <a:off x="667620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45C5934-D924-4C1C-84B5-552E38CA1B65}"/>
              </a:ext>
            </a:extLst>
          </p:cNvPr>
          <p:cNvGrpSpPr/>
          <p:nvPr/>
        </p:nvGrpSpPr>
        <p:grpSpPr>
          <a:xfrm>
            <a:off x="1303745" y="1087288"/>
            <a:ext cx="2032653" cy="304699"/>
            <a:chOff x="6321407" y="1087288"/>
            <a:chExt cx="2032653" cy="304699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DE81E94-0F11-4041-9881-25096FDD17C3}"/>
                </a:ext>
              </a:extLst>
            </p:cNvPr>
            <p:cNvSpPr txBox="1"/>
            <p:nvPr/>
          </p:nvSpPr>
          <p:spPr>
            <a:xfrm>
              <a:off x="64933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CURRENCY CONTRIBUTE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153A5AB-5E55-4C1D-AA0B-496DF057C23E}"/>
                </a:ext>
              </a:extLst>
            </p:cNvPr>
            <p:cNvGrpSpPr/>
            <p:nvPr/>
          </p:nvGrpSpPr>
          <p:grpSpPr>
            <a:xfrm>
              <a:off x="6321407" y="1159459"/>
              <a:ext cx="160356" cy="160356"/>
              <a:chOff x="6300824" y="1138876"/>
              <a:chExt cx="201522" cy="20152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A98C0AC5-7E11-4E91-9D63-ABADE2C5B594}"/>
                  </a:ext>
                </a:extLst>
              </p:cNvPr>
              <p:cNvSpPr/>
              <p:nvPr/>
            </p:nvSpPr>
            <p:spPr>
              <a:xfrm>
                <a:off x="63008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B1E8B61E-7A37-48D8-B13B-6A7C70323E18}"/>
                  </a:ext>
                </a:extLst>
              </p:cNvPr>
              <p:cNvSpPr/>
              <p:nvPr/>
            </p:nvSpPr>
            <p:spPr>
              <a:xfrm>
                <a:off x="6350192" y="1188244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FA86250F-733C-4CCA-80F4-95BA89E15D0C}"/>
              </a:ext>
            </a:extLst>
          </p:cNvPr>
          <p:cNvSpPr txBox="1"/>
          <p:nvPr/>
        </p:nvSpPr>
        <p:spPr>
          <a:xfrm>
            <a:off x="7865987" y="1087288"/>
            <a:ext cx="1860671" cy="304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  <a:latin typeface="Titillium Web SemiBold" panose="000007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CURRENCY CONTRIBUTE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2A70928-92FD-48DE-B216-21DFDA848E43}"/>
              </a:ext>
            </a:extLst>
          </p:cNvPr>
          <p:cNvSpPr/>
          <p:nvPr/>
        </p:nvSpPr>
        <p:spPr>
          <a:xfrm>
            <a:off x="7673422" y="113887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F8F8CEAB-48E2-4BA1-827D-7F13E527D1A0}"/>
              </a:ext>
            </a:extLst>
          </p:cNvPr>
          <p:cNvSpPr/>
          <p:nvPr/>
        </p:nvSpPr>
        <p:spPr>
          <a:xfrm>
            <a:off x="7722790" y="118824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7BB04E6-F223-4B04-B82F-FD3288ECABC9}"/>
              </a:ext>
            </a:extLst>
          </p:cNvPr>
          <p:cNvSpPr txBox="1"/>
          <p:nvPr/>
        </p:nvSpPr>
        <p:spPr>
          <a:xfrm>
            <a:off x="1286206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100" dirty="0"/>
              <a:t>*</a:t>
            </a:r>
            <a:r>
              <a:rPr lang="en-US" sz="1100" dirty="0"/>
              <a:t>Far </a:t>
            </a:r>
            <a:r>
              <a:rPr lang="en-US" sz="1100" dirty="0" err="1"/>
              <a:t>far</a:t>
            </a:r>
            <a:r>
              <a:rPr lang="en-US" sz="1100" dirty="0"/>
              <a:t> away, behind the word mountains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093FC6A9-2CF3-4F30-B37A-4B1E3A7D1D95}"/>
              </a:ext>
            </a:extLst>
          </p:cNvPr>
          <p:cNvSpPr txBox="1"/>
          <p:nvPr/>
        </p:nvSpPr>
        <p:spPr>
          <a:xfrm>
            <a:off x="1290742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away, behind the word mountains, far from the countries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Vokalia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and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Consonantia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there live the blind texts. </a:t>
            </a:r>
            <a:endParaRPr lang="id-ID" sz="900" dirty="0">
              <a:solidFill>
                <a:schemeClr val="bg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2577315E-4DD2-42AD-9797-0435E2C1EC2F}"/>
              </a:ext>
            </a:extLst>
          </p:cNvPr>
          <p:cNvSpPr txBox="1"/>
          <p:nvPr/>
        </p:nvSpPr>
        <p:spPr>
          <a:xfrm>
            <a:off x="7150733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pPr algn="r"/>
            <a:r>
              <a:rPr lang="id-ID" sz="1100" dirty="0"/>
              <a:t>Allowed Wallets</a:t>
            </a:r>
            <a:endParaRPr lang="en-US" sz="1100" dirty="0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AB2CB69-A3A1-4729-BE62-EADF153D643E}"/>
              </a:ext>
            </a:extLst>
          </p:cNvPr>
          <p:cNvSpPr txBox="1"/>
          <p:nvPr/>
        </p:nvSpPr>
        <p:spPr>
          <a:xfrm>
            <a:off x="7155269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Bitcoin.de</a:t>
            </a:r>
            <a:b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MyEtherWallet</a:t>
            </a: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1A558E25-A681-4806-A3F9-8ED11163A2C8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5FB57A74-0C5E-4B96-936D-D677B2043C83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927FAB85-BB80-453F-B1E5-4F0DC38B00A4}"/>
              </a:ext>
            </a:extLst>
          </p:cNvPr>
          <p:cNvSpPr/>
          <p:nvPr/>
        </p:nvSpPr>
        <p:spPr>
          <a:xfrm flipH="1">
            <a:off x="-170052" y="893554"/>
            <a:ext cx="340104" cy="34010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85845B4D-6DF2-48E8-9F2A-868922AEAA43}"/>
              </a:ext>
            </a:extLst>
          </p:cNvPr>
          <p:cNvSpPr/>
          <p:nvPr/>
        </p:nvSpPr>
        <p:spPr>
          <a:xfrm flipH="1">
            <a:off x="501839" y="3159958"/>
            <a:ext cx="253212" cy="2532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91431567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0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6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0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7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8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/>
          <p:bldP spid="153" grpId="0"/>
          <p:bldP spid="138" grpId="0"/>
          <p:bldP spid="146" grpId="0"/>
          <p:bldP spid="119" grpId="0"/>
          <p:bldP spid="120" grpId="0" animBg="1"/>
          <p:bldP spid="120" grpId="1" animBg="1"/>
          <p:bldP spid="120" grpId="2" animBg="1"/>
          <p:bldP spid="121" grpId="0" animBg="1"/>
          <p:bldP spid="122" grpId="0"/>
          <p:bldP spid="123" grpId="0"/>
          <p:bldP spid="124" grpId="0"/>
          <p:bldP spid="125" grpId="0"/>
          <p:bldP spid="126" grpId="0" animBg="1"/>
          <p:bldP spid="127" grpId="0" animBg="1"/>
          <p:bldP spid="128" grpId="0" animBg="1"/>
          <p:bldP spid="13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0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/>
          <p:bldP spid="153" grpId="0"/>
          <p:bldP spid="138" grpId="0"/>
          <p:bldP spid="146" grpId="0"/>
          <p:bldP spid="119" grpId="0"/>
          <p:bldP spid="120" grpId="0" animBg="1"/>
          <p:bldP spid="120" grpId="1" animBg="1"/>
          <p:bldP spid="120" grpId="2" animBg="1"/>
          <p:bldP spid="121" grpId="0" animBg="1"/>
          <p:bldP spid="122" grpId="0"/>
          <p:bldP spid="123" grpId="0"/>
          <p:bldP spid="124" grpId="0"/>
          <p:bldP spid="125" grpId="0"/>
          <p:bldP spid="126" grpId="0" animBg="1"/>
          <p:bldP spid="127" grpId="0" animBg="1"/>
          <p:bldP spid="128" grpId="0" animBg="1"/>
          <p:bldP spid="134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CC1BDCB5-5EB4-4AE6-BB83-F3B89B06F68F}"/>
              </a:ext>
            </a:extLst>
          </p:cNvPr>
          <p:cNvSpPr/>
          <p:nvPr/>
        </p:nvSpPr>
        <p:spPr>
          <a:xfrm>
            <a:off x="0" y="3149600"/>
            <a:ext cx="12192000" cy="3708400"/>
          </a:xfrm>
          <a:prstGeom prst="rect">
            <a:avLst/>
          </a:pr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06DAC55-180D-44FB-99FC-37BBB63F6829}"/>
              </a:ext>
            </a:extLst>
          </p:cNvPr>
          <p:cNvSpPr txBox="1"/>
          <p:nvPr/>
        </p:nvSpPr>
        <p:spPr>
          <a:xfrm>
            <a:off x="1484671" y="1087288"/>
            <a:ext cx="9222658" cy="10772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Find </a:t>
            </a:r>
            <a:r>
              <a:rPr lang="id-ID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</a:t>
            </a:r>
            <a:r>
              <a:rPr lang="en-US" sz="32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nd</a:t>
            </a:r>
            <a:r>
              <a:rPr lang="en-US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Compare The </a:t>
            </a:r>
            <a:r>
              <a:rPr lang="id-ID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Best</a:t>
            </a:r>
            <a:b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</a:b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Cryptocurrency</a:t>
            </a:r>
            <a: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</a:t>
            </a: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Exchange Rates</a:t>
            </a:r>
            <a: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.</a:t>
            </a:r>
            <a:endParaRPr lang="en-US" sz="32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0FC04798-A747-4D15-97B8-4509465D15EF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35523306-D075-4EC4-80CC-51CA2827A7AB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F72C124-D1CB-4725-B684-31C0A4134F68}"/>
              </a:ext>
            </a:extLst>
          </p:cNvPr>
          <p:cNvSpPr txBox="1"/>
          <p:nvPr/>
        </p:nvSpPr>
        <p:spPr>
          <a:xfrm>
            <a:off x="623888" y="3966072"/>
            <a:ext cx="375506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400" dirty="0">
                <a:latin typeface="Titillium Web Light" panose="00000400000000000000" pitchFamily="2" charset="0"/>
              </a:rPr>
              <a:t>Most Popular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2C22C918-3CB3-4D7A-BBD7-7D29EFB7136D}"/>
              </a:ext>
            </a:extLst>
          </p:cNvPr>
          <p:cNvSpPr/>
          <p:nvPr/>
        </p:nvSpPr>
        <p:spPr>
          <a:xfrm>
            <a:off x="623888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BB630F7-F1D8-4AF6-87E4-421113608F88}"/>
              </a:ext>
            </a:extLst>
          </p:cNvPr>
          <p:cNvGrpSpPr/>
          <p:nvPr/>
        </p:nvGrpSpPr>
        <p:grpSpPr>
          <a:xfrm>
            <a:off x="1434790" y="4533462"/>
            <a:ext cx="1602599" cy="813019"/>
            <a:chOff x="1250004" y="4554209"/>
            <a:chExt cx="1602599" cy="813019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183E9D1-3C27-493D-8CC4-031E1185D4AA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$16,443.30</a:t>
              </a:r>
              <a:endParaRPr lang="en-US" sz="1600" dirty="0"/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1FD427F-4E2C-411D-BCCC-84E75108975A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F8F72D0-96EA-48DD-AB64-D3EE39950FF8}"/>
              </a:ext>
            </a:extLst>
          </p:cNvPr>
          <p:cNvGrpSpPr/>
          <p:nvPr/>
        </p:nvGrpSpPr>
        <p:grpSpPr>
          <a:xfrm>
            <a:off x="792028" y="4694968"/>
            <a:ext cx="543460" cy="544368"/>
            <a:chOff x="4803776" y="63500"/>
            <a:chExt cx="566714" cy="567662"/>
          </a:xfrm>
        </p:grpSpPr>
        <p:sp>
          <p:nvSpPr>
            <p:cNvPr id="94" name="Oval 6">
              <a:extLst>
                <a:ext uri="{FF2B5EF4-FFF2-40B4-BE49-F238E27FC236}">
                  <a16:creationId xmlns:a16="http://schemas.microsoft.com/office/drawing/2014/main" id="{6E601E8C-7B59-4236-B319-BEBBB1050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Oval 7">
              <a:extLst>
                <a:ext uri="{FF2B5EF4-FFF2-40B4-BE49-F238E27FC236}">
                  <a16:creationId xmlns:a16="http://schemas.microsoft.com/office/drawing/2014/main" id="{522AD003-83DD-46CA-ACEA-7A1415BE9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8">
              <a:extLst>
                <a:ext uri="{FF2B5EF4-FFF2-40B4-BE49-F238E27FC236}">
                  <a16:creationId xmlns:a16="http://schemas.microsoft.com/office/drawing/2014/main" id="{61DE2BFB-5E01-4273-9948-2A07261D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72029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Oval 9">
              <a:extLst>
                <a:ext uri="{FF2B5EF4-FFF2-40B4-BE49-F238E27FC236}">
                  <a16:creationId xmlns:a16="http://schemas.microsoft.com/office/drawing/2014/main" id="{FE89404A-9475-49C1-9E9B-10890D4B5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22256"/>
              <a:ext cx="446359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Oval 10">
              <a:extLst>
                <a:ext uri="{FF2B5EF4-FFF2-40B4-BE49-F238E27FC236}">
                  <a16:creationId xmlns:a16="http://schemas.microsoft.com/office/drawing/2014/main" id="{F325A02D-5F2C-4EA3-BCB6-A7B7774C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45001"/>
              <a:ext cx="402765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1">
              <a:extLst>
                <a:ext uri="{FF2B5EF4-FFF2-40B4-BE49-F238E27FC236}">
                  <a16:creationId xmlns:a16="http://schemas.microsoft.com/office/drawing/2014/main" id="{BC62CA25-5F22-40CC-9AF7-3369E9FE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188594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2">
              <a:extLst>
                <a:ext uri="{FF2B5EF4-FFF2-40B4-BE49-F238E27FC236}">
                  <a16:creationId xmlns:a16="http://schemas.microsoft.com/office/drawing/2014/main" id="{4B82BBF5-15AD-4BCC-866A-DC79EE1CD1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26995"/>
              <a:ext cx="439725" cy="438777"/>
            </a:xfrm>
            <a:custGeom>
              <a:avLst/>
              <a:gdLst>
                <a:gd name="T0" fmla="*/ 136 w 271"/>
                <a:gd name="T1" fmla="*/ 0 h 270"/>
                <a:gd name="T2" fmla="*/ 271 w 271"/>
                <a:gd name="T3" fmla="*/ 135 h 270"/>
                <a:gd name="T4" fmla="*/ 136 w 271"/>
                <a:gd name="T5" fmla="*/ 270 h 270"/>
                <a:gd name="T6" fmla="*/ 0 w 271"/>
                <a:gd name="T7" fmla="*/ 135 h 270"/>
                <a:gd name="T8" fmla="*/ 136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6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6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6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3">
              <a:extLst>
                <a:ext uri="{FF2B5EF4-FFF2-40B4-BE49-F238E27FC236}">
                  <a16:creationId xmlns:a16="http://schemas.microsoft.com/office/drawing/2014/main" id="{6A6AE4A5-7CD6-4FD0-BB56-B88839FF9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626" y="198071"/>
              <a:ext cx="207543" cy="30325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1 w 128"/>
                <a:gd name="T5" fmla="*/ 173 h 186"/>
                <a:gd name="T6" fmla="*/ 41 w 128"/>
                <a:gd name="T7" fmla="*/ 186 h 186"/>
                <a:gd name="T8" fmla="*/ 58 w 128"/>
                <a:gd name="T9" fmla="*/ 186 h 186"/>
                <a:gd name="T10" fmla="*/ 58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8 h 186"/>
                <a:gd name="T26" fmla="*/ 123 w 128"/>
                <a:gd name="T27" fmla="*/ 52 h 186"/>
                <a:gd name="T28" fmla="*/ 87 w 128"/>
                <a:gd name="T29" fmla="*/ 13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8 w 128"/>
                <a:gd name="T37" fmla="*/ 13 h 186"/>
                <a:gd name="T38" fmla="*/ 58 w 128"/>
                <a:gd name="T39" fmla="*/ 0 h 186"/>
                <a:gd name="T40" fmla="*/ 41 w 128"/>
                <a:gd name="T41" fmla="*/ 0 h 186"/>
                <a:gd name="T42" fmla="*/ 41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5 h 186"/>
                <a:gd name="T56" fmla="*/ 0 w 128"/>
                <a:gd name="T57" fmla="*/ 145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7 w 128"/>
                <a:gd name="T65" fmla="*/ 41 h 186"/>
                <a:gd name="T66" fmla="*/ 86 w 128"/>
                <a:gd name="T67" fmla="*/ 58 h 186"/>
                <a:gd name="T68" fmla="*/ 67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8 w 128"/>
                <a:gd name="T79" fmla="*/ 124 h 186"/>
                <a:gd name="T80" fmla="*/ 68 w 128"/>
                <a:gd name="T81" fmla="*/ 145 h 186"/>
                <a:gd name="T82" fmla="*/ 57 w 128"/>
                <a:gd name="T83" fmla="*/ 145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58" y="186"/>
                    <a:pt x="58" y="186"/>
                    <a:pt x="58" y="186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8"/>
                    <a:pt x="109" y="16"/>
                    <a:pt x="87" y="1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7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0" y="102"/>
                    <a:pt x="88" y="109"/>
                    <a:pt x="88" y="124"/>
                  </a:cubicBezTo>
                  <a:cubicBezTo>
                    <a:pt x="88" y="136"/>
                    <a:pt x="84" y="145"/>
                    <a:pt x="68" y="145"/>
                  </a:cubicBezTo>
                  <a:cubicBezTo>
                    <a:pt x="57" y="145"/>
                    <a:pt x="57" y="145"/>
                    <a:pt x="57" y="145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4">
              <a:extLst>
                <a:ext uri="{FF2B5EF4-FFF2-40B4-BE49-F238E27FC236}">
                  <a16:creationId xmlns:a16="http://schemas.microsoft.com/office/drawing/2014/main" id="{0E84DF7C-1EDE-4670-A64F-6031AA08A5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150" y="188594"/>
              <a:ext cx="207543" cy="302311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119A0AF7-D367-41C2-8C3B-526838A676F3}"/>
              </a:ext>
            </a:extLst>
          </p:cNvPr>
          <p:cNvSpPr/>
          <p:nvPr/>
        </p:nvSpPr>
        <p:spPr>
          <a:xfrm>
            <a:off x="3421911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B3A70F21-392B-4C6E-AAE2-B9583665BD2E}"/>
              </a:ext>
            </a:extLst>
          </p:cNvPr>
          <p:cNvSpPr/>
          <p:nvPr/>
        </p:nvSpPr>
        <p:spPr>
          <a:xfrm>
            <a:off x="6219934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5" name="Rectangle: Rounded Corners 154">
            <a:extLst>
              <a:ext uri="{FF2B5EF4-FFF2-40B4-BE49-F238E27FC236}">
                <a16:creationId xmlns:a16="http://schemas.microsoft.com/office/drawing/2014/main" id="{3DD2ACD5-1C46-4494-BB43-6684DD1039B2}"/>
              </a:ext>
            </a:extLst>
          </p:cNvPr>
          <p:cNvSpPr/>
          <p:nvPr/>
        </p:nvSpPr>
        <p:spPr>
          <a:xfrm>
            <a:off x="9017956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759DBEF2-3941-40DD-B2FD-7C4B5BAD2A48}"/>
              </a:ext>
            </a:extLst>
          </p:cNvPr>
          <p:cNvGrpSpPr/>
          <p:nvPr/>
        </p:nvGrpSpPr>
        <p:grpSpPr>
          <a:xfrm>
            <a:off x="9828858" y="4533462"/>
            <a:ext cx="1602599" cy="813019"/>
            <a:chOff x="1250004" y="4554209"/>
            <a:chExt cx="1602599" cy="81301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B2649553-AB6C-4161-AFB2-F731D9F885EC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$503.76</a:t>
              </a:r>
              <a:endParaRPr lang="en-US" sz="1600" dirty="0"/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BFD2466C-074B-4837-9866-016D580E1E60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4E9D84D9-F8A7-48D6-8688-F2F3AAA8AFD2}"/>
              </a:ext>
            </a:extLst>
          </p:cNvPr>
          <p:cNvGrpSpPr/>
          <p:nvPr/>
        </p:nvGrpSpPr>
        <p:grpSpPr>
          <a:xfrm>
            <a:off x="9186549" y="4694968"/>
            <a:ext cx="542553" cy="544368"/>
            <a:chOff x="4803776" y="1878313"/>
            <a:chExt cx="566714" cy="568610"/>
          </a:xfrm>
        </p:grpSpPr>
        <p:sp>
          <p:nvSpPr>
            <p:cNvPr id="188" name="Oval 81">
              <a:extLst>
                <a:ext uri="{FF2B5EF4-FFF2-40B4-BE49-F238E27FC236}">
                  <a16:creationId xmlns:a16="http://schemas.microsoft.com/office/drawing/2014/main" id="{A5DC4C9B-4EC9-40E1-B2E1-D9DFC8ED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1878313"/>
              <a:ext cx="566714" cy="568610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Oval 82">
              <a:extLst>
                <a:ext uri="{FF2B5EF4-FFF2-40B4-BE49-F238E27FC236}">
                  <a16:creationId xmlns:a16="http://schemas.microsoft.com/office/drawing/2014/main" id="{F0712D55-287C-484A-AD63-F9568F61D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1887790"/>
              <a:ext cx="548708" cy="549656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83">
              <a:extLst>
                <a:ext uri="{FF2B5EF4-FFF2-40B4-BE49-F238E27FC236}">
                  <a16:creationId xmlns:a16="http://schemas.microsoft.com/office/drawing/2014/main" id="{26145745-F835-403D-8760-00AB14D55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1887790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Oval 84">
              <a:extLst>
                <a:ext uri="{FF2B5EF4-FFF2-40B4-BE49-F238E27FC236}">
                  <a16:creationId xmlns:a16="http://schemas.microsoft.com/office/drawing/2014/main" id="{435D745F-2353-4FB3-83B9-8ECF1543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938017"/>
              <a:ext cx="446359" cy="449202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Oval 85">
              <a:extLst>
                <a:ext uri="{FF2B5EF4-FFF2-40B4-BE49-F238E27FC236}">
                  <a16:creationId xmlns:a16="http://schemas.microsoft.com/office/drawing/2014/main" id="{5D81817B-CF7B-466D-A91F-2F13849C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960761"/>
              <a:ext cx="402765" cy="403713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6">
              <a:extLst>
                <a:ext uri="{FF2B5EF4-FFF2-40B4-BE49-F238E27FC236}">
                  <a16:creationId xmlns:a16="http://schemas.microsoft.com/office/drawing/2014/main" id="{911D7DED-5022-48D0-9FE0-8C578CF7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2005303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2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7">
              <a:extLst>
                <a:ext uri="{FF2B5EF4-FFF2-40B4-BE49-F238E27FC236}">
                  <a16:creationId xmlns:a16="http://schemas.microsoft.com/office/drawing/2014/main" id="{6C6C3E7D-BDF2-4CE8-87CE-833AFEEFA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942755"/>
              <a:ext cx="439725" cy="440673"/>
            </a:xfrm>
            <a:custGeom>
              <a:avLst/>
              <a:gdLst>
                <a:gd name="T0" fmla="*/ 136 w 271"/>
                <a:gd name="T1" fmla="*/ 0 h 271"/>
                <a:gd name="T2" fmla="*/ 271 w 271"/>
                <a:gd name="T3" fmla="*/ 135 h 271"/>
                <a:gd name="T4" fmla="*/ 136 w 271"/>
                <a:gd name="T5" fmla="*/ 271 h 271"/>
                <a:gd name="T6" fmla="*/ 0 w 271"/>
                <a:gd name="T7" fmla="*/ 135 h 271"/>
                <a:gd name="T8" fmla="*/ 136 w 271"/>
                <a:gd name="T9" fmla="*/ 0 h 271"/>
                <a:gd name="T10" fmla="*/ 137 w 271"/>
                <a:gd name="T11" fmla="*/ 13 h 271"/>
                <a:gd name="T12" fmla="*/ 265 w 271"/>
                <a:gd name="T13" fmla="*/ 141 h 271"/>
                <a:gd name="T14" fmla="*/ 137 w 271"/>
                <a:gd name="T15" fmla="*/ 269 h 271"/>
                <a:gd name="T16" fmla="*/ 9 w 271"/>
                <a:gd name="T17" fmla="*/ 141 h 271"/>
                <a:gd name="T18" fmla="*/ 137 w 271"/>
                <a:gd name="T19" fmla="*/ 1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1">
                  <a:moveTo>
                    <a:pt x="136" y="0"/>
                  </a:moveTo>
                  <a:cubicBezTo>
                    <a:pt x="210" y="0"/>
                    <a:pt x="271" y="60"/>
                    <a:pt x="271" y="135"/>
                  </a:cubicBezTo>
                  <a:cubicBezTo>
                    <a:pt x="271" y="210"/>
                    <a:pt x="210" y="271"/>
                    <a:pt x="136" y="271"/>
                  </a:cubicBezTo>
                  <a:cubicBezTo>
                    <a:pt x="61" y="271"/>
                    <a:pt x="0" y="210"/>
                    <a:pt x="0" y="135"/>
                  </a:cubicBezTo>
                  <a:cubicBezTo>
                    <a:pt x="0" y="60"/>
                    <a:pt x="61" y="0"/>
                    <a:pt x="136" y="0"/>
                  </a:cubicBezTo>
                  <a:close/>
                  <a:moveTo>
                    <a:pt x="137" y="13"/>
                  </a:moveTo>
                  <a:cubicBezTo>
                    <a:pt x="208" y="13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3"/>
                    <a:pt x="137" y="13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8">
              <a:extLst>
                <a:ext uri="{FF2B5EF4-FFF2-40B4-BE49-F238E27FC236}">
                  <a16:creationId xmlns:a16="http://schemas.microsoft.com/office/drawing/2014/main" id="{D5610358-DCC6-46F8-B511-1E865BE5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725" y="2063111"/>
              <a:ext cx="265351" cy="239764"/>
            </a:xfrm>
            <a:custGeom>
              <a:avLst/>
              <a:gdLst>
                <a:gd name="T0" fmla="*/ 0 w 163"/>
                <a:gd name="T1" fmla="*/ 145 h 147"/>
                <a:gd name="T2" fmla="*/ 15 w 163"/>
                <a:gd name="T3" fmla="*/ 145 h 147"/>
                <a:gd name="T4" fmla="*/ 31 w 163"/>
                <a:gd name="T5" fmla="*/ 130 h 147"/>
                <a:gd name="T6" fmla="*/ 40 w 163"/>
                <a:gd name="T7" fmla="*/ 65 h 147"/>
                <a:gd name="T8" fmla="*/ 109 w 163"/>
                <a:gd name="T9" fmla="*/ 140 h 147"/>
                <a:gd name="T10" fmla="*/ 130 w 163"/>
                <a:gd name="T11" fmla="*/ 145 h 147"/>
                <a:gd name="T12" fmla="*/ 146 w 163"/>
                <a:gd name="T13" fmla="*/ 130 h 147"/>
                <a:gd name="T14" fmla="*/ 163 w 163"/>
                <a:gd name="T15" fmla="*/ 2 h 147"/>
                <a:gd name="T16" fmla="*/ 149 w 163"/>
                <a:gd name="T17" fmla="*/ 2 h 147"/>
                <a:gd name="T18" fmla="*/ 133 w 163"/>
                <a:gd name="T19" fmla="*/ 17 h 147"/>
                <a:gd name="T20" fmla="*/ 124 w 163"/>
                <a:gd name="T21" fmla="*/ 82 h 147"/>
                <a:gd name="T22" fmla="*/ 55 w 163"/>
                <a:gd name="T23" fmla="*/ 7 h 147"/>
                <a:gd name="T24" fmla="*/ 34 w 163"/>
                <a:gd name="T25" fmla="*/ 2 h 147"/>
                <a:gd name="T26" fmla="*/ 17 w 163"/>
                <a:gd name="T27" fmla="*/ 17 h 147"/>
                <a:gd name="T28" fmla="*/ 0 w 163"/>
                <a:gd name="T29" fmla="*/ 145 h 147"/>
                <a:gd name="T30" fmla="*/ 121 w 163"/>
                <a:gd name="T31" fmla="*/ 106 h 147"/>
                <a:gd name="T32" fmla="*/ 118 w 163"/>
                <a:gd name="T33" fmla="*/ 121 h 147"/>
                <a:gd name="T34" fmla="*/ 49 w 163"/>
                <a:gd name="T35" fmla="*/ 45 h 147"/>
                <a:gd name="T36" fmla="*/ 43 w 163"/>
                <a:gd name="T37" fmla="*/ 41 h 147"/>
                <a:gd name="T38" fmla="*/ 45 w 163"/>
                <a:gd name="T39" fmla="*/ 26 h 147"/>
                <a:gd name="T40" fmla="*/ 114 w 163"/>
                <a:gd name="T41" fmla="*/ 102 h 147"/>
                <a:gd name="T42" fmla="*/ 121 w 163"/>
                <a:gd name="T43" fmla="*/ 10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147">
                  <a:moveTo>
                    <a:pt x="0" y="145"/>
                  </a:moveTo>
                  <a:cubicBezTo>
                    <a:pt x="15" y="145"/>
                    <a:pt x="15" y="145"/>
                    <a:pt x="15" y="145"/>
                  </a:cubicBezTo>
                  <a:cubicBezTo>
                    <a:pt x="23" y="145"/>
                    <a:pt x="31" y="138"/>
                    <a:pt x="31" y="130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109" y="140"/>
                    <a:pt x="109" y="140"/>
                    <a:pt x="109" y="140"/>
                  </a:cubicBezTo>
                  <a:cubicBezTo>
                    <a:pt x="116" y="147"/>
                    <a:pt x="120" y="145"/>
                    <a:pt x="130" y="145"/>
                  </a:cubicBezTo>
                  <a:cubicBezTo>
                    <a:pt x="138" y="145"/>
                    <a:pt x="145" y="138"/>
                    <a:pt x="146" y="13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1" y="2"/>
                    <a:pt x="134" y="8"/>
                    <a:pt x="133" y="17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0"/>
                    <a:pt x="43" y="2"/>
                    <a:pt x="34" y="2"/>
                  </a:cubicBezTo>
                  <a:cubicBezTo>
                    <a:pt x="26" y="2"/>
                    <a:pt x="18" y="8"/>
                    <a:pt x="17" y="17"/>
                  </a:cubicBezTo>
                  <a:lnTo>
                    <a:pt x="0" y="145"/>
                  </a:lnTo>
                  <a:close/>
                  <a:moveTo>
                    <a:pt x="121" y="106"/>
                  </a:moveTo>
                  <a:cubicBezTo>
                    <a:pt x="118" y="121"/>
                    <a:pt x="118" y="121"/>
                    <a:pt x="118" y="121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8" y="43"/>
                    <a:pt x="45" y="42"/>
                    <a:pt x="43" y="41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7" y="104"/>
                    <a:pt x="118" y="105"/>
                    <a:pt x="121" y="106"/>
                  </a:cubicBez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89">
              <a:extLst>
                <a:ext uri="{FF2B5EF4-FFF2-40B4-BE49-F238E27FC236}">
                  <a16:creationId xmlns:a16="http://schemas.microsoft.com/office/drawing/2014/main" id="{24198CA2-6FDE-464F-90E9-54E78D2CE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5405" y="2044158"/>
              <a:ext cx="264404" cy="238816"/>
            </a:xfrm>
            <a:custGeom>
              <a:avLst/>
              <a:gdLst>
                <a:gd name="T0" fmla="*/ 0 w 163"/>
                <a:gd name="T1" fmla="*/ 145 h 147"/>
                <a:gd name="T2" fmla="*/ 15 w 163"/>
                <a:gd name="T3" fmla="*/ 145 h 147"/>
                <a:gd name="T4" fmla="*/ 31 w 163"/>
                <a:gd name="T5" fmla="*/ 130 h 147"/>
                <a:gd name="T6" fmla="*/ 40 w 163"/>
                <a:gd name="T7" fmla="*/ 64 h 147"/>
                <a:gd name="T8" fmla="*/ 109 w 163"/>
                <a:gd name="T9" fmla="*/ 140 h 147"/>
                <a:gd name="T10" fmla="*/ 130 w 163"/>
                <a:gd name="T11" fmla="*/ 145 h 147"/>
                <a:gd name="T12" fmla="*/ 146 w 163"/>
                <a:gd name="T13" fmla="*/ 130 h 147"/>
                <a:gd name="T14" fmla="*/ 163 w 163"/>
                <a:gd name="T15" fmla="*/ 2 h 147"/>
                <a:gd name="T16" fmla="*/ 149 w 163"/>
                <a:gd name="T17" fmla="*/ 2 h 147"/>
                <a:gd name="T18" fmla="*/ 132 w 163"/>
                <a:gd name="T19" fmla="*/ 16 h 147"/>
                <a:gd name="T20" fmla="*/ 124 w 163"/>
                <a:gd name="T21" fmla="*/ 82 h 147"/>
                <a:gd name="T22" fmla="*/ 55 w 163"/>
                <a:gd name="T23" fmla="*/ 7 h 147"/>
                <a:gd name="T24" fmla="*/ 34 w 163"/>
                <a:gd name="T25" fmla="*/ 2 h 147"/>
                <a:gd name="T26" fmla="*/ 17 w 163"/>
                <a:gd name="T27" fmla="*/ 16 h 147"/>
                <a:gd name="T28" fmla="*/ 0 w 163"/>
                <a:gd name="T29" fmla="*/ 145 h 147"/>
                <a:gd name="T30" fmla="*/ 120 w 163"/>
                <a:gd name="T31" fmla="*/ 106 h 147"/>
                <a:gd name="T32" fmla="*/ 118 w 163"/>
                <a:gd name="T33" fmla="*/ 121 h 147"/>
                <a:gd name="T34" fmla="*/ 49 w 163"/>
                <a:gd name="T35" fmla="*/ 45 h 147"/>
                <a:gd name="T36" fmla="*/ 43 w 163"/>
                <a:gd name="T37" fmla="*/ 40 h 147"/>
                <a:gd name="T38" fmla="*/ 45 w 163"/>
                <a:gd name="T39" fmla="*/ 26 h 147"/>
                <a:gd name="T40" fmla="*/ 114 w 163"/>
                <a:gd name="T41" fmla="*/ 101 h 147"/>
                <a:gd name="T42" fmla="*/ 120 w 163"/>
                <a:gd name="T43" fmla="*/ 10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147">
                  <a:moveTo>
                    <a:pt x="0" y="145"/>
                  </a:moveTo>
                  <a:cubicBezTo>
                    <a:pt x="15" y="145"/>
                    <a:pt x="15" y="145"/>
                    <a:pt x="15" y="145"/>
                  </a:cubicBezTo>
                  <a:cubicBezTo>
                    <a:pt x="23" y="145"/>
                    <a:pt x="30" y="138"/>
                    <a:pt x="31" y="130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09" y="140"/>
                    <a:pt x="109" y="140"/>
                    <a:pt x="109" y="140"/>
                  </a:cubicBezTo>
                  <a:cubicBezTo>
                    <a:pt x="115" y="147"/>
                    <a:pt x="120" y="145"/>
                    <a:pt x="130" y="145"/>
                  </a:cubicBezTo>
                  <a:cubicBezTo>
                    <a:pt x="138" y="145"/>
                    <a:pt x="145" y="138"/>
                    <a:pt x="146" y="13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1" y="2"/>
                    <a:pt x="133" y="8"/>
                    <a:pt x="132" y="1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0"/>
                    <a:pt x="43" y="2"/>
                    <a:pt x="34" y="2"/>
                  </a:cubicBezTo>
                  <a:cubicBezTo>
                    <a:pt x="26" y="2"/>
                    <a:pt x="18" y="8"/>
                    <a:pt x="17" y="16"/>
                  </a:cubicBezTo>
                  <a:lnTo>
                    <a:pt x="0" y="145"/>
                  </a:lnTo>
                  <a:close/>
                  <a:moveTo>
                    <a:pt x="120" y="106"/>
                  </a:moveTo>
                  <a:cubicBezTo>
                    <a:pt x="118" y="121"/>
                    <a:pt x="118" y="121"/>
                    <a:pt x="118" y="121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3"/>
                    <a:pt x="45" y="41"/>
                    <a:pt x="43" y="40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16" y="104"/>
                    <a:pt x="118" y="105"/>
                    <a:pt x="120" y="106"/>
                  </a:cubicBez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76081F2-3F44-4B3B-B908-65A3B5441721}"/>
              </a:ext>
            </a:extLst>
          </p:cNvPr>
          <p:cNvGrpSpPr/>
          <p:nvPr/>
        </p:nvGrpSpPr>
        <p:grpSpPr>
          <a:xfrm>
            <a:off x="7030836" y="4533462"/>
            <a:ext cx="1602599" cy="813019"/>
            <a:chOff x="1250004" y="4554209"/>
            <a:chExt cx="1602599" cy="813019"/>
          </a:xfrm>
        </p:grpSpPr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6153CDC1-6A11-4A63-B00B-206633C1B4A8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$1,257.89</a:t>
              </a:r>
              <a:endParaRPr lang="en-US" sz="1600" dirty="0"/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05416AB5-3072-43C6-AB2A-D2F85C9FD9C7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3F325401-B786-4D1A-8A11-9061817EFB85}"/>
              </a:ext>
            </a:extLst>
          </p:cNvPr>
          <p:cNvGrpSpPr/>
          <p:nvPr/>
        </p:nvGrpSpPr>
        <p:grpSpPr>
          <a:xfrm>
            <a:off x="6388074" y="4695422"/>
            <a:ext cx="543005" cy="543914"/>
            <a:chOff x="6854562" y="63500"/>
            <a:chExt cx="566714" cy="567662"/>
          </a:xfrm>
        </p:grpSpPr>
        <p:sp>
          <p:nvSpPr>
            <p:cNvPr id="198" name="Oval 26">
              <a:extLst>
                <a:ext uri="{FF2B5EF4-FFF2-40B4-BE49-F238E27FC236}">
                  <a16:creationId xmlns:a16="http://schemas.microsoft.com/office/drawing/2014/main" id="{AFF1F5F3-C7C9-4D4C-9685-EFA8B19AC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562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Oval 27">
              <a:extLst>
                <a:ext uri="{FF2B5EF4-FFF2-40B4-BE49-F238E27FC236}">
                  <a16:creationId xmlns:a16="http://schemas.microsoft.com/office/drawing/2014/main" id="{616D3DC3-C4B2-4D36-A786-CE61EACB1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038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28">
              <a:extLst>
                <a:ext uri="{FF2B5EF4-FFF2-40B4-BE49-F238E27FC236}">
                  <a16:creationId xmlns:a16="http://schemas.microsoft.com/office/drawing/2014/main" id="{FEAA8644-B22D-4DF6-92D9-A0C4768A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038" y="72029"/>
              <a:ext cx="418876" cy="393288"/>
            </a:xfrm>
            <a:custGeom>
              <a:avLst/>
              <a:gdLst>
                <a:gd name="T0" fmla="*/ 168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8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8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3" y="173"/>
                    <a:pt x="10" y="206"/>
                    <a:pt x="16" y="242"/>
                  </a:cubicBezTo>
                  <a:cubicBezTo>
                    <a:pt x="5" y="220"/>
                    <a:pt x="0" y="195"/>
                    <a:pt x="0" y="169"/>
                  </a:cubicBezTo>
                  <a:cubicBezTo>
                    <a:pt x="0" y="76"/>
                    <a:pt x="75" y="0"/>
                    <a:pt x="16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Oval 29">
              <a:extLst>
                <a:ext uri="{FF2B5EF4-FFF2-40B4-BE49-F238E27FC236}">
                  <a16:creationId xmlns:a16="http://schemas.microsoft.com/office/drawing/2014/main" id="{B06FD84C-4807-47B5-9E6A-F5C1466C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266" y="122256"/>
              <a:ext cx="447306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Oval 30">
              <a:extLst>
                <a:ext uri="{FF2B5EF4-FFF2-40B4-BE49-F238E27FC236}">
                  <a16:creationId xmlns:a16="http://schemas.microsoft.com/office/drawing/2014/main" id="{8593BF40-4E42-466D-A8AA-EE19C253B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6062" y="145001"/>
              <a:ext cx="403713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31">
              <a:extLst>
                <a:ext uri="{FF2B5EF4-FFF2-40B4-BE49-F238E27FC236}">
                  <a16:creationId xmlns:a16="http://schemas.microsoft.com/office/drawing/2014/main" id="{A91388A5-16EE-4F9E-86C0-917E1190B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243" y="188594"/>
              <a:ext cx="341166" cy="359172"/>
            </a:xfrm>
            <a:custGeom>
              <a:avLst/>
              <a:gdLst>
                <a:gd name="T0" fmla="*/ 158 w 210"/>
                <a:gd name="T1" fmla="*/ 0 h 221"/>
                <a:gd name="T2" fmla="*/ 206 w 210"/>
                <a:gd name="T3" fmla="*/ 97 h 221"/>
                <a:gd name="T4" fmla="*/ 81 w 210"/>
                <a:gd name="T5" fmla="*/ 221 h 221"/>
                <a:gd name="T6" fmla="*/ 0 w 210"/>
                <a:gd name="T7" fmla="*/ 190 h 221"/>
                <a:gd name="T8" fmla="*/ 158 w 210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21">
                  <a:moveTo>
                    <a:pt x="158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1" y="221"/>
                  </a:cubicBezTo>
                  <a:cubicBezTo>
                    <a:pt x="50" y="221"/>
                    <a:pt x="21" y="210"/>
                    <a:pt x="0" y="190"/>
                  </a:cubicBezTo>
                  <a:cubicBezTo>
                    <a:pt x="210" y="185"/>
                    <a:pt x="163" y="15"/>
                    <a:pt x="15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32">
              <a:extLst>
                <a:ext uri="{FF2B5EF4-FFF2-40B4-BE49-F238E27FC236}">
                  <a16:creationId xmlns:a16="http://schemas.microsoft.com/office/drawing/2014/main" id="{3404A9A3-5DFA-40CA-BA59-168E98696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056" y="126995"/>
              <a:ext cx="439725" cy="438777"/>
            </a:xfrm>
            <a:custGeom>
              <a:avLst/>
              <a:gdLst>
                <a:gd name="T0" fmla="*/ 135 w 271"/>
                <a:gd name="T1" fmla="*/ 0 h 270"/>
                <a:gd name="T2" fmla="*/ 271 w 271"/>
                <a:gd name="T3" fmla="*/ 135 h 270"/>
                <a:gd name="T4" fmla="*/ 135 w 271"/>
                <a:gd name="T5" fmla="*/ 270 h 270"/>
                <a:gd name="T6" fmla="*/ 0 w 271"/>
                <a:gd name="T7" fmla="*/ 135 h 270"/>
                <a:gd name="T8" fmla="*/ 135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5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5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5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6" y="269"/>
                    <a:pt x="9" y="211"/>
                    <a:pt x="9" y="141"/>
                  </a:cubicBezTo>
                  <a:cubicBezTo>
                    <a:pt x="9" y="70"/>
                    <a:pt x="66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33">
              <a:extLst>
                <a:ext uri="{FF2B5EF4-FFF2-40B4-BE49-F238E27FC236}">
                  <a16:creationId xmlns:a16="http://schemas.microsoft.com/office/drawing/2014/main" id="{E7AE73AD-20EE-4028-BB22-25C3040C1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505" y="149739"/>
              <a:ext cx="259665" cy="385707"/>
            </a:xfrm>
            <a:custGeom>
              <a:avLst/>
              <a:gdLst>
                <a:gd name="T0" fmla="*/ 137 w 274"/>
                <a:gd name="T1" fmla="*/ 0 h 407"/>
                <a:gd name="T2" fmla="*/ 12 w 274"/>
                <a:gd name="T3" fmla="*/ 206 h 407"/>
                <a:gd name="T4" fmla="*/ 137 w 274"/>
                <a:gd name="T5" fmla="*/ 280 h 407"/>
                <a:gd name="T6" fmla="*/ 262 w 274"/>
                <a:gd name="T7" fmla="*/ 206 h 407"/>
                <a:gd name="T8" fmla="*/ 137 w 274"/>
                <a:gd name="T9" fmla="*/ 0 h 407"/>
                <a:gd name="T10" fmla="*/ 0 w 274"/>
                <a:gd name="T11" fmla="*/ 226 h 407"/>
                <a:gd name="T12" fmla="*/ 137 w 274"/>
                <a:gd name="T13" fmla="*/ 407 h 407"/>
                <a:gd name="T14" fmla="*/ 274 w 274"/>
                <a:gd name="T15" fmla="*/ 226 h 407"/>
                <a:gd name="T16" fmla="*/ 137 w 274"/>
                <a:gd name="T17" fmla="*/ 307 h 407"/>
                <a:gd name="T18" fmla="*/ 0 w 274"/>
                <a:gd name="T19" fmla="*/ 22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4" h="407">
                  <a:moveTo>
                    <a:pt x="137" y="0"/>
                  </a:moveTo>
                  <a:lnTo>
                    <a:pt x="12" y="206"/>
                  </a:lnTo>
                  <a:lnTo>
                    <a:pt x="137" y="280"/>
                  </a:lnTo>
                  <a:lnTo>
                    <a:pt x="262" y="206"/>
                  </a:lnTo>
                  <a:lnTo>
                    <a:pt x="137" y="0"/>
                  </a:lnTo>
                  <a:close/>
                  <a:moveTo>
                    <a:pt x="0" y="226"/>
                  </a:moveTo>
                  <a:lnTo>
                    <a:pt x="137" y="407"/>
                  </a:lnTo>
                  <a:lnTo>
                    <a:pt x="274" y="226"/>
                  </a:lnTo>
                  <a:lnTo>
                    <a:pt x="137" y="307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34">
              <a:extLst>
                <a:ext uri="{FF2B5EF4-FFF2-40B4-BE49-F238E27FC236}">
                  <a16:creationId xmlns:a16="http://schemas.microsoft.com/office/drawing/2014/main" id="{02CFED8B-A5D9-4FB8-884B-0D2856A0E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5668" y="170588"/>
              <a:ext cx="230287" cy="342114"/>
            </a:xfrm>
            <a:custGeom>
              <a:avLst/>
              <a:gdLst>
                <a:gd name="T0" fmla="*/ 121 w 243"/>
                <a:gd name="T1" fmla="*/ 0 h 361"/>
                <a:gd name="T2" fmla="*/ 10 w 243"/>
                <a:gd name="T3" fmla="*/ 184 h 361"/>
                <a:gd name="T4" fmla="*/ 121 w 243"/>
                <a:gd name="T5" fmla="*/ 249 h 361"/>
                <a:gd name="T6" fmla="*/ 233 w 243"/>
                <a:gd name="T7" fmla="*/ 184 h 361"/>
                <a:gd name="T8" fmla="*/ 121 w 243"/>
                <a:gd name="T9" fmla="*/ 0 h 361"/>
                <a:gd name="T10" fmla="*/ 0 w 243"/>
                <a:gd name="T11" fmla="*/ 201 h 361"/>
                <a:gd name="T12" fmla="*/ 121 w 243"/>
                <a:gd name="T13" fmla="*/ 361 h 361"/>
                <a:gd name="T14" fmla="*/ 243 w 243"/>
                <a:gd name="T15" fmla="*/ 201 h 361"/>
                <a:gd name="T16" fmla="*/ 121 w 243"/>
                <a:gd name="T17" fmla="*/ 273 h 361"/>
                <a:gd name="T18" fmla="*/ 0 w 243"/>
                <a:gd name="T19" fmla="*/ 2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1">
                  <a:moveTo>
                    <a:pt x="121" y="0"/>
                  </a:moveTo>
                  <a:lnTo>
                    <a:pt x="10" y="184"/>
                  </a:lnTo>
                  <a:lnTo>
                    <a:pt x="121" y="249"/>
                  </a:lnTo>
                  <a:lnTo>
                    <a:pt x="233" y="184"/>
                  </a:lnTo>
                  <a:lnTo>
                    <a:pt x="121" y="0"/>
                  </a:lnTo>
                  <a:close/>
                  <a:moveTo>
                    <a:pt x="0" y="201"/>
                  </a:moveTo>
                  <a:lnTo>
                    <a:pt x="121" y="361"/>
                  </a:lnTo>
                  <a:lnTo>
                    <a:pt x="243" y="201"/>
                  </a:lnTo>
                  <a:lnTo>
                    <a:pt x="121" y="273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FBF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35">
              <a:extLst>
                <a:ext uri="{FF2B5EF4-FFF2-40B4-BE49-F238E27FC236}">
                  <a16:creationId xmlns:a16="http://schemas.microsoft.com/office/drawing/2014/main" id="{EDA99B0B-AB27-45AF-8917-F57B6389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0337" y="170588"/>
              <a:ext cx="115617" cy="342114"/>
            </a:xfrm>
            <a:custGeom>
              <a:avLst/>
              <a:gdLst>
                <a:gd name="T0" fmla="*/ 0 w 122"/>
                <a:gd name="T1" fmla="*/ 361 h 361"/>
                <a:gd name="T2" fmla="*/ 122 w 122"/>
                <a:gd name="T3" fmla="*/ 201 h 361"/>
                <a:gd name="T4" fmla="*/ 0 w 122"/>
                <a:gd name="T5" fmla="*/ 273 h 361"/>
                <a:gd name="T6" fmla="*/ 0 w 122"/>
                <a:gd name="T7" fmla="*/ 361 h 361"/>
                <a:gd name="T8" fmla="*/ 112 w 122"/>
                <a:gd name="T9" fmla="*/ 184 h 361"/>
                <a:gd name="T10" fmla="*/ 0 w 122"/>
                <a:gd name="T11" fmla="*/ 0 h 361"/>
                <a:gd name="T12" fmla="*/ 0 w 122"/>
                <a:gd name="T13" fmla="*/ 249 h 361"/>
                <a:gd name="T14" fmla="*/ 112 w 122"/>
                <a:gd name="T15" fmla="*/ 18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361">
                  <a:moveTo>
                    <a:pt x="0" y="361"/>
                  </a:moveTo>
                  <a:lnTo>
                    <a:pt x="122" y="201"/>
                  </a:lnTo>
                  <a:lnTo>
                    <a:pt x="0" y="273"/>
                  </a:lnTo>
                  <a:lnTo>
                    <a:pt x="0" y="361"/>
                  </a:lnTo>
                  <a:close/>
                  <a:moveTo>
                    <a:pt x="112" y="184"/>
                  </a:moveTo>
                  <a:lnTo>
                    <a:pt x="0" y="0"/>
                  </a:lnTo>
                  <a:lnTo>
                    <a:pt x="0" y="249"/>
                  </a:lnTo>
                  <a:lnTo>
                    <a:pt x="112" y="184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4A20255-989C-4593-A915-0E8D8FD0C8A3}"/>
              </a:ext>
            </a:extLst>
          </p:cNvPr>
          <p:cNvGrpSpPr/>
          <p:nvPr/>
        </p:nvGrpSpPr>
        <p:grpSpPr>
          <a:xfrm>
            <a:off x="4232813" y="4533462"/>
            <a:ext cx="1602599" cy="813019"/>
            <a:chOff x="1250004" y="4554209"/>
            <a:chExt cx="1602599" cy="813019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BADBE29B-0AAB-4CDE-A2FA-84DD1EA13372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$781.30</a:t>
              </a:r>
              <a:endParaRPr lang="en-US" sz="1600" dirty="0"/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4A59D8E0-1274-401A-945A-94D78AB7B110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>
                  <a:solidFill>
                    <a:schemeClr val="bg1"/>
                  </a:solidFill>
                </a:rPr>
                <a:t>Far far away, behind the word mountains, far from the countries </a:t>
              </a:r>
              <a:endParaRPr lang="en-US" sz="9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8C8DDB66-1153-4C2B-BF80-D598A9D05058}"/>
              </a:ext>
            </a:extLst>
          </p:cNvPr>
          <p:cNvGrpSpPr/>
          <p:nvPr/>
        </p:nvGrpSpPr>
        <p:grpSpPr>
          <a:xfrm>
            <a:off x="3590051" y="4694968"/>
            <a:ext cx="544368" cy="544368"/>
            <a:chOff x="6854562" y="987491"/>
            <a:chExt cx="566714" cy="566714"/>
          </a:xfrm>
        </p:grpSpPr>
        <p:sp>
          <p:nvSpPr>
            <p:cNvPr id="209" name="Oval 71">
              <a:extLst>
                <a:ext uri="{FF2B5EF4-FFF2-40B4-BE49-F238E27FC236}">
                  <a16:creationId xmlns:a16="http://schemas.microsoft.com/office/drawing/2014/main" id="{6244CB40-E424-46E3-83F2-5D8DA2E05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562" y="987491"/>
              <a:ext cx="566714" cy="566714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Oval 72">
              <a:extLst>
                <a:ext uri="{FF2B5EF4-FFF2-40B4-BE49-F238E27FC236}">
                  <a16:creationId xmlns:a16="http://schemas.microsoft.com/office/drawing/2014/main" id="{69B3FA41-C0AD-492C-9817-95D4A93DA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038" y="996968"/>
              <a:ext cx="548708" cy="547761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">
              <a:extLst>
                <a:ext uri="{FF2B5EF4-FFF2-40B4-BE49-F238E27FC236}">
                  <a16:creationId xmlns:a16="http://schemas.microsoft.com/office/drawing/2014/main" id="{30E62A99-B93D-4499-991E-0E1DF4C5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038" y="996968"/>
              <a:ext cx="418876" cy="391393"/>
            </a:xfrm>
            <a:custGeom>
              <a:avLst/>
              <a:gdLst>
                <a:gd name="T0" fmla="*/ 168 w 258"/>
                <a:gd name="T1" fmla="*/ 0 h 241"/>
                <a:gd name="T2" fmla="*/ 258 w 258"/>
                <a:gd name="T3" fmla="*/ 25 h 241"/>
                <a:gd name="T4" fmla="*/ 33 w 258"/>
                <a:gd name="T5" fmla="*/ 145 h 241"/>
                <a:gd name="T6" fmla="*/ 16 w 258"/>
                <a:gd name="T7" fmla="*/ 241 h 241"/>
                <a:gd name="T8" fmla="*/ 0 w 258"/>
                <a:gd name="T9" fmla="*/ 169 h 241"/>
                <a:gd name="T10" fmla="*/ 168 w 258"/>
                <a:gd name="T1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1">
                  <a:moveTo>
                    <a:pt x="168" y="0"/>
                  </a:moveTo>
                  <a:cubicBezTo>
                    <a:pt x="202" y="0"/>
                    <a:pt x="232" y="9"/>
                    <a:pt x="258" y="25"/>
                  </a:cubicBezTo>
                  <a:cubicBezTo>
                    <a:pt x="205" y="22"/>
                    <a:pt x="111" y="33"/>
                    <a:pt x="33" y="145"/>
                  </a:cubicBezTo>
                  <a:cubicBezTo>
                    <a:pt x="13" y="173"/>
                    <a:pt x="10" y="205"/>
                    <a:pt x="16" y="241"/>
                  </a:cubicBezTo>
                  <a:cubicBezTo>
                    <a:pt x="5" y="219"/>
                    <a:pt x="0" y="195"/>
                    <a:pt x="0" y="169"/>
                  </a:cubicBezTo>
                  <a:cubicBezTo>
                    <a:pt x="0" y="76"/>
                    <a:pt x="75" y="0"/>
                    <a:pt x="16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Oval 74">
              <a:extLst>
                <a:ext uri="{FF2B5EF4-FFF2-40B4-BE49-F238E27FC236}">
                  <a16:creationId xmlns:a16="http://schemas.microsoft.com/office/drawing/2014/main" id="{628DFF6B-7ED1-487C-B274-CCECEF6DA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266" y="1047195"/>
              <a:ext cx="447306" cy="449202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Oval 75">
              <a:extLst>
                <a:ext uri="{FF2B5EF4-FFF2-40B4-BE49-F238E27FC236}">
                  <a16:creationId xmlns:a16="http://schemas.microsoft.com/office/drawing/2014/main" id="{36C91F79-452D-4346-88EA-7C735EC85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6062" y="1068044"/>
              <a:ext cx="403713" cy="4056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6">
              <a:extLst>
                <a:ext uri="{FF2B5EF4-FFF2-40B4-BE49-F238E27FC236}">
                  <a16:creationId xmlns:a16="http://schemas.microsoft.com/office/drawing/2014/main" id="{D4BF8211-078D-4867-BDE1-F110AFFA4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243" y="1112585"/>
              <a:ext cx="341166" cy="361067"/>
            </a:xfrm>
            <a:custGeom>
              <a:avLst/>
              <a:gdLst>
                <a:gd name="T0" fmla="*/ 158 w 210"/>
                <a:gd name="T1" fmla="*/ 0 h 222"/>
                <a:gd name="T2" fmla="*/ 206 w 210"/>
                <a:gd name="T3" fmla="*/ 98 h 222"/>
                <a:gd name="T4" fmla="*/ 81 w 210"/>
                <a:gd name="T5" fmla="*/ 222 h 222"/>
                <a:gd name="T6" fmla="*/ 0 w 210"/>
                <a:gd name="T7" fmla="*/ 191 h 222"/>
                <a:gd name="T8" fmla="*/ 158 w 210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22">
                  <a:moveTo>
                    <a:pt x="158" y="0"/>
                  </a:moveTo>
                  <a:cubicBezTo>
                    <a:pt x="187" y="23"/>
                    <a:pt x="206" y="58"/>
                    <a:pt x="206" y="98"/>
                  </a:cubicBezTo>
                  <a:cubicBezTo>
                    <a:pt x="206" y="166"/>
                    <a:pt x="150" y="222"/>
                    <a:pt x="81" y="222"/>
                  </a:cubicBezTo>
                  <a:cubicBezTo>
                    <a:pt x="50" y="222"/>
                    <a:pt x="21" y="210"/>
                    <a:pt x="0" y="191"/>
                  </a:cubicBezTo>
                  <a:cubicBezTo>
                    <a:pt x="210" y="186"/>
                    <a:pt x="163" y="15"/>
                    <a:pt x="15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7">
              <a:extLst>
                <a:ext uri="{FF2B5EF4-FFF2-40B4-BE49-F238E27FC236}">
                  <a16:creationId xmlns:a16="http://schemas.microsoft.com/office/drawing/2014/main" id="{7CF95CA9-A509-4C2E-AD38-D34CA9F8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5766" y="1133434"/>
              <a:ext cx="300415" cy="27482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7 h 169"/>
                <a:gd name="T4" fmla="*/ 100 w 185"/>
                <a:gd name="T5" fmla="*/ 73 h 169"/>
                <a:gd name="T6" fmla="*/ 120 w 185"/>
                <a:gd name="T7" fmla="*/ 107 h 169"/>
                <a:gd name="T8" fmla="*/ 147 w 185"/>
                <a:gd name="T9" fmla="*/ 94 h 169"/>
                <a:gd name="T10" fmla="*/ 185 w 185"/>
                <a:gd name="T11" fmla="*/ 131 h 169"/>
                <a:gd name="T12" fmla="*/ 147 w 185"/>
                <a:gd name="T13" fmla="*/ 169 h 169"/>
                <a:gd name="T14" fmla="*/ 110 w 185"/>
                <a:gd name="T15" fmla="*/ 131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1 h 169"/>
                <a:gd name="T22" fmla="*/ 37 w 185"/>
                <a:gd name="T23" fmla="*/ 169 h 169"/>
                <a:gd name="T24" fmla="*/ 0 w 185"/>
                <a:gd name="T25" fmla="*/ 131 h 169"/>
                <a:gd name="T26" fmla="*/ 37 w 185"/>
                <a:gd name="T27" fmla="*/ 94 h 169"/>
                <a:gd name="T28" fmla="*/ 65 w 185"/>
                <a:gd name="T29" fmla="*/ 107 h 169"/>
                <a:gd name="T30" fmla="*/ 85 w 185"/>
                <a:gd name="T31" fmla="*/ 73 h 169"/>
                <a:gd name="T32" fmla="*/ 55 w 185"/>
                <a:gd name="T33" fmla="*/ 37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6"/>
                    <a:pt x="129" y="37"/>
                  </a:cubicBezTo>
                  <a:cubicBezTo>
                    <a:pt x="129" y="55"/>
                    <a:pt x="116" y="70"/>
                    <a:pt x="100" y="73"/>
                  </a:cubicBezTo>
                  <a:cubicBezTo>
                    <a:pt x="100" y="102"/>
                    <a:pt x="94" y="92"/>
                    <a:pt x="120" y="107"/>
                  </a:cubicBezTo>
                  <a:cubicBezTo>
                    <a:pt x="126" y="99"/>
                    <a:pt x="136" y="94"/>
                    <a:pt x="147" y="94"/>
                  </a:cubicBezTo>
                  <a:cubicBezTo>
                    <a:pt x="168" y="94"/>
                    <a:pt x="185" y="111"/>
                    <a:pt x="185" y="131"/>
                  </a:cubicBezTo>
                  <a:cubicBezTo>
                    <a:pt x="185" y="152"/>
                    <a:pt x="168" y="169"/>
                    <a:pt x="147" y="169"/>
                  </a:cubicBezTo>
                  <a:cubicBezTo>
                    <a:pt x="127" y="169"/>
                    <a:pt x="110" y="152"/>
                    <a:pt x="110" y="131"/>
                  </a:cubicBezTo>
                  <a:cubicBezTo>
                    <a:pt x="110" y="127"/>
                    <a:pt x="111" y="123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3"/>
                    <a:pt x="75" y="127"/>
                    <a:pt x="75" y="131"/>
                  </a:cubicBezTo>
                  <a:cubicBezTo>
                    <a:pt x="75" y="152"/>
                    <a:pt x="58" y="169"/>
                    <a:pt x="37" y="169"/>
                  </a:cubicBezTo>
                  <a:cubicBezTo>
                    <a:pt x="17" y="169"/>
                    <a:pt x="0" y="152"/>
                    <a:pt x="0" y="131"/>
                  </a:cubicBezTo>
                  <a:cubicBezTo>
                    <a:pt x="0" y="111"/>
                    <a:pt x="17" y="94"/>
                    <a:pt x="37" y="94"/>
                  </a:cubicBezTo>
                  <a:cubicBezTo>
                    <a:pt x="49" y="94"/>
                    <a:pt x="59" y="99"/>
                    <a:pt x="65" y="107"/>
                  </a:cubicBezTo>
                  <a:cubicBezTo>
                    <a:pt x="88" y="94"/>
                    <a:pt x="85" y="100"/>
                    <a:pt x="85" y="73"/>
                  </a:cubicBezTo>
                  <a:cubicBezTo>
                    <a:pt x="68" y="70"/>
                    <a:pt x="55" y="55"/>
                    <a:pt x="55" y="37"/>
                  </a:cubicBezTo>
                  <a:cubicBezTo>
                    <a:pt x="55" y="16"/>
                    <a:pt x="71" y="0"/>
                    <a:pt x="92" y="0"/>
                  </a:cubicBez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8">
              <a:extLst>
                <a:ext uri="{FF2B5EF4-FFF2-40B4-BE49-F238E27FC236}">
                  <a16:creationId xmlns:a16="http://schemas.microsoft.com/office/drawing/2014/main" id="{9C3AF0D8-9053-4CDA-AD10-FCC6217A0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056" y="1050038"/>
              <a:ext cx="439725" cy="440673"/>
            </a:xfrm>
            <a:custGeom>
              <a:avLst/>
              <a:gdLst>
                <a:gd name="T0" fmla="*/ 135 w 271"/>
                <a:gd name="T1" fmla="*/ 0 h 271"/>
                <a:gd name="T2" fmla="*/ 271 w 271"/>
                <a:gd name="T3" fmla="*/ 136 h 271"/>
                <a:gd name="T4" fmla="*/ 135 w 271"/>
                <a:gd name="T5" fmla="*/ 271 h 271"/>
                <a:gd name="T6" fmla="*/ 0 w 271"/>
                <a:gd name="T7" fmla="*/ 136 h 271"/>
                <a:gd name="T8" fmla="*/ 135 w 271"/>
                <a:gd name="T9" fmla="*/ 0 h 271"/>
                <a:gd name="T10" fmla="*/ 137 w 271"/>
                <a:gd name="T11" fmla="*/ 13 h 271"/>
                <a:gd name="T12" fmla="*/ 265 w 271"/>
                <a:gd name="T13" fmla="*/ 141 h 271"/>
                <a:gd name="T14" fmla="*/ 137 w 271"/>
                <a:gd name="T15" fmla="*/ 269 h 271"/>
                <a:gd name="T16" fmla="*/ 9 w 271"/>
                <a:gd name="T17" fmla="*/ 141 h 271"/>
                <a:gd name="T18" fmla="*/ 137 w 271"/>
                <a:gd name="T19" fmla="*/ 1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1">
                  <a:moveTo>
                    <a:pt x="135" y="0"/>
                  </a:moveTo>
                  <a:cubicBezTo>
                    <a:pt x="210" y="0"/>
                    <a:pt x="271" y="61"/>
                    <a:pt x="271" y="136"/>
                  </a:cubicBezTo>
                  <a:cubicBezTo>
                    <a:pt x="271" y="210"/>
                    <a:pt x="210" y="271"/>
                    <a:pt x="135" y="271"/>
                  </a:cubicBezTo>
                  <a:cubicBezTo>
                    <a:pt x="61" y="271"/>
                    <a:pt x="0" y="210"/>
                    <a:pt x="0" y="136"/>
                  </a:cubicBezTo>
                  <a:cubicBezTo>
                    <a:pt x="0" y="61"/>
                    <a:pt x="61" y="0"/>
                    <a:pt x="135" y="0"/>
                  </a:cubicBezTo>
                  <a:close/>
                  <a:moveTo>
                    <a:pt x="137" y="13"/>
                  </a:moveTo>
                  <a:cubicBezTo>
                    <a:pt x="208" y="13"/>
                    <a:pt x="265" y="70"/>
                    <a:pt x="265" y="141"/>
                  </a:cubicBezTo>
                  <a:cubicBezTo>
                    <a:pt x="265" y="212"/>
                    <a:pt x="208" y="269"/>
                    <a:pt x="137" y="269"/>
                  </a:cubicBezTo>
                  <a:cubicBezTo>
                    <a:pt x="66" y="269"/>
                    <a:pt x="9" y="212"/>
                    <a:pt x="9" y="141"/>
                  </a:cubicBezTo>
                  <a:cubicBezTo>
                    <a:pt x="9" y="70"/>
                    <a:pt x="66" y="13"/>
                    <a:pt x="137" y="13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9">
              <a:extLst>
                <a:ext uri="{FF2B5EF4-FFF2-40B4-BE49-F238E27FC236}">
                  <a16:creationId xmlns:a16="http://schemas.microsoft.com/office/drawing/2014/main" id="{88ED18EE-D5AC-46FE-87D6-E0348E9F4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7237" y="1115428"/>
              <a:ext cx="300415" cy="27482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6AD03F-54EF-4CF8-9DFB-91872AF71A8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0E1ED99A-B1B8-4275-9239-639E9A35AFCF}"/>
              </a:ext>
            </a:extLst>
          </p:cNvPr>
          <p:cNvSpPr/>
          <p:nvPr/>
        </p:nvSpPr>
        <p:spPr>
          <a:xfrm>
            <a:off x="623889" y="2639786"/>
            <a:ext cx="10944224" cy="1027596"/>
          </a:xfrm>
          <a:prstGeom prst="roundRect">
            <a:avLst>
              <a:gd name="adj" fmla="val 4403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56862EB-A1BF-451D-9428-FB8E59DA8C21}"/>
              </a:ext>
            </a:extLst>
          </p:cNvPr>
          <p:cNvGrpSpPr/>
          <p:nvPr/>
        </p:nvGrpSpPr>
        <p:grpSpPr>
          <a:xfrm>
            <a:off x="856387" y="2877359"/>
            <a:ext cx="5488790" cy="552450"/>
            <a:chOff x="623888" y="2876550"/>
            <a:chExt cx="5488790" cy="552450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6271166C-04AD-4DBB-8A0E-8CFBC9BC5FD7}"/>
                </a:ext>
              </a:extLst>
            </p:cNvPr>
            <p:cNvSpPr/>
            <p:nvPr/>
          </p:nvSpPr>
          <p:spPr>
            <a:xfrm>
              <a:off x="623888" y="2876550"/>
              <a:ext cx="5488790" cy="552450"/>
            </a:xfrm>
            <a:prstGeom prst="roundRect">
              <a:avLst>
                <a:gd name="adj" fmla="val 7847"/>
              </a:avLst>
            </a:prstGeom>
            <a:solidFill>
              <a:schemeClr val="tx1">
                <a:lumMod val="75000"/>
                <a:lumOff val="25000"/>
                <a:alpha val="49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FFA24B43-A297-4F5B-B2E1-FD07FAF5BF1F}"/>
                </a:ext>
              </a:extLst>
            </p:cNvPr>
            <p:cNvSpPr/>
            <p:nvPr/>
          </p:nvSpPr>
          <p:spPr>
            <a:xfrm>
              <a:off x="1633078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Buy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886408D-5F8A-4BDB-BC36-2B1A400BE7C7}"/>
                </a:ext>
              </a:extLst>
            </p:cNvPr>
            <p:cNvSpPr txBox="1"/>
            <p:nvPr/>
          </p:nvSpPr>
          <p:spPr>
            <a:xfrm>
              <a:off x="743412" y="3021970"/>
              <a:ext cx="88966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sz="1050" dirty="0">
                  <a:latin typeface="Titillium Web" panose="00000500000000000000" pitchFamily="2" charset="0"/>
                </a:rPr>
                <a:t>Want to :</a:t>
              </a:r>
              <a:endParaRPr lang="en-US" sz="1050" dirty="0">
                <a:latin typeface="Titillium Web" panose="00000500000000000000" pitchFamily="2" charset="0"/>
              </a:endParaRP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D154E182-43B4-4311-BDC0-C820FAC33B2E}"/>
                </a:ext>
              </a:extLst>
            </p:cNvPr>
            <p:cNvSpPr/>
            <p:nvPr/>
          </p:nvSpPr>
          <p:spPr>
            <a:xfrm>
              <a:off x="2253941" y="3002033"/>
              <a:ext cx="526143" cy="301484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Sell</a:t>
              </a:r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37C8A4B1-7FB5-4612-967D-1DD43AC34AED}"/>
                </a:ext>
              </a:extLst>
            </p:cNvPr>
            <p:cNvSpPr/>
            <p:nvPr/>
          </p:nvSpPr>
          <p:spPr>
            <a:xfrm>
              <a:off x="2983558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BTC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195104DF-2B48-48F5-9205-164FB0812BCA}"/>
                </a:ext>
              </a:extLst>
            </p:cNvPr>
            <p:cNvSpPr/>
            <p:nvPr/>
          </p:nvSpPr>
          <p:spPr>
            <a:xfrm>
              <a:off x="3604421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ETH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56A58E90-BD4C-4762-B8FB-CFABE9ED2211}"/>
                </a:ext>
              </a:extLst>
            </p:cNvPr>
            <p:cNvSpPr/>
            <p:nvPr/>
          </p:nvSpPr>
          <p:spPr>
            <a:xfrm>
              <a:off x="4225284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LTC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7DDEE3F3-6161-4C1A-AB45-833E660AC351}"/>
                </a:ext>
              </a:extLst>
            </p:cNvPr>
            <p:cNvSpPr/>
            <p:nvPr/>
          </p:nvSpPr>
          <p:spPr>
            <a:xfrm>
              <a:off x="4846147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DASH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9A1423B-B795-4636-8712-027F497D6958}"/>
                </a:ext>
              </a:extLst>
            </p:cNvPr>
            <p:cNvSpPr/>
            <p:nvPr/>
          </p:nvSpPr>
          <p:spPr>
            <a:xfrm>
              <a:off x="5467012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XMR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12FB508-EDB0-46F2-ACF2-0BFF19EC31F0}"/>
              </a:ext>
            </a:extLst>
          </p:cNvPr>
          <p:cNvGrpSpPr/>
          <p:nvPr/>
        </p:nvGrpSpPr>
        <p:grpSpPr>
          <a:xfrm>
            <a:off x="9790979" y="2877359"/>
            <a:ext cx="1544636" cy="552450"/>
            <a:chOff x="9138124" y="2876550"/>
            <a:chExt cx="1310801" cy="552450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5BB47954-EE13-4906-8A2F-0CC70617568E}"/>
                </a:ext>
              </a:extLst>
            </p:cNvPr>
            <p:cNvSpPr/>
            <p:nvPr/>
          </p:nvSpPr>
          <p:spPr>
            <a:xfrm>
              <a:off x="9138124" y="2876550"/>
              <a:ext cx="1310801" cy="552450"/>
            </a:xfrm>
            <a:prstGeom prst="roundRect">
              <a:avLst>
                <a:gd name="adj" fmla="val 7847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81B3409-871C-4259-A4F1-16FCB2D97533}"/>
                </a:ext>
              </a:extLst>
            </p:cNvPr>
            <p:cNvSpPr txBox="1"/>
            <p:nvPr/>
          </p:nvSpPr>
          <p:spPr>
            <a:xfrm>
              <a:off x="9296138" y="3021970"/>
              <a:ext cx="994772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50" dirty="0"/>
                <a:t>SEARCH</a:t>
              </a:r>
              <a:endParaRPr lang="en-US" sz="1050" dirty="0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7589503-069B-44D7-BF64-00773B1F9789}"/>
              </a:ext>
            </a:extLst>
          </p:cNvPr>
          <p:cNvGrpSpPr/>
          <p:nvPr/>
        </p:nvGrpSpPr>
        <p:grpSpPr>
          <a:xfrm>
            <a:off x="6576527" y="2877359"/>
            <a:ext cx="2983102" cy="552450"/>
            <a:chOff x="6660296" y="2877358"/>
            <a:chExt cx="2983102" cy="552450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0FADCA68-05CA-4009-9674-4B7B08EF2D0F}"/>
                </a:ext>
              </a:extLst>
            </p:cNvPr>
            <p:cNvSpPr/>
            <p:nvPr/>
          </p:nvSpPr>
          <p:spPr>
            <a:xfrm>
              <a:off x="6660296" y="2877358"/>
              <a:ext cx="2983102" cy="552450"/>
            </a:xfrm>
            <a:prstGeom prst="roundRect">
              <a:avLst>
                <a:gd name="adj" fmla="val 7847"/>
              </a:avLst>
            </a:prstGeom>
            <a:solidFill>
              <a:schemeClr val="tx1">
                <a:lumMod val="75000"/>
                <a:lumOff val="25000"/>
                <a:alpha val="49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BD47B3B1-224C-4F04-B0C4-7C91262526DC}"/>
                </a:ext>
              </a:extLst>
            </p:cNvPr>
            <p:cNvGrpSpPr/>
            <p:nvPr/>
          </p:nvGrpSpPr>
          <p:grpSpPr>
            <a:xfrm>
              <a:off x="6822843" y="3002841"/>
              <a:ext cx="2658008" cy="301484"/>
              <a:chOff x="6789246" y="3002841"/>
              <a:chExt cx="2658008" cy="301484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AB346D99-038C-47A0-8A34-3B82B82B6E87}"/>
                  </a:ext>
                </a:extLst>
              </p:cNvPr>
              <p:cNvSpPr/>
              <p:nvPr/>
            </p:nvSpPr>
            <p:spPr>
              <a:xfrm>
                <a:off x="7678912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tx1">
                  <a:lumMod val="95000"/>
                  <a:lumOff val="5000"/>
                  <a:alpha val="44000"/>
                </a:schemeClr>
              </a:solidFill>
              <a:ln w="63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>
                    <a:solidFill>
                      <a:schemeClr val="bg1">
                        <a:lumMod val="95000"/>
                      </a:schemeClr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EUR</a:t>
                </a:r>
                <a:endParaRPr lang="en-US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62BD8AD9-B7D0-4773-A40D-18973EF8DF34}"/>
                  </a:ext>
                </a:extLst>
              </p:cNvPr>
              <p:cNvSpPr txBox="1"/>
              <p:nvPr/>
            </p:nvSpPr>
            <p:spPr>
              <a:xfrm>
                <a:off x="6789246" y="3022778"/>
                <a:ext cx="889666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1050" dirty="0">
                    <a:latin typeface="Titillium Web" panose="00000500000000000000" pitchFamily="2" charset="0"/>
                  </a:rPr>
                  <a:t>Worth of :</a:t>
                </a:r>
                <a:endParaRPr lang="en-US" sz="1050" dirty="0">
                  <a:latin typeface="Titillium Web" panose="00000500000000000000" pitchFamily="2" charset="0"/>
                </a:endParaRPr>
              </a:p>
            </p:txBody>
          </p:sp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7E11247D-3F23-4A6B-9CE6-652DAAD52F1A}"/>
                  </a:ext>
                </a:extLst>
              </p:cNvPr>
              <p:cNvSpPr/>
              <p:nvPr/>
            </p:nvSpPr>
            <p:spPr>
              <a:xfrm>
                <a:off x="8300012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tx1">
                  <a:lumMod val="95000"/>
                  <a:lumOff val="5000"/>
                  <a:alpha val="44000"/>
                </a:schemeClr>
              </a:solidFill>
              <a:ln w="63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>
                    <a:solidFill>
                      <a:schemeClr val="bg1">
                        <a:lumMod val="95000"/>
                      </a:schemeClr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IDR</a:t>
                </a:r>
                <a:endParaRPr lang="en-US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5F9B4068-43E8-47F6-8838-2AB258481D69}"/>
                  </a:ext>
                </a:extLst>
              </p:cNvPr>
              <p:cNvSpPr/>
              <p:nvPr/>
            </p:nvSpPr>
            <p:spPr>
              <a:xfrm>
                <a:off x="8921111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 dirty="0">
                    <a:solidFill>
                      <a:schemeClr val="bg1"/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USD</a:t>
                </a:r>
                <a:endParaRPr lang="en-US" sz="900" dirty="0">
                  <a:solidFill>
                    <a:schemeClr val="bg1"/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00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17" grpId="0"/>
          <p:bldP spid="89" grpId="0"/>
          <p:bldP spid="86" grpId="0" animBg="1"/>
          <p:bldP spid="107" grpId="0" animBg="1"/>
          <p:bldP spid="123" grpId="0" animBg="1"/>
          <p:bldP spid="155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17" grpId="0"/>
          <p:bldP spid="57" grpId="0" animBg="1"/>
          <p:bldP spid="89" grpId="0"/>
          <p:bldP spid="86" grpId="0" animBg="1"/>
          <p:bldP spid="107" grpId="0" animBg="1"/>
          <p:bldP spid="123" grpId="0" animBg="1"/>
          <p:bldP spid="155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 119">
            <a:extLst>
              <a:ext uri="{FF2B5EF4-FFF2-40B4-BE49-F238E27FC236}">
                <a16:creationId xmlns:a16="http://schemas.microsoft.com/office/drawing/2014/main" id="{7AA3F83A-3004-430C-83B3-847E9B583EE8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Freeform 119">
            <a:extLst>
              <a:ext uri="{FF2B5EF4-FFF2-40B4-BE49-F238E27FC236}">
                <a16:creationId xmlns:a16="http://schemas.microsoft.com/office/drawing/2014/main" id="{8FB66BF9-2182-4CD6-A029-CE02162B01ED}"/>
              </a:ext>
            </a:extLst>
          </p:cNvPr>
          <p:cNvSpPr>
            <a:spLocks/>
          </p:cNvSpPr>
          <p:nvPr/>
        </p:nvSpPr>
        <p:spPr bwMode="auto">
          <a:xfrm>
            <a:off x="10703176" y="245786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9498CDE2-4585-42A9-82F0-43C8FBFCCCF5}"/>
              </a:ext>
            </a:extLst>
          </p:cNvPr>
          <p:cNvSpPr>
            <a:spLocks/>
          </p:cNvSpPr>
          <p:nvPr/>
        </p:nvSpPr>
        <p:spPr bwMode="auto">
          <a:xfrm>
            <a:off x="-386385" y="-1953857"/>
            <a:ext cx="2919069" cy="32977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C35319E6-2143-45DD-B0F7-F6F341DE77D4}"/>
              </a:ext>
            </a:extLst>
          </p:cNvPr>
          <p:cNvSpPr>
            <a:spLocks/>
          </p:cNvSpPr>
          <p:nvPr/>
        </p:nvSpPr>
        <p:spPr bwMode="auto">
          <a:xfrm>
            <a:off x="2781300" y="1119191"/>
            <a:ext cx="1006018" cy="11365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86EE8CA-EC22-4B8A-BBFF-907EE7FDE668}"/>
              </a:ext>
            </a:extLst>
          </p:cNvPr>
          <p:cNvSpPr/>
          <p:nvPr/>
        </p:nvSpPr>
        <p:spPr>
          <a:xfrm>
            <a:off x="45148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4B38D8A9-3EC5-485C-97E3-65EF06EC52F5}"/>
              </a:ext>
            </a:extLst>
          </p:cNvPr>
          <p:cNvSpPr/>
          <p:nvPr/>
        </p:nvSpPr>
        <p:spPr>
          <a:xfrm>
            <a:off x="79565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DA8EEFC-B5D8-4A47-BDED-6A8314811AC7}"/>
              </a:ext>
            </a:extLst>
          </p:cNvPr>
          <p:cNvSpPr/>
          <p:nvPr/>
        </p:nvSpPr>
        <p:spPr>
          <a:xfrm>
            <a:off x="10731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6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D6BD3025-2CE6-4EA0-A733-6DD2FF7C9DC1}"/>
              </a:ext>
            </a:extLst>
          </p:cNvPr>
          <p:cNvSpPr/>
          <p:nvPr/>
        </p:nvSpPr>
        <p:spPr>
          <a:xfrm>
            <a:off x="45148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C6F5AAB-4ADE-4937-ADDE-352C5100F8C0}"/>
              </a:ext>
            </a:extLst>
          </p:cNvPr>
          <p:cNvSpPr/>
          <p:nvPr/>
        </p:nvSpPr>
        <p:spPr>
          <a:xfrm>
            <a:off x="79565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B27467A-A9CC-46AC-BC0E-F4FFD53AF4C1}"/>
              </a:ext>
            </a:extLst>
          </p:cNvPr>
          <p:cNvSpPr/>
          <p:nvPr/>
        </p:nvSpPr>
        <p:spPr>
          <a:xfrm>
            <a:off x="10731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B4CAFEB-5EFF-462A-A17D-947877A61BFE}"/>
              </a:ext>
            </a:extLst>
          </p:cNvPr>
          <p:cNvGrpSpPr/>
          <p:nvPr/>
        </p:nvGrpSpPr>
        <p:grpSpPr>
          <a:xfrm>
            <a:off x="1367730" y="3137134"/>
            <a:ext cx="2573141" cy="753539"/>
            <a:chOff x="1367730" y="3137134"/>
            <a:chExt cx="2573141" cy="75353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6D3BC39-7990-4B7E-B5E5-3BCE0639151F}"/>
                </a:ext>
              </a:extLst>
            </p:cNvPr>
            <p:cNvSpPr txBox="1"/>
            <p:nvPr/>
          </p:nvSpPr>
          <p:spPr>
            <a:xfrm>
              <a:off x="1367730" y="3137134"/>
              <a:ext cx="2573141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800" dirty="0">
                  <a:solidFill>
                    <a:schemeClr val="accent5"/>
                  </a:solidFill>
                </a:rPr>
                <a:t>25,000,000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DCF1F36-4B96-4369-96C0-35F0022F8E6C}"/>
                </a:ext>
              </a:extLst>
            </p:cNvPr>
            <p:cNvSpPr txBox="1"/>
            <p:nvPr/>
          </p:nvSpPr>
          <p:spPr>
            <a:xfrm>
              <a:off x="1367731" y="3629063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/>
                <a:t>TOTAL TOKEN SUPPLY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B4EA106-3BC4-429D-9FEF-D0ABDDF35564}"/>
              </a:ext>
            </a:extLst>
          </p:cNvPr>
          <p:cNvGrpSpPr/>
          <p:nvPr/>
        </p:nvGrpSpPr>
        <p:grpSpPr>
          <a:xfrm>
            <a:off x="4809430" y="3167911"/>
            <a:ext cx="2573141" cy="691984"/>
            <a:chOff x="4809430" y="3167911"/>
            <a:chExt cx="2573141" cy="69198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75CCBED-4DDB-40B4-B708-AEA186564F4B}"/>
                </a:ext>
              </a:extLst>
            </p:cNvPr>
            <p:cNvSpPr txBox="1"/>
            <p:nvPr/>
          </p:nvSpPr>
          <p:spPr>
            <a:xfrm>
              <a:off x="4809430" y="3167911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15,000,000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263C7BD-28FF-432D-B77A-A7D0AFE389DC}"/>
                </a:ext>
              </a:extLst>
            </p:cNvPr>
            <p:cNvSpPr txBox="1"/>
            <p:nvPr/>
          </p:nvSpPr>
          <p:spPr>
            <a:xfrm>
              <a:off x="4809431" y="3598285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HARDCAP (ICOX)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49D1FED-3A97-43B1-8310-709D6781D4AB}"/>
              </a:ext>
            </a:extLst>
          </p:cNvPr>
          <p:cNvGrpSpPr/>
          <p:nvPr/>
        </p:nvGrpSpPr>
        <p:grpSpPr>
          <a:xfrm>
            <a:off x="8251130" y="3167911"/>
            <a:ext cx="2573141" cy="691984"/>
            <a:chOff x="8251130" y="3167911"/>
            <a:chExt cx="2573141" cy="69198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4977BD8-5ABD-4BE4-BB30-1CACB847D78F}"/>
                </a:ext>
              </a:extLst>
            </p:cNvPr>
            <p:cNvSpPr txBox="1"/>
            <p:nvPr/>
          </p:nvSpPr>
          <p:spPr>
            <a:xfrm>
              <a:off x="8251130" y="3167911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9,000,000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D669009-7F6A-4FE5-B2C3-54DFC89C970D}"/>
                </a:ext>
              </a:extLst>
            </p:cNvPr>
            <p:cNvSpPr txBox="1"/>
            <p:nvPr/>
          </p:nvSpPr>
          <p:spPr>
            <a:xfrm>
              <a:off x="8251131" y="3598285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SOFTCAP (ICOX)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374E78A-723D-4F4C-A394-EF3B9B4C3C17}"/>
              </a:ext>
            </a:extLst>
          </p:cNvPr>
          <p:cNvGrpSpPr/>
          <p:nvPr/>
        </p:nvGrpSpPr>
        <p:grpSpPr>
          <a:xfrm>
            <a:off x="1367730" y="4769876"/>
            <a:ext cx="2573141" cy="691984"/>
            <a:chOff x="1367730" y="4769876"/>
            <a:chExt cx="2573141" cy="691984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7504EFE-BAEA-4ACD-872E-1DA2FCF1FE37}"/>
                </a:ext>
              </a:extLst>
            </p:cNvPr>
            <p:cNvSpPr txBox="1"/>
            <p:nvPr/>
          </p:nvSpPr>
          <p:spPr>
            <a:xfrm>
              <a:off x="13677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12,600,000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D5B821E-86AA-4546-90BA-48845A1521B9}"/>
                </a:ext>
              </a:extLst>
            </p:cNvPr>
            <p:cNvSpPr txBox="1"/>
            <p:nvPr/>
          </p:nvSpPr>
          <p:spPr>
            <a:xfrm>
              <a:off x="13677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TOKENS FOR PUBLIC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CE4CD3F-960C-404B-9D09-D90C85FF6B8A}"/>
              </a:ext>
            </a:extLst>
          </p:cNvPr>
          <p:cNvGrpSpPr/>
          <p:nvPr/>
        </p:nvGrpSpPr>
        <p:grpSpPr>
          <a:xfrm>
            <a:off x="4809430" y="4769876"/>
            <a:ext cx="2573141" cy="691984"/>
            <a:chOff x="4809430" y="4769876"/>
            <a:chExt cx="2573141" cy="691984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0C9E0DC-60DE-4266-9645-284BE2CE5945}"/>
                </a:ext>
              </a:extLst>
            </p:cNvPr>
            <p:cNvSpPr txBox="1"/>
            <p:nvPr/>
          </p:nvSpPr>
          <p:spPr>
            <a:xfrm>
              <a:off x="48094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$0.90 USD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21FCE1D-8649-4C2E-9D57-C615B2CE3C7F}"/>
                </a:ext>
              </a:extLst>
            </p:cNvPr>
            <p:cNvSpPr txBox="1"/>
            <p:nvPr/>
          </p:nvSpPr>
          <p:spPr>
            <a:xfrm>
              <a:off x="48094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ICO TOKEN PRICE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B1731FC-17C7-4635-9126-B8CFF0212725}"/>
              </a:ext>
            </a:extLst>
          </p:cNvPr>
          <p:cNvGrpSpPr/>
          <p:nvPr/>
        </p:nvGrpSpPr>
        <p:grpSpPr>
          <a:xfrm>
            <a:off x="8251130" y="4769876"/>
            <a:ext cx="2573141" cy="691984"/>
            <a:chOff x="8251130" y="4769876"/>
            <a:chExt cx="2573141" cy="691984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BBFA2AE-883B-48EC-BA72-7E05DDD6288F}"/>
                </a:ext>
              </a:extLst>
            </p:cNvPr>
            <p:cNvSpPr txBox="1"/>
            <p:nvPr/>
          </p:nvSpPr>
          <p:spPr>
            <a:xfrm>
              <a:off x="82511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ETH, BTC, USD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F615925-2A33-40FD-A773-A3014A748478}"/>
                </a:ext>
              </a:extLst>
            </p:cNvPr>
            <p:cNvSpPr txBox="1"/>
            <p:nvPr/>
          </p:nvSpPr>
          <p:spPr>
            <a:xfrm>
              <a:off x="82511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TOTAL TOKEN SUPPLY</a:t>
              </a:r>
            </a:p>
          </p:txBody>
        </p:sp>
      </p:grpSp>
      <p:sp>
        <p:nvSpPr>
          <p:cNvPr id="49" name="Freeform 119">
            <a:extLst>
              <a:ext uri="{FF2B5EF4-FFF2-40B4-BE49-F238E27FC236}">
                <a16:creationId xmlns:a16="http://schemas.microsoft.com/office/drawing/2014/main" id="{4C9DEE7D-4E27-4CA5-AB3A-B6234276E1EF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32BBB369-9015-40BB-9569-15E0358C6DF8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04FDFE3-5DFC-4FCA-AB0B-93F1BCA85FC4}"/>
              </a:ext>
            </a:extLst>
          </p:cNvPr>
          <p:cNvSpPr/>
          <p:nvPr/>
        </p:nvSpPr>
        <p:spPr>
          <a:xfrm flipH="1">
            <a:off x="884951" y="5582513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94596F4-CEA5-4683-8DA0-2734E75589A7}"/>
              </a:ext>
            </a:extLst>
          </p:cNvPr>
          <p:cNvSpPr/>
          <p:nvPr/>
        </p:nvSpPr>
        <p:spPr>
          <a:xfrm flipH="1">
            <a:off x="11859500" y="4899042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B1FDAA92-174C-4B84-9E6C-0EC788A767BC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BC54D530-0603-4995-AD0B-5BD079CE0B28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7" name="Freeform 119">
            <a:extLst>
              <a:ext uri="{FF2B5EF4-FFF2-40B4-BE49-F238E27FC236}">
                <a16:creationId xmlns:a16="http://schemas.microsoft.com/office/drawing/2014/main" id="{CD1A677B-EF5D-4FB4-B5F5-6D92ED197FE3}"/>
              </a:ext>
            </a:extLst>
          </p:cNvPr>
          <p:cNvSpPr>
            <a:spLocks/>
          </p:cNvSpPr>
          <p:nvPr/>
        </p:nvSpPr>
        <p:spPr bwMode="auto">
          <a:xfrm>
            <a:off x="9567876" y="1234100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D68DC417-4D75-43E6-B1F0-688E01698111}"/>
              </a:ext>
            </a:extLst>
          </p:cNvPr>
          <p:cNvSpPr/>
          <p:nvPr/>
        </p:nvSpPr>
        <p:spPr>
          <a:xfrm flipH="1">
            <a:off x="8154072" y="373905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01D6153-B26B-425D-BB6D-06FA90DBF207}"/>
              </a:ext>
            </a:extLst>
          </p:cNvPr>
          <p:cNvSpPr txBox="1"/>
          <p:nvPr/>
        </p:nvSpPr>
        <p:spPr>
          <a:xfrm>
            <a:off x="1619250" y="1987273"/>
            <a:ext cx="8953500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Far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far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 away, behind the word mountains, far from the countries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Vokalia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8CEF8AC-5D0D-4711-8192-88D6F6317AE6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ICO Crypto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Token Economics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7667F10-26FA-4A12-8E08-12AAD940F368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772430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51" grpId="0" animBg="1"/>
          <p:bldP spid="52" grpId="0" animBg="1"/>
          <p:bldP spid="53" grpId="0" animBg="1"/>
          <p:bldP spid="55" grpId="0" animBg="1"/>
          <p:bldP spid="58" grpId="0" animBg="1"/>
          <p:bldP spid="59" grpId="0"/>
          <p:bldP spid="61" grpId="0"/>
          <p:bldP spid="6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51" grpId="0" animBg="1"/>
          <p:bldP spid="52" grpId="0" animBg="1"/>
          <p:bldP spid="53" grpId="0" animBg="1"/>
          <p:bldP spid="55" grpId="0" animBg="1"/>
          <p:bldP spid="58" grpId="0" animBg="1"/>
          <p:bldP spid="59" grpId="0"/>
          <p:bldP spid="61" grpId="0"/>
          <p:bldP spid="62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Rectangle 96">
            <a:extLst>
              <a:ext uri="{FF2B5EF4-FFF2-40B4-BE49-F238E27FC236}">
                <a16:creationId xmlns:a16="http://schemas.microsoft.com/office/drawing/2014/main" id="{9ED49E3C-0EBE-44CB-ADFE-D2D020AD12BF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gradFill>
            <a:gsLst>
              <a:gs pos="1000">
                <a:srgbClr val="050517">
                  <a:alpha val="90000"/>
                </a:srgbClr>
              </a:gs>
              <a:gs pos="50000">
                <a:srgbClr val="050517">
                  <a:alpha val="99000"/>
                </a:srgbClr>
              </a:gs>
              <a:gs pos="100000">
                <a:srgbClr val="05051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6470046-092B-4CB3-8DF2-153BAFA6C8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552A8DD7-2042-41B6-9511-2C96BFD562AA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9E0FE33-A759-485B-A5DF-1A4173DDBE3B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611D5024-2BAA-48D6-97AD-B64961F7455C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673F773F-A2F1-4AE2-BEB7-B0E02DCBF39B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59" name="Freeform 119">
                <a:extLst>
                  <a:ext uri="{FF2B5EF4-FFF2-40B4-BE49-F238E27FC236}">
                    <a16:creationId xmlns:a16="http://schemas.microsoft.com/office/drawing/2014/main" id="{3F6C42D1-314C-4DF7-8EBC-722798954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4C97709-C711-436B-B26E-B485A81DD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EE5DAB33-BF2F-40A8-99C9-7FA2E137044C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7" name="Freeform 142">
                <a:extLst>
                  <a:ext uri="{FF2B5EF4-FFF2-40B4-BE49-F238E27FC236}">
                    <a16:creationId xmlns:a16="http://schemas.microsoft.com/office/drawing/2014/main" id="{382AAF8F-E1FF-4A3B-BA5B-466CCE5C7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43">
                <a:extLst>
                  <a:ext uri="{FF2B5EF4-FFF2-40B4-BE49-F238E27FC236}">
                    <a16:creationId xmlns:a16="http://schemas.microsoft.com/office/drawing/2014/main" id="{6B29B55F-4F47-4D73-953C-F386D6E77A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4">
                <a:extLst>
                  <a:ext uri="{FF2B5EF4-FFF2-40B4-BE49-F238E27FC236}">
                    <a16:creationId xmlns:a16="http://schemas.microsoft.com/office/drawing/2014/main" id="{E422C508-0839-4634-8527-828CE8693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5">
                <a:extLst>
                  <a:ext uri="{FF2B5EF4-FFF2-40B4-BE49-F238E27FC236}">
                    <a16:creationId xmlns:a16="http://schemas.microsoft.com/office/drawing/2014/main" id="{1FEF5327-205A-44EC-965A-722FC97B2D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46">
                <a:extLst>
                  <a:ext uri="{FF2B5EF4-FFF2-40B4-BE49-F238E27FC236}">
                    <a16:creationId xmlns:a16="http://schemas.microsoft.com/office/drawing/2014/main" id="{F5937E9D-4198-4523-AB83-2A82E7B19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47">
                <a:extLst>
                  <a:ext uri="{FF2B5EF4-FFF2-40B4-BE49-F238E27FC236}">
                    <a16:creationId xmlns:a16="http://schemas.microsoft.com/office/drawing/2014/main" id="{435A5C36-CC33-4F2A-8422-0E0F99664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48">
                <a:extLst>
                  <a:ext uri="{FF2B5EF4-FFF2-40B4-BE49-F238E27FC236}">
                    <a16:creationId xmlns:a16="http://schemas.microsoft.com/office/drawing/2014/main" id="{74780E11-727D-447F-9D32-719E6F79C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49">
                <a:extLst>
                  <a:ext uri="{FF2B5EF4-FFF2-40B4-BE49-F238E27FC236}">
                    <a16:creationId xmlns:a16="http://schemas.microsoft.com/office/drawing/2014/main" id="{5B2E3C8C-7759-4FD7-B301-3CE93AC48D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50">
                <a:extLst>
                  <a:ext uri="{FF2B5EF4-FFF2-40B4-BE49-F238E27FC236}">
                    <a16:creationId xmlns:a16="http://schemas.microsoft.com/office/drawing/2014/main" id="{534C9BAB-7870-4C3B-8058-3283AC590B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51">
                <a:extLst>
                  <a:ext uri="{FF2B5EF4-FFF2-40B4-BE49-F238E27FC236}">
                    <a16:creationId xmlns:a16="http://schemas.microsoft.com/office/drawing/2014/main" id="{F07FEF21-F8E4-4847-AC26-62FD89DD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6DDDE645-32D0-4C89-89CA-0EEB066CAAC7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23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48F5EA3-C5D5-41DE-810E-B8FD67E630C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365037D-FE18-4A51-B53A-05F9F12881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EAB3E39-7D18-404B-828A-AF340C88FE7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225CF42-9493-4355-82E5-4B86D86BE27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11BBBD0-D25D-4E68-B75B-7FD39F279C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E94DC2B-6C52-4174-BB33-F7FB13D9C33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95338F4-FCD1-428E-A9E1-3E63FC79747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91147325-6990-4731-9E27-E23FC64EB14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5FD3C857-3BA9-493A-8788-6CD91646D0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7766A9-5D1B-4EC9-B88F-C4CD186C5D5A}"/>
              </a:ext>
            </a:extLst>
          </p:cNvPr>
          <p:cNvSpPr txBox="1"/>
          <p:nvPr/>
        </p:nvSpPr>
        <p:spPr>
          <a:xfrm>
            <a:off x="1484671" y="4486164"/>
            <a:ext cx="9222658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8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Thous</a:t>
            </a:r>
            <a:r>
              <a:rPr lang="id-ID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</a:t>
            </a:r>
            <a:r>
              <a:rPr lang="en-US" sz="28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nds</a:t>
            </a: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o</a:t>
            </a: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 Happy User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5A1975C-F887-464C-8DE1-8E8F765EA892}"/>
              </a:ext>
            </a:extLst>
          </p:cNvPr>
          <p:cNvSpPr txBox="1"/>
          <p:nvPr/>
        </p:nvSpPr>
        <p:spPr>
          <a:xfrm>
            <a:off x="4783251" y="4987219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200" spc="100" dirty="0">
                <a:solidFill>
                  <a:schemeClr val="bg1">
                    <a:lumMod val="85000"/>
                  </a:schemeClr>
                </a:solidFill>
                <a:latin typeface="Titillium Web ExtraLight" panose="00000300000000000000" pitchFamily="2" charset="0"/>
              </a:rPr>
              <a:t>Join us today start trading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B07B1E95-7D50-4FA3-A129-3213C2F4ED04}"/>
              </a:ext>
            </a:extLst>
          </p:cNvPr>
          <p:cNvSpPr/>
          <p:nvPr/>
        </p:nvSpPr>
        <p:spPr>
          <a:xfrm>
            <a:off x="5556223" y="5447773"/>
            <a:ext cx="1079554" cy="317500"/>
          </a:xfrm>
          <a:prstGeom prst="roundRect">
            <a:avLst>
              <a:gd name="adj" fmla="val 10394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Learn More</a:t>
            </a:r>
            <a:endParaRPr lang="en-US" sz="10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9" name="Speech Bubble: Rectangle with Corners Rounded 28">
            <a:extLst>
              <a:ext uri="{FF2B5EF4-FFF2-40B4-BE49-F238E27FC236}">
                <a16:creationId xmlns:a16="http://schemas.microsoft.com/office/drawing/2014/main" id="{DBEA2A7B-01EF-4AFF-B082-2E59750148F4}"/>
              </a:ext>
            </a:extLst>
          </p:cNvPr>
          <p:cNvSpPr/>
          <p:nvPr/>
        </p:nvSpPr>
        <p:spPr>
          <a:xfrm>
            <a:off x="3909017" y="1265597"/>
            <a:ext cx="617180" cy="260237"/>
          </a:xfrm>
          <a:prstGeom prst="wedgeRoundRectCallout">
            <a:avLst>
              <a:gd name="adj1" fmla="val -55172"/>
              <a:gd name="adj2" fmla="val 18579"/>
              <a:gd name="adj3" fmla="val 16667"/>
            </a:avLst>
          </a:prstGeom>
          <a:gradFill>
            <a:gsLst>
              <a:gs pos="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381000" sx="102000" sy="102000" algn="ctr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900" dirty="0">
                <a:latin typeface="Titillium Web" panose="00000500000000000000" pitchFamily="2" charset="0"/>
              </a:rPr>
              <a:t>Love It!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2353189-46E9-404F-93C7-7E266F9F54ED}"/>
              </a:ext>
            </a:extLst>
          </p:cNvPr>
          <p:cNvGrpSpPr/>
          <p:nvPr/>
        </p:nvGrpSpPr>
        <p:grpSpPr>
          <a:xfrm>
            <a:off x="6265775" y="2466976"/>
            <a:ext cx="304254" cy="304252"/>
            <a:chOff x="6265775" y="2466976"/>
            <a:chExt cx="304254" cy="304252"/>
          </a:xfrm>
        </p:grpSpPr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59C427AA-9035-45E7-A72E-2F20A9B9D1DC}"/>
                </a:ext>
              </a:extLst>
            </p:cNvPr>
            <p:cNvSpPr/>
            <p:nvPr/>
          </p:nvSpPr>
          <p:spPr>
            <a:xfrm>
              <a:off x="6265775" y="2466976"/>
              <a:ext cx="304254" cy="304252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 SemiBold" panose="00000700000000000000" pitchFamily="2" charset="0"/>
              </a:endParaRPr>
            </a:p>
          </p:txBody>
        </p:sp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70DD22C7-B7D9-40C4-A131-3DF0FEC7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708" y="2570157"/>
              <a:ext cx="94386" cy="97888"/>
            </a:xfrm>
            <a:custGeom>
              <a:avLst/>
              <a:gdLst>
                <a:gd name="T0" fmla="*/ 103 w 274"/>
                <a:gd name="T1" fmla="*/ 284 h 284"/>
                <a:gd name="T2" fmla="*/ 80 w 274"/>
                <a:gd name="T3" fmla="*/ 273 h 284"/>
                <a:gd name="T4" fmla="*/ 9 w 274"/>
                <a:gd name="T5" fmla="*/ 178 h 284"/>
                <a:gd name="T6" fmla="*/ 14 w 274"/>
                <a:gd name="T7" fmla="*/ 139 h 284"/>
                <a:gd name="T8" fmla="*/ 53 w 274"/>
                <a:gd name="T9" fmla="*/ 145 h 284"/>
                <a:gd name="T10" fmla="*/ 100 w 274"/>
                <a:gd name="T11" fmla="*/ 207 h 284"/>
                <a:gd name="T12" fmla="*/ 219 w 274"/>
                <a:gd name="T13" fmla="*/ 17 h 284"/>
                <a:gd name="T14" fmla="*/ 257 w 274"/>
                <a:gd name="T15" fmla="*/ 8 h 284"/>
                <a:gd name="T16" fmla="*/ 266 w 274"/>
                <a:gd name="T17" fmla="*/ 47 h 284"/>
                <a:gd name="T18" fmla="*/ 126 w 274"/>
                <a:gd name="T19" fmla="*/ 271 h 284"/>
                <a:gd name="T20" fmla="*/ 104 w 274"/>
                <a:gd name="T21" fmla="*/ 284 h 284"/>
                <a:gd name="T22" fmla="*/ 103 w 274"/>
                <a:gd name="T2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4" h="284">
                  <a:moveTo>
                    <a:pt x="103" y="284"/>
                  </a:moveTo>
                  <a:cubicBezTo>
                    <a:pt x="94" y="284"/>
                    <a:pt x="86" y="280"/>
                    <a:pt x="80" y="273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0" y="166"/>
                    <a:pt x="2" y="149"/>
                    <a:pt x="14" y="139"/>
                  </a:cubicBezTo>
                  <a:cubicBezTo>
                    <a:pt x="27" y="130"/>
                    <a:pt x="44" y="133"/>
                    <a:pt x="53" y="145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7" y="4"/>
                    <a:pt x="244" y="0"/>
                    <a:pt x="257" y="8"/>
                  </a:cubicBezTo>
                  <a:cubicBezTo>
                    <a:pt x="270" y="16"/>
                    <a:pt x="274" y="33"/>
                    <a:pt x="266" y="47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1" y="279"/>
                    <a:pt x="113" y="283"/>
                    <a:pt x="104" y="284"/>
                  </a:cubicBezTo>
                  <a:cubicBezTo>
                    <a:pt x="104" y="284"/>
                    <a:pt x="103" y="284"/>
                    <a:pt x="103" y="2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32" name="Speech Bubble: Rectangle with Corners Rounded 31">
            <a:extLst>
              <a:ext uri="{FF2B5EF4-FFF2-40B4-BE49-F238E27FC236}">
                <a16:creationId xmlns:a16="http://schemas.microsoft.com/office/drawing/2014/main" id="{522264EF-1AD2-4E97-8F47-074AEA4A3FAA}"/>
              </a:ext>
            </a:extLst>
          </p:cNvPr>
          <p:cNvSpPr/>
          <p:nvPr/>
        </p:nvSpPr>
        <p:spPr>
          <a:xfrm>
            <a:off x="7754144" y="2576513"/>
            <a:ext cx="1183481" cy="260237"/>
          </a:xfrm>
          <a:prstGeom prst="wedgeRoundRectCallout">
            <a:avLst>
              <a:gd name="adj1" fmla="val -52758"/>
              <a:gd name="adj2" fmla="val -24123"/>
              <a:gd name="adj3" fmla="val 16667"/>
            </a:avLst>
          </a:pr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381000" sx="102000" sy="102000" algn="ctr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900" dirty="0">
                <a:latin typeface="Titillium Web" panose="00000500000000000000" pitchFamily="2" charset="0"/>
              </a:rPr>
              <a:t>Hey, It’s Amazing!</a:t>
            </a:r>
          </a:p>
        </p:txBody>
      </p:sp>
    </p:spTree>
    <p:extLst>
      <p:ext uri="{BB962C8B-B14F-4D97-AF65-F5344CB8AC3E}">
        <p14:creationId xmlns:p14="http://schemas.microsoft.com/office/powerpoint/2010/main" val="2404657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1" grpId="0" animBg="1"/>
          <p:bldP spid="29" grpId="0" animBg="1"/>
          <p:bldP spid="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1" grpId="0" animBg="1"/>
          <p:bldP spid="29" grpId="0" animBg="1"/>
          <p:bldP spid="32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reeform 119">
            <a:extLst>
              <a:ext uri="{FF2B5EF4-FFF2-40B4-BE49-F238E27FC236}">
                <a16:creationId xmlns:a16="http://schemas.microsoft.com/office/drawing/2014/main" id="{F796ACD5-149C-44A7-B620-584C8EA0B7D7}"/>
              </a:ext>
            </a:extLst>
          </p:cNvPr>
          <p:cNvSpPr>
            <a:spLocks/>
          </p:cNvSpPr>
          <p:nvPr/>
        </p:nvSpPr>
        <p:spPr bwMode="auto">
          <a:xfrm>
            <a:off x="11093688" y="-613284"/>
            <a:ext cx="948850" cy="10719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2" name="Freeform 119">
            <a:extLst>
              <a:ext uri="{FF2B5EF4-FFF2-40B4-BE49-F238E27FC236}">
                <a16:creationId xmlns:a16="http://schemas.microsoft.com/office/drawing/2014/main" id="{73EE5C15-827E-4EFA-B33A-1691C07A2E9F}"/>
              </a:ext>
            </a:extLst>
          </p:cNvPr>
          <p:cNvSpPr>
            <a:spLocks/>
          </p:cNvSpPr>
          <p:nvPr/>
        </p:nvSpPr>
        <p:spPr bwMode="auto">
          <a:xfrm>
            <a:off x="6519669" y="6009726"/>
            <a:ext cx="2223030" cy="251140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D611B6F-E516-48DB-9131-A9F7F57B4363}"/>
              </a:ext>
            </a:extLst>
          </p:cNvPr>
          <p:cNvSpPr/>
          <p:nvPr/>
        </p:nvSpPr>
        <p:spPr>
          <a:xfrm flipH="1">
            <a:off x="6107661" y="3579524"/>
            <a:ext cx="342952" cy="34295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2340DB-BFB3-439A-A3CF-DE66E4693EAD}"/>
              </a:ext>
            </a:extLst>
          </p:cNvPr>
          <p:cNvSpPr txBox="1"/>
          <p:nvPr/>
        </p:nvSpPr>
        <p:spPr>
          <a:xfrm>
            <a:off x="1013506" y="2071274"/>
            <a:ext cx="307007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Hundreds of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Happy Clients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A939410-D5C0-4DB5-ACDB-C4FF84159208}"/>
              </a:ext>
            </a:extLst>
          </p:cNvPr>
          <p:cNvSpPr txBox="1"/>
          <p:nvPr/>
        </p:nvSpPr>
        <p:spPr>
          <a:xfrm>
            <a:off x="1013507" y="3652528"/>
            <a:ext cx="3569083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9F4585F-4E59-4844-9032-1315AABF829B}"/>
              </a:ext>
            </a:extLst>
          </p:cNvPr>
          <p:cNvSpPr/>
          <p:nvPr/>
        </p:nvSpPr>
        <p:spPr>
          <a:xfrm>
            <a:off x="1120186" y="481610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3284C9A-6688-4195-BE4F-B1E1FD4A131C}"/>
              </a:ext>
            </a:extLst>
          </p:cNvPr>
          <p:cNvGrpSpPr/>
          <p:nvPr/>
        </p:nvGrpSpPr>
        <p:grpSpPr>
          <a:xfrm>
            <a:off x="1013506" y="1794275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E23B73E-0678-49AC-8F71-7CC9C22D66F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5F3934E-9843-4BDF-A1EE-0CAC9EBB6E35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F9147B2-5198-4102-B8C2-3A64B699FF28}"/>
              </a:ext>
            </a:extLst>
          </p:cNvPr>
          <p:cNvSpPr/>
          <p:nvPr/>
        </p:nvSpPr>
        <p:spPr>
          <a:xfrm>
            <a:off x="8768309" y="1281443"/>
            <a:ext cx="2839361" cy="1457680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5E8E0A3-3EE7-482A-A53C-B1A40DF61074}"/>
              </a:ext>
            </a:extLst>
          </p:cNvPr>
          <p:cNvGrpSpPr/>
          <p:nvPr/>
        </p:nvGrpSpPr>
        <p:grpSpPr>
          <a:xfrm>
            <a:off x="8959702" y="1450846"/>
            <a:ext cx="2456575" cy="1124046"/>
            <a:chOff x="8959702" y="1450846"/>
            <a:chExt cx="2456575" cy="1124046"/>
          </a:xfrm>
        </p:grpSpPr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CBA783FA-9933-4C76-BA3D-0A6FE5E491F6}"/>
                </a:ext>
              </a:extLst>
            </p:cNvPr>
            <p:cNvGrpSpPr/>
            <p:nvPr/>
          </p:nvGrpSpPr>
          <p:grpSpPr>
            <a:xfrm>
              <a:off x="9123516" y="1450846"/>
              <a:ext cx="2222374" cy="436456"/>
              <a:chOff x="9071904" y="1017953"/>
              <a:chExt cx="2222374" cy="436456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8F7AE3F-9FD1-4128-84C2-0B12261A84EF}"/>
                  </a:ext>
                </a:extLst>
              </p:cNvPr>
              <p:cNvSpPr txBox="1"/>
              <p:nvPr/>
            </p:nvSpPr>
            <p:spPr>
              <a:xfrm>
                <a:off x="9071904" y="1017953"/>
                <a:ext cx="2222374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Cuchi Saljhu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E679408-92DB-4F20-ACC1-9E643C93DE79}"/>
                  </a:ext>
                </a:extLst>
              </p:cNvPr>
              <p:cNvSpPr txBox="1"/>
              <p:nvPr/>
            </p:nvSpPr>
            <p:spPr>
              <a:xfrm>
                <a:off x="9071904" y="1223577"/>
                <a:ext cx="2222374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900" spc="100">
                    <a:solidFill>
                      <a:schemeClr val="bg1">
                        <a:lumMod val="9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/>
                  <a:t>Co-Founder Upspace</a:t>
                </a:r>
              </a:p>
            </p:txBody>
          </p:sp>
        </p:grp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FDE8E07-BD45-4A98-9B78-C492DB688981}"/>
                </a:ext>
              </a:extLst>
            </p:cNvPr>
            <p:cNvSpPr txBox="1"/>
            <p:nvPr/>
          </p:nvSpPr>
          <p:spPr>
            <a:xfrm>
              <a:off x="8959702" y="1957672"/>
              <a:ext cx="2456575" cy="6172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 countries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Vokalia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and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Consonantia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, there live the blind texts. 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F2ABC66-DAC8-4081-99F7-0878DFCC8309}"/>
              </a:ext>
            </a:extLst>
          </p:cNvPr>
          <p:cNvGrpSpPr/>
          <p:nvPr/>
        </p:nvGrpSpPr>
        <p:grpSpPr>
          <a:xfrm>
            <a:off x="11166116" y="1101668"/>
            <a:ext cx="359548" cy="359547"/>
            <a:chOff x="9876989" y="1226773"/>
            <a:chExt cx="657750" cy="657748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CE69F68-70E5-4974-AA41-075FEC766F56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6AEA049-FA52-4EC7-93C2-53D1E38500C3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6" name="Rectangle: Rounded Corners 105">
            <a:extLst>
              <a:ext uri="{FF2B5EF4-FFF2-40B4-BE49-F238E27FC236}">
                <a16:creationId xmlns:a16="http://schemas.microsoft.com/office/drawing/2014/main" id="{1816B8E3-9D14-4C61-A37C-91AA12694DE7}"/>
              </a:ext>
            </a:extLst>
          </p:cNvPr>
          <p:cNvSpPr/>
          <p:nvPr/>
        </p:nvSpPr>
        <p:spPr>
          <a:xfrm>
            <a:off x="8768310" y="3265226"/>
            <a:ext cx="1980840" cy="1848796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52F7FFA-5C35-4160-8245-B8DD5A698F4D}"/>
              </a:ext>
            </a:extLst>
          </p:cNvPr>
          <p:cNvGrpSpPr/>
          <p:nvPr/>
        </p:nvGrpSpPr>
        <p:grpSpPr>
          <a:xfrm>
            <a:off x="8959702" y="3434629"/>
            <a:ext cx="1629428" cy="1484145"/>
            <a:chOff x="8959702" y="3434629"/>
            <a:chExt cx="1629428" cy="1484145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F48C52C-29D2-4962-B2EB-46EA53AE55E2}"/>
                </a:ext>
              </a:extLst>
            </p:cNvPr>
            <p:cNvSpPr txBox="1"/>
            <p:nvPr/>
          </p:nvSpPr>
          <p:spPr>
            <a:xfrm>
              <a:off x="9123516" y="3640253"/>
              <a:ext cx="1457155" cy="230832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900" spc="10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CEO Crtptigo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5C8CF55B-AFB0-40F5-9459-C7DC7A86B59F}"/>
                </a:ext>
              </a:extLst>
            </p:cNvPr>
            <p:cNvSpPr txBox="1"/>
            <p:nvPr/>
          </p:nvSpPr>
          <p:spPr>
            <a:xfrm>
              <a:off x="9123516" y="3434629"/>
              <a:ext cx="1457155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Chak Noris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8BC8897-EE0D-42B8-B991-F5D6C3E9CD2F}"/>
                </a:ext>
              </a:extLst>
            </p:cNvPr>
            <p:cNvSpPr txBox="1"/>
            <p:nvPr/>
          </p:nvSpPr>
          <p:spPr>
            <a:xfrm>
              <a:off x="8959702" y="3941455"/>
              <a:ext cx="1629428" cy="97731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 countries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Vokalia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and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Consonantia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, there live the blind texts. 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383D9536-FCC9-4536-9DFB-766EC4F84E94}"/>
              </a:ext>
            </a:extLst>
          </p:cNvPr>
          <p:cNvGrpSpPr/>
          <p:nvPr/>
        </p:nvGrpSpPr>
        <p:grpSpPr>
          <a:xfrm>
            <a:off x="10307596" y="3085451"/>
            <a:ext cx="359548" cy="359547"/>
            <a:chOff x="9876989" y="1226773"/>
            <a:chExt cx="657750" cy="65774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2D6DF70-10C6-48CE-815B-67B8D7EBC04D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A77AAE5-CA6F-4E33-9BDB-094AC2EEFDB6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1" name="Rectangle: Rounded Corners 140">
            <a:extLst>
              <a:ext uri="{FF2B5EF4-FFF2-40B4-BE49-F238E27FC236}">
                <a16:creationId xmlns:a16="http://schemas.microsoft.com/office/drawing/2014/main" id="{D8C70781-E589-4D08-BFBA-AB304B8F4B8A}"/>
              </a:ext>
            </a:extLst>
          </p:cNvPr>
          <p:cNvSpPr/>
          <p:nvPr/>
        </p:nvSpPr>
        <p:spPr>
          <a:xfrm>
            <a:off x="6259221" y="1923754"/>
            <a:ext cx="1980840" cy="1848796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8CAF85D-30BB-4A93-AA5E-C3C7E5970B52}"/>
              </a:ext>
            </a:extLst>
          </p:cNvPr>
          <p:cNvGrpSpPr/>
          <p:nvPr/>
        </p:nvGrpSpPr>
        <p:grpSpPr>
          <a:xfrm>
            <a:off x="6450613" y="2093157"/>
            <a:ext cx="1629428" cy="1484145"/>
            <a:chOff x="6450613" y="2093157"/>
            <a:chExt cx="1629428" cy="148414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1C05EA3-7375-4343-9F03-DF78DE622467}"/>
                </a:ext>
              </a:extLst>
            </p:cNvPr>
            <p:cNvGrpSpPr/>
            <p:nvPr/>
          </p:nvGrpSpPr>
          <p:grpSpPr>
            <a:xfrm>
              <a:off x="6614427" y="2093157"/>
              <a:ext cx="1457155" cy="436456"/>
              <a:chOff x="6614427" y="2093157"/>
              <a:chExt cx="1457155" cy="436456"/>
            </a:xfrm>
          </p:grpSpPr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772295A0-E9BA-47CF-912A-37ED030EB5B9}"/>
                  </a:ext>
                </a:extLst>
              </p:cNvPr>
              <p:cNvSpPr txBox="1"/>
              <p:nvPr/>
            </p:nvSpPr>
            <p:spPr>
              <a:xfrm>
                <a:off x="6614427" y="2093157"/>
                <a:ext cx="1457155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Leek Brewok</a:t>
                </a:r>
              </a:p>
            </p:txBody>
          </p:sp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9E87D3C8-1894-4EE5-B1A4-9D14F9A26D1A}"/>
                  </a:ext>
                </a:extLst>
              </p:cNvPr>
              <p:cNvSpPr txBox="1"/>
              <p:nvPr/>
            </p:nvSpPr>
            <p:spPr>
              <a:xfrm>
                <a:off x="6614427" y="2298781"/>
                <a:ext cx="1457155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900" dirty="0">
                    <a:solidFill>
                      <a:schemeClr val="bg1">
                        <a:lumMod val="95000"/>
                      </a:schemeClr>
                    </a:solidFill>
                  </a:rPr>
                  <a:t>Finance Cryptos</a:t>
                </a:r>
              </a:p>
            </p:txBody>
          </p:sp>
        </p:grp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BC1394E0-5011-44EB-87A7-798663D57A5B}"/>
                </a:ext>
              </a:extLst>
            </p:cNvPr>
            <p:cNvSpPr txBox="1"/>
            <p:nvPr/>
          </p:nvSpPr>
          <p:spPr>
            <a:xfrm>
              <a:off x="6450613" y="2599983"/>
              <a:ext cx="1629428" cy="97731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 countries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Vokalia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and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Consonantia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, there live the blind texts. 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073C896A-97AC-48FB-BC08-BE6A07F3D250}"/>
              </a:ext>
            </a:extLst>
          </p:cNvPr>
          <p:cNvGrpSpPr/>
          <p:nvPr/>
        </p:nvGrpSpPr>
        <p:grpSpPr>
          <a:xfrm>
            <a:off x="7798507" y="1743979"/>
            <a:ext cx="359548" cy="359547"/>
            <a:chOff x="9876989" y="1226773"/>
            <a:chExt cx="657750" cy="657748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18E6804-BD52-4A08-B20D-22E61D4B4165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B728B88-10E5-4BE6-866A-655A8A640085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50" name="Rectangle: Rounded Corners 149">
            <a:extLst>
              <a:ext uri="{FF2B5EF4-FFF2-40B4-BE49-F238E27FC236}">
                <a16:creationId xmlns:a16="http://schemas.microsoft.com/office/drawing/2014/main" id="{D387F0C7-E191-4579-A295-0A27516348F8}"/>
              </a:ext>
            </a:extLst>
          </p:cNvPr>
          <p:cNvSpPr/>
          <p:nvPr/>
        </p:nvSpPr>
        <p:spPr>
          <a:xfrm>
            <a:off x="5400700" y="4298653"/>
            <a:ext cx="2839361" cy="1457680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B117DAE-FED7-44A4-8EFC-92E94EEFB4D5}"/>
              </a:ext>
            </a:extLst>
          </p:cNvPr>
          <p:cNvGrpSpPr/>
          <p:nvPr/>
        </p:nvGrpSpPr>
        <p:grpSpPr>
          <a:xfrm>
            <a:off x="5592093" y="4468056"/>
            <a:ext cx="2456575" cy="1124046"/>
            <a:chOff x="5592093" y="4468056"/>
            <a:chExt cx="2456575" cy="1124046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1FBAC4B-D3A2-4201-B059-8FADB57141AB}"/>
                </a:ext>
              </a:extLst>
            </p:cNvPr>
            <p:cNvGrpSpPr/>
            <p:nvPr/>
          </p:nvGrpSpPr>
          <p:grpSpPr>
            <a:xfrm>
              <a:off x="5755907" y="4468056"/>
              <a:ext cx="2222374" cy="436456"/>
              <a:chOff x="9071904" y="1017953"/>
              <a:chExt cx="2222374" cy="436456"/>
            </a:xfrm>
          </p:grpSpPr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219DB87F-8AA0-498E-9C91-672C9A0E8413}"/>
                  </a:ext>
                </a:extLst>
              </p:cNvPr>
              <p:cNvSpPr txBox="1"/>
              <p:nvPr/>
            </p:nvSpPr>
            <p:spPr>
              <a:xfrm>
                <a:off x="9071904" y="1017953"/>
                <a:ext cx="2222374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Bann Sereph</a:t>
                </a: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4E326A46-EEAE-47B8-BCE9-333211401124}"/>
                  </a:ext>
                </a:extLst>
              </p:cNvPr>
              <p:cNvSpPr txBox="1"/>
              <p:nvPr/>
            </p:nvSpPr>
            <p:spPr>
              <a:xfrm>
                <a:off x="9071904" y="1223577"/>
                <a:ext cx="2222374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900" spc="100">
                    <a:solidFill>
                      <a:schemeClr val="bg1">
                        <a:lumMod val="9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/>
                  <a:t>CEO Crypticon </a:t>
                </a:r>
              </a:p>
            </p:txBody>
          </p:sp>
        </p:grpSp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04F8FA40-A984-407B-9562-3EEDF21DC50F}"/>
                </a:ext>
              </a:extLst>
            </p:cNvPr>
            <p:cNvSpPr txBox="1"/>
            <p:nvPr/>
          </p:nvSpPr>
          <p:spPr>
            <a:xfrm>
              <a:off x="5592093" y="4974882"/>
              <a:ext cx="2456575" cy="6172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9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9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 countries </a:t>
              </a:r>
              <a:r>
                <a:rPr lang="en-US" sz="900" dirty="0" err="1">
                  <a:solidFill>
                    <a:schemeClr val="bg1">
                      <a:lumMod val="85000"/>
                    </a:schemeClr>
                  </a:solidFill>
                </a:rPr>
                <a:t>Vokalia</a:t>
              </a:r>
              <a:r>
                <a:rPr lang="en-US" sz="900" dirty="0">
                  <a:solidFill>
                    <a:schemeClr val="bg1">
                      <a:lumMod val="85000"/>
                    </a:schemeClr>
                  </a:solidFill>
                </a:rPr>
                <a:t> and </a:t>
              </a:r>
              <a:r>
                <a:rPr lang="en-US" sz="900" dirty="0" err="1">
                  <a:solidFill>
                    <a:schemeClr val="bg1">
                      <a:lumMod val="85000"/>
                    </a:schemeClr>
                  </a:solidFill>
                </a:rPr>
                <a:t>Consonantia</a:t>
              </a:r>
              <a:r>
                <a:rPr lang="en-US" sz="900" dirty="0">
                  <a:solidFill>
                    <a:schemeClr val="bg1">
                      <a:lumMod val="85000"/>
                    </a:schemeClr>
                  </a:solidFill>
                </a:rPr>
                <a:t>, there live the blind texts. </a:t>
              </a:r>
              <a:endParaRPr lang="id-ID" sz="900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C6AAA3DB-887A-4F16-8840-D5792B0C2D2B}"/>
              </a:ext>
            </a:extLst>
          </p:cNvPr>
          <p:cNvGrpSpPr/>
          <p:nvPr/>
        </p:nvGrpSpPr>
        <p:grpSpPr>
          <a:xfrm>
            <a:off x="7798507" y="4118878"/>
            <a:ext cx="359548" cy="359547"/>
            <a:chOff x="9876989" y="1226773"/>
            <a:chExt cx="657750" cy="657748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1BD142AC-6DD3-49AB-AB66-0613DF416E0D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0FE961B-87B6-46A8-9312-F369C799BCCA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9CA15DF2-4B51-4457-9BF4-753009D172F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3981B100-873D-4351-9F8A-5AE861538588}"/>
              </a:ext>
            </a:extLst>
          </p:cNvPr>
          <p:cNvSpPr>
            <a:spLocks/>
          </p:cNvSpPr>
          <p:nvPr/>
        </p:nvSpPr>
        <p:spPr bwMode="auto">
          <a:xfrm>
            <a:off x="11808150" y="6308725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87309931-694C-4589-8DFE-CFBA4FCD429E}"/>
              </a:ext>
            </a:extLst>
          </p:cNvPr>
          <p:cNvSpPr/>
          <p:nvPr/>
        </p:nvSpPr>
        <p:spPr>
          <a:xfrm flipH="1">
            <a:off x="11901888" y="4631710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751BC2C6-793B-40E0-8727-639545199498}"/>
              </a:ext>
            </a:extLst>
          </p:cNvPr>
          <p:cNvSpPr/>
          <p:nvPr/>
        </p:nvSpPr>
        <p:spPr>
          <a:xfrm flipH="1">
            <a:off x="9758730" y="36734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DA7579B-6545-469D-81C7-654CA1770C1F}"/>
              </a:ext>
            </a:extLst>
          </p:cNvPr>
          <p:cNvSpPr/>
          <p:nvPr/>
        </p:nvSpPr>
        <p:spPr>
          <a:xfrm flipH="1">
            <a:off x="5243322" y="6160992"/>
            <a:ext cx="295466" cy="295466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8C61ED00-4579-493A-A0CF-3F0EC16D1A4F}"/>
              </a:ext>
            </a:extLst>
          </p:cNvPr>
          <p:cNvSpPr/>
          <p:nvPr/>
        </p:nvSpPr>
        <p:spPr>
          <a:xfrm flipH="1">
            <a:off x="9700827" y="6153926"/>
            <a:ext cx="302532" cy="30253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5AF7F984-4289-42B6-AB99-3D5509AA6690}"/>
              </a:ext>
            </a:extLst>
          </p:cNvPr>
          <p:cNvSpPr>
            <a:spLocks/>
          </p:cNvSpPr>
          <p:nvPr/>
        </p:nvSpPr>
        <p:spPr bwMode="auto">
          <a:xfrm>
            <a:off x="10525895" y="5353262"/>
            <a:ext cx="581084" cy="6564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E8C677C-D5E9-492F-AAEA-9864BBA027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14EC677-F69C-4E00-BEED-B678C4CB90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DB718F9A-EFC3-4575-966E-A9191F1B70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83462948-5310-47EA-B630-7AC1E652D1A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918557916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3" grpId="0"/>
          <p:bldP spid="4" grpId="0"/>
          <p:bldP spid="5" grpId="0" animBg="1"/>
          <p:bldP spid="11" grpId="0" animBg="1"/>
          <p:bldP spid="106" grpId="0" animBg="1"/>
          <p:bldP spid="141" grpId="0" animBg="1"/>
          <p:bldP spid="150" grpId="0" animBg="1"/>
          <p:bldP spid="66" grpId="0" animBg="1"/>
          <p:bldP spid="68" grpId="0" animBg="1"/>
          <p:bldP spid="69" grpId="0" animBg="1"/>
          <p:bldP spid="7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3" grpId="0"/>
          <p:bldP spid="4" grpId="0"/>
          <p:bldP spid="5" grpId="0" animBg="1"/>
          <p:bldP spid="11" grpId="0" animBg="1"/>
          <p:bldP spid="106" grpId="0" animBg="1"/>
          <p:bldP spid="141" grpId="0" animBg="1"/>
          <p:bldP spid="150" grpId="0" animBg="1"/>
          <p:bldP spid="66" grpId="0" animBg="1"/>
          <p:bldP spid="68" grpId="0" animBg="1"/>
          <p:bldP spid="69" grpId="0" animBg="1"/>
          <p:bldP spid="74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6E267920-727B-402A-9CD3-29AED6A573FB}"/>
              </a:ext>
            </a:extLst>
          </p:cNvPr>
          <p:cNvSpPr/>
          <p:nvPr/>
        </p:nvSpPr>
        <p:spPr>
          <a:xfrm>
            <a:off x="623887" y="2287617"/>
            <a:ext cx="2424113" cy="3483096"/>
          </a:xfrm>
          <a:prstGeom prst="roundRect">
            <a:avLst>
              <a:gd name="adj" fmla="val 2131"/>
            </a:avLst>
          </a:pr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77540AD0-3443-4EB2-BA51-A302B57EC344}"/>
              </a:ext>
            </a:extLst>
          </p:cNvPr>
          <p:cNvSpPr/>
          <p:nvPr/>
        </p:nvSpPr>
        <p:spPr>
          <a:xfrm>
            <a:off x="3254030" y="2287617"/>
            <a:ext cx="4054027" cy="3483096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1A04D5A4-16F0-41C5-A225-B8336AB4291C}"/>
              </a:ext>
            </a:extLst>
          </p:cNvPr>
          <p:cNvSpPr/>
          <p:nvPr/>
        </p:nvSpPr>
        <p:spPr>
          <a:xfrm>
            <a:off x="7514087" y="2287617"/>
            <a:ext cx="4054027" cy="3483096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5D59E3F-5385-4F29-81BE-DB023205B7D1}"/>
              </a:ext>
            </a:extLst>
          </p:cNvPr>
          <p:cNvSpPr txBox="1"/>
          <p:nvPr/>
        </p:nvSpPr>
        <p:spPr>
          <a:xfrm>
            <a:off x="1013506" y="1364287"/>
            <a:ext cx="3632726" cy="646331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Clients Feedback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F424047-579B-4BBE-BE5E-D591108AB4C8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C7968F3-4FBA-4F01-BCB2-B53AC08EEA8E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39710C4-533C-4E54-806B-82E00F3D9963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7431A01-2DF8-4CD3-B710-64DE3E04F6A3}"/>
              </a:ext>
            </a:extLst>
          </p:cNvPr>
          <p:cNvGrpSpPr/>
          <p:nvPr/>
        </p:nvGrpSpPr>
        <p:grpSpPr>
          <a:xfrm>
            <a:off x="4465588" y="2738608"/>
            <a:ext cx="2405090" cy="493452"/>
            <a:chOff x="4536730" y="2708997"/>
            <a:chExt cx="2405090" cy="49345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77D2B9C-AC04-46A6-A037-2AC3000BA673}"/>
                </a:ext>
              </a:extLst>
            </p:cNvPr>
            <p:cNvSpPr txBox="1"/>
            <p:nvPr/>
          </p:nvSpPr>
          <p:spPr>
            <a:xfrm>
              <a:off x="4536730" y="2708997"/>
              <a:ext cx="2405090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4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Jason Cosmos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3E3AA27-6B40-483B-AF08-C6B2FADD7FFB}"/>
                </a:ext>
              </a:extLst>
            </p:cNvPr>
            <p:cNvSpPr txBox="1"/>
            <p:nvPr/>
          </p:nvSpPr>
          <p:spPr>
            <a:xfrm>
              <a:off x="4536730" y="2956228"/>
              <a:ext cx="2405090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</a:rPr>
                <a:t>Co-Founder Cryptos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36732565-8F60-4FE6-9818-7FC721B1B27D}"/>
              </a:ext>
            </a:extLst>
          </p:cNvPr>
          <p:cNvSpPr txBox="1"/>
          <p:nvPr/>
        </p:nvSpPr>
        <p:spPr>
          <a:xfrm>
            <a:off x="3522649" y="3613225"/>
            <a:ext cx="3516789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43A71907-5F1A-4CA5-BC39-CBFCA2D642FF}"/>
              </a:ext>
            </a:extLst>
          </p:cNvPr>
          <p:cNvSpPr/>
          <p:nvPr/>
        </p:nvSpPr>
        <p:spPr>
          <a:xfrm>
            <a:off x="3522649" y="5154248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AB78177-98C8-4A01-A99E-6571D2989BCC}"/>
              </a:ext>
            </a:extLst>
          </p:cNvPr>
          <p:cNvGrpSpPr/>
          <p:nvPr/>
        </p:nvGrpSpPr>
        <p:grpSpPr>
          <a:xfrm>
            <a:off x="8725645" y="2738608"/>
            <a:ext cx="2405090" cy="493452"/>
            <a:chOff x="4536730" y="2708997"/>
            <a:chExt cx="2405090" cy="493452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E8670FF-28FC-40B0-BC09-71C031B22C9A}"/>
                </a:ext>
              </a:extLst>
            </p:cNvPr>
            <p:cNvSpPr txBox="1"/>
            <p:nvPr/>
          </p:nvSpPr>
          <p:spPr>
            <a:xfrm>
              <a:off x="4536730" y="2708997"/>
              <a:ext cx="2405090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>
                <a:tabLst>
                  <a:tab pos="447675" algn="l"/>
                </a:tabLst>
              </a:pPr>
              <a:r>
                <a:rPr lang="id-ID" sz="14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Coldman Paris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910BAF7-B188-4B95-8825-32516457F036}"/>
                </a:ext>
              </a:extLst>
            </p:cNvPr>
            <p:cNvSpPr txBox="1"/>
            <p:nvPr/>
          </p:nvSpPr>
          <p:spPr>
            <a:xfrm>
              <a:off x="4536730" y="2956228"/>
              <a:ext cx="2405090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</a:rPr>
                <a:t>CEO &amp; Founder UpSapce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CA6E6973-A35A-4FA0-AA1B-736A3D87CB1E}"/>
              </a:ext>
            </a:extLst>
          </p:cNvPr>
          <p:cNvSpPr txBox="1"/>
          <p:nvPr/>
        </p:nvSpPr>
        <p:spPr>
          <a:xfrm>
            <a:off x="7782706" y="3613225"/>
            <a:ext cx="3516789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0BFAF245-F77E-4760-9AC7-A2A461D27D7D}"/>
              </a:ext>
            </a:extLst>
          </p:cNvPr>
          <p:cNvSpPr/>
          <p:nvPr/>
        </p:nvSpPr>
        <p:spPr>
          <a:xfrm>
            <a:off x="7782706" y="5154248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B3185B-E000-462B-AF5F-F1116FD9864A}"/>
              </a:ext>
            </a:extLst>
          </p:cNvPr>
          <p:cNvGrpSpPr/>
          <p:nvPr/>
        </p:nvGrpSpPr>
        <p:grpSpPr>
          <a:xfrm>
            <a:off x="10429874" y="1563640"/>
            <a:ext cx="1138239" cy="247624"/>
            <a:chOff x="10429874" y="1432763"/>
            <a:chExt cx="1138239" cy="247624"/>
          </a:xfrm>
        </p:grpSpPr>
        <p:sp>
          <p:nvSpPr>
            <p:cNvPr id="56" name="Rectangle: Rounded Corners 55">
              <a:extLst>
                <a:ext uri="{FF2B5EF4-FFF2-40B4-BE49-F238E27FC236}">
                  <a16:creationId xmlns:a16="http://schemas.microsoft.com/office/drawing/2014/main" id="{C9FF0BE9-A2DE-4724-811E-6EED725657AB}"/>
                </a:ext>
              </a:extLst>
            </p:cNvPr>
            <p:cNvSpPr/>
            <p:nvPr/>
          </p:nvSpPr>
          <p:spPr>
            <a:xfrm>
              <a:off x="10429874" y="1432763"/>
              <a:ext cx="1138239" cy="247624"/>
            </a:xfrm>
            <a:prstGeom prst="roundRect">
              <a:avLst>
                <a:gd name="adj" fmla="val 50000"/>
              </a:avLst>
            </a:prstGeom>
            <a:noFill/>
            <a:ln w="9525"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d-ID" sz="800" spc="1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All Feedback</a:t>
              </a:r>
              <a:endParaRPr lang="en-US" sz="8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56FEE9C-EC4F-451C-8E22-7F55D993DB65}"/>
                </a:ext>
              </a:extLst>
            </p:cNvPr>
            <p:cNvSpPr/>
            <p:nvPr/>
          </p:nvSpPr>
          <p:spPr>
            <a:xfrm>
              <a:off x="11323986" y="1436260"/>
              <a:ext cx="244127" cy="24412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600" dirty="0">
                  <a:sym typeface="Wingdings 3" panose="05040102010807070707" pitchFamily="18" charset="2"/>
                </a:rPr>
                <a:t></a:t>
              </a:r>
              <a:endParaRPr lang="id-ID" sz="600" dirty="0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1375597-3B8A-486E-86B2-4EFB184088D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1C02F63-EE5B-461B-B632-DECC3DDFC60A}"/>
              </a:ext>
            </a:extLst>
          </p:cNvPr>
          <p:cNvGrpSpPr/>
          <p:nvPr/>
        </p:nvGrpSpPr>
        <p:grpSpPr>
          <a:xfrm>
            <a:off x="902493" y="4908420"/>
            <a:ext cx="1866900" cy="493452"/>
            <a:chOff x="1098274" y="2738608"/>
            <a:chExt cx="1568726" cy="493452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2878005-6E11-438F-9EC6-B5C824818725}"/>
                </a:ext>
              </a:extLst>
            </p:cNvPr>
            <p:cNvSpPr txBox="1"/>
            <p:nvPr/>
          </p:nvSpPr>
          <p:spPr>
            <a:xfrm>
              <a:off x="1098274" y="2738608"/>
              <a:ext cx="1568726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en-US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Amelia Blooms</a:t>
              </a:r>
              <a:endParaRPr lang="id-ID" sz="1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066EECE-2B75-4520-BB1E-D3B693477470}"/>
                </a:ext>
              </a:extLst>
            </p:cNvPr>
            <p:cNvSpPr txBox="1"/>
            <p:nvPr/>
          </p:nvSpPr>
          <p:spPr>
            <a:xfrm>
              <a:off x="1098274" y="2985839"/>
              <a:ext cx="1568726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en-US" sz="1000" dirty="0">
                  <a:solidFill>
                    <a:schemeClr val="bg1"/>
                  </a:solidFill>
                </a:rPr>
                <a:t>Manager</a:t>
              </a:r>
              <a:r>
                <a:rPr lang="id-ID" sz="1000" dirty="0">
                  <a:solidFill>
                    <a:schemeClr val="bg1"/>
                  </a:solidFill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</a:rPr>
                <a:t>BlockCube</a:t>
              </a:r>
              <a:endParaRPr lang="id-ID" sz="1000" dirty="0">
                <a:solidFill>
                  <a:schemeClr val="bg1"/>
                </a:solidFill>
              </a:endParaRPr>
            </a:p>
          </p:txBody>
        </p:sp>
      </p:grp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09D9210-9032-4051-A5EC-BDD28194DE9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30C3118-C89B-4F0D-9C7B-D433F90EF1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29075394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12" grpId="0" animBg="1"/>
          <p:bldP spid="47" grpId="0" animBg="1"/>
          <p:bldP spid="5" grpId="0"/>
          <p:bldP spid="18" grpId="0"/>
          <p:bldP spid="27" grpId="0" animBg="1"/>
          <p:bldP spid="50" grpId="0"/>
          <p:bldP spid="5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47" grpId="0" animBg="1"/>
          <p:bldP spid="32" grpId="0" animBg="1"/>
          <p:bldP spid="5" grpId="0"/>
          <p:bldP spid="18" grpId="0"/>
          <p:bldP spid="27" grpId="0" animBg="1"/>
          <p:bldP spid="50" grpId="0"/>
          <p:bldP spid="51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1515AA7-0BA5-4301-84CF-E4EBBF13E234}"/>
              </a:ext>
            </a:extLst>
          </p:cNvPr>
          <p:cNvSpPr/>
          <p:nvPr/>
        </p:nvSpPr>
        <p:spPr>
          <a:xfrm flipH="1">
            <a:off x="7664746" y="-1"/>
            <a:ext cx="4527254" cy="6858000"/>
          </a:xfrm>
          <a:custGeom>
            <a:avLst/>
            <a:gdLst>
              <a:gd name="connsiteX0" fmla="*/ 0 w 4527254"/>
              <a:gd name="connsiteY0" fmla="*/ 0 h 6858000"/>
              <a:gd name="connsiteX1" fmla="*/ 3254681 w 4527254"/>
              <a:gd name="connsiteY1" fmla="*/ 0 h 6858000"/>
              <a:gd name="connsiteX2" fmla="*/ 3325712 w 4527254"/>
              <a:gd name="connsiteY2" fmla="*/ 82001 h 6858000"/>
              <a:gd name="connsiteX3" fmla="*/ 4527254 w 4527254"/>
              <a:gd name="connsiteY3" fmla="*/ 3429001 h 6858000"/>
              <a:gd name="connsiteX4" fmla="*/ 3325712 w 4527254"/>
              <a:gd name="connsiteY4" fmla="*/ 6776001 h 6858000"/>
              <a:gd name="connsiteX5" fmla="*/ 3254683 w 4527254"/>
              <a:gd name="connsiteY5" fmla="*/ 6858000 h 6858000"/>
              <a:gd name="connsiteX6" fmla="*/ 0 w 4527254"/>
              <a:gd name="connsiteY6" fmla="*/ 6858000 h 6858000"/>
              <a:gd name="connsiteX7" fmla="*/ 0 w 4527254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27254" h="6858000">
                <a:moveTo>
                  <a:pt x="0" y="0"/>
                </a:moveTo>
                <a:lnTo>
                  <a:pt x="3254681" y="0"/>
                </a:lnTo>
                <a:lnTo>
                  <a:pt x="3325712" y="82001"/>
                </a:lnTo>
                <a:cubicBezTo>
                  <a:pt x="4076341" y="991552"/>
                  <a:pt x="4527254" y="2157618"/>
                  <a:pt x="4527254" y="3429001"/>
                </a:cubicBezTo>
                <a:cubicBezTo>
                  <a:pt x="4527254" y="4700384"/>
                  <a:pt x="4076341" y="5866450"/>
                  <a:pt x="3325712" y="6776001"/>
                </a:cubicBezTo>
                <a:lnTo>
                  <a:pt x="3254683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E6F2183-1612-40E0-B280-B7DD04B5596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814CB6-F575-41F6-9D47-6D86BDC3A608}"/>
              </a:ext>
            </a:extLst>
          </p:cNvPr>
          <p:cNvSpPr txBox="1"/>
          <p:nvPr/>
        </p:nvSpPr>
        <p:spPr>
          <a:xfrm>
            <a:off x="1013506" y="1832646"/>
            <a:ext cx="365677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Re-Investing To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Maximise Gains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0026DFE7-9577-4856-A5A9-8DBE1D4091D5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190703C-2A32-48BA-A721-99543D22351B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1115C54-E507-439F-B11B-48763EC71D87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9A8FA9D-AF4F-4CDB-86A2-68FA56FD60BA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3873BF52-3851-4F79-8E96-4212F4E0B61E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1849EF51-CF6D-4254-A5D9-DA935D851E4B}"/>
              </a:ext>
            </a:extLst>
          </p:cNvPr>
          <p:cNvSpPr>
            <a:spLocks/>
          </p:cNvSpPr>
          <p:nvPr/>
        </p:nvSpPr>
        <p:spPr bwMode="auto">
          <a:xfrm>
            <a:off x="9551470" y="3419165"/>
            <a:ext cx="1116972" cy="126186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35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2" name="Freeform 119">
            <a:extLst>
              <a:ext uri="{FF2B5EF4-FFF2-40B4-BE49-F238E27FC236}">
                <a16:creationId xmlns:a16="http://schemas.microsoft.com/office/drawing/2014/main" id="{C066CB49-39A6-4957-985A-12EB8DEDB478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3" name="Freeform 119">
            <a:extLst>
              <a:ext uri="{FF2B5EF4-FFF2-40B4-BE49-F238E27FC236}">
                <a16:creationId xmlns:a16="http://schemas.microsoft.com/office/drawing/2014/main" id="{1A4F4CEA-4645-4778-B562-518BD5830FDB}"/>
              </a:ext>
            </a:extLst>
          </p:cNvPr>
          <p:cNvSpPr>
            <a:spLocks/>
          </p:cNvSpPr>
          <p:nvPr/>
        </p:nvSpPr>
        <p:spPr bwMode="auto">
          <a:xfrm>
            <a:off x="10982620" y="5514874"/>
            <a:ext cx="1513868" cy="171025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ACA0140-8F10-45E6-9D41-929046E9F337}"/>
              </a:ext>
            </a:extLst>
          </p:cNvPr>
          <p:cNvSpPr/>
          <p:nvPr/>
        </p:nvSpPr>
        <p:spPr>
          <a:xfrm flipH="1">
            <a:off x="11956020" y="914670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25056C2E-3B74-4385-AF3C-55F3013E863B}"/>
              </a:ext>
            </a:extLst>
          </p:cNvPr>
          <p:cNvSpPr/>
          <p:nvPr/>
        </p:nvSpPr>
        <p:spPr>
          <a:xfrm flipH="1">
            <a:off x="9928372" y="6076950"/>
            <a:ext cx="231775" cy="231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30207FF-1E39-4E5A-8BBC-C0C0948F0E90}"/>
              </a:ext>
            </a:extLst>
          </p:cNvPr>
          <p:cNvSpPr/>
          <p:nvPr/>
        </p:nvSpPr>
        <p:spPr>
          <a:xfrm flipH="1">
            <a:off x="11897990" y="6561920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F74754A-8DDA-4B56-ABB9-8671CC085294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26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D042F0D2-19FF-4E67-BCB6-B1C0CF7A2863}"/>
              </a:ext>
            </a:extLst>
          </p:cNvPr>
          <p:cNvSpPr/>
          <p:nvPr/>
        </p:nvSpPr>
        <p:spPr>
          <a:xfrm>
            <a:off x="6754786" y="647228"/>
            <a:ext cx="290911" cy="29091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B0E89992-A17E-4351-8803-9C8C5B3EFD5A}"/>
              </a:ext>
            </a:extLst>
          </p:cNvPr>
          <p:cNvSpPr/>
          <p:nvPr/>
        </p:nvSpPr>
        <p:spPr>
          <a:xfrm flipH="1">
            <a:off x="10656658" y="2765577"/>
            <a:ext cx="418198" cy="4181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4C0A051-68F6-423D-812E-6C1B944556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1F9669DA-3AFC-4882-A5FE-614B2AE2DE7B}"/>
              </a:ext>
            </a:extLst>
          </p:cNvPr>
          <p:cNvSpPr/>
          <p:nvPr/>
        </p:nvSpPr>
        <p:spPr>
          <a:xfrm>
            <a:off x="5274650" y="1513703"/>
            <a:ext cx="2410125" cy="3830595"/>
          </a:xfrm>
          <a:prstGeom prst="roundRect">
            <a:avLst>
              <a:gd name="adj" fmla="val 1071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270000" dir="5400000" sx="87000" sy="87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125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46949FA-1846-4BA6-8CCE-B1316DEA4AC7}"/>
              </a:ext>
            </a:extLst>
          </p:cNvPr>
          <p:cNvSpPr/>
          <p:nvPr/>
        </p:nvSpPr>
        <p:spPr>
          <a:xfrm>
            <a:off x="5453502" y="1753175"/>
            <a:ext cx="205242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d-ID" sz="1600" dirty="0">
                <a:solidFill>
                  <a:schemeClr val="bg1"/>
                </a:solidFill>
                <a:latin typeface="Titillium Web SemiBold" panose="000007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t>INVESTMENT</a:t>
            </a:r>
            <a:endParaRPr lang="en-US" sz="1600" dirty="0">
              <a:solidFill>
                <a:schemeClr val="bg1"/>
              </a:solidFill>
              <a:latin typeface="Titillium Web SemiBold" panose="000007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E3238E-704D-492E-9679-144AF0382BF9}"/>
              </a:ext>
            </a:extLst>
          </p:cNvPr>
          <p:cNvGrpSpPr/>
          <p:nvPr/>
        </p:nvGrpSpPr>
        <p:grpSpPr>
          <a:xfrm>
            <a:off x="5453501" y="4016822"/>
            <a:ext cx="2052422" cy="1056475"/>
            <a:chOff x="8274375" y="6394860"/>
            <a:chExt cx="3283875" cy="1690362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1D4DF7C-DE02-4777-8BCA-E975D86D88D7}"/>
                </a:ext>
              </a:extLst>
            </p:cNvPr>
            <p:cNvSpPr/>
            <p:nvPr/>
          </p:nvSpPr>
          <p:spPr>
            <a:xfrm>
              <a:off x="8274375" y="6910950"/>
              <a:ext cx="3283875" cy="11742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1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 </a:t>
              </a:r>
              <a:r>
                <a:rPr lang="en-US" sz="11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Vokalia</a:t>
              </a:r>
              <a:r>
                <a:rPr lang="id-ID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A036F70-4D96-49BB-B507-19A63C1C3270}"/>
                </a:ext>
              </a:extLst>
            </p:cNvPr>
            <p:cNvSpPr/>
            <p:nvPr/>
          </p:nvSpPr>
          <p:spPr>
            <a:xfrm>
              <a:off x="8274375" y="6394860"/>
              <a:ext cx="3283873" cy="45550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id-ID" sz="1250" dirty="0">
                  <a:solidFill>
                    <a:schemeClr val="bg1"/>
                  </a:solidFill>
                  <a:latin typeface="Titillium Web SemiBold" panose="00000700000000000000" pitchFamily="2" charset="0"/>
                  <a:ea typeface="Roboto Condensed" panose="02000000000000000000" pitchFamily="2" charset="0"/>
                  <a:cs typeface="Segoe UI" panose="020B0502040204020203" pitchFamily="34" charset="0"/>
                </a:rPr>
                <a:t>YOUR TEXT HERE</a:t>
              </a:r>
              <a:endParaRPr lang="en-US" sz="1250" dirty="0">
                <a:solidFill>
                  <a:schemeClr val="bg1"/>
                </a:solidFill>
                <a:latin typeface="Titillium Web SemiBold" panose="00000700000000000000" pitchFamily="2" charset="0"/>
                <a:ea typeface="Roboto Condensed" panose="020000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18E564C-D23E-406A-902E-492C974191FB}"/>
              </a:ext>
            </a:extLst>
          </p:cNvPr>
          <p:cNvGrpSpPr/>
          <p:nvPr/>
        </p:nvGrpSpPr>
        <p:grpSpPr>
          <a:xfrm>
            <a:off x="5817955" y="2371218"/>
            <a:ext cx="1323514" cy="1323514"/>
            <a:chOff x="5817955" y="2371218"/>
            <a:chExt cx="1323514" cy="1323514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83AF7436-9A01-4DCD-A916-FE1F955DE30A}"/>
                </a:ext>
              </a:extLst>
            </p:cNvPr>
            <p:cNvSpPr/>
            <p:nvPr/>
          </p:nvSpPr>
          <p:spPr>
            <a:xfrm>
              <a:off x="5817955" y="2371218"/>
              <a:ext cx="1323514" cy="1323514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79" name="Partial Circle 78">
              <a:extLst>
                <a:ext uri="{FF2B5EF4-FFF2-40B4-BE49-F238E27FC236}">
                  <a16:creationId xmlns:a16="http://schemas.microsoft.com/office/drawing/2014/main" id="{378821A0-89CF-406C-B309-AD782A638981}"/>
                </a:ext>
              </a:extLst>
            </p:cNvPr>
            <p:cNvSpPr/>
            <p:nvPr/>
          </p:nvSpPr>
          <p:spPr>
            <a:xfrm>
              <a:off x="5817955" y="2371220"/>
              <a:ext cx="1323514" cy="1323511"/>
            </a:xfrm>
            <a:prstGeom prst="pie">
              <a:avLst>
                <a:gd name="adj1" fmla="val 1743233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33005E4-F648-443E-9AB9-568F5BEC1658}"/>
                </a:ext>
              </a:extLst>
            </p:cNvPr>
            <p:cNvGrpSpPr/>
            <p:nvPr/>
          </p:nvGrpSpPr>
          <p:grpSpPr>
            <a:xfrm>
              <a:off x="6012437" y="2565700"/>
              <a:ext cx="934550" cy="934550"/>
              <a:chOff x="6012437" y="2565700"/>
              <a:chExt cx="934550" cy="934550"/>
            </a:xfrm>
          </p:grpSpPr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610B6661-15F0-4058-8CF6-BF8C03FCC0CA}"/>
                  </a:ext>
                </a:extLst>
              </p:cNvPr>
              <p:cNvSpPr/>
              <p:nvPr/>
            </p:nvSpPr>
            <p:spPr>
              <a:xfrm>
                <a:off x="6012437" y="2565700"/>
                <a:ext cx="934550" cy="934550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A14E73B1-1437-43C4-9878-F43A7BFBB0EF}"/>
                  </a:ext>
                </a:extLst>
              </p:cNvPr>
              <p:cNvGrpSpPr/>
              <p:nvPr/>
            </p:nvGrpSpPr>
            <p:grpSpPr>
              <a:xfrm>
                <a:off x="6322872" y="2734999"/>
                <a:ext cx="313681" cy="595951"/>
                <a:chOff x="-34744026" y="8329613"/>
                <a:chExt cx="3424238" cy="6505575"/>
              </a:xfrm>
              <a:solidFill>
                <a:schemeClr val="bg1"/>
              </a:solidFill>
            </p:grpSpPr>
            <p:sp>
              <p:nvSpPr>
                <p:cNvPr id="75" name="Freeform 8">
                  <a:extLst>
                    <a:ext uri="{FF2B5EF4-FFF2-40B4-BE49-F238E27FC236}">
                      <a16:creationId xmlns:a16="http://schemas.microsoft.com/office/drawing/2014/main" id="{2D3A56BC-1793-43AA-9989-73B9A38F75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744026" y="8329613"/>
                  <a:ext cx="3424238" cy="6505575"/>
                </a:xfrm>
                <a:custGeom>
                  <a:avLst/>
                  <a:gdLst>
                    <a:gd name="T0" fmla="*/ 242 w 808"/>
                    <a:gd name="T1" fmla="*/ 1536 h 1536"/>
                    <a:gd name="T2" fmla="*/ 223 w 808"/>
                    <a:gd name="T3" fmla="*/ 1507 h 1536"/>
                    <a:gd name="T4" fmla="*/ 126 w 808"/>
                    <a:gd name="T5" fmla="*/ 1169 h 1536"/>
                    <a:gd name="T6" fmla="*/ 159 w 808"/>
                    <a:gd name="T7" fmla="*/ 1127 h 1536"/>
                    <a:gd name="T8" fmla="*/ 358 w 808"/>
                    <a:gd name="T9" fmla="*/ 1127 h 1536"/>
                    <a:gd name="T10" fmla="*/ 377 w 808"/>
                    <a:gd name="T11" fmla="*/ 1127 h 1536"/>
                    <a:gd name="T12" fmla="*/ 377 w 808"/>
                    <a:gd name="T13" fmla="*/ 1035 h 1536"/>
                    <a:gd name="T14" fmla="*/ 305 w 808"/>
                    <a:gd name="T15" fmla="*/ 1045 h 1536"/>
                    <a:gd name="T16" fmla="*/ 82 w 808"/>
                    <a:gd name="T17" fmla="*/ 956 h 1536"/>
                    <a:gd name="T18" fmla="*/ 3 w 808"/>
                    <a:gd name="T19" fmla="*/ 786 h 1536"/>
                    <a:gd name="T20" fmla="*/ 20 w 808"/>
                    <a:gd name="T21" fmla="*/ 758 h 1536"/>
                    <a:gd name="T22" fmla="*/ 330 w 808"/>
                    <a:gd name="T23" fmla="*/ 806 h 1536"/>
                    <a:gd name="T24" fmla="*/ 354 w 808"/>
                    <a:gd name="T25" fmla="*/ 829 h 1536"/>
                    <a:gd name="T26" fmla="*/ 376 w 808"/>
                    <a:gd name="T27" fmla="*/ 857 h 1536"/>
                    <a:gd name="T28" fmla="*/ 378 w 808"/>
                    <a:gd name="T29" fmla="*/ 844 h 1536"/>
                    <a:gd name="T30" fmla="*/ 378 w 808"/>
                    <a:gd name="T31" fmla="*/ 678 h 1536"/>
                    <a:gd name="T32" fmla="*/ 364 w 808"/>
                    <a:gd name="T33" fmla="*/ 663 h 1536"/>
                    <a:gd name="T34" fmla="*/ 74 w 808"/>
                    <a:gd name="T35" fmla="*/ 369 h 1536"/>
                    <a:gd name="T36" fmla="*/ 366 w 808"/>
                    <a:gd name="T37" fmla="*/ 3 h 1536"/>
                    <a:gd name="T38" fmla="*/ 374 w 808"/>
                    <a:gd name="T39" fmla="*/ 0 h 1536"/>
                    <a:gd name="T40" fmla="*/ 431 w 808"/>
                    <a:gd name="T41" fmla="*/ 0 h 1536"/>
                    <a:gd name="T42" fmla="*/ 529 w 808"/>
                    <a:gd name="T43" fmla="*/ 26 h 1536"/>
                    <a:gd name="T44" fmla="*/ 733 w 808"/>
                    <a:gd name="T45" fmla="*/ 294 h 1536"/>
                    <a:gd name="T46" fmla="*/ 501 w 808"/>
                    <a:gd name="T47" fmla="*/ 651 h 1536"/>
                    <a:gd name="T48" fmla="*/ 441 w 808"/>
                    <a:gd name="T49" fmla="*/ 663 h 1536"/>
                    <a:gd name="T50" fmla="*/ 430 w 808"/>
                    <a:gd name="T51" fmla="*/ 671 h 1536"/>
                    <a:gd name="T52" fmla="*/ 430 w 808"/>
                    <a:gd name="T53" fmla="*/ 780 h 1536"/>
                    <a:gd name="T54" fmla="*/ 475 w 808"/>
                    <a:gd name="T55" fmla="*/ 731 h 1536"/>
                    <a:gd name="T56" fmla="*/ 740 w 808"/>
                    <a:gd name="T57" fmla="*/ 667 h 1536"/>
                    <a:gd name="T58" fmla="*/ 785 w 808"/>
                    <a:gd name="T59" fmla="*/ 680 h 1536"/>
                    <a:gd name="T60" fmla="*/ 805 w 808"/>
                    <a:gd name="T61" fmla="*/ 709 h 1536"/>
                    <a:gd name="T62" fmla="*/ 737 w 808"/>
                    <a:gd name="T63" fmla="*/ 867 h 1536"/>
                    <a:gd name="T64" fmla="*/ 444 w 808"/>
                    <a:gd name="T65" fmla="*/ 959 h 1536"/>
                    <a:gd name="T66" fmla="*/ 435 w 808"/>
                    <a:gd name="T67" fmla="*/ 957 h 1536"/>
                    <a:gd name="T68" fmla="*/ 431 w 808"/>
                    <a:gd name="T69" fmla="*/ 958 h 1536"/>
                    <a:gd name="T70" fmla="*/ 431 w 808"/>
                    <a:gd name="T71" fmla="*/ 1127 h 1536"/>
                    <a:gd name="T72" fmla="*/ 448 w 808"/>
                    <a:gd name="T73" fmla="*/ 1127 h 1536"/>
                    <a:gd name="T74" fmla="*/ 649 w 808"/>
                    <a:gd name="T75" fmla="*/ 1127 h 1536"/>
                    <a:gd name="T76" fmla="*/ 682 w 808"/>
                    <a:gd name="T77" fmla="*/ 1169 h 1536"/>
                    <a:gd name="T78" fmla="*/ 584 w 808"/>
                    <a:gd name="T79" fmla="*/ 1507 h 1536"/>
                    <a:gd name="T80" fmla="*/ 566 w 808"/>
                    <a:gd name="T81" fmla="*/ 1536 h 1536"/>
                    <a:gd name="T82" fmla="*/ 242 w 808"/>
                    <a:gd name="T83" fmla="*/ 1536 h 1536"/>
                    <a:gd name="T84" fmla="*/ 538 w 808"/>
                    <a:gd name="T85" fmla="*/ 1485 h 1536"/>
                    <a:gd name="T86" fmla="*/ 625 w 808"/>
                    <a:gd name="T87" fmla="*/ 1179 h 1536"/>
                    <a:gd name="T88" fmla="*/ 182 w 808"/>
                    <a:gd name="T89" fmla="*/ 1179 h 1536"/>
                    <a:gd name="T90" fmla="*/ 270 w 808"/>
                    <a:gd name="T91" fmla="*/ 1485 h 1536"/>
                    <a:gd name="T92" fmla="*/ 283 w 808"/>
                    <a:gd name="T93" fmla="*/ 1485 h 1536"/>
                    <a:gd name="T94" fmla="*/ 538 w 808"/>
                    <a:gd name="T95" fmla="*/ 1485 h 1536"/>
                    <a:gd name="T96" fmla="*/ 406 w 808"/>
                    <a:gd name="T97" fmla="*/ 52 h 1536"/>
                    <a:gd name="T98" fmla="*/ 122 w 808"/>
                    <a:gd name="T99" fmla="*/ 332 h 1536"/>
                    <a:gd name="T100" fmla="*/ 402 w 808"/>
                    <a:gd name="T101" fmla="*/ 615 h 1536"/>
                    <a:gd name="T102" fmla="*/ 686 w 808"/>
                    <a:gd name="T103" fmla="*/ 335 h 1536"/>
                    <a:gd name="T104" fmla="*/ 406 w 808"/>
                    <a:gd name="T105" fmla="*/ 52 h 1536"/>
                    <a:gd name="T106" fmla="*/ 748 w 808"/>
                    <a:gd name="T107" fmla="*/ 724 h 1536"/>
                    <a:gd name="T108" fmla="*/ 437 w 808"/>
                    <a:gd name="T109" fmla="*/ 903 h 1536"/>
                    <a:gd name="T110" fmla="*/ 748 w 808"/>
                    <a:gd name="T111" fmla="*/ 724 h 1536"/>
                    <a:gd name="T112" fmla="*/ 60 w 808"/>
                    <a:gd name="T113" fmla="*/ 800 h 1536"/>
                    <a:gd name="T114" fmla="*/ 371 w 808"/>
                    <a:gd name="T115" fmla="*/ 980 h 1536"/>
                    <a:gd name="T116" fmla="*/ 60 w 808"/>
                    <a:gd name="T117" fmla="*/ 800 h 1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08" h="1536">
                      <a:moveTo>
                        <a:pt x="242" y="1536"/>
                      </a:moveTo>
                      <a:cubicBezTo>
                        <a:pt x="236" y="1527"/>
                        <a:pt x="226" y="1518"/>
                        <a:pt x="223" y="1507"/>
                      </a:cubicBezTo>
                      <a:cubicBezTo>
                        <a:pt x="190" y="1395"/>
                        <a:pt x="158" y="1282"/>
                        <a:pt x="126" y="1169"/>
                      </a:cubicBezTo>
                      <a:cubicBezTo>
                        <a:pt x="118" y="1140"/>
                        <a:pt x="128" y="1127"/>
                        <a:pt x="159" y="1127"/>
                      </a:cubicBezTo>
                      <a:cubicBezTo>
                        <a:pt x="225" y="1127"/>
                        <a:pt x="292" y="1127"/>
                        <a:pt x="358" y="1127"/>
                      </a:cubicBezTo>
                      <a:cubicBezTo>
                        <a:pt x="364" y="1127"/>
                        <a:pt x="370" y="1127"/>
                        <a:pt x="377" y="1127"/>
                      </a:cubicBezTo>
                      <a:cubicBezTo>
                        <a:pt x="377" y="1095"/>
                        <a:pt x="377" y="1065"/>
                        <a:pt x="377" y="1035"/>
                      </a:cubicBezTo>
                      <a:cubicBezTo>
                        <a:pt x="353" y="1038"/>
                        <a:pt x="329" y="1043"/>
                        <a:pt x="305" y="1045"/>
                      </a:cubicBezTo>
                      <a:cubicBezTo>
                        <a:pt x="217" y="1051"/>
                        <a:pt x="143" y="1019"/>
                        <a:pt x="82" y="956"/>
                      </a:cubicBezTo>
                      <a:cubicBezTo>
                        <a:pt x="36" y="909"/>
                        <a:pt x="16" y="849"/>
                        <a:pt x="3" y="786"/>
                      </a:cubicBezTo>
                      <a:cubicBezTo>
                        <a:pt x="0" y="773"/>
                        <a:pt x="7" y="762"/>
                        <a:pt x="20" y="758"/>
                      </a:cubicBezTo>
                      <a:cubicBezTo>
                        <a:pt x="132" y="719"/>
                        <a:pt x="237" y="725"/>
                        <a:pt x="330" y="806"/>
                      </a:cubicBezTo>
                      <a:cubicBezTo>
                        <a:pt x="339" y="813"/>
                        <a:pt x="346" y="821"/>
                        <a:pt x="354" y="829"/>
                      </a:cubicBezTo>
                      <a:cubicBezTo>
                        <a:pt x="361" y="837"/>
                        <a:pt x="368" y="846"/>
                        <a:pt x="376" y="857"/>
                      </a:cubicBezTo>
                      <a:cubicBezTo>
                        <a:pt x="377" y="851"/>
                        <a:pt x="378" y="848"/>
                        <a:pt x="378" y="844"/>
                      </a:cubicBezTo>
                      <a:cubicBezTo>
                        <a:pt x="378" y="789"/>
                        <a:pt x="378" y="733"/>
                        <a:pt x="378" y="678"/>
                      </a:cubicBezTo>
                      <a:cubicBezTo>
                        <a:pt x="379" y="667"/>
                        <a:pt x="375" y="664"/>
                        <a:pt x="364" y="663"/>
                      </a:cubicBezTo>
                      <a:cubicBezTo>
                        <a:pt x="212" y="647"/>
                        <a:pt x="89" y="521"/>
                        <a:pt x="74" y="369"/>
                      </a:cubicBezTo>
                      <a:cubicBezTo>
                        <a:pt x="55" y="185"/>
                        <a:pt x="182" y="26"/>
                        <a:pt x="366" y="3"/>
                      </a:cubicBezTo>
                      <a:cubicBezTo>
                        <a:pt x="368" y="2"/>
                        <a:pt x="371" y="1"/>
                        <a:pt x="374" y="0"/>
                      </a:cubicBezTo>
                      <a:cubicBezTo>
                        <a:pt x="393" y="0"/>
                        <a:pt x="412" y="0"/>
                        <a:pt x="431" y="0"/>
                      </a:cubicBezTo>
                      <a:cubicBezTo>
                        <a:pt x="464" y="8"/>
                        <a:pt x="498" y="13"/>
                        <a:pt x="529" y="26"/>
                      </a:cubicBezTo>
                      <a:cubicBezTo>
                        <a:pt x="647" y="76"/>
                        <a:pt x="718" y="166"/>
                        <a:pt x="733" y="294"/>
                      </a:cubicBezTo>
                      <a:cubicBezTo>
                        <a:pt x="753" y="457"/>
                        <a:pt x="657" y="601"/>
                        <a:pt x="501" y="651"/>
                      </a:cubicBezTo>
                      <a:cubicBezTo>
                        <a:pt x="481" y="657"/>
                        <a:pt x="461" y="659"/>
                        <a:pt x="441" y="663"/>
                      </a:cubicBezTo>
                      <a:cubicBezTo>
                        <a:pt x="437" y="664"/>
                        <a:pt x="430" y="668"/>
                        <a:pt x="430" y="671"/>
                      </a:cubicBezTo>
                      <a:cubicBezTo>
                        <a:pt x="430" y="706"/>
                        <a:pt x="430" y="742"/>
                        <a:pt x="430" y="780"/>
                      </a:cubicBezTo>
                      <a:cubicBezTo>
                        <a:pt x="446" y="762"/>
                        <a:pt x="459" y="745"/>
                        <a:pt x="475" y="731"/>
                      </a:cubicBezTo>
                      <a:cubicBezTo>
                        <a:pt x="552" y="664"/>
                        <a:pt x="641" y="643"/>
                        <a:pt x="740" y="667"/>
                      </a:cubicBezTo>
                      <a:cubicBezTo>
                        <a:pt x="755" y="671"/>
                        <a:pt x="770" y="675"/>
                        <a:pt x="785" y="680"/>
                      </a:cubicBezTo>
                      <a:cubicBezTo>
                        <a:pt x="800" y="684"/>
                        <a:pt x="808" y="695"/>
                        <a:pt x="805" y="709"/>
                      </a:cubicBezTo>
                      <a:cubicBezTo>
                        <a:pt x="792" y="766"/>
                        <a:pt x="776" y="821"/>
                        <a:pt x="737" y="867"/>
                      </a:cubicBezTo>
                      <a:cubicBezTo>
                        <a:pt x="658" y="957"/>
                        <a:pt x="560" y="987"/>
                        <a:pt x="444" y="959"/>
                      </a:cubicBezTo>
                      <a:cubicBezTo>
                        <a:pt x="441" y="958"/>
                        <a:pt x="438" y="958"/>
                        <a:pt x="435" y="957"/>
                      </a:cubicBezTo>
                      <a:cubicBezTo>
                        <a:pt x="434" y="957"/>
                        <a:pt x="433" y="957"/>
                        <a:pt x="431" y="958"/>
                      </a:cubicBezTo>
                      <a:cubicBezTo>
                        <a:pt x="431" y="1013"/>
                        <a:pt x="431" y="1069"/>
                        <a:pt x="431" y="1127"/>
                      </a:cubicBezTo>
                      <a:cubicBezTo>
                        <a:pt x="437" y="1127"/>
                        <a:pt x="443" y="1127"/>
                        <a:pt x="448" y="1127"/>
                      </a:cubicBezTo>
                      <a:cubicBezTo>
                        <a:pt x="515" y="1127"/>
                        <a:pt x="582" y="1127"/>
                        <a:pt x="649" y="1127"/>
                      </a:cubicBezTo>
                      <a:cubicBezTo>
                        <a:pt x="680" y="1127"/>
                        <a:pt x="690" y="1140"/>
                        <a:pt x="682" y="1169"/>
                      </a:cubicBezTo>
                      <a:cubicBezTo>
                        <a:pt x="650" y="1282"/>
                        <a:pt x="617" y="1395"/>
                        <a:pt x="584" y="1507"/>
                      </a:cubicBezTo>
                      <a:cubicBezTo>
                        <a:pt x="581" y="1518"/>
                        <a:pt x="572" y="1527"/>
                        <a:pt x="566" y="1536"/>
                      </a:cubicBezTo>
                      <a:cubicBezTo>
                        <a:pt x="458" y="1536"/>
                        <a:pt x="350" y="1536"/>
                        <a:pt x="242" y="1536"/>
                      </a:cubicBezTo>
                      <a:close/>
                      <a:moveTo>
                        <a:pt x="538" y="1485"/>
                      </a:moveTo>
                      <a:cubicBezTo>
                        <a:pt x="567" y="1383"/>
                        <a:pt x="596" y="1281"/>
                        <a:pt x="625" y="1179"/>
                      </a:cubicBezTo>
                      <a:cubicBezTo>
                        <a:pt x="477" y="1179"/>
                        <a:pt x="330" y="1179"/>
                        <a:pt x="182" y="1179"/>
                      </a:cubicBezTo>
                      <a:cubicBezTo>
                        <a:pt x="212" y="1282"/>
                        <a:pt x="241" y="1384"/>
                        <a:pt x="270" y="1485"/>
                      </a:cubicBezTo>
                      <a:cubicBezTo>
                        <a:pt x="275" y="1485"/>
                        <a:pt x="279" y="1485"/>
                        <a:pt x="283" y="1485"/>
                      </a:cubicBezTo>
                      <a:cubicBezTo>
                        <a:pt x="368" y="1485"/>
                        <a:pt x="452" y="1485"/>
                        <a:pt x="538" y="1485"/>
                      </a:cubicBezTo>
                      <a:close/>
                      <a:moveTo>
                        <a:pt x="406" y="52"/>
                      </a:moveTo>
                      <a:cubicBezTo>
                        <a:pt x="252" y="50"/>
                        <a:pt x="124" y="176"/>
                        <a:pt x="122" y="332"/>
                      </a:cubicBezTo>
                      <a:cubicBezTo>
                        <a:pt x="120" y="485"/>
                        <a:pt x="247" y="613"/>
                        <a:pt x="402" y="615"/>
                      </a:cubicBezTo>
                      <a:cubicBezTo>
                        <a:pt x="556" y="617"/>
                        <a:pt x="684" y="490"/>
                        <a:pt x="686" y="335"/>
                      </a:cubicBezTo>
                      <a:cubicBezTo>
                        <a:pt x="687" y="181"/>
                        <a:pt x="561" y="54"/>
                        <a:pt x="406" y="52"/>
                      </a:cubicBezTo>
                      <a:close/>
                      <a:moveTo>
                        <a:pt x="748" y="724"/>
                      </a:moveTo>
                      <a:cubicBezTo>
                        <a:pt x="608" y="671"/>
                        <a:pt x="458" y="762"/>
                        <a:pt x="437" y="903"/>
                      </a:cubicBezTo>
                      <a:cubicBezTo>
                        <a:pt x="558" y="951"/>
                        <a:pt x="716" y="886"/>
                        <a:pt x="748" y="724"/>
                      </a:cubicBezTo>
                      <a:close/>
                      <a:moveTo>
                        <a:pt x="60" y="800"/>
                      </a:moveTo>
                      <a:cubicBezTo>
                        <a:pt x="89" y="956"/>
                        <a:pt x="244" y="1029"/>
                        <a:pt x="371" y="980"/>
                      </a:cubicBezTo>
                      <a:cubicBezTo>
                        <a:pt x="350" y="844"/>
                        <a:pt x="209" y="747"/>
                        <a:pt x="60" y="8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" name="Freeform 9">
                  <a:extLst>
                    <a:ext uri="{FF2B5EF4-FFF2-40B4-BE49-F238E27FC236}">
                      <a16:creationId xmlns:a16="http://schemas.microsoft.com/office/drawing/2014/main" id="{03D8C9D2-F328-4E38-BC78-38686C7F0A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116963" y="8650288"/>
                  <a:ext cx="2170113" cy="2178050"/>
                </a:xfrm>
                <a:custGeom>
                  <a:avLst/>
                  <a:gdLst>
                    <a:gd name="T0" fmla="*/ 255 w 512"/>
                    <a:gd name="T1" fmla="*/ 513 h 514"/>
                    <a:gd name="T2" fmla="*/ 0 w 512"/>
                    <a:gd name="T3" fmla="*/ 257 h 514"/>
                    <a:gd name="T4" fmla="*/ 258 w 512"/>
                    <a:gd name="T5" fmla="*/ 2 h 514"/>
                    <a:gd name="T6" fmla="*/ 511 w 512"/>
                    <a:gd name="T7" fmla="*/ 258 h 514"/>
                    <a:gd name="T8" fmla="*/ 255 w 512"/>
                    <a:gd name="T9" fmla="*/ 513 h 514"/>
                    <a:gd name="T10" fmla="*/ 255 w 512"/>
                    <a:gd name="T11" fmla="*/ 53 h 514"/>
                    <a:gd name="T12" fmla="*/ 51 w 512"/>
                    <a:gd name="T13" fmla="*/ 257 h 514"/>
                    <a:gd name="T14" fmla="*/ 257 w 512"/>
                    <a:gd name="T15" fmla="*/ 462 h 514"/>
                    <a:gd name="T16" fmla="*/ 460 w 512"/>
                    <a:gd name="T17" fmla="*/ 257 h 514"/>
                    <a:gd name="T18" fmla="*/ 255 w 512"/>
                    <a:gd name="T19" fmla="*/ 53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12" h="514">
                      <a:moveTo>
                        <a:pt x="255" y="513"/>
                      </a:moveTo>
                      <a:cubicBezTo>
                        <a:pt x="113" y="512"/>
                        <a:pt x="0" y="398"/>
                        <a:pt x="0" y="257"/>
                      </a:cubicBezTo>
                      <a:cubicBezTo>
                        <a:pt x="1" y="115"/>
                        <a:pt x="116" y="0"/>
                        <a:pt x="258" y="2"/>
                      </a:cubicBezTo>
                      <a:cubicBezTo>
                        <a:pt x="399" y="3"/>
                        <a:pt x="512" y="117"/>
                        <a:pt x="511" y="258"/>
                      </a:cubicBezTo>
                      <a:cubicBezTo>
                        <a:pt x="510" y="400"/>
                        <a:pt x="396" y="514"/>
                        <a:pt x="255" y="513"/>
                      </a:cubicBezTo>
                      <a:close/>
                      <a:moveTo>
                        <a:pt x="255" y="53"/>
                      </a:moveTo>
                      <a:cubicBezTo>
                        <a:pt x="142" y="53"/>
                        <a:pt x="51" y="144"/>
                        <a:pt x="51" y="257"/>
                      </a:cubicBezTo>
                      <a:cubicBezTo>
                        <a:pt x="52" y="371"/>
                        <a:pt x="143" y="462"/>
                        <a:pt x="257" y="462"/>
                      </a:cubicBezTo>
                      <a:cubicBezTo>
                        <a:pt x="370" y="461"/>
                        <a:pt x="460" y="370"/>
                        <a:pt x="460" y="257"/>
                      </a:cubicBezTo>
                      <a:cubicBezTo>
                        <a:pt x="460" y="144"/>
                        <a:pt x="369" y="52"/>
                        <a:pt x="2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" name="Freeform 10">
                  <a:extLst>
                    <a:ext uri="{FF2B5EF4-FFF2-40B4-BE49-F238E27FC236}">
                      <a16:creationId xmlns:a16="http://schemas.microsoft.com/office/drawing/2014/main" id="{44D46AAB-8462-4B45-8ED4-0B3430E11E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3464501" y="9096375"/>
                  <a:ext cx="1004888" cy="1292225"/>
                </a:xfrm>
                <a:custGeom>
                  <a:avLst/>
                  <a:gdLst>
                    <a:gd name="T0" fmla="*/ 129 w 237"/>
                    <a:gd name="T1" fmla="*/ 24 h 305"/>
                    <a:gd name="T2" fmla="*/ 217 w 237"/>
                    <a:gd name="T3" fmla="*/ 59 h 305"/>
                    <a:gd name="T4" fmla="*/ 211 w 237"/>
                    <a:gd name="T5" fmla="*/ 152 h 305"/>
                    <a:gd name="T6" fmla="*/ 217 w 237"/>
                    <a:gd name="T7" fmla="*/ 245 h 305"/>
                    <a:gd name="T8" fmla="*/ 129 w 237"/>
                    <a:gd name="T9" fmla="*/ 280 h 305"/>
                    <a:gd name="T10" fmla="*/ 127 w 237"/>
                    <a:gd name="T11" fmla="*/ 305 h 305"/>
                    <a:gd name="T12" fmla="*/ 77 w 237"/>
                    <a:gd name="T13" fmla="*/ 305 h 305"/>
                    <a:gd name="T14" fmla="*/ 75 w 237"/>
                    <a:gd name="T15" fmla="*/ 281 h 305"/>
                    <a:gd name="T16" fmla="*/ 1 w 237"/>
                    <a:gd name="T17" fmla="*/ 281 h 305"/>
                    <a:gd name="T18" fmla="*/ 1 w 237"/>
                    <a:gd name="T19" fmla="*/ 230 h 305"/>
                    <a:gd name="T20" fmla="*/ 24 w 237"/>
                    <a:gd name="T21" fmla="*/ 228 h 305"/>
                    <a:gd name="T22" fmla="*/ 24 w 237"/>
                    <a:gd name="T23" fmla="*/ 76 h 305"/>
                    <a:gd name="T24" fmla="*/ 0 w 237"/>
                    <a:gd name="T25" fmla="*/ 74 h 305"/>
                    <a:gd name="T26" fmla="*/ 0 w 237"/>
                    <a:gd name="T27" fmla="*/ 24 h 305"/>
                    <a:gd name="T28" fmla="*/ 75 w 237"/>
                    <a:gd name="T29" fmla="*/ 24 h 305"/>
                    <a:gd name="T30" fmla="*/ 77 w 237"/>
                    <a:gd name="T31" fmla="*/ 0 h 305"/>
                    <a:gd name="T32" fmla="*/ 127 w 237"/>
                    <a:gd name="T33" fmla="*/ 0 h 305"/>
                    <a:gd name="T34" fmla="*/ 129 w 237"/>
                    <a:gd name="T35" fmla="*/ 24 h 305"/>
                    <a:gd name="T36" fmla="*/ 77 w 237"/>
                    <a:gd name="T37" fmla="*/ 178 h 305"/>
                    <a:gd name="T38" fmla="*/ 77 w 237"/>
                    <a:gd name="T39" fmla="*/ 229 h 305"/>
                    <a:gd name="T40" fmla="*/ 153 w 237"/>
                    <a:gd name="T41" fmla="*/ 229 h 305"/>
                    <a:gd name="T42" fmla="*/ 178 w 237"/>
                    <a:gd name="T43" fmla="*/ 202 h 305"/>
                    <a:gd name="T44" fmla="*/ 153 w 237"/>
                    <a:gd name="T45" fmla="*/ 178 h 305"/>
                    <a:gd name="T46" fmla="*/ 77 w 237"/>
                    <a:gd name="T47" fmla="*/ 178 h 305"/>
                    <a:gd name="T48" fmla="*/ 77 w 237"/>
                    <a:gd name="T49" fmla="*/ 126 h 305"/>
                    <a:gd name="T50" fmla="*/ 155 w 237"/>
                    <a:gd name="T51" fmla="*/ 126 h 305"/>
                    <a:gd name="T52" fmla="*/ 178 w 237"/>
                    <a:gd name="T53" fmla="*/ 101 h 305"/>
                    <a:gd name="T54" fmla="*/ 157 w 237"/>
                    <a:gd name="T55" fmla="*/ 77 h 305"/>
                    <a:gd name="T56" fmla="*/ 77 w 237"/>
                    <a:gd name="T57" fmla="*/ 76 h 305"/>
                    <a:gd name="T58" fmla="*/ 77 w 237"/>
                    <a:gd name="T59" fmla="*/ 126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37" h="305">
                      <a:moveTo>
                        <a:pt x="129" y="24"/>
                      </a:moveTo>
                      <a:cubicBezTo>
                        <a:pt x="164" y="22"/>
                        <a:pt x="197" y="27"/>
                        <a:pt x="217" y="59"/>
                      </a:cubicBezTo>
                      <a:cubicBezTo>
                        <a:pt x="237" y="91"/>
                        <a:pt x="233" y="122"/>
                        <a:pt x="211" y="152"/>
                      </a:cubicBezTo>
                      <a:cubicBezTo>
                        <a:pt x="233" y="181"/>
                        <a:pt x="237" y="213"/>
                        <a:pt x="217" y="245"/>
                      </a:cubicBezTo>
                      <a:cubicBezTo>
                        <a:pt x="197" y="277"/>
                        <a:pt x="164" y="283"/>
                        <a:pt x="129" y="280"/>
                      </a:cubicBezTo>
                      <a:cubicBezTo>
                        <a:pt x="128" y="289"/>
                        <a:pt x="127" y="296"/>
                        <a:pt x="127" y="305"/>
                      </a:cubicBezTo>
                      <a:cubicBezTo>
                        <a:pt x="110" y="305"/>
                        <a:pt x="94" y="305"/>
                        <a:pt x="77" y="305"/>
                      </a:cubicBezTo>
                      <a:cubicBezTo>
                        <a:pt x="77" y="297"/>
                        <a:pt x="76" y="289"/>
                        <a:pt x="75" y="281"/>
                      </a:cubicBezTo>
                      <a:cubicBezTo>
                        <a:pt x="50" y="281"/>
                        <a:pt x="26" y="281"/>
                        <a:pt x="1" y="281"/>
                      </a:cubicBezTo>
                      <a:cubicBezTo>
                        <a:pt x="1" y="263"/>
                        <a:pt x="1" y="247"/>
                        <a:pt x="1" y="230"/>
                      </a:cubicBezTo>
                      <a:cubicBezTo>
                        <a:pt x="8" y="229"/>
                        <a:pt x="16" y="229"/>
                        <a:pt x="24" y="228"/>
                      </a:cubicBezTo>
                      <a:cubicBezTo>
                        <a:pt x="24" y="177"/>
                        <a:pt x="24" y="127"/>
                        <a:pt x="24" y="76"/>
                      </a:cubicBezTo>
                      <a:cubicBezTo>
                        <a:pt x="16" y="76"/>
                        <a:pt x="9" y="75"/>
                        <a:pt x="0" y="74"/>
                      </a:cubicBezTo>
                      <a:cubicBezTo>
                        <a:pt x="0" y="58"/>
                        <a:pt x="0" y="42"/>
                        <a:pt x="0" y="24"/>
                      </a:cubicBezTo>
                      <a:cubicBezTo>
                        <a:pt x="25" y="24"/>
                        <a:pt x="50" y="24"/>
                        <a:pt x="75" y="24"/>
                      </a:cubicBezTo>
                      <a:cubicBezTo>
                        <a:pt x="76" y="15"/>
                        <a:pt x="76" y="8"/>
                        <a:pt x="77" y="0"/>
                      </a:cubicBezTo>
                      <a:cubicBezTo>
                        <a:pt x="93" y="0"/>
                        <a:pt x="109" y="0"/>
                        <a:pt x="127" y="0"/>
                      </a:cubicBezTo>
                      <a:cubicBezTo>
                        <a:pt x="127" y="7"/>
                        <a:pt x="128" y="15"/>
                        <a:pt x="129" y="24"/>
                      </a:cubicBezTo>
                      <a:close/>
                      <a:moveTo>
                        <a:pt x="77" y="178"/>
                      </a:moveTo>
                      <a:cubicBezTo>
                        <a:pt x="77" y="196"/>
                        <a:pt x="77" y="212"/>
                        <a:pt x="77" y="229"/>
                      </a:cubicBezTo>
                      <a:cubicBezTo>
                        <a:pt x="103" y="229"/>
                        <a:pt x="128" y="230"/>
                        <a:pt x="153" y="229"/>
                      </a:cubicBezTo>
                      <a:cubicBezTo>
                        <a:pt x="169" y="228"/>
                        <a:pt x="179" y="217"/>
                        <a:pt x="178" y="202"/>
                      </a:cubicBezTo>
                      <a:cubicBezTo>
                        <a:pt x="178" y="189"/>
                        <a:pt x="168" y="179"/>
                        <a:pt x="153" y="178"/>
                      </a:cubicBezTo>
                      <a:cubicBezTo>
                        <a:pt x="128" y="178"/>
                        <a:pt x="104" y="178"/>
                        <a:pt x="77" y="178"/>
                      </a:cubicBezTo>
                      <a:close/>
                      <a:moveTo>
                        <a:pt x="77" y="126"/>
                      </a:moveTo>
                      <a:cubicBezTo>
                        <a:pt x="104" y="126"/>
                        <a:pt x="130" y="127"/>
                        <a:pt x="155" y="126"/>
                      </a:cubicBezTo>
                      <a:cubicBezTo>
                        <a:pt x="169" y="125"/>
                        <a:pt x="178" y="114"/>
                        <a:pt x="178" y="101"/>
                      </a:cubicBezTo>
                      <a:cubicBezTo>
                        <a:pt x="178" y="88"/>
                        <a:pt x="171" y="77"/>
                        <a:pt x="157" y="77"/>
                      </a:cubicBezTo>
                      <a:cubicBezTo>
                        <a:pt x="131" y="76"/>
                        <a:pt x="104" y="76"/>
                        <a:pt x="77" y="76"/>
                      </a:cubicBezTo>
                      <a:cubicBezTo>
                        <a:pt x="77" y="93"/>
                        <a:pt x="77" y="109"/>
                        <a:pt x="77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57791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13" grpId="0"/>
          <p:bldP spid="14" grpId="0" animBg="1"/>
          <p:bldP spid="17" grpId="0"/>
          <p:bldP spid="35" grpId="0" animBg="1"/>
          <p:bldP spid="36" grpId="0" animBg="1"/>
          <p:bldP spid="34" grpId="0" animBg="1"/>
          <p:bldP spid="50" grpId="0" animBg="1"/>
          <p:bldP spid="51" grpId="0" animBg="1"/>
          <p:bldP spid="22" grpId="0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13" grpId="0"/>
          <p:bldP spid="14" grpId="0" animBg="1"/>
          <p:bldP spid="17" grpId="0"/>
          <p:bldP spid="35" grpId="0" animBg="1"/>
          <p:bldP spid="36" grpId="0" animBg="1"/>
          <p:bldP spid="34" grpId="0" animBg="1"/>
          <p:bldP spid="22" grpId="0" animBg="1"/>
          <p:bldP spid="23" grpId="0"/>
          <p:bldP spid="50" grpId="0" animBg="1"/>
          <p:bldP spid="5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2CE09FE-E35D-4D60-8DA4-B1F9E048DE8E}"/>
              </a:ext>
            </a:extLst>
          </p:cNvPr>
          <p:cNvSpPr>
            <a:spLocks/>
          </p:cNvSpPr>
          <p:nvPr/>
        </p:nvSpPr>
        <p:spPr bwMode="auto">
          <a:xfrm>
            <a:off x="6438370" y="1132721"/>
            <a:ext cx="4969212" cy="4592561"/>
          </a:xfrm>
          <a:custGeom>
            <a:avLst/>
            <a:gdLst>
              <a:gd name="connsiteX0" fmla="*/ 1976425 w 4969212"/>
              <a:gd name="connsiteY0" fmla="*/ 33 h 4592561"/>
              <a:gd name="connsiteX1" fmla="*/ 2987509 w 4969212"/>
              <a:gd name="connsiteY1" fmla="*/ 440454 h 4592561"/>
              <a:gd name="connsiteX2" fmla="*/ 4965784 w 4969212"/>
              <a:gd name="connsiteY2" fmla="*/ 2692602 h 4592561"/>
              <a:gd name="connsiteX3" fmla="*/ 2980486 w 4969212"/>
              <a:gd name="connsiteY3" fmla="*/ 4537395 h 4592561"/>
              <a:gd name="connsiteX4" fmla="*/ 559734 w 4969212"/>
              <a:gd name="connsiteY4" fmla="*/ 3762488 h 4592561"/>
              <a:gd name="connsiteX5" fmla="*/ 742344 w 4969212"/>
              <a:gd name="connsiteY5" fmla="*/ 506005 h 4592561"/>
              <a:gd name="connsiteX6" fmla="*/ 1976425 w 4969212"/>
              <a:gd name="connsiteY6" fmla="*/ 33 h 459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69212" h="4592561">
                <a:moveTo>
                  <a:pt x="1976425" y="33"/>
                </a:moveTo>
                <a:cubicBezTo>
                  <a:pt x="2392856" y="2667"/>
                  <a:pt x="2772123" y="163033"/>
                  <a:pt x="2987509" y="440454"/>
                </a:cubicBezTo>
                <a:cubicBezTo>
                  <a:pt x="3696878" y="1360510"/>
                  <a:pt x="4890866" y="1484588"/>
                  <a:pt x="4965784" y="2692602"/>
                </a:cubicBezTo>
                <a:cubicBezTo>
                  <a:pt x="5038359" y="3902955"/>
                  <a:pt x="3945041" y="4373517"/>
                  <a:pt x="2980486" y="4537395"/>
                </a:cubicBezTo>
                <a:cubicBezTo>
                  <a:pt x="2013590" y="4701273"/>
                  <a:pt x="1203551" y="4516325"/>
                  <a:pt x="559734" y="3762488"/>
                </a:cubicBezTo>
                <a:cubicBezTo>
                  <a:pt x="-526561" y="2484243"/>
                  <a:pt x="210902" y="1025731"/>
                  <a:pt x="742344" y="506005"/>
                </a:cubicBezTo>
                <a:cubicBezTo>
                  <a:pt x="1106394" y="152498"/>
                  <a:pt x="1559992" y="-2601"/>
                  <a:pt x="1976425" y="33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EBE7A09-E60B-401D-9C8B-F9FCCB1A5BB5}"/>
              </a:ext>
            </a:extLst>
          </p:cNvPr>
          <p:cNvSpPr txBox="1"/>
          <p:nvPr/>
        </p:nvSpPr>
        <p:spPr>
          <a:xfrm>
            <a:off x="1013506" y="1832646"/>
            <a:ext cx="4560864" cy="1754326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Digital Currency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Is Going 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o Be 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Very </a:t>
            </a:r>
            <a:r>
              <a:rPr lang="en-US" sz="3600" spc="100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Powerfull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Thing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ED193842-6FBF-487C-A833-5C7F9BF0FABC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84021C7-4D6D-4B2A-BDF2-AFD1B1CDE1CA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4453D1D-F17B-46DF-B280-E5AD05D07FDD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202C6E6-1570-45F7-AC71-483752DE8F1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91B9A8F0-DADB-4C5F-A84B-663D2CBC83E4}"/>
              </a:ext>
            </a:extLst>
          </p:cNvPr>
          <p:cNvSpPr txBox="1"/>
          <p:nvPr/>
        </p:nvSpPr>
        <p:spPr>
          <a:xfrm>
            <a:off x="1013507" y="3894032"/>
            <a:ext cx="3569083" cy="7922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A5014F1-CC5C-43E7-A532-B744B38F9B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655872854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0" grpId="0"/>
          <p:bldP spid="12" grpId="0" animBg="1"/>
          <p:bldP spid="4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2" grpId="0" animBg="1"/>
          <p:bldP spid="40" grpId="0"/>
          <p:bldP spid="16" grpId="0" animBg="1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>
            <a:extLst>
              <a:ext uri="{FF2B5EF4-FFF2-40B4-BE49-F238E27FC236}">
                <a16:creationId xmlns:a16="http://schemas.microsoft.com/office/drawing/2014/main" id="{8CC28420-27F1-4CCC-B543-8674056490C3}"/>
              </a:ext>
            </a:extLst>
          </p:cNvPr>
          <p:cNvSpPr txBox="1"/>
          <p:nvPr/>
        </p:nvSpPr>
        <p:spPr>
          <a:xfrm>
            <a:off x="7458684" y="1840196"/>
            <a:ext cx="3175869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Bitcoin Market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Correlations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665A238-6CBD-4AE5-A00D-3E2027C8391F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0D2D7335-C346-46FA-9C84-A82C374D3DBB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885E6AE9-2B16-4164-8990-26F489D8B694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CC2A9DB-C075-473F-80BE-CFBF2929E5A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332A25B7-1B30-4CA9-A955-EAD407D8BBAD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3771BA8-F56B-4FB1-98AB-41727A5DF19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C19121C-A1C0-44B7-ACA8-BC4E26A9EA0F}"/>
              </a:ext>
            </a:extLst>
          </p:cNvPr>
          <p:cNvSpPr/>
          <p:nvPr/>
        </p:nvSpPr>
        <p:spPr>
          <a:xfrm>
            <a:off x="4152697" y="3542722"/>
            <a:ext cx="1835326" cy="2372120"/>
          </a:xfrm>
          <a:prstGeom prst="roundRect">
            <a:avLst>
              <a:gd name="adj" fmla="val 1758"/>
            </a:avLst>
          </a:prstGeom>
          <a:solidFill>
            <a:srgbClr val="01050A"/>
          </a:solidFill>
          <a:ln>
            <a:noFill/>
          </a:ln>
          <a:effectLst>
            <a:outerShdw blurRad="508000" dist="406400" dir="8100000" algn="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24">
            <a:extLst>
              <a:ext uri="{FF2B5EF4-FFF2-40B4-BE49-F238E27FC236}">
                <a16:creationId xmlns:a16="http://schemas.microsoft.com/office/drawing/2014/main" id="{8D2A2E4B-50CE-4D65-9D27-147694787AB5}"/>
              </a:ext>
            </a:extLst>
          </p:cNvPr>
          <p:cNvSpPr>
            <a:spLocks/>
          </p:cNvSpPr>
          <p:nvPr/>
        </p:nvSpPr>
        <p:spPr bwMode="auto">
          <a:xfrm>
            <a:off x="4608584" y="3705925"/>
            <a:ext cx="923552" cy="1178541"/>
          </a:xfrm>
          <a:custGeom>
            <a:avLst/>
            <a:gdLst>
              <a:gd name="T0" fmla="*/ 536 w 827"/>
              <a:gd name="T1" fmla="*/ 91 h 1055"/>
              <a:gd name="T2" fmla="*/ 745 w 827"/>
              <a:gd name="T3" fmla="*/ 523 h 1055"/>
              <a:gd name="T4" fmla="*/ 725 w 827"/>
              <a:gd name="T5" fmla="*/ 923 h 1055"/>
              <a:gd name="T6" fmla="*/ 235 w 827"/>
              <a:gd name="T7" fmla="*/ 931 h 1055"/>
              <a:gd name="T8" fmla="*/ 13 w 827"/>
              <a:gd name="T9" fmla="*/ 532 h 1055"/>
              <a:gd name="T10" fmla="*/ 536 w 827"/>
              <a:gd name="T11" fmla="*/ 91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7" h="1055">
                <a:moveTo>
                  <a:pt x="536" y="91"/>
                </a:moveTo>
                <a:cubicBezTo>
                  <a:pt x="699" y="170"/>
                  <a:pt x="664" y="358"/>
                  <a:pt x="745" y="523"/>
                </a:cubicBezTo>
                <a:cubicBezTo>
                  <a:pt x="827" y="687"/>
                  <a:pt x="809" y="831"/>
                  <a:pt x="725" y="923"/>
                </a:cubicBezTo>
                <a:cubicBezTo>
                  <a:pt x="640" y="1016"/>
                  <a:pt x="430" y="1055"/>
                  <a:pt x="235" y="931"/>
                </a:cubicBezTo>
                <a:cubicBezTo>
                  <a:pt x="136" y="868"/>
                  <a:pt x="0" y="768"/>
                  <a:pt x="13" y="532"/>
                </a:cubicBezTo>
                <a:cubicBezTo>
                  <a:pt x="28" y="269"/>
                  <a:pt x="345" y="0"/>
                  <a:pt x="536" y="9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2DDBCC-DD8F-4B6E-AA06-2993BC7E9A6B}"/>
              </a:ext>
            </a:extLst>
          </p:cNvPr>
          <p:cNvGrpSpPr/>
          <p:nvPr/>
        </p:nvGrpSpPr>
        <p:grpSpPr>
          <a:xfrm>
            <a:off x="4362906" y="5011632"/>
            <a:ext cx="1414909" cy="740008"/>
            <a:chOff x="4362906" y="5017833"/>
            <a:chExt cx="1414909" cy="74000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108BDE-8DC6-4242-AE5E-40EE9338A7CE}"/>
                </a:ext>
              </a:extLst>
            </p:cNvPr>
            <p:cNvSpPr txBox="1"/>
            <p:nvPr/>
          </p:nvSpPr>
          <p:spPr>
            <a:xfrm>
              <a:off x="4362906" y="5243982"/>
              <a:ext cx="1414909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050" dirty="0">
                  <a:solidFill>
                    <a:schemeClr val="bg1">
                      <a:lumMod val="95000"/>
                    </a:schemeClr>
                  </a:solidFill>
                </a:rPr>
                <a:t>Far </a:t>
              </a:r>
              <a:r>
                <a:rPr lang="en-US" sz="1050" dirty="0" err="1">
                  <a:solidFill>
                    <a:schemeClr val="bg1">
                      <a:lumMod val="95000"/>
                    </a:schemeClr>
                  </a:solidFill>
                </a:rPr>
                <a:t>far</a:t>
              </a:r>
              <a:r>
                <a:rPr lang="en-US" sz="1050" dirty="0">
                  <a:solidFill>
                    <a:schemeClr val="bg1">
                      <a:lumMod val="95000"/>
                    </a:schemeClr>
                  </a:solidFill>
                </a:rPr>
                <a:t> away, behind the word</a:t>
              </a:r>
              <a:endParaRPr lang="id-ID" sz="1050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4F1E37B-166C-404C-B553-85302D884CD2}"/>
                </a:ext>
              </a:extLst>
            </p:cNvPr>
            <p:cNvSpPr txBox="1"/>
            <p:nvPr/>
          </p:nvSpPr>
          <p:spPr>
            <a:xfrm>
              <a:off x="4362906" y="5017833"/>
              <a:ext cx="141490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defRPr sz="2000" b="1" spc="100">
                  <a:gradFill>
                    <a:gsLst>
                      <a:gs pos="10000">
                        <a:schemeClr val="accent1"/>
                      </a:gs>
                      <a:gs pos="100000">
                        <a:schemeClr val="accent2"/>
                      </a:gs>
                    </a:gsLst>
                    <a:lin ang="18900000" scaled="1"/>
                  </a:gradFill>
                  <a:latin typeface="Titillium Web SemiBold" panose="00000700000000000000" pitchFamily="2" charset="0"/>
                  <a:cs typeface="Rajdhani" panose="02000000000000000000" pitchFamily="2" charset="0"/>
                </a:defRPr>
              </a:lvl1pPr>
            </a:lstStyle>
            <a:p>
              <a:pPr algn="ctr"/>
              <a:r>
                <a:rPr lang="id-ID" sz="1100" dirty="0"/>
                <a:t>YOUR TEXT HERE</a:t>
              </a:r>
              <a:endParaRPr lang="en-US" sz="1100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E33C20C-AEAB-4337-BFA2-A65DF71FA730}"/>
              </a:ext>
            </a:extLst>
          </p:cNvPr>
          <p:cNvGrpSpPr/>
          <p:nvPr/>
        </p:nvGrpSpPr>
        <p:grpSpPr>
          <a:xfrm>
            <a:off x="4736870" y="3961148"/>
            <a:ext cx="666980" cy="668094"/>
            <a:chOff x="4803776" y="63500"/>
            <a:chExt cx="566714" cy="567662"/>
          </a:xfrm>
        </p:grpSpPr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22CC19EF-F3D4-4163-A951-E1A108CF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7">
              <a:extLst>
                <a:ext uri="{FF2B5EF4-FFF2-40B4-BE49-F238E27FC236}">
                  <a16:creationId xmlns:a16="http://schemas.microsoft.com/office/drawing/2014/main" id="{B1814056-749A-42BE-879B-752809E28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C4B88D29-4F37-4AE2-B031-E0A04236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72029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Oval 9">
              <a:extLst>
                <a:ext uri="{FF2B5EF4-FFF2-40B4-BE49-F238E27FC236}">
                  <a16:creationId xmlns:a16="http://schemas.microsoft.com/office/drawing/2014/main" id="{A313855F-F452-49A0-9D54-5B164764B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22256"/>
              <a:ext cx="446359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30EA8644-BAFB-4692-8D80-437917615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45001"/>
              <a:ext cx="402765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7DC39C06-15A8-42C3-8468-E7B68570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188594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12">
              <a:extLst>
                <a:ext uri="{FF2B5EF4-FFF2-40B4-BE49-F238E27FC236}">
                  <a16:creationId xmlns:a16="http://schemas.microsoft.com/office/drawing/2014/main" id="{F3BD59F0-22F8-4213-AA4E-8C320989B3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26995"/>
              <a:ext cx="439725" cy="438777"/>
            </a:xfrm>
            <a:custGeom>
              <a:avLst/>
              <a:gdLst>
                <a:gd name="T0" fmla="*/ 136 w 271"/>
                <a:gd name="T1" fmla="*/ 0 h 270"/>
                <a:gd name="T2" fmla="*/ 271 w 271"/>
                <a:gd name="T3" fmla="*/ 135 h 270"/>
                <a:gd name="T4" fmla="*/ 136 w 271"/>
                <a:gd name="T5" fmla="*/ 270 h 270"/>
                <a:gd name="T6" fmla="*/ 0 w 271"/>
                <a:gd name="T7" fmla="*/ 135 h 270"/>
                <a:gd name="T8" fmla="*/ 136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6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6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6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13">
              <a:extLst>
                <a:ext uri="{FF2B5EF4-FFF2-40B4-BE49-F238E27FC236}">
                  <a16:creationId xmlns:a16="http://schemas.microsoft.com/office/drawing/2014/main" id="{D6336FE3-E251-40E1-9B3E-1FF9D0B9A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626" y="198071"/>
              <a:ext cx="207543" cy="30325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1 w 128"/>
                <a:gd name="T5" fmla="*/ 173 h 186"/>
                <a:gd name="T6" fmla="*/ 41 w 128"/>
                <a:gd name="T7" fmla="*/ 186 h 186"/>
                <a:gd name="T8" fmla="*/ 58 w 128"/>
                <a:gd name="T9" fmla="*/ 186 h 186"/>
                <a:gd name="T10" fmla="*/ 58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8 h 186"/>
                <a:gd name="T26" fmla="*/ 123 w 128"/>
                <a:gd name="T27" fmla="*/ 52 h 186"/>
                <a:gd name="T28" fmla="*/ 87 w 128"/>
                <a:gd name="T29" fmla="*/ 13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8 w 128"/>
                <a:gd name="T37" fmla="*/ 13 h 186"/>
                <a:gd name="T38" fmla="*/ 58 w 128"/>
                <a:gd name="T39" fmla="*/ 0 h 186"/>
                <a:gd name="T40" fmla="*/ 41 w 128"/>
                <a:gd name="T41" fmla="*/ 0 h 186"/>
                <a:gd name="T42" fmla="*/ 41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5 h 186"/>
                <a:gd name="T56" fmla="*/ 0 w 128"/>
                <a:gd name="T57" fmla="*/ 145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7 w 128"/>
                <a:gd name="T65" fmla="*/ 41 h 186"/>
                <a:gd name="T66" fmla="*/ 86 w 128"/>
                <a:gd name="T67" fmla="*/ 58 h 186"/>
                <a:gd name="T68" fmla="*/ 67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8 w 128"/>
                <a:gd name="T79" fmla="*/ 124 h 186"/>
                <a:gd name="T80" fmla="*/ 68 w 128"/>
                <a:gd name="T81" fmla="*/ 145 h 186"/>
                <a:gd name="T82" fmla="*/ 57 w 128"/>
                <a:gd name="T83" fmla="*/ 145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58" y="186"/>
                    <a:pt x="58" y="186"/>
                    <a:pt x="58" y="186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8"/>
                    <a:pt x="109" y="16"/>
                    <a:pt x="87" y="1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7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0" y="102"/>
                    <a:pt x="88" y="109"/>
                    <a:pt x="88" y="124"/>
                  </a:cubicBezTo>
                  <a:cubicBezTo>
                    <a:pt x="88" y="136"/>
                    <a:pt x="84" y="145"/>
                    <a:pt x="68" y="145"/>
                  </a:cubicBezTo>
                  <a:cubicBezTo>
                    <a:pt x="57" y="145"/>
                    <a:pt x="57" y="145"/>
                    <a:pt x="57" y="145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14">
              <a:extLst>
                <a:ext uri="{FF2B5EF4-FFF2-40B4-BE49-F238E27FC236}">
                  <a16:creationId xmlns:a16="http://schemas.microsoft.com/office/drawing/2014/main" id="{8CB1E18D-15C1-43A7-899C-FDF7EEBBE4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150" y="188594"/>
              <a:ext cx="207543" cy="302311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019074457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61" grpId="0"/>
          <p:bldP spid="62" grpId="0" animBg="1"/>
          <p:bldP spid="12" grpId="0" animBg="1"/>
          <p:bldP spid="4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44" grpId="0" animBg="1"/>
          <p:bldP spid="60" grpId="0"/>
          <p:bldP spid="61" grpId="0"/>
          <p:bldP spid="62" grpId="0" animBg="1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921EDD3-E39B-4C53-8256-B0F6ED28DE95}"/>
              </a:ext>
            </a:extLst>
          </p:cNvPr>
          <p:cNvSpPr/>
          <p:nvPr/>
        </p:nvSpPr>
        <p:spPr>
          <a:xfrm>
            <a:off x="1160474" y="1067233"/>
            <a:ext cx="3165493" cy="4799735"/>
          </a:xfrm>
          <a:prstGeom prst="roundRect">
            <a:avLst>
              <a:gd name="adj" fmla="val 1995"/>
            </a:avLst>
          </a:pr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9F7B3838-75C8-4974-852E-53D51CBE5BC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2505F37-232F-40A6-85B6-F0170DB3E377}"/>
              </a:ext>
            </a:extLst>
          </p:cNvPr>
          <p:cNvSpPr txBox="1"/>
          <p:nvPr/>
        </p:nvSpPr>
        <p:spPr>
          <a:xfrm>
            <a:off x="4830763" y="1364287"/>
            <a:ext cx="3474028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We Create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New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Engagement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6307A21-0533-4775-9477-035D5CADF486}"/>
              </a:ext>
            </a:extLst>
          </p:cNvPr>
          <p:cNvGrpSpPr/>
          <p:nvPr/>
        </p:nvGrpSpPr>
        <p:grpSpPr>
          <a:xfrm>
            <a:off x="4830763" y="1087288"/>
            <a:ext cx="3150279" cy="276999"/>
            <a:chOff x="1013506" y="1570747"/>
            <a:chExt cx="3150279" cy="27699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008F09B-FC12-4A71-AB68-C5DC77794A35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5D06BB3-0982-4AAC-B235-9F9526514E9C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5CD32D3-084A-485B-9F84-75E1CD21A84E}"/>
              </a:ext>
            </a:extLst>
          </p:cNvPr>
          <p:cNvSpPr/>
          <p:nvPr/>
        </p:nvSpPr>
        <p:spPr>
          <a:xfrm>
            <a:off x="4127887" y="3680812"/>
            <a:ext cx="3073014" cy="1446550"/>
          </a:xfrm>
          <a:prstGeom prst="roundRect">
            <a:avLst>
              <a:gd name="adj" fmla="val 4399"/>
            </a:avLst>
          </a:prstGeom>
          <a:solidFill>
            <a:srgbClr val="01050A"/>
          </a:solidFill>
          <a:ln>
            <a:noFill/>
          </a:ln>
          <a:effectLst>
            <a:outerShdw blurRad="635000" dist="292100" dir="2700000" algn="tl" rotWithShape="0">
              <a:schemeClr val="tx1">
                <a:lumMod val="75000"/>
                <a:lumOff val="25000"/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3C8299D-6A9B-443B-BDE6-F2FE1593C281}"/>
              </a:ext>
            </a:extLst>
          </p:cNvPr>
          <p:cNvGrpSpPr/>
          <p:nvPr/>
        </p:nvGrpSpPr>
        <p:grpSpPr>
          <a:xfrm>
            <a:off x="5425275" y="4038437"/>
            <a:ext cx="1414909" cy="731301"/>
            <a:chOff x="4632334" y="4353790"/>
            <a:chExt cx="1414909" cy="73130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1170294-9437-4754-9F4C-090C7993C571}"/>
                </a:ext>
              </a:extLst>
            </p:cNvPr>
            <p:cNvSpPr txBox="1"/>
            <p:nvPr/>
          </p:nvSpPr>
          <p:spPr>
            <a:xfrm>
              <a:off x="4632334" y="4353790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>
                    <a:lumMod val="95000"/>
                  </a:schemeClr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6470A57-6FC4-4F50-95C2-B29D833B14F5}"/>
                </a:ext>
              </a:extLst>
            </p:cNvPr>
            <p:cNvSpPr txBox="1"/>
            <p:nvPr/>
          </p:nvSpPr>
          <p:spPr>
            <a:xfrm>
              <a:off x="4632334" y="4623426"/>
              <a:ext cx="14149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4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$800 </a:t>
              </a:r>
              <a:r>
                <a:rPr lang="id-ID" sz="14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4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949DAC5-9698-42F7-91B1-B12C2531365F}"/>
              </a:ext>
            </a:extLst>
          </p:cNvPr>
          <p:cNvGrpSpPr/>
          <p:nvPr/>
        </p:nvGrpSpPr>
        <p:grpSpPr>
          <a:xfrm>
            <a:off x="4488605" y="3995754"/>
            <a:ext cx="816666" cy="816666"/>
            <a:chOff x="4488605" y="3995754"/>
            <a:chExt cx="816666" cy="816666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80FAD64B-06DF-44C3-AD99-37BF77D0C18A}"/>
                </a:ext>
              </a:extLst>
            </p:cNvPr>
            <p:cNvGrpSpPr/>
            <p:nvPr/>
          </p:nvGrpSpPr>
          <p:grpSpPr>
            <a:xfrm>
              <a:off x="4488605" y="3995754"/>
              <a:ext cx="816666" cy="816666"/>
              <a:chOff x="4607374" y="4321307"/>
              <a:chExt cx="816666" cy="816666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83C0CA77-0AF5-4C13-B432-824AEF00418D}"/>
                  </a:ext>
                </a:extLst>
              </p:cNvPr>
              <p:cNvSpPr/>
              <p:nvPr/>
            </p:nvSpPr>
            <p:spPr>
              <a:xfrm>
                <a:off x="4607374" y="4321307"/>
                <a:ext cx="816666" cy="81666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28" name="Partial Circle 27">
                <a:extLst>
                  <a:ext uri="{FF2B5EF4-FFF2-40B4-BE49-F238E27FC236}">
                    <a16:creationId xmlns:a16="http://schemas.microsoft.com/office/drawing/2014/main" id="{B1063B5E-76E5-4446-84B3-4CB4D3E3EF1B}"/>
                  </a:ext>
                </a:extLst>
              </p:cNvPr>
              <p:cNvSpPr/>
              <p:nvPr/>
            </p:nvSpPr>
            <p:spPr>
              <a:xfrm>
                <a:off x="4607374" y="4321308"/>
                <a:ext cx="816666" cy="816664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E1DC5F1A-62EC-41B0-BD34-12992DC4FC18}"/>
                  </a:ext>
                </a:extLst>
              </p:cNvPr>
              <p:cNvSpPr/>
              <p:nvPr/>
            </p:nvSpPr>
            <p:spPr>
              <a:xfrm>
                <a:off x="4727378" y="4441311"/>
                <a:ext cx="576658" cy="576658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5C831531-66E1-42B7-BE60-0A9D9E19DF2B}"/>
                </a:ext>
              </a:extLst>
            </p:cNvPr>
            <p:cNvGrpSpPr/>
            <p:nvPr/>
          </p:nvGrpSpPr>
          <p:grpSpPr>
            <a:xfrm>
              <a:off x="4744033" y="4250624"/>
              <a:ext cx="305810" cy="306927"/>
              <a:chOff x="4744033" y="4259691"/>
              <a:chExt cx="305810" cy="306927"/>
            </a:xfrm>
          </p:grpSpPr>
          <p:sp>
            <p:nvSpPr>
              <p:cNvPr id="31" name="Freeform 26">
                <a:extLst>
                  <a:ext uri="{FF2B5EF4-FFF2-40B4-BE49-F238E27FC236}">
                    <a16:creationId xmlns:a16="http://schemas.microsoft.com/office/drawing/2014/main" id="{90AD6D43-8327-434D-8292-F67BA85782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4033" y="4259691"/>
                <a:ext cx="305810" cy="306927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27">
                <a:extLst>
                  <a:ext uri="{FF2B5EF4-FFF2-40B4-BE49-F238E27FC236}">
                    <a16:creationId xmlns:a16="http://schemas.microsoft.com/office/drawing/2014/main" id="{F7676AD0-E035-441D-AE23-D8A1DDCD0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125" y="4412476"/>
                <a:ext cx="53343" cy="7773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A3EE2CF6-B6E9-440A-886A-A317BAFA4543}"/>
              </a:ext>
            </a:extLst>
          </p:cNvPr>
          <p:cNvSpPr/>
          <p:nvPr/>
        </p:nvSpPr>
        <p:spPr>
          <a:xfrm>
            <a:off x="7671319" y="3680812"/>
            <a:ext cx="3073014" cy="1446550"/>
          </a:xfrm>
          <a:prstGeom prst="roundRect">
            <a:avLst>
              <a:gd name="adj" fmla="val 4399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890061E-63DF-4242-ACC3-E786C3A336F4}"/>
              </a:ext>
            </a:extLst>
          </p:cNvPr>
          <p:cNvGrpSpPr/>
          <p:nvPr/>
        </p:nvGrpSpPr>
        <p:grpSpPr>
          <a:xfrm>
            <a:off x="8968707" y="4038437"/>
            <a:ext cx="1414909" cy="731301"/>
            <a:chOff x="4632334" y="4353790"/>
            <a:chExt cx="1414909" cy="731301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1352715-9AB7-4ADB-B0DD-3EDB8E1BF762}"/>
                </a:ext>
              </a:extLst>
            </p:cNvPr>
            <p:cNvSpPr txBox="1"/>
            <p:nvPr/>
          </p:nvSpPr>
          <p:spPr>
            <a:xfrm>
              <a:off x="4632334" y="4353790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/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308B226-8DCC-4A66-9E97-96F5BD98EF30}"/>
                </a:ext>
              </a:extLst>
            </p:cNvPr>
            <p:cNvSpPr txBox="1"/>
            <p:nvPr/>
          </p:nvSpPr>
          <p:spPr>
            <a:xfrm>
              <a:off x="4632334" y="4623426"/>
              <a:ext cx="14149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4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$490 </a:t>
              </a:r>
              <a:r>
                <a:rPr lang="id-ID" sz="14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4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550EE86-7450-447B-A04E-032849CDFD8E}"/>
              </a:ext>
            </a:extLst>
          </p:cNvPr>
          <p:cNvGrpSpPr/>
          <p:nvPr/>
        </p:nvGrpSpPr>
        <p:grpSpPr>
          <a:xfrm>
            <a:off x="8032037" y="3995754"/>
            <a:ext cx="816666" cy="816666"/>
            <a:chOff x="8032037" y="3995754"/>
            <a:chExt cx="816666" cy="816666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A277CCF-94BE-4746-AA5B-9E53440DF1A8}"/>
                </a:ext>
              </a:extLst>
            </p:cNvPr>
            <p:cNvGrpSpPr/>
            <p:nvPr/>
          </p:nvGrpSpPr>
          <p:grpSpPr>
            <a:xfrm>
              <a:off x="8032037" y="3995754"/>
              <a:ext cx="816666" cy="816666"/>
              <a:chOff x="4607374" y="4321307"/>
              <a:chExt cx="816666" cy="816666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CC141898-CC4C-4960-A1CF-9DB4FD0066CC}"/>
                  </a:ext>
                </a:extLst>
              </p:cNvPr>
              <p:cNvSpPr/>
              <p:nvPr/>
            </p:nvSpPr>
            <p:spPr>
              <a:xfrm>
                <a:off x="4607374" y="4321307"/>
                <a:ext cx="816666" cy="816666"/>
              </a:xfrm>
              <a:prstGeom prst="ellipse">
                <a:avLst/>
              </a:prstGeom>
              <a:solidFill>
                <a:schemeClr val="bg1">
                  <a:lumMod val="8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50" name="Partial Circle 49">
                <a:extLst>
                  <a:ext uri="{FF2B5EF4-FFF2-40B4-BE49-F238E27FC236}">
                    <a16:creationId xmlns:a16="http://schemas.microsoft.com/office/drawing/2014/main" id="{C456A912-6C73-489D-9C09-88FAFBAB7A90}"/>
                  </a:ext>
                </a:extLst>
              </p:cNvPr>
              <p:cNvSpPr/>
              <p:nvPr/>
            </p:nvSpPr>
            <p:spPr>
              <a:xfrm>
                <a:off x="4607374" y="4321308"/>
                <a:ext cx="816666" cy="816664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13DC613B-65D9-4E9E-AD41-069DE21568E0}"/>
                  </a:ext>
                </a:extLst>
              </p:cNvPr>
              <p:cNvSpPr/>
              <p:nvPr/>
            </p:nvSpPr>
            <p:spPr>
              <a:xfrm>
                <a:off x="4727378" y="4441311"/>
                <a:ext cx="576658" cy="576658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8795EACF-FEA0-4F21-AE90-6632C12B1B8E}"/>
                </a:ext>
              </a:extLst>
            </p:cNvPr>
            <p:cNvGrpSpPr/>
            <p:nvPr/>
          </p:nvGrpSpPr>
          <p:grpSpPr>
            <a:xfrm>
              <a:off x="8343593" y="4220223"/>
              <a:ext cx="193555" cy="367728"/>
              <a:chOff x="-34744026" y="8329613"/>
              <a:chExt cx="3424238" cy="6505575"/>
            </a:xfrm>
            <a:solidFill>
              <a:schemeClr val="bg1"/>
            </a:solidFill>
          </p:grpSpPr>
          <p:sp>
            <p:nvSpPr>
              <p:cNvPr id="36" name="Freeform 8">
                <a:extLst>
                  <a:ext uri="{FF2B5EF4-FFF2-40B4-BE49-F238E27FC236}">
                    <a16:creationId xmlns:a16="http://schemas.microsoft.com/office/drawing/2014/main" id="{F3D071A1-E4CA-4385-A607-3F493C7BEA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744026" y="8329613"/>
                <a:ext cx="3424238" cy="6505575"/>
              </a:xfrm>
              <a:custGeom>
                <a:avLst/>
                <a:gdLst>
                  <a:gd name="T0" fmla="*/ 242 w 808"/>
                  <a:gd name="T1" fmla="*/ 1536 h 1536"/>
                  <a:gd name="T2" fmla="*/ 223 w 808"/>
                  <a:gd name="T3" fmla="*/ 1507 h 1536"/>
                  <a:gd name="T4" fmla="*/ 126 w 808"/>
                  <a:gd name="T5" fmla="*/ 1169 h 1536"/>
                  <a:gd name="T6" fmla="*/ 159 w 808"/>
                  <a:gd name="T7" fmla="*/ 1127 h 1536"/>
                  <a:gd name="T8" fmla="*/ 358 w 808"/>
                  <a:gd name="T9" fmla="*/ 1127 h 1536"/>
                  <a:gd name="T10" fmla="*/ 377 w 808"/>
                  <a:gd name="T11" fmla="*/ 1127 h 1536"/>
                  <a:gd name="T12" fmla="*/ 377 w 808"/>
                  <a:gd name="T13" fmla="*/ 1035 h 1536"/>
                  <a:gd name="T14" fmla="*/ 305 w 808"/>
                  <a:gd name="T15" fmla="*/ 1045 h 1536"/>
                  <a:gd name="T16" fmla="*/ 82 w 808"/>
                  <a:gd name="T17" fmla="*/ 956 h 1536"/>
                  <a:gd name="T18" fmla="*/ 3 w 808"/>
                  <a:gd name="T19" fmla="*/ 786 h 1536"/>
                  <a:gd name="T20" fmla="*/ 20 w 808"/>
                  <a:gd name="T21" fmla="*/ 758 h 1536"/>
                  <a:gd name="T22" fmla="*/ 330 w 808"/>
                  <a:gd name="T23" fmla="*/ 806 h 1536"/>
                  <a:gd name="T24" fmla="*/ 354 w 808"/>
                  <a:gd name="T25" fmla="*/ 829 h 1536"/>
                  <a:gd name="T26" fmla="*/ 376 w 808"/>
                  <a:gd name="T27" fmla="*/ 857 h 1536"/>
                  <a:gd name="T28" fmla="*/ 378 w 808"/>
                  <a:gd name="T29" fmla="*/ 844 h 1536"/>
                  <a:gd name="T30" fmla="*/ 378 w 808"/>
                  <a:gd name="T31" fmla="*/ 678 h 1536"/>
                  <a:gd name="T32" fmla="*/ 364 w 808"/>
                  <a:gd name="T33" fmla="*/ 663 h 1536"/>
                  <a:gd name="T34" fmla="*/ 74 w 808"/>
                  <a:gd name="T35" fmla="*/ 369 h 1536"/>
                  <a:gd name="T36" fmla="*/ 366 w 808"/>
                  <a:gd name="T37" fmla="*/ 3 h 1536"/>
                  <a:gd name="T38" fmla="*/ 374 w 808"/>
                  <a:gd name="T39" fmla="*/ 0 h 1536"/>
                  <a:gd name="T40" fmla="*/ 431 w 808"/>
                  <a:gd name="T41" fmla="*/ 0 h 1536"/>
                  <a:gd name="T42" fmla="*/ 529 w 808"/>
                  <a:gd name="T43" fmla="*/ 26 h 1536"/>
                  <a:gd name="T44" fmla="*/ 733 w 808"/>
                  <a:gd name="T45" fmla="*/ 294 h 1536"/>
                  <a:gd name="T46" fmla="*/ 501 w 808"/>
                  <a:gd name="T47" fmla="*/ 651 h 1536"/>
                  <a:gd name="T48" fmla="*/ 441 w 808"/>
                  <a:gd name="T49" fmla="*/ 663 h 1536"/>
                  <a:gd name="T50" fmla="*/ 430 w 808"/>
                  <a:gd name="T51" fmla="*/ 671 h 1536"/>
                  <a:gd name="T52" fmla="*/ 430 w 808"/>
                  <a:gd name="T53" fmla="*/ 780 h 1536"/>
                  <a:gd name="T54" fmla="*/ 475 w 808"/>
                  <a:gd name="T55" fmla="*/ 731 h 1536"/>
                  <a:gd name="T56" fmla="*/ 740 w 808"/>
                  <a:gd name="T57" fmla="*/ 667 h 1536"/>
                  <a:gd name="T58" fmla="*/ 785 w 808"/>
                  <a:gd name="T59" fmla="*/ 680 h 1536"/>
                  <a:gd name="T60" fmla="*/ 805 w 808"/>
                  <a:gd name="T61" fmla="*/ 709 h 1536"/>
                  <a:gd name="T62" fmla="*/ 737 w 808"/>
                  <a:gd name="T63" fmla="*/ 867 h 1536"/>
                  <a:gd name="T64" fmla="*/ 444 w 808"/>
                  <a:gd name="T65" fmla="*/ 959 h 1536"/>
                  <a:gd name="T66" fmla="*/ 435 w 808"/>
                  <a:gd name="T67" fmla="*/ 957 h 1536"/>
                  <a:gd name="T68" fmla="*/ 431 w 808"/>
                  <a:gd name="T69" fmla="*/ 958 h 1536"/>
                  <a:gd name="T70" fmla="*/ 431 w 808"/>
                  <a:gd name="T71" fmla="*/ 1127 h 1536"/>
                  <a:gd name="T72" fmla="*/ 448 w 808"/>
                  <a:gd name="T73" fmla="*/ 1127 h 1536"/>
                  <a:gd name="T74" fmla="*/ 649 w 808"/>
                  <a:gd name="T75" fmla="*/ 1127 h 1536"/>
                  <a:gd name="T76" fmla="*/ 682 w 808"/>
                  <a:gd name="T77" fmla="*/ 1169 h 1536"/>
                  <a:gd name="T78" fmla="*/ 584 w 808"/>
                  <a:gd name="T79" fmla="*/ 1507 h 1536"/>
                  <a:gd name="T80" fmla="*/ 566 w 808"/>
                  <a:gd name="T81" fmla="*/ 1536 h 1536"/>
                  <a:gd name="T82" fmla="*/ 242 w 808"/>
                  <a:gd name="T83" fmla="*/ 1536 h 1536"/>
                  <a:gd name="T84" fmla="*/ 538 w 808"/>
                  <a:gd name="T85" fmla="*/ 1485 h 1536"/>
                  <a:gd name="T86" fmla="*/ 625 w 808"/>
                  <a:gd name="T87" fmla="*/ 1179 h 1536"/>
                  <a:gd name="T88" fmla="*/ 182 w 808"/>
                  <a:gd name="T89" fmla="*/ 1179 h 1536"/>
                  <a:gd name="T90" fmla="*/ 270 w 808"/>
                  <a:gd name="T91" fmla="*/ 1485 h 1536"/>
                  <a:gd name="T92" fmla="*/ 283 w 808"/>
                  <a:gd name="T93" fmla="*/ 1485 h 1536"/>
                  <a:gd name="T94" fmla="*/ 538 w 808"/>
                  <a:gd name="T95" fmla="*/ 1485 h 1536"/>
                  <a:gd name="T96" fmla="*/ 406 w 808"/>
                  <a:gd name="T97" fmla="*/ 52 h 1536"/>
                  <a:gd name="T98" fmla="*/ 122 w 808"/>
                  <a:gd name="T99" fmla="*/ 332 h 1536"/>
                  <a:gd name="T100" fmla="*/ 402 w 808"/>
                  <a:gd name="T101" fmla="*/ 615 h 1536"/>
                  <a:gd name="T102" fmla="*/ 686 w 808"/>
                  <a:gd name="T103" fmla="*/ 335 h 1536"/>
                  <a:gd name="T104" fmla="*/ 406 w 808"/>
                  <a:gd name="T105" fmla="*/ 52 h 1536"/>
                  <a:gd name="T106" fmla="*/ 748 w 808"/>
                  <a:gd name="T107" fmla="*/ 724 h 1536"/>
                  <a:gd name="T108" fmla="*/ 437 w 808"/>
                  <a:gd name="T109" fmla="*/ 903 h 1536"/>
                  <a:gd name="T110" fmla="*/ 748 w 808"/>
                  <a:gd name="T111" fmla="*/ 724 h 1536"/>
                  <a:gd name="T112" fmla="*/ 60 w 808"/>
                  <a:gd name="T113" fmla="*/ 800 h 1536"/>
                  <a:gd name="T114" fmla="*/ 371 w 808"/>
                  <a:gd name="T115" fmla="*/ 980 h 1536"/>
                  <a:gd name="T116" fmla="*/ 60 w 808"/>
                  <a:gd name="T117" fmla="*/ 80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8" h="1536">
                    <a:moveTo>
                      <a:pt x="242" y="1536"/>
                    </a:moveTo>
                    <a:cubicBezTo>
                      <a:pt x="236" y="1527"/>
                      <a:pt x="226" y="1518"/>
                      <a:pt x="223" y="1507"/>
                    </a:cubicBezTo>
                    <a:cubicBezTo>
                      <a:pt x="190" y="1395"/>
                      <a:pt x="158" y="1282"/>
                      <a:pt x="126" y="1169"/>
                    </a:cubicBezTo>
                    <a:cubicBezTo>
                      <a:pt x="118" y="1140"/>
                      <a:pt x="128" y="1127"/>
                      <a:pt x="159" y="1127"/>
                    </a:cubicBezTo>
                    <a:cubicBezTo>
                      <a:pt x="225" y="1127"/>
                      <a:pt x="292" y="1127"/>
                      <a:pt x="358" y="1127"/>
                    </a:cubicBezTo>
                    <a:cubicBezTo>
                      <a:pt x="364" y="1127"/>
                      <a:pt x="370" y="1127"/>
                      <a:pt x="377" y="1127"/>
                    </a:cubicBezTo>
                    <a:cubicBezTo>
                      <a:pt x="377" y="1095"/>
                      <a:pt x="377" y="1065"/>
                      <a:pt x="377" y="1035"/>
                    </a:cubicBezTo>
                    <a:cubicBezTo>
                      <a:pt x="353" y="1038"/>
                      <a:pt x="329" y="1043"/>
                      <a:pt x="305" y="1045"/>
                    </a:cubicBezTo>
                    <a:cubicBezTo>
                      <a:pt x="217" y="1051"/>
                      <a:pt x="143" y="1019"/>
                      <a:pt x="82" y="956"/>
                    </a:cubicBezTo>
                    <a:cubicBezTo>
                      <a:pt x="36" y="909"/>
                      <a:pt x="16" y="849"/>
                      <a:pt x="3" y="786"/>
                    </a:cubicBezTo>
                    <a:cubicBezTo>
                      <a:pt x="0" y="773"/>
                      <a:pt x="7" y="762"/>
                      <a:pt x="20" y="758"/>
                    </a:cubicBezTo>
                    <a:cubicBezTo>
                      <a:pt x="132" y="719"/>
                      <a:pt x="237" y="725"/>
                      <a:pt x="330" y="806"/>
                    </a:cubicBezTo>
                    <a:cubicBezTo>
                      <a:pt x="339" y="813"/>
                      <a:pt x="346" y="821"/>
                      <a:pt x="354" y="829"/>
                    </a:cubicBezTo>
                    <a:cubicBezTo>
                      <a:pt x="361" y="837"/>
                      <a:pt x="368" y="846"/>
                      <a:pt x="376" y="857"/>
                    </a:cubicBezTo>
                    <a:cubicBezTo>
                      <a:pt x="377" y="851"/>
                      <a:pt x="378" y="848"/>
                      <a:pt x="378" y="844"/>
                    </a:cubicBezTo>
                    <a:cubicBezTo>
                      <a:pt x="378" y="789"/>
                      <a:pt x="378" y="733"/>
                      <a:pt x="378" y="678"/>
                    </a:cubicBezTo>
                    <a:cubicBezTo>
                      <a:pt x="379" y="667"/>
                      <a:pt x="375" y="664"/>
                      <a:pt x="364" y="663"/>
                    </a:cubicBezTo>
                    <a:cubicBezTo>
                      <a:pt x="212" y="647"/>
                      <a:pt x="89" y="521"/>
                      <a:pt x="74" y="369"/>
                    </a:cubicBezTo>
                    <a:cubicBezTo>
                      <a:pt x="55" y="185"/>
                      <a:pt x="182" y="26"/>
                      <a:pt x="366" y="3"/>
                    </a:cubicBezTo>
                    <a:cubicBezTo>
                      <a:pt x="368" y="2"/>
                      <a:pt x="371" y="1"/>
                      <a:pt x="374" y="0"/>
                    </a:cubicBezTo>
                    <a:cubicBezTo>
                      <a:pt x="393" y="0"/>
                      <a:pt x="412" y="0"/>
                      <a:pt x="431" y="0"/>
                    </a:cubicBezTo>
                    <a:cubicBezTo>
                      <a:pt x="464" y="8"/>
                      <a:pt x="498" y="13"/>
                      <a:pt x="529" y="26"/>
                    </a:cubicBezTo>
                    <a:cubicBezTo>
                      <a:pt x="647" y="76"/>
                      <a:pt x="718" y="166"/>
                      <a:pt x="733" y="294"/>
                    </a:cubicBezTo>
                    <a:cubicBezTo>
                      <a:pt x="753" y="457"/>
                      <a:pt x="657" y="601"/>
                      <a:pt x="501" y="651"/>
                    </a:cubicBezTo>
                    <a:cubicBezTo>
                      <a:pt x="481" y="657"/>
                      <a:pt x="461" y="659"/>
                      <a:pt x="441" y="663"/>
                    </a:cubicBezTo>
                    <a:cubicBezTo>
                      <a:pt x="437" y="664"/>
                      <a:pt x="430" y="668"/>
                      <a:pt x="430" y="671"/>
                    </a:cubicBezTo>
                    <a:cubicBezTo>
                      <a:pt x="430" y="706"/>
                      <a:pt x="430" y="742"/>
                      <a:pt x="430" y="780"/>
                    </a:cubicBezTo>
                    <a:cubicBezTo>
                      <a:pt x="446" y="762"/>
                      <a:pt x="459" y="745"/>
                      <a:pt x="475" y="731"/>
                    </a:cubicBezTo>
                    <a:cubicBezTo>
                      <a:pt x="552" y="664"/>
                      <a:pt x="641" y="643"/>
                      <a:pt x="740" y="667"/>
                    </a:cubicBezTo>
                    <a:cubicBezTo>
                      <a:pt x="755" y="671"/>
                      <a:pt x="770" y="675"/>
                      <a:pt x="785" y="680"/>
                    </a:cubicBezTo>
                    <a:cubicBezTo>
                      <a:pt x="800" y="684"/>
                      <a:pt x="808" y="695"/>
                      <a:pt x="805" y="709"/>
                    </a:cubicBezTo>
                    <a:cubicBezTo>
                      <a:pt x="792" y="766"/>
                      <a:pt x="776" y="821"/>
                      <a:pt x="737" y="867"/>
                    </a:cubicBezTo>
                    <a:cubicBezTo>
                      <a:pt x="658" y="957"/>
                      <a:pt x="560" y="987"/>
                      <a:pt x="444" y="959"/>
                    </a:cubicBezTo>
                    <a:cubicBezTo>
                      <a:pt x="441" y="958"/>
                      <a:pt x="438" y="958"/>
                      <a:pt x="435" y="957"/>
                    </a:cubicBezTo>
                    <a:cubicBezTo>
                      <a:pt x="434" y="957"/>
                      <a:pt x="433" y="957"/>
                      <a:pt x="431" y="958"/>
                    </a:cubicBezTo>
                    <a:cubicBezTo>
                      <a:pt x="431" y="1013"/>
                      <a:pt x="431" y="1069"/>
                      <a:pt x="431" y="1127"/>
                    </a:cubicBezTo>
                    <a:cubicBezTo>
                      <a:pt x="437" y="1127"/>
                      <a:pt x="443" y="1127"/>
                      <a:pt x="448" y="1127"/>
                    </a:cubicBezTo>
                    <a:cubicBezTo>
                      <a:pt x="515" y="1127"/>
                      <a:pt x="582" y="1127"/>
                      <a:pt x="649" y="1127"/>
                    </a:cubicBezTo>
                    <a:cubicBezTo>
                      <a:pt x="680" y="1127"/>
                      <a:pt x="690" y="1140"/>
                      <a:pt x="682" y="1169"/>
                    </a:cubicBezTo>
                    <a:cubicBezTo>
                      <a:pt x="650" y="1282"/>
                      <a:pt x="617" y="1395"/>
                      <a:pt x="584" y="1507"/>
                    </a:cubicBezTo>
                    <a:cubicBezTo>
                      <a:pt x="581" y="1518"/>
                      <a:pt x="572" y="1527"/>
                      <a:pt x="566" y="1536"/>
                    </a:cubicBezTo>
                    <a:cubicBezTo>
                      <a:pt x="458" y="1536"/>
                      <a:pt x="350" y="1536"/>
                      <a:pt x="242" y="1536"/>
                    </a:cubicBezTo>
                    <a:close/>
                    <a:moveTo>
                      <a:pt x="538" y="1485"/>
                    </a:moveTo>
                    <a:cubicBezTo>
                      <a:pt x="567" y="1383"/>
                      <a:pt x="596" y="1281"/>
                      <a:pt x="625" y="1179"/>
                    </a:cubicBezTo>
                    <a:cubicBezTo>
                      <a:pt x="477" y="1179"/>
                      <a:pt x="330" y="1179"/>
                      <a:pt x="182" y="1179"/>
                    </a:cubicBezTo>
                    <a:cubicBezTo>
                      <a:pt x="212" y="1282"/>
                      <a:pt x="241" y="1384"/>
                      <a:pt x="270" y="1485"/>
                    </a:cubicBezTo>
                    <a:cubicBezTo>
                      <a:pt x="275" y="1485"/>
                      <a:pt x="279" y="1485"/>
                      <a:pt x="283" y="1485"/>
                    </a:cubicBezTo>
                    <a:cubicBezTo>
                      <a:pt x="368" y="1485"/>
                      <a:pt x="452" y="1485"/>
                      <a:pt x="538" y="1485"/>
                    </a:cubicBezTo>
                    <a:close/>
                    <a:moveTo>
                      <a:pt x="406" y="52"/>
                    </a:moveTo>
                    <a:cubicBezTo>
                      <a:pt x="252" y="50"/>
                      <a:pt x="124" y="176"/>
                      <a:pt x="122" y="332"/>
                    </a:cubicBezTo>
                    <a:cubicBezTo>
                      <a:pt x="120" y="485"/>
                      <a:pt x="247" y="613"/>
                      <a:pt x="402" y="615"/>
                    </a:cubicBezTo>
                    <a:cubicBezTo>
                      <a:pt x="556" y="617"/>
                      <a:pt x="684" y="490"/>
                      <a:pt x="686" y="335"/>
                    </a:cubicBezTo>
                    <a:cubicBezTo>
                      <a:pt x="687" y="181"/>
                      <a:pt x="561" y="54"/>
                      <a:pt x="406" y="52"/>
                    </a:cubicBezTo>
                    <a:close/>
                    <a:moveTo>
                      <a:pt x="748" y="724"/>
                    </a:moveTo>
                    <a:cubicBezTo>
                      <a:pt x="608" y="671"/>
                      <a:pt x="458" y="762"/>
                      <a:pt x="437" y="903"/>
                    </a:cubicBezTo>
                    <a:cubicBezTo>
                      <a:pt x="558" y="951"/>
                      <a:pt x="716" y="886"/>
                      <a:pt x="748" y="724"/>
                    </a:cubicBezTo>
                    <a:close/>
                    <a:moveTo>
                      <a:pt x="60" y="800"/>
                    </a:moveTo>
                    <a:cubicBezTo>
                      <a:pt x="89" y="956"/>
                      <a:pt x="244" y="1029"/>
                      <a:pt x="371" y="980"/>
                    </a:cubicBezTo>
                    <a:cubicBezTo>
                      <a:pt x="350" y="844"/>
                      <a:pt x="209" y="747"/>
                      <a:pt x="60" y="8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9">
                <a:extLst>
                  <a:ext uri="{FF2B5EF4-FFF2-40B4-BE49-F238E27FC236}">
                    <a16:creationId xmlns:a16="http://schemas.microsoft.com/office/drawing/2014/main" id="{26A92E71-A677-4688-A940-ADA903115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116963" y="8650288"/>
                <a:ext cx="2170113" cy="2178050"/>
              </a:xfrm>
              <a:custGeom>
                <a:avLst/>
                <a:gdLst>
                  <a:gd name="T0" fmla="*/ 255 w 512"/>
                  <a:gd name="T1" fmla="*/ 513 h 514"/>
                  <a:gd name="T2" fmla="*/ 0 w 512"/>
                  <a:gd name="T3" fmla="*/ 257 h 514"/>
                  <a:gd name="T4" fmla="*/ 258 w 512"/>
                  <a:gd name="T5" fmla="*/ 2 h 514"/>
                  <a:gd name="T6" fmla="*/ 511 w 512"/>
                  <a:gd name="T7" fmla="*/ 258 h 514"/>
                  <a:gd name="T8" fmla="*/ 255 w 512"/>
                  <a:gd name="T9" fmla="*/ 513 h 514"/>
                  <a:gd name="T10" fmla="*/ 255 w 512"/>
                  <a:gd name="T11" fmla="*/ 53 h 514"/>
                  <a:gd name="T12" fmla="*/ 51 w 512"/>
                  <a:gd name="T13" fmla="*/ 257 h 514"/>
                  <a:gd name="T14" fmla="*/ 257 w 512"/>
                  <a:gd name="T15" fmla="*/ 462 h 514"/>
                  <a:gd name="T16" fmla="*/ 460 w 512"/>
                  <a:gd name="T17" fmla="*/ 257 h 514"/>
                  <a:gd name="T18" fmla="*/ 255 w 512"/>
                  <a:gd name="T19" fmla="*/ 5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4">
                    <a:moveTo>
                      <a:pt x="255" y="513"/>
                    </a:moveTo>
                    <a:cubicBezTo>
                      <a:pt x="113" y="512"/>
                      <a:pt x="0" y="398"/>
                      <a:pt x="0" y="257"/>
                    </a:cubicBezTo>
                    <a:cubicBezTo>
                      <a:pt x="1" y="115"/>
                      <a:pt x="116" y="0"/>
                      <a:pt x="258" y="2"/>
                    </a:cubicBezTo>
                    <a:cubicBezTo>
                      <a:pt x="399" y="3"/>
                      <a:pt x="512" y="117"/>
                      <a:pt x="511" y="258"/>
                    </a:cubicBezTo>
                    <a:cubicBezTo>
                      <a:pt x="510" y="400"/>
                      <a:pt x="396" y="514"/>
                      <a:pt x="255" y="513"/>
                    </a:cubicBezTo>
                    <a:close/>
                    <a:moveTo>
                      <a:pt x="255" y="53"/>
                    </a:moveTo>
                    <a:cubicBezTo>
                      <a:pt x="142" y="53"/>
                      <a:pt x="51" y="144"/>
                      <a:pt x="51" y="257"/>
                    </a:cubicBezTo>
                    <a:cubicBezTo>
                      <a:pt x="52" y="371"/>
                      <a:pt x="143" y="462"/>
                      <a:pt x="257" y="462"/>
                    </a:cubicBezTo>
                    <a:cubicBezTo>
                      <a:pt x="370" y="461"/>
                      <a:pt x="460" y="370"/>
                      <a:pt x="460" y="257"/>
                    </a:cubicBezTo>
                    <a:cubicBezTo>
                      <a:pt x="460" y="144"/>
                      <a:pt x="369" y="52"/>
                      <a:pt x="255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0">
                <a:extLst>
                  <a:ext uri="{FF2B5EF4-FFF2-40B4-BE49-F238E27FC236}">
                    <a16:creationId xmlns:a16="http://schemas.microsoft.com/office/drawing/2014/main" id="{A432B27D-63C0-4C66-955A-7123F8A7AA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3464501" y="9096375"/>
                <a:ext cx="1004888" cy="1292225"/>
              </a:xfrm>
              <a:custGeom>
                <a:avLst/>
                <a:gdLst>
                  <a:gd name="T0" fmla="*/ 129 w 237"/>
                  <a:gd name="T1" fmla="*/ 24 h 305"/>
                  <a:gd name="T2" fmla="*/ 217 w 237"/>
                  <a:gd name="T3" fmla="*/ 59 h 305"/>
                  <a:gd name="T4" fmla="*/ 211 w 237"/>
                  <a:gd name="T5" fmla="*/ 152 h 305"/>
                  <a:gd name="T6" fmla="*/ 217 w 237"/>
                  <a:gd name="T7" fmla="*/ 245 h 305"/>
                  <a:gd name="T8" fmla="*/ 129 w 237"/>
                  <a:gd name="T9" fmla="*/ 280 h 305"/>
                  <a:gd name="T10" fmla="*/ 127 w 237"/>
                  <a:gd name="T11" fmla="*/ 305 h 305"/>
                  <a:gd name="T12" fmla="*/ 77 w 237"/>
                  <a:gd name="T13" fmla="*/ 305 h 305"/>
                  <a:gd name="T14" fmla="*/ 75 w 237"/>
                  <a:gd name="T15" fmla="*/ 281 h 305"/>
                  <a:gd name="T16" fmla="*/ 1 w 237"/>
                  <a:gd name="T17" fmla="*/ 281 h 305"/>
                  <a:gd name="T18" fmla="*/ 1 w 237"/>
                  <a:gd name="T19" fmla="*/ 230 h 305"/>
                  <a:gd name="T20" fmla="*/ 24 w 237"/>
                  <a:gd name="T21" fmla="*/ 228 h 305"/>
                  <a:gd name="T22" fmla="*/ 24 w 237"/>
                  <a:gd name="T23" fmla="*/ 76 h 305"/>
                  <a:gd name="T24" fmla="*/ 0 w 237"/>
                  <a:gd name="T25" fmla="*/ 74 h 305"/>
                  <a:gd name="T26" fmla="*/ 0 w 237"/>
                  <a:gd name="T27" fmla="*/ 24 h 305"/>
                  <a:gd name="T28" fmla="*/ 75 w 237"/>
                  <a:gd name="T29" fmla="*/ 24 h 305"/>
                  <a:gd name="T30" fmla="*/ 77 w 237"/>
                  <a:gd name="T31" fmla="*/ 0 h 305"/>
                  <a:gd name="T32" fmla="*/ 127 w 237"/>
                  <a:gd name="T33" fmla="*/ 0 h 305"/>
                  <a:gd name="T34" fmla="*/ 129 w 237"/>
                  <a:gd name="T35" fmla="*/ 24 h 305"/>
                  <a:gd name="T36" fmla="*/ 77 w 237"/>
                  <a:gd name="T37" fmla="*/ 178 h 305"/>
                  <a:gd name="T38" fmla="*/ 77 w 237"/>
                  <a:gd name="T39" fmla="*/ 229 h 305"/>
                  <a:gd name="T40" fmla="*/ 153 w 237"/>
                  <a:gd name="T41" fmla="*/ 229 h 305"/>
                  <a:gd name="T42" fmla="*/ 178 w 237"/>
                  <a:gd name="T43" fmla="*/ 202 h 305"/>
                  <a:gd name="T44" fmla="*/ 153 w 237"/>
                  <a:gd name="T45" fmla="*/ 178 h 305"/>
                  <a:gd name="T46" fmla="*/ 77 w 237"/>
                  <a:gd name="T47" fmla="*/ 178 h 305"/>
                  <a:gd name="T48" fmla="*/ 77 w 237"/>
                  <a:gd name="T49" fmla="*/ 126 h 305"/>
                  <a:gd name="T50" fmla="*/ 155 w 237"/>
                  <a:gd name="T51" fmla="*/ 126 h 305"/>
                  <a:gd name="T52" fmla="*/ 178 w 237"/>
                  <a:gd name="T53" fmla="*/ 101 h 305"/>
                  <a:gd name="T54" fmla="*/ 157 w 237"/>
                  <a:gd name="T55" fmla="*/ 77 h 305"/>
                  <a:gd name="T56" fmla="*/ 77 w 237"/>
                  <a:gd name="T57" fmla="*/ 76 h 305"/>
                  <a:gd name="T58" fmla="*/ 77 w 237"/>
                  <a:gd name="T59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7" h="305">
                    <a:moveTo>
                      <a:pt x="129" y="24"/>
                    </a:moveTo>
                    <a:cubicBezTo>
                      <a:pt x="164" y="22"/>
                      <a:pt x="197" y="27"/>
                      <a:pt x="217" y="59"/>
                    </a:cubicBezTo>
                    <a:cubicBezTo>
                      <a:pt x="237" y="91"/>
                      <a:pt x="233" y="122"/>
                      <a:pt x="211" y="152"/>
                    </a:cubicBezTo>
                    <a:cubicBezTo>
                      <a:pt x="233" y="181"/>
                      <a:pt x="237" y="213"/>
                      <a:pt x="217" y="245"/>
                    </a:cubicBezTo>
                    <a:cubicBezTo>
                      <a:pt x="197" y="277"/>
                      <a:pt x="164" y="283"/>
                      <a:pt x="129" y="280"/>
                    </a:cubicBezTo>
                    <a:cubicBezTo>
                      <a:pt x="128" y="289"/>
                      <a:pt x="127" y="296"/>
                      <a:pt x="127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7" y="297"/>
                      <a:pt x="76" y="289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3"/>
                      <a:pt x="1" y="247"/>
                      <a:pt x="1" y="230"/>
                    </a:cubicBezTo>
                    <a:cubicBezTo>
                      <a:pt x="8" y="229"/>
                      <a:pt x="16" y="229"/>
                      <a:pt x="24" y="228"/>
                    </a:cubicBezTo>
                    <a:cubicBezTo>
                      <a:pt x="24" y="177"/>
                      <a:pt x="24" y="127"/>
                      <a:pt x="24" y="76"/>
                    </a:cubicBezTo>
                    <a:cubicBezTo>
                      <a:pt x="16" y="76"/>
                      <a:pt x="9" y="75"/>
                      <a:pt x="0" y="74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5" y="24"/>
                      <a:pt x="50" y="24"/>
                      <a:pt x="75" y="24"/>
                    </a:cubicBezTo>
                    <a:cubicBezTo>
                      <a:pt x="76" y="15"/>
                      <a:pt x="76" y="8"/>
                      <a:pt x="77" y="0"/>
                    </a:cubicBezTo>
                    <a:cubicBezTo>
                      <a:pt x="93" y="0"/>
                      <a:pt x="109" y="0"/>
                      <a:pt x="127" y="0"/>
                    </a:cubicBezTo>
                    <a:cubicBezTo>
                      <a:pt x="127" y="7"/>
                      <a:pt x="128" y="15"/>
                      <a:pt x="129" y="24"/>
                    </a:cubicBezTo>
                    <a:close/>
                    <a:moveTo>
                      <a:pt x="77" y="178"/>
                    </a:moveTo>
                    <a:cubicBezTo>
                      <a:pt x="77" y="196"/>
                      <a:pt x="77" y="212"/>
                      <a:pt x="77" y="229"/>
                    </a:cubicBezTo>
                    <a:cubicBezTo>
                      <a:pt x="103" y="229"/>
                      <a:pt x="128" y="230"/>
                      <a:pt x="153" y="229"/>
                    </a:cubicBezTo>
                    <a:cubicBezTo>
                      <a:pt x="169" y="228"/>
                      <a:pt x="179" y="217"/>
                      <a:pt x="178" y="202"/>
                    </a:cubicBezTo>
                    <a:cubicBezTo>
                      <a:pt x="178" y="189"/>
                      <a:pt x="168" y="179"/>
                      <a:pt x="153" y="178"/>
                    </a:cubicBezTo>
                    <a:cubicBezTo>
                      <a:pt x="128" y="178"/>
                      <a:pt x="104" y="178"/>
                      <a:pt x="77" y="17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0" y="127"/>
                      <a:pt x="155" y="126"/>
                    </a:cubicBezTo>
                    <a:cubicBezTo>
                      <a:pt x="169" y="125"/>
                      <a:pt x="178" y="114"/>
                      <a:pt x="178" y="101"/>
                    </a:cubicBezTo>
                    <a:cubicBezTo>
                      <a:pt x="178" y="88"/>
                      <a:pt x="171" y="77"/>
                      <a:pt x="157" y="77"/>
                    </a:cubicBezTo>
                    <a:cubicBezTo>
                      <a:pt x="131" y="76"/>
                      <a:pt x="104" y="76"/>
                      <a:pt x="77" y="76"/>
                    </a:cubicBezTo>
                    <a:cubicBezTo>
                      <a:pt x="77" y="93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341172A5-108E-4E2D-BBA9-253ABACE9217}"/>
              </a:ext>
            </a:extLst>
          </p:cNvPr>
          <p:cNvSpPr txBox="1"/>
          <p:nvPr/>
        </p:nvSpPr>
        <p:spPr>
          <a:xfrm>
            <a:off x="4830764" y="2841615"/>
            <a:ext cx="5913569" cy="55220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71C5C6A-C54E-4A06-B2CD-7CDFD611A9A5}"/>
              </a:ext>
            </a:extLst>
          </p:cNvPr>
          <p:cNvSpPr txBox="1"/>
          <p:nvPr/>
        </p:nvSpPr>
        <p:spPr>
          <a:xfrm>
            <a:off x="4830764" y="5414357"/>
            <a:ext cx="5913569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i="1" dirty="0">
                <a:solidFill>
                  <a:schemeClr val="bg1">
                    <a:lumMod val="85000"/>
                  </a:schemeClr>
                </a:solidFill>
              </a:rPr>
              <a:t>*</a:t>
            </a:r>
            <a:r>
              <a:rPr lang="en-US" i="1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i="1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i="1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i="1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i="1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i="1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endParaRPr lang="id-ID" i="1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42963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6" grpId="0"/>
          <p:bldP spid="4" grpId="0" animBg="1"/>
          <p:bldP spid="45" grpId="0" animBg="1"/>
          <p:bldP spid="7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6" grpId="0"/>
          <p:bldP spid="7" grpId="0"/>
          <p:bldP spid="54" grpId="0"/>
          <p:bldP spid="4" grpId="0" animBg="1"/>
          <p:bldP spid="45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991D452-C9E5-4D8A-9613-C960B709C1E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CB3C002-3E0A-494E-B07D-353C3BFA39A4}"/>
              </a:ext>
            </a:extLst>
          </p:cNvPr>
          <p:cNvGrpSpPr/>
          <p:nvPr/>
        </p:nvGrpSpPr>
        <p:grpSpPr>
          <a:xfrm>
            <a:off x="4941356" y="2749559"/>
            <a:ext cx="1202847" cy="1358882"/>
            <a:chOff x="4933509" y="2749559"/>
            <a:chExt cx="1202846" cy="1358882"/>
          </a:xfrm>
        </p:grpSpPr>
        <p:sp>
          <p:nvSpPr>
            <p:cNvPr id="33" name="Freeform 119">
              <a:extLst>
                <a:ext uri="{FF2B5EF4-FFF2-40B4-BE49-F238E27FC236}">
                  <a16:creationId xmlns:a16="http://schemas.microsoft.com/office/drawing/2014/main" id="{E8222C7F-E455-441D-8510-6D8BB1D1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509" y="2749559"/>
              <a:ext cx="1202846" cy="135888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8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0A6A1E3-E29C-494B-A859-532F483A9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565" y="3027767"/>
              <a:ext cx="580390" cy="802471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F7B6F36A-5681-455D-ABC7-DE2371E2058D}"/>
              </a:ext>
            </a:extLst>
          </p:cNvPr>
          <p:cNvSpPr/>
          <p:nvPr/>
        </p:nvSpPr>
        <p:spPr>
          <a:xfrm>
            <a:off x="6030481" y="6061653"/>
            <a:ext cx="494144" cy="494144"/>
          </a:xfrm>
          <a:prstGeom prst="ellipse">
            <a:avLst/>
          </a:prstGeom>
          <a:gradFill flip="none" rotWithShape="1">
            <a:gsLst>
              <a:gs pos="0">
                <a:schemeClr val="accent5"/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559AE9D-E0BE-404F-B50A-28047FEA37E6}"/>
              </a:ext>
            </a:extLst>
          </p:cNvPr>
          <p:cNvSpPr/>
          <p:nvPr/>
        </p:nvSpPr>
        <p:spPr>
          <a:xfrm>
            <a:off x="11286182" y="4222412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/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4CCDDD9-CA79-4D94-8B1E-A3841CF9F1E3}"/>
              </a:ext>
            </a:extLst>
          </p:cNvPr>
          <p:cNvSpPr/>
          <p:nvPr/>
        </p:nvSpPr>
        <p:spPr>
          <a:xfrm>
            <a:off x="7003569" y="300076"/>
            <a:ext cx="249199" cy="249199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CC768F9-5C62-4004-93D3-351CC7879D18}"/>
              </a:ext>
            </a:extLst>
          </p:cNvPr>
          <p:cNvSpPr txBox="1"/>
          <p:nvPr/>
        </p:nvSpPr>
        <p:spPr>
          <a:xfrm>
            <a:off x="1013506" y="1832646"/>
            <a:ext cx="2634054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Welcome to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Cryptonary!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A61B0EE2-E839-4747-B019-E83E0AF51E96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6C08DC7-2434-45AC-9F5E-50CA9738A732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83780C5-13DB-4B5D-8254-3CD3FBEFBB10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7AFAF4CA-5653-4ED1-BE91-9604FC4B4D47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E0F69D0-862C-4150-A302-4563042D9590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94570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 animBg="1"/>
          <p:bldP spid="15" grpId="0" animBg="1"/>
          <p:bldP spid="2" grpId="0"/>
          <p:bldP spid="16" grpId="0" animBg="1"/>
          <p:bldP spid="1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 animBg="1"/>
          <p:bldP spid="15" grpId="0" animBg="1"/>
          <p:bldP spid="2" grpId="0"/>
          <p:bldP spid="16" grpId="0" animBg="1"/>
          <p:bldP spid="1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>
            <a:extLst>
              <a:ext uri="{FF2B5EF4-FFF2-40B4-BE49-F238E27FC236}">
                <a16:creationId xmlns:a16="http://schemas.microsoft.com/office/drawing/2014/main" id="{42F3AFF3-4F84-4832-9A63-8F2FB2E8E71A}"/>
              </a:ext>
            </a:extLst>
          </p:cNvPr>
          <p:cNvGrpSpPr/>
          <p:nvPr/>
        </p:nvGrpSpPr>
        <p:grpSpPr>
          <a:xfrm>
            <a:off x="1133054" y="4127799"/>
            <a:ext cx="9925892" cy="62632"/>
            <a:chOff x="1133054" y="3984164"/>
            <a:chExt cx="9925892" cy="62632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6EB974B-7D94-46F6-850C-4970DE96C8B3}"/>
                </a:ext>
              </a:extLst>
            </p:cNvPr>
            <p:cNvCxnSpPr/>
            <p:nvPr/>
          </p:nvCxnSpPr>
          <p:spPr>
            <a:xfrm>
              <a:off x="1231900" y="4015483"/>
              <a:ext cx="9728200" cy="0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CA2F7311-FFD3-4CC0-9FF1-85ADD4C0027C}"/>
                </a:ext>
              </a:extLst>
            </p:cNvPr>
            <p:cNvGrpSpPr/>
            <p:nvPr/>
          </p:nvGrpSpPr>
          <p:grpSpPr>
            <a:xfrm rot="2700000">
              <a:off x="1133054" y="3984168"/>
              <a:ext cx="62628" cy="62628"/>
              <a:chOff x="1790700" y="5422106"/>
              <a:chExt cx="125254" cy="125254"/>
            </a:xfrm>
          </p:grpSpPr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779D339B-CDD7-4463-BBF1-BB62706A6C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0700" y="5422106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17DFCBC2-E6FE-4CAA-BFE2-E582B202E30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853327" y="5484733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391CB660-098B-48F0-92A4-FEAFC79A4258}"/>
                </a:ext>
              </a:extLst>
            </p:cNvPr>
            <p:cNvGrpSpPr/>
            <p:nvPr/>
          </p:nvGrpSpPr>
          <p:grpSpPr>
            <a:xfrm rot="18900000" flipH="1">
              <a:off x="10996318" y="3984164"/>
              <a:ext cx="62628" cy="62628"/>
              <a:chOff x="1790700" y="5422106"/>
              <a:chExt cx="125254" cy="125254"/>
            </a:xfrm>
          </p:grpSpPr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A1B290C6-433C-4F3B-B72E-13D7C25FBF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0700" y="5422106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311E16F6-2790-4867-AC97-FC5834A4D520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853327" y="5484733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BE413AF-4B49-4E0F-9EA6-5E040321768B}"/>
              </a:ext>
            </a:extLst>
          </p:cNvPr>
          <p:cNvSpPr txBox="1"/>
          <p:nvPr/>
        </p:nvSpPr>
        <p:spPr>
          <a:xfrm>
            <a:off x="3009008" y="1987273"/>
            <a:ext cx="617398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Our milestones we are going towards rapidly to achieve that</a:t>
            </a:r>
            <a:endParaRPr lang="id-ID" dirty="0">
              <a:solidFill>
                <a:schemeClr val="bg1"/>
              </a:solidFill>
              <a:latin typeface="Titillium Web" panose="00000500000000000000" pitchFamily="2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F45495-084A-4E12-80F2-3AD03CF758A7}"/>
              </a:ext>
            </a:extLst>
          </p:cNvPr>
          <p:cNvSpPr txBox="1"/>
          <p:nvPr/>
        </p:nvSpPr>
        <p:spPr>
          <a:xfrm>
            <a:off x="1184638" y="4417524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December 2018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C73CF7B-FA3B-4688-BF39-F18A761EB862}"/>
              </a:ext>
            </a:extLst>
          </p:cNvPr>
          <p:cNvGrpSpPr/>
          <p:nvPr/>
        </p:nvGrpSpPr>
        <p:grpSpPr>
          <a:xfrm>
            <a:off x="2034795" y="4078939"/>
            <a:ext cx="160356" cy="160356"/>
            <a:chOff x="3849724" y="1138876"/>
            <a:chExt cx="201522" cy="20152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56C5B4E-0614-4C5B-AF1B-F20132119873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E57F1A4-D784-49DD-9D21-946C073CF3B7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A2803C4-7F2B-4A77-A036-7E966467ABBC}"/>
              </a:ext>
            </a:extLst>
          </p:cNvPr>
          <p:cNvGrpSpPr/>
          <p:nvPr/>
        </p:nvGrpSpPr>
        <p:grpSpPr>
          <a:xfrm>
            <a:off x="1310111" y="3151818"/>
            <a:ext cx="1609725" cy="714224"/>
            <a:chOff x="2106672" y="2845172"/>
            <a:chExt cx="1609725" cy="714224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E1EC26C8-C90B-4489-8619-A8DDACBFC97F}"/>
                </a:ext>
              </a:extLst>
            </p:cNvPr>
            <p:cNvSpPr/>
            <p:nvPr/>
          </p:nvSpPr>
          <p:spPr>
            <a:xfrm>
              <a:off x="2106672" y="2845172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Development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Begins</a:t>
              </a:r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id="{7861D4FC-642E-4490-AAF8-E45A5A7FFFCE}"/>
                </a:ext>
              </a:extLst>
            </p:cNvPr>
            <p:cNvSpPr/>
            <p:nvPr/>
          </p:nvSpPr>
          <p:spPr>
            <a:xfrm rot="10800000">
              <a:off x="2834545" y="3491459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71352918-A452-4647-B7F4-86A9848CBD46}"/>
              </a:ext>
            </a:extLst>
          </p:cNvPr>
          <p:cNvSpPr txBox="1"/>
          <p:nvPr/>
        </p:nvSpPr>
        <p:spPr>
          <a:xfrm>
            <a:off x="5165666" y="4417524"/>
            <a:ext cx="1860671" cy="490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March 2019</a:t>
            </a:r>
            <a:b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(NOW)</a:t>
            </a:r>
            <a:endParaRPr lang="en-US" sz="1100" dirty="0">
              <a:solidFill>
                <a:schemeClr val="bg1"/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0E3CDB07-4B43-443A-85C1-2AC8DEEB39BA}"/>
              </a:ext>
            </a:extLst>
          </p:cNvPr>
          <p:cNvGrpSpPr/>
          <p:nvPr/>
        </p:nvGrpSpPr>
        <p:grpSpPr>
          <a:xfrm>
            <a:off x="5291139" y="3151818"/>
            <a:ext cx="1609725" cy="714224"/>
            <a:chOff x="5291139" y="3008183"/>
            <a:chExt cx="1609725" cy="714224"/>
          </a:xfr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B668B926-45BD-4BB7-A3E0-652BD018C0B6}"/>
                </a:ext>
              </a:extLst>
            </p:cNvPr>
            <p:cNvSpPr/>
            <p:nvPr/>
          </p:nvSpPr>
          <p:spPr>
            <a:xfrm>
              <a:off x="5291139" y="3008183"/>
              <a:ext cx="1609725" cy="64628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200" dirty="0">
                  <a:latin typeface="Titillium Web SemiBold" panose="00000700000000000000" pitchFamily="2" charset="0"/>
                </a:rPr>
                <a:t>ICO Begins</a:t>
              </a:r>
            </a:p>
          </p:txBody>
        </p:sp>
        <p:sp>
          <p:nvSpPr>
            <p:cNvPr id="39" name="Isosceles Triangle 38">
              <a:extLst>
                <a:ext uri="{FF2B5EF4-FFF2-40B4-BE49-F238E27FC236}">
                  <a16:creationId xmlns:a16="http://schemas.microsoft.com/office/drawing/2014/main" id="{303F6D83-53C3-4D82-A52E-A5F981FDB4FE}"/>
                </a:ext>
              </a:extLst>
            </p:cNvPr>
            <p:cNvSpPr/>
            <p:nvPr/>
          </p:nvSpPr>
          <p:spPr>
            <a:xfrm rot="10800000">
              <a:off x="6019012" y="3654470"/>
              <a:ext cx="153979" cy="67937"/>
            </a:xfrm>
            <a:prstGeom prst="triangle">
              <a:avLst/>
            </a:prstGeom>
            <a:grpFill/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2035CFB-3DE1-452B-860A-8D22DC5841C8}"/>
              </a:ext>
            </a:extLst>
          </p:cNvPr>
          <p:cNvGrpSpPr/>
          <p:nvPr/>
        </p:nvGrpSpPr>
        <p:grpSpPr>
          <a:xfrm>
            <a:off x="4025309" y="4078940"/>
            <a:ext cx="160356" cy="160356"/>
            <a:chOff x="3849724" y="1138876"/>
            <a:chExt cx="201522" cy="201522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7EDB8FF-125C-4C6B-BC7B-8793287AF9C9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1214D3C-6A89-4ABE-8302-2A6B87818F1E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9AC4E159-B3A5-4201-818E-7B6A4A192A96}"/>
              </a:ext>
            </a:extLst>
          </p:cNvPr>
          <p:cNvSpPr txBox="1"/>
          <p:nvPr/>
        </p:nvSpPr>
        <p:spPr>
          <a:xfrm>
            <a:off x="3175152" y="3613709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January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D57955F-310B-4532-ACA4-C80D73B16B3C}"/>
              </a:ext>
            </a:extLst>
          </p:cNvPr>
          <p:cNvGrpSpPr/>
          <p:nvPr/>
        </p:nvGrpSpPr>
        <p:grpSpPr>
          <a:xfrm>
            <a:off x="3300625" y="4452193"/>
            <a:ext cx="1609725" cy="714224"/>
            <a:chOff x="3300625" y="4452193"/>
            <a:chExt cx="1609725" cy="714224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C0229109-9D58-4714-B188-27168F01B631}"/>
                </a:ext>
              </a:extLst>
            </p:cNvPr>
            <p:cNvSpPr/>
            <p:nvPr/>
          </p:nvSpPr>
          <p:spPr>
            <a:xfrm>
              <a:off x="3300625" y="4520130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Full Public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 Cryptohain Start</a:t>
              </a:r>
            </a:p>
          </p:txBody>
        </p:sp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4A9412EC-D8E4-4343-8595-EAEC36963FE5}"/>
                </a:ext>
              </a:extLst>
            </p:cNvPr>
            <p:cNvSpPr/>
            <p:nvPr/>
          </p:nvSpPr>
          <p:spPr>
            <a:xfrm rot="10800000" flipV="1">
              <a:off x="4028498" y="4452193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ECD75DF-F673-4DE4-9D71-B4962C0DA04B}"/>
              </a:ext>
            </a:extLst>
          </p:cNvPr>
          <p:cNvGrpSpPr/>
          <p:nvPr/>
        </p:nvGrpSpPr>
        <p:grpSpPr>
          <a:xfrm>
            <a:off x="8006337" y="4078940"/>
            <a:ext cx="160356" cy="160356"/>
            <a:chOff x="3849724" y="1138876"/>
            <a:chExt cx="201522" cy="201522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D7D14656-27AC-4CCA-85ED-69F01ADE3D42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61C58B43-5A22-44EA-934F-74DBEE87C18C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2FD2B626-4FEE-4248-8AE2-623E89DEFDBC}"/>
              </a:ext>
            </a:extLst>
          </p:cNvPr>
          <p:cNvSpPr txBox="1"/>
          <p:nvPr/>
        </p:nvSpPr>
        <p:spPr>
          <a:xfrm>
            <a:off x="7156180" y="3613709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August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2AA3840-7F40-421C-8E65-65F70B7DD079}"/>
              </a:ext>
            </a:extLst>
          </p:cNvPr>
          <p:cNvGrpSpPr/>
          <p:nvPr/>
        </p:nvGrpSpPr>
        <p:grpSpPr>
          <a:xfrm>
            <a:off x="7281653" y="4452193"/>
            <a:ext cx="1609725" cy="714224"/>
            <a:chOff x="7281653" y="4452193"/>
            <a:chExt cx="1609725" cy="714224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F4CF2CD2-6842-47F3-B572-9D501E4680F8}"/>
                </a:ext>
              </a:extLst>
            </p:cNvPr>
            <p:cNvSpPr/>
            <p:nvPr/>
          </p:nvSpPr>
          <p:spPr>
            <a:xfrm>
              <a:off x="7281653" y="4520130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Alpha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Cryptochain</a:t>
              </a:r>
            </a:p>
          </p:txBody>
        </p:sp>
        <p:sp>
          <p:nvSpPr>
            <p:cNvPr id="47" name="Isosceles Triangle 46">
              <a:extLst>
                <a:ext uri="{FF2B5EF4-FFF2-40B4-BE49-F238E27FC236}">
                  <a16:creationId xmlns:a16="http://schemas.microsoft.com/office/drawing/2014/main" id="{4E45E02D-5605-4625-BFB8-EC94ABA7F231}"/>
                </a:ext>
              </a:extLst>
            </p:cNvPr>
            <p:cNvSpPr/>
            <p:nvPr/>
          </p:nvSpPr>
          <p:spPr>
            <a:xfrm rot="10800000" flipV="1">
              <a:off x="8009526" y="4452193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3C47F153-B15F-40B0-9F87-2FF94349417C}"/>
              </a:ext>
            </a:extLst>
          </p:cNvPr>
          <p:cNvSpPr txBox="1"/>
          <p:nvPr/>
        </p:nvSpPr>
        <p:spPr>
          <a:xfrm>
            <a:off x="9146692" y="4417524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January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E06D8A2-1C32-4DF5-AEAE-A102047B579F}"/>
              </a:ext>
            </a:extLst>
          </p:cNvPr>
          <p:cNvGrpSpPr/>
          <p:nvPr/>
        </p:nvGrpSpPr>
        <p:grpSpPr>
          <a:xfrm>
            <a:off x="9996849" y="4078939"/>
            <a:ext cx="160356" cy="160356"/>
            <a:chOff x="3849724" y="1138876"/>
            <a:chExt cx="201522" cy="201522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DA21A486-CEA6-4984-B351-08C6018D8C0D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5D10124E-77DC-4FEE-BAF2-7B86A582E244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1F9F6BC-5F16-4002-93F3-A2FF49CE2991}"/>
              </a:ext>
            </a:extLst>
          </p:cNvPr>
          <p:cNvGrpSpPr/>
          <p:nvPr/>
        </p:nvGrpSpPr>
        <p:grpSpPr>
          <a:xfrm>
            <a:off x="9272165" y="3151818"/>
            <a:ext cx="1609725" cy="714224"/>
            <a:chOff x="2106672" y="2845172"/>
            <a:chExt cx="1609725" cy="714224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368D16FA-4199-4AD5-8AA1-116C5E75F0EE}"/>
                </a:ext>
              </a:extLst>
            </p:cNvPr>
            <p:cNvSpPr/>
            <p:nvPr/>
          </p:nvSpPr>
          <p:spPr>
            <a:xfrm>
              <a:off x="2106672" y="2845172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Technical &amp; Legal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Works Begin</a:t>
              </a:r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F5F7B8D8-7F3C-4FF2-8345-B08B6C2BE25B}"/>
                </a:ext>
              </a:extLst>
            </p:cNvPr>
            <p:cNvSpPr/>
            <p:nvPr/>
          </p:nvSpPr>
          <p:spPr>
            <a:xfrm rot="10800000">
              <a:off x="2834545" y="3491459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72" name="Oval 71">
            <a:extLst>
              <a:ext uri="{FF2B5EF4-FFF2-40B4-BE49-F238E27FC236}">
                <a16:creationId xmlns:a16="http://schemas.microsoft.com/office/drawing/2014/main" id="{E1B0A315-13F6-4A71-B90E-3E959B476341}"/>
              </a:ext>
            </a:extLst>
          </p:cNvPr>
          <p:cNvSpPr/>
          <p:nvPr/>
        </p:nvSpPr>
        <p:spPr>
          <a:xfrm>
            <a:off x="5995239" y="4058357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AB43186B-F37F-4BD0-962B-3F92356EB943}"/>
              </a:ext>
            </a:extLst>
          </p:cNvPr>
          <p:cNvSpPr/>
          <p:nvPr/>
        </p:nvSpPr>
        <p:spPr>
          <a:xfrm>
            <a:off x="6044607" y="4107725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119">
            <a:extLst>
              <a:ext uri="{FF2B5EF4-FFF2-40B4-BE49-F238E27FC236}">
                <a16:creationId xmlns:a16="http://schemas.microsoft.com/office/drawing/2014/main" id="{E0247410-1747-4A48-93DD-08CA814A1AEB}"/>
              </a:ext>
            </a:extLst>
          </p:cNvPr>
          <p:cNvSpPr>
            <a:spLocks/>
          </p:cNvSpPr>
          <p:nvPr/>
        </p:nvSpPr>
        <p:spPr bwMode="auto">
          <a:xfrm>
            <a:off x="-887593" y="5503793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95A66B4C-0CFA-4405-877D-D1899AE11647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8" name="Freeform 119">
            <a:extLst>
              <a:ext uri="{FF2B5EF4-FFF2-40B4-BE49-F238E27FC236}">
                <a16:creationId xmlns:a16="http://schemas.microsoft.com/office/drawing/2014/main" id="{E01E04E6-24B7-4436-9B61-B11112726A72}"/>
              </a:ext>
            </a:extLst>
          </p:cNvPr>
          <p:cNvSpPr>
            <a:spLocks/>
          </p:cNvSpPr>
          <p:nvPr/>
        </p:nvSpPr>
        <p:spPr bwMode="auto">
          <a:xfrm>
            <a:off x="4910350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9" name="Freeform 119">
            <a:extLst>
              <a:ext uri="{FF2B5EF4-FFF2-40B4-BE49-F238E27FC236}">
                <a16:creationId xmlns:a16="http://schemas.microsoft.com/office/drawing/2014/main" id="{6EA5B58D-343C-4014-857B-66DD15142047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Freeform 119">
            <a:extLst>
              <a:ext uri="{FF2B5EF4-FFF2-40B4-BE49-F238E27FC236}">
                <a16:creationId xmlns:a16="http://schemas.microsoft.com/office/drawing/2014/main" id="{176BB106-7B54-44F3-9686-06C59671B973}"/>
              </a:ext>
            </a:extLst>
          </p:cNvPr>
          <p:cNvSpPr>
            <a:spLocks/>
          </p:cNvSpPr>
          <p:nvPr/>
        </p:nvSpPr>
        <p:spPr bwMode="auto">
          <a:xfrm>
            <a:off x="-596604" y="3151818"/>
            <a:ext cx="1193208" cy="1347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Freeform 119">
            <a:extLst>
              <a:ext uri="{FF2B5EF4-FFF2-40B4-BE49-F238E27FC236}">
                <a16:creationId xmlns:a16="http://schemas.microsoft.com/office/drawing/2014/main" id="{F9333B5C-8280-4D1D-A14D-233DEDB7A908}"/>
              </a:ext>
            </a:extLst>
          </p:cNvPr>
          <p:cNvSpPr>
            <a:spLocks/>
          </p:cNvSpPr>
          <p:nvPr/>
        </p:nvSpPr>
        <p:spPr bwMode="auto">
          <a:xfrm>
            <a:off x="11674786" y="4402189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9358BDB-8130-4298-866D-E8B18B50AC22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28FAF86-A93C-49A2-B083-C65431F32D33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0CBBE25B-0793-4A4D-951F-2E92C20181DB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5" name="Freeform 119">
            <a:extLst>
              <a:ext uri="{FF2B5EF4-FFF2-40B4-BE49-F238E27FC236}">
                <a16:creationId xmlns:a16="http://schemas.microsoft.com/office/drawing/2014/main" id="{A1B7EF79-D8A7-483C-AB00-C51E601B5641}"/>
              </a:ext>
            </a:extLst>
          </p:cNvPr>
          <p:cNvSpPr>
            <a:spLocks/>
          </p:cNvSpPr>
          <p:nvPr/>
        </p:nvSpPr>
        <p:spPr bwMode="auto">
          <a:xfrm>
            <a:off x="7998103" y="1068010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B8813C67-0D9D-4184-A0C9-0BAAFF5F520D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37E5CE34-0A58-46E8-9225-6DC734E34CA6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Freeform 119">
            <a:extLst>
              <a:ext uri="{FF2B5EF4-FFF2-40B4-BE49-F238E27FC236}">
                <a16:creationId xmlns:a16="http://schemas.microsoft.com/office/drawing/2014/main" id="{ABD2E01F-8CCF-45D7-BD01-A4C50AC714AD}"/>
              </a:ext>
            </a:extLst>
          </p:cNvPr>
          <p:cNvSpPr>
            <a:spLocks/>
          </p:cNvSpPr>
          <p:nvPr/>
        </p:nvSpPr>
        <p:spPr bwMode="auto">
          <a:xfrm>
            <a:off x="6400714" y="5363301"/>
            <a:ext cx="500150" cy="5650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727AE55-6542-40B7-846E-218A16CD4425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Roadmap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A1204131-B3B8-44D5-854A-A095274FC53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515166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7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7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7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" dur="1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/>
          <p:bldP spid="35" grpId="0"/>
          <p:bldP spid="27" grpId="0"/>
          <p:bldP spid="43" grpId="0"/>
          <p:bldP spid="51" grpId="0"/>
          <p:bldP spid="72" grpId="0" animBg="1"/>
          <p:bldP spid="72" grpId="1" animBg="1"/>
          <p:bldP spid="72" grpId="2" animBg="1"/>
          <p:bldP spid="73" grpId="0" animBg="1"/>
          <p:bldP spid="62" grpId="0" animBg="1"/>
          <p:bldP spid="63" grpId="0" animBg="1"/>
          <p:bldP spid="64" grpId="0" animBg="1"/>
          <p:bldP spid="66" grpId="0" animBg="1"/>
          <p:bldP spid="69" grpId="0" animBg="1"/>
          <p:bldP spid="68" grpId="0"/>
          <p:bldP spid="7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7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7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7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" dur="1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/>
          <p:bldP spid="35" grpId="0"/>
          <p:bldP spid="27" grpId="0"/>
          <p:bldP spid="43" grpId="0"/>
          <p:bldP spid="51" grpId="0"/>
          <p:bldP spid="72" grpId="0" animBg="1"/>
          <p:bldP spid="72" grpId="1" animBg="1"/>
          <p:bldP spid="72" grpId="2" animBg="1"/>
          <p:bldP spid="73" grpId="0" animBg="1"/>
          <p:bldP spid="62" grpId="0" animBg="1"/>
          <p:bldP spid="63" grpId="0" animBg="1"/>
          <p:bldP spid="64" grpId="0" animBg="1"/>
          <p:bldP spid="66" grpId="0" animBg="1"/>
          <p:bldP spid="69" grpId="0" animBg="1"/>
          <p:bldP spid="68" grpId="0"/>
          <p:bldP spid="71" grpId="0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Freeform 119">
            <a:extLst>
              <a:ext uri="{FF2B5EF4-FFF2-40B4-BE49-F238E27FC236}">
                <a16:creationId xmlns:a16="http://schemas.microsoft.com/office/drawing/2014/main" id="{AF02BB15-3887-42AA-B120-799C6CB7BA3E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439895D-B9D1-4C47-81DC-82714D2B1C7D}"/>
              </a:ext>
            </a:extLst>
          </p:cNvPr>
          <p:cNvCxnSpPr>
            <a:cxnSpLocks/>
            <a:endCxn id="55" idx="0"/>
          </p:cNvCxnSpPr>
          <p:nvPr/>
        </p:nvCxnSpPr>
        <p:spPr>
          <a:xfrm>
            <a:off x="1672200" y="2545869"/>
            <a:ext cx="8694058" cy="0"/>
          </a:xfrm>
          <a:prstGeom prst="line">
            <a:avLst/>
          </a:prstGeom>
          <a:ln w="25400" cap="rnd">
            <a:gradFill>
              <a:gsLst>
                <a:gs pos="0">
                  <a:schemeClr val="accent5"/>
                </a:gs>
                <a:gs pos="100000">
                  <a:schemeClr val="accent5">
                    <a:alpha val="0"/>
                  </a:schemeClr>
                </a:gs>
              </a:gsLst>
              <a:lin ang="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E93501E-F126-4B4D-9998-A43BCB7329EC}"/>
              </a:ext>
            </a:extLst>
          </p:cNvPr>
          <p:cNvCxnSpPr>
            <a:cxnSpLocks/>
          </p:cNvCxnSpPr>
          <p:nvPr/>
        </p:nvCxnSpPr>
        <p:spPr>
          <a:xfrm>
            <a:off x="2903829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119">
            <a:extLst>
              <a:ext uri="{FF2B5EF4-FFF2-40B4-BE49-F238E27FC236}">
                <a16:creationId xmlns:a16="http://schemas.microsoft.com/office/drawing/2014/main" id="{EEB98852-B1C8-4797-88C4-36DA08212C4C}"/>
              </a:ext>
            </a:extLst>
          </p:cNvPr>
          <p:cNvSpPr>
            <a:spLocks/>
          </p:cNvSpPr>
          <p:nvPr/>
        </p:nvSpPr>
        <p:spPr bwMode="auto">
          <a:xfrm>
            <a:off x="2810615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F854414-950A-40F0-8F34-1EE1B2C8242B}"/>
              </a:ext>
            </a:extLst>
          </p:cNvPr>
          <p:cNvGrpSpPr/>
          <p:nvPr/>
        </p:nvGrpSpPr>
        <p:grpSpPr>
          <a:xfrm>
            <a:off x="2125582" y="2932786"/>
            <a:ext cx="1556494" cy="669673"/>
            <a:chOff x="2125582" y="2932786"/>
            <a:chExt cx="1556494" cy="66967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1C273FF-6F59-4CF9-8349-94DC57E02473}"/>
                </a:ext>
              </a:extLst>
            </p:cNvPr>
            <p:cNvSpPr txBox="1"/>
            <p:nvPr/>
          </p:nvSpPr>
          <p:spPr>
            <a:xfrm>
              <a:off x="2125582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March 2019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821680D-9EC4-40C3-82C9-DBBB0E7CA3D0}"/>
                </a:ext>
              </a:extLst>
            </p:cNvPr>
            <p:cNvSpPr txBox="1"/>
            <p:nvPr/>
          </p:nvSpPr>
          <p:spPr>
            <a:xfrm>
              <a:off x="2125583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0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0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EB7DD84-EA26-4936-93AE-B1BA54CF0E30}"/>
              </a:ext>
            </a:extLst>
          </p:cNvPr>
          <p:cNvCxnSpPr>
            <a:cxnSpLocks/>
          </p:cNvCxnSpPr>
          <p:nvPr/>
        </p:nvCxnSpPr>
        <p:spPr>
          <a:xfrm>
            <a:off x="4986327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Freeform 119">
            <a:extLst>
              <a:ext uri="{FF2B5EF4-FFF2-40B4-BE49-F238E27FC236}">
                <a16:creationId xmlns:a16="http://schemas.microsoft.com/office/drawing/2014/main" id="{30046139-EECD-4919-9A95-4042212BFAB0}"/>
              </a:ext>
            </a:extLst>
          </p:cNvPr>
          <p:cNvSpPr>
            <a:spLocks/>
          </p:cNvSpPr>
          <p:nvPr/>
        </p:nvSpPr>
        <p:spPr bwMode="auto">
          <a:xfrm>
            <a:off x="4893113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E6C3724-246F-4F27-8A35-52A2B7ABFAD7}"/>
              </a:ext>
            </a:extLst>
          </p:cNvPr>
          <p:cNvGrpSpPr/>
          <p:nvPr/>
        </p:nvGrpSpPr>
        <p:grpSpPr>
          <a:xfrm>
            <a:off x="4208080" y="2932786"/>
            <a:ext cx="1556494" cy="669673"/>
            <a:chOff x="4208080" y="2932786"/>
            <a:chExt cx="1556494" cy="669673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42E5681-2CBF-4EC8-82A8-D839501A5F8E}"/>
                </a:ext>
              </a:extLst>
            </p:cNvPr>
            <p:cNvSpPr txBox="1"/>
            <p:nvPr/>
          </p:nvSpPr>
          <p:spPr>
            <a:xfrm>
              <a:off x="4208080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April 2019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CC4A129-0D6B-4AE9-A11D-513F592DA463}"/>
                </a:ext>
              </a:extLst>
            </p:cNvPr>
            <p:cNvSpPr txBox="1"/>
            <p:nvPr/>
          </p:nvSpPr>
          <p:spPr>
            <a:xfrm>
              <a:off x="4208081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C6DA220-7072-4407-845B-D62E7AC3A85C}"/>
              </a:ext>
            </a:extLst>
          </p:cNvPr>
          <p:cNvCxnSpPr>
            <a:cxnSpLocks/>
          </p:cNvCxnSpPr>
          <p:nvPr/>
        </p:nvCxnSpPr>
        <p:spPr>
          <a:xfrm>
            <a:off x="7068825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Freeform 119">
            <a:extLst>
              <a:ext uri="{FF2B5EF4-FFF2-40B4-BE49-F238E27FC236}">
                <a16:creationId xmlns:a16="http://schemas.microsoft.com/office/drawing/2014/main" id="{A4B2CC17-6C70-4908-B36F-8189450BEA39}"/>
              </a:ext>
            </a:extLst>
          </p:cNvPr>
          <p:cNvSpPr>
            <a:spLocks/>
          </p:cNvSpPr>
          <p:nvPr/>
        </p:nvSpPr>
        <p:spPr bwMode="auto">
          <a:xfrm>
            <a:off x="6975611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C2955FA-831B-4407-A0BD-DBE7C853476E}"/>
              </a:ext>
            </a:extLst>
          </p:cNvPr>
          <p:cNvGrpSpPr/>
          <p:nvPr/>
        </p:nvGrpSpPr>
        <p:grpSpPr>
          <a:xfrm>
            <a:off x="6290578" y="2932786"/>
            <a:ext cx="1556494" cy="669673"/>
            <a:chOff x="6290578" y="2932786"/>
            <a:chExt cx="1556494" cy="669673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C2622827-DBDC-4312-8116-3B80BEC44BB1}"/>
                </a:ext>
              </a:extLst>
            </p:cNvPr>
            <p:cNvSpPr txBox="1"/>
            <p:nvPr/>
          </p:nvSpPr>
          <p:spPr>
            <a:xfrm>
              <a:off x="6290578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May 2019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71DA49-F245-4D9E-BB6B-38AF88C9D013}"/>
                </a:ext>
              </a:extLst>
            </p:cNvPr>
            <p:cNvSpPr txBox="1"/>
            <p:nvPr/>
          </p:nvSpPr>
          <p:spPr>
            <a:xfrm>
              <a:off x="6290579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CC3D105-9E92-4ED9-9AD3-22AF581A7281}"/>
              </a:ext>
            </a:extLst>
          </p:cNvPr>
          <p:cNvCxnSpPr>
            <a:cxnSpLocks/>
          </p:cNvCxnSpPr>
          <p:nvPr/>
        </p:nvCxnSpPr>
        <p:spPr>
          <a:xfrm>
            <a:off x="9151322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119">
            <a:extLst>
              <a:ext uri="{FF2B5EF4-FFF2-40B4-BE49-F238E27FC236}">
                <a16:creationId xmlns:a16="http://schemas.microsoft.com/office/drawing/2014/main" id="{A17CDA48-DFA1-4E58-B872-B69471DE86F7}"/>
              </a:ext>
            </a:extLst>
          </p:cNvPr>
          <p:cNvSpPr>
            <a:spLocks/>
          </p:cNvSpPr>
          <p:nvPr/>
        </p:nvSpPr>
        <p:spPr bwMode="auto">
          <a:xfrm>
            <a:off x="9058108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4DD318E-609B-4D69-BEB4-14240654899B}"/>
              </a:ext>
            </a:extLst>
          </p:cNvPr>
          <p:cNvGrpSpPr/>
          <p:nvPr/>
        </p:nvGrpSpPr>
        <p:grpSpPr>
          <a:xfrm>
            <a:off x="8373075" y="2932786"/>
            <a:ext cx="1556494" cy="669673"/>
            <a:chOff x="8373075" y="2932786"/>
            <a:chExt cx="1556494" cy="669673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FA97DA5-50A4-4B26-B56F-81DBB36523F5}"/>
                </a:ext>
              </a:extLst>
            </p:cNvPr>
            <p:cNvSpPr txBox="1"/>
            <p:nvPr/>
          </p:nvSpPr>
          <p:spPr>
            <a:xfrm>
              <a:off x="8373075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June 2019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563D44-2348-4069-ABE6-245ED7B9794A}"/>
                </a:ext>
              </a:extLst>
            </p:cNvPr>
            <p:cNvSpPr txBox="1"/>
            <p:nvPr/>
          </p:nvSpPr>
          <p:spPr>
            <a:xfrm>
              <a:off x="8373076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9DC80C0-E105-4CD0-94ED-27648261ECED}"/>
              </a:ext>
            </a:extLst>
          </p:cNvPr>
          <p:cNvCxnSpPr>
            <a:cxnSpLocks/>
            <a:endCxn id="59" idx="0"/>
          </p:cNvCxnSpPr>
          <p:nvPr/>
        </p:nvCxnSpPr>
        <p:spPr>
          <a:xfrm>
            <a:off x="1672200" y="4437123"/>
            <a:ext cx="8694058" cy="0"/>
          </a:xfrm>
          <a:prstGeom prst="line">
            <a:avLst/>
          </a:prstGeom>
          <a:ln w="25400" cap="rnd">
            <a:gradFill>
              <a:gsLst>
                <a:gs pos="100000">
                  <a:schemeClr val="accent5"/>
                </a:gs>
                <a:gs pos="0">
                  <a:schemeClr val="accent5">
                    <a:alpha val="0"/>
                  </a:schemeClr>
                </a:gs>
              </a:gsLst>
              <a:lin ang="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DF3AD69E-1345-4D92-9140-91A86B7BD4EA}"/>
              </a:ext>
            </a:extLst>
          </p:cNvPr>
          <p:cNvGrpSpPr/>
          <p:nvPr/>
        </p:nvGrpSpPr>
        <p:grpSpPr>
          <a:xfrm>
            <a:off x="10212715" y="2545869"/>
            <a:ext cx="307086" cy="1891254"/>
            <a:chOff x="10212715" y="2545869"/>
            <a:chExt cx="307086" cy="1891254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16A689E8-4BF2-4551-AB49-317A3A39991E}"/>
                </a:ext>
              </a:extLst>
            </p:cNvPr>
            <p:cNvGrpSpPr/>
            <p:nvPr/>
          </p:nvGrpSpPr>
          <p:grpSpPr>
            <a:xfrm>
              <a:off x="10212715" y="2545869"/>
              <a:ext cx="307086" cy="1737711"/>
              <a:chOff x="10289486" y="2115082"/>
              <a:chExt cx="307086" cy="1737711"/>
            </a:xfrm>
          </p:grpSpPr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1DA9413F-3FE8-4B98-95B1-30922E5A5BFB}"/>
                  </a:ext>
                </a:extLst>
              </p:cNvPr>
              <p:cNvSpPr/>
              <p:nvPr/>
            </p:nvSpPr>
            <p:spPr>
              <a:xfrm>
                <a:off x="10289486" y="2115082"/>
                <a:ext cx="307086" cy="307086"/>
              </a:xfrm>
              <a:prstGeom prst="arc">
                <a:avLst/>
              </a:prstGeom>
              <a:ln w="25400" cap="rnd">
                <a:gradFill>
                  <a:gsLst>
                    <a:gs pos="21000">
                      <a:schemeClr val="accent5">
                        <a:alpha val="0"/>
                      </a:schemeClr>
                    </a:gs>
                    <a:gs pos="100000">
                      <a:schemeClr val="accent5">
                        <a:alpha val="22000"/>
                      </a:schemeClr>
                    </a:gs>
                  </a:gsLst>
                  <a:lin ang="0" scaled="0"/>
                </a:gra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C372B67B-62BF-4007-8D47-4D4F2ECB469A}"/>
                  </a:ext>
                </a:extLst>
              </p:cNvPr>
              <p:cNvCxnSpPr>
                <a:cxnSpLocks/>
                <a:stCxn id="55" idx="2"/>
                <a:endCxn id="59" idx="2"/>
              </p:cNvCxnSpPr>
              <p:nvPr/>
            </p:nvCxnSpPr>
            <p:spPr>
              <a:xfrm>
                <a:off x="10596572" y="2268625"/>
                <a:ext cx="0" cy="1584168"/>
              </a:xfrm>
              <a:prstGeom prst="line">
                <a:avLst/>
              </a:prstGeom>
              <a:ln w="25400" cap="rnd">
                <a:gradFill>
                  <a:gsLst>
                    <a:gs pos="100000">
                      <a:schemeClr val="accent5"/>
                    </a:gs>
                    <a:gs pos="0">
                      <a:schemeClr val="accent5">
                        <a:alpha val="22000"/>
                      </a:schemeClr>
                    </a:gs>
                  </a:gsLst>
                  <a:lin ang="5400000" scaled="0"/>
                </a:gra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63E74962-7CFF-49F3-A944-5E860069899B}"/>
                </a:ext>
              </a:extLst>
            </p:cNvPr>
            <p:cNvSpPr/>
            <p:nvPr/>
          </p:nvSpPr>
          <p:spPr>
            <a:xfrm flipV="1">
              <a:off x="10212715" y="4130037"/>
              <a:ext cx="307086" cy="307086"/>
            </a:xfrm>
            <a:prstGeom prst="arc">
              <a:avLst/>
            </a:prstGeom>
            <a:ln w="25400" cap="rnd">
              <a:gradFill>
                <a:gsLst>
                  <a:gs pos="0">
                    <a:schemeClr val="accent5"/>
                  </a:gs>
                  <a:gs pos="100000">
                    <a:schemeClr val="accent5"/>
                  </a:gs>
                </a:gsLst>
                <a:lin ang="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0DECFDA5-C5EF-4BBD-B8AD-CD45882E52BE}"/>
              </a:ext>
            </a:extLst>
          </p:cNvPr>
          <p:cNvCxnSpPr>
            <a:cxnSpLocks/>
          </p:cNvCxnSpPr>
          <p:nvPr/>
        </p:nvCxnSpPr>
        <p:spPr>
          <a:xfrm>
            <a:off x="2903829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Freeform 119">
            <a:extLst>
              <a:ext uri="{FF2B5EF4-FFF2-40B4-BE49-F238E27FC236}">
                <a16:creationId xmlns:a16="http://schemas.microsoft.com/office/drawing/2014/main" id="{FAB35161-C0E7-41EE-976D-4D425285DABA}"/>
              </a:ext>
            </a:extLst>
          </p:cNvPr>
          <p:cNvSpPr>
            <a:spLocks/>
          </p:cNvSpPr>
          <p:nvPr/>
        </p:nvSpPr>
        <p:spPr bwMode="auto">
          <a:xfrm>
            <a:off x="2810615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01DB868-F83D-4AE7-92D7-7EE0EF500855}"/>
              </a:ext>
            </a:extLst>
          </p:cNvPr>
          <p:cNvGrpSpPr/>
          <p:nvPr/>
        </p:nvGrpSpPr>
        <p:grpSpPr>
          <a:xfrm>
            <a:off x="2125582" y="4824040"/>
            <a:ext cx="1556494" cy="669673"/>
            <a:chOff x="2125582" y="4824040"/>
            <a:chExt cx="1556494" cy="66967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4A00020-A189-4E8C-99EC-309F84C0E0C3}"/>
                </a:ext>
              </a:extLst>
            </p:cNvPr>
            <p:cNvSpPr txBox="1"/>
            <p:nvPr/>
          </p:nvSpPr>
          <p:spPr>
            <a:xfrm>
              <a:off x="2125582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July 2019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0881F9E-074C-4C6E-8FE0-169C63EE397E}"/>
                </a:ext>
              </a:extLst>
            </p:cNvPr>
            <p:cNvSpPr txBox="1"/>
            <p:nvPr/>
          </p:nvSpPr>
          <p:spPr>
            <a:xfrm>
              <a:off x="2125583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4EBAB57C-B34F-4B9D-8449-1E9DD237B6CA}"/>
              </a:ext>
            </a:extLst>
          </p:cNvPr>
          <p:cNvCxnSpPr>
            <a:cxnSpLocks/>
          </p:cNvCxnSpPr>
          <p:nvPr/>
        </p:nvCxnSpPr>
        <p:spPr>
          <a:xfrm>
            <a:off x="4986327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Freeform 119">
            <a:extLst>
              <a:ext uri="{FF2B5EF4-FFF2-40B4-BE49-F238E27FC236}">
                <a16:creationId xmlns:a16="http://schemas.microsoft.com/office/drawing/2014/main" id="{B7E9A373-4162-49AC-BBDE-2A05380C7109}"/>
              </a:ext>
            </a:extLst>
          </p:cNvPr>
          <p:cNvSpPr>
            <a:spLocks/>
          </p:cNvSpPr>
          <p:nvPr/>
        </p:nvSpPr>
        <p:spPr bwMode="auto">
          <a:xfrm>
            <a:off x="4893113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464EEF7-1F52-4BF6-AA6B-D29F3E991A7F}"/>
              </a:ext>
            </a:extLst>
          </p:cNvPr>
          <p:cNvGrpSpPr/>
          <p:nvPr/>
        </p:nvGrpSpPr>
        <p:grpSpPr>
          <a:xfrm>
            <a:off x="4208080" y="4824040"/>
            <a:ext cx="1556494" cy="669673"/>
            <a:chOff x="4208080" y="4824040"/>
            <a:chExt cx="1556494" cy="669673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497A9D5-281A-4A16-AFBE-CCB26FA9B08E}"/>
                </a:ext>
              </a:extLst>
            </p:cNvPr>
            <p:cNvSpPr txBox="1"/>
            <p:nvPr/>
          </p:nvSpPr>
          <p:spPr>
            <a:xfrm>
              <a:off x="4208080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August 2019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BCEDDAA8-9074-49F8-B7C4-5A67F7FF10BC}"/>
                </a:ext>
              </a:extLst>
            </p:cNvPr>
            <p:cNvSpPr txBox="1"/>
            <p:nvPr/>
          </p:nvSpPr>
          <p:spPr>
            <a:xfrm>
              <a:off x="4208081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B2E119E-8221-4687-873B-4FA129A8AB72}"/>
              </a:ext>
            </a:extLst>
          </p:cNvPr>
          <p:cNvCxnSpPr>
            <a:cxnSpLocks/>
          </p:cNvCxnSpPr>
          <p:nvPr/>
        </p:nvCxnSpPr>
        <p:spPr>
          <a:xfrm>
            <a:off x="7068825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Freeform 119">
            <a:extLst>
              <a:ext uri="{FF2B5EF4-FFF2-40B4-BE49-F238E27FC236}">
                <a16:creationId xmlns:a16="http://schemas.microsoft.com/office/drawing/2014/main" id="{B789FE18-09B7-4244-A66A-2D516932AD9B}"/>
              </a:ext>
            </a:extLst>
          </p:cNvPr>
          <p:cNvSpPr>
            <a:spLocks/>
          </p:cNvSpPr>
          <p:nvPr/>
        </p:nvSpPr>
        <p:spPr bwMode="auto">
          <a:xfrm>
            <a:off x="6975611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6AEA744-4250-4F0A-B904-D63D3B3EBC7C}"/>
              </a:ext>
            </a:extLst>
          </p:cNvPr>
          <p:cNvGrpSpPr/>
          <p:nvPr/>
        </p:nvGrpSpPr>
        <p:grpSpPr>
          <a:xfrm>
            <a:off x="6290578" y="4824040"/>
            <a:ext cx="1556494" cy="669673"/>
            <a:chOff x="6290578" y="4824040"/>
            <a:chExt cx="1556494" cy="669673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F2436E8-3C78-4563-8AE6-360EFCA3E71F}"/>
                </a:ext>
              </a:extLst>
            </p:cNvPr>
            <p:cNvSpPr txBox="1"/>
            <p:nvPr/>
          </p:nvSpPr>
          <p:spPr>
            <a:xfrm>
              <a:off x="6290578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October 2019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8881129E-AD90-447B-9FEA-151FF33F3737}"/>
                </a:ext>
              </a:extLst>
            </p:cNvPr>
            <p:cNvSpPr txBox="1"/>
            <p:nvPr/>
          </p:nvSpPr>
          <p:spPr>
            <a:xfrm>
              <a:off x="6290579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B9337AF1-6350-48B7-849C-F2482E3E2B2F}"/>
              </a:ext>
            </a:extLst>
          </p:cNvPr>
          <p:cNvCxnSpPr>
            <a:cxnSpLocks/>
          </p:cNvCxnSpPr>
          <p:nvPr/>
        </p:nvCxnSpPr>
        <p:spPr>
          <a:xfrm>
            <a:off x="9151322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Freeform 119">
            <a:extLst>
              <a:ext uri="{FF2B5EF4-FFF2-40B4-BE49-F238E27FC236}">
                <a16:creationId xmlns:a16="http://schemas.microsoft.com/office/drawing/2014/main" id="{725D6FAD-A022-4FEC-A215-88B95953E9A7}"/>
              </a:ext>
            </a:extLst>
          </p:cNvPr>
          <p:cNvSpPr>
            <a:spLocks/>
          </p:cNvSpPr>
          <p:nvPr/>
        </p:nvSpPr>
        <p:spPr bwMode="auto">
          <a:xfrm>
            <a:off x="9058108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786A3A3-432F-40FA-846E-58310356636D}"/>
              </a:ext>
            </a:extLst>
          </p:cNvPr>
          <p:cNvGrpSpPr/>
          <p:nvPr/>
        </p:nvGrpSpPr>
        <p:grpSpPr>
          <a:xfrm>
            <a:off x="8373075" y="4824040"/>
            <a:ext cx="1556494" cy="669673"/>
            <a:chOff x="8373075" y="4824040"/>
            <a:chExt cx="1556494" cy="669673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5C099F9D-C558-4C66-8FD5-B7404336F8B7}"/>
                </a:ext>
              </a:extLst>
            </p:cNvPr>
            <p:cNvSpPr txBox="1"/>
            <p:nvPr/>
          </p:nvSpPr>
          <p:spPr>
            <a:xfrm>
              <a:off x="8373075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November 2019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CFA80F2-D87C-4D19-9136-F762ABC59864}"/>
                </a:ext>
              </a:extLst>
            </p:cNvPr>
            <p:cNvSpPr txBox="1"/>
            <p:nvPr/>
          </p:nvSpPr>
          <p:spPr>
            <a:xfrm>
              <a:off x="8373076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0" name="Freeform 119">
            <a:extLst>
              <a:ext uri="{FF2B5EF4-FFF2-40B4-BE49-F238E27FC236}">
                <a16:creationId xmlns:a16="http://schemas.microsoft.com/office/drawing/2014/main" id="{33707152-BCED-46FE-8EA5-E7415813F44E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9AA579DC-C43B-4E2C-ABB5-DA879774C427}"/>
              </a:ext>
            </a:extLst>
          </p:cNvPr>
          <p:cNvSpPr/>
          <p:nvPr/>
        </p:nvSpPr>
        <p:spPr>
          <a:xfrm flipH="1">
            <a:off x="-306303" y="4686676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B7E05F2C-FA49-4AFD-B635-3B1091B6A080}"/>
              </a:ext>
            </a:extLst>
          </p:cNvPr>
          <p:cNvSpPr/>
          <p:nvPr/>
        </p:nvSpPr>
        <p:spPr>
          <a:xfrm flipH="1">
            <a:off x="11849043" y="3259502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6C96A132-229F-471C-B4A4-D18B96000D5D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75BA866D-EF54-4EED-9D2F-0C31AAF4F034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28028DA-0F7A-493C-9150-728A357BC9FF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1BF8B1FE-586D-4CC5-BDF1-CBFDD3A41C1D}"/>
              </a:ext>
            </a:extLst>
          </p:cNvPr>
          <p:cNvSpPr>
            <a:spLocks/>
          </p:cNvSpPr>
          <p:nvPr/>
        </p:nvSpPr>
        <p:spPr bwMode="auto">
          <a:xfrm>
            <a:off x="4380766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75E49AB8-48F9-438B-ADE5-3A5E3BE3DD43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31E3284-E264-4916-AE2F-5D6E4C33C95A}"/>
              </a:ext>
            </a:extLst>
          </p:cNvPr>
          <p:cNvSpPr/>
          <p:nvPr/>
        </p:nvSpPr>
        <p:spPr>
          <a:xfrm flipH="1">
            <a:off x="9219404" y="6499845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204D74D5-ADBE-4FB7-854A-E0A18C811DAF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Timeline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B4E7AA4-68AD-48C5-B0E8-4B26E647B790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657466592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9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2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6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7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42" grpId="0" animBg="1"/>
          <p:bldP spid="47" grpId="0" animBg="1"/>
          <p:bldP spid="52" grpId="0" animBg="1"/>
          <p:bldP spid="70" grpId="0" animBg="1"/>
          <p:bldP spid="75" grpId="0" animBg="1"/>
          <p:bldP spid="80" grpId="0" animBg="1"/>
          <p:bldP spid="85" grpId="0" animBg="1"/>
          <p:bldP spid="61" grpId="0" animBg="1"/>
          <p:bldP spid="62" grpId="0" animBg="1"/>
          <p:bldP spid="63" grpId="0" animBg="1"/>
          <p:bldP spid="65" grpId="0" animBg="1"/>
          <p:bldP spid="83" grpId="0" animBg="1"/>
          <p:bldP spid="91" grpId="0"/>
          <p:bldP spid="9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9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42" grpId="0" animBg="1"/>
          <p:bldP spid="47" grpId="0" animBg="1"/>
          <p:bldP spid="52" grpId="0" animBg="1"/>
          <p:bldP spid="70" grpId="0" animBg="1"/>
          <p:bldP spid="75" grpId="0" animBg="1"/>
          <p:bldP spid="80" grpId="0" animBg="1"/>
          <p:bldP spid="85" grpId="0" animBg="1"/>
          <p:bldP spid="61" grpId="0" animBg="1"/>
          <p:bldP spid="62" grpId="0" animBg="1"/>
          <p:bldP spid="63" grpId="0" animBg="1"/>
          <p:bldP spid="65" grpId="0" animBg="1"/>
          <p:bldP spid="83" grpId="0" animBg="1"/>
          <p:bldP spid="91" grpId="0"/>
          <p:bldP spid="92" grpId="0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CE726FB-4FCA-4039-9174-612F4524F28C}"/>
              </a:ext>
            </a:extLst>
          </p:cNvPr>
          <p:cNvSpPr/>
          <p:nvPr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5C6902A-57E4-4EA1-8B32-FA6079CE1521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6DC7B9-9178-4635-A80E-EFBF8A5667D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6" name="Freeform 119">
                <a:extLst>
                  <a:ext uri="{FF2B5EF4-FFF2-40B4-BE49-F238E27FC236}">
                    <a16:creationId xmlns:a16="http://schemas.microsoft.com/office/drawing/2014/main" id="{E67008C1-0BE1-45E1-A967-3B26CDE52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11FD8BE-66DF-42D7-9748-32F42B01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5B2DD05-19B3-443D-A9B1-39154C9CFEB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6" name="Freeform 142">
                <a:extLst>
                  <a:ext uri="{FF2B5EF4-FFF2-40B4-BE49-F238E27FC236}">
                    <a16:creationId xmlns:a16="http://schemas.microsoft.com/office/drawing/2014/main" id="{AAC025DB-F6B6-4ED0-81E7-03C7D8D20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" name="Freeform 143">
                <a:extLst>
                  <a:ext uri="{FF2B5EF4-FFF2-40B4-BE49-F238E27FC236}">
                    <a16:creationId xmlns:a16="http://schemas.microsoft.com/office/drawing/2014/main" id="{C72CF19C-2577-4C90-ADAC-F28D0DE612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" name="Freeform 144">
                <a:extLst>
                  <a:ext uri="{FF2B5EF4-FFF2-40B4-BE49-F238E27FC236}">
                    <a16:creationId xmlns:a16="http://schemas.microsoft.com/office/drawing/2014/main" id="{B058B776-E0E7-4F27-AA8B-47082939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5">
                <a:extLst>
                  <a:ext uri="{FF2B5EF4-FFF2-40B4-BE49-F238E27FC236}">
                    <a16:creationId xmlns:a16="http://schemas.microsoft.com/office/drawing/2014/main" id="{B48FE0B3-F348-4545-8A30-D9A9AA9726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6">
                <a:extLst>
                  <a:ext uri="{FF2B5EF4-FFF2-40B4-BE49-F238E27FC236}">
                    <a16:creationId xmlns:a16="http://schemas.microsoft.com/office/drawing/2014/main" id="{F35E9706-4ECA-4D24-B121-96084F442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7">
                <a:extLst>
                  <a:ext uri="{FF2B5EF4-FFF2-40B4-BE49-F238E27FC236}">
                    <a16:creationId xmlns:a16="http://schemas.microsoft.com/office/drawing/2014/main" id="{FA992130-A70D-4166-83E9-CA5C7D3D76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8">
                <a:extLst>
                  <a:ext uri="{FF2B5EF4-FFF2-40B4-BE49-F238E27FC236}">
                    <a16:creationId xmlns:a16="http://schemas.microsoft.com/office/drawing/2014/main" id="{B8CA3C8F-B368-4BAD-AFDD-2D2E21AD5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9">
                <a:extLst>
                  <a:ext uri="{FF2B5EF4-FFF2-40B4-BE49-F238E27FC236}">
                    <a16:creationId xmlns:a16="http://schemas.microsoft.com/office/drawing/2014/main" id="{664607D2-9F08-423A-868D-C4888D05BB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50">
                <a:extLst>
                  <a:ext uri="{FF2B5EF4-FFF2-40B4-BE49-F238E27FC236}">
                    <a16:creationId xmlns:a16="http://schemas.microsoft.com/office/drawing/2014/main" id="{7C8BFCF1-34F4-4514-A94C-9497FAEB21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51">
                <a:extLst>
                  <a:ext uri="{FF2B5EF4-FFF2-40B4-BE49-F238E27FC236}">
                    <a16:creationId xmlns:a16="http://schemas.microsoft.com/office/drawing/2014/main" id="{048BF2B1-8E59-4E9B-80A4-15522C890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8" name="Freeform 119">
            <a:extLst>
              <a:ext uri="{FF2B5EF4-FFF2-40B4-BE49-F238E27FC236}">
                <a16:creationId xmlns:a16="http://schemas.microsoft.com/office/drawing/2014/main" id="{38E0BEC0-3683-4CA3-B66D-FA4041237064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0" name="Freeform 119">
            <a:extLst>
              <a:ext uri="{FF2B5EF4-FFF2-40B4-BE49-F238E27FC236}">
                <a16:creationId xmlns:a16="http://schemas.microsoft.com/office/drawing/2014/main" id="{C00C3567-34AC-469B-969D-AA28AABCB6BF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864C9B1-B4B0-47C6-96E2-AE4189C647E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32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17" name="Freeform 8">
            <a:extLst>
              <a:ext uri="{FF2B5EF4-FFF2-40B4-BE49-F238E27FC236}">
                <a16:creationId xmlns:a16="http://schemas.microsoft.com/office/drawing/2014/main" id="{4A37CD8C-04B3-4B82-889B-49097A5A29E1}"/>
              </a:ext>
            </a:extLst>
          </p:cNvPr>
          <p:cNvSpPr>
            <a:spLocks/>
          </p:cNvSpPr>
          <p:nvPr/>
        </p:nvSpPr>
        <p:spPr bwMode="auto">
          <a:xfrm flipH="1">
            <a:off x="267335" y="7938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119">
            <a:extLst>
              <a:ext uri="{FF2B5EF4-FFF2-40B4-BE49-F238E27FC236}">
                <a16:creationId xmlns:a16="http://schemas.microsoft.com/office/drawing/2014/main" id="{2FD336EB-8A91-499B-A566-82EA6E283DE3}"/>
              </a:ext>
            </a:extLst>
          </p:cNvPr>
          <p:cNvSpPr>
            <a:spLocks/>
          </p:cNvSpPr>
          <p:nvPr/>
        </p:nvSpPr>
        <p:spPr bwMode="auto">
          <a:xfrm>
            <a:off x="0" y="1539915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C8DB8F2-4FB4-4E8D-92FC-0F7782044458}"/>
              </a:ext>
            </a:extLst>
          </p:cNvPr>
          <p:cNvSpPr txBox="1"/>
          <p:nvPr/>
        </p:nvSpPr>
        <p:spPr>
          <a:xfrm>
            <a:off x="1013506" y="1364287"/>
            <a:ext cx="2906565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Monitoring in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Real Time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D757ECC-AEC0-4855-B168-295AD5F24DA2}"/>
              </a:ext>
            </a:extLst>
          </p:cNvPr>
          <p:cNvSpPr txBox="1"/>
          <p:nvPr/>
        </p:nvSpPr>
        <p:spPr>
          <a:xfrm>
            <a:off x="1013507" y="2945541"/>
            <a:ext cx="3245015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9B58DD2-405E-4AC6-A0AD-48729424D204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3F86ED5-F792-44E6-A246-1A2B6F4EB1DF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446EBF65-A7F8-4875-9D41-E6CE85E9F11C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A962F29-9A08-4178-AD66-FC0CAB673546}"/>
              </a:ext>
            </a:extLst>
          </p:cNvPr>
          <p:cNvGrpSpPr/>
          <p:nvPr/>
        </p:nvGrpSpPr>
        <p:grpSpPr>
          <a:xfrm>
            <a:off x="6500700" y="1157092"/>
            <a:ext cx="5067413" cy="3426894"/>
            <a:chOff x="6500700" y="1157092"/>
            <a:chExt cx="5067413" cy="342689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479A377D-382D-4ADF-A8C3-65EDC9221A39}"/>
                </a:ext>
              </a:extLst>
            </p:cNvPr>
            <p:cNvSpPr/>
            <p:nvPr/>
          </p:nvSpPr>
          <p:spPr>
            <a:xfrm>
              <a:off x="6500700" y="1157092"/>
              <a:ext cx="5067413" cy="3426894"/>
            </a:xfrm>
            <a:prstGeom prst="roundRect">
              <a:avLst>
                <a:gd name="adj" fmla="val 943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8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96383C0-CDDC-4B11-96AB-CEE8416E13B7}"/>
                </a:ext>
              </a:extLst>
            </p:cNvPr>
            <p:cNvSpPr/>
            <p:nvPr/>
          </p:nvSpPr>
          <p:spPr>
            <a:xfrm flipH="1" flipV="1">
              <a:off x="6500700" y="1157092"/>
              <a:ext cx="5067413" cy="1965940"/>
            </a:xfrm>
            <a:custGeom>
              <a:avLst/>
              <a:gdLst>
                <a:gd name="connsiteX0" fmla="*/ 5035097 w 5067413"/>
                <a:gd name="connsiteY0" fmla="*/ 1965940 h 1965940"/>
                <a:gd name="connsiteX1" fmla="*/ 32316 w 5067413"/>
                <a:gd name="connsiteY1" fmla="*/ 1965940 h 1965940"/>
                <a:gd name="connsiteX2" fmla="*/ 0 w 5067413"/>
                <a:gd name="connsiteY2" fmla="*/ 1933624 h 1965940"/>
                <a:gd name="connsiteX3" fmla="*/ 0 w 5067413"/>
                <a:gd name="connsiteY3" fmla="*/ 110053 h 1965940"/>
                <a:gd name="connsiteX4" fmla="*/ 5067413 w 5067413"/>
                <a:gd name="connsiteY4" fmla="*/ 110053 h 1965940"/>
                <a:gd name="connsiteX5" fmla="*/ 5067413 w 5067413"/>
                <a:gd name="connsiteY5" fmla="*/ 1933624 h 1965940"/>
                <a:gd name="connsiteX6" fmla="*/ 5035097 w 5067413"/>
                <a:gd name="connsiteY6" fmla="*/ 1965940 h 196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413" h="1965940">
                  <a:moveTo>
                    <a:pt x="5035097" y="1965940"/>
                  </a:moveTo>
                  <a:lnTo>
                    <a:pt x="32316" y="1965940"/>
                  </a:lnTo>
                  <a:cubicBezTo>
                    <a:pt x="14468" y="1965940"/>
                    <a:pt x="0" y="1951472"/>
                    <a:pt x="0" y="1933624"/>
                  </a:cubicBezTo>
                  <a:lnTo>
                    <a:pt x="0" y="110053"/>
                  </a:lnTo>
                  <a:cubicBezTo>
                    <a:pt x="1927041" y="-312032"/>
                    <a:pt x="3194093" y="654928"/>
                    <a:pt x="5067413" y="110053"/>
                  </a:cubicBezTo>
                  <a:lnTo>
                    <a:pt x="5067413" y="1933624"/>
                  </a:lnTo>
                  <a:cubicBezTo>
                    <a:pt x="5067413" y="1951472"/>
                    <a:pt x="5052945" y="1965940"/>
                    <a:pt x="5035097" y="196594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9463E94-423F-4F7B-8AC7-75C4680DC454}"/>
                </a:ext>
              </a:extLst>
            </p:cNvPr>
            <p:cNvSpPr/>
            <p:nvPr/>
          </p:nvSpPr>
          <p:spPr>
            <a:xfrm flipV="1">
              <a:off x="6500700" y="1157092"/>
              <a:ext cx="5067413" cy="1970896"/>
            </a:xfrm>
            <a:custGeom>
              <a:avLst/>
              <a:gdLst>
                <a:gd name="connsiteX0" fmla="*/ 32316 w 5067413"/>
                <a:gd name="connsiteY0" fmla="*/ 1970896 h 1970896"/>
                <a:gd name="connsiteX1" fmla="*/ 5035097 w 5067413"/>
                <a:gd name="connsiteY1" fmla="*/ 1970896 h 1970896"/>
                <a:gd name="connsiteX2" fmla="*/ 5067413 w 5067413"/>
                <a:gd name="connsiteY2" fmla="*/ 1938580 h 1970896"/>
                <a:gd name="connsiteX3" fmla="*/ 5067413 w 5067413"/>
                <a:gd name="connsiteY3" fmla="*/ 110296 h 1970896"/>
                <a:gd name="connsiteX4" fmla="*/ 0 w 5067413"/>
                <a:gd name="connsiteY4" fmla="*/ 110296 h 1970896"/>
                <a:gd name="connsiteX5" fmla="*/ 0 w 5067413"/>
                <a:gd name="connsiteY5" fmla="*/ 1938580 h 1970896"/>
                <a:gd name="connsiteX6" fmla="*/ 32316 w 5067413"/>
                <a:gd name="connsiteY6" fmla="*/ 1970896 h 197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413" h="1970896">
                  <a:moveTo>
                    <a:pt x="32316" y="1970896"/>
                  </a:moveTo>
                  <a:lnTo>
                    <a:pt x="5035097" y="1970896"/>
                  </a:lnTo>
                  <a:cubicBezTo>
                    <a:pt x="5052945" y="1970896"/>
                    <a:pt x="5067413" y="1956428"/>
                    <a:pt x="5067413" y="1938580"/>
                  </a:cubicBezTo>
                  <a:lnTo>
                    <a:pt x="5067413" y="110296"/>
                  </a:lnTo>
                  <a:cubicBezTo>
                    <a:pt x="3194093" y="656370"/>
                    <a:pt x="1927041" y="-312719"/>
                    <a:pt x="0" y="110296"/>
                  </a:cubicBezTo>
                  <a:lnTo>
                    <a:pt x="0" y="1938580"/>
                  </a:lnTo>
                  <a:cubicBezTo>
                    <a:pt x="0" y="1956428"/>
                    <a:pt x="14468" y="1970896"/>
                    <a:pt x="32316" y="1970896"/>
                  </a:cubicBezTo>
                  <a:close/>
                </a:path>
              </a:pathLst>
            </a:custGeom>
            <a:gradFill>
              <a:gsLst>
                <a:gs pos="800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466DB90E-FAC8-4EC2-B4FE-C6F1C5102A5C}"/>
                </a:ext>
              </a:extLst>
            </p:cNvPr>
            <p:cNvSpPr txBox="1"/>
            <p:nvPr/>
          </p:nvSpPr>
          <p:spPr>
            <a:xfrm>
              <a:off x="6747500" y="1426426"/>
              <a:ext cx="2153406" cy="3400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400" dirty="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Calculator of earnings</a:t>
              </a:r>
              <a:endParaRPr lang="en-US" sz="14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221FC873-10B8-41D2-A002-9AE0ED134760}"/>
                </a:ext>
              </a:extLst>
            </p:cNvPr>
            <p:cNvGrpSpPr/>
            <p:nvPr/>
          </p:nvGrpSpPr>
          <p:grpSpPr>
            <a:xfrm>
              <a:off x="6747499" y="1961616"/>
              <a:ext cx="4549754" cy="854411"/>
              <a:chOff x="6747499" y="2137410"/>
              <a:chExt cx="4549754" cy="854411"/>
            </a:xfrm>
          </p:grpSpPr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E55728BF-38E7-46C4-AFFD-AAD3490DB5F0}"/>
                  </a:ext>
                </a:extLst>
              </p:cNvPr>
              <p:cNvGrpSpPr/>
              <p:nvPr/>
            </p:nvGrpSpPr>
            <p:grpSpPr>
              <a:xfrm>
                <a:off x="6747499" y="2137410"/>
                <a:ext cx="2153407" cy="854411"/>
                <a:chOff x="6747499" y="2020344"/>
                <a:chExt cx="2153407" cy="854411"/>
              </a:xfrm>
            </p:grpSpPr>
            <p:sp>
              <p:nvSpPr>
                <p:cNvPr id="128" name="TextBox 127">
                  <a:extLst>
                    <a:ext uri="{FF2B5EF4-FFF2-40B4-BE49-F238E27FC236}">
                      <a16:creationId xmlns:a16="http://schemas.microsoft.com/office/drawing/2014/main" id="{CFDFDBC8-0DBB-49A2-A530-42C15F7FC910}"/>
                    </a:ext>
                  </a:extLst>
                </p:cNvPr>
                <p:cNvSpPr txBox="1"/>
                <p:nvPr/>
              </p:nvSpPr>
              <p:spPr>
                <a:xfrm>
                  <a:off x="6747500" y="2020344"/>
                  <a:ext cx="2153406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200">
                      <a:solidFill>
                        <a:schemeClr val="bg1">
                          <a:lumMod val="65000"/>
                        </a:schemeClr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defRPr>
                  </a:lvl1pPr>
                </a:lstStyle>
                <a:p>
                  <a:r>
                    <a:rPr lang="id-ID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Monthly Income</a:t>
                  </a:r>
                  <a:endParaRPr lang="en-US" dirty="0">
                    <a:solidFill>
                      <a:schemeClr val="bg1"/>
                    </a:solidFill>
                    <a:latin typeface="Titillium Web ExtraLight" panose="000003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endParaRPr>
                </a:p>
              </p:txBody>
            </p:sp>
            <p:sp>
              <p:nvSpPr>
                <p:cNvPr id="129" name="TextBox 128">
                  <a:extLst>
                    <a:ext uri="{FF2B5EF4-FFF2-40B4-BE49-F238E27FC236}">
                      <a16:creationId xmlns:a16="http://schemas.microsoft.com/office/drawing/2014/main" id="{B3CA038C-DF75-456F-B82D-EF7EE46AF61C}"/>
                    </a:ext>
                  </a:extLst>
                </p:cNvPr>
                <p:cNvSpPr txBox="1"/>
                <p:nvPr/>
              </p:nvSpPr>
              <p:spPr>
                <a:xfrm>
                  <a:off x="6747499" y="2289980"/>
                  <a:ext cx="2153405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d-ID" sz="3200" b="1" spc="100" dirty="0">
                      <a:solidFill>
                        <a:schemeClr val="bg1"/>
                      </a:solidFill>
                      <a:latin typeface="Titillium Web SemiBold" panose="00000700000000000000" pitchFamily="2" charset="0"/>
                      <a:cs typeface="Rajdhani" panose="02000000000000000000" pitchFamily="2" charset="0"/>
                    </a:rPr>
                    <a:t>$1748 </a:t>
                  </a:r>
                  <a:r>
                    <a:rPr lang="id-ID" spc="100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cs typeface="Rajdhani" panose="02000000000000000000" pitchFamily="2" charset="0"/>
                    </a:rPr>
                    <a:t>USD</a:t>
                  </a:r>
                  <a:endParaRPr lang="id-ID" sz="3200" spc="100" dirty="0">
                    <a:solidFill>
                      <a:schemeClr val="bg1"/>
                    </a:solidFill>
                    <a:latin typeface="Titillium Web ExtraLight" panose="000003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56574A97-6820-44B3-BCD5-5E3420A2CABC}"/>
                  </a:ext>
                </a:extLst>
              </p:cNvPr>
              <p:cNvGrpSpPr/>
              <p:nvPr/>
            </p:nvGrpSpPr>
            <p:grpSpPr>
              <a:xfrm>
                <a:off x="9143846" y="2137410"/>
                <a:ext cx="2153407" cy="854411"/>
                <a:chOff x="6747499" y="2020344"/>
                <a:chExt cx="2153407" cy="854411"/>
              </a:xfrm>
            </p:grpSpPr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F7FA9446-6CAC-4F66-86AD-D9D87A7610FE}"/>
                    </a:ext>
                  </a:extLst>
                </p:cNvPr>
                <p:cNvSpPr txBox="1"/>
                <p:nvPr/>
              </p:nvSpPr>
              <p:spPr>
                <a:xfrm>
                  <a:off x="6747500" y="2020344"/>
                  <a:ext cx="2153406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200">
                      <a:solidFill>
                        <a:schemeClr val="bg1">
                          <a:lumMod val="65000"/>
                        </a:schemeClr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defRPr>
                  </a:lvl1pPr>
                </a:lstStyle>
                <a:p>
                  <a:r>
                    <a:rPr lang="id-ID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Investment</a:t>
                  </a:r>
                  <a:endParaRPr lang="en-US" dirty="0">
                    <a:solidFill>
                      <a:schemeClr val="bg1"/>
                    </a:solidFill>
                    <a:latin typeface="Titillium Web ExtraLight" panose="000003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endParaRPr>
                </a:p>
              </p:txBody>
            </p:sp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49D7CDDB-2B26-4E83-B729-12819AB72743}"/>
                    </a:ext>
                  </a:extLst>
                </p:cNvPr>
                <p:cNvSpPr txBox="1"/>
                <p:nvPr/>
              </p:nvSpPr>
              <p:spPr>
                <a:xfrm>
                  <a:off x="6747499" y="2289980"/>
                  <a:ext cx="2153405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d-ID" sz="3200" b="1" spc="100" dirty="0">
                      <a:solidFill>
                        <a:schemeClr val="bg1"/>
                      </a:solidFill>
                      <a:latin typeface="Titillium Web SemiBold" panose="00000700000000000000" pitchFamily="2" charset="0"/>
                      <a:cs typeface="Rajdhani" panose="02000000000000000000" pitchFamily="2" charset="0"/>
                    </a:rPr>
                    <a:t>$420 </a:t>
                  </a:r>
                  <a:r>
                    <a:rPr lang="id-ID" spc="100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cs typeface="Rajdhani" panose="02000000000000000000" pitchFamily="2" charset="0"/>
                    </a:rPr>
                    <a:t>USD</a:t>
                  </a:r>
                  <a:endParaRPr lang="id-ID" sz="3200" spc="100" dirty="0">
                    <a:solidFill>
                      <a:schemeClr val="bg1"/>
                    </a:solidFill>
                    <a:latin typeface="Titillium Web ExtraLight" panose="000003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9B098C7F-5407-492A-AEA7-A0CC95CE1FA6}"/>
                </a:ext>
              </a:extLst>
            </p:cNvPr>
            <p:cNvGrpSpPr/>
            <p:nvPr/>
          </p:nvGrpSpPr>
          <p:grpSpPr>
            <a:xfrm>
              <a:off x="6747499" y="3265157"/>
              <a:ext cx="4505641" cy="549794"/>
              <a:chOff x="6747499" y="3374071"/>
              <a:chExt cx="4505641" cy="549794"/>
            </a:xfrm>
          </p:grpSpPr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D9132737-02E4-4E93-8403-873DA6496E4D}"/>
                  </a:ext>
                </a:extLst>
              </p:cNvPr>
              <p:cNvSpPr txBox="1"/>
              <p:nvPr/>
            </p:nvSpPr>
            <p:spPr>
              <a:xfrm>
                <a:off x="6747499" y="3374071"/>
                <a:ext cx="1710503" cy="3046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400">
                    <a:solidFill>
                      <a:schemeClr val="bg1"/>
                    </a:solidFill>
                    <a:latin typeface="Titillium Web" panose="000005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r>
                  <a:rPr lang="id-ID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Rates :</a:t>
                </a:r>
              </a:p>
            </p:txBody>
          </p:sp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454CF840-E076-4B11-81BD-22958F4A7049}"/>
                  </a:ext>
                </a:extLst>
              </p:cNvPr>
              <p:cNvGrpSpPr/>
              <p:nvPr/>
            </p:nvGrpSpPr>
            <p:grpSpPr>
              <a:xfrm>
                <a:off x="6867528" y="3677131"/>
                <a:ext cx="695323" cy="246734"/>
                <a:chOff x="6867528" y="3877433"/>
                <a:chExt cx="695323" cy="246734"/>
              </a:xfrm>
            </p:grpSpPr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4F7F8CEE-82E3-4525-BB7E-23AB3ADBD0E0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620878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Dash</a:t>
                  </a:r>
                </a:p>
              </p:txBody>
            </p:sp>
            <p:sp>
              <p:nvSpPr>
                <p:cNvPr id="167" name="Oval 166">
                  <a:extLst>
                    <a:ext uri="{FF2B5EF4-FFF2-40B4-BE49-F238E27FC236}">
                      <a16:creationId xmlns:a16="http://schemas.microsoft.com/office/drawing/2014/main" id="{485D5F32-B71C-480F-95EB-3AC16D508850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AEB2A341-CE3E-43E3-A678-F7485247C3E9}"/>
                  </a:ext>
                </a:extLst>
              </p:cNvPr>
              <p:cNvGrpSpPr/>
              <p:nvPr/>
            </p:nvGrpSpPr>
            <p:grpSpPr>
              <a:xfrm>
                <a:off x="7582764" y="3677131"/>
                <a:ext cx="669394" cy="246734"/>
                <a:chOff x="6867528" y="3877433"/>
                <a:chExt cx="669394" cy="246734"/>
              </a:xfrm>
            </p:grpSpPr>
            <p:sp>
              <p:nvSpPr>
                <p:cNvPr id="170" name="TextBox 169">
                  <a:extLst>
                    <a:ext uri="{FF2B5EF4-FFF2-40B4-BE49-F238E27FC236}">
                      <a16:creationId xmlns:a16="http://schemas.microsoft.com/office/drawing/2014/main" id="{3C6159A5-296A-4731-8FE3-05CBA3403CC2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594949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Scrypt</a:t>
                  </a:r>
                </a:p>
              </p:txBody>
            </p:sp>
            <p:sp>
              <p:nvSpPr>
                <p:cNvPr id="171" name="Oval 170">
                  <a:extLst>
                    <a:ext uri="{FF2B5EF4-FFF2-40B4-BE49-F238E27FC236}">
                      <a16:creationId xmlns:a16="http://schemas.microsoft.com/office/drawing/2014/main" id="{F2987379-B046-483F-B3F3-C648BC66CC2D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n w="6350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1">
                      <a:alpha val="32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1C15EC08-7D8B-4E9A-848D-510D68DC1938}"/>
                  </a:ext>
                </a:extLst>
              </p:cNvPr>
              <p:cNvGrpSpPr/>
              <p:nvPr/>
            </p:nvGrpSpPr>
            <p:grpSpPr>
              <a:xfrm>
                <a:off x="8272071" y="3677131"/>
                <a:ext cx="832590" cy="246734"/>
                <a:chOff x="6867528" y="3877433"/>
                <a:chExt cx="832590" cy="246734"/>
              </a:xfrm>
            </p:grpSpPr>
            <p:sp>
              <p:nvSpPr>
                <p:cNvPr id="173" name="TextBox 172">
                  <a:extLst>
                    <a:ext uri="{FF2B5EF4-FFF2-40B4-BE49-F238E27FC236}">
                      <a16:creationId xmlns:a16="http://schemas.microsoft.com/office/drawing/2014/main" id="{CE9146E8-496F-4DF1-8C98-2925A5CBA877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758145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Ethereum</a:t>
                  </a:r>
                </a:p>
              </p:txBody>
            </p:sp>
            <p:sp>
              <p:nvSpPr>
                <p:cNvPr id="174" name="Oval 173">
                  <a:extLst>
                    <a:ext uri="{FF2B5EF4-FFF2-40B4-BE49-F238E27FC236}">
                      <a16:creationId xmlns:a16="http://schemas.microsoft.com/office/drawing/2014/main" id="{7138CA4C-2115-47B2-B7C5-A9E833CEBDA5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6863BFD0-87C5-4501-93F4-9AE5705A656B}"/>
                  </a:ext>
                </a:extLst>
              </p:cNvPr>
              <p:cNvGrpSpPr/>
              <p:nvPr/>
            </p:nvGrpSpPr>
            <p:grpSpPr>
              <a:xfrm>
                <a:off x="9124574" y="3677131"/>
                <a:ext cx="596951" cy="246734"/>
                <a:chOff x="6867528" y="3877433"/>
                <a:chExt cx="596951" cy="246734"/>
              </a:xfrm>
            </p:grpSpPr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AE810890-BA93-4B53-A589-25F5985C7D80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522506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Zcash</a:t>
                  </a:r>
                </a:p>
              </p:txBody>
            </p:sp>
            <p:sp>
              <p:nvSpPr>
                <p:cNvPr id="178" name="Oval 177">
                  <a:extLst>
                    <a:ext uri="{FF2B5EF4-FFF2-40B4-BE49-F238E27FC236}">
                      <a16:creationId xmlns:a16="http://schemas.microsoft.com/office/drawing/2014/main" id="{33A5AE69-C002-4B10-BD2E-653F730103C6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D4E16239-8D93-4F13-A0AC-CCDD468DF798}"/>
                  </a:ext>
                </a:extLst>
              </p:cNvPr>
              <p:cNvGrpSpPr/>
              <p:nvPr/>
            </p:nvGrpSpPr>
            <p:grpSpPr>
              <a:xfrm>
                <a:off x="10172152" y="3374071"/>
                <a:ext cx="1080988" cy="528942"/>
                <a:chOff x="10172152" y="3374071"/>
                <a:chExt cx="1080988" cy="528942"/>
              </a:xfrm>
            </p:grpSpPr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E85A0152-E404-40D4-BBBD-5C9476137F0F}"/>
                    </a:ext>
                  </a:extLst>
                </p:cNvPr>
                <p:cNvSpPr txBox="1"/>
                <p:nvPr/>
              </p:nvSpPr>
              <p:spPr>
                <a:xfrm>
                  <a:off x="10172152" y="3374071"/>
                  <a:ext cx="1080988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400">
                      <a:solidFill>
                        <a:schemeClr val="bg1"/>
                      </a:solidFill>
                      <a:latin typeface="Titillium Web" panose="000005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defRPr>
                  </a:lvl1pPr>
                </a:lstStyle>
                <a:p>
                  <a:r>
                    <a:rPr lang="id-ID" sz="12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Currency :</a:t>
                  </a:r>
                </a:p>
              </p:txBody>
            </p:sp>
            <p:sp>
              <p:nvSpPr>
                <p:cNvPr id="180" name="Rectangle: Rounded Corners 179">
                  <a:extLst>
                    <a:ext uri="{FF2B5EF4-FFF2-40B4-BE49-F238E27FC236}">
                      <a16:creationId xmlns:a16="http://schemas.microsoft.com/office/drawing/2014/main" id="{0FF27770-50FA-4FCE-9BFB-A182D8F8D0E0}"/>
                    </a:ext>
                  </a:extLst>
                </p:cNvPr>
                <p:cNvSpPr/>
                <p:nvPr/>
              </p:nvSpPr>
              <p:spPr>
                <a:xfrm>
                  <a:off x="10172152" y="3655389"/>
                  <a:ext cx="953048" cy="247624"/>
                </a:xfrm>
                <a:prstGeom prst="roundRect">
                  <a:avLst>
                    <a:gd name="adj" fmla="val 50000"/>
                  </a:avLst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r>
                    <a:rPr lang="id-ID" sz="900" dirty="0">
                      <a:solidFill>
                        <a:schemeClr val="bg1">
                          <a:lumMod val="50000"/>
                        </a:schemeClr>
                      </a:solidFill>
                      <a:latin typeface="Titillium Web Light" panose="00000400000000000000" pitchFamily="2" charset="0"/>
                    </a:rPr>
                    <a:t>USD</a:t>
                  </a:r>
                  <a:r>
                    <a:rPr lang="id-ID" sz="900" dirty="0">
                      <a:solidFill>
                        <a:schemeClr val="bg1">
                          <a:lumMod val="50000"/>
                        </a:schemeClr>
                      </a:solidFill>
                      <a:latin typeface="Titillium Web" panose="00000500000000000000" pitchFamily="2" charset="0"/>
                    </a:rPr>
                    <a:t>                  </a:t>
                  </a:r>
                  <a:r>
                    <a:rPr lang="en-US" sz="700" dirty="0">
                      <a:solidFill>
                        <a:schemeClr val="bg1">
                          <a:lumMod val="50000"/>
                        </a:schemeClr>
                      </a:solidFill>
                      <a:latin typeface="Rajdhani" panose="02000000000000000000" pitchFamily="2" charset="0"/>
                      <a:ea typeface="Roboto Light" panose="02000000000000000000" pitchFamily="2" charset="0"/>
                      <a:cs typeface="Rajdhani" panose="02000000000000000000" pitchFamily="2" charset="0"/>
                      <a:sym typeface="Wingdings 3" panose="05040102010807070707" pitchFamily="18" charset="2"/>
                    </a:rPr>
                    <a:t></a:t>
                  </a:r>
                  <a:endParaRPr lang="en-US" sz="800" dirty="0">
                    <a:solidFill>
                      <a:schemeClr val="bg1">
                        <a:lumMod val="50000"/>
                      </a:schemeClr>
                    </a:solidFill>
                    <a:latin typeface="Rajdhani" panose="02000000000000000000" pitchFamily="2" charset="0"/>
                    <a:ea typeface="Roboto Light" panose="020000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1198408C-0D42-47F5-AC9C-1D6C2CD01BB7}"/>
                </a:ext>
              </a:extLst>
            </p:cNvPr>
            <p:cNvGrpSpPr/>
            <p:nvPr/>
          </p:nvGrpSpPr>
          <p:grpSpPr>
            <a:xfrm>
              <a:off x="6747499" y="4079069"/>
              <a:ext cx="4549752" cy="207082"/>
              <a:chOff x="6747499" y="4217462"/>
              <a:chExt cx="4549752" cy="207082"/>
            </a:xfrm>
          </p:grpSpPr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662A4EBA-57CD-49CB-83D6-E2A7E58F6E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7499" y="4329098"/>
                <a:ext cx="4549752" cy="0"/>
              </a:xfrm>
              <a:prstGeom prst="line">
                <a:avLst/>
              </a:prstGeom>
              <a:ln w="44450" cap="rnd">
                <a:solidFill>
                  <a:schemeClr val="bg1">
                    <a:lumMod val="9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BCCC0D4B-0997-4017-8D3F-6A1C1174EE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7499" y="4329098"/>
                <a:ext cx="1215401" cy="0"/>
              </a:xfrm>
              <a:prstGeom prst="line">
                <a:avLst/>
              </a:prstGeom>
              <a:ln w="44450" cap="rnd">
                <a:solidFill>
                  <a:schemeClr val="accent5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46D559AB-F9A5-4C7E-8EC1-34A9788F7313}"/>
                  </a:ext>
                </a:extLst>
              </p:cNvPr>
              <p:cNvSpPr/>
              <p:nvPr/>
            </p:nvSpPr>
            <p:spPr>
              <a:xfrm flipH="1">
                <a:off x="7954191" y="4217462"/>
                <a:ext cx="207082" cy="207082"/>
              </a:xfrm>
              <a:prstGeom prst="ellipse">
                <a:avLst/>
              </a:prstGeom>
              <a:solidFill>
                <a:schemeClr val="bg1"/>
              </a:solidFill>
              <a:ln w="44450">
                <a:solidFill>
                  <a:schemeClr val="accent5"/>
                </a:solidFill>
              </a:ln>
              <a:effectLst>
                <a:outerShdw blurRad="177800" sx="102000" sy="102000" algn="ctr" rotWithShape="0">
                  <a:schemeClr val="accent5">
                    <a:alpha val="3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AD577A-53CA-4DED-9354-2F473F1DCDFA}"/>
              </a:ext>
            </a:extLst>
          </p:cNvPr>
          <p:cNvGrpSpPr/>
          <p:nvPr/>
        </p:nvGrpSpPr>
        <p:grpSpPr>
          <a:xfrm>
            <a:off x="6203280" y="742993"/>
            <a:ext cx="693215" cy="783140"/>
            <a:chOff x="3650766" y="2252569"/>
            <a:chExt cx="579484" cy="654656"/>
          </a:xfrm>
        </p:grpSpPr>
        <p:sp>
          <p:nvSpPr>
            <p:cNvPr id="104" name="Freeform 119">
              <a:extLst>
                <a:ext uri="{FF2B5EF4-FFF2-40B4-BE49-F238E27FC236}">
                  <a16:creationId xmlns:a16="http://schemas.microsoft.com/office/drawing/2014/main" id="{BE8706FC-950D-450B-B106-7CCC5158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766" y="2252569"/>
              <a:ext cx="579484" cy="6546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06" name="Freeform 34">
              <a:extLst>
                <a:ext uri="{FF2B5EF4-FFF2-40B4-BE49-F238E27FC236}">
                  <a16:creationId xmlns:a16="http://schemas.microsoft.com/office/drawing/2014/main" id="{4C769D68-2ABC-4E47-AA30-A528DE3C5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6587" y="2410657"/>
              <a:ext cx="227842" cy="338480"/>
            </a:xfrm>
            <a:custGeom>
              <a:avLst/>
              <a:gdLst>
                <a:gd name="T0" fmla="*/ 121 w 243"/>
                <a:gd name="T1" fmla="*/ 0 h 361"/>
                <a:gd name="T2" fmla="*/ 10 w 243"/>
                <a:gd name="T3" fmla="*/ 184 h 361"/>
                <a:gd name="T4" fmla="*/ 121 w 243"/>
                <a:gd name="T5" fmla="*/ 249 h 361"/>
                <a:gd name="T6" fmla="*/ 233 w 243"/>
                <a:gd name="T7" fmla="*/ 184 h 361"/>
                <a:gd name="T8" fmla="*/ 121 w 243"/>
                <a:gd name="T9" fmla="*/ 0 h 361"/>
                <a:gd name="T10" fmla="*/ 0 w 243"/>
                <a:gd name="T11" fmla="*/ 201 h 361"/>
                <a:gd name="T12" fmla="*/ 121 w 243"/>
                <a:gd name="T13" fmla="*/ 361 h 361"/>
                <a:gd name="T14" fmla="*/ 243 w 243"/>
                <a:gd name="T15" fmla="*/ 201 h 361"/>
                <a:gd name="T16" fmla="*/ 121 w 243"/>
                <a:gd name="T17" fmla="*/ 273 h 361"/>
                <a:gd name="T18" fmla="*/ 0 w 243"/>
                <a:gd name="T19" fmla="*/ 2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1">
                  <a:moveTo>
                    <a:pt x="121" y="0"/>
                  </a:moveTo>
                  <a:lnTo>
                    <a:pt x="10" y="184"/>
                  </a:lnTo>
                  <a:lnTo>
                    <a:pt x="121" y="249"/>
                  </a:lnTo>
                  <a:lnTo>
                    <a:pt x="233" y="184"/>
                  </a:lnTo>
                  <a:lnTo>
                    <a:pt x="121" y="0"/>
                  </a:lnTo>
                  <a:close/>
                  <a:moveTo>
                    <a:pt x="0" y="201"/>
                  </a:moveTo>
                  <a:lnTo>
                    <a:pt x="121" y="361"/>
                  </a:lnTo>
                  <a:lnTo>
                    <a:pt x="243" y="201"/>
                  </a:lnTo>
                  <a:lnTo>
                    <a:pt x="121" y="273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3" name="Oval 102">
            <a:extLst>
              <a:ext uri="{FF2B5EF4-FFF2-40B4-BE49-F238E27FC236}">
                <a16:creationId xmlns:a16="http://schemas.microsoft.com/office/drawing/2014/main" id="{30A89B6C-CA7B-4DFC-A57E-63B1F74511BE}"/>
              </a:ext>
            </a:extLst>
          </p:cNvPr>
          <p:cNvSpPr/>
          <p:nvPr/>
        </p:nvSpPr>
        <p:spPr>
          <a:xfrm flipH="1">
            <a:off x="-306303" y="4686676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34930776-0E49-4144-A57D-83F932EF2CF6}"/>
              </a:ext>
            </a:extLst>
          </p:cNvPr>
          <p:cNvSpPr/>
          <p:nvPr/>
        </p:nvSpPr>
        <p:spPr>
          <a:xfrm flipH="1">
            <a:off x="9836863" y="445932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C6D82A35-0F7B-4F35-844E-F39B844F8363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1DD53177-2AA9-4688-B73E-D735B6470493}"/>
              </a:ext>
            </a:extLst>
          </p:cNvPr>
          <p:cNvGrpSpPr/>
          <p:nvPr/>
        </p:nvGrpSpPr>
        <p:grpSpPr>
          <a:xfrm>
            <a:off x="9602434" y="828899"/>
            <a:ext cx="2978512" cy="855556"/>
            <a:chOff x="9834318" y="1244485"/>
            <a:chExt cx="2241320" cy="643803"/>
          </a:xfrm>
        </p:grpSpPr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A9221986-2A84-4926-8206-8AAA3CA7A39D}"/>
                </a:ext>
              </a:extLst>
            </p:cNvPr>
            <p:cNvSpPr/>
            <p:nvPr/>
          </p:nvSpPr>
          <p:spPr>
            <a:xfrm>
              <a:off x="9889940" y="1244485"/>
              <a:ext cx="2185698" cy="643803"/>
            </a:xfrm>
            <a:custGeom>
              <a:avLst/>
              <a:gdLst>
                <a:gd name="connsiteX0" fmla="*/ 0 w 7962900"/>
                <a:gd name="connsiteY0" fmla="*/ 2004895 h 2345492"/>
                <a:gd name="connsiteX1" fmla="*/ 457200 w 7962900"/>
                <a:gd name="connsiteY1" fmla="*/ 1909645 h 2345492"/>
                <a:gd name="connsiteX2" fmla="*/ 1619250 w 7962900"/>
                <a:gd name="connsiteY2" fmla="*/ 2328745 h 2345492"/>
                <a:gd name="connsiteX3" fmla="*/ 2895600 w 7962900"/>
                <a:gd name="connsiteY3" fmla="*/ 1242895 h 2345492"/>
                <a:gd name="connsiteX4" fmla="*/ 4648200 w 7962900"/>
                <a:gd name="connsiteY4" fmla="*/ 1871545 h 2345492"/>
                <a:gd name="connsiteX5" fmla="*/ 6381750 w 7962900"/>
                <a:gd name="connsiteY5" fmla="*/ 176095 h 2345492"/>
                <a:gd name="connsiteX6" fmla="*/ 7962900 w 7962900"/>
                <a:gd name="connsiteY6" fmla="*/ 137995 h 234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62900" h="2345492">
                  <a:moveTo>
                    <a:pt x="0" y="2004895"/>
                  </a:moveTo>
                  <a:cubicBezTo>
                    <a:pt x="93662" y="1930282"/>
                    <a:pt x="187325" y="1855670"/>
                    <a:pt x="457200" y="1909645"/>
                  </a:cubicBezTo>
                  <a:cubicBezTo>
                    <a:pt x="727075" y="1963620"/>
                    <a:pt x="1212850" y="2439870"/>
                    <a:pt x="1619250" y="2328745"/>
                  </a:cubicBezTo>
                  <a:cubicBezTo>
                    <a:pt x="2025650" y="2217620"/>
                    <a:pt x="2390775" y="1319095"/>
                    <a:pt x="2895600" y="1242895"/>
                  </a:cubicBezTo>
                  <a:cubicBezTo>
                    <a:pt x="3400425" y="1166695"/>
                    <a:pt x="4067175" y="2049345"/>
                    <a:pt x="4648200" y="1871545"/>
                  </a:cubicBezTo>
                  <a:cubicBezTo>
                    <a:pt x="5229225" y="1693745"/>
                    <a:pt x="5829300" y="465020"/>
                    <a:pt x="6381750" y="176095"/>
                  </a:cubicBezTo>
                  <a:cubicBezTo>
                    <a:pt x="6934200" y="-112830"/>
                    <a:pt x="7448550" y="12582"/>
                    <a:pt x="7962900" y="137995"/>
                  </a:cubicBezTo>
                </a:path>
              </a:pathLst>
            </a:custGeom>
            <a:noFill/>
            <a:ln w="28575">
              <a:gradFill flip="none" rotWithShape="1">
                <a:gsLst>
                  <a:gs pos="0">
                    <a:schemeClr val="accent5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1"/>
                <a:tileRect/>
              </a:gradFill>
            </a:ln>
            <a:effectLst>
              <a:outerShdw blurRad="2921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77722E8D-9AE3-47FD-B981-30297C54D0BB}"/>
                </a:ext>
              </a:extLst>
            </p:cNvPr>
            <p:cNvSpPr/>
            <p:nvPr/>
          </p:nvSpPr>
          <p:spPr>
            <a:xfrm flipH="1">
              <a:off x="9834318" y="1769677"/>
              <a:ext cx="76671" cy="7667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8449B9F-E8BA-493D-A0BA-6A66BD815BF3}"/>
              </a:ext>
            </a:extLst>
          </p:cNvPr>
          <p:cNvGrpSpPr/>
          <p:nvPr/>
        </p:nvGrpSpPr>
        <p:grpSpPr>
          <a:xfrm>
            <a:off x="4647468" y="2681265"/>
            <a:ext cx="2512438" cy="2551435"/>
            <a:chOff x="5886958" y="2255520"/>
            <a:chExt cx="2512438" cy="2551435"/>
          </a:xfrm>
        </p:grpSpPr>
        <p:sp>
          <p:nvSpPr>
            <p:cNvPr id="120" name="Rectangle: Rounded Corners 119">
              <a:extLst>
                <a:ext uri="{FF2B5EF4-FFF2-40B4-BE49-F238E27FC236}">
                  <a16:creationId xmlns:a16="http://schemas.microsoft.com/office/drawing/2014/main" id="{1DCAE3C2-CE6A-42C5-ABD4-1C4AD7818905}"/>
                </a:ext>
              </a:extLst>
            </p:cNvPr>
            <p:cNvSpPr/>
            <p:nvPr/>
          </p:nvSpPr>
          <p:spPr>
            <a:xfrm>
              <a:off x="5886958" y="2255520"/>
              <a:ext cx="2512438" cy="2551435"/>
            </a:xfrm>
            <a:prstGeom prst="roundRect">
              <a:avLst>
                <a:gd name="adj" fmla="val 2606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800" b="1" dirty="0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D4314BE4-6717-466B-A8FA-F3EAF07C2DBB}"/>
                </a:ext>
              </a:extLst>
            </p:cNvPr>
            <p:cNvSpPr txBox="1"/>
            <p:nvPr/>
          </p:nvSpPr>
          <p:spPr>
            <a:xfrm>
              <a:off x="5999573" y="2763666"/>
              <a:ext cx="2287208" cy="2639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algn="ctr"/>
              <a:r>
                <a:rPr lang="id-ID" sz="10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Dont have account yet? </a:t>
              </a:r>
              <a:r>
                <a:rPr lang="id-ID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Register</a:t>
              </a:r>
              <a:endPara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34FD44F-EC63-4CBC-9B04-D91C9807A40A}"/>
                </a:ext>
              </a:extLst>
            </p:cNvPr>
            <p:cNvSpPr txBox="1"/>
            <p:nvPr/>
          </p:nvSpPr>
          <p:spPr>
            <a:xfrm>
              <a:off x="5999573" y="2473519"/>
              <a:ext cx="228720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500" b="1" dirty="0">
                  <a:gradFill>
                    <a:gsLst>
                      <a:gs pos="10000">
                        <a:schemeClr val="accent1"/>
                      </a:gs>
                      <a:gs pos="100000">
                        <a:schemeClr val="accent2"/>
                      </a:gs>
                    </a:gsLst>
                    <a:lin ang="18900000" scaled="1"/>
                  </a:gradFill>
                  <a:latin typeface="Titillium Web SemiBold" panose="00000700000000000000" pitchFamily="2" charset="0"/>
                  <a:cs typeface="Rajdhani" panose="02000000000000000000" pitchFamily="2" charset="0"/>
                </a:rPr>
                <a:t>Login to your account</a:t>
              </a:r>
              <a:endParaRPr lang="en-US" sz="1500" b="1" dirty="0">
                <a:gradFill>
                  <a:gsLst>
                    <a:gs pos="10000">
                      <a:schemeClr val="accent1"/>
                    </a:gs>
                    <a:gs pos="100000">
                      <a:schemeClr val="accent2"/>
                    </a:gs>
                  </a:gsLst>
                  <a:lin ang="18900000" scaled="1"/>
                </a:gradFill>
                <a:latin typeface="Titillium Web SemiBold" panose="00000700000000000000" pitchFamily="2" charset="0"/>
                <a:cs typeface="Rajdhani" panose="02000000000000000000" pitchFamily="2" charset="0"/>
              </a:endParaRPr>
            </a:p>
          </p:txBody>
        </p: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CBB0DA01-C3D3-4A92-A85D-D01EA4E36345}"/>
                </a:ext>
              </a:extLst>
            </p:cNvPr>
            <p:cNvGrpSpPr/>
            <p:nvPr/>
          </p:nvGrpSpPr>
          <p:grpSpPr>
            <a:xfrm>
              <a:off x="6124642" y="3273603"/>
              <a:ext cx="2016577" cy="301484"/>
              <a:chOff x="6124642" y="3335467"/>
              <a:chExt cx="2016577" cy="301484"/>
            </a:xfrm>
          </p:grpSpPr>
          <p:sp>
            <p:nvSpPr>
              <p:cNvPr id="140" name="Rectangle: Rounded Corners 139">
                <a:extLst>
                  <a:ext uri="{FF2B5EF4-FFF2-40B4-BE49-F238E27FC236}">
                    <a16:creationId xmlns:a16="http://schemas.microsoft.com/office/drawing/2014/main" id="{C83CBB6E-48C9-4004-8B21-1F67560B7420}"/>
                  </a:ext>
                </a:extLst>
              </p:cNvPr>
              <p:cNvSpPr/>
              <p:nvPr/>
            </p:nvSpPr>
            <p:spPr>
              <a:xfrm>
                <a:off x="6124642" y="3335467"/>
                <a:ext cx="2016577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bg1">
                  <a:lumMod val="95000"/>
                  <a:alpha val="49000"/>
                </a:schemeClr>
              </a:solidFill>
              <a:ln w="952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23AA3058-F48D-470D-BDE5-28B2E0ED8D86}"/>
                  </a:ext>
                </a:extLst>
              </p:cNvPr>
              <p:cNvSpPr txBox="1"/>
              <p:nvPr/>
            </p:nvSpPr>
            <p:spPr>
              <a:xfrm>
                <a:off x="6131499" y="3370793"/>
                <a:ext cx="1222702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900" dirty="0">
                    <a:solidFill>
                      <a:schemeClr val="bg1">
                        <a:lumMod val="65000"/>
                      </a:schemeClr>
                    </a:solidFill>
                    <a:latin typeface="Titillium Web" panose="00000500000000000000" pitchFamily="2" charset="0"/>
                  </a:rPr>
                  <a:t>Email</a:t>
                </a:r>
                <a:endParaRPr lang="en-US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67589F00-7E17-460D-B2B6-C20BFCFB504E}"/>
                </a:ext>
              </a:extLst>
            </p:cNvPr>
            <p:cNvGrpSpPr/>
            <p:nvPr/>
          </p:nvGrpSpPr>
          <p:grpSpPr>
            <a:xfrm>
              <a:off x="6124642" y="3773099"/>
              <a:ext cx="2016577" cy="301484"/>
              <a:chOff x="6124642" y="3771900"/>
              <a:chExt cx="2016577" cy="301484"/>
            </a:xfrm>
          </p:grpSpPr>
          <p:sp>
            <p:nvSpPr>
              <p:cNvPr id="133" name="Rectangle: Rounded Corners 132">
                <a:extLst>
                  <a:ext uri="{FF2B5EF4-FFF2-40B4-BE49-F238E27FC236}">
                    <a16:creationId xmlns:a16="http://schemas.microsoft.com/office/drawing/2014/main" id="{BD7DFDE6-D1F2-4E90-83AD-BEC3DC59873C}"/>
                  </a:ext>
                </a:extLst>
              </p:cNvPr>
              <p:cNvSpPr/>
              <p:nvPr/>
            </p:nvSpPr>
            <p:spPr>
              <a:xfrm>
                <a:off x="6124642" y="3771900"/>
                <a:ext cx="2016577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bg1">
                  <a:lumMod val="95000"/>
                  <a:alpha val="49000"/>
                </a:schemeClr>
              </a:solidFill>
              <a:ln w="952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40E451CD-02A7-4C0B-BA46-65849FF467D8}"/>
                  </a:ext>
                </a:extLst>
              </p:cNvPr>
              <p:cNvSpPr txBox="1"/>
              <p:nvPr/>
            </p:nvSpPr>
            <p:spPr>
              <a:xfrm>
                <a:off x="6131499" y="3807226"/>
                <a:ext cx="1222702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900" dirty="0">
                    <a:solidFill>
                      <a:schemeClr val="bg1">
                        <a:lumMod val="65000"/>
                      </a:schemeClr>
                    </a:solidFill>
                    <a:latin typeface="Titillium Web" panose="00000500000000000000" pitchFamily="2" charset="0"/>
                  </a:rPr>
                  <a:t>Password</a:t>
                </a:r>
                <a:endParaRPr lang="en-US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8601E5FB-0FF9-44CC-9FE3-F6E729813DE5}"/>
                </a:ext>
              </a:extLst>
            </p:cNvPr>
            <p:cNvGrpSpPr/>
            <p:nvPr/>
          </p:nvGrpSpPr>
          <p:grpSpPr>
            <a:xfrm>
              <a:off x="6124642" y="4272595"/>
              <a:ext cx="2162139" cy="263918"/>
              <a:chOff x="6124642" y="4272595"/>
              <a:chExt cx="2162139" cy="263918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6A14A263-65E3-48A7-9AFB-CC6680A7DA52}"/>
                  </a:ext>
                </a:extLst>
              </p:cNvPr>
              <p:cNvGrpSpPr/>
              <p:nvPr/>
            </p:nvGrpSpPr>
            <p:grpSpPr>
              <a:xfrm>
                <a:off x="6124642" y="4280742"/>
                <a:ext cx="847657" cy="247624"/>
                <a:chOff x="6124642" y="4280742"/>
                <a:chExt cx="847657" cy="247624"/>
              </a:xfrm>
            </p:grpSpPr>
            <p:sp>
              <p:nvSpPr>
                <p:cNvPr id="131" name="Rectangle: Rounded Corners 130">
                  <a:extLst>
                    <a:ext uri="{FF2B5EF4-FFF2-40B4-BE49-F238E27FC236}">
                      <a16:creationId xmlns:a16="http://schemas.microsoft.com/office/drawing/2014/main" id="{97E25B19-7E03-4324-A136-8C725FC69724}"/>
                    </a:ext>
                  </a:extLst>
                </p:cNvPr>
                <p:cNvSpPr/>
                <p:nvPr/>
              </p:nvSpPr>
              <p:spPr>
                <a:xfrm>
                  <a:off x="6124642" y="4280742"/>
                  <a:ext cx="847657" cy="24762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accent5"/>
                    </a:gs>
                    <a:gs pos="100000">
                      <a:schemeClr val="accent5">
                        <a:lumMod val="75000"/>
                      </a:schemeClr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dist="50800" dir="5400000" sx="99000" sy="99000" algn="t" rotWithShape="0">
                    <a:schemeClr val="accent5"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id-ID" sz="900" dirty="0">
                      <a:latin typeface="Titillium Web" panose="00000500000000000000" pitchFamily="2" charset="0"/>
                    </a:rPr>
                    <a:t>Login</a:t>
                  </a:r>
                  <a:endParaRPr lang="en-US" sz="900" dirty="0">
                    <a:latin typeface="Titillium Web" panose="00000500000000000000" pitchFamily="2" charset="0"/>
                  </a:endParaRPr>
                </a:p>
              </p:txBody>
            </p:sp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21A4C277-EF36-4A06-8D0B-F0846424D50D}"/>
                    </a:ext>
                  </a:extLst>
                </p:cNvPr>
                <p:cNvSpPr/>
                <p:nvPr/>
              </p:nvSpPr>
              <p:spPr>
                <a:xfrm>
                  <a:off x="6744104" y="4309296"/>
                  <a:ext cx="190518" cy="190516"/>
                </a:xfrm>
                <a:prstGeom prst="ellipse">
                  <a:avLst/>
                </a:prstGeom>
                <a:solidFill>
                  <a:schemeClr val="accent6">
                    <a:alpha val="38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id-ID" sz="600" dirty="0">
                      <a:sym typeface="Wingdings 3" panose="05040102010807070707" pitchFamily="18" charset="2"/>
                    </a:rPr>
                    <a:t></a:t>
                  </a:r>
                  <a:endParaRPr lang="id-ID" sz="600" dirty="0"/>
                </a:p>
              </p:txBody>
            </p:sp>
          </p:grpSp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6B115371-7AD2-44DA-94D3-8F0CCCB8EE34}"/>
                  </a:ext>
                </a:extLst>
              </p:cNvPr>
              <p:cNvSpPr txBox="1"/>
              <p:nvPr/>
            </p:nvSpPr>
            <p:spPr>
              <a:xfrm>
                <a:off x="7050881" y="4272595"/>
                <a:ext cx="1235900" cy="2639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r>
                  <a:rPr lang="id-ID" sz="10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Forgot password?</a:t>
                </a:r>
                <a:endParaRPr lang="en-US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8D6AF3EE-FCAB-4231-B709-BE607B9805CD}"/>
              </a:ext>
            </a:extLst>
          </p:cNvPr>
          <p:cNvGrpSpPr/>
          <p:nvPr/>
        </p:nvGrpSpPr>
        <p:grpSpPr>
          <a:xfrm>
            <a:off x="6172006" y="4218570"/>
            <a:ext cx="3426894" cy="1482339"/>
            <a:chOff x="6172006" y="4218570"/>
            <a:chExt cx="3426894" cy="1482339"/>
          </a:xfrm>
        </p:grpSpPr>
        <p:sp>
          <p:nvSpPr>
            <p:cNvPr id="143" name="Rectangle: Rounded Corners 142">
              <a:extLst>
                <a:ext uri="{FF2B5EF4-FFF2-40B4-BE49-F238E27FC236}">
                  <a16:creationId xmlns:a16="http://schemas.microsoft.com/office/drawing/2014/main" id="{E5440240-8800-456C-837C-31755130B0B5}"/>
                </a:ext>
              </a:extLst>
            </p:cNvPr>
            <p:cNvSpPr/>
            <p:nvPr/>
          </p:nvSpPr>
          <p:spPr>
            <a:xfrm>
              <a:off x="6172006" y="4218570"/>
              <a:ext cx="3426894" cy="1482338"/>
            </a:xfrm>
            <a:prstGeom prst="roundRect">
              <a:avLst>
                <a:gd name="adj" fmla="val 260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800" b="1" dirty="0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4D93E69-1EFE-4F72-BD4F-5CA536EF1F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007448" y="4109456"/>
              <a:ext cx="1482338" cy="1700566"/>
            </a:xfrm>
            <a:custGeom>
              <a:avLst/>
              <a:gdLst>
                <a:gd name="connsiteX0" fmla="*/ 0 w 1482338"/>
                <a:gd name="connsiteY0" fmla="*/ 1355533 h 1700566"/>
                <a:gd name="connsiteX1" fmla="*/ 0 w 1482338"/>
                <a:gd name="connsiteY1" fmla="*/ 38630 h 1700566"/>
                <a:gd name="connsiteX2" fmla="*/ 38630 w 1482338"/>
                <a:gd name="connsiteY2" fmla="*/ 0 h 1700566"/>
                <a:gd name="connsiteX3" fmla="*/ 1443708 w 1482338"/>
                <a:gd name="connsiteY3" fmla="*/ 0 h 1700566"/>
                <a:gd name="connsiteX4" fmla="*/ 1482338 w 1482338"/>
                <a:gd name="connsiteY4" fmla="*/ 38630 h 1700566"/>
                <a:gd name="connsiteX5" fmla="*/ 1482338 w 1482338"/>
                <a:gd name="connsiteY5" fmla="*/ 1367645 h 1700566"/>
                <a:gd name="connsiteX6" fmla="*/ 1455444 w 1482338"/>
                <a:gd name="connsiteY6" fmla="*/ 1381028 h 1700566"/>
                <a:gd name="connsiteX7" fmla="*/ 871659 w 1482338"/>
                <a:gd name="connsiteY7" fmla="*/ 1671519 h 1700566"/>
                <a:gd name="connsiteX8" fmla="*/ 635021 w 1482338"/>
                <a:gd name="connsiteY8" fmla="*/ 1671519 h 1700566"/>
                <a:gd name="connsiteX9" fmla="*/ 55671 w 1482338"/>
                <a:gd name="connsiteY9" fmla="*/ 1383234 h 1700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2338" h="1700566">
                  <a:moveTo>
                    <a:pt x="0" y="1355533"/>
                  </a:moveTo>
                  <a:lnTo>
                    <a:pt x="0" y="38630"/>
                  </a:lnTo>
                  <a:cubicBezTo>
                    <a:pt x="0" y="17295"/>
                    <a:pt x="17295" y="0"/>
                    <a:pt x="38630" y="0"/>
                  </a:cubicBezTo>
                  <a:lnTo>
                    <a:pt x="1443708" y="0"/>
                  </a:lnTo>
                  <a:cubicBezTo>
                    <a:pt x="1465043" y="0"/>
                    <a:pt x="1482338" y="17295"/>
                    <a:pt x="1482338" y="38630"/>
                  </a:cubicBezTo>
                  <a:lnTo>
                    <a:pt x="1482338" y="1367645"/>
                  </a:lnTo>
                  <a:lnTo>
                    <a:pt x="1455444" y="1381028"/>
                  </a:lnTo>
                  <a:cubicBezTo>
                    <a:pt x="1327708" y="1444589"/>
                    <a:pt x="1141910" y="1537042"/>
                    <a:pt x="871659" y="1671519"/>
                  </a:cubicBezTo>
                  <a:cubicBezTo>
                    <a:pt x="798516" y="1710249"/>
                    <a:pt x="708164" y="1710249"/>
                    <a:pt x="635021" y="1671519"/>
                  </a:cubicBezTo>
                  <a:cubicBezTo>
                    <a:pt x="635021" y="1671519"/>
                    <a:pt x="635021" y="1671519"/>
                    <a:pt x="55671" y="138323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16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4F26F7C-EE4A-4680-9AFE-DC824A32C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315888" y="4417897"/>
              <a:ext cx="1482338" cy="1083685"/>
            </a:xfrm>
            <a:custGeom>
              <a:avLst/>
              <a:gdLst>
                <a:gd name="connsiteX0" fmla="*/ 0 w 1482338"/>
                <a:gd name="connsiteY0" fmla="*/ 738652 h 1083685"/>
                <a:gd name="connsiteX1" fmla="*/ 0 w 1482338"/>
                <a:gd name="connsiteY1" fmla="*/ 38630 h 1083685"/>
                <a:gd name="connsiteX2" fmla="*/ 38630 w 1482338"/>
                <a:gd name="connsiteY2" fmla="*/ 0 h 1083685"/>
                <a:gd name="connsiteX3" fmla="*/ 1443708 w 1482338"/>
                <a:gd name="connsiteY3" fmla="*/ 0 h 1083685"/>
                <a:gd name="connsiteX4" fmla="*/ 1482338 w 1482338"/>
                <a:gd name="connsiteY4" fmla="*/ 38630 h 1083685"/>
                <a:gd name="connsiteX5" fmla="*/ 1482338 w 1482338"/>
                <a:gd name="connsiteY5" fmla="*/ 750764 h 1083685"/>
                <a:gd name="connsiteX6" fmla="*/ 1455444 w 1482338"/>
                <a:gd name="connsiteY6" fmla="*/ 764147 h 1083685"/>
                <a:gd name="connsiteX7" fmla="*/ 871659 w 1482338"/>
                <a:gd name="connsiteY7" fmla="*/ 1054639 h 1083685"/>
                <a:gd name="connsiteX8" fmla="*/ 635021 w 1482338"/>
                <a:gd name="connsiteY8" fmla="*/ 1054639 h 1083685"/>
                <a:gd name="connsiteX9" fmla="*/ 55671 w 1482338"/>
                <a:gd name="connsiteY9" fmla="*/ 766354 h 108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2338" h="1083685">
                  <a:moveTo>
                    <a:pt x="0" y="738652"/>
                  </a:moveTo>
                  <a:lnTo>
                    <a:pt x="0" y="38630"/>
                  </a:lnTo>
                  <a:cubicBezTo>
                    <a:pt x="0" y="17295"/>
                    <a:pt x="17295" y="0"/>
                    <a:pt x="38630" y="0"/>
                  </a:cubicBezTo>
                  <a:lnTo>
                    <a:pt x="1443708" y="0"/>
                  </a:lnTo>
                  <a:cubicBezTo>
                    <a:pt x="1465043" y="0"/>
                    <a:pt x="1482338" y="17295"/>
                    <a:pt x="1482338" y="38630"/>
                  </a:cubicBezTo>
                  <a:lnTo>
                    <a:pt x="1482338" y="750764"/>
                  </a:lnTo>
                  <a:lnTo>
                    <a:pt x="1455444" y="764147"/>
                  </a:lnTo>
                  <a:cubicBezTo>
                    <a:pt x="1327708" y="827709"/>
                    <a:pt x="1141910" y="920162"/>
                    <a:pt x="871659" y="1054639"/>
                  </a:cubicBezTo>
                  <a:cubicBezTo>
                    <a:pt x="798516" y="1093368"/>
                    <a:pt x="708164" y="1093368"/>
                    <a:pt x="635021" y="1054639"/>
                  </a:cubicBezTo>
                  <a:cubicBezTo>
                    <a:pt x="635021" y="1054639"/>
                    <a:pt x="635021" y="1054639"/>
                    <a:pt x="55671" y="76635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16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7D86A663-5F7A-4B9E-92FE-072E40C44494}"/>
                </a:ext>
              </a:extLst>
            </p:cNvPr>
            <p:cNvSpPr txBox="1"/>
            <p:nvPr/>
          </p:nvSpPr>
          <p:spPr>
            <a:xfrm>
              <a:off x="7349219" y="4339373"/>
              <a:ext cx="2153406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Earned</a:t>
              </a:r>
              <a:endParaRPr lang="en-US" dirty="0">
                <a:solidFill>
                  <a:schemeClr val="bg1"/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82F27B04-BC4E-4CDE-AC3B-DFD6A57A96E1}"/>
                </a:ext>
              </a:extLst>
            </p:cNvPr>
            <p:cNvSpPr txBox="1"/>
            <p:nvPr/>
          </p:nvSpPr>
          <p:spPr>
            <a:xfrm>
              <a:off x="7349218" y="4644012"/>
              <a:ext cx="215340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8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$2899 </a:t>
              </a:r>
              <a:r>
                <a:rPr lang="id-ID" sz="16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8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E4B886A3-F63C-4335-A662-488F0217B9E7}"/>
                </a:ext>
              </a:extLst>
            </p:cNvPr>
            <p:cNvSpPr txBox="1"/>
            <p:nvPr/>
          </p:nvSpPr>
          <p:spPr>
            <a:xfrm>
              <a:off x="7349218" y="5167172"/>
              <a:ext cx="1710503" cy="4129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  <a:spcAft>
                  <a:spcPts val="600"/>
                </a:spcAft>
              </a:pPr>
              <a:r>
                <a:rPr lang="id-ID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*</a:t>
              </a:r>
              <a:r>
                <a:rPr lang="en-US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900" i="1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</a:t>
              </a:r>
              <a:endParaRPr lang="id-ID" sz="900" i="1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A7FB1FB4-5E4E-4FCA-B457-99E05D880DB8}"/>
                </a:ext>
              </a:extLst>
            </p:cNvPr>
            <p:cNvGrpSpPr/>
            <p:nvPr/>
          </p:nvGrpSpPr>
          <p:grpSpPr>
            <a:xfrm>
              <a:off x="6364893" y="4551404"/>
              <a:ext cx="816666" cy="816666"/>
              <a:chOff x="6364893" y="4551404"/>
              <a:chExt cx="816666" cy="816666"/>
            </a:xfrm>
          </p:grpSpPr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42FF0688-647E-4AC5-BA08-2534126BA4B5}"/>
                  </a:ext>
                </a:extLst>
              </p:cNvPr>
              <p:cNvGrpSpPr/>
              <p:nvPr/>
            </p:nvGrpSpPr>
            <p:grpSpPr>
              <a:xfrm>
                <a:off x="6364893" y="4551404"/>
                <a:ext cx="816666" cy="816666"/>
                <a:chOff x="4202049" y="3132739"/>
                <a:chExt cx="1371601" cy="1371601"/>
              </a:xfrm>
            </p:grpSpPr>
            <p:sp>
              <p:nvSpPr>
                <p:cNvPr id="152" name="Oval 151">
                  <a:extLst>
                    <a:ext uri="{FF2B5EF4-FFF2-40B4-BE49-F238E27FC236}">
                      <a16:creationId xmlns:a16="http://schemas.microsoft.com/office/drawing/2014/main" id="{A5EF3771-26C0-4B0F-B501-E7BC6FB628A5}"/>
                    </a:ext>
                  </a:extLst>
                </p:cNvPr>
                <p:cNvSpPr/>
                <p:nvPr/>
              </p:nvSpPr>
              <p:spPr>
                <a:xfrm>
                  <a:off x="4202051" y="3132739"/>
                  <a:ext cx="1371599" cy="1371601"/>
                </a:xfrm>
                <a:prstGeom prst="ellipse">
                  <a:avLst/>
                </a:prstGeom>
                <a:solidFill>
                  <a:schemeClr val="bg1">
                    <a:lumMod val="95000"/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/>
                </a:p>
              </p:txBody>
            </p:sp>
            <p:sp>
              <p:nvSpPr>
                <p:cNvPr id="153" name="Partial Circle 152">
                  <a:extLst>
                    <a:ext uri="{FF2B5EF4-FFF2-40B4-BE49-F238E27FC236}">
                      <a16:creationId xmlns:a16="http://schemas.microsoft.com/office/drawing/2014/main" id="{AC4D425F-333F-4824-8722-C9FCAB3ECAB6}"/>
                    </a:ext>
                  </a:extLst>
                </p:cNvPr>
                <p:cNvSpPr/>
                <p:nvPr/>
              </p:nvSpPr>
              <p:spPr>
                <a:xfrm>
                  <a:off x="4202049" y="3132742"/>
                  <a:ext cx="1371601" cy="1371597"/>
                </a:xfrm>
                <a:prstGeom prst="pie">
                  <a:avLst>
                    <a:gd name="adj1" fmla="val 1743233"/>
                    <a:gd name="adj2" fmla="val 1620000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20138C56-2E34-4276-94D4-BF924CACFBE8}"/>
                    </a:ext>
                  </a:extLst>
                </p:cNvPr>
                <p:cNvSpPr/>
                <p:nvPr/>
              </p:nvSpPr>
              <p:spPr>
                <a:xfrm>
                  <a:off x="4403596" y="3334287"/>
                  <a:ext cx="968504" cy="968504"/>
                </a:xfrm>
                <a:prstGeom prst="ellips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27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>
                    <a:latin typeface="+mj-lt"/>
                  </a:endParaRPr>
                </a:p>
              </p:txBody>
            </p:sp>
          </p:grpSp>
          <p:sp>
            <p:nvSpPr>
              <p:cNvPr id="151" name="Freeform 14">
                <a:extLst>
                  <a:ext uri="{FF2B5EF4-FFF2-40B4-BE49-F238E27FC236}">
                    <a16:creationId xmlns:a16="http://schemas.microsoft.com/office/drawing/2014/main" id="{E3CE88A6-2956-4C1A-BFD9-8061C7869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4457" y="4874134"/>
                <a:ext cx="117542" cy="171212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554AC89-9F14-40E7-8326-BC21C8159007}"/>
              </a:ext>
            </a:extLst>
          </p:cNvPr>
          <p:cNvGrpSpPr/>
          <p:nvPr/>
        </p:nvGrpSpPr>
        <p:grpSpPr>
          <a:xfrm>
            <a:off x="4368669" y="5005406"/>
            <a:ext cx="549748" cy="621062"/>
            <a:chOff x="2132255" y="4318605"/>
            <a:chExt cx="892801" cy="1008617"/>
          </a:xfrm>
        </p:grpSpPr>
        <p:sp>
          <p:nvSpPr>
            <p:cNvPr id="109" name="Freeform 119">
              <a:extLst>
                <a:ext uri="{FF2B5EF4-FFF2-40B4-BE49-F238E27FC236}">
                  <a16:creationId xmlns:a16="http://schemas.microsoft.com/office/drawing/2014/main" id="{A4732426-A9DE-47DC-A5F1-4B84297F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255" y="4318605"/>
              <a:ext cx="892801" cy="1008617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881AEDC7-7B7C-4364-9676-81EB3F224F3B}"/>
                </a:ext>
              </a:extLst>
            </p:cNvPr>
            <p:cNvGrpSpPr/>
            <p:nvPr/>
          </p:nvGrpSpPr>
          <p:grpSpPr>
            <a:xfrm>
              <a:off x="2357989" y="4665505"/>
              <a:ext cx="441332" cy="314816"/>
              <a:chOff x="6997662" y="2252160"/>
              <a:chExt cx="284305" cy="202804"/>
            </a:xfrm>
            <a:solidFill>
              <a:schemeClr val="bg1"/>
            </a:solidFill>
          </p:grpSpPr>
          <p:sp>
            <p:nvSpPr>
              <p:cNvPr id="115" name="Freeform 109">
                <a:extLst>
                  <a:ext uri="{FF2B5EF4-FFF2-40B4-BE49-F238E27FC236}">
                    <a16:creationId xmlns:a16="http://schemas.microsoft.com/office/drawing/2014/main" id="{8696792A-FED5-49CE-830F-616E1BB1D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9034" y="2252160"/>
                <a:ext cx="272933" cy="202804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10">
                <a:extLst>
                  <a:ext uri="{FF2B5EF4-FFF2-40B4-BE49-F238E27FC236}">
                    <a16:creationId xmlns:a16="http://schemas.microsoft.com/office/drawing/2014/main" id="{0AB0695E-2311-4F99-B0B8-04D00C203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7662" y="2331765"/>
                <a:ext cx="123199" cy="41698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4DD38B8-E70C-4AB6-93C0-8DC5D5761D29}"/>
              </a:ext>
            </a:extLst>
          </p:cNvPr>
          <p:cNvGrpSpPr/>
          <p:nvPr/>
        </p:nvGrpSpPr>
        <p:grpSpPr>
          <a:xfrm>
            <a:off x="9227380" y="5331168"/>
            <a:ext cx="579484" cy="654656"/>
            <a:chOff x="5794095" y="733947"/>
            <a:chExt cx="579484" cy="654656"/>
          </a:xfrm>
        </p:grpSpPr>
        <p:sp>
          <p:nvSpPr>
            <p:cNvPr id="101" name="Freeform 119">
              <a:extLst>
                <a:ext uri="{FF2B5EF4-FFF2-40B4-BE49-F238E27FC236}">
                  <a16:creationId xmlns:a16="http://schemas.microsoft.com/office/drawing/2014/main" id="{27D42D76-3DFD-4C78-AB8D-F6CB6E234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095" y="733947"/>
              <a:ext cx="579484" cy="6546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5" name="Freeform 79">
              <a:extLst>
                <a:ext uri="{FF2B5EF4-FFF2-40B4-BE49-F238E27FC236}">
                  <a16:creationId xmlns:a16="http://schemas.microsoft.com/office/drawing/2014/main" id="{3E5EC82A-9E50-418F-8F55-721F8881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502" y="944786"/>
              <a:ext cx="254670" cy="23297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637578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7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117" grpId="0" animBg="1"/>
          <p:bldP spid="29" grpId="0"/>
          <p:bldP spid="30" grpId="0"/>
          <p:bldP spid="103" grpId="0" animBg="1"/>
          <p:bldP spid="105" grpId="0" animBg="1"/>
          <p:bldP spid="10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7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117" grpId="0" animBg="1"/>
          <p:bldP spid="29" grpId="0"/>
          <p:bldP spid="30" grpId="0"/>
          <p:bldP spid="103" grpId="0" animBg="1"/>
          <p:bldP spid="105" grpId="0" animBg="1"/>
          <p:bldP spid="107" grpId="0" animBg="1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DC666B8-BC19-4159-B1BF-FF7A8CD198D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56000"/>
                </a:schemeClr>
              </a:gs>
              <a:gs pos="100000">
                <a:schemeClr val="accent1">
                  <a:lumMod val="75000"/>
                  <a:alpha val="86000"/>
                </a:schemeClr>
              </a:gs>
            </a:gsLst>
            <a:lin ang="27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44EDCBF-5F3F-484E-B870-06151EAE81C2}"/>
              </a:ext>
            </a:extLst>
          </p:cNvPr>
          <p:cNvGrpSpPr/>
          <p:nvPr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accent5">
              <a:alpha val="42000"/>
            </a:schemeClr>
          </a:solidFill>
        </p:grpSpPr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102940D1-1C8B-41D1-A26D-0C707E99D1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E9ADA694-B886-408A-80C1-C502F3E970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34">
              <a:extLst>
                <a:ext uri="{FF2B5EF4-FFF2-40B4-BE49-F238E27FC236}">
                  <a16:creationId xmlns:a16="http://schemas.microsoft.com/office/drawing/2014/main" id="{1892E7D8-0C9D-4720-A4BC-DE1C51EF8A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CEA856C9-5540-40E0-AFE4-0FC7735369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0DBCF1F4-8270-46DF-BDC1-CB2C6D309B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F3EFC0AC-0B14-45A8-B867-CDD998933C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4B4891A7-2181-4E53-9605-66C512EBF7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39">
              <a:extLst>
                <a:ext uri="{FF2B5EF4-FFF2-40B4-BE49-F238E27FC236}">
                  <a16:creationId xmlns:a16="http://schemas.microsoft.com/office/drawing/2014/main" id="{47069AE1-8ADA-4528-8B4A-C7CEE9EC06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40">
              <a:extLst>
                <a:ext uri="{FF2B5EF4-FFF2-40B4-BE49-F238E27FC236}">
                  <a16:creationId xmlns:a16="http://schemas.microsoft.com/office/drawing/2014/main" id="{6BDBCDEE-CF52-4C8F-B62E-2B35D8C2C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41">
              <a:extLst>
                <a:ext uri="{FF2B5EF4-FFF2-40B4-BE49-F238E27FC236}">
                  <a16:creationId xmlns:a16="http://schemas.microsoft.com/office/drawing/2014/main" id="{763838FE-1AD4-4600-B69C-D4B94778F2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42">
              <a:extLst>
                <a:ext uri="{FF2B5EF4-FFF2-40B4-BE49-F238E27FC236}">
                  <a16:creationId xmlns:a16="http://schemas.microsoft.com/office/drawing/2014/main" id="{BB5581A7-CA8E-4300-8409-2581E40D9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43">
              <a:extLst>
                <a:ext uri="{FF2B5EF4-FFF2-40B4-BE49-F238E27FC236}">
                  <a16:creationId xmlns:a16="http://schemas.microsoft.com/office/drawing/2014/main" id="{BD9B99A0-E2E1-483D-8470-D38742B389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44">
              <a:extLst>
                <a:ext uri="{FF2B5EF4-FFF2-40B4-BE49-F238E27FC236}">
                  <a16:creationId xmlns:a16="http://schemas.microsoft.com/office/drawing/2014/main" id="{63DEB46D-5B6B-415F-900A-D9E9176E58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45">
              <a:extLst>
                <a:ext uri="{FF2B5EF4-FFF2-40B4-BE49-F238E27FC236}">
                  <a16:creationId xmlns:a16="http://schemas.microsoft.com/office/drawing/2014/main" id="{7A8BDDD1-5A9D-4B35-9303-A2A971A9CB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46">
              <a:extLst>
                <a:ext uri="{FF2B5EF4-FFF2-40B4-BE49-F238E27FC236}">
                  <a16:creationId xmlns:a16="http://schemas.microsoft.com/office/drawing/2014/main" id="{31CB59E6-6E68-44D7-B052-07C0BFFA03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47">
              <a:extLst>
                <a:ext uri="{FF2B5EF4-FFF2-40B4-BE49-F238E27FC236}">
                  <a16:creationId xmlns:a16="http://schemas.microsoft.com/office/drawing/2014/main" id="{C06F7B54-D7A5-4625-81AF-58F86B912F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48">
              <a:extLst>
                <a:ext uri="{FF2B5EF4-FFF2-40B4-BE49-F238E27FC236}">
                  <a16:creationId xmlns:a16="http://schemas.microsoft.com/office/drawing/2014/main" id="{2B3D6C24-E6D8-4959-9FD5-8A226E6BDB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49">
              <a:extLst>
                <a:ext uri="{FF2B5EF4-FFF2-40B4-BE49-F238E27FC236}">
                  <a16:creationId xmlns:a16="http://schemas.microsoft.com/office/drawing/2014/main" id="{FC888E56-A79C-4277-AC01-906F996357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50">
              <a:extLst>
                <a:ext uri="{FF2B5EF4-FFF2-40B4-BE49-F238E27FC236}">
                  <a16:creationId xmlns:a16="http://schemas.microsoft.com/office/drawing/2014/main" id="{D3317A14-8B9B-45B4-B818-F49DAB9CF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51">
              <a:extLst>
                <a:ext uri="{FF2B5EF4-FFF2-40B4-BE49-F238E27FC236}">
                  <a16:creationId xmlns:a16="http://schemas.microsoft.com/office/drawing/2014/main" id="{5D52F613-2470-4639-8DF5-6DD6734998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52">
              <a:extLst>
                <a:ext uri="{FF2B5EF4-FFF2-40B4-BE49-F238E27FC236}">
                  <a16:creationId xmlns:a16="http://schemas.microsoft.com/office/drawing/2014/main" id="{3D06AFD2-A07F-4F96-9E52-1956028DC0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53">
              <a:extLst>
                <a:ext uri="{FF2B5EF4-FFF2-40B4-BE49-F238E27FC236}">
                  <a16:creationId xmlns:a16="http://schemas.microsoft.com/office/drawing/2014/main" id="{0087D654-36B9-4ED3-BCDD-AE5C9731E6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54">
              <a:extLst>
                <a:ext uri="{FF2B5EF4-FFF2-40B4-BE49-F238E27FC236}">
                  <a16:creationId xmlns:a16="http://schemas.microsoft.com/office/drawing/2014/main" id="{D46666AD-85B8-4641-944E-006AEEEE2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55">
              <a:extLst>
                <a:ext uri="{FF2B5EF4-FFF2-40B4-BE49-F238E27FC236}">
                  <a16:creationId xmlns:a16="http://schemas.microsoft.com/office/drawing/2014/main" id="{91CE6219-2C69-42E5-A065-7237F9EDBC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56">
              <a:extLst>
                <a:ext uri="{FF2B5EF4-FFF2-40B4-BE49-F238E27FC236}">
                  <a16:creationId xmlns:a16="http://schemas.microsoft.com/office/drawing/2014/main" id="{1F6C2DE2-CC1A-4A23-A5EB-5A3E324533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57">
              <a:extLst>
                <a:ext uri="{FF2B5EF4-FFF2-40B4-BE49-F238E27FC236}">
                  <a16:creationId xmlns:a16="http://schemas.microsoft.com/office/drawing/2014/main" id="{D8315982-4F71-46BC-B3B6-451DCFCBE9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58">
              <a:extLst>
                <a:ext uri="{FF2B5EF4-FFF2-40B4-BE49-F238E27FC236}">
                  <a16:creationId xmlns:a16="http://schemas.microsoft.com/office/drawing/2014/main" id="{EBBF0C41-AB68-43C9-B8F1-09E7DFE1C2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59">
              <a:extLst>
                <a:ext uri="{FF2B5EF4-FFF2-40B4-BE49-F238E27FC236}">
                  <a16:creationId xmlns:a16="http://schemas.microsoft.com/office/drawing/2014/main" id="{1CB45680-DF57-4A17-915E-399837397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0">
              <a:extLst>
                <a:ext uri="{FF2B5EF4-FFF2-40B4-BE49-F238E27FC236}">
                  <a16:creationId xmlns:a16="http://schemas.microsoft.com/office/drawing/2014/main" id="{C9BDDC55-39B3-4441-8BA3-9946585B9C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1">
              <a:extLst>
                <a:ext uri="{FF2B5EF4-FFF2-40B4-BE49-F238E27FC236}">
                  <a16:creationId xmlns:a16="http://schemas.microsoft.com/office/drawing/2014/main" id="{3DC4B40E-3B23-450C-887B-72E59B6F0E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2">
              <a:extLst>
                <a:ext uri="{FF2B5EF4-FFF2-40B4-BE49-F238E27FC236}">
                  <a16:creationId xmlns:a16="http://schemas.microsoft.com/office/drawing/2014/main" id="{07B1A9D7-E7F6-4963-BD78-277C8F3D5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3">
              <a:extLst>
                <a:ext uri="{FF2B5EF4-FFF2-40B4-BE49-F238E27FC236}">
                  <a16:creationId xmlns:a16="http://schemas.microsoft.com/office/drawing/2014/main" id="{AF832D1D-E488-401A-889F-1A0D57ABD3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4">
              <a:extLst>
                <a:ext uri="{FF2B5EF4-FFF2-40B4-BE49-F238E27FC236}">
                  <a16:creationId xmlns:a16="http://schemas.microsoft.com/office/drawing/2014/main" id="{4100FCF7-D26C-409D-AE61-8DD1B9CE9A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">
              <a:extLst>
                <a:ext uri="{FF2B5EF4-FFF2-40B4-BE49-F238E27FC236}">
                  <a16:creationId xmlns:a16="http://schemas.microsoft.com/office/drawing/2014/main" id="{14675C96-EE73-411E-A47E-E12929A1A9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32" name="Oval 131">
            <a:extLst>
              <a:ext uri="{FF2B5EF4-FFF2-40B4-BE49-F238E27FC236}">
                <a16:creationId xmlns:a16="http://schemas.microsoft.com/office/drawing/2014/main" id="{5EB8CB4C-8794-4588-B727-0D84888EFF2F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BBB60BD1-26AD-4FF3-9F1D-8E807534E6E4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2CF9859A-57C8-42D4-BC9F-278CADBECFAA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FD13F648-4FA9-4708-B817-405FBE92611C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ECA77079-239F-4D44-9437-D9756CB18960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B857FD80-24C2-4550-999F-05742FD6F3A4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4C29513E-12B7-4F20-A6C2-B6EC02EA6409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9F377D46-D4CE-4D64-A1A2-7C7F786D3113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F51FA1B3-8E75-48A5-A3C6-011D6E8FA812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9D72375-BF9A-46C2-939B-88C74C059BAF}"/>
              </a:ext>
            </a:extLst>
          </p:cNvPr>
          <p:cNvSpPr txBox="1"/>
          <p:nvPr/>
        </p:nvSpPr>
        <p:spPr>
          <a:xfrm>
            <a:off x="2076454" y="2513365"/>
            <a:ext cx="8039092" cy="144655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8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SemiBold" panose="00000700000000000000" pitchFamily="2" charset="0"/>
              </a:rPr>
              <a:t>BREAK SLIDE</a:t>
            </a:r>
            <a:endParaRPr lang="id-ID" sz="8800" spc="300" dirty="0">
              <a:solidFill>
                <a:schemeClr val="bg1"/>
              </a:solidFill>
              <a:effectLst>
                <a:outerShdw blurRad="279400" sx="102000" sy="102000" algn="ctr" rotWithShape="0">
                  <a:prstClr val="black">
                    <a:alpha val="7000"/>
                  </a:prstClr>
                </a:outerShdw>
              </a:effectLst>
              <a:latin typeface="Titillium Web SemiBold" panose="000007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7B76435-8895-4082-A963-7C97CD4BB564}"/>
              </a:ext>
            </a:extLst>
          </p:cNvPr>
          <p:cNvSpPr txBox="1"/>
          <p:nvPr/>
        </p:nvSpPr>
        <p:spPr>
          <a:xfrm>
            <a:off x="4495805" y="3821416"/>
            <a:ext cx="3200392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ExtraLight" panose="00000300000000000000" pitchFamily="2" charset="0"/>
              </a:rPr>
              <a:t>30 MINUTES</a:t>
            </a:r>
            <a:endParaRPr lang="id-ID" sz="2800" spc="300" dirty="0">
              <a:solidFill>
                <a:schemeClr val="bg1"/>
              </a:solidFill>
              <a:effectLst>
                <a:outerShdw blurRad="279400" sx="102000" sy="102000" algn="ctr" rotWithShape="0">
                  <a:prstClr val="black">
                    <a:alpha val="7000"/>
                  </a:prstClr>
                </a:outerShdw>
              </a:effectLst>
              <a:latin typeface="Titillium Web ExtraLight" panose="00000300000000000000" pitchFamily="2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4AF75B5-3C87-41FA-AC65-99B24F1A5EB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88744696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13" dur="3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7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19" dur="30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25" dur="3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8" grpId="0" animBg="1"/>
          <p:bldP spid="138" grpId="1" animBg="1"/>
          <p:bldP spid="139" grpId="0" animBg="1"/>
          <p:bldP spid="139" grpId="1" animBg="1"/>
          <p:bldP spid="140" grpId="0" animBg="1"/>
          <p:bldP spid="140" grpId="1" animBg="1"/>
          <p:bldP spid="46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13" dur="3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19" dur="30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25" dur="3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8" grpId="0" animBg="1"/>
          <p:bldP spid="138" grpId="1" animBg="1"/>
          <p:bldP spid="139" grpId="0" animBg="1"/>
          <p:bldP spid="139" grpId="1" animBg="1"/>
          <p:bldP spid="140" grpId="0" animBg="1"/>
          <p:bldP spid="140" grpId="1" animBg="1"/>
          <p:bldP spid="46" grpId="0"/>
          <p:bldP spid="47" grpId="0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4F08D740-80AB-40BF-B3FE-0E9DE695D8BC}"/>
              </a:ext>
            </a:extLst>
          </p:cNvPr>
          <p:cNvSpPr>
            <a:spLocks/>
          </p:cNvSpPr>
          <p:nvPr/>
        </p:nvSpPr>
        <p:spPr bwMode="auto">
          <a:xfrm flipH="1">
            <a:off x="-2" y="0"/>
            <a:ext cx="6800021" cy="6858000"/>
          </a:xfrm>
          <a:custGeom>
            <a:avLst/>
            <a:gdLst>
              <a:gd name="T0" fmla="*/ 2811 w 2811"/>
              <a:gd name="T1" fmla="*/ 0 h 2835"/>
              <a:gd name="T2" fmla="*/ 2811 w 2811"/>
              <a:gd name="T3" fmla="*/ 2835 h 2835"/>
              <a:gd name="T4" fmla="*/ 20 w 2811"/>
              <a:gd name="T5" fmla="*/ 2835 h 2835"/>
              <a:gd name="T6" fmla="*/ 0 w 2811"/>
              <a:gd name="T7" fmla="*/ 2645 h 2835"/>
              <a:gd name="T8" fmla="*/ 0 w 2811"/>
              <a:gd name="T9" fmla="*/ 2632 h 2835"/>
              <a:gd name="T10" fmla="*/ 0 w 2811"/>
              <a:gd name="T11" fmla="*/ 2603 h 2835"/>
              <a:gd name="T12" fmla="*/ 0 w 2811"/>
              <a:gd name="T13" fmla="*/ 2593 h 2835"/>
              <a:gd name="T14" fmla="*/ 0 w 2811"/>
              <a:gd name="T15" fmla="*/ 2580 h 2835"/>
              <a:gd name="T16" fmla="*/ 249 w 2811"/>
              <a:gd name="T17" fmla="*/ 1910 h 2835"/>
              <a:gd name="T18" fmla="*/ 985 w 2811"/>
              <a:gd name="T19" fmla="*/ 1456 h 2835"/>
              <a:gd name="T20" fmla="*/ 1823 w 2811"/>
              <a:gd name="T21" fmla="*/ 1208 h 2835"/>
              <a:gd name="T22" fmla="*/ 2333 w 2811"/>
              <a:gd name="T23" fmla="*/ 736 h 2835"/>
              <a:gd name="T24" fmla="*/ 2178 w 2811"/>
              <a:gd name="T25" fmla="*/ 101 h 2835"/>
              <a:gd name="T26" fmla="*/ 2189 w 2811"/>
              <a:gd name="T27" fmla="*/ 0 h 2835"/>
              <a:gd name="T28" fmla="*/ 2811 w 2811"/>
              <a:gd name="T29" fmla="*/ 0 h 2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11" h="2835">
                <a:moveTo>
                  <a:pt x="2811" y="0"/>
                </a:moveTo>
                <a:cubicBezTo>
                  <a:pt x="2811" y="2835"/>
                  <a:pt x="2811" y="2835"/>
                  <a:pt x="2811" y="2835"/>
                </a:cubicBezTo>
                <a:cubicBezTo>
                  <a:pt x="20" y="2835"/>
                  <a:pt x="20" y="2835"/>
                  <a:pt x="20" y="2835"/>
                </a:cubicBezTo>
                <a:cubicBezTo>
                  <a:pt x="8" y="2772"/>
                  <a:pt x="2" y="2709"/>
                  <a:pt x="0" y="2645"/>
                </a:cubicBezTo>
                <a:cubicBezTo>
                  <a:pt x="0" y="2641"/>
                  <a:pt x="0" y="2636"/>
                  <a:pt x="0" y="2632"/>
                </a:cubicBezTo>
                <a:cubicBezTo>
                  <a:pt x="0" y="2622"/>
                  <a:pt x="0" y="2613"/>
                  <a:pt x="0" y="2603"/>
                </a:cubicBezTo>
                <a:cubicBezTo>
                  <a:pt x="0" y="2599"/>
                  <a:pt x="0" y="2596"/>
                  <a:pt x="0" y="2593"/>
                </a:cubicBezTo>
                <a:cubicBezTo>
                  <a:pt x="0" y="2588"/>
                  <a:pt x="0" y="2584"/>
                  <a:pt x="0" y="2580"/>
                </a:cubicBezTo>
                <a:cubicBezTo>
                  <a:pt x="8" y="2337"/>
                  <a:pt x="91" y="2096"/>
                  <a:pt x="249" y="1910"/>
                </a:cubicBezTo>
                <a:cubicBezTo>
                  <a:pt x="439" y="1688"/>
                  <a:pt x="709" y="1551"/>
                  <a:pt x="985" y="1456"/>
                </a:cubicBezTo>
                <a:cubicBezTo>
                  <a:pt x="1260" y="1361"/>
                  <a:pt x="1548" y="1303"/>
                  <a:pt x="1823" y="1208"/>
                </a:cubicBezTo>
                <a:cubicBezTo>
                  <a:pt x="2054" y="1127"/>
                  <a:pt x="2308" y="979"/>
                  <a:pt x="2333" y="736"/>
                </a:cubicBezTo>
                <a:cubicBezTo>
                  <a:pt x="2357" y="517"/>
                  <a:pt x="2182" y="320"/>
                  <a:pt x="2178" y="101"/>
                </a:cubicBezTo>
                <a:cubicBezTo>
                  <a:pt x="2178" y="66"/>
                  <a:pt x="2182" y="33"/>
                  <a:pt x="2189" y="0"/>
                </a:cubicBezTo>
                <a:cubicBezTo>
                  <a:pt x="2811" y="0"/>
                  <a:pt x="2811" y="0"/>
                  <a:pt x="2811" y="0"/>
                </a:cubicBezTo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5B506538-5436-4DBC-BA20-1A16A241461B}"/>
              </a:ext>
            </a:extLst>
          </p:cNvPr>
          <p:cNvSpPr>
            <a:spLocks/>
          </p:cNvSpPr>
          <p:nvPr/>
        </p:nvSpPr>
        <p:spPr bwMode="auto">
          <a:xfrm>
            <a:off x="3609202" y="3691415"/>
            <a:ext cx="2071906" cy="234068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35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2" name="Freeform 119">
            <a:extLst>
              <a:ext uri="{FF2B5EF4-FFF2-40B4-BE49-F238E27FC236}">
                <a16:creationId xmlns:a16="http://schemas.microsoft.com/office/drawing/2014/main" id="{04672362-43B5-406A-8642-626614799660}"/>
              </a:ext>
            </a:extLst>
          </p:cNvPr>
          <p:cNvSpPr>
            <a:spLocks/>
          </p:cNvSpPr>
          <p:nvPr/>
        </p:nvSpPr>
        <p:spPr bwMode="auto">
          <a:xfrm>
            <a:off x="-2" y="4114054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2C2AD73-DC0C-4826-9013-BFF8CFB1121A}"/>
              </a:ext>
            </a:extLst>
          </p:cNvPr>
          <p:cNvSpPr>
            <a:spLocks/>
          </p:cNvSpPr>
          <p:nvPr/>
        </p:nvSpPr>
        <p:spPr bwMode="auto">
          <a:xfrm flipH="1">
            <a:off x="248088" y="1169233"/>
            <a:ext cx="5493986" cy="4046812"/>
          </a:xfrm>
          <a:custGeom>
            <a:avLst/>
            <a:gdLst>
              <a:gd name="connsiteX0" fmla="*/ 4485338 w 5493986"/>
              <a:gd name="connsiteY0" fmla="*/ 0 h 4046812"/>
              <a:gd name="connsiteX1" fmla="*/ 4695273 w 5493986"/>
              <a:gd name="connsiteY1" fmla="*/ 32883 h 4046812"/>
              <a:gd name="connsiteX2" fmla="*/ 5489484 w 5493986"/>
              <a:gd name="connsiteY2" fmla="*/ 571659 h 4046812"/>
              <a:gd name="connsiteX3" fmla="*/ 5180905 w 5493986"/>
              <a:gd name="connsiteY3" fmla="*/ 1535385 h 4046812"/>
              <a:gd name="connsiteX4" fmla="*/ 5464190 w 5493986"/>
              <a:gd name="connsiteY4" fmla="*/ 2663527 h 4046812"/>
              <a:gd name="connsiteX5" fmla="*/ 4649745 w 5493986"/>
              <a:gd name="connsiteY5" fmla="*/ 3500780 h 4046812"/>
              <a:gd name="connsiteX6" fmla="*/ 3939003 w 5493986"/>
              <a:gd name="connsiteY6" fmla="*/ 3498250 h 4046812"/>
              <a:gd name="connsiteX7" fmla="*/ 3251024 w 5493986"/>
              <a:gd name="connsiteY7" fmla="*/ 3834669 h 4046812"/>
              <a:gd name="connsiteX8" fmla="*/ 2307584 w 5493986"/>
              <a:gd name="connsiteY8" fmla="*/ 4024379 h 4046812"/>
              <a:gd name="connsiteX9" fmla="*/ 1766307 w 5493986"/>
              <a:gd name="connsiteY9" fmla="*/ 3680372 h 4046812"/>
              <a:gd name="connsiteX10" fmla="*/ 296765 w 5493986"/>
              <a:gd name="connsiteY10" fmla="*/ 3333835 h 4046812"/>
              <a:gd name="connsiteX11" fmla="*/ 59640 w 5493986"/>
              <a:gd name="connsiteY11" fmla="*/ 3113139 h 4046812"/>
              <a:gd name="connsiteX12" fmla="*/ 0 w 5493986"/>
              <a:gd name="connsiteY12" fmla="*/ 3029328 h 4046812"/>
              <a:gd name="connsiteX13" fmla="*/ 134984 w 5493986"/>
              <a:gd name="connsiteY13" fmla="*/ 2928890 h 4046812"/>
              <a:gd name="connsiteX14" fmla="*/ 1325866 w 5493986"/>
              <a:gd name="connsiteY14" fmla="*/ 2353672 h 4046812"/>
              <a:gd name="connsiteX15" fmla="*/ 3352582 w 5493986"/>
              <a:gd name="connsiteY15" fmla="*/ 1753888 h 4046812"/>
              <a:gd name="connsiteX16" fmla="*/ 4586024 w 5493986"/>
              <a:gd name="connsiteY16" fmla="*/ 612362 h 4046812"/>
              <a:gd name="connsiteX17" fmla="*/ 4495471 w 5493986"/>
              <a:gd name="connsiteY17" fmla="*/ 33342 h 4046812"/>
              <a:gd name="connsiteX18" fmla="*/ 4489559 w 5493986"/>
              <a:gd name="connsiteY18" fmla="*/ 17725 h 404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93986" h="4046812">
                <a:moveTo>
                  <a:pt x="4485338" y="0"/>
                </a:moveTo>
                <a:cubicBezTo>
                  <a:pt x="4558689" y="15177"/>
                  <a:pt x="4629510" y="22765"/>
                  <a:pt x="4695273" y="32883"/>
                </a:cubicBezTo>
                <a:cubicBezTo>
                  <a:pt x="5082261" y="78414"/>
                  <a:pt x="5443956" y="116356"/>
                  <a:pt x="5489484" y="571659"/>
                </a:cubicBezTo>
                <a:cubicBezTo>
                  <a:pt x="5529952" y="981433"/>
                  <a:pt x="5287137" y="1178731"/>
                  <a:pt x="5180905" y="1535385"/>
                </a:cubicBezTo>
                <a:cubicBezTo>
                  <a:pt x="5046850" y="1993219"/>
                  <a:pt x="5385781" y="2253753"/>
                  <a:pt x="5464190" y="2663527"/>
                </a:cubicBezTo>
                <a:cubicBezTo>
                  <a:pt x="5570422" y="3209891"/>
                  <a:pt x="5105025" y="3478015"/>
                  <a:pt x="4649745" y="3500780"/>
                </a:cubicBezTo>
                <a:cubicBezTo>
                  <a:pt x="4414518" y="3510898"/>
                  <a:pt x="4171702" y="3472956"/>
                  <a:pt x="3939003" y="3498250"/>
                </a:cubicBezTo>
                <a:cubicBezTo>
                  <a:pt x="3665835" y="3531133"/>
                  <a:pt x="3476135" y="3693019"/>
                  <a:pt x="3251024" y="3834669"/>
                </a:cubicBezTo>
                <a:cubicBezTo>
                  <a:pt x="2972798" y="4006673"/>
                  <a:pt x="2628809" y="4090145"/>
                  <a:pt x="2307584" y="4024379"/>
                </a:cubicBezTo>
                <a:cubicBezTo>
                  <a:pt x="2077414" y="3976319"/>
                  <a:pt x="1958536" y="3796727"/>
                  <a:pt x="1766307" y="3680372"/>
                </a:cubicBezTo>
                <a:cubicBezTo>
                  <a:pt x="1308498" y="3404660"/>
                  <a:pt x="739398" y="3650018"/>
                  <a:pt x="296765" y="3333835"/>
                </a:cubicBezTo>
                <a:cubicBezTo>
                  <a:pt x="203180" y="3266804"/>
                  <a:pt x="124771" y="3192817"/>
                  <a:pt x="59640" y="3113139"/>
                </a:cubicBezTo>
                <a:lnTo>
                  <a:pt x="0" y="3029328"/>
                </a:lnTo>
                <a:lnTo>
                  <a:pt x="134984" y="2928890"/>
                </a:lnTo>
                <a:cubicBezTo>
                  <a:pt x="497147" y="2680546"/>
                  <a:pt x="908673" y="2497270"/>
                  <a:pt x="1325866" y="2353672"/>
                </a:cubicBezTo>
                <a:cubicBezTo>
                  <a:pt x="1990958" y="2123916"/>
                  <a:pt x="2687490" y="1983644"/>
                  <a:pt x="3352582" y="1753888"/>
                </a:cubicBezTo>
                <a:cubicBezTo>
                  <a:pt x="3911258" y="1557990"/>
                  <a:pt x="4525561" y="1200054"/>
                  <a:pt x="4586024" y="612362"/>
                </a:cubicBezTo>
                <a:cubicBezTo>
                  <a:pt x="4607791" y="413743"/>
                  <a:pt x="4561876" y="222607"/>
                  <a:pt x="4495471" y="33342"/>
                </a:cubicBezTo>
                <a:lnTo>
                  <a:pt x="4489559" y="17725"/>
                </a:lnTo>
                <a:close/>
              </a:path>
            </a:pathLst>
          </a:custGeom>
          <a:gradFill>
            <a:gsLst>
              <a:gs pos="40000">
                <a:schemeClr val="accent5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1C7331EA-C88D-4B88-A09F-07E95A03FE0D}"/>
              </a:ext>
            </a:extLst>
          </p:cNvPr>
          <p:cNvSpPr>
            <a:spLocks/>
          </p:cNvSpPr>
          <p:nvPr/>
        </p:nvSpPr>
        <p:spPr bwMode="auto">
          <a:xfrm>
            <a:off x="1197580" y="-272052"/>
            <a:ext cx="1142062" cy="958211"/>
          </a:xfrm>
          <a:custGeom>
            <a:avLst/>
            <a:gdLst>
              <a:gd name="T0" fmla="*/ 188 w 193"/>
              <a:gd name="T1" fmla="*/ 51 h 162"/>
              <a:gd name="T2" fmla="*/ 186 w 193"/>
              <a:gd name="T3" fmla="*/ 39 h 162"/>
              <a:gd name="T4" fmla="*/ 145 w 193"/>
              <a:gd name="T5" fmla="*/ 2 h 162"/>
              <a:gd name="T6" fmla="*/ 109 w 193"/>
              <a:gd name="T7" fmla="*/ 11 h 162"/>
              <a:gd name="T8" fmla="*/ 62 w 193"/>
              <a:gd name="T9" fmla="*/ 34 h 162"/>
              <a:gd name="T10" fmla="*/ 0 w 193"/>
              <a:gd name="T11" fmla="*/ 96 h 162"/>
              <a:gd name="T12" fmla="*/ 96 w 193"/>
              <a:gd name="T13" fmla="*/ 162 h 162"/>
              <a:gd name="T14" fmla="*/ 193 w 193"/>
              <a:gd name="T15" fmla="*/ 96 h 162"/>
              <a:gd name="T16" fmla="*/ 192 w 193"/>
              <a:gd name="T17" fmla="*/ 86 h 162"/>
              <a:gd name="T18" fmla="*/ 188 w 193"/>
              <a:gd name="T19" fmla="*/ 5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3" h="162">
                <a:moveTo>
                  <a:pt x="188" y="51"/>
                </a:moveTo>
                <a:cubicBezTo>
                  <a:pt x="188" y="47"/>
                  <a:pt x="187" y="43"/>
                  <a:pt x="186" y="39"/>
                </a:cubicBezTo>
                <a:cubicBezTo>
                  <a:pt x="181" y="20"/>
                  <a:pt x="165" y="5"/>
                  <a:pt x="145" y="2"/>
                </a:cubicBezTo>
                <a:cubicBezTo>
                  <a:pt x="132" y="0"/>
                  <a:pt x="119" y="4"/>
                  <a:pt x="109" y="11"/>
                </a:cubicBezTo>
                <a:cubicBezTo>
                  <a:pt x="95" y="22"/>
                  <a:pt x="79" y="29"/>
                  <a:pt x="62" y="34"/>
                </a:cubicBezTo>
                <a:cubicBezTo>
                  <a:pt x="26" y="43"/>
                  <a:pt x="0" y="67"/>
                  <a:pt x="0" y="96"/>
                </a:cubicBezTo>
                <a:cubicBezTo>
                  <a:pt x="0" y="132"/>
                  <a:pt x="43" y="162"/>
                  <a:pt x="96" y="162"/>
                </a:cubicBezTo>
                <a:cubicBezTo>
                  <a:pt x="150" y="162"/>
                  <a:pt x="193" y="132"/>
                  <a:pt x="193" y="96"/>
                </a:cubicBezTo>
                <a:cubicBezTo>
                  <a:pt x="193" y="93"/>
                  <a:pt x="193" y="89"/>
                  <a:pt x="192" y="86"/>
                </a:cubicBezTo>
                <a:cubicBezTo>
                  <a:pt x="190" y="75"/>
                  <a:pt x="188" y="63"/>
                  <a:pt x="188" y="5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8DAA6B1-C330-4463-B0CB-9D8285BC4EB0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A8EF5D3-9046-41A0-91B0-B100CFCB964A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59" name="Freeform 119">
                <a:extLst>
                  <a:ext uri="{FF2B5EF4-FFF2-40B4-BE49-F238E27FC236}">
                    <a16:creationId xmlns:a16="http://schemas.microsoft.com/office/drawing/2014/main" id="{6ED17641-6FBA-4EC9-9524-9501EB15F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0CC4B32-0093-4859-B092-3B17980B7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00BE296-603C-4CF2-8021-C39D878AE230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9" name="Freeform 142">
                <a:extLst>
                  <a:ext uri="{FF2B5EF4-FFF2-40B4-BE49-F238E27FC236}">
                    <a16:creationId xmlns:a16="http://schemas.microsoft.com/office/drawing/2014/main" id="{BFFD7803-A689-4E40-9F6E-D9B24C8A5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3">
                <a:extLst>
                  <a:ext uri="{FF2B5EF4-FFF2-40B4-BE49-F238E27FC236}">
                    <a16:creationId xmlns:a16="http://schemas.microsoft.com/office/drawing/2014/main" id="{0FD4BBAB-5981-4429-9B74-82A7F6773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4">
                <a:extLst>
                  <a:ext uri="{FF2B5EF4-FFF2-40B4-BE49-F238E27FC236}">
                    <a16:creationId xmlns:a16="http://schemas.microsoft.com/office/drawing/2014/main" id="{2D43A362-38BA-469E-8C6E-BCDB0F374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5">
                <a:extLst>
                  <a:ext uri="{FF2B5EF4-FFF2-40B4-BE49-F238E27FC236}">
                    <a16:creationId xmlns:a16="http://schemas.microsoft.com/office/drawing/2014/main" id="{4741A28E-104A-41DA-93B7-87009F0DB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3" name="Freeform 146">
                <a:extLst>
                  <a:ext uri="{FF2B5EF4-FFF2-40B4-BE49-F238E27FC236}">
                    <a16:creationId xmlns:a16="http://schemas.microsoft.com/office/drawing/2014/main" id="{75B5AE2D-32F3-49C1-B717-7738A6F86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47">
                <a:extLst>
                  <a:ext uri="{FF2B5EF4-FFF2-40B4-BE49-F238E27FC236}">
                    <a16:creationId xmlns:a16="http://schemas.microsoft.com/office/drawing/2014/main" id="{D428D12F-D1B9-4A0D-B35C-FF88FBBFAD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5" name="Freeform 148">
                <a:extLst>
                  <a:ext uri="{FF2B5EF4-FFF2-40B4-BE49-F238E27FC236}">
                    <a16:creationId xmlns:a16="http://schemas.microsoft.com/office/drawing/2014/main" id="{F1407234-1BE9-4D82-913D-64BAC4DCB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49">
                <a:extLst>
                  <a:ext uri="{FF2B5EF4-FFF2-40B4-BE49-F238E27FC236}">
                    <a16:creationId xmlns:a16="http://schemas.microsoft.com/office/drawing/2014/main" id="{A2078505-A1F0-4B0F-81AA-F8EA6AE3EB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50">
                <a:extLst>
                  <a:ext uri="{FF2B5EF4-FFF2-40B4-BE49-F238E27FC236}">
                    <a16:creationId xmlns:a16="http://schemas.microsoft.com/office/drawing/2014/main" id="{E259D7DD-EC5B-42A3-8833-F3CC5AEEC5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51">
                <a:extLst>
                  <a:ext uri="{FF2B5EF4-FFF2-40B4-BE49-F238E27FC236}">
                    <a16:creationId xmlns:a16="http://schemas.microsoft.com/office/drawing/2014/main" id="{7732AE03-CC72-468A-B99E-B2CF674D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1" name="Freeform 8">
            <a:extLst>
              <a:ext uri="{FF2B5EF4-FFF2-40B4-BE49-F238E27FC236}">
                <a16:creationId xmlns:a16="http://schemas.microsoft.com/office/drawing/2014/main" id="{C861F057-3F1E-4525-865E-B57D2E51E477}"/>
              </a:ext>
            </a:extLst>
          </p:cNvPr>
          <p:cNvSpPr>
            <a:spLocks/>
          </p:cNvSpPr>
          <p:nvPr/>
        </p:nvSpPr>
        <p:spPr bwMode="auto">
          <a:xfrm flipH="1">
            <a:off x="1454860" y="7938"/>
            <a:ext cx="1897062" cy="6856411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2F84FC8-FCA8-49C1-AE84-AB2930E09D35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42" name="Freeform 161">
            <a:extLst>
              <a:ext uri="{FF2B5EF4-FFF2-40B4-BE49-F238E27FC236}">
                <a16:creationId xmlns:a16="http://schemas.microsoft.com/office/drawing/2014/main" id="{426EC929-E671-4206-B716-18A0B4D3FC41}"/>
              </a:ext>
            </a:extLst>
          </p:cNvPr>
          <p:cNvSpPr>
            <a:spLocks/>
          </p:cNvSpPr>
          <p:nvPr/>
        </p:nvSpPr>
        <p:spPr bwMode="auto">
          <a:xfrm>
            <a:off x="1621837" y="1659054"/>
            <a:ext cx="4795715" cy="3922374"/>
          </a:xfrm>
          <a:custGeom>
            <a:avLst/>
            <a:gdLst>
              <a:gd name="T0" fmla="*/ 635 w 1096"/>
              <a:gd name="T1" fmla="*/ 164 h 894"/>
              <a:gd name="T2" fmla="*/ 615 w 1096"/>
              <a:gd name="T3" fmla="*/ 162 h 894"/>
              <a:gd name="T4" fmla="*/ 407 w 1096"/>
              <a:gd name="T5" fmla="*/ 105 h 894"/>
              <a:gd name="T6" fmla="*/ 240 w 1096"/>
              <a:gd name="T7" fmla="*/ 77 h 894"/>
              <a:gd name="T8" fmla="*/ 240 w 1096"/>
              <a:gd name="T9" fmla="*/ 77 h 894"/>
              <a:gd name="T10" fmla="*/ 207 w 1096"/>
              <a:gd name="T11" fmla="*/ 58 h 894"/>
              <a:gd name="T12" fmla="*/ 104 w 1096"/>
              <a:gd name="T13" fmla="*/ 0 h 894"/>
              <a:gd name="T14" fmla="*/ 0 w 1096"/>
              <a:gd name="T15" fmla="*/ 72 h 894"/>
              <a:gd name="T16" fmla="*/ 22 w 1096"/>
              <a:gd name="T17" fmla="*/ 116 h 894"/>
              <a:gd name="T18" fmla="*/ 79 w 1096"/>
              <a:gd name="T19" fmla="*/ 254 h 894"/>
              <a:gd name="T20" fmla="*/ 81 w 1096"/>
              <a:gd name="T21" fmla="*/ 296 h 894"/>
              <a:gd name="T22" fmla="*/ 87 w 1096"/>
              <a:gd name="T23" fmla="*/ 315 h 894"/>
              <a:gd name="T24" fmla="*/ 165 w 1096"/>
              <a:gd name="T25" fmla="*/ 437 h 894"/>
              <a:gd name="T26" fmla="*/ 533 w 1096"/>
              <a:gd name="T27" fmla="*/ 855 h 894"/>
              <a:gd name="T28" fmla="*/ 1067 w 1096"/>
              <a:gd name="T29" fmla="*/ 581 h 894"/>
              <a:gd name="T30" fmla="*/ 635 w 1096"/>
              <a:gd name="T31" fmla="*/ 164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6" h="894">
                <a:moveTo>
                  <a:pt x="635" y="164"/>
                </a:moveTo>
                <a:cubicBezTo>
                  <a:pt x="632" y="164"/>
                  <a:pt x="625" y="163"/>
                  <a:pt x="615" y="162"/>
                </a:cubicBezTo>
                <a:cubicBezTo>
                  <a:pt x="542" y="158"/>
                  <a:pt x="472" y="138"/>
                  <a:pt x="407" y="105"/>
                </a:cubicBezTo>
                <a:cubicBezTo>
                  <a:pt x="352" y="78"/>
                  <a:pt x="279" y="66"/>
                  <a:pt x="240" y="77"/>
                </a:cubicBezTo>
                <a:cubicBezTo>
                  <a:pt x="240" y="77"/>
                  <a:pt x="240" y="77"/>
                  <a:pt x="240" y="77"/>
                </a:cubicBezTo>
                <a:cubicBezTo>
                  <a:pt x="225" y="81"/>
                  <a:pt x="211" y="72"/>
                  <a:pt x="207" y="58"/>
                </a:cubicBezTo>
                <a:cubicBezTo>
                  <a:pt x="197" y="24"/>
                  <a:pt x="152" y="0"/>
                  <a:pt x="104" y="0"/>
                </a:cubicBezTo>
                <a:cubicBezTo>
                  <a:pt x="47" y="0"/>
                  <a:pt x="0" y="32"/>
                  <a:pt x="0" y="72"/>
                </a:cubicBezTo>
                <a:cubicBezTo>
                  <a:pt x="0" y="88"/>
                  <a:pt x="8" y="104"/>
                  <a:pt x="22" y="116"/>
                </a:cubicBezTo>
                <a:cubicBezTo>
                  <a:pt x="62" y="151"/>
                  <a:pt x="84" y="202"/>
                  <a:pt x="79" y="254"/>
                </a:cubicBezTo>
                <a:cubicBezTo>
                  <a:pt x="78" y="269"/>
                  <a:pt x="78" y="282"/>
                  <a:pt x="81" y="296"/>
                </a:cubicBezTo>
                <a:cubicBezTo>
                  <a:pt x="83" y="302"/>
                  <a:pt x="84" y="309"/>
                  <a:pt x="87" y="315"/>
                </a:cubicBezTo>
                <a:cubicBezTo>
                  <a:pt x="102" y="353"/>
                  <a:pt x="162" y="401"/>
                  <a:pt x="165" y="437"/>
                </a:cubicBezTo>
                <a:cubicBezTo>
                  <a:pt x="193" y="715"/>
                  <a:pt x="266" y="816"/>
                  <a:pt x="533" y="855"/>
                </a:cubicBezTo>
                <a:cubicBezTo>
                  <a:pt x="800" y="894"/>
                  <a:pt x="1039" y="772"/>
                  <a:pt x="1067" y="581"/>
                </a:cubicBezTo>
                <a:cubicBezTo>
                  <a:pt x="1096" y="390"/>
                  <a:pt x="1050" y="169"/>
                  <a:pt x="635" y="164"/>
                </a:cubicBezTo>
              </a:path>
            </a:pathLst>
          </a:custGeom>
          <a:gradFill>
            <a:gsLst>
              <a:gs pos="0">
                <a:schemeClr val="accent3">
                  <a:alpha val="58000"/>
                </a:schemeClr>
              </a:gs>
              <a:gs pos="100000">
                <a:schemeClr val="accent4">
                  <a:alpha val="0"/>
                </a:schemeClr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162">
            <a:extLst>
              <a:ext uri="{FF2B5EF4-FFF2-40B4-BE49-F238E27FC236}">
                <a16:creationId xmlns:a16="http://schemas.microsoft.com/office/drawing/2014/main" id="{92F0F71E-1451-49EA-832C-15CE70383E25}"/>
              </a:ext>
            </a:extLst>
          </p:cNvPr>
          <p:cNvSpPr>
            <a:spLocks/>
          </p:cNvSpPr>
          <p:nvPr/>
        </p:nvSpPr>
        <p:spPr bwMode="auto">
          <a:xfrm>
            <a:off x="1179361" y="1986251"/>
            <a:ext cx="522484" cy="343666"/>
          </a:xfrm>
          <a:custGeom>
            <a:avLst/>
            <a:gdLst>
              <a:gd name="T0" fmla="*/ 92 w 109"/>
              <a:gd name="T1" fmla="*/ 21 h 72"/>
              <a:gd name="T2" fmla="*/ 78 w 109"/>
              <a:gd name="T3" fmla="*/ 14 h 72"/>
              <a:gd name="T4" fmla="*/ 44 w 109"/>
              <a:gd name="T5" fmla="*/ 0 h 72"/>
              <a:gd name="T6" fmla="*/ 0 w 109"/>
              <a:gd name="T7" fmla="*/ 36 h 72"/>
              <a:gd name="T8" fmla="*/ 44 w 109"/>
              <a:gd name="T9" fmla="*/ 72 h 72"/>
              <a:gd name="T10" fmla="*/ 74 w 109"/>
              <a:gd name="T11" fmla="*/ 62 h 72"/>
              <a:gd name="T12" fmla="*/ 88 w 109"/>
              <a:gd name="T13" fmla="*/ 58 h 72"/>
              <a:gd name="T14" fmla="*/ 109 w 109"/>
              <a:gd name="T15" fmla="*/ 40 h 72"/>
              <a:gd name="T16" fmla="*/ 92 w 109"/>
              <a:gd name="T17" fmla="*/ 2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9" h="72">
                <a:moveTo>
                  <a:pt x="92" y="21"/>
                </a:moveTo>
                <a:cubicBezTo>
                  <a:pt x="87" y="20"/>
                  <a:pt x="82" y="18"/>
                  <a:pt x="78" y="14"/>
                </a:cubicBezTo>
                <a:cubicBezTo>
                  <a:pt x="70" y="5"/>
                  <a:pt x="57" y="0"/>
                  <a:pt x="44" y="0"/>
                </a:cubicBezTo>
                <a:cubicBezTo>
                  <a:pt x="20" y="0"/>
                  <a:pt x="0" y="16"/>
                  <a:pt x="0" y="36"/>
                </a:cubicBezTo>
                <a:cubicBezTo>
                  <a:pt x="0" y="56"/>
                  <a:pt x="20" y="72"/>
                  <a:pt x="44" y="72"/>
                </a:cubicBezTo>
                <a:cubicBezTo>
                  <a:pt x="55" y="72"/>
                  <a:pt x="66" y="68"/>
                  <a:pt x="74" y="62"/>
                </a:cubicBezTo>
                <a:cubicBezTo>
                  <a:pt x="78" y="59"/>
                  <a:pt x="83" y="58"/>
                  <a:pt x="88" y="58"/>
                </a:cubicBezTo>
                <a:cubicBezTo>
                  <a:pt x="99" y="60"/>
                  <a:pt x="109" y="51"/>
                  <a:pt x="109" y="40"/>
                </a:cubicBezTo>
                <a:cubicBezTo>
                  <a:pt x="109" y="30"/>
                  <a:pt x="101" y="22"/>
                  <a:pt x="92" y="2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>
              <a:solidFill>
                <a:schemeClr val="lt1"/>
              </a:solidFill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6D93165-B2AE-494F-B93C-B20BFA3563A6}"/>
              </a:ext>
            </a:extLst>
          </p:cNvPr>
          <p:cNvGrpSpPr/>
          <p:nvPr/>
        </p:nvGrpSpPr>
        <p:grpSpPr>
          <a:xfrm>
            <a:off x="4800099" y="1882801"/>
            <a:ext cx="413520" cy="282196"/>
            <a:chOff x="10232657" y="1693247"/>
            <a:chExt cx="441016" cy="300964"/>
          </a:xfrm>
        </p:grpSpPr>
        <p:sp>
          <p:nvSpPr>
            <p:cNvPr id="45" name="Oval 164">
              <a:extLst>
                <a:ext uri="{FF2B5EF4-FFF2-40B4-BE49-F238E27FC236}">
                  <a16:creationId xmlns:a16="http://schemas.microsoft.com/office/drawing/2014/main" id="{9C744F3B-E2B1-4B72-A0CD-9B9C4DA7B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2657" y="1812441"/>
              <a:ext cx="306923" cy="18177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393700" dist="266700" dir="5400000" sx="93000" sy="93000" algn="t" rotWithShape="0">
                <a:prstClr val="black">
                  <a:alpha val="24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2876">
                <a:solidFill>
                  <a:schemeClr val="lt1"/>
                </a:solidFill>
              </a:endParaRPr>
            </a:p>
          </p:txBody>
        </p:sp>
        <p:sp>
          <p:nvSpPr>
            <p:cNvPr id="46" name="Oval 165">
              <a:extLst>
                <a:ext uri="{FF2B5EF4-FFF2-40B4-BE49-F238E27FC236}">
                  <a16:creationId xmlns:a16="http://schemas.microsoft.com/office/drawing/2014/main" id="{11933BFD-4F40-4B88-84E2-18E45346B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1298" y="1693247"/>
              <a:ext cx="92375" cy="92375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393700" dist="266700" dir="5400000" sx="93000" sy="93000" algn="t" rotWithShape="0">
                <a:prstClr val="black">
                  <a:alpha val="24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2876">
                <a:solidFill>
                  <a:schemeClr val="lt1"/>
                </a:solidFill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D687269-9A84-4096-88FD-4467AE5F4E84}"/>
              </a:ext>
            </a:extLst>
          </p:cNvPr>
          <p:cNvGrpSpPr/>
          <p:nvPr/>
        </p:nvGrpSpPr>
        <p:grpSpPr>
          <a:xfrm>
            <a:off x="910236" y="1511057"/>
            <a:ext cx="5353340" cy="4305580"/>
            <a:chOff x="5622856" y="1436982"/>
            <a:chExt cx="5709359" cy="4591922"/>
          </a:xfrm>
        </p:grpSpPr>
        <p:sp>
          <p:nvSpPr>
            <p:cNvPr id="68" name="Freeform 166">
              <a:extLst>
                <a:ext uri="{FF2B5EF4-FFF2-40B4-BE49-F238E27FC236}">
                  <a16:creationId xmlns:a16="http://schemas.microsoft.com/office/drawing/2014/main" id="{25E2C595-06E9-4CBD-935C-6ED46910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856" y="3910243"/>
              <a:ext cx="661523" cy="1805779"/>
            </a:xfrm>
            <a:custGeom>
              <a:avLst/>
              <a:gdLst>
                <a:gd name="T0" fmla="*/ 118 w 130"/>
                <a:gd name="T1" fmla="*/ 122 h 353"/>
                <a:gd name="T2" fmla="*/ 91 w 130"/>
                <a:gd name="T3" fmla="*/ 46 h 353"/>
                <a:gd name="T4" fmla="*/ 6 w 130"/>
                <a:gd name="T5" fmla="*/ 0 h 353"/>
                <a:gd name="T6" fmla="*/ 31 w 130"/>
                <a:gd name="T7" fmla="*/ 94 h 353"/>
                <a:gd name="T8" fmla="*/ 102 w 130"/>
                <a:gd name="T9" fmla="*/ 136 h 353"/>
                <a:gd name="T10" fmla="*/ 116 w 130"/>
                <a:gd name="T11" fmla="*/ 156 h 353"/>
                <a:gd name="T12" fmla="*/ 94 w 130"/>
                <a:gd name="T13" fmla="*/ 353 h 353"/>
                <a:gd name="T14" fmla="*/ 113 w 130"/>
                <a:gd name="T15" fmla="*/ 351 h 353"/>
                <a:gd name="T16" fmla="*/ 118 w 130"/>
                <a:gd name="T17" fmla="*/ 12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53">
                  <a:moveTo>
                    <a:pt x="118" y="122"/>
                  </a:moveTo>
                  <a:cubicBezTo>
                    <a:pt x="115" y="102"/>
                    <a:pt x="111" y="70"/>
                    <a:pt x="91" y="46"/>
                  </a:cubicBezTo>
                  <a:cubicBezTo>
                    <a:pt x="61" y="7"/>
                    <a:pt x="6" y="0"/>
                    <a:pt x="6" y="0"/>
                  </a:cubicBezTo>
                  <a:cubicBezTo>
                    <a:pt x="6" y="0"/>
                    <a:pt x="0" y="56"/>
                    <a:pt x="31" y="94"/>
                  </a:cubicBezTo>
                  <a:cubicBezTo>
                    <a:pt x="47" y="115"/>
                    <a:pt x="83" y="130"/>
                    <a:pt x="102" y="136"/>
                  </a:cubicBezTo>
                  <a:cubicBezTo>
                    <a:pt x="111" y="139"/>
                    <a:pt x="116" y="147"/>
                    <a:pt x="116" y="156"/>
                  </a:cubicBezTo>
                  <a:cubicBezTo>
                    <a:pt x="114" y="289"/>
                    <a:pt x="94" y="353"/>
                    <a:pt x="94" y="353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30" y="206"/>
                    <a:pt x="122" y="150"/>
                    <a:pt x="118" y="122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167">
              <a:extLst>
                <a:ext uri="{FF2B5EF4-FFF2-40B4-BE49-F238E27FC236}">
                  <a16:creationId xmlns:a16="http://schemas.microsoft.com/office/drawing/2014/main" id="{84C7576A-1414-4051-B284-6AB0611E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895" y="3966860"/>
              <a:ext cx="733039" cy="1469058"/>
            </a:xfrm>
            <a:custGeom>
              <a:avLst/>
              <a:gdLst>
                <a:gd name="T0" fmla="*/ 30 w 143"/>
                <a:gd name="T1" fmla="*/ 88 h 287"/>
                <a:gd name="T2" fmla="*/ 64 w 143"/>
                <a:gd name="T3" fmla="*/ 28 h 287"/>
                <a:gd name="T4" fmla="*/ 143 w 143"/>
                <a:gd name="T5" fmla="*/ 2 h 287"/>
                <a:gd name="T6" fmla="*/ 108 w 143"/>
                <a:gd name="T7" fmla="*/ 78 h 287"/>
                <a:gd name="T8" fmla="*/ 41 w 143"/>
                <a:gd name="T9" fmla="*/ 103 h 287"/>
                <a:gd name="T10" fmla="*/ 27 w 143"/>
                <a:gd name="T11" fmla="*/ 117 h 287"/>
                <a:gd name="T12" fmla="*/ 16 w 143"/>
                <a:gd name="T13" fmla="*/ 287 h 287"/>
                <a:gd name="T14" fmla="*/ 0 w 143"/>
                <a:gd name="T15" fmla="*/ 282 h 287"/>
                <a:gd name="T16" fmla="*/ 30 w 143"/>
                <a:gd name="T17" fmla="*/ 88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287">
                  <a:moveTo>
                    <a:pt x="30" y="88"/>
                  </a:moveTo>
                  <a:cubicBezTo>
                    <a:pt x="35" y="72"/>
                    <a:pt x="44" y="46"/>
                    <a:pt x="64" y="28"/>
                  </a:cubicBezTo>
                  <a:cubicBezTo>
                    <a:pt x="96" y="0"/>
                    <a:pt x="143" y="2"/>
                    <a:pt x="143" y="2"/>
                  </a:cubicBezTo>
                  <a:cubicBezTo>
                    <a:pt x="143" y="2"/>
                    <a:pt x="140" y="50"/>
                    <a:pt x="108" y="78"/>
                  </a:cubicBezTo>
                  <a:cubicBezTo>
                    <a:pt x="91" y="93"/>
                    <a:pt x="59" y="101"/>
                    <a:pt x="41" y="103"/>
                  </a:cubicBezTo>
                  <a:cubicBezTo>
                    <a:pt x="34" y="104"/>
                    <a:pt x="28" y="110"/>
                    <a:pt x="27" y="117"/>
                  </a:cubicBezTo>
                  <a:cubicBezTo>
                    <a:pt x="8" y="230"/>
                    <a:pt x="16" y="287"/>
                    <a:pt x="16" y="287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7" y="158"/>
                    <a:pt x="23" y="111"/>
                    <a:pt x="30" y="88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168">
              <a:extLst>
                <a:ext uri="{FF2B5EF4-FFF2-40B4-BE49-F238E27FC236}">
                  <a16:creationId xmlns:a16="http://schemas.microsoft.com/office/drawing/2014/main" id="{82D240FF-561C-4AB1-9DE7-8D5CC83FA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621" y="3391752"/>
              <a:ext cx="756877" cy="2008407"/>
            </a:xfrm>
            <a:custGeom>
              <a:avLst/>
              <a:gdLst>
                <a:gd name="T0" fmla="*/ 24 w 148"/>
                <a:gd name="T1" fmla="*/ 114 h 392"/>
                <a:gd name="T2" fmla="*/ 57 w 148"/>
                <a:gd name="T3" fmla="*/ 39 h 392"/>
                <a:gd name="T4" fmla="*/ 147 w 148"/>
                <a:gd name="T5" fmla="*/ 0 h 392"/>
                <a:gd name="T6" fmla="*/ 114 w 148"/>
                <a:gd name="T7" fmla="*/ 92 h 392"/>
                <a:gd name="T8" fmla="*/ 39 w 148"/>
                <a:gd name="T9" fmla="*/ 129 h 392"/>
                <a:gd name="T10" fmla="*/ 23 w 148"/>
                <a:gd name="T11" fmla="*/ 148 h 392"/>
                <a:gd name="T12" fmla="*/ 25 w 148"/>
                <a:gd name="T13" fmla="*/ 392 h 392"/>
                <a:gd name="T14" fmla="*/ 6 w 148"/>
                <a:gd name="T15" fmla="*/ 388 h 392"/>
                <a:gd name="T16" fmla="*/ 24 w 148"/>
                <a:gd name="T17" fmla="*/ 114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392">
                  <a:moveTo>
                    <a:pt x="24" y="114"/>
                  </a:moveTo>
                  <a:cubicBezTo>
                    <a:pt x="28" y="94"/>
                    <a:pt x="35" y="62"/>
                    <a:pt x="57" y="39"/>
                  </a:cubicBezTo>
                  <a:cubicBezTo>
                    <a:pt x="91" y="3"/>
                    <a:pt x="147" y="0"/>
                    <a:pt x="147" y="0"/>
                  </a:cubicBezTo>
                  <a:cubicBezTo>
                    <a:pt x="147" y="0"/>
                    <a:pt x="148" y="56"/>
                    <a:pt x="114" y="92"/>
                  </a:cubicBezTo>
                  <a:cubicBezTo>
                    <a:pt x="95" y="112"/>
                    <a:pt x="59" y="125"/>
                    <a:pt x="39" y="129"/>
                  </a:cubicBezTo>
                  <a:cubicBezTo>
                    <a:pt x="30" y="131"/>
                    <a:pt x="24" y="139"/>
                    <a:pt x="23" y="148"/>
                  </a:cubicBezTo>
                  <a:cubicBezTo>
                    <a:pt x="14" y="282"/>
                    <a:pt x="25" y="392"/>
                    <a:pt x="25" y="392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0" y="241"/>
                    <a:pt x="18" y="141"/>
                    <a:pt x="24" y="11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69">
              <a:extLst>
                <a:ext uri="{FF2B5EF4-FFF2-40B4-BE49-F238E27FC236}">
                  <a16:creationId xmlns:a16="http://schemas.microsoft.com/office/drawing/2014/main" id="{1C2015A8-C51C-47A7-8EA6-FA728238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404" y="4804193"/>
              <a:ext cx="351620" cy="625765"/>
            </a:xfrm>
            <a:custGeom>
              <a:avLst/>
              <a:gdLst>
                <a:gd name="T0" fmla="*/ 63 w 69"/>
                <a:gd name="T1" fmla="*/ 50 h 122"/>
                <a:gd name="T2" fmla="*/ 51 w 69"/>
                <a:gd name="T3" fmla="*/ 22 h 122"/>
                <a:gd name="T4" fmla="*/ 41 w 69"/>
                <a:gd name="T5" fmla="*/ 12 h 122"/>
                <a:gd name="T6" fmla="*/ 0 w 69"/>
                <a:gd name="T7" fmla="*/ 4 h 122"/>
                <a:gd name="T8" fmla="*/ 21 w 69"/>
                <a:gd name="T9" fmla="*/ 39 h 122"/>
                <a:gd name="T10" fmla="*/ 52 w 69"/>
                <a:gd name="T11" fmla="*/ 48 h 122"/>
                <a:gd name="T12" fmla="*/ 61 w 69"/>
                <a:gd name="T13" fmla="*/ 58 h 122"/>
                <a:gd name="T14" fmla="*/ 55 w 69"/>
                <a:gd name="T15" fmla="*/ 122 h 122"/>
                <a:gd name="T16" fmla="*/ 66 w 69"/>
                <a:gd name="T17" fmla="*/ 120 h 122"/>
                <a:gd name="T18" fmla="*/ 63 w 69"/>
                <a:gd name="T19" fmla="*/ 5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2">
                  <a:moveTo>
                    <a:pt x="63" y="50"/>
                  </a:moveTo>
                  <a:cubicBezTo>
                    <a:pt x="61" y="40"/>
                    <a:pt x="57" y="31"/>
                    <a:pt x="51" y="22"/>
                  </a:cubicBezTo>
                  <a:cubicBezTo>
                    <a:pt x="48" y="18"/>
                    <a:pt x="45" y="15"/>
                    <a:pt x="41" y="12"/>
                  </a:cubicBezTo>
                  <a:cubicBezTo>
                    <a:pt x="24" y="0"/>
                    <a:pt x="0" y="4"/>
                    <a:pt x="0" y="4"/>
                  </a:cubicBezTo>
                  <a:cubicBezTo>
                    <a:pt x="0" y="4"/>
                    <a:pt x="4" y="27"/>
                    <a:pt x="21" y="39"/>
                  </a:cubicBezTo>
                  <a:cubicBezTo>
                    <a:pt x="31" y="47"/>
                    <a:pt x="43" y="48"/>
                    <a:pt x="52" y="48"/>
                  </a:cubicBezTo>
                  <a:cubicBezTo>
                    <a:pt x="57" y="48"/>
                    <a:pt x="61" y="53"/>
                    <a:pt x="61" y="58"/>
                  </a:cubicBezTo>
                  <a:cubicBezTo>
                    <a:pt x="61" y="85"/>
                    <a:pt x="55" y="122"/>
                    <a:pt x="55" y="122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69" y="94"/>
                    <a:pt x="65" y="65"/>
                    <a:pt x="63" y="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170">
              <a:extLst>
                <a:ext uri="{FF2B5EF4-FFF2-40B4-BE49-F238E27FC236}">
                  <a16:creationId xmlns:a16="http://schemas.microsoft.com/office/drawing/2014/main" id="{F42202CE-57E3-43DC-920C-08E8763DA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028" y="4637322"/>
              <a:ext cx="247326" cy="715160"/>
            </a:xfrm>
            <a:custGeom>
              <a:avLst/>
              <a:gdLst>
                <a:gd name="T0" fmla="*/ 39 w 48"/>
                <a:gd name="T1" fmla="*/ 0 h 140"/>
                <a:gd name="T2" fmla="*/ 9 w 48"/>
                <a:gd name="T3" fmla="*/ 29 h 140"/>
                <a:gd name="T4" fmla="*/ 8 w 48"/>
                <a:gd name="T5" fmla="*/ 62 h 140"/>
                <a:gd name="T6" fmla="*/ 8 w 48"/>
                <a:gd name="T7" fmla="*/ 67 h 140"/>
                <a:gd name="T8" fmla="*/ 0 w 48"/>
                <a:gd name="T9" fmla="*/ 140 h 140"/>
                <a:gd name="T10" fmla="*/ 13 w 48"/>
                <a:gd name="T11" fmla="*/ 140 h 140"/>
                <a:gd name="T12" fmla="*/ 12 w 48"/>
                <a:gd name="T13" fmla="*/ 78 h 140"/>
                <a:gd name="T14" fmla="*/ 20 w 48"/>
                <a:gd name="T15" fmla="*/ 65 h 140"/>
                <a:gd name="T16" fmla="*/ 40 w 48"/>
                <a:gd name="T17" fmla="*/ 41 h 140"/>
                <a:gd name="T18" fmla="*/ 39 w 48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40">
                  <a:moveTo>
                    <a:pt x="39" y="0"/>
                  </a:moveTo>
                  <a:cubicBezTo>
                    <a:pt x="39" y="0"/>
                    <a:pt x="17" y="9"/>
                    <a:pt x="9" y="29"/>
                  </a:cubicBezTo>
                  <a:cubicBezTo>
                    <a:pt x="5" y="39"/>
                    <a:pt x="7" y="56"/>
                    <a:pt x="8" y="62"/>
                  </a:cubicBezTo>
                  <a:cubicBezTo>
                    <a:pt x="8" y="64"/>
                    <a:pt x="9" y="66"/>
                    <a:pt x="8" y="6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0" y="113"/>
                    <a:pt x="11" y="90"/>
                    <a:pt x="12" y="78"/>
                  </a:cubicBezTo>
                  <a:cubicBezTo>
                    <a:pt x="13" y="72"/>
                    <a:pt x="15" y="68"/>
                    <a:pt x="20" y="65"/>
                  </a:cubicBezTo>
                  <a:cubicBezTo>
                    <a:pt x="26" y="60"/>
                    <a:pt x="37" y="51"/>
                    <a:pt x="40" y="41"/>
                  </a:cubicBezTo>
                  <a:cubicBezTo>
                    <a:pt x="48" y="22"/>
                    <a:pt x="39" y="0"/>
                    <a:pt x="39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71">
              <a:extLst>
                <a:ext uri="{FF2B5EF4-FFF2-40B4-BE49-F238E27FC236}">
                  <a16:creationId xmlns:a16="http://schemas.microsoft.com/office/drawing/2014/main" id="{B6D7D000-EA9E-451F-865E-87081245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335" y="5352482"/>
              <a:ext cx="667483" cy="610866"/>
            </a:xfrm>
            <a:custGeom>
              <a:avLst/>
              <a:gdLst>
                <a:gd name="T0" fmla="*/ 39 w 131"/>
                <a:gd name="T1" fmla="*/ 119 h 119"/>
                <a:gd name="T2" fmla="*/ 92 w 131"/>
                <a:gd name="T3" fmla="*/ 119 h 119"/>
                <a:gd name="T4" fmla="*/ 97 w 131"/>
                <a:gd name="T5" fmla="*/ 118 h 119"/>
                <a:gd name="T6" fmla="*/ 131 w 131"/>
                <a:gd name="T7" fmla="*/ 61 h 119"/>
                <a:gd name="T8" fmla="*/ 131 w 131"/>
                <a:gd name="T9" fmla="*/ 10 h 119"/>
                <a:gd name="T10" fmla="*/ 121 w 131"/>
                <a:gd name="T11" fmla="*/ 0 h 119"/>
                <a:gd name="T12" fmla="*/ 11 w 131"/>
                <a:gd name="T13" fmla="*/ 0 h 119"/>
                <a:gd name="T14" fmla="*/ 0 w 131"/>
                <a:gd name="T15" fmla="*/ 10 h 119"/>
                <a:gd name="T16" fmla="*/ 0 w 131"/>
                <a:gd name="T17" fmla="*/ 61 h 119"/>
                <a:gd name="T18" fmla="*/ 35 w 131"/>
                <a:gd name="T19" fmla="*/ 118 h 119"/>
                <a:gd name="T20" fmla="*/ 39 w 131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19">
                  <a:moveTo>
                    <a:pt x="39" y="119"/>
                  </a:moveTo>
                  <a:cubicBezTo>
                    <a:pt x="92" y="119"/>
                    <a:pt x="92" y="119"/>
                    <a:pt x="92" y="119"/>
                  </a:cubicBezTo>
                  <a:cubicBezTo>
                    <a:pt x="94" y="119"/>
                    <a:pt x="95" y="119"/>
                    <a:pt x="97" y="118"/>
                  </a:cubicBezTo>
                  <a:cubicBezTo>
                    <a:pt x="117" y="107"/>
                    <a:pt x="131" y="85"/>
                    <a:pt x="131" y="61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1" y="4"/>
                    <a:pt x="126" y="0"/>
                    <a:pt x="1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5"/>
                    <a:pt x="14" y="107"/>
                    <a:pt x="35" y="118"/>
                  </a:cubicBezTo>
                  <a:cubicBezTo>
                    <a:pt x="36" y="119"/>
                    <a:pt x="38" y="119"/>
                    <a:pt x="39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Rectangle 172">
              <a:extLst>
                <a:ext uri="{FF2B5EF4-FFF2-40B4-BE49-F238E27FC236}">
                  <a16:creationId xmlns:a16="http://schemas.microsoft.com/office/drawing/2014/main" id="{7DA2930B-CBB2-435F-90B0-F53C949CD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335" y="5501474"/>
              <a:ext cx="667483" cy="15793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Rectangle 173">
              <a:extLst>
                <a:ext uri="{FF2B5EF4-FFF2-40B4-BE49-F238E27FC236}">
                  <a16:creationId xmlns:a16="http://schemas.microsoft.com/office/drawing/2014/main" id="{609AA2B3-EA0F-44F8-A126-574DB5EF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335" y="5501474"/>
              <a:ext cx="667483" cy="41718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74">
              <a:extLst>
                <a:ext uri="{FF2B5EF4-FFF2-40B4-BE49-F238E27FC236}">
                  <a16:creationId xmlns:a16="http://schemas.microsoft.com/office/drawing/2014/main" id="{A42BF14E-16D4-41F2-A490-126BBC4EA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1517" y="1666429"/>
              <a:ext cx="229447" cy="1004204"/>
            </a:xfrm>
            <a:custGeom>
              <a:avLst/>
              <a:gdLst>
                <a:gd name="T0" fmla="*/ 15 w 77"/>
                <a:gd name="T1" fmla="*/ 337 h 337"/>
                <a:gd name="T2" fmla="*/ 0 w 77"/>
                <a:gd name="T3" fmla="*/ 334 h 337"/>
                <a:gd name="T4" fmla="*/ 62 w 77"/>
                <a:gd name="T5" fmla="*/ 0 h 337"/>
                <a:gd name="T6" fmla="*/ 77 w 77"/>
                <a:gd name="T7" fmla="*/ 2 h 337"/>
                <a:gd name="T8" fmla="*/ 15 w 77"/>
                <a:gd name="T9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37">
                  <a:moveTo>
                    <a:pt x="15" y="337"/>
                  </a:moveTo>
                  <a:lnTo>
                    <a:pt x="0" y="334"/>
                  </a:lnTo>
                  <a:lnTo>
                    <a:pt x="62" y="0"/>
                  </a:lnTo>
                  <a:lnTo>
                    <a:pt x="77" y="2"/>
                  </a:lnTo>
                  <a:lnTo>
                    <a:pt x="15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75">
              <a:extLst>
                <a:ext uri="{FF2B5EF4-FFF2-40B4-BE49-F238E27FC236}">
                  <a16:creationId xmlns:a16="http://schemas.microsoft.com/office/drawing/2014/main" id="{FC11A5D3-9D57-416A-8FC0-935355D2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609" y="1436982"/>
              <a:ext cx="804555" cy="664503"/>
            </a:xfrm>
            <a:custGeom>
              <a:avLst/>
              <a:gdLst>
                <a:gd name="T0" fmla="*/ 134 w 158"/>
                <a:gd name="T1" fmla="*/ 117 h 130"/>
                <a:gd name="T2" fmla="*/ 3 w 158"/>
                <a:gd name="T3" fmla="*/ 99 h 130"/>
                <a:gd name="T4" fmla="*/ 1 w 158"/>
                <a:gd name="T5" fmla="*/ 93 h 130"/>
                <a:gd name="T6" fmla="*/ 15 w 158"/>
                <a:gd name="T7" fmla="*/ 16 h 130"/>
                <a:gd name="T8" fmla="*/ 24 w 158"/>
                <a:gd name="T9" fmla="*/ 13 h 130"/>
                <a:gd name="T10" fmla="*/ 155 w 158"/>
                <a:gd name="T11" fmla="*/ 31 h 130"/>
                <a:gd name="T12" fmla="*/ 157 w 158"/>
                <a:gd name="T13" fmla="*/ 37 h 130"/>
                <a:gd name="T14" fmla="*/ 143 w 158"/>
                <a:gd name="T15" fmla="*/ 113 h 130"/>
                <a:gd name="T16" fmla="*/ 134 w 158"/>
                <a:gd name="T17" fmla="*/ 11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30">
                  <a:moveTo>
                    <a:pt x="134" y="117"/>
                  </a:moveTo>
                  <a:cubicBezTo>
                    <a:pt x="94" y="91"/>
                    <a:pt x="42" y="130"/>
                    <a:pt x="3" y="99"/>
                  </a:cubicBezTo>
                  <a:cubicBezTo>
                    <a:pt x="1" y="97"/>
                    <a:pt x="0" y="95"/>
                    <a:pt x="1" y="9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2"/>
                    <a:pt x="21" y="10"/>
                    <a:pt x="24" y="13"/>
                  </a:cubicBezTo>
                  <a:cubicBezTo>
                    <a:pt x="64" y="38"/>
                    <a:pt x="116" y="0"/>
                    <a:pt x="155" y="31"/>
                  </a:cubicBezTo>
                  <a:cubicBezTo>
                    <a:pt x="157" y="32"/>
                    <a:pt x="158" y="35"/>
                    <a:pt x="157" y="37"/>
                  </a:cubicBezTo>
                  <a:cubicBezTo>
                    <a:pt x="153" y="62"/>
                    <a:pt x="148" y="88"/>
                    <a:pt x="143" y="113"/>
                  </a:cubicBezTo>
                  <a:cubicBezTo>
                    <a:pt x="142" y="117"/>
                    <a:pt x="137" y="119"/>
                    <a:pt x="134" y="1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87" name="Freeform 176">
              <a:extLst>
                <a:ext uri="{FF2B5EF4-FFF2-40B4-BE49-F238E27FC236}">
                  <a16:creationId xmlns:a16="http://schemas.microsoft.com/office/drawing/2014/main" id="{4D153859-9F53-4D4F-8C69-D925EA14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6215" y="2420327"/>
              <a:ext cx="92375" cy="169850"/>
            </a:xfrm>
            <a:custGeom>
              <a:avLst/>
              <a:gdLst>
                <a:gd name="T0" fmla="*/ 8 w 18"/>
                <a:gd name="T1" fmla="*/ 2 h 33"/>
                <a:gd name="T2" fmla="*/ 4 w 18"/>
                <a:gd name="T3" fmla="*/ 6 h 33"/>
                <a:gd name="T4" fmla="*/ 4 w 18"/>
                <a:gd name="T5" fmla="*/ 8 h 33"/>
                <a:gd name="T6" fmla="*/ 3 w 18"/>
                <a:gd name="T7" fmla="*/ 11 h 33"/>
                <a:gd name="T8" fmla="*/ 1 w 18"/>
                <a:gd name="T9" fmla="*/ 15 h 33"/>
                <a:gd name="T10" fmla="*/ 0 w 18"/>
                <a:gd name="T11" fmla="*/ 21 h 33"/>
                <a:gd name="T12" fmla="*/ 0 w 18"/>
                <a:gd name="T13" fmla="*/ 27 h 33"/>
                <a:gd name="T14" fmla="*/ 1 w 18"/>
                <a:gd name="T15" fmla="*/ 30 h 33"/>
                <a:gd name="T16" fmla="*/ 7 w 18"/>
                <a:gd name="T17" fmla="*/ 32 h 33"/>
                <a:gd name="T18" fmla="*/ 10 w 18"/>
                <a:gd name="T19" fmla="*/ 28 h 33"/>
                <a:gd name="T20" fmla="*/ 10 w 18"/>
                <a:gd name="T21" fmla="*/ 25 h 33"/>
                <a:gd name="T22" fmla="*/ 11 w 18"/>
                <a:gd name="T23" fmla="*/ 25 h 33"/>
                <a:gd name="T24" fmla="*/ 11 w 18"/>
                <a:gd name="T25" fmla="*/ 21 h 33"/>
                <a:gd name="T26" fmla="*/ 13 w 18"/>
                <a:gd name="T27" fmla="*/ 18 h 33"/>
                <a:gd name="T28" fmla="*/ 15 w 18"/>
                <a:gd name="T29" fmla="*/ 14 h 33"/>
                <a:gd name="T30" fmla="*/ 15 w 18"/>
                <a:gd name="T31" fmla="*/ 12 h 33"/>
                <a:gd name="T32" fmla="*/ 16 w 18"/>
                <a:gd name="T33" fmla="*/ 8 h 33"/>
                <a:gd name="T34" fmla="*/ 18 w 18"/>
                <a:gd name="T35" fmla="*/ 5 h 33"/>
                <a:gd name="T36" fmla="*/ 8 w 18"/>
                <a:gd name="T3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33">
                  <a:moveTo>
                    <a:pt x="8" y="2"/>
                  </a:moveTo>
                  <a:cubicBezTo>
                    <a:pt x="7" y="2"/>
                    <a:pt x="5" y="3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2"/>
                    <a:pt x="1" y="13"/>
                    <a:pt x="1" y="15"/>
                  </a:cubicBezTo>
                  <a:cubicBezTo>
                    <a:pt x="0" y="17"/>
                    <a:pt x="0" y="19"/>
                    <a:pt x="0" y="21"/>
                  </a:cubicBezTo>
                  <a:cubicBezTo>
                    <a:pt x="1" y="23"/>
                    <a:pt x="1" y="25"/>
                    <a:pt x="0" y="27"/>
                  </a:cubicBezTo>
                  <a:cubicBezTo>
                    <a:pt x="0" y="28"/>
                    <a:pt x="0" y="29"/>
                    <a:pt x="1" y="30"/>
                  </a:cubicBezTo>
                  <a:cubicBezTo>
                    <a:pt x="2" y="32"/>
                    <a:pt x="5" y="33"/>
                    <a:pt x="7" y="32"/>
                  </a:cubicBezTo>
                  <a:cubicBezTo>
                    <a:pt x="9" y="31"/>
                    <a:pt x="10" y="29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2" y="22"/>
                    <a:pt x="11" y="21"/>
                  </a:cubicBezTo>
                  <a:cubicBezTo>
                    <a:pt x="11" y="20"/>
                    <a:pt x="12" y="19"/>
                    <a:pt x="13" y="18"/>
                  </a:cubicBezTo>
                  <a:cubicBezTo>
                    <a:pt x="13" y="17"/>
                    <a:pt x="14" y="16"/>
                    <a:pt x="15" y="14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0"/>
                    <a:pt x="15" y="9"/>
                    <a:pt x="16" y="8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7" y="1"/>
                    <a:pt x="10" y="0"/>
                    <a:pt x="8" y="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77">
              <a:extLst>
                <a:ext uri="{FF2B5EF4-FFF2-40B4-BE49-F238E27FC236}">
                  <a16:creationId xmlns:a16="http://schemas.microsoft.com/office/drawing/2014/main" id="{0C8A2C97-C5F8-4623-92F1-0D73DB46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5102" y="2393508"/>
              <a:ext cx="214548" cy="220508"/>
            </a:xfrm>
            <a:custGeom>
              <a:avLst/>
              <a:gdLst>
                <a:gd name="T0" fmla="*/ 6 w 42"/>
                <a:gd name="T1" fmla="*/ 20 h 43"/>
                <a:gd name="T2" fmla="*/ 6 w 42"/>
                <a:gd name="T3" fmla="*/ 20 h 43"/>
                <a:gd name="T4" fmla="*/ 10 w 42"/>
                <a:gd name="T5" fmla="*/ 14 h 43"/>
                <a:gd name="T6" fmla="*/ 15 w 42"/>
                <a:gd name="T7" fmla="*/ 9 h 43"/>
                <a:gd name="T8" fmla="*/ 25 w 42"/>
                <a:gd name="T9" fmla="*/ 2 h 43"/>
                <a:gd name="T10" fmla="*/ 42 w 42"/>
                <a:gd name="T11" fmla="*/ 4 h 43"/>
                <a:gd name="T12" fmla="*/ 28 w 42"/>
                <a:gd name="T13" fmla="*/ 11 h 43"/>
                <a:gd name="T14" fmla="*/ 24 w 42"/>
                <a:gd name="T15" fmla="*/ 14 h 43"/>
                <a:gd name="T16" fmla="*/ 16 w 42"/>
                <a:gd name="T17" fmla="*/ 36 h 43"/>
                <a:gd name="T18" fmla="*/ 13 w 42"/>
                <a:gd name="T19" fmla="*/ 43 h 43"/>
                <a:gd name="T20" fmla="*/ 0 w 42"/>
                <a:gd name="T21" fmla="*/ 41 h 43"/>
                <a:gd name="T22" fmla="*/ 3 w 42"/>
                <a:gd name="T23" fmla="*/ 28 h 43"/>
                <a:gd name="T24" fmla="*/ 6 w 42"/>
                <a:gd name="T25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10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5"/>
                    <a:pt x="20" y="2"/>
                    <a:pt x="25" y="2"/>
                  </a:cubicBezTo>
                  <a:cubicBezTo>
                    <a:pt x="32" y="1"/>
                    <a:pt x="42" y="0"/>
                    <a:pt x="42" y="4"/>
                  </a:cubicBezTo>
                  <a:cubicBezTo>
                    <a:pt x="42" y="8"/>
                    <a:pt x="33" y="10"/>
                    <a:pt x="28" y="11"/>
                  </a:cubicBezTo>
                  <a:cubicBezTo>
                    <a:pt x="26" y="11"/>
                    <a:pt x="24" y="12"/>
                    <a:pt x="24" y="14"/>
                  </a:cubicBezTo>
                  <a:cubicBezTo>
                    <a:pt x="24" y="14"/>
                    <a:pt x="27" y="35"/>
                    <a:pt x="16" y="36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5"/>
                    <a:pt x="4" y="22"/>
                    <a:pt x="6" y="2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78">
              <a:extLst>
                <a:ext uri="{FF2B5EF4-FFF2-40B4-BE49-F238E27FC236}">
                  <a16:creationId xmlns:a16="http://schemas.microsoft.com/office/drawing/2014/main" id="{640D72A8-77A4-47D8-8F0E-495301690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846" y="2926898"/>
              <a:ext cx="950567" cy="1346884"/>
            </a:xfrm>
            <a:custGeom>
              <a:avLst/>
              <a:gdLst>
                <a:gd name="T0" fmla="*/ 119 w 186"/>
                <a:gd name="T1" fmla="*/ 13 h 263"/>
                <a:gd name="T2" fmla="*/ 78 w 186"/>
                <a:gd name="T3" fmla="*/ 20 h 263"/>
                <a:gd name="T4" fmla="*/ 44 w 186"/>
                <a:gd name="T5" fmla="*/ 98 h 263"/>
                <a:gd name="T6" fmla="*/ 3 w 186"/>
                <a:gd name="T7" fmla="*/ 163 h 263"/>
                <a:gd name="T8" fmla="*/ 135 w 186"/>
                <a:gd name="T9" fmla="*/ 210 h 263"/>
                <a:gd name="T10" fmla="*/ 119 w 186"/>
                <a:gd name="T11" fmla="*/ 94 h 263"/>
                <a:gd name="T12" fmla="*/ 119 w 186"/>
                <a:gd name="T13" fmla="*/ 1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63">
                  <a:moveTo>
                    <a:pt x="119" y="13"/>
                  </a:moveTo>
                  <a:cubicBezTo>
                    <a:pt x="119" y="13"/>
                    <a:pt x="89" y="0"/>
                    <a:pt x="78" y="20"/>
                  </a:cubicBezTo>
                  <a:cubicBezTo>
                    <a:pt x="67" y="39"/>
                    <a:pt x="84" y="91"/>
                    <a:pt x="44" y="98"/>
                  </a:cubicBezTo>
                  <a:cubicBezTo>
                    <a:pt x="4" y="105"/>
                    <a:pt x="0" y="145"/>
                    <a:pt x="3" y="163"/>
                  </a:cubicBezTo>
                  <a:cubicBezTo>
                    <a:pt x="12" y="213"/>
                    <a:pt x="85" y="263"/>
                    <a:pt x="135" y="210"/>
                  </a:cubicBezTo>
                  <a:cubicBezTo>
                    <a:pt x="186" y="157"/>
                    <a:pt x="123" y="121"/>
                    <a:pt x="119" y="94"/>
                  </a:cubicBezTo>
                  <a:cubicBezTo>
                    <a:pt x="114" y="67"/>
                    <a:pt x="145" y="32"/>
                    <a:pt x="119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79">
              <a:extLst>
                <a:ext uri="{FF2B5EF4-FFF2-40B4-BE49-F238E27FC236}">
                  <a16:creationId xmlns:a16="http://schemas.microsoft.com/office/drawing/2014/main" id="{5DCCA088-3F2B-4A7D-B170-F23666AB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043" y="3025233"/>
              <a:ext cx="515511" cy="1078699"/>
            </a:xfrm>
            <a:custGeom>
              <a:avLst/>
              <a:gdLst>
                <a:gd name="T0" fmla="*/ 60 w 101"/>
                <a:gd name="T1" fmla="*/ 86 h 211"/>
                <a:gd name="T2" fmla="*/ 58 w 101"/>
                <a:gd name="T3" fmla="*/ 2 h 211"/>
                <a:gd name="T4" fmla="*/ 53 w 101"/>
                <a:gd name="T5" fmla="*/ 2 h 211"/>
                <a:gd name="T6" fmla="*/ 33 w 101"/>
                <a:gd name="T7" fmla="*/ 11 h 211"/>
                <a:gd name="T8" fmla="*/ 10 w 101"/>
                <a:gd name="T9" fmla="*/ 60 h 211"/>
                <a:gd name="T10" fmla="*/ 1 w 101"/>
                <a:gd name="T11" fmla="*/ 145 h 211"/>
                <a:gd name="T12" fmla="*/ 80 w 101"/>
                <a:gd name="T13" fmla="*/ 202 h 211"/>
                <a:gd name="T14" fmla="*/ 97 w 101"/>
                <a:gd name="T15" fmla="*/ 184 h 211"/>
                <a:gd name="T16" fmla="*/ 96 w 101"/>
                <a:gd name="T17" fmla="*/ 165 h 211"/>
                <a:gd name="T18" fmla="*/ 96 w 101"/>
                <a:gd name="T19" fmla="*/ 165 h 211"/>
                <a:gd name="T20" fmla="*/ 60 w 101"/>
                <a:gd name="T21" fmla="*/ 8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211">
                  <a:moveTo>
                    <a:pt x="60" y="86"/>
                  </a:moveTo>
                  <a:cubicBezTo>
                    <a:pt x="60" y="66"/>
                    <a:pt x="101" y="44"/>
                    <a:pt x="58" y="2"/>
                  </a:cubicBezTo>
                  <a:cubicBezTo>
                    <a:pt x="57" y="1"/>
                    <a:pt x="55" y="0"/>
                    <a:pt x="53" y="2"/>
                  </a:cubicBezTo>
                  <a:cubicBezTo>
                    <a:pt x="50" y="5"/>
                    <a:pt x="38" y="6"/>
                    <a:pt x="33" y="11"/>
                  </a:cubicBezTo>
                  <a:cubicBezTo>
                    <a:pt x="22" y="21"/>
                    <a:pt x="5" y="47"/>
                    <a:pt x="10" y="60"/>
                  </a:cubicBezTo>
                  <a:cubicBezTo>
                    <a:pt x="22" y="89"/>
                    <a:pt x="3" y="113"/>
                    <a:pt x="1" y="145"/>
                  </a:cubicBezTo>
                  <a:cubicBezTo>
                    <a:pt x="0" y="178"/>
                    <a:pt x="54" y="211"/>
                    <a:pt x="80" y="202"/>
                  </a:cubicBezTo>
                  <a:cubicBezTo>
                    <a:pt x="89" y="199"/>
                    <a:pt x="95" y="192"/>
                    <a:pt x="97" y="184"/>
                  </a:cubicBezTo>
                  <a:cubicBezTo>
                    <a:pt x="99" y="178"/>
                    <a:pt x="99" y="171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86" y="146"/>
                    <a:pt x="61" y="155"/>
                    <a:pt x="60" y="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80">
              <a:extLst>
                <a:ext uri="{FF2B5EF4-FFF2-40B4-BE49-F238E27FC236}">
                  <a16:creationId xmlns:a16="http://schemas.microsoft.com/office/drawing/2014/main" id="{394419E4-FDAD-47C4-9C5A-F70E3863A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764" y="4047315"/>
              <a:ext cx="378439" cy="1919012"/>
            </a:xfrm>
            <a:custGeom>
              <a:avLst/>
              <a:gdLst>
                <a:gd name="T0" fmla="*/ 62 w 74"/>
                <a:gd name="T1" fmla="*/ 185 h 375"/>
                <a:gd name="T2" fmla="*/ 64 w 74"/>
                <a:gd name="T3" fmla="*/ 27 h 375"/>
                <a:gd name="T4" fmla="*/ 37 w 74"/>
                <a:gd name="T5" fmla="*/ 2 h 375"/>
                <a:gd name="T6" fmla="*/ 1 w 74"/>
                <a:gd name="T7" fmla="*/ 36 h 375"/>
                <a:gd name="T8" fmla="*/ 5 w 74"/>
                <a:gd name="T9" fmla="*/ 67 h 375"/>
                <a:gd name="T10" fmla="*/ 30 w 74"/>
                <a:gd name="T11" fmla="*/ 337 h 375"/>
                <a:gd name="T12" fmla="*/ 30 w 74"/>
                <a:gd name="T13" fmla="*/ 340 h 375"/>
                <a:gd name="T14" fmla="*/ 26 w 74"/>
                <a:gd name="T15" fmla="*/ 347 h 375"/>
                <a:gd name="T16" fmla="*/ 32 w 74"/>
                <a:gd name="T17" fmla="*/ 360 h 375"/>
                <a:gd name="T18" fmla="*/ 40 w 74"/>
                <a:gd name="T19" fmla="*/ 373 h 375"/>
                <a:gd name="T20" fmla="*/ 55 w 74"/>
                <a:gd name="T21" fmla="*/ 372 h 375"/>
                <a:gd name="T22" fmla="*/ 46 w 74"/>
                <a:gd name="T23" fmla="*/ 366 h 375"/>
                <a:gd name="T24" fmla="*/ 41 w 74"/>
                <a:gd name="T25" fmla="*/ 340 h 375"/>
                <a:gd name="T26" fmla="*/ 41 w 74"/>
                <a:gd name="T27" fmla="*/ 336 h 375"/>
                <a:gd name="T28" fmla="*/ 62 w 74"/>
                <a:gd name="T29" fmla="*/ 18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375">
                  <a:moveTo>
                    <a:pt x="62" y="185"/>
                  </a:moveTo>
                  <a:cubicBezTo>
                    <a:pt x="74" y="116"/>
                    <a:pt x="69" y="58"/>
                    <a:pt x="64" y="27"/>
                  </a:cubicBezTo>
                  <a:cubicBezTo>
                    <a:pt x="62" y="14"/>
                    <a:pt x="51" y="3"/>
                    <a:pt x="37" y="2"/>
                  </a:cubicBezTo>
                  <a:cubicBezTo>
                    <a:pt x="17" y="0"/>
                    <a:pt x="0" y="16"/>
                    <a:pt x="1" y="36"/>
                  </a:cubicBezTo>
                  <a:cubicBezTo>
                    <a:pt x="2" y="44"/>
                    <a:pt x="3" y="55"/>
                    <a:pt x="5" y="67"/>
                  </a:cubicBezTo>
                  <a:cubicBezTo>
                    <a:pt x="14" y="113"/>
                    <a:pt x="30" y="337"/>
                    <a:pt x="30" y="337"/>
                  </a:cubicBezTo>
                  <a:cubicBezTo>
                    <a:pt x="30" y="338"/>
                    <a:pt x="30" y="339"/>
                    <a:pt x="30" y="340"/>
                  </a:cubicBezTo>
                  <a:cubicBezTo>
                    <a:pt x="29" y="344"/>
                    <a:pt x="27" y="345"/>
                    <a:pt x="26" y="347"/>
                  </a:cubicBezTo>
                  <a:cubicBezTo>
                    <a:pt x="23" y="352"/>
                    <a:pt x="25" y="355"/>
                    <a:pt x="32" y="360"/>
                  </a:cubicBezTo>
                  <a:cubicBezTo>
                    <a:pt x="37" y="365"/>
                    <a:pt x="34" y="373"/>
                    <a:pt x="40" y="373"/>
                  </a:cubicBezTo>
                  <a:cubicBezTo>
                    <a:pt x="48" y="375"/>
                    <a:pt x="54" y="374"/>
                    <a:pt x="55" y="372"/>
                  </a:cubicBezTo>
                  <a:cubicBezTo>
                    <a:pt x="56" y="369"/>
                    <a:pt x="53" y="369"/>
                    <a:pt x="46" y="366"/>
                  </a:cubicBezTo>
                  <a:cubicBezTo>
                    <a:pt x="41" y="363"/>
                    <a:pt x="41" y="347"/>
                    <a:pt x="41" y="340"/>
                  </a:cubicBezTo>
                  <a:cubicBezTo>
                    <a:pt x="40" y="339"/>
                    <a:pt x="41" y="337"/>
                    <a:pt x="41" y="336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81">
              <a:extLst>
                <a:ext uri="{FF2B5EF4-FFF2-40B4-BE49-F238E27FC236}">
                  <a16:creationId xmlns:a16="http://schemas.microsoft.com/office/drawing/2014/main" id="{B9C423C3-7758-42E2-BFA1-962CEA646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91" y="4032416"/>
              <a:ext cx="625765" cy="1933911"/>
            </a:xfrm>
            <a:custGeom>
              <a:avLst/>
              <a:gdLst>
                <a:gd name="T0" fmla="*/ 86 w 122"/>
                <a:gd name="T1" fmla="*/ 197 h 378"/>
                <a:gd name="T2" fmla="*/ 117 w 122"/>
                <a:gd name="T3" fmla="*/ 3 h 378"/>
                <a:gd name="T4" fmla="*/ 86 w 122"/>
                <a:gd name="T5" fmla="*/ 1 h 378"/>
                <a:gd name="T6" fmla="*/ 52 w 122"/>
                <a:gd name="T7" fmla="*/ 25 h 378"/>
                <a:gd name="T8" fmla="*/ 45 w 122"/>
                <a:gd name="T9" fmla="*/ 139 h 378"/>
                <a:gd name="T10" fmla="*/ 45 w 122"/>
                <a:gd name="T11" fmla="*/ 188 h 378"/>
                <a:gd name="T12" fmla="*/ 12 w 122"/>
                <a:gd name="T13" fmla="*/ 333 h 378"/>
                <a:gd name="T14" fmla="*/ 10 w 122"/>
                <a:gd name="T15" fmla="*/ 339 h 378"/>
                <a:gd name="T16" fmla="*/ 5 w 122"/>
                <a:gd name="T17" fmla="*/ 345 h 378"/>
                <a:gd name="T18" fmla="*/ 7 w 122"/>
                <a:gd name="T19" fmla="*/ 359 h 378"/>
                <a:gd name="T20" fmla="*/ 12 w 122"/>
                <a:gd name="T21" fmla="*/ 374 h 378"/>
                <a:gd name="T22" fmla="*/ 26 w 122"/>
                <a:gd name="T23" fmla="*/ 376 h 378"/>
                <a:gd name="T24" fmla="*/ 20 w 122"/>
                <a:gd name="T25" fmla="*/ 368 h 378"/>
                <a:gd name="T26" fmla="*/ 18 w 122"/>
                <a:gd name="T27" fmla="*/ 353 h 378"/>
                <a:gd name="T28" fmla="*/ 24 w 122"/>
                <a:gd name="T29" fmla="*/ 333 h 378"/>
                <a:gd name="T30" fmla="*/ 86 w 122"/>
                <a:gd name="T31" fmla="*/ 19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378">
                  <a:moveTo>
                    <a:pt x="86" y="197"/>
                  </a:moveTo>
                  <a:cubicBezTo>
                    <a:pt x="99" y="159"/>
                    <a:pt x="122" y="38"/>
                    <a:pt x="117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71" y="0"/>
                    <a:pt x="57" y="10"/>
                    <a:pt x="52" y="25"/>
                  </a:cubicBezTo>
                  <a:cubicBezTo>
                    <a:pt x="45" y="47"/>
                    <a:pt x="39" y="85"/>
                    <a:pt x="45" y="139"/>
                  </a:cubicBezTo>
                  <a:cubicBezTo>
                    <a:pt x="45" y="139"/>
                    <a:pt x="50" y="169"/>
                    <a:pt x="45" y="188"/>
                  </a:cubicBezTo>
                  <a:cubicBezTo>
                    <a:pt x="41" y="205"/>
                    <a:pt x="17" y="313"/>
                    <a:pt x="12" y="333"/>
                  </a:cubicBezTo>
                  <a:cubicBezTo>
                    <a:pt x="11" y="335"/>
                    <a:pt x="10" y="338"/>
                    <a:pt x="10" y="339"/>
                  </a:cubicBezTo>
                  <a:cubicBezTo>
                    <a:pt x="8" y="343"/>
                    <a:pt x="6" y="344"/>
                    <a:pt x="5" y="345"/>
                  </a:cubicBezTo>
                  <a:cubicBezTo>
                    <a:pt x="0" y="348"/>
                    <a:pt x="2" y="352"/>
                    <a:pt x="7" y="359"/>
                  </a:cubicBezTo>
                  <a:cubicBezTo>
                    <a:pt x="11" y="365"/>
                    <a:pt x="7" y="372"/>
                    <a:pt x="12" y="374"/>
                  </a:cubicBezTo>
                  <a:cubicBezTo>
                    <a:pt x="19" y="377"/>
                    <a:pt x="25" y="378"/>
                    <a:pt x="26" y="376"/>
                  </a:cubicBezTo>
                  <a:cubicBezTo>
                    <a:pt x="28" y="374"/>
                    <a:pt x="26" y="373"/>
                    <a:pt x="20" y="368"/>
                  </a:cubicBezTo>
                  <a:cubicBezTo>
                    <a:pt x="18" y="366"/>
                    <a:pt x="18" y="359"/>
                    <a:pt x="18" y="353"/>
                  </a:cubicBezTo>
                  <a:cubicBezTo>
                    <a:pt x="19" y="346"/>
                    <a:pt x="21" y="339"/>
                    <a:pt x="24" y="333"/>
                  </a:cubicBezTo>
                  <a:cubicBezTo>
                    <a:pt x="37" y="307"/>
                    <a:pt x="75" y="229"/>
                    <a:pt x="86" y="197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82">
              <a:extLst>
                <a:ext uri="{FF2B5EF4-FFF2-40B4-BE49-F238E27FC236}">
                  <a16:creationId xmlns:a16="http://schemas.microsoft.com/office/drawing/2014/main" id="{BC4BED78-E519-4574-8618-39BB3451B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660" y="4032416"/>
              <a:ext cx="658543" cy="1171074"/>
            </a:xfrm>
            <a:custGeom>
              <a:avLst/>
              <a:gdLst>
                <a:gd name="T0" fmla="*/ 112 w 129"/>
                <a:gd name="T1" fmla="*/ 219 h 229"/>
                <a:gd name="T2" fmla="*/ 0 w 129"/>
                <a:gd name="T3" fmla="*/ 219 h 229"/>
                <a:gd name="T4" fmla="*/ 7 w 129"/>
                <a:gd name="T5" fmla="*/ 188 h 229"/>
                <a:gd name="T6" fmla="*/ 7 w 129"/>
                <a:gd name="T7" fmla="*/ 139 h 229"/>
                <a:gd name="T8" fmla="*/ 14 w 129"/>
                <a:gd name="T9" fmla="*/ 25 h 229"/>
                <a:gd name="T10" fmla="*/ 48 w 129"/>
                <a:gd name="T11" fmla="*/ 1 h 229"/>
                <a:gd name="T12" fmla="*/ 79 w 129"/>
                <a:gd name="T13" fmla="*/ 3 h 229"/>
                <a:gd name="T14" fmla="*/ 79 w 129"/>
                <a:gd name="T15" fmla="*/ 4 h 229"/>
                <a:gd name="T16" fmla="*/ 92 w 129"/>
                <a:gd name="T17" fmla="*/ 5 h 229"/>
                <a:gd name="T18" fmla="*/ 119 w 129"/>
                <a:gd name="T19" fmla="*/ 30 h 229"/>
                <a:gd name="T20" fmla="*/ 117 w 129"/>
                <a:gd name="T21" fmla="*/ 188 h 229"/>
                <a:gd name="T22" fmla="*/ 112 w 129"/>
                <a:gd name="T23" fmla="*/ 21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229">
                  <a:moveTo>
                    <a:pt x="112" y="219"/>
                  </a:moveTo>
                  <a:cubicBezTo>
                    <a:pt x="77" y="229"/>
                    <a:pt x="39" y="229"/>
                    <a:pt x="0" y="219"/>
                  </a:cubicBezTo>
                  <a:cubicBezTo>
                    <a:pt x="3" y="204"/>
                    <a:pt x="6" y="193"/>
                    <a:pt x="7" y="188"/>
                  </a:cubicBezTo>
                  <a:cubicBezTo>
                    <a:pt x="12" y="169"/>
                    <a:pt x="7" y="139"/>
                    <a:pt x="7" y="139"/>
                  </a:cubicBezTo>
                  <a:cubicBezTo>
                    <a:pt x="1" y="85"/>
                    <a:pt x="7" y="47"/>
                    <a:pt x="14" y="25"/>
                  </a:cubicBezTo>
                  <a:cubicBezTo>
                    <a:pt x="19" y="10"/>
                    <a:pt x="33" y="0"/>
                    <a:pt x="48" y="1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106" y="6"/>
                    <a:pt x="117" y="17"/>
                    <a:pt x="119" y="30"/>
                  </a:cubicBezTo>
                  <a:cubicBezTo>
                    <a:pt x="124" y="61"/>
                    <a:pt x="129" y="119"/>
                    <a:pt x="117" y="188"/>
                  </a:cubicBezTo>
                  <a:lnTo>
                    <a:pt x="112" y="2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83">
              <a:extLst>
                <a:ext uri="{FF2B5EF4-FFF2-40B4-BE49-F238E27FC236}">
                  <a16:creationId xmlns:a16="http://schemas.microsoft.com/office/drawing/2014/main" id="{6E8F56FE-BEBD-4304-9BF7-B62F478EA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640" y="4032416"/>
              <a:ext cx="613846" cy="840313"/>
            </a:xfrm>
            <a:custGeom>
              <a:avLst/>
              <a:gdLst>
                <a:gd name="T0" fmla="*/ 19 w 120"/>
                <a:gd name="T1" fmla="*/ 136 h 164"/>
                <a:gd name="T2" fmla="*/ 8 w 120"/>
                <a:gd name="T3" fmla="*/ 164 h 164"/>
                <a:gd name="T4" fmla="*/ 6 w 120"/>
                <a:gd name="T5" fmla="*/ 139 h 164"/>
                <a:gd name="T6" fmla="*/ 13 w 120"/>
                <a:gd name="T7" fmla="*/ 25 h 164"/>
                <a:gd name="T8" fmla="*/ 47 w 120"/>
                <a:gd name="T9" fmla="*/ 1 h 164"/>
                <a:gd name="T10" fmla="*/ 58 w 120"/>
                <a:gd name="T11" fmla="*/ 2 h 164"/>
                <a:gd name="T12" fmla="*/ 58 w 120"/>
                <a:gd name="T13" fmla="*/ 2 h 164"/>
                <a:gd name="T14" fmla="*/ 78 w 120"/>
                <a:gd name="T15" fmla="*/ 3 h 164"/>
                <a:gd name="T16" fmla="*/ 78 w 120"/>
                <a:gd name="T17" fmla="*/ 4 h 164"/>
                <a:gd name="T18" fmla="*/ 91 w 120"/>
                <a:gd name="T19" fmla="*/ 5 h 164"/>
                <a:gd name="T20" fmla="*/ 118 w 120"/>
                <a:gd name="T21" fmla="*/ 30 h 164"/>
                <a:gd name="T22" fmla="*/ 120 w 120"/>
                <a:gd name="T23" fmla="*/ 47 h 164"/>
                <a:gd name="T24" fmla="*/ 19 w 120"/>
                <a:gd name="T25" fmla="*/ 1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64">
                  <a:moveTo>
                    <a:pt x="19" y="136"/>
                  </a:moveTo>
                  <a:cubicBezTo>
                    <a:pt x="15" y="145"/>
                    <a:pt x="11" y="155"/>
                    <a:pt x="8" y="164"/>
                  </a:cubicBezTo>
                  <a:cubicBezTo>
                    <a:pt x="8" y="151"/>
                    <a:pt x="6" y="139"/>
                    <a:pt x="6" y="139"/>
                  </a:cubicBezTo>
                  <a:cubicBezTo>
                    <a:pt x="0" y="85"/>
                    <a:pt x="6" y="47"/>
                    <a:pt x="13" y="25"/>
                  </a:cubicBezTo>
                  <a:cubicBezTo>
                    <a:pt x="18" y="10"/>
                    <a:pt x="32" y="0"/>
                    <a:pt x="47" y="1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105" y="6"/>
                    <a:pt x="116" y="17"/>
                    <a:pt x="118" y="30"/>
                  </a:cubicBezTo>
                  <a:cubicBezTo>
                    <a:pt x="119" y="35"/>
                    <a:pt x="120" y="41"/>
                    <a:pt x="120" y="47"/>
                  </a:cubicBezTo>
                  <a:cubicBezTo>
                    <a:pt x="69" y="45"/>
                    <a:pt x="38" y="92"/>
                    <a:pt x="19" y="13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84">
              <a:extLst>
                <a:ext uri="{FF2B5EF4-FFF2-40B4-BE49-F238E27FC236}">
                  <a16:creationId xmlns:a16="http://schemas.microsoft.com/office/drawing/2014/main" id="{64E56D90-D4F0-4908-8A9E-563DD3D4C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870" y="2563359"/>
              <a:ext cx="932688" cy="1674666"/>
            </a:xfrm>
            <a:custGeom>
              <a:avLst/>
              <a:gdLst>
                <a:gd name="T0" fmla="*/ 173 w 183"/>
                <a:gd name="T1" fmla="*/ 94 h 327"/>
                <a:gd name="T2" fmla="*/ 183 w 183"/>
                <a:gd name="T3" fmla="*/ 8 h 327"/>
                <a:gd name="T4" fmla="*/ 167 w 183"/>
                <a:gd name="T5" fmla="*/ 5 h 327"/>
                <a:gd name="T6" fmla="*/ 147 w 183"/>
                <a:gd name="T7" fmla="*/ 90 h 327"/>
                <a:gd name="T8" fmla="*/ 100 w 183"/>
                <a:gd name="T9" fmla="*/ 153 h 327"/>
                <a:gd name="T10" fmla="*/ 87 w 183"/>
                <a:gd name="T11" fmla="*/ 161 h 327"/>
                <a:gd name="T12" fmla="*/ 52 w 183"/>
                <a:gd name="T13" fmla="*/ 166 h 327"/>
                <a:gd name="T14" fmla="*/ 22 w 183"/>
                <a:gd name="T15" fmla="*/ 199 h 327"/>
                <a:gd name="T16" fmla="*/ 37 w 183"/>
                <a:gd name="T17" fmla="*/ 221 h 327"/>
                <a:gd name="T18" fmla="*/ 58 w 183"/>
                <a:gd name="T19" fmla="*/ 264 h 327"/>
                <a:gd name="T20" fmla="*/ 51 w 183"/>
                <a:gd name="T21" fmla="*/ 298 h 327"/>
                <a:gd name="T22" fmla="*/ 47 w 183"/>
                <a:gd name="T23" fmla="*/ 312 h 327"/>
                <a:gd name="T24" fmla="*/ 49 w 183"/>
                <a:gd name="T25" fmla="*/ 318 h 327"/>
                <a:gd name="T26" fmla="*/ 151 w 183"/>
                <a:gd name="T27" fmla="*/ 317 h 327"/>
                <a:gd name="T28" fmla="*/ 154 w 183"/>
                <a:gd name="T29" fmla="*/ 309 h 327"/>
                <a:gd name="T30" fmla="*/ 131 w 183"/>
                <a:gd name="T31" fmla="*/ 248 h 327"/>
                <a:gd name="T32" fmla="*/ 131 w 183"/>
                <a:gd name="T33" fmla="*/ 224 h 327"/>
                <a:gd name="T34" fmla="*/ 132 w 183"/>
                <a:gd name="T35" fmla="*/ 210 h 327"/>
                <a:gd name="T36" fmla="*/ 126 w 183"/>
                <a:gd name="T37" fmla="*/ 198 h 327"/>
                <a:gd name="T38" fmla="*/ 128 w 183"/>
                <a:gd name="T39" fmla="*/ 176 h 327"/>
                <a:gd name="T40" fmla="*/ 173 w 183"/>
                <a:gd name="T41" fmla="*/ 9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3" h="327">
                  <a:moveTo>
                    <a:pt x="173" y="94"/>
                  </a:moveTo>
                  <a:cubicBezTo>
                    <a:pt x="178" y="70"/>
                    <a:pt x="183" y="8"/>
                    <a:pt x="183" y="8"/>
                  </a:cubicBezTo>
                  <a:cubicBezTo>
                    <a:pt x="180" y="5"/>
                    <a:pt x="170" y="0"/>
                    <a:pt x="167" y="5"/>
                  </a:cubicBezTo>
                  <a:cubicBezTo>
                    <a:pt x="147" y="90"/>
                    <a:pt x="147" y="90"/>
                    <a:pt x="147" y="90"/>
                  </a:cubicBezTo>
                  <a:cubicBezTo>
                    <a:pt x="126" y="116"/>
                    <a:pt x="109" y="141"/>
                    <a:pt x="100" y="153"/>
                  </a:cubicBezTo>
                  <a:cubicBezTo>
                    <a:pt x="97" y="157"/>
                    <a:pt x="92" y="160"/>
                    <a:pt x="87" y="161"/>
                  </a:cubicBezTo>
                  <a:cubicBezTo>
                    <a:pt x="76" y="162"/>
                    <a:pt x="63" y="163"/>
                    <a:pt x="52" y="166"/>
                  </a:cubicBezTo>
                  <a:cubicBezTo>
                    <a:pt x="0" y="179"/>
                    <a:pt x="22" y="199"/>
                    <a:pt x="22" y="199"/>
                  </a:cubicBezTo>
                  <a:cubicBezTo>
                    <a:pt x="28" y="205"/>
                    <a:pt x="33" y="213"/>
                    <a:pt x="37" y="221"/>
                  </a:cubicBezTo>
                  <a:cubicBezTo>
                    <a:pt x="44" y="235"/>
                    <a:pt x="53" y="254"/>
                    <a:pt x="58" y="264"/>
                  </a:cubicBezTo>
                  <a:cubicBezTo>
                    <a:pt x="60" y="271"/>
                    <a:pt x="53" y="291"/>
                    <a:pt x="51" y="298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6" y="315"/>
                    <a:pt x="47" y="317"/>
                    <a:pt x="49" y="318"/>
                  </a:cubicBezTo>
                  <a:cubicBezTo>
                    <a:pt x="73" y="326"/>
                    <a:pt x="120" y="327"/>
                    <a:pt x="151" y="317"/>
                  </a:cubicBezTo>
                  <a:cubicBezTo>
                    <a:pt x="154" y="316"/>
                    <a:pt x="156" y="312"/>
                    <a:pt x="154" y="309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25" y="235"/>
                    <a:pt x="127" y="232"/>
                    <a:pt x="131" y="224"/>
                  </a:cubicBezTo>
                  <a:cubicBezTo>
                    <a:pt x="133" y="220"/>
                    <a:pt x="134" y="215"/>
                    <a:pt x="132" y="210"/>
                  </a:cubicBezTo>
                  <a:cubicBezTo>
                    <a:pt x="132" y="207"/>
                    <a:pt x="129" y="203"/>
                    <a:pt x="126" y="198"/>
                  </a:cubicBezTo>
                  <a:cubicBezTo>
                    <a:pt x="122" y="191"/>
                    <a:pt x="123" y="182"/>
                    <a:pt x="128" y="176"/>
                  </a:cubicBezTo>
                  <a:cubicBezTo>
                    <a:pt x="145" y="154"/>
                    <a:pt x="169" y="116"/>
                    <a:pt x="173" y="9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185">
              <a:extLst>
                <a:ext uri="{FF2B5EF4-FFF2-40B4-BE49-F238E27FC236}">
                  <a16:creationId xmlns:a16="http://schemas.microsoft.com/office/drawing/2014/main" id="{CD1CB011-3CE6-4B35-BDA4-94478D3BE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882" y="2992455"/>
              <a:ext cx="318842" cy="518491"/>
            </a:xfrm>
            <a:custGeom>
              <a:avLst/>
              <a:gdLst>
                <a:gd name="T0" fmla="*/ 19 w 62"/>
                <a:gd name="T1" fmla="*/ 4 h 101"/>
                <a:gd name="T2" fmla="*/ 6 w 62"/>
                <a:gd name="T3" fmla="*/ 42 h 101"/>
                <a:gd name="T4" fmla="*/ 18 w 62"/>
                <a:gd name="T5" fmla="*/ 61 h 101"/>
                <a:gd name="T6" fmla="*/ 22 w 62"/>
                <a:gd name="T7" fmla="*/ 72 h 101"/>
                <a:gd name="T8" fmla="*/ 22 w 62"/>
                <a:gd name="T9" fmla="*/ 85 h 101"/>
                <a:gd name="T10" fmla="*/ 38 w 62"/>
                <a:gd name="T11" fmla="*/ 101 h 101"/>
                <a:gd name="T12" fmla="*/ 49 w 62"/>
                <a:gd name="T13" fmla="*/ 96 h 101"/>
                <a:gd name="T14" fmla="*/ 49 w 62"/>
                <a:gd name="T15" fmla="*/ 82 h 101"/>
                <a:gd name="T16" fmla="*/ 47 w 62"/>
                <a:gd name="T17" fmla="*/ 79 h 101"/>
                <a:gd name="T18" fmla="*/ 50 w 62"/>
                <a:gd name="T19" fmla="*/ 67 h 101"/>
                <a:gd name="T20" fmla="*/ 59 w 62"/>
                <a:gd name="T21" fmla="*/ 60 h 101"/>
                <a:gd name="T22" fmla="*/ 54 w 62"/>
                <a:gd name="T23" fmla="*/ 21 h 101"/>
                <a:gd name="T24" fmla="*/ 19 w 62"/>
                <a:gd name="T25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01">
                  <a:moveTo>
                    <a:pt x="19" y="4"/>
                  </a:moveTo>
                  <a:cubicBezTo>
                    <a:pt x="3" y="9"/>
                    <a:pt x="0" y="21"/>
                    <a:pt x="6" y="42"/>
                  </a:cubicBezTo>
                  <a:cubicBezTo>
                    <a:pt x="8" y="50"/>
                    <a:pt x="14" y="57"/>
                    <a:pt x="18" y="61"/>
                  </a:cubicBezTo>
                  <a:cubicBezTo>
                    <a:pt x="21" y="64"/>
                    <a:pt x="23" y="68"/>
                    <a:pt x="22" y="72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3" y="96"/>
                    <a:pt x="30" y="101"/>
                    <a:pt x="38" y="101"/>
                  </a:cubicBezTo>
                  <a:cubicBezTo>
                    <a:pt x="42" y="101"/>
                    <a:pt x="46" y="99"/>
                    <a:pt x="49" y="96"/>
                  </a:cubicBezTo>
                  <a:cubicBezTo>
                    <a:pt x="52" y="92"/>
                    <a:pt x="51" y="87"/>
                    <a:pt x="49" y="82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5" y="75"/>
                    <a:pt x="46" y="70"/>
                    <a:pt x="50" y="67"/>
                  </a:cubicBezTo>
                  <a:cubicBezTo>
                    <a:pt x="54" y="66"/>
                    <a:pt x="57" y="63"/>
                    <a:pt x="59" y="60"/>
                  </a:cubicBezTo>
                  <a:cubicBezTo>
                    <a:pt x="61" y="58"/>
                    <a:pt x="62" y="40"/>
                    <a:pt x="54" y="21"/>
                  </a:cubicBezTo>
                  <a:cubicBezTo>
                    <a:pt x="45" y="1"/>
                    <a:pt x="35" y="0"/>
                    <a:pt x="19" y="4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86">
              <a:extLst>
                <a:ext uri="{FF2B5EF4-FFF2-40B4-BE49-F238E27FC236}">
                  <a16:creationId xmlns:a16="http://schemas.microsoft.com/office/drawing/2014/main" id="{4D06F2F2-7C79-4DE2-B423-557088B3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349" y="3141446"/>
              <a:ext cx="56617" cy="107274"/>
            </a:xfrm>
            <a:custGeom>
              <a:avLst/>
              <a:gdLst>
                <a:gd name="T0" fmla="*/ 10 w 11"/>
                <a:gd name="T1" fmla="*/ 16 h 21"/>
                <a:gd name="T2" fmla="*/ 8 w 11"/>
                <a:gd name="T3" fmla="*/ 21 h 21"/>
                <a:gd name="T4" fmla="*/ 3 w 11"/>
                <a:gd name="T5" fmla="*/ 18 h 21"/>
                <a:gd name="T6" fmla="*/ 0 w 11"/>
                <a:gd name="T7" fmla="*/ 3 h 21"/>
                <a:gd name="T8" fmla="*/ 0 w 11"/>
                <a:gd name="T9" fmla="*/ 1 h 21"/>
                <a:gd name="T10" fmla="*/ 2 w 11"/>
                <a:gd name="T11" fmla="*/ 0 h 21"/>
                <a:gd name="T12" fmla="*/ 4 w 11"/>
                <a:gd name="T13" fmla="*/ 1 h 21"/>
                <a:gd name="T14" fmla="*/ 10 w 11"/>
                <a:gd name="T1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0" y="16"/>
                  </a:moveTo>
                  <a:cubicBezTo>
                    <a:pt x="11" y="18"/>
                    <a:pt x="10" y="20"/>
                    <a:pt x="8" y="21"/>
                  </a:cubicBezTo>
                  <a:cubicBezTo>
                    <a:pt x="6" y="21"/>
                    <a:pt x="4" y="20"/>
                    <a:pt x="3" y="1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lnTo>
                    <a:pt x="10" y="16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87">
              <a:extLst>
                <a:ext uri="{FF2B5EF4-FFF2-40B4-BE49-F238E27FC236}">
                  <a16:creationId xmlns:a16="http://schemas.microsoft.com/office/drawing/2014/main" id="{B5F8DF88-F580-435D-810B-46B74ED43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902" y="3174224"/>
              <a:ext cx="89395" cy="110254"/>
            </a:xfrm>
            <a:custGeom>
              <a:avLst/>
              <a:gdLst>
                <a:gd name="T0" fmla="*/ 15 w 18"/>
                <a:gd name="T1" fmla="*/ 8 h 22"/>
                <a:gd name="T2" fmla="*/ 14 w 18"/>
                <a:gd name="T3" fmla="*/ 20 h 22"/>
                <a:gd name="T4" fmla="*/ 2 w 18"/>
                <a:gd name="T5" fmla="*/ 9 h 22"/>
                <a:gd name="T6" fmla="*/ 7 w 18"/>
                <a:gd name="T7" fmla="*/ 1 h 22"/>
                <a:gd name="T8" fmla="*/ 15 w 1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5" y="8"/>
                  </a:moveTo>
                  <a:cubicBezTo>
                    <a:pt x="17" y="13"/>
                    <a:pt x="18" y="19"/>
                    <a:pt x="14" y="20"/>
                  </a:cubicBezTo>
                  <a:cubicBezTo>
                    <a:pt x="10" y="22"/>
                    <a:pt x="3" y="14"/>
                    <a:pt x="2" y="9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4" y="4"/>
                    <a:pt x="15" y="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88">
              <a:extLst>
                <a:ext uri="{FF2B5EF4-FFF2-40B4-BE49-F238E27FC236}">
                  <a16:creationId xmlns:a16="http://schemas.microsoft.com/office/drawing/2014/main" id="{9D12EBEF-C592-47B6-891F-9F9D3CA1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184" y="2926898"/>
              <a:ext cx="402277" cy="306923"/>
            </a:xfrm>
            <a:custGeom>
              <a:avLst/>
              <a:gdLst>
                <a:gd name="T0" fmla="*/ 7 w 79"/>
                <a:gd name="T1" fmla="*/ 33 h 60"/>
                <a:gd name="T2" fmla="*/ 61 w 79"/>
                <a:gd name="T3" fmla="*/ 8 h 60"/>
                <a:gd name="T4" fmla="*/ 62 w 79"/>
                <a:gd name="T5" fmla="*/ 33 h 60"/>
                <a:gd name="T6" fmla="*/ 51 w 79"/>
                <a:gd name="T7" fmla="*/ 30 h 60"/>
                <a:gd name="T8" fmla="*/ 47 w 79"/>
                <a:gd name="T9" fmla="*/ 29 h 60"/>
                <a:gd name="T10" fmla="*/ 36 w 79"/>
                <a:gd name="T11" fmla="*/ 32 h 60"/>
                <a:gd name="T12" fmla="*/ 26 w 79"/>
                <a:gd name="T13" fmla="*/ 54 h 60"/>
                <a:gd name="T14" fmla="*/ 27 w 79"/>
                <a:gd name="T15" fmla="*/ 57 h 60"/>
                <a:gd name="T16" fmla="*/ 24 w 79"/>
                <a:gd name="T17" fmla="*/ 59 h 60"/>
                <a:gd name="T18" fmla="*/ 23 w 79"/>
                <a:gd name="T19" fmla="*/ 58 h 60"/>
                <a:gd name="T20" fmla="*/ 16 w 79"/>
                <a:gd name="T21" fmla="*/ 52 h 60"/>
                <a:gd name="T22" fmla="*/ 7 w 79"/>
                <a:gd name="T23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60">
                  <a:moveTo>
                    <a:pt x="7" y="33"/>
                  </a:moveTo>
                  <a:cubicBezTo>
                    <a:pt x="20" y="8"/>
                    <a:pt x="47" y="0"/>
                    <a:pt x="61" y="8"/>
                  </a:cubicBezTo>
                  <a:cubicBezTo>
                    <a:pt x="68" y="13"/>
                    <a:pt x="79" y="32"/>
                    <a:pt x="62" y="33"/>
                  </a:cubicBezTo>
                  <a:cubicBezTo>
                    <a:pt x="58" y="33"/>
                    <a:pt x="54" y="32"/>
                    <a:pt x="51" y="30"/>
                  </a:cubicBezTo>
                  <a:cubicBezTo>
                    <a:pt x="50" y="29"/>
                    <a:pt x="48" y="29"/>
                    <a:pt x="47" y="29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28" y="36"/>
                    <a:pt x="23" y="45"/>
                    <a:pt x="26" y="54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9"/>
                    <a:pt x="26" y="60"/>
                    <a:pt x="24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5"/>
                    <a:pt x="19" y="53"/>
                    <a:pt x="16" y="52"/>
                  </a:cubicBezTo>
                  <a:cubicBezTo>
                    <a:pt x="8" y="50"/>
                    <a:pt x="0" y="47"/>
                    <a:pt x="7" y="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89">
              <a:extLst>
                <a:ext uri="{FF2B5EF4-FFF2-40B4-BE49-F238E27FC236}">
                  <a16:creationId xmlns:a16="http://schemas.microsoft.com/office/drawing/2014/main" id="{3B0D9693-320F-4CA7-A066-12638EF1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043" y="4458532"/>
              <a:ext cx="187729" cy="235407"/>
            </a:xfrm>
            <a:custGeom>
              <a:avLst/>
              <a:gdLst>
                <a:gd name="T0" fmla="*/ 28 w 37"/>
                <a:gd name="T1" fmla="*/ 28 h 46"/>
                <a:gd name="T2" fmla="*/ 22 w 37"/>
                <a:gd name="T3" fmla="*/ 19 h 46"/>
                <a:gd name="T4" fmla="*/ 19 w 37"/>
                <a:gd name="T5" fmla="*/ 17 h 46"/>
                <a:gd name="T6" fmla="*/ 15 w 37"/>
                <a:gd name="T7" fmla="*/ 13 h 46"/>
                <a:gd name="T8" fmla="*/ 12 w 37"/>
                <a:gd name="T9" fmla="*/ 5 h 46"/>
                <a:gd name="T10" fmla="*/ 5 w 37"/>
                <a:gd name="T11" fmla="*/ 1 h 46"/>
                <a:gd name="T12" fmla="*/ 2 w 37"/>
                <a:gd name="T13" fmla="*/ 10 h 46"/>
                <a:gd name="T14" fmla="*/ 4 w 37"/>
                <a:gd name="T15" fmla="*/ 15 h 46"/>
                <a:gd name="T16" fmla="*/ 6 w 37"/>
                <a:gd name="T17" fmla="*/ 24 h 46"/>
                <a:gd name="T18" fmla="*/ 14 w 37"/>
                <a:gd name="T19" fmla="*/ 42 h 46"/>
                <a:gd name="T20" fmla="*/ 28 w 37"/>
                <a:gd name="T21" fmla="*/ 46 h 46"/>
                <a:gd name="T22" fmla="*/ 34 w 37"/>
                <a:gd name="T23" fmla="*/ 42 h 46"/>
                <a:gd name="T24" fmla="*/ 20 w 37"/>
                <a:gd name="T25" fmla="*/ 29 h 46"/>
                <a:gd name="T26" fmla="*/ 20 w 37"/>
                <a:gd name="T27" fmla="*/ 27 h 46"/>
                <a:gd name="T28" fmla="*/ 25 w 37"/>
                <a:gd name="T29" fmla="*/ 31 h 46"/>
                <a:gd name="T30" fmla="*/ 31 w 37"/>
                <a:gd name="T31" fmla="*/ 33 h 46"/>
                <a:gd name="T32" fmla="*/ 28 w 37"/>
                <a:gd name="T33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6">
                  <a:moveTo>
                    <a:pt x="28" y="28"/>
                  </a:moveTo>
                  <a:cubicBezTo>
                    <a:pt x="25" y="25"/>
                    <a:pt x="23" y="20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8" y="16"/>
                    <a:pt x="15" y="14"/>
                    <a:pt x="15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7"/>
                    <a:pt x="2" y="1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8"/>
                    <a:pt x="6" y="21"/>
                    <a:pt x="6" y="24"/>
                  </a:cubicBezTo>
                  <a:cubicBezTo>
                    <a:pt x="6" y="31"/>
                    <a:pt x="10" y="37"/>
                    <a:pt x="14" y="42"/>
                  </a:cubicBezTo>
                  <a:cubicBezTo>
                    <a:pt x="16" y="45"/>
                    <a:pt x="21" y="45"/>
                    <a:pt x="28" y="46"/>
                  </a:cubicBezTo>
                  <a:cubicBezTo>
                    <a:pt x="32" y="46"/>
                    <a:pt x="37" y="45"/>
                    <a:pt x="34" y="42"/>
                  </a:cubicBezTo>
                  <a:cubicBezTo>
                    <a:pt x="31" y="40"/>
                    <a:pt x="21" y="39"/>
                    <a:pt x="20" y="29"/>
                  </a:cubicBezTo>
                  <a:cubicBezTo>
                    <a:pt x="20" y="28"/>
                    <a:pt x="20" y="27"/>
                    <a:pt x="20" y="27"/>
                  </a:cubicBezTo>
                  <a:cubicBezTo>
                    <a:pt x="22" y="26"/>
                    <a:pt x="24" y="30"/>
                    <a:pt x="25" y="31"/>
                  </a:cubicBezTo>
                  <a:cubicBezTo>
                    <a:pt x="27" y="33"/>
                    <a:pt x="30" y="34"/>
                    <a:pt x="31" y="33"/>
                  </a:cubicBezTo>
                  <a:cubicBezTo>
                    <a:pt x="32" y="32"/>
                    <a:pt x="30" y="31"/>
                    <a:pt x="28" y="2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90">
              <a:extLst>
                <a:ext uri="{FF2B5EF4-FFF2-40B4-BE49-F238E27FC236}">
                  <a16:creationId xmlns:a16="http://schemas.microsoft.com/office/drawing/2014/main" id="{C355776D-9593-472F-BB69-DF708AE78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3690" y="4381057"/>
              <a:ext cx="736019" cy="1582291"/>
            </a:xfrm>
            <a:custGeom>
              <a:avLst/>
              <a:gdLst>
                <a:gd name="T0" fmla="*/ 92 w 144"/>
                <a:gd name="T1" fmla="*/ 0 h 309"/>
                <a:gd name="T2" fmla="*/ 39 w 144"/>
                <a:gd name="T3" fmla="*/ 45 h 309"/>
                <a:gd name="T4" fmla="*/ 0 w 144"/>
                <a:gd name="T5" fmla="*/ 128 h 309"/>
                <a:gd name="T6" fmla="*/ 0 w 144"/>
                <a:gd name="T7" fmla="*/ 309 h 309"/>
                <a:gd name="T8" fmla="*/ 38 w 144"/>
                <a:gd name="T9" fmla="*/ 272 h 309"/>
                <a:gd name="T10" fmla="*/ 38 w 144"/>
                <a:gd name="T11" fmla="*/ 250 h 309"/>
                <a:gd name="T12" fmla="*/ 94 w 144"/>
                <a:gd name="T13" fmla="*/ 129 h 309"/>
                <a:gd name="T14" fmla="*/ 144 w 144"/>
                <a:gd name="T15" fmla="*/ 88 h 309"/>
                <a:gd name="T16" fmla="*/ 92 w 144"/>
                <a:gd name="T1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309">
                  <a:moveTo>
                    <a:pt x="92" y="0"/>
                  </a:moveTo>
                  <a:cubicBezTo>
                    <a:pt x="39" y="45"/>
                    <a:pt x="39" y="45"/>
                    <a:pt x="39" y="45"/>
                  </a:cubicBezTo>
                  <a:cubicBezTo>
                    <a:pt x="14" y="66"/>
                    <a:pt x="0" y="96"/>
                    <a:pt x="0" y="12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1" y="309"/>
                    <a:pt x="38" y="292"/>
                    <a:pt x="38" y="272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8" y="204"/>
                    <a:pt x="58" y="159"/>
                    <a:pt x="94" y="129"/>
                  </a:cubicBezTo>
                  <a:cubicBezTo>
                    <a:pt x="144" y="88"/>
                    <a:pt x="144" y="88"/>
                    <a:pt x="144" y="88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91">
              <a:extLst>
                <a:ext uri="{FF2B5EF4-FFF2-40B4-BE49-F238E27FC236}">
                  <a16:creationId xmlns:a16="http://schemas.microsoft.com/office/drawing/2014/main" id="{6E2EBD16-9A59-4BAC-A6B2-6D7A32297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643" y="4381057"/>
              <a:ext cx="736019" cy="1582291"/>
            </a:xfrm>
            <a:custGeom>
              <a:avLst/>
              <a:gdLst>
                <a:gd name="T0" fmla="*/ 51 w 144"/>
                <a:gd name="T1" fmla="*/ 0 h 309"/>
                <a:gd name="T2" fmla="*/ 105 w 144"/>
                <a:gd name="T3" fmla="*/ 45 h 309"/>
                <a:gd name="T4" fmla="*/ 144 w 144"/>
                <a:gd name="T5" fmla="*/ 128 h 309"/>
                <a:gd name="T6" fmla="*/ 144 w 144"/>
                <a:gd name="T7" fmla="*/ 309 h 309"/>
                <a:gd name="T8" fmla="*/ 106 w 144"/>
                <a:gd name="T9" fmla="*/ 272 h 309"/>
                <a:gd name="T10" fmla="*/ 106 w 144"/>
                <a:gd name="T11" fmla="*/ 250 h 309"/>
                <a:gd name="T12" fmla="*/ 50 w 144"/>
                <a:gd name="T13" fmla="*/ 129 h 309"/>
                <a:gd name="T14" fmla="*/ 0 w 144"/>
                <a:gd name="T15" fmla="*/ 88 h 309"/>
                <a:gd name="T16" fmla="*/ 51 w 144"/>
                <a:gd name="T1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309">
                  <a:moveTo>
                    <a:pt x="51" y="0"/>
                  </a:moveTo>
                  <a:cubicBezTo>
                    <a:pt x="105" y="45"/>
                    <a:pt x="105" y="45"/>
                    <a:pt x="105" y="45"/>
                  </a:cubicBezTo>
                  <a:cubicBezTo>
                    <a:pt x="130" y="66"/>
                    <a:pt x="144" y="96"/>
                    <a:pt x="144" y="128"/>
                  </a:cubicBezTo>
                  <a:cubicBezTo>
                    <a:pt x="144" y="309"/>
                    <a:pt x="144" y="309"/>
                    <a:pt x="144" y="309"/>
                  </a:cubicBezTo>
                  <a:cubicBezTo>
                    <a:pt x="123" y="309"/>
                    <a:pt x="106" y="292"/>
                    <a:pt x="106" y="272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6" y="204"/>
                    <a:pt x="86" y="159"/>
                    <a:pt x="50" y="12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827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92">
              <a:extLst>
                <a:ext uri="{FF2B5EF4-FFF2-40B4-BE49-F238E27FC236}">
                  <a16:creationId xmlns:a16="http://schemas.microsoft.com/office/drawing/2014/main" id="{6DF94CB3-41E1-4EBC-873D-F9BD55524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95" y="4437673"/>
              <a:ext cx="581067" cy="1525674"/>
            </a:xfrm>
            <a:custGeom>
              <a:avLst/>
              <a:gdLst>
                <a:gd name="T0" fmla="*/ 34 w 114"/>
                <a:gd name="T1" fmla="*/ 0 h 298"/>
                <a:gd name="T2" fmla="*/ 24 w 114"/>
                <a:gd name="T3" fmla="*/ 68 h 298"/>
                <a:gd name="T4" fmla="*/ 0 w 114"/>
                <a:gd name="T5" fmla="*/ 101 h 298"/>
                <a:gd name="T6" fmla="*/ 1 w 114"/>
                <a:gd name="T7" fmla="*/ 103 h 298"/>
                <a:gd name="T8" fmla="*/ 20 w 114"/>
                <a:gd name="T9" fmla="*/ 118 h 298"/>
                <a:gd name="T10" fmla="*/ 76 w 114"/>
                <a:gd name="T11" fmla="*/ 239 h 298"/>
                <a:gd name="T12" fmla="*/ 76 w 114"/>
                <a:gd name="T13" fmla="*/ 261 h 298"/>
                <a:gd name="T14" fmla="*/ 114 w 114"/>
                <a:gd name="T15" fmla="*/ 298 h 298"/>
                <a:gd name="T16" fmla="*/ 114 w 114"/>
                <a:gd name="T17" fmla="*/ 117 h 298"/>
                <a:gd name="T18" fmla="*/ 75 w 114"/>
                <a:gd name="T19" fmla="*/ 34 h 298"/>
                <a:gd name="T20" fmla="*/ 34 w 11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298">
                  <a:moveTo>
                    <a:pt x="34" y="0"/>
                  </a:moveTo>
                  <a:cubicBezTo>
                    <a:pt x="31" y="24"/>
                    <a:pt x="28" y="47"/>
                    <a:pt x="24" y="68"/>
                  </a:cubicBezTo>
                  <a:cubicBezTo>
                    <a:pt x="21" y="82"/>
                    <a:pt x="12" y="94"/>
                    <a:pt x="0" y="101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56" y="148"/>
                    <a:pt x="76" y="193"/>
                    <a:pt x="76" y="239"/>
                  </a:cubicBezTo>
                  <a:cubicBezTo>
                    <a:pt x="76" y="261"/>
                    <a:pt x="76" y="261"/>
                    <a:pt x="76" y="261"/>
                  </a:cubicBezTo>
                  <a:cubicBezTo>
                    <a:pt x="76" y="281"/>
                    <a:pt x="93" y="298"/>
                    <a:pt x="114" y="298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85"/>
                    <a:pt x="100" y="55"/>
                    <a:pt x="75" y="34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93">
              <a:extLst>
                <a:ext uri="{FF2B5EF4-FFF2-40B4-BE49-F238E27FC236}">
                  <a16:creationId xmlns:a16="http://schemas.microsoft.com/office/drawing/2014/main" id="{EE8DC29E-C8A8-493A-BCA9-40553B3E3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1121" y="4878689"/>
              <a:ext cx="876071" cy="607886"/>
            </a:xfrm>
            <a:custGeom>
              <a:avLst/>
              <a:gdLst>
                <a:gd name="T0" fmla="*/ 155 w 172"/>
                <a:gd name="T1" fmla="*/ 119 h 119"/>
                <a:gd name="T2" fmla="*/ 17 w 172"/>
                <a:gd name="T3" fmla="*/ 119 h 119"/>
                <a:gd name="T4" fmla="*/ 1 w 172"/>
                <a:gd name="T5" fmla="*/ 101 h 119"/>
                <a:gd name="T6" fmla="*/ 13 w 172"/>
                <a:gd name="T7" fmla="*/ 0 h 119"/>
                <a:gd name="T8" fmla="*/ 159 w 172"/>
                <a:gd name="T9" fmla="*/ 0 h 119"/>
                <a:gd name="T10" fmla="*/ 171 w 172"/>
                <a:gd name="T11" fmla="*/ 101 h 119"/>
                <a:gd name="T12" fmla="*/ 155 w 172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19">
                  <a:moveTo>
                    <a:pt x="155" y="119"/>
                  </a:moveTo>
                  <a:cubicBezTo>
                    <a:pt x="17" y="119"/>
                    <a:pt x="17" y="119"/>
                    <a:pt x="17" y="119"/>
                  </a:cubicBezTo>
                  <a:cubicBezTo>
                    <a:pt x="8" y="119"/>
                    <a:pt x="0" y="110"/>
                    <a:pt x="1" y="10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71" y="101"/>
                    <a:pt x="171" y="101"/>
                    <a:pt x="171" y="101"/>
                  </a:cubicBezTo>
                  <a:cubicBezTo>
                    <a:pt x="172" y="110"/>
                    <a:pt x="165" y="119"/>
                    <a:pt x="155" y="119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94">
              <a:extLst>
                <a:ext uri="{FF2B5EF4-FFF2-40B4-BE49-F238E27FC236}">
                  <a16:creationId xmlns:a16="http://schemas.microsoft.com/office/drawing/2014/main" id="{8A20DA93-4968-497A-991B-66CBECF35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7087" y="4878689"/>
              <a:ext cx="280105" cy="607886"/>
            </a:xfrm>
            <a:custGeom>
              <a:avLst/>
              <a:gdLst>
                <a:gd name="T0" fmla="*/ 38 w 55"/>
                <a:gd name="T1" fmla="*/ 119 h 119"/>
                <a:gd name="T2" fmla="*/ 0 w 55"/>
                <a:gd name="T3" fmla="*/ 119 h 119"/>
                <a:gd name="T4" fmla="*/ 0 w 55"/>
                <a:gd name="T5" fmla="*/ 0 h 119"/>
                <a:gd name="T6" fmla="*/ 42 w 55"/>
                <a:gd name="T7" fmla="*/ 0 h 119"/>
                <a:gd name="T8" fmla="*/ 54 w 55"/>
                <a:gd name="T9" fmla="*/ 101 h 119"/>
                <a:gd name="T10" fmla="*/ 38 w 55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119">
                  <a:moveTo>
                    <a:pt x="38" y="119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5" y="110"/>
                    <a:pt x="48" y="119"/>
                    <a:pt x="38" y="11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95">
              <a:extLst>
                <a:ext uri="{FF2B5EF4-FFF2-40B4-BE49-F238E27FC236}">
                  <a16:creationId xmlns:a16="http://schemas.microsoft.com/office/drawing/2014/main" id="{998C5676-FE7F-4C0C-9C79-E31B8B116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2129" y="1693247"/>
              <a:ext cx="1174054" cy="3301655"/>
            </a:xfrm>
            <a:custGeom>
              <a:avLst/>
              <a:gdLst>
                <a:gd name="T0" fmla="*/ 163 w 230"/>
                <a:gd name="T1" fmla="*/ 645 h 645"/>
                <a:gd name="T2" fmla="*/ 213 w 230"/>
                <a:gd name="T3" fmla="*/ 604 h 645"/>
                <a:gd name="T4" fmla="*/ 230 w 230"/>
                <a:gd name="T5" fmla="*/ 412 h 645"/>
                <a:gd name="T6" fmla="*/ 115 w 230"/>
                <a:gd name="T7" fmla="*/ 0 h 645"/>
                <a:gd name="T8" fmla="*/ 0 w 230"/>
                <a:gd name="T9" fmla="*/ 412 h 645"/>
                <a:gd name="T10" fmla="*/ 17 w 230"/>
                <a:gd name="T11" fmla="*/ 604 h 645"/>
                <a:gd name="T12" fmla="*/ 67 w 230"/>
                <a:gd name="T13" fmla="*/ 645 h 645"/>
                <a:gd name="T14" fmla="*/ 163 w 230"/>
                <a:gd name="T15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645">
                  <a:moveTo>
                    <a:pt x="163" y="645"/>
                  </a:moveTo>
                  <a:cubicBezTo>
                    <a:pt x="187" y="645"/>
                    <a:pt x="208" y="628"/>
                    <a:pt x="213" y="604"/>
                  </a:cubicBezTo>
                  <a:cubicBezTo>
                    <a:pt x="224" y="548"/>
                    <a:pt x="230" y="482"/>
                    <a:pt x="230" y="412"/>
                  </a:cubicBezTo>
                  <a:cubicBezTo>
                    <a:pt x="230" y="210"/>
                    <a:pt x="140" y="0"/>
                    <a:pt x="115" y="0"/>
                  </a:cubicBezTo>
                  <a:cubicBezTo>
                    <a:pt x="85" y="0"/>
                    <a:pt x="0" y="210"/>
                    <a:pt x="0" y="412"/>
                  </a:cubicBezTo>
                  <a:cubicBezTo>
                    <a:pt x="0" y="482"/>
                    <a:pt x="6" y="548"/>
                    <a:pt x="17" y="604"/>
                  </a:cubicBezTo>
                  <a:cubicBezTo>
                    <a:pt x="22" y="628"/>
                    <a:pt x="43" y="645"/>
                    <a:pt x="67" y="645"/>
                  </a:cubicBezTo>
                  <a:cubicBezTo>
                    <a:pt x="163" y="645"/>
                    <a:pt x="163" y="645"/>
                    <a:pt x="163" y="64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96">
              <a:extLst>
                <a:ext uri="{FF2B5EF4-FFF2-40B4-BE49-F238E27FC236}">
                  <a16:creationId xmlns:a16="http://schemas.microsoft.com/office/drawing/2014/main" id="{2D3A4DD7-C27D-4050-8D89-D2B941F0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0919" y="1693247"/>
              <a:ext cx="807535" cy="855212"/>
            </a:xfrm>
            <a:custGeom>
              <a:avLst/>
              <a:gdLst>
                <a:gd name="T0" fmla="*/ 158 w 158"/>
                <a:gd name="T1" fmla="*/ 167 h 167"/>
                <a:gd name="T2" fmla="*/ 80 w 158"/>
                <a:gd name="T3" fmla="*/ 0 h 167"/>
                <a:gd name="T4" fmla="*/ 0 w 158"/>
                <a:gd name="T5" fmla="*/ 167 h 167"/>
                <a:gd name="T6" fmla="*/ 158 w 158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167">
                  <a:moveTo>
                    <a:pt x="158" y="167"/>
                  </a:moveTo>
                  <a:cubicBezTo>
                    <a:pt x="130" y="69"/>
                    <a:pt x="94" y="0"/>
                    <a:pt x="80" y="0"/>
                  </a:cubicBezTo>
                  <a:cubicBezTo>
                    <a:pt x="63" y="0"/>
                    <a:pt x="27" y="69"/>
                    <a:pt x="0" y="167"/>
                  </a:cubicBezTo>
                  <a:lnTo>
                    <a:pt x="158" y="1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97">
              <a:extLst>
                <a:ext uri="{FF2B5EF4-FFF2-40B4-BE49-F238E27FC236}">
                  <a16:creationId xmlns:a16="http://schemas.microsoft.com/office/drawing/2014/main" id="{9004A8B7-E233-48BE-B0F4-C1D81B1C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637" y="1693247"/>
              <a:ext cx="730059" cy="727079"/>
            </a:xfrm>
            <a:custGeom>
              <a:avLst/>
              <a:gdLst>
                <a:gd name="T0" fmla="*/ 143 w 143"/>
                <a:gd name="T1" fmla="*/ 142 h 142"/>
                <a:gd name="T2" fmla="*/ 72 w 143"/>
                <a:gd name="T3" fmla="*/ 0 h 142"/>
                <a:gd name="T4" fmla="*/ 0 w 143"/>
                <a:gd name="T5" fmla="*/ 142 h 142"/>
                <a:gd name="T6" fmla="*/ 143 w 143"/>
                <a:gd name="T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142">
                  <a:moveTo>
                    <a:pt x="143" y="142"/>
                  </a:moveTo>
                  <a:cubicBezTo>
                    <a:pt x="116" y="58"/>
                    <a:pt x="85" y="0"/>
                    <a:pt x="72" y="0"/>
                  </a:cubicBezTo>
                  <a:cubicBezTo>
                    <a:pt x="56" y="0"/>
                    <a:pt x="25" y="58"/>
                    <a:pt x="0" y="142"/>
                  </a:cubicBezTo>
                  <a:lnTo>
                    <a:pt x="143" y="1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98">
              <a:extLst>
                <a:ext uri="{FF2B5EF4-FFF2-40B4-BE49-F238E27FC236}">
                  <a16:creationId xmlns:a16="http://schemas.microsoft.com/office/drawing/2014/main" id="{C4240E18-AAD6-455E-9F66-4010B9A32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153" y="1830320"/>
              <a:ext cx="250306" cy="590007"/>
            </a:xfrm>
            <a:custGeom>
              <a:avLst/>
              <a:gdLst>
                <a:gd name="T0" fmla="*/ 0 w 49"/>
                <a:gd name="T1" fmla="*/ 115 h 115"/>
                <a:gd name="T2" fmla="*/ 15 w 49"/>
                <a:gd name="T3" fmla="*/ 115 h 115"/>
                <a:gd name="T4" fmla="*/ 48 w 49"/>
                <a:gd name="T5" fmla="*/ 5 h 115"/>
                <a:gd name="T6" fmla="*/ 44 w 49"/>
                <a:gd name="T7" fmla="*/ 3 h 115"/>
                <a:gd name="T8" fmla="*/ 0 w 49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15">
                  <a:moveTo>
                    <a:pt x="0" y="115"/>
                  </a:moveTo>
                  <a:cubicBezTo>
                    <a:pt x="15" y="115"/>
                    <a:pt x="15" y="115"/>
                    <a:pt x="15" y="115"/>
                  </a:cubicBezTo>
                  <a:cubicBezTo>
                    <a:pt x="30" y="68"/>
                    <a:pt x="36" y="35"/>
                    <a:pt x="48" y="5"/>
                  </a:cubicBezTo>
                  <a:cubicBezTo>
                    <a:pt x="49" y="2"/>
                    <a:pt x="45" y="0"/>
                    <a:pt x="44" y="3"/>
                  </a:cubicBezTo>
                  <a:cubicBezTo>
                    <a:pt x="32" y="23"/>
                    <a:pt x="18" y="58"/>
                    <a:pt x="0" y="1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99">
              <a:extLst>
                <a:ext uri="{FF2B5EF4-FFF2-40B4-BE49-F238E27FC236}">
                  <a16:creationId xmlns:a16="http://schemas.microsoft.com/office/drawing/2014/main" id="{D5773BBA-6CDB-43CC-877A-395889D6E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6020" y="3609280"/>
              <a:ext cx="837333" cy="438035"/>
            </a:xfrm>
            <a:custGeom>
              <a:avLst/>
              <a:gdLst>
                <a:gd name="T0" fmla="*/ 164 w 164"/>
                <a:gd name="T1" fmla="*/ 0 h 86"/>
                <a:gd name="T2" fmla="*/ 82 w 164"/>
                <a:gd name="T3" fmla="*/ 77 h 86"/>
                <a:gd name="T4" fmla="*/ 0 w 164"/>
                <a:gd name="T5" fmla="*/ 0 h 86"/>
                <a:gd name="T6" fmla="*/ 0 w 164"/>
                <a:gd name="T7" fmla="*/ 4 h 86"/>
                <a:gd name="T8" fmla="*/ 82 w 164"/>
                <a:gd name="T9" fmla="*/ 86 h 86"/>
                <a:gd name="T10" fmla="*/ 164 w 164"/>
                <a:gd name="T11" fmla="*/ 4 h 86"/>
                <a:gd name="T12" fmla="*/ 164 w 16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86">
                  <a:moveTo>
                    <a:pt x="164" y="0"/>
                  </a:moveTo>
                  <a:cubicBezTo>
                    <a:pt x="162" y="43"/>
                    <a:pt x="126" y="77"/>
                    <a:pt x="82" y="77"/>
                  </a:cubicBezTo>
                  <a:cubicBezTo>
                    <a:pt x="38" y="77"/>
                    <a:pt x="3" y="43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9"/>
                    <a:pt x="37" y="86"/>
                    <a:pt x="82" y="86"/>
                  </a:cubicBezTo>
                  <a:cubicBezTo>
                    <a:pt x="128" y="86"/>
                    <a:pt x="164" y="49"/>
                    <a:pt x="164" y="4"/>
                  </a:cubicBezTo>
                  <a:cubicBezTo>
                    <a:pt x="164" y="3"/>
                    <a:pt x="164" y="1"/>
                    <a:pt x="1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Oval 200">
              <a:extLst>
                <a:ext uri="{FF2B5EF4-FFF2-40B4-BE49-F238E27FC236}">
                  <a16:creationId xmlns:a16="http://schemas.microsoft.com/office/drawing/2014/main" id="{170E3541-B09A-4F45-B72F-112633545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6020" y="3162305"/>
              <a:ext cx="837333" cy="84031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201">
              <a:extLst>
                <a:ext uri="{FF2B5EF4-FFF2-40B4-BE49-F238E27FC236}">
                  <a16:creationId xmlns:a16="http://schemas.microsoft.com/office/drawing/2014/main" id="{CD6759DC-D86E-4716-BEB1-1C8E7FE7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16" y="3162305"/>
              <a:ext cx="423136" cy="840313"/>
            </a:xfrm>
            <a:custGeom>
              <a:avLst/>
              <a:gdLst>
                <a:gd name="T0" fmla="*/ 1 w 83"/>
                <a:gd name="T1" fmla="*/ 0 h 164"/>
                <a:gd name="T2" fmla="*/ 1 w 83"/>
                <a:gd name="T3" fmla="*/ 0 h 164"/>
                <a:gd name="T4" fmla="*/ 0 w 83"/>
                <a:gd name="T5" fmla="*/ 0 h 164"/>
                <a:gd name="T6" fmla="*/ 0 w 83"/>
                <a:gd name="T7" fmla="*/ 164 h 164"/>
                <a:gd name="T8" fmla="*/ 1 w 83"/>
                <a:gd name="T9" fmla="*/ 164 h 164"/>
                <a:gd name="T10" fmla="*/ 83 w 83"/>
                <a:gd name="T11" fmla="*/ 82 h 164"/>
                <a:gd name="T12" fmla="*/ 1 w 83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47" y="164"/>
                    <a:pt x="83" y="128"/>
                    <a:pt x="83" y="82"/>
                  </a:cubicBezTo>
                  <a:cubicBezTo>
                    <a:pt x="83" y="37"/>
                    <a:pt x="47" y="0"/>
                    <a:pt x="1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Oval 202">
              <a:extLst>
                <a:ext uri="{FF2B5EF4-FFF2-40B4-BE49-F238E27FC236}">
                  <a16:creationId xmlns:a16="http://schemas.microsoft.com/office/drawing/2014/main" id="{B8142C41-34D2-450D-91E9-B8E7664EA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7132" y="3296397"/>
              <a:ext cx="572128" cy="572128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203">
              <a:extLst>
                <a:ext uri="{FF2B5EF4-FFF2-40B4-BE49-F238E27FC236}">
                  <a16:creationId xmlns:a16="http://schemas.microsoft.com/office/drawing/2014/main" id="{48E2F51C-8E36-40FA-B6C6-0533E9513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1576" y="5486574"/>
              <a:ext cx="715160" cy="205608"/>
            </a:xfrm>
            <a:custGeom>
              <a:avLst/>
              <a:gdLst>
                <a:gd name="T0" fmla="*/ 122 w 140"/>
                <a:gd name="T1" fmla="*/ 40 h 40"/>
                <a:gd name="T2" fmla="*/ 17 w 140"/>
                <a:gd name="T3" fmla="*/ 40 h 40"/>
                <a:gd name="T4" fmla="*/ 0 w 140"/>
                <a:gd name="T5" fmla="*/ 23 h 40"/>
                <a:gd name="T6" fmla="*/ 0 w 140"/>
                <a:gd name="T7" fmla="*/ 0 h 40"/>
                <a:gd name="T8" fmla="*/ 140 w 140"/>
                <a:gd name="T9" fmla="*/ 0 h 40"/>
                <a:gd name="T10" fmla="*/ 140 w 140"/>
                <a:gd name="T11" fmla="*/ 23 h 40"/>
                <a:gd name="T12" fmla="*/ 122 w 1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40">
                  <a:moveTo>
                    <a:pt x="122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8" y="40"/>
                    <a:pt x="0" y="3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40" y="33"/>
                    <a:pt x="132" y="40"/>
                    <a:pt x="122" y="40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204">
              <a:extLst>
                <a:ext uri="{FF2B5EF4-FFF2-40B4-BE49-F238E27FC236}">
                  <a16:creationId xmlns:a16="http://schemas.microsoft.com/office/drawing/2014/main" id="{7E8696F1-760A-4366-95D6-EBBB04D2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4764" y="5486574"/>
              <a:ext cx="151971" cy="205608"/>
            </a:xfrm>
            <a:custGeom>
              <a:avLst/>
              <a:gdLst>
                <a:gd name="T0" fmla="*/ 12 w 30"/>
                <a:gd name="T1" fmla="*/ 40 h 40"/>
                <a:gd name="T2" fmla="*/ 0 w 30"/>
                <a:gd name="T3" fmla="*/ 40 h 40"/>
                <a:gd name="T4" fmla="*/ 0 w 30"/>
                <a:gd name="T5" fmla="*/ 0 h 40"/>
                <a:gd name="T6" fmla="*/ 30 w 30"/>
                <a:gd name="T7" fmla="*/ 0 h 40"/>
                <a:gd name="T8" fmla="*/ 30 w 30"/>
                <a:gd name="T9" fmla="*/ 23 h 40"/>
                <a:gd name="T10" fmla="*/ 12 w 30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0">
                  <a:moveTo>
                    <a:pt x="12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33"/>
                    <a:pt x="22" y="40"/>
                    <a:pt x="12" y="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205">
              <a:extLst>
                <a:ext uri="{FF2B5EF4-FFF2-40B4-BE49-F238E27FC236}">
                  <a16:creationId xmlns:a16="http://schemas.microsoft.com/office/drawing/2014/main" id="{E529739A-3652-4EFD-9970-A572E2EA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922" y="4339339"/>
              <a:ext cx="226467" cy="1624009"/>
            </a:xfrm>
            <a:custGeom>
              <a:avLst/>
              <a:gdLst>
                <a:gd name="T0" fmla="*/ 23 w 44"/>
                <a:gd name="T1" fmla="*/ 316 h 317"/>
                <a:gd name="T2" fmla="*/ 22 w 44"/>
                <a:gd name="T3" fmla="*/ 317 h 317"/>
                <a:gd name="T4" fmla="*/ 8 w 44"/>
                <a:gd name="T5" fmla="*/ 283 h 317"/>
                <a:gd name="T6" fmla="*/ 1 w 44"/>
                <a:gd name="T7" fmla="*/ 45 h 317"/>
                <a:gd name="T8" fmla="*/ 22 w 44"/>
                <a:gd name="T9" fmla="*/ 0 h 317"/>
                <a:gd name="T10" fmla="*/ 22 w 44"/>
                <a:gd name="T11" fmla="*/ 0 h 317"/>
                <a:gd name="T12" fmla="*/ 43 w 44"/>
                <a:gd name="T13" fmla="*/ 45 h 317"/>
                <a:gd name="T14" fmla="*/ 35 w 44"/>
                <a:gd name="T15" fmla="*/ 283 h 317"/>
                <a:gd name="T16" fmla="*/ 23 w 44"/>
                <a:gd name="T17" fmla="*/ 31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17">
                  <a:moveTo>
                    <a:pt x="23" y="316"/>
                  </a:moveTo>
                  <a:cubicBezTo>
                    <a:pt x="22" y="317"/>
                    <a:pt x="22" y="317"/>
                    <a:pt x="22" y="317"/>
                  </a:cubicBezTo>
                  <a:cubicBezTo>
                    <a:pt x="13" y="308"/>
                    <a:pt x="9" y="295"/>
                    <a:pt x="8" y="283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28"/>
                    <a:pt x="8" y="1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11"/>
                    <a:pt x="44" y="28"/>
                    <a:pt x="43" y="45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5" y="295"/>
                    <a:pt x="31" y="307"/>
                    <a:pt x="23" y="3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206">
              <a:extLst>
                <a:ext uri="{FF2B5EF4-FFF2-40B4-BE49-F238E27FC236}">
                  <a16:creationId xmlns:a16="http://schemas.microsoft.com/office/drawing/2014/main" id="{F5A16E33-0FF5-4CB9-9C63-EED184AD3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156" y="4339339"/>
              <a:ext cx="107274" cy="1624009"/>
            </a:xfrm>
            <a:custGeom>
              <a:avLst/>
              <a:gdLst>
                <a:gd name="T0" fmla="*/ 0 w 21"/>
                <a:gd name="T1" fmla="*/ 0 h 317"/>
                <a:gd name="T2" fmla="*/ 0 w 21"/>
                <a:gd name="T3" fmla="*/ 0 h 317"/>
                <a:gd name="T4" fmla="*/ 0 w 21"/>
                <a:gd name="T5" fmla="*/ 317 h 317"/>
                <a:gd name="T6" fmla="*/ 1 w 21"/>
                <a:gd name="T7" fmla="*/ 316 h 317"/>
                <a:gd name="T8" fmla="*/ 13 w 21"/>
                <a:gd name="T9" fmla="*/ 283 h 317"/>
                <a:gd name="T10" fmla="*/ 21 w 21"/>
                <a:gd name="T11" fmla="*/ 45 h 317"/>
                <a:gd name="T12" fmla="*/ 21 w 21"/>
                <a:gd name="T13" fmla="*/ 43 h 317"/>
                <a:gd name="T14" fmla="*/ 0 w 21"/>
                <a:gd name="T15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1" y="316"/>
                    <a:pt x="1" y="316"/>
                    <a:pt x="1" y="316"/>
                  </a:cubicBezTo>
                  <a:cubicBezTo>
                    <a:pt x="9" y="307"/>
                    <a:pt x="13" y="295"/>
                    <a:pt x="13" y="283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4"/>
                    <a:pt x="21" y="43"/>
                  </a:cubicBezTo>
                  <a:cubicBezTo>
                    <a:pt x="21" y="26"/>
                    <a:pt x="14" y="10"/>
                    <a:pt x="0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207">
              <a:extLst>
                <a:ext uri="{FF2B5EF4-FFF2-40B4-BE49-F238E27FC236}">
                  <a16:creationId xmlns:a16="http://schemas.microsoft.com/office/drawing/2014/main" id="{FD4D54C0-F2CE-496E-A839-6B5D651D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0" y="3347055"/>
              <a:ext cx="530410" cy="521471"/>
            </a:xfrm>
            <a:custGeom>
              <a:avLst/>
              <a:gdLst>
                <a:gd name="T0" fmla="*/ 79 w 104"/>
                <a:gd name="T1" fmla="*/ 0 h 102"/>
                <a:gd name="T2" fmla="*/ 79 w 104"/>
                <a:gd name="T3" fmla="*/ 3 h 102"/>
                <a:gd name="T4" fmla="*/ 7 w 104"/>
                <a:gd name="T5" fmla="*/ 76 h 102"/>
                <a:gd name="T6" fmla="*/ 0 w 104"/>
                <a:gd name="T7" fmla="*/ 75 h 102"/>
                <a:gd name="T8" fmla="*/ 48 w 104"/>
                <a:gd name="T9" fmla="*/ 102 h 102"/>
                <a:gd name="T10" fmla="*/ 104 w 104"/>
                <a:gd name="T11" fmla="*/ 46 h 102"/>
                <a:gd name="T12" fmla="*/ 79 w 104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02">
                  <a:moveTo>
                    <a:pt x="79" y="0"/>
                  </a:moveTo>
                  <a:cubicBezTo>
                    <a:pt x="79" y="1"/>
                    <a:pt x="79" y="2"/>
                    <a:pt x="79" y="3"/>
                  </a:cubicBezTo>
                  <a:cubicBezTo>
                    <a:pt x="79" y="43"/>
                    <a:pt x="47" y="76"/>
                    <a:pt x="7" y="76"/>
                  </a:cubicBezTo>
                  <a:cubicBezTo>
                    <a:pt x="5" y="76"/>
                    <a:pt x="2" y="76"/>
                    <a:pt x="0" y="75"/>
                  </a:cubicBezTo>
                  <a:cubicBezTo>
                    <a:pt x="10" y="92"/>
                    <a:pt x="28" y="102"/>
                    <a:pt x="48" y="102"/>
                  </a:cubicBezTo>
                  <a:cubicBezTo>
                    <a:pt x="79" y="102"/>
                    <a:pt x="104" y="77"/>
                    <a:pt x="104" y="46"/>
                  </a:cubicBezTo>
                  <a:cubicBezTo>
                    <a:pt x="104" y="27"/>
                    <a:pt x="94" y="1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208">
              <a:extLst>
                <a:ext uri="{FF2B5EF4-FFF2-40B4-BE49-F238E27FC236}">
                  <a16:creationId xmlns:a16="http://schemas.microsoft.com/office/drawing/2014/main" id="{5A6A327F-8E9B-4254-9068-60BD08667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475" y="3445389"/>
              <a:ext cx="405257" cy="1093599"/>
            </a:xfrm>
            <a:custGeom>
              <a:avLst/>
              <a:gdLst>
                <a:gd name="T0" fmla="*/ 39 w 79"/>
                <a:gd name="T1" fmla="*/ 7 h 214"/>
                <a:gd name="T2" fmla="*/ 68 w 79"/>
                <a:gd name="T3" fmla="*/ 3 h 214"/>
                <a:gd name="T4" fmla="*/ 34 w 79"/>
                <a:gd name="T5" fmla="*/ 114 h 214"/>
                <a:gd name="T6" fmla="*/ 33 w 79"/>
                <a:gd name="T7" fmla="*/ 127 h 214"/>
                <a:gd name="T8" fmla="*/ 55 w 79"/>
                <a:gd name="T9" fmla="*/ 207 h 214"/>
                <a:gd name="T10" fmla="*/ 42 w 79"/>
                <a:gd name="T11" fmla="*/ 214 h 214"/>
                <a:gd name="T12" fmla="*/ 4 w 79"/>
                <a:gd name="T13" fmla="*/ 130 h 214"/>
                <a:gd name="T14" fmla="*/ 2 w 79"/>
                <a:gd name="T15" fmla="*/ 105 h 214"/>
                <a:gd name="T16" fmla="*/ 39 w 79"/>
                <a:gd name="T17" fmla="*/ 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14">
                  <a:moveTo>
                    <a:pt x="39" y="7"/>
                  </a:moveTo>
                  <a:cubicBezTo>
                    <a:pt x="45" y="2"/>
                    <a:pt x="57" y="0"/>
                    <a:pt x="68" y="3"/>
                  </a:cubicBezTo>
                  <a:cubicBezTo>
                    <a:pt x="79" y="5"/>
                    <a:pt x="56" y="79"/>
                    <a:pt x="34" y="114"/>
                  </a:cubicBezTo>
                  <a:cubicBezTo>
                    <a:pt x="32" y="118"/>
                    <a:pt x="31" y="122"/>
                    <a:pt x="33" y="127"/>
                  </a:cubicBezTo>
                  <a:cubicBezTo>
                    <a:pt x="55" y="207"/>
                    <a:pt x="55" y="207"/>
                    <a:pt x="55" y="207"/>
                  </a:cubicBezTo>
                  <a:cubicBezTo>
                    <a:pt x="53" y="213"/>
                    <a:pt x="48" y="214"/>
                    <a:pt x="42" y="214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0" y="122"/>
                    <a:pt x="0" y="113"/>
                    <a:pt x="2" y="105"/>
                  </a:cubicBezTo>
                  <a:cubicBezTo>
                    <a:pt x="8" y="79"/>
                    <a:pt x="24" y="23"/>
                    <a:pt x="39" y="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20" name="Freeform 209">
              <a:extLst>
                <a:ext uri="{FF2B5EF4-FFF2-40B4-BE49-F238E27FC236}">
                  <a16:creationId xmlns:a16="http://schemas.microsoft.com/office/drawing/2014/main" id="{06186CDC-A01D-4FD6-89EA-D1EBCA31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919" y="5674304"/>
              <a:ext cx="229447" cy="297983"/>
            </a:xfrm>
            <a:custGeom>
              <a:avLst/>
              <a:gdLst>
                <a:gd name="T0" fmla="*/ 31 w 45"/>
                <a:gd name="T1" fmla="*/ 5 h 58"/>
                <a:gd name="T2" fmla="*/ 37 w 45"/>
                <a:gd name="T3" fmla="*/ 29 h 58"/>
                <a:gd name="T4" fmla="*/ 38 w 45"/>
                <a:gd name="T5" fmla="*/ 31 h 58"/>
                <a:gd name="T6" fmla="*/ 42 w 45"/>
                <a:gd name="T7" fmla="*/ 38 h 58"/>
                <a:gd name="T8" fmla="*/ 38 w 45"/>
                <a:gd name="T9" fmla="*/ 49 h 58"/>
                <a:gd name="T10" fmla="*/ 21 w 45"/>
                <a:gd name="T11" fmla="*/ 55 h 58"/>
                <a:gd name="T12" fmla="*/ 0 w 45"/>
                <a:gd name="T13" fmla="*/ 53 h 58"/>
                <a:gd name="T14" fmla="*/ 13 w 45"/>
                <a:gd name="T15" fmla="*/ 46 h 58"/>
                <a:gd name="T16" fmla="*/ 22 w 45"/>
                <a:gd name="T17" fmla="*/ 40 h 58"/>
                <a:gd name="T18" fmla="*/ 18 w 45"/>
                <a:gd name="T19" fmla="*/ 12 h 58"/>
                <a:gd name="T20" fmla="*/ 21 w 45"/>
                <a:gd name="T21" fmla="*/ 2 h 58"/>
                <a:gd name="T22" fmla="*/ 24 w 45"/>
                <a:gd name="T23" fmla="*/ 1 h 58"/>
                <a:gd name="T24" fmla="*/ 31 w 45"/>
                <a:gd name="T25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58">
                  <a:moveTo>
                    <a:pt x="31" y="5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1"/>
                    <a:pt x="38" y="3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5" y="42"/>
                    <a:pt x="43" y="47"/>
                    <a:pt x="38" y="49"/>
                  </a:cubicBezTo>
                  <a:cubicBezTo>
                    <a:pt x="38" y="49"/>
                    <a:pt x="29" y="52"/>
                    <a:pt x="21" y="55"/>
                  </a:cubicBezTo>
                  <a:cubicBezTo>
                    <a:pt x="11" y="58"/>
                    <a:pt x="0" y="55"/>
                    <a:pt x="0" y="53"/>
                  </a:cubicBezTo>
                  <a:cubicBezTo>
                    <a:pt x="0" y="48"/>
                    <a:pt x="5" y="52"/>
                    <a:pt x="13" y="46"/>
                  </a:cubicBezTo>
                  <a:cubicBezTo>
                    <a:pt x="16" y="44"/>
                    <a:pt x="19" y="42"/>
                    <a:pt x="22" y="40"/>
                  </a:cubicBezTo>
                  <a:cubicBezTo>
                    <a:pt x="29" y="35"/>
                    <a:pt x="23" y="20"/>
                    <a:pt x="18" y="12"/>
                  </a:cubicBezTo>
                  <a:cubicBezTo>
                    <a:pt x="17" y="9"/>
                    <a:pt x="18" y="2"/>
                    <a:pt x="21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0" y="2"/>
                    <a:pt x="31" y="5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210">
              <a:extLst>
                <a:ext uri="{FF2B5EF4-FFF2-40B4-BE49-F238E27FC236}">
                  <a16:creationId xmlns:a16="http://schemas.microsoft.com/office/drawing/2014/main" id="{612449A5-32F8-466C-8704-8B22E38B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859" y="4497270"/>
              <a:ext cx="148992" cy="262225"/>
            </a:xfrm>
            <a:custGeom>
              <a:avLst/>
              <a:gdLst>
                <a:gd name="T0" fmla="*/ 23 w 29"/>
                <a:gd name="T1" fmla="*/ 32 h 51"/>
                <a:gd name="T2" fmla="*/ 19 w 29"/>
                <a:gd name="T3" fmla="*/ 22 h 51"/>
                <a:gd name="T4" fmla="*/ 17 w 29"/>
                <a:gd name="T5" fmla="*/ 19 h 51"/>
                <a:gd name="T6" fmla="*/ 13 w 29"/>
                <a:gd name="T7" fmla="*/ 14 h 51"/>
                <a:gd name="T8" fmla="*/ 12 w 29"/>
                <a:gd name="T9" fmla="*/ 6 h 51"/>
                <a:gd name="T10" fmla="*/ 6 w 29"/>
                <a:gd name="T11" fmla="*/ 0 h 51"/>
                <a:gd name="T12" fmla="*/ 1 w 29"/>
                <a:gd name="T13" fmla="*/ 9 h 51"/>
                <a:gd name="T14" fmla="*/ 2 w 29"/>
                <a:gd name="T15" fmla="*/ 14 h 51"/>
                <a:gd name="T16" fmla="*/ 2 w 29"/>
                <a:gd name="T17" fmla="*/ 24 h 51"/>
                <a:gd name="T18" fmla="*/ 6 w 29"/>
                <a:gd name="T19" fmla="*/ 43 h 51"/>
                <a:gd name="T20" fmla="*/ 20 w 29"/>
                <a:gd name="T21" fmla="*/ 50 h 51"/>
                <a:gd name="T22" fmla="*/ 26 w 29"/>
                <a:gd name="T23" fmla="*/ 47 h 51"/>
                <a:gd name="T24" fmla="*/ 15 w 29"/>
                <a:gd name="T25" fmla="*/ 31 h 51"/>
                <a:gd name="T26" fmla="*/ 16 w 29"/>
                <a:gd name="T27" fmla="*/ 29 h 51"/>
                <a:gd name="T28" fmla="*/ 20 w 29"/>
                <a:gd name="T29" fmla="*/ 35 h 51"/>
                <a:gd name="T30" fmla="*/ 25 w 29"/>
                <a:gd name="T31" fmla="*/ 38 h 51"/>
                <a:gd name="T32" fmla="*/ 23 w 29"/>
                <a:gd name="T33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51">
                  <a:moveTo>
                    <a:pt x="23" y="32"/>
                  </a:moveTo>
                  <a:cubicBezTo>
                    <a:pt x="21" y="28"/>
                    <a:pt x="20" y="23"/>
                    <a:pt x="19" y="22"/>
                  </a:cubicBezTo>
                  <a:cubicBezTo>
                    <a:pt x="19" y="21"/>
                    <a:pt x="17" y="19"/>
                    <a:pt x="17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1" y="1"/>
                    <a:pt x="0" y="5"/>
                    <a:pt x="1" y="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7"/>
                    <a:pt x="2" y="20"/>
                    <a:pt x="2" y="24"/>
                  </a:cubicBezTo>
                  <a:cubicBezTo>
                    <a:pt x="1" y="30"/>
                    <a:pt x="3" y="37"/>
                    <a:pt x="6" y="43"/>
                  </a:cubicBezTo>
                  <a:cubicBezTo>
                    <a:pt x="8" y="47"/>
                    <a:pt x="13" y="48"/>
                    <a:pt x="20" y="50"/>
                  </a:cubicBezTo>
                  <a:cubicBezTo>
                    <a:pt x="23" y="51"/>
                    <a:pt x="29" y="51"/>
                    <a:pt x="26" y="47"/>
                  </a:cubicBezTo>
                  <a:cubicBezTo>
                    <a:pt x="24" y="45"/>
                    <a:pt x="14" y="41"/>
                    <a:pt x="15" y="31"/>
                  </a:cubicBezTo>
                  <a:cubicBezTo>
                    <a:pt x="15" y="30"/>
                    <a:pt x="15" y="29"/>
                    <a:pt x="16" y="29"/>
                  </a:cubicBezTo>
                  <a:cubicBezTo>
                    <a:pt x="18" y="29"/>
                    <a:pt x="19" y="33"/>
                    <a:pt x="20" y="35"/>
                  </a:cubicBezTo>
                  <a:cubicBezTo>
                    <a:pt x="22" y="37"/>
                    <a:pt x="24" y="38"/>
                    <a:pt x="25" y="38"/>
                  </a:cubicBezTo>
                  <a:cubicBezTo>
                    <a:pt x="26" y="37"/>
                    <a:pt x="24" y="35"/>
                    <a:pt x="23" y="3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11">
              <a:extLst>
                <a:ext uri="{FF2B5EF4-FFF2-40B4-BE49-F238E27FC236}">
                  <a16:creationId xmlns:a16="http://schemas.microsoft.com/office/drawing/2014/main" id="{729FF71A-8FF9-46AA-BD3D-46AB8C481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5345" y="3340306"/>
              <a:ext cx="935668" cy="932688"/>
            </a:xfrm>
            <a:custGeom>
              <a:avLst/>
              <a:gdLst>
                <a:gd name="T0" fmla="*/ 177 w 183"/>
                <a:gd name="T1" fmla="*/ 25 h 182"/>
                <a:gd name="T2" fmla="*/ 99 w 183"/>
                <a:gd name="T3" fmla="*/ 144 h 182"/>
                <a:gd name="T4" fmla="*/ 6 w 183"/>
                <a:gd name="T5" fmla="*/ 182 h 182"/>
                <a:gd name="T6" fmla="*/ 2 w 183"/>
                <a:gd name="T7" fmla="*/ 176 h 182"/>
                <a:gd name="T8" fmla="*/ 0 w 183"/>
                <a:gd name="T9" fmla="*/ 170 h 182"/>
                <a:gd name="T10" fmla="*/ 93 w 183"/>
                <a:gd name="T11" fmla="*/ 116 h 182"/>
                <a:gd name="T12" fmla="*/ 152 w 183"/>
                <a:gd name="T13" fmla="*/ 14 h 182"/>
                <a:gd name="T14" fmla="*/ 177 w 183"/>
                <a:gd name="T15" fmla="*/ 2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82">
                  <a:moveTo>
                    <a:pt x="177" y="25"/>
                  </a:moveTo>
                  <a:cubicBezTo>
                    <a:pt x="167" y="59"/>
                    <a:pt x="139" y="122"/>
                    <a:pt x="99" y="144"/>
                  </a:cubicBezTo>
                  <a:cubicBezTo>
                    <a:pt x="72" y="159"/>
                    <a:pt x="6" y="182"/>
                    <a:pt x="6" y="182"/>
                  </a:cubicBezTo>
                  <a:cubicBezTo>
                    <a:pt x="6" y="182"/>
                    <a:pt x="4" y="179"/>
                    <a:pt x="2" y="176"/>
                  </a:cubicBezTo>
                  <a:cubicBezTo>
                    <a:pt x="1" y="174"/>
                    <a:pt x="0" y="170"/>
                    <a:pt x="0" y="170"/>
                  </a:cubicBezTo>
                  <a:cubicBezTo>
                    <a:pt x="0" y="170"/>
                    <a:pt x="82" y="128"/>
                    <a:pt x="93" y="116"/>
                  </a:cubicBezTo>
                  <a:cubicBezTo>
                    <a:pt x="104" y="104"/>
                    <a:pt x="141" y="26"/>
                    <a:pt x="152" y="14"/>
                  </a:cubicBezTo>
                  <a:cubicBezTo>
                    <a:pt x="164" y="0"/>
                    <a:pt x="183" y="6"/>
                    <a:pt x="177" y="25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212">
              <a:extLst>
                <a:ext uri="{FF2B5EF4-FFF2-40B4-BE49-F238E27FC236}">
                  <a16:creationId xmlns:a16="http://schemas.microsoft.com/office/drawing/2014/main" id="{99265810-0D9C-4CE4-9371-7095C3A5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536" y="3281498"/>
              <a:ext cx="673442" cy="980365"/>
            </a:xfrm>
            <a:custGeom>
              <a:avLst/>
              <a:gdLst>
                <a:gd name="T0" fmla="*/ 0 w 226"/>
                <a:gd name="T1" fmla="*/ 329 h 329"/>
                <a:gd name="T2" fmla="*/ 44 w 226"/>
                <a:gd name="T3" fmla="*/ 17 h 329"/>
                <a:gd name="T4" fmla="*/ 164 w 226"/>
                <a:gd name="T5" fmla="*/ 0 h 329"/>
                <a:gd name="T6" fmla="*/ 226 w 226"/>
                <a:gd name="T7" fmla="*/ 328 h 329"/>
                <a:gd name="T8" fmla="*/ 0 w 226"/>
                <a:gd name="T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29">
                  <a:moveTo>
                    <a:pt x="0" y="329"/>
                  </a:moveTo>
                  <a:lnTo>
                    <a:pt x="44" y="17"/>
                  </a:lnTo>
                  <a:lnTo>
                    <a:pt x="164" y="0"/>
                  </a:lnTo>
                  <a:lnTo>
                    <a:pt x="226" y="328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213">
              <a:extLst>
                <a:ext uri="{FF2B5EF4-FFF2-40B4-BE49-F238E27FC236}">
                  <a16:creationId xmlns:a16="http://schemas.microsoft.com/office/drawing/2014/main" id="{CDAD0FD4-3CD2-4700-A808-B3039F22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603" y="5650465"/>
              <a:ext cx="271165" cy="321822"/>
            </a:xfrm>
            <a:custGeom>
              <a:avLst/>
              <a:gdLst>
                <a:gd name="T0" fmla="*/ 36 w 53"/>
                <a:gd name="T1" fmla="*/ 6 h 63"/>
                <a:gd name="T2" fmla="*/ 43 w 53"/>
                <a:gd name="T3" fmla="*/ 29 h 63"/>
                <a:gd name="T4" fmla="*/ 44 w 53"/>
                <a:gd name="T5" fmla="*/ 32 h 63"/>
                <a:gd name="T6" fmla="*/ 49 w 53"/>
                <a:gd name="T7" fmla="*/ 40 h 63"/>
                <a:gd name="T8" fmla="*/ 45 w 53"/>
                <a:gd name="T9" fmla="*/ 53 h 63"/>
                <a:gd name="T10" fmla="*/ 24 w 53"/>
                <a:gd name="T11" fmla="*/ 60 h 63"/>
                <a:gd name="T12" fmla="*/ 0 w 53"/>
                <a:gd name="T13" fmla="*/ 57 h 63"/>
                <a:gd name="T14" fmla="*/ 16 w 53"/>
                <a:gd name="T15" fmla="*/ 49 h 63"/>
                <a:gd name="T16" fmla="*/ 25 w 53"/>
                <a:gd name="T17" fmla="*/ 43 h 63"/>
                <a:gd name="T18" fmla="*/ 21 w 53"/>
                <a:gd name="T19" fmla="*/ 10 h 63"/>
                <a:gd name="T20" fmla="*/ 25 w 53"/>
                <a:gd name="T21" fmla="*/ 1 h 63"/>
                <a:gd name="T22" fmla="*/ 28 w 53"/>
                <a:gd name="T23" fmla="*/ 1 h 63"/>
                <a:gd name="T24" fmla="*/ 36 w 53"/>
                <a:gd name="T25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3">
                  <a:moveTo>
                    <a:pt x="36" y="6"/>
                  </a:move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4" y="31"/>
                    <a:pt x="44" y="32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3" y="44"/>
                    <a:pt x="50" y="51"/>
                    <a:pt x="45" y="53"/>
                  </a:cubicBezTo>
                  <a:cubicBezTo>
                    <a:pt x="45" y="53"/>
                    <a:pt x="35" y="56"/>
                    <a:pt x="24" y="60"/>
                  </a:cubicBezTo>
                  <a:cubicBezTo>
                    <a:pt x="14" y="63"/>
                    <a:pt x="0" y="60"/>
                    <a:pt x="0" y="57"/>
                  </a:cubicBezTo>
                  <a:cubicBezTo>
                    <a:pt x="0" y="51"/>
                    <a:pt x="6" y="56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4" y="36"/>
                    <a:pt x="27" y="19"/>
                    <a:pt x="21" y="10"/>
                  </a:cubicBezTo>
                  <a:cubicBezTo>
                    <a:pt x="20" y="6"/>
                    <a:pt x="22" y="2"/>
                    <a:pt x="2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1" y="0"/>
                    <a:pt x="35" y="2"/>
                    <a:pt x="36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214">
              <a:extLst>
                <a:ext uri="{FF2B5EF4-FFF2-40B4-BE49-F238E27FC236}">
                  <a16:creationId xmlns:a16="http://schemas.microsoft.com/office/drawing/2014/main" id="{7FCB8749-A4F1-4D69-82DC-BC0BA1BFA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4928" y="4238025"/>
              <a:ext cx="601926" cy="1528654"/>
            </a:xfrm>
            <a:custGeom>
              <a:avLst/>
              <a:gdLst>
                <a:gd name="T0" fmla="*/ 118 w 118"/>
                <a:gd name="T1" fmla="*/ 7 h 299"/>
                <a:gd name="T2" fmla="*/ 40 w 118"/>
                <a:gd name="T3" fmla="*/ 0 h 299"/>
                <a:gd name="T4" fmla="*/ 5 w 118"/>
                <a:gd name="T5" fmla="*/ 143 h 299"/>
                <a:gd name="T6" fmla="*/ 48 w 118"/>
                <a:gd name="T7" fmla="*/ 297 h 299"/>
                <a:gd name="T8" fmla="*/ 62 w 118"/>
                <a:gd name="T9" fmla="*/ 295 h 299"/>
                <a:gd name="T10" fmla="*/ 53 w 118"/>
                <a:gd name="T11" fmla="*/ 160 h 299"/>
                <a:gd name="T12" fmla="*/ 102 w 118"/>
                <a:gd name="T13" fmla="*/ 63 h 299"/>
                <a:gd name="T14" fmla="*/ 118 w 118"/>
                <a:gd name="T15" fmla="*/ 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299">
                  <a:moveTo>
                    <a:pt x="118" y="7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13" y="99"/>
                    <a:pt x="5" y="143"/>
                  </a:cubicBezTo>
                  <a:cubicBezTo>
                    <a:pt x="0" y="174"/>
                    <a:pt x="48" y="297"/>
                    <a:pt x="48" y="297"/>
                  </a:cubicBezTo>
                  <a:cubicBezTo>
                    <a:pt x="53" y="299"/>
                    <a:pt x="57" y="296"/>
                    <a:pt x="62" y="295"/>
                  </a:cubicBezTo>
                  <a:cubicBezTo>
                    <a:pt x="62" y="295"/>
                    <a:pt x="48" y="187"/>
                    <a:pt x="53" y="160"/>
                  </a:cubicBezTo>
                  <a:cubicBezTo>
                    <a:pt x="58" y="133"/>
                    <a:pt x="99" y="77"/>
                    <a:pt x="102" y="63"/>
                  </a:cubicBezTo>
                  <a:cubicBezTo>
                    <a:pt x="107" y="33"/>
                    <a:pt x="118" y="7"/>
                    <a:pt x="118" y="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215">
              <a:extLst>
                <a:ext uri="{FF2B5EF4-FFF2-40B4-BE49-F238E27FC236}">
                  <a16:creationId xmlns:a16="http://schemas.microsoft.com/office/drawing/2014/main" id="{B0B68518-679A-4C0A-8179-21FCBA95C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2306" y="4133730"/>
              <a:ext cx="601926" cy="1632948"/>
            </a:xfrm>
            <a:custGeom>
              <a:avLst/>
              <a:gdLst>
                <a:gd name="T0" fmla="*/ 26 w 118"/>
                <a:gd name="T1" fmla="*/ 28 h 319"/>
                <a:gd name="T2" fmla="*/ 34 w 118"/>
                <a:gd name="T3" fmla="*/ 195 h 319"/>
                <a:gd name="T4" fmla="*/ 105 w 118"/>
                <a:gd name="T5" fmla="*/ 319 h 319"/>
                <a:gd name="T6" fmla="*/ 118 w 118"/>
                <a:gd name="T7" fmla="*/ 314 h 319"/>
                <a:gd name="T8" fmla="*/ 103 w 118"/>
                <a:gd name="T9" fmla="*/ 255 h 319"/>
                <a:gd name="T10" fmla="*/ 84 w 118"/>
                <a:gd name="T11" fmla="*/ 153 h 319"/>
                <a:gd name="T12" fmla="*/ 96 w 118"/>
                <a:gd name="T13" fmla="*/ 28 h 319"/>
                <a:gd name="T14" fmla="*/ 26 w 118"/>
                <a:gd name="T15" fmla="*/ 2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319">
                  <a:moveTo>
                    <a:pt x="26" y="28"/>
                  </a:moveTo>
                  <a:cubicBezTo>
                    <a:pt x="18" y="71"/>
                    <a:pt x="0" y="135"/>
                    <a:pt x="34" y="195"/>
                  </a:cubicBezTo>
                  <a:cubicBezTo>
                    <a:pt x="69" y="256"/>
                    <a:pt x="105" y="319"/>
                    <a:pt x="105" y="319"/>
                  </a:cubicBezTo>
                  <a:cubicBezTo>
                    <a:pt x="109" y="319"/>
                    <a:pt x="114" y="317"/>
                    <a:pt x="118" y="314"/>
                  </a:cubicBezTo>
                  <a:cubicBezTo>
                    <a:pt x="118" y="314"/>
                    <a:pt x="112" y="287"/>
                    <a:pt x="103" y="255"/>
                  </a:cubicBezTo>
                  <a:cubicBezTo>
                    <a:pt x="93" y="218"/>
                    <a:pt x="80" y="175"/>
                    <a:pt x="84" y="153"/>
                  </a:cubicBezTo>
                  <a:cubicBezTo>
                    <a:pt x="91" y="111"/>
                    <a:pt x="98" y="55"/>
                    <a:pt x="96" y="28"/>
                  </a:cubicBezTo>
                  <a:cubicBezTo>
                    <a:pt x="94" y="0"/>
                    <a:pt x="30" y="5"/>
                    <a:pt x="26" y="2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216">
              <a:extLst>
                <a:ext uri="{FF2B5EF4-FFF2-40B4-BE49-F238E27FC236}">
                  <a16:creationId xmlns:a16="http://schemas.microsoft.com/office/drawing/2014/main" id="{594F606B-C73B-4392-9031-1A6F47DD7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9677" y="3281498"/>
              <a:ext cx="703241" cy="1036982"/>
            </a:xfrm>
            <a:custGeom>
              <a:avLst/>
              <a:gdLst>
                <a:gd name="T0" fmla="*/ 5 w 138"/>
                <a:gd name="T1" fmla="*/ 195 h 203"/>
                <a:gd name="T2" fmla="*/ 1 w 138"/>
                <a:gd name="T3" fmla="*/ 187 h 203"/>
                <a:gd name="T4" fmla="*/ 30 w 138"/>
                <a:gd name="T5" fmla="*/ 10 h 203"/>
                <a:gd name="T6" fmla="*/ 100 w 138"/>
                <a:gd name="T7" fmla="*/ 0 h 203"/>
                <a:gd name="T8" fmla="*/ 137 w 138"/>
                <a:gd name="T9" fmla="*/ 188 h 203"/>
                <a:gd name="T10" fmla="*/ 132 w 138"/>
                <a:gd name="T11" fmla="*/ 195 h 203"/>
                <a:gd name="T12" fmla="*/ 52 w 138"/>
                <a:gd name="T13" fmla="*/ 203 h 203"/>
                <a:gd name="T14" fmla="*/ 5 w 138"/>
                <a:gd name="T15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203">
                  <a:moveTo>
                    <a:pt x="5" y="195"/>
                  </a:moveTo>
                  <a:cubicBezTo>
                    <a:pt x="2" y="193"/>
                    <a:pt x="0" y="190"/>
                    <a:pt x="1" y="187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8" y="191"/>
                    <a:pt x="136" y="195"/>
                    <a:pt x="132" y="195"/>
                  </a:cubicBezTo>
                  <a:cubicBezTo>
                    <a:pt x="119" y="198"/>
                    <a:pt x="88" y="203"/>
                    <a:pt x="52" y="203"/>
                  </a:cubicBezTo>
                  <a:cubicBezTo>
                    <a:pt x="26" y="203"/>
                    <a:pt x="11" y="198"/>
                    <a:pt x="5" y="19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217">
              <a:extLst>
                <a:ext uri="{FF2B5EF4-FFF2-40B4-BE49-F238E27FC236}">
                  <a16:creationId xmlns:a16="http://schemas.microsoft.com/office/drawing/2014/main" id="{DEF5D262-4BEB-44B5-B340-5C79512F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2156" y="3284478"/>
              <a:ext cx="378439" cy="1337945"/>
            </a:xfrm>
            <a:custGeom>
              <a:avLst/>
              <a:gdLst>
                <a:gd name="T0" fmla="*/ 11 w 74"/>
                <a:gd name="T1" fmla="*/ 46 h 261"/>
                <a:gd name="T2" fmla="*/ 25 w 74"/>
                <a:gd name="T3" fmla="*/ 155 h 261"/>
                <a:gd name="T4" fmla="*/ 18 w 74"/>
                <a:gd name="T5" fmla="*/ 247 h 261"/>
                <a:gd name="T6" fmla="*/ 73 w 74"/>
                <a:gd name="T7" fmla="*/ 231 h 261"/>
                <a:gd name="T8" fmla="*/ 57 w 74"/>
                <a:gd name="T9" fmla="*/ 95 h 261"/>
                <a:gd name="T10" fmla="*/ 23 w 74"/>
                <a:gd name="T11" fmla="*/ 0 h 261"/>
                <a:gd name="T12" fmla="*/ 10 w 74"/>
                <a:gd name="T13" fmla="*/ 1 h 261"/>
                <a:gd name="T14" fmla="*/ 11 w 74"/>
                <a:gd name="T15" fmla="*/ 4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61">
                  <a:moveTo>
                    <a:pt x="11" y="46"/>
                  </a:moveTo>
                  <a:cubicBezTo>
                    <a:pt x="19" y="69"/>
                    <a:pt x="33" y="115"/>
                    <a:pt x="25" y="155"/>
                  </a:cubicBezTo>
                  <a:cubicBezTo>
                    <a:pt x="14" y="211"/>
                    <a:pt x="0" y="234"/>
                    <a:pt x="18" y="247"/>
                  </a:cubicBezTo>
                  <a:cubicBezTo>
                    <a:pt x="37" y="261"/>
                    <a:pt x="72" y="239"/>
                    <a:pt x="73" y="231"/>
                  </a:cubicBezTo>
                  <a:cubicBezTo>
                    <a:pt x="74" y="224"/>
                    <a:pt x="66" y="134"/>
                    <a:pt x="57" y="95"/>
                  </a:cubicBezTo>
                  <a:cubicBezTo>
                    <a:pt x="48" y="56"/>
                    <a:pt x="23" y="0"/>
                    <a:pt x="2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7" y="35"/>
                    <a:pt x="11" y="4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218">
              <a:extLst>
                <a:ext uri="{FF2B5EF4-FFF2-40B4-BE49-F238E27FC236}">
                  <a16:creationId xmlns:a16="http://schemas.microsoft.com/office/drawing/2014/main" id="{3D36C720-7D4E-458E-8C90-5A6EF4E1F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2202" y="3320236"/>
              <a:ext cx="357580" cy="1218752"/>
            </a:xfrm>
            <a:custGeom>
              <a:avLst/>
              <a:gdLst>
                <a:gd name="T0" fmla="*/ 57 w 70"/>
                <a:gd name="T1" fmla="*/ 0 h 238"/>
                <a:gd name="T2" fmla="*/ 56 w 70"/>
                <a:gd name="T3" fmla="*/ 63 h 238"/>
                <a:gd name="T4" fmla="*/ 35 w 70"/>
                <a:gd name="T5" fmla="*/ 233 h 238"/>
                <a:gd name="T6" fmla="*/ 0 w 70"/>
                <a:gd name="T7" fmla="*/ 205 h 238"/>
                <a:gd name="T8" fmla="*/ 16 w 70"/>
                <a:gd name="T9" fmla="*/ 138 h 238"/>
                <a:gd name="T10" fmla="*/ 31 w 70"/>
                <a:gd name="T11" fmla="*/ 15 h 238"/>
                <a:gd name="T12" fmla="*/ 43 w 70"/>
                <a:gd name="T13" fmla="*/ 2 h 238"/>
                <a:gd name="T14" fmla="*/ 57 w 70"/>
                <a:gd name="T15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38">
                  <a:moveTo>
                    <a:pt x="57" y="0"/>
                  </a:moveTo>
                  <a:cubicBezTo>
                    <a:pt x="57" y="0"/>
                    <a:pt x="51" y="25"/>
                    <a:pt x="56" y="63"/>
                  </a:cubicBezTo>
                  <a:cubicBezTo>
                    <a:pt x="60" y="101"/>
                    <a:pt x="70" y="216"/>
                    <a:pt x="35" y="233"/>
                  </a:cubicBezTo>
                  <a:cubicBezTo>
                    <a:pt x="25" y="238"/>
                    <a:pt x="0" y="210"/>
                    <a:pt x="0" y="205"/>
                  </a:cubicBezTo>
                  <a:cubicBezTo>
                    <a:pt x="0" y="196"/>
                    <a:pt x="8" y="166"/>
                    <a:pt x="16" y="138"/>
                  </a:cubicBezTo>
                  <a:cubicBezTo>
                    <a:pt x="22" y="116"/>
                    <a:pt x="29" y="43"/>
                    <a:pt x="31" y="15"/>
                  </a:cubicBezTo>
                  <a:cubicBezTo>
                    <a:pt x="31" y="8"/>
                    <a:pt x="36" y="3"/>
                    <a:pt x="43" y="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219">
              <a:extLst>
                <a:ext uri="{FF2B5EF4-FFF2-40B4-BE49-F238E27FC236}">
                  <a16:creationId xmlns:a16="http://schemas.microsoft.com/office/drawing/2014/main" id="{86DF3AEC-A7B6-4425-9697-F82D05B7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4681" y="2906039"/>
              <a:ext cx="235407" cy="327782"/>
            </a:xfrm>
            <a:custGeom>
              <a:avLst/>
              <a:gdLst>
                <a:gd name="T0" fmla="*/ 35 w 46"/>
                <a:gd name="T1" fmla="*/ 4 h 64"/>
                <a:gd name="T2" fmla="*/ 40 w 46"/>
                <a:gd name="T3" fmla="*/ 22 h 64"/>
                <a:gd name="T4" fmla="*/ 35 w 46"/>
                <a:gd name="T5" fmla="*/ 42 h 64"/>
                <a:gd name="T6" fmla="*/ 29 w 46"/>
                <a:gd name="T7" fmla="*/ 59 h 64"/>
                <a:gd name="T8" fmla="*/ 3 w 46"/>
                <a:gd name="T9" fmla="*/ 57 h 64"/>
                <a:gd name="T10" fmla="*/ 35 w 46"/>
                <a:gd name="T11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64">
                  <a:moveTo>
                    <a:pt x="35" y="4"/>
                  </a:moveTo>
                  <a:cubicBezTo>
                    <a:pt x="35" y="4"/>
                    <a:pt x="33" y="15"/>
                    <a:pt x="40" y="22"/>
                  </a:cubicBezTo>
                  <a:cubicBezTo>
                    <a:pt x="46" y="30"/>
                    <a:pt x="37" y="37"/>
                    <a:pt x="35" y="42"/>
                  </a:cubicBezTo>
                  <a:cubicBezTo>
                    <a:pt x="32" y="48"/>
                    <a:pt x="35" y="55"/>
                    <a:pt x="29" y="59"/>
                  </a:cubicBezTo>
                  <a:cubicBezTo>
                    <a:pt x="23" y="63"/>
                    <a:pt x="6" y="64"/>
                    <a:pt x="3" y="57"/>
                  </a:cubicBezTo>
                  <a:cubicBezTo>
                    <a:pt x="0" y="51"/>
                    <a:pt x="15" y="0"/>
                    <a:pt x="35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220">
              <a:extLst>
                <a:ext uri="{FF2B5EF4-FFF2-40B4-BE49-F238E27FC236}">
                  <a16:creationId xmlns:a16="http://schemas.microsoft.com/office/drawing/2014/main" id="{1A82A5CC-276D-460F-9F0C-3F3150C3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9931" y="2834523"/>
              <a:ext cx="363540" cy="375459"/>
            </a:xfrm>
            <a:custGeom>
              <a:avLst/>
              <a:gdLst>
                <a:gd name="T0" fmla="*/ 1 w 71"/>
                <a:gd name="T1" fmla="*/ 32 h 73"/>
                <a:gd name="T2" fmla="*/ 51 w 71"/>
                <a:gd name="T3" fmla="*/ 73 h 73"/>
                <a:gd name="T4" fmla="*/ 71 w 71"/>
                <a:gd name="T5" fmla="*/ 17 h 73"/>
                <a:gd name="T6" fmla="*/ 37 w 71"/>
                <a:gd name="T7" fmla="*/ 0 h 73"/>
                <a:gd name="T8" fmla="*/ 3 w 71"/>
                <a:gd name="T9" fmla="*/ 22 h 73"/>
                <a:gd name="T10" fmla="*/ 1 w 71"/>
                <a:gd name="T11" fmla="*/ 3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73">
                  <a:moveTo>
                    <a:pt x="1" y="32"/>
                  </a:moveTo>
                  <a:cubicBezTo>
                    <a:pt x="0" y="66"/>
                    <a:pt x="32" y="73"/>
                    <a:pt x="51" y="73"/>
                  </a:cubicBezTo>
                  <a:cubicBezTo>
                    <a:pt x="70" y="73"/>
                    <a:pt x="71" y="32"/>
                    <a:pt x="71" y="17"/>
                  </a:cubicBezTo>
                  <a:cubicBezTo>
                    <a:pt x="71" y="2"/>
                    <a:pt x="56" y="0"/>
                    <a:pt x="37" y="0"/>
                  </a:cubicBezTo>
                  <a:cubicBezTo>
                    <a:pt x="23" y="0"/>
                    <a:pt x="9" y="11"/>
                    <a:pt x="3" y="22"/>
                  </a:cubicBezTo>
                  <a:cubicBezTo>
                    <a:pt x="1" y="25"/>
                    <a:pt x="1" y="29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221">
              <a:extLst>
                <a:ext uri="{FF2B5EF4-FFF2-40B4-BE49-F238E27FC236}">
                  <a16:creationId xmlns:a16="http://schemas.microsoft.com/office/drawing/2014/main" id="{C6C416C5-E6D1-4465-B9A4-42594AA3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7810" y="2900080"/>
              <a:ext cx="280104" cy="488693"/>
            </a:xfrm>
            <a:custGeom>
              <a:avLst/>
              <a:gdLst>
                <a:gd name="T0" fmla="*/ 33 w 55"/>
                <a:gd name="T1" fmla="*/ 0 h 95"/>
                <a:gd name="T2" fmla="*/ 55 w 55"/>
                <a:gd name="T3" fmla="*/ 32 h 95"/>
                <a:gd name="T4" fmla="*/ 49 w 55"/>
                <a:gd name="T5" fmla="*/ 52 h 95"/>
                <a:gd name="T6" fmla="*/ 48 w 55"/>
                <a:gd name="T7" fmla="*/ 64 h 95"/>
                <a:gd name="T8" fmla="*/ 51 w 55"/>
                <a:gd name="T9" fmla="*/ 75 h 95"/>
                <a:gd name="T10" fmla="*/ 41 w 55"/>
                <a:gd name="T11" fmla="*/ 94 h 95"/>
                <a:gd name="T12" fmla="*/ 29 w 55"/>
                <a:gd name="T13" fmla="*/ 92 h 95"/>
                <a:gd name="T14" fmla="*/ 26 w 55"/>
                <a:gd name="T15" fmla="*/ 80 h 95"/>
                <a:gd name="T16" fmla="*/ 27 w 55"/>
                <a:gd name="T17" fmla="*/ 76 h 95"/>
                <a:gd name="T18" fmla="*/ 21 w 55"/>
                <a:gd name="T19" fmla="*/ 66 h 95"/>
                <a:gd name="T20" fmla="*/ 4 w 55"/>
                <a:gd name="T21" fmla="*/ 32 h 95"/>
                <a:gd name="T22" fmla="*/ 33 w 55"/>
                <a:gd name="T2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95">
                  <a:moveTo>
                    <a:pt x="33" y="0"/>
                  </a:moveTo>
                  <a:cubicBezTo>
                    <a:pt x="49" y="0"/>
                    <a:pt x="55" y="11"/>
                    <a:pt x="55" y="32"/>
                  </a:cubicBezTo>
                  <a:cubicBezTo>
                    <a:pt x="55" y="39"/>
                    <a:pt x="52" y="47"/>
                    <a:pt x="49" y="52"/>
                  </a:cubicBezTo>
                  <a:cubicBezTo>
                    <a:pt x="47" y="55"/>
                    <a:pt x="46" y="60"/>
                    <a:pt x="48" y="64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3" y="86"/>
                    <a:pt x="48" y="92"/>
                    <a:pt x="41" y="94"/>
                  </a:cubicBezTo>
                  <a:cubicBezTo>
                    <a:pt x="37" y="95"/>
                    <a:pt x="32" y="94"/>
                    <a:pt x="29" y="92"/>
                  </a:cubicBezTo>
                  <a:cubicBezTo>
                    <a:pt x="25" y="90"/>
                    <a:pt x="25" y="84"/>
                    <a:pt x="26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8" y="72"/>
                    <a:pt x="25" y="67"/>
                    <a:pt x="21" y="66"/>
                  </a:cubicBezTo>
                  <a:cubicBezTo>
                    <a:pt x="9" y="64"/>
                    <a:pt x="7" y="51"/>
                    <a:pt x="4" y="32"/>
                  </a:cubicBezTo>
                  <a:cubicBezTo>
                    <a:pt x="0" y="11"/>
                    <a:pt x="18" y="0"/>
                    <a:pt x="33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222">
              <a:extLst>
                <a:ext uri="{FF2B5EF4-FFF2-40B4-BE49-F238E27FC236}">
                  <a16:creationId xmlns:a16="http://schemas.microsoft.com/office/drawing/2014/main" id="{B0213C7F-5419-4A22-84BB-5533DA464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5234" y="2840483"/>
              <a:ext cx="381419" cy="223487"/>
            </a:xfrm>
            <a:custGeom>
              <a:avLst/>
              <a:gdLst>
                <a:gd name="T0" fmla="*/ 9 w 75"/>
                <a:gd name="T1" fmla="*/ 3 h 44"/>
                <a:gd name="T2" fmla="*/ 18 w 75"/>
                <a:gd name="T3" fmla="*/ 6 h 44"/>
                <a:gd name="T4" fmla="*/ 28 w 75"/>
                <a:gd name="T5" fmla="*/ 6 h 44"/>
                <a:gd name="T6" fmla="*/ 46 w 75"/>
                <a:gd name="T7" fmla="*/ 0 h 44"/>
                <a:gd name="T8" fmla="*/ 72 w 75"/>
                <a:gd name="T9" fmla="*/ 22 h 44"/>
                <a:gd name="T10" fmla="*/ 70 w 75"/>
                <a:gd name="T11" fmla="*/ 33 h 44"/>
                <a:gd name="T12" fmla="*/ 61 w 75"/>
                <a:gd name="T13" fmla="*/ 41 h 44"/>
                <a:gd name="T14" fmla="*/ 58 w 75"/>
                <a:gd name="T15" fmla="*/ 44 h 44"/>
                <a:gd name="T16" fmla="*/ 55 w 75"/>
                <a:gd name="T17" fmla="*/ 40 h 44"/>
                <a:gd name="T18" fmla="*/ 46 w 75"/>
                <a:gd name="T19" fmla="*/ 30 h 44"/>
                <a:gd name="T20" fmla="*/ 27 w 75"/>
                <a:gd name="T21" fmla="*/ 30 h 44"/>
                <a:gd name="T22" fmla="*/ 0 w 75"/>
                <a:gd name="T23" fmla="*/ 13 h 44"/>
                <a:gd name="T24" fmla="*/ 0 w 75"/>
                <a:gd name="T25" fmla="*/ 11 h 44"/>
                <a:gd name="T26" fmla="*/ 9 w 75"/>
                <a:gd name="T2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44">
                  <a:moveTo>
                    <a:pt x="9" y="3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21" y="7"/>
                    <a:pt x="25" y="7"/>
                    <a:pt x="28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7" y="0"/>
                    <a:pt x="75" y="7"/>
                    <a:pt x="72" y="2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8"/>
                    <a:pt x="66" y="41"/>
                    <a:pt x="61" y="41"/>
                  </a:cubicBezTo>
                  <a:cubicBezTo>
                    <a:pt x="61" y="43"/>
                    <a:pt x="60" y="44"/>
                    <a:pt x="58" y="44"/>
                  </a:cubicBezTo>
                  <a:cubicBezTo>
                    <a:pt x="56" y="44"/>
                    <a:pt x="55" y="42"/>
                    <a:pt x="55" y="40"/>
                  </a:cubicBezTo>
                  <a:cubicBezTo>
                    <a:pt x="55" y="35"/>
                    <a:pt x="51" y="31"/>
                    <a:pt x="46" y="30"/>
                  </a:cubicBezTo>
                  <a:cubicBezTo>
                    <a:pt x="40" y="29"/>
                    <a:pt x="34" y="28"/>
                    <a:pt x="27" y="30"/>
                  </a:cubicBezTo>
                  <a:cubicBezTo>
                    <a:pt x="15" y="34"/>
                    <a:pt x="2" y="26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5"/>
                    <a:pt x="5" y="2"/>
                    <a:pt x="9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223">
              <a:extLst>
                <a:ext uri="{FF2B5EF4-FFF2-40B4-BE49-F238E27FC236}">
                  <a16:creationId xmlns:a16="http://schemas.microsoft.com/office/drawing/2014/main" id="{30D93803-481B-47BB-8927-191306D1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0237" y="3019273"/>
              <a:ext cx="71516" cy="92375"/>
            </a:xfrm>
            <a:custGeom>
              <a:avLst/>
              <a:gdLst>
                <a:gd name="T0" fmla="*/ 0 w 14"/>
                <a:gd name="T1" fmla="*/ 9 h 18"/>
                <a:gd name="T2" fmla="*/ 7 w 14"/>
                <a:gd name="T3" fmla="*/ 18 h 18"/>
                <a:gd name="T4" fmla="*/ 14 w 14"/>
                <a:gd name="T5" fmla="*/ 6 h 18"/>
                <a:gd name="T6" fmla="*/ 7 w 14"/>
                <a:gd name="T7" fmla="*/ 0 h 18"/>
                <a:gd name="T8" fmla="*/ 0 w 14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0" y="9"/>
                  </a:moveTo>
                  <a:cubicBezTo>
                    <a:pt x="0" y="14"/>
                    <a:pt x="2" y="18"/>
                    <a:pt x="7" y="18"/>
                  </a:cubicBezTo>
                  <a:cubicBezTo>
                    <a:pt x="11" y="18"/>
                    <a:pt x="14" y="11"/>
                    <a:pt x="14" y="6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2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224">
              <a:extLst>
                <a:ext uri="{FF2B5EF4-FFF2-40B4-BE49-F238E27FC236}">
                  <a16:creationId xmlns:a16="http://schemas.microsoft.com/office/drawing/2014/main" id="{AA9B11A2-55A5-4654-A391-F9DB1C502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6548" y="3055031"/>
              <a:ext cx="35758" cy="107274"/>
            </a:xfrm>
            <a:custGeom>
              <a:avLst/>
              <a:gdLst>
                <a:gd name="T0" fmla="*/ 0 w 7"/>
                <a:gd name="T1" fmla="*/ 16 h 21"/>
                <a:gd name="T2" fmla="*/ 4 w 7"/>
                <a:gd name="T3" fmla="*/ 21 h 21"/>
                <a:gd name="T4" fmla="*/ 7 w 7"/>
                <a:gd name="T5" fmla="*/ 17 h 21"/>
                <a:gd name="T6" fmla="*/ 7 w 7"/>
                <a:gd name="T7" fmla="*/ 2 h 21"/>
                <a:gd name="T8" fmla="*/ 7 w 7"/>
                <a:gd name="T9" fmla="*/ 0 h 21"/>
                <a:gd name="T10" fmla="*/ 5 w 7"/>
                <a:gd name="T11" fmla="*/ 0 h 21"/>
                <a:gd name="T12" fmla="*/ 4 w 7"/>
                <a:gd name="T13" fmla="*/ 1 h 21"/>
                <a:gd name="T14" fmla="*/ 0 w 7"/>
                <a:gd name="T1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1">
                  <a:moveTo>
                    <a:pt x="0" y="16"/>
                  </a:moveTo>
                  <a:cubicBezTo>
                    <a:pt x="0" y="18"/>
                    <a:pt x="1" y="21"/>
                    <a:pt x="4" y="21"/>
                  </a:cubicBezTo>
                  <a:cubicBezTo>
                    <a:pt x="6" y="21"/>
                    <a:pt x="7" y="19"/>
                    <a:pt x="7" y="1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225">
              <a:extLst>
                <a:ext uri="{FF2B5EF4-FFF2-40B4-BE49-F238E27FC236}">
                  <a16:creationId xmlns:a16="http://schemas.microsoft.com/office/drawing/2014/main" id="{310C1415-C7F3-48C6-A4C4-0A52E965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7862" y="3460288"/>
              <a:ext cx="163891" cy="694301"/>
            </a:xfrm>
            <a:custGeom>
              <a:avLst/>
              <a:gdLst>
                <a:gd name="T0" fmla="*/ 12 w 32"/>
                <a:gd name="T1" fmla="*/ 0 h 136"/>
                <a:gd name="T2" fmla="*/ 14 w 32"/>
                <a:gd name="T3" fmla="*/ 2 h 136"/>
                <a:gd name="T4" fmla="*/ 30 w 32"/>
                <a:gd name="T5" fmla="*/ 64 h 136"/>
                <a:gd name="T6" fmla="*/ 22 w 32"/>
                <a:gd name="T7" fmla="*/ 121 h 136"/>
                <a:gd name="T8" fmla="*/ 12 w 32"/>
                <a:gd name="T9" fmla="*/ 134 h 136"/>
                <a:gd name="T10" fmla="*/ 10 w 32"/>
                <a:gd name="T11" fmla="*/ 135 h 136"/>
                <a:gd name="T12" fmla="*/ 4 w 32"/>
                <a:gd name="T13" fmla="*/ 134 h 136"/>
                <a:gd name="T14" fmla="*/ 2 w 32"/>
                <a:gd name="T15" fmla="*/ 130 h 136"/>
                <a:gd name="T16" fmla="*/ 1 w 32"/>
                <a:gd name="T17" fmla="*/ 122 h 136"/>
                <a:gd name="T18" fmla="*/ 15 w 32"/>
                <a:gd name="T19" fmla="*/ 62 h 136"/>
                <a:gd name="T20" fmla="*/ 6 w 32"/>
                <a:gd name="T21" fmla="*/ 3 h 136"/>
                <a:gd name="T22" fmla="*/ 8 w 32"/>
                <a:gd name="T23" fmla="*/ 0 h 136"/>
                <a:gd name="T24" fmla="*/ 12 w 32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36">
                  <a:moveTo>
                    <a:pt x="12" y="0"/>
                  </a:moveTo>
                  <a:cubicBezTo>
                    <a:pt x="13" y="0"/>
                    <a:pt x="14" y="1"/>
                    <a:pt x="14" y="2"/>
                  </a:cubicBezTo>
                  <a:cubicBezTo>
                    <a:pt x="17" y="10"/>
                    <a:pt x="28" y="45"/>
                    <a:pt x="30" y="64"/>
                  </a:cubicBezTo>
                  <a:cubicBezTo>
                    <a:pt x="32" y="79"/>
                    <a:pt x="26" y="107"/>
                    <a:pt x="22" y="121"/>
                  </a:cubicBezTo>
                  <a:cubicBezTo>
                    <a:pt x="21" y="126"/>
                    <a:pt x="17" y="131"/>
                    <a:pt x="12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8" y="136"/>
                    <a:pt x="5" y="136"/>
                    <a:pt x="4" y="134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0" y="128"/>
                    <a:pt x="0" y="124"/>
                    <a:pt x="1" y="122"/>
                  </a:cubicBezTo>
                  <a:cubicBezTo>
                    <a:pt x="5" y="111"/>
                    <a:pt x="16" y="81"/>
                    <a:pt x="15" y="62"/>
                  </a:cubicBezTo>
                  <a:cubicBezTo>
                    <a:pt x="15" y="55"/>
                    <a:pt x="8" y="13"/>
                    <a:pt x="6" y="3"/>
                  </a:cubicBezTo>
                  <a:cubicBezTo>
                    <a:pt x="6" y="2"/>
                    <a:pt x="7" y="0"/>
                    <a:pt x="8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226">
              <a:extLst>
                <a:ext uri="{FF2B5EF4-FFF2-40B4-BE49-F238E27FC236}">
                  <a16:creationId xmlns:a16="http://schemas.microsoft.com/office/drawing/2014/main" id="{6606BCE7-8E5F-4BF7-84B3-C36F4F099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4024" y="3433470"/>
              <a:ext cx="166871" cy="697281"/>
            </a:xfrm>
            <a:custGeom>
              <a:avLst/>
              <a:gdLst>
                <a:gd name="T0" fmla="*/ 15 w 33"/>
                <a:gd name="T1" fmla="*/ 0 h 136"/>
                <a:gd name="T2" fmla="*/ 17 w 33"/>
                <a:gd name="T3" fmla="*/ 2 h 136"/>
                <a:gd name="T4" fmla="*/ 31 w 33"/>
                <a:gd name="T5" fmla="*/ 64 h 136"/>
                <a:gd name="T6" fmla="*/ 22 w 33"/>
                <a:gd name="T7" fmla="*/ 121 h 136"/>
                <a:gd name="T8" fmla="*/ 12 w 33"/>
                <a:gd name="T9" fmla="*/ 134 h 136"/>
                <a:gd name="T10" fmla="*/ 9 w 33"/>
                <a:gd name="T11" fmla="*/ 135 h 136"/>
                <a:gd name="T12" fmla="*/ 4 w 33"/>
                <a:gd name="T13" fmla="*/ 133 h 136"/>
                <a:gd name="T14" fmla="*/ 2 w 33"/>
                <a:gd name="T15" fmla="*/ 130 h 136"/>
                <a:gd name="T16" fmla="*/ 1 w 33"/>
                <a:gd name="T17" fmla="*/ 121 h 136"/>
                <a:gd name="T18" fmla="*/ 16 w 33"/>
                <a:gd name="T19" fmla="*/ 62 h 136"/>
                <a:gd name="T20" fmla="*/ 9 w 33"/>
                <a:gd name="T21" fmla="*/ 3 h 136"/>
                <a:gd name="T22" fmla="*/ 11 w 33"/>
                <a:gd name="T23" fmla="*/ 0 h 136"/>
                <a:gd name="T24" fmla="*/ 15 w 33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36">
                  <a:moveTo>
                    <a:pt x="15" y="0"/>
                  </a:moveTo>
                  <a:cubicBezTo>
                    <a:pt x="16" y="0"/>
                    <a:pt x="17" y="1"/>
                    <a:pt x="17" y="2"/>
                  </a:cubicBezTo>
                  <a:cubicBezTo>
                    <a:pt x="19" y="10"/>
                    <a:pt x="29" y="45"/>
                    <a:pt x="31" y="64"/>
                  </a:cubicBezTo>
                  <a:cubicBezTo>
                    <a:pt x="33" y="80"/>
                    <a:pt x="26" y="107"/>
                    <a:pt x="22" y="121"/>
                  </a:cubicBezTo>
                  <a:cubicBezTo>
                    <a:pt x="21" y="126"/>
                    <a:pt x="17" y="131"/>
                    <a:pt x="12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6"/>
                    <a:pt x="5" y="135"/>
                    <a:pt x="4" y="133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0" y="127"/>
                    <a:pt x="0" y="124"/>
                    <a:pt x="1" y="121"/>
                  </a:cubicBezTo>
                  <a:cubicBezTo>
                    <a:pt x="6" y="110"/>
                    <a:pt x="17" y="81"/>
                    <a:pt x="16" y="62"/>
                  </a:cubicBezTo>
                  <a:cubicBezTo>
                    <a:pt x="16" y="55"/>
                    <a:pt x="10" y="13"/>
                    <a:pt x="9" y="3"/>
                  </a:cubicBezTo>
                  <a:cubicBezTo>
                    <a:pt x="9" y="1"/>
                    <a:pt x="10" y="0"/>
                    <a:pt x="11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227">
              <a:extLst>
                <a:ext uri="{FF2B5EF4-FFF2-40B4-BE49-F238E27FC236}">
                  <a16:creationId xmlns:a16="http://schemas.microsoft.com/office/drawing/2014/main" id="{35A6AC41-E27C-4D70-B822-AA34F9AA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782" y="3382813"/>
              <a:ext cx="56617" cy="56617"/>
            </a:xfrm>
            <a:custGeom>
              <a:avLst/>
              <a:gdLst>
                <a:gd name="T0" fmla="*/ 2 w 11"/>
                <a:gd name="T1" fmla="*/ 11 h 11"/>
                <a:gd name="T2" fmla="*/ 9 w 11"/>
                <a:gd name="T3" fmla="*/ 11 h 11"/>
                <a:gd name="T4" fmla="*/ 11 w 11"/>
                <a:gd name="T5" fmla="*/ 9 h 11"/>
                <a:gd name="T6" fmla="*/ 11 w 11"/>
                <a:gd name="T7" fmla="*/ 3 h 11"/>
                <a:gd name="T8" fmla="*/ 9 w 11"/>
                <a:gd name="T9" fmla="*/ 1 h 11"/>
                <a:gd name="T10" fmla="*/ 3 w 11"/>
                <a:gd name="T11" fmla="*/ 0 h 11"/>
                <a:gd name="T12" fmla="*/ 0 w 11"/>
                <a:gd name="T13" fmla="*/ 3 h 11"/>
                <a:gd name="T14" fmla="*/ 0 w 11"/>
                <a:gd name="T15" fmla="*/ 9 h 11"/>
                <a:gd name="T16" fmla="*/ 2 w 11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2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1" y="10"/>
                    <a:pt x="11" y="9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228">
              <a:extLst>
                <a:ext uri="{FF2B5EF4-FFF2-40B4-BE49-F238E27FC236}">
                  <a16:creationId xmlns:a16="http://schemas.microsoft.com/office/drawing/2014/main" id="{64E85E2D-3797-47F6-A8A7-D322452A6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4479" y="3281498"/>
              <a:ext cx="119193" cy="178790"/>
            </a:xfrm>
            <a:custGeom>
              <a:avLst/>
              <a:gdLst>
                <a:gd name="T0" fmla="*/ 12 w 23"/>
                <a:gd name="T1" fmla="*/ 0 h 35"/>
                <a:gd name="T2" fmla="*/ 23 w 23"/>
                <a:gd name="T3" fmla="*/ 2 h 35"/>
                <a:gd name="T4" fmla="*/ 12 w 23"/>
                <a:gd name="T5" fmla="*/ 34 h 35"/>
                <a:gd name="T6" fmla="*/ 9 w 23"/>
                <a:gd name="T7" fmla="*/ 34 h 35"/>
                <a:gd name="T8" fmla="*/ 1 w 23"/>
                <a:gd name="T9" fmla="*/ 23 h 35"/>
                <a:gd name="T10" fmla="*/ 1 w 23"/>
                <a:gd name="T11" fmla="*/ 18 h 35"/>
                <a:gd name="T12" fmla="*/ 12 w 2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2" y="0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1" y="20"/>
                    <a:pt x="12" y="34"/>
                  </a:cubicBezTo>
                  <a:cubicBezTo>
                    <a:pt x="11" y="35"/>
                    <a:pt x="9" y="35"/>
                    <a:pt x="9" y="3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1"/>
                    <a:pt x="0" y="20"/>
                    <a:pt x="1" y="18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229">
              <a:extLst>
                <a:ext uri="{FF2B5EF4-FFF2-40B4-BE49-F238E27FC236}">
                  <a16:creationId xmlns:a16="http://schemas.microsoft.com/office/drawing/2014/main" id="{7DDBA20A-9BB3-4F16-972F-977FFFAFB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9326" y="3305337"/>
              <a:ext cx="95355" cy="148992"/>
            </a:xfrm>
            <a:custGeom>
              <a:avLst/>
              <a:gdLst>
                <a:gd name="T0" fmla="*/ 12 w 19"/>
                <a:gd name="T1" fmla="*/ 0 h 29"/>
                <a:gd name="T2" fmla="*/ 1 w 19"/>
                <a:gd name="T3" fmla="*/ 3 h 29"/>
                <a:gd name="T4" fmla="*/ 9 w 19"/>
                <a:gd name="T5" fmla="*/ 28 h 29"/>
                <a:gd name="T6" fmla="*/ 12 w 19"/>
                <a:gd name="T7" fmla="*/ 28 h 29"/>
                <a:gd name="T8" fmla="*/ 18 w 19"/>
                <a:gd name="T9" fmla="*/ 17 h 29"/>
                <a:gd name="T10" fmla="*/ 19 w 19"/>
                <a:gd name="T11" fmla="*/ 14 h 29"/>
                <a:gd name="T12" fmla="*/ 12 w 19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9">
                  <a:moveTo>
                    <a:pt x="12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5"/>
                    <a:pt x="9" y="28"/>
                  </a:cubicBezTo>
                  <a:cubicBezTo>
                    <a:pt x="10" y="29"/>
                    <a:pt x="11" y="29"/>
                    <a:pt x="12" y="2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19" y="15"/>
                    <a:pt x="19" y="1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230">
              <a:extLst>
                <a:ext uri="{FF2B5EF4-FFF2-40B4-BE49-F238E27FC236}">
                  <a16:creationId xmlns:a16="http://schemas.microsoft.com/office/drawing/2014/main" id="{8FCB0F7A-8813-4297-BE50-F40906126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7901" y="3391752"/>
              <a:ext cx="1144257" cy="1147236"/>
            </a:xfrm>
            <a:custGeom>
              <a:avLst/>
              <a:gdLst>
                <a:gd name="T0" fmla="*/ 224 w 224"/>
                <a:gd name="T1" fmla="*/ 100 h 224"/>
                <a:gd name="T2" fmla="*/ 206 w 224"/>
                <a:gd name="T3" fmla="*/ 90 h 224"/>
                <a:gd name="T4" fmla="*/ 192 w 224"/>
                <a:gd name="T5" fmla="*/ 73 h 224"/>
                <a:gd name="T6" fmla="*/ 199 w 224"/>
                <a:gd name="T7" fmla="*/ 55 h 224"/>
                <a:gd name="T8" fmla="*/ 183 w 224"/>
                <a:gd name="T9" fmla="*/ 24 h 224"/>
                <a:gd name="T10" fmla="*/ 163 w 224"/>
                <a:gd name="T11" fmla="*/ 30 h 224"/>
                <a:gd name="T12" fmla="*/ 141 w 224"/>
                <a:gd name="T13" fmla="*/ 28 h 224"/>
                <a:gd name="T14" fmla="*/ 134 w 224"/>
                <a:gd name="T15" fmla="*/ 10 h 224"/>
                <a:gd name="T16" fmla="*/ 100 w 224"/>
                <a:gd name="T17" fmla="*/ 0 h 224"/>
                <a:gd name="T18" fmla="*/ 90 w 224"/>
                <a:gd name="T19" fmla="*/ 17 h 224"/>
                <a:gd name="T20" fmla="*/ 73 w 224"/>
                <a:gd name="T21" fmla="*/ 32 h 224"/>
                <a:gd name="T22" fmla="*/ 55 w 224"/>
                <a:gd name="T23" fmla="*/ 24 h 224"/>
                <a:gd name="T24" fmla="*/ 24 w 224"/>
                <a:gd name="T25" fmla="*/ 41 h 224"/>
                <a:gd name="T26" fmla="*/ 30 w 224"/>
                <a:gd name="T27" fmla="*/ 60 h 224"/>
                <a:gd name="T28" fmla="*/ 28 w 224"/>
                <a:gd name="T29" fmla="*/ 83 h 224"/>
                <a:gd name="T30" fmla="*/ 10 w 224"/>
                <a:gd name="T31" fmla="*/ 90 h 224"/>
                <a:gd name="T32" fmla="*/ 0 w 224"/>
                <a:gd name="T33" fmla="*/ 124 h 224"/>
                <a:gd name="T34" fmla="*/ 17 w 224"/>
                <a:gd name="T35" fmla="*/ 134 h 224"/>
                <a:gd name="T36" fmla="*/ 32 w 224"/>
                <a:gd name="T37" fmla="*/ 151 h 224"/>
                <a:gd name="T38" fmla="*/ 24 w 224"/>
                <a:gd name="T39" fmla="*/ 168 h 224"/>
                <a:gd name="T40" fmla="*/ 41 w 224"/>
                <a:gd name="T41" fmla="*/ 199 h 224"/>
                <a:gd name="T42" fmla="*/ 60 w 224"/>
                <a:gd name="T43" fmla="*/ 194 h 224"/>
                <a:gd name="T44" fmla="*/ 83 w 224"/>
                <a:gd name="T45" fmla="*/ 196 h 224"/>
                <a:gd name="T46" fmla="*/ 90 w 224"/>
                <a:gd name="T47" fmla="*/ 214 h 224"/>
                <a:gd name="T48" fmla="*/ 124 w 224"/>
                <a:gd name="T49" fmla="*/ 224 h 224"/>
                <a:gd name="T50" fmla="*/ 134 w 224"/>
                <a:gd name="T51" fmla="*/ 206 h 224"/>
                <a:gd name="T52" fmla="*/ 151 w 224"/>
                <a:gd name="T53" fmla="*/ 192 h 224"/>
                <a:gd name="T54" fmla="*/ 168 w 224"/>
                <a:gd name="T55" fmla="*/ 199 h 224"/>
                <a:gd name="T56" fmla="*/ 199 w 224"/>
                <a:gd name="T57" fmla="*/ 182 h 224"/>
                <a:gd name="T58" fmla="*/ 194 w 224"/>
                <a:gd name="T59" fmla="*/ 163 h 224"/>
                <a:gd name="T60" fmla="*/ 196 w 224"/>
                <a:gd name="T61" fmla="*/ 141 h 224"/>
                <a:gd name="T62" fmla="*/ 214 w 224"/>
                <a:gd name="T63" fmla="*/ 134 h 224"/>
                <a:gd name="T64" fmla="*/ 116 w 224"/>
                <a:gd name="T65" fmla="*/ 165 h 224"/>
                <a:gd name="T66" fmla="*/ 107 w 224"/>
                <a:gd name="T67" fmla="*/ 58 h 224"/>
                <a:gd name="T68" fmla="*/ 116 w 224"/>
                <a:gd name="T69" fmla="*/ 16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4" h="224">
                  <a:moveTo>
                    <a:pt x="224" y="124"/>
                  </a:moveTo>
                  <a:cubicBezTo>
                    <a:pt x="224" y="100"/>
                    <a:pt x="224" y="100"/>
                    <a:pt x="224" y="100"/>
                  </a:cubicBezTo>
                  <a:cubicBezTo>
                    <a:pt x="224" y="94"/>
                    <a:pt x="219" y="90"/>
                    <a:pt x="214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2" y="90"/>
                    <a:pt x="197" y="87"/>
                    <a:pt x="196" y="83"/>
                  </a:cubicBezTo>
                  <a:cubicBezTo>
                    <a:pt x="195" y="79"/>
                    <a:pt x="193" y="76"/>
                    <a:pt x="192" y="73"/>
                  </a:cubicBezTo>
                  <a:cubicBezTo>
                    <a:pt x="190" y="69"/>
                    <a:pt x="191" y="64"/>
                    <a:pt x="194" y="60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3" y="51"/>
                    <a:pt x="203" y="45"/>
                    <a:pt x="199" y="41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79" y="20"/>
                    <a:pt x="172" y="20"/>
                    <a:pt x="168" y="24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0" y="33"/>
                    <a:pt x="155" y="34"/>
                    <a:pt x="151" y="32"/>
                  </a:cubicBezTo>
                  <a:cubicBezTo>
                    <a:pt x="148" y="30"/>
                    <a:pt x="144" y="29"/>
                    <a:pt x="141" y="28"/>
                  </a:cubicBezTo>
                  <a:cubicBezTo>
                    <a:pt x="136" y="26"/>
                    <a:pt x="134" y="22"/>
                    <a:pt x="134" y="17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4"/>
                    <a:pt x="129" y="0"/>
                    <a:pt x="124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4" y="0"/>
                    <a:pt x="90" y="4"/>
                    <a:pt x="90" y="10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22"/>
                    <a:pt x="87" y="26"/>
                    <a:pt x="83" y="28"/>
                  </a:cubicBezTo>
                  <a:cubicBezTo>
                    <a:pt x="79" y="29"/>
                    <a:pt x="76" y="30"/>
                    <a:pt x="73" y="32"/>
                  </a:cubicBezTo>
                  <a:cubicBezTo>
                    <a:pt x="69" y="34"/>
                    <a:pt x="64" y="33"/>
                    <a:pt x="60" y="3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1" y="20"/>
                    <a:pt x="45" y="20"/>
                    <a:pt x="41" y="24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0" y="45"/>
                    <a:pt x="20" y="51"/>
                    <a:pt x="24" y="55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3" y="64"/>
                    <a:pt x="34" y="69"/>
                    <a:pt x="32" y="73"/>
                  </a:cubicBezTo>
                  <a:cubicBezTo>
                    <a:pt x="30" y="76"/>
                    <a:pt x="29" y="79"/>
                    <a:pt x="28" y="83"/>
                  </a:cubicBezTo>
                  <a:cubicBezTo>
                    <a:pt x="26" y="87"/>
                    <a:pt x="22" y="90"/>
                    <a:pt x="17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4" y="90"/>
                    <a:pt x="0" y="94"/>
                    <a:pt x="0" y="100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9"/>
                    <a:pt x="4" y="134"/>
                    <a:pt x="10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22" y="134"/>
                    <a:pt x="26" y="136"/>
                    <a:pt x="28" y="141"/>
                  </a:cubicBezTo>
                  <a:cubicBezTo>
                    <a:pt x="29" y="144"/>
                    <a:pt x="30" y="148"/>
                    <a:pt x="32" y="151"/>
                  </a:cubicBezTo>
                  <a:cubicBezTo>
                    <a:pt x="34" y="155"/>
                    <a:pt x="33" y="160"/>
                    <a:pt x="30" y="163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0" y="172"/>
                    <a:pt x="20" y="179"/>
                    <a:pt x="24" y="182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5" y="203"/>
                    <a:pt x="51" y="203"/>
                    <a:pt x="55" y="199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4" y="191"/>
                    <a:pt x="69" y="190"/>
                    <a:pt x="73" y="192"/>
                  </a:cubicBezTo>
                  <a:cubicBezTo>
                    <a:pt x="76" y="193"/>
                    <a:pt x="79" y="195"/>
                    <a:pt x="83" y="196"/>
                  </a:cubicBezTo>
                  <a:cubicBezTo>
                    <a:pt x="87" y="197"/>
                    <a:pt x="90" y="202"/>
                    <a:pt x="90" y="206"/>
                  </a:cubicBezTo>
                  <a:cubicBezTo>
                    <a:pt x="90" y="214"/>
                    <a:pt x="90" y="214"/>
                    <a:pt x="90" y="214"/>
                  </a:cubicBezTo>
                  <a:cubicBezTo>
                    <a:pt x="90" y="219"/>
                    <a:pt x="94" y="224"/>
                    <a:pt x="100" y="224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9" y="224"/>
                    <a:pt x="134" y="219"/>
                    <a:pt x="134" y="214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2"/>
                    <a:pt x="136" y="197"/>
                    <a:pt x="141" y="196"/>
                  </a:cubicBezTo>
                  <a:cubicBezTo>
                    <a:pt x="144" y="195"/>
                    <a:pt x="148" y="193"/>
                    <a:pt x="151" y="192"/>
                  </a:cubicBezTo>
                  <a:cubicBezTo>
                    <a:pt x="155" y="190"/>
                    <a:pt x="160" y="191"/>
                    <a:pt x="163" y="194"/>
                  </a:cubicBezTo>
                  <a:cubicBezTo>
                    <a:pt x="168" y="199"/>
                    <a:pt x="168" y="199"/>
                    <a:pt x="168" y="199"/>
                  </a:cubicBezTo>
                  <a:cubicBezTo>
                    <a:pt x="172" y="203"/>
                    <a:pt x="179" y="203"/>
                    <a:pt x="183" y="199"/>
                  </a:cubicBezTo>
                  <a:cubicBezTo>
                    <a:pt x="199" y="182"/>
                    <a:pt x="199" y="182"/>
                    <a:pt x="199" y="182"/>
                  </a:cubicBezTo>
                  <a:cubicBezTo>
                    <a:pt x="203" y="179"/>
                    <a:pt x="203" y="172"/>
                    <a:pt x="199" y="168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1" y="160"/>
                    <a:pt x="190" y="155"/>
                    <a:pt x="192" y="151"/>
                  </a:cubicBezTo>
                  <a:cubicBezTo>
                    <a:pt x="193" y="148"/>
                    <a:pt x="195" y="144"/>
                    <a:pt x="196" y="141"/>
                  </a:cubicBezTo>
                  <a:cubicBezTo>
                    <a:pt x="197" y="136"/>
                    <a:pt x="202" y="134"/>
                    <a:pt x="206" y="134"/>
                  </a:cubicBezTo>
                  <a:cubicBezTo>
                    <a:pt x="214" y="134"/>
                    <a:pt x="214" y="134"/>
                    <a:pt x="214" y="134"/>
                  </a:cubicBezTo>
                  <a:cubicBezTo>
                    <a:pt x="219" y="134"/>
                    <a:pt x="224" y="129"/>
                    <a:pt x="224" y="124"/>
                  </a:cubicBezTo>
                  <a:close/>
                  <a:moveTo>
                    <a:pt x="116" y="165"/>
                  </a:moveTo>
                  <a:cubicBezTo>
                    <a:pt x="83" y="168"/>
                    <a:pt x="56" y="141"/>
                    <a:pt x="58" y="107"/>
                  </a:cubicBezTo>
                  <a:cubicBezTo>
                    <a:pt x="60" y="81"/>
                    <a:pt x="81" y="60"/>
                    <a:pt x="107" y="58"/>
                  </a:cubicBezTo>
                  <a:cubicBezTo>
                    <a:pt x="141" y="55"/>
                    <a:pt x="168" y="83"/>
                    <a:pt x="165" y="116"/>
                  </a:cubicBezTo>
                  <a:cubicBezTo>
                    <a:pt x="163" y="142"/>
                    <a:pt x="142" y="163"/>
                    <a:pt x="116" y="16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231">
              <a:extLst>
                <a:ext uri="{FF2B5EF4-FFF2-40B4-BE49-F238E27FC236}">
                  <a16:creationId xmlns:a16="http://schemas.microsoft.com/office/drawing/2014/main" id="{09AEF0A2-9BF0-4DDA-A1ED-A7E6FF719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8050" y="3224881"/>
              <a:ext cx="1480977" cy="1483957"/>
            </a:xfrm>
            <a:custGeom>
              <a:avLst/>
              <a:gdLst>
                <a:gd name="T0" fmla="*/ 290 w 290"/>
                <a:gd name="T1" fmla="*/ 129 h 290"/>
                <a:gd name="T2" fmla="*/ 267 w 290"/>
                <a:gd name="T3" fmla="*/ 117 h 290"/>
                <a:gd name="T4" fmla="*/ 249 w 290"/>
                <a:gd name="T5" fmla="*/ 94 h 290"/>
                <a:gd name="T6" fmla="*/ 258 w 290"/>
                <a:gd name="T7" fmla="*/ 71 h 290"/>
                <a:gd name="T8" fmla="*/ 236 w 290"/>
                <a:gd name="T9" fmla="*/ 31 h 290"/>
                <a:gd name="T10" fmla="*/ 212 w 290"/>
                <a:gd name="T11" fmla="*/ 38 h 290"/>
                <a:gd name="T12" fmla="*/ 183 w 290"/>
                <a:gd name="T13" fmla="*/ 36 h 290"/>
                <a:gd name="T14" fmla="*/ 173 w 290"/>
                <a:gd name="T15" fmla="*/ 13 h 290"/>
                <a:gd name="T16" fmla="*/ 129 w 290"/>
                <a:gd name="T17" fmla="*/ 0 h 290"/>
                <a:gd name="T18" fmla="*/ 117 w 290"/>
                <a:gd name="T19" fmla="*/ 22 h 290"/>
                <a:gd name="T20" fmla="*/ 94 w 290"/>
                <a:gd name="T21" fmla="*/ 41 h 290"/>
                <a:gd name="T22" fmla="*/ 71 w 290"/>
                <a:gd name="T23" fmla="*/ 31 h 290"/>
                <a:gd name="T24" fmla="*/ 31 w 290"/>
                <a:gd name="T25" fmla="*/ 53 h 290"/>
                <a:gd name="T26" fmla="*/ 38 w 290"/>
                <a:gd name="T27" fmla="*/ 78 h 290"/>
                <a:gd name="T28" fmla="*/ 36 w 290"/>
                <a:gd name="T29" fmla="*/ 107 h 290"/>
                <a:gd name="T30" fmla="*/ 13 w 290"/>
                <a:gd name="T31" fmla="*/ 117 h 290"/>
                <a:gd name="T32" fmla="*/ 0 w 290"/>
                <a:gd name="T33" fmla="*/ 160 h 290"/>
                <a:gd name="T34" fmla="*/ 22 w 290"/>
                <a:gd name="T35" fmla="*/ 173 h 290"/>
                <a:gd name="T36" fmla="*/ 41 w 290"/>
                <a:gd name="T37" fmla="*/ 195 h 290"/>
                <a:gd name="T38" fmla="*/ 31 w 290"/>
                <a:gd name="T39" fmla="*/ 218 h 290"/>
                <a:gd name="T40" fmla="*/ 53 w 290"/>
                <a:gd name="T41" fmla="*/ 258 h 290"/>
                <a:gd name="T42" fmla="*/ 78 w 290"/>
                <a:gd name="T43" fmla="*/ 251 h 290"/>
                <a:gd name="T44" fmla="*/ 107 w 290"/>
                <a:gd name="T45" fmla="*/ 254 h 290"/>
                <a:gd name="T46" fmla="*/ 117 w 290"/>
                <a:gd name="T47" fmla="*/ 277 h 290"/>
                <a:gd name="T48" fmla="*/ 160 w 290"/>
                <a:gd name="T49" fmla="*/ 290 h 290"/>
                <a:gd name="T50" fmla="*/ 173 w 290"/>
                <a:gd name="T51" fmla="*/ 267 h 290"/>
                <a:gd name="T52" fmla="*/ 195 w 290"/>
                <a:gd name="T53" fmla="*/ 249 h 290"/>
                <a:gd name="T54" fmla="*/ 218 w 290"/>
                <a:gd name="T55" fmla="*/ 258 h 290"/>
                <a:gd name="T56" fmla="*/ 258 w 290"/>
                <a:gd name="T57" fmla="*/ 236 h 290"/>
                <a:gd name="T58" fmla="*/ 251 w 290"/>
                <a:gd name="T59" fmla="*/ 211 h 290"/>
                <a:gd name="T60" fmla="*/ 254 w 290"/>
                <a:gd name="T61" fmla="*/ 182 h 290"/>
                <a:gd name="T62" fmla="*/ 277 w 290"/>
                <a:gd name="T63" fmla="*/ 173 h 290"/>
                <a:gd name="T64" fmla="*/ 150 w 290"/>
                <a:gd name="T65" fmla="*/ 214 h 290"/>
                <a:gd name="T66" fmla="*/ 139 w 290"/>
                <a:gd name="T67" fmla="*/ 75 h 290"/>
                <a:gd name="T68" fmla="*/ 150 w 290"/>
                <a:gd name="T69" fmla="*/ 21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0" h="290">
                  <a:moveTo>
                    <a:pt x="290" y="160"/>
                  </a:moveTo>
                  <a:cubicBezTo>
                    <a:pt x="290" y="129"/>
                    <a:pt x="290" y="129"/>
                    <a:pt x="290" y="129"/>
                  </a:cubicBezTo>
                  <a:cubicBezTo>
                    <a:pt x="290" y="122"/>
                    <a:pt x="284" y="117"/>
                    <a:pt x="277" y="117"/>
                  </a:cubicBezTo>
                  <a:cubicBezTo>
                    <a:pt x="267" y="117"/>
                    <a:pt x="267" y="117"/>
                    <a:pt x="267" y="117"/>
                  </a:cubicBezTo>
                  <a:cubicBezTo>
                    <a:pt x="261" y="117"/>
                    <a:pt x="256" y="113"/>
                    <a:pt x="254" y="107"/>
                  </a:cubicBezTo>
                  <a:cubicBezTo>
                    <a:pt x="252" y="103"/>
                    <a:pt x="251" y="98"/>
                    <a:pt x="249" y="94"/>
                  </a:cubicBezTo>
                  <a:cubicBezTo>
                    <a:pt x="246" y="89"/>
                    <a:pt x="247" y="82"/>
                    <a:pt x="251" y="78"/>
                  </a:cubicBezTo>
                  <a:cubicBezTo>
                    <a:pt x="258" y="71"/>
                    <a:pt x="258" y="71"/>
                    <a:pt x="258" y="71"/>
                  </a:cubicBezTo>
                  <a:cubicBezTo>
                    <a:pt x="263" y="66"/>
                    <a:pt x="263" y="58"/>
                    <a:pt x="258" y="53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1" y="26"/>
                    <a:pt x="223" y="26"/>
                    <a:pt x="218" y="31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207" y="42"/>
                    <a:pt x="201" y="44"/>
                    <a:pt x="195" y="41"/>
                  </a:cubicBezTo>
                  <a:cubicBezTo>
                    <a:pt x="191" y="39"/>
                    <a:pt x="187" y="37"/>
                    <a:pt x="183" y="36"/>
                  </a:cubicBezTo>
                  <a:cubicBezTo>
                    <a:pt x="177" y="34"/>
                    <a:pt x="173" y="28"/>
                    <a:pt x="173" y="22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3" y="6"/>
                    <a:pt x="167" y="0"/>
                    <a:pt x="16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2" y="0"/>
                    <a:pt x="117" y="6"/>
                    <a:pt x="117" y="13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8"/>
                    <a:pt x="113" y="34"/>
                    <a:pt x="107" y="36"/>
                  </a:cubicBezTo>
                  <a:cubicBezTo>
                    <a:pt x="103" y="37"/>
                    <a:pt x="98" y="39"/>
                    <a:pt x="94" y="41"/>
                  </a:cubicBezTo>
                  <a:cubicBezTo>
                    <a:pt x="89" y="44"/>
                    <a:pt x="82" y="42"/>
                    <a:pt x="78" y="38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66" y="26"/>
                    <a:pt x="58" y="26"/>
                    <a:pt x="53" y="3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6" y="58"/>
                    <a:pt x="26" y="66"/>
                    <a:pt x="31" y="71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43" y="82"/>
                    <a:pt x="44" y="89"/>
                    <a:pt x="41" y="94"/>
                  </a:cubicBezTo>
                  <a:cubicBezTo>
                    <a:pt x="39" y="98"/>
                    <a:pt x="37" y="103"/>
                    <a:pt x="36" y="107"/>
                  </a:cubicBezTo>
                  <a:cubicBezTo>
                    <a:pt x="34" y="113"/>
                    <a:pt x="28" y="117"/>
                    <a:pt x="22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6" y="117"/>
                    <a:pt x="0" y="122"/>
                    <a:pt x="0" y="129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7"/>
                    <a:pt x="6" y="173"/>
                    <a:pt x="13" y="173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8" y="173"/>
                    <a:pt x="34" y="177"/>
                    <a:pt x="36" y="182"/>
                  </a:cubicBezTo>
                  <a:cubicBezTo>
                    <a:pt x="37" y="187"/>
                    <a:pt x="39" y="191"/>
                    <a:pt x="41" y="195"/>
                  </a:cubicBezTo>
                  <a:cubicBezTo>
                    <a:pt x="44" y="201"/>
                    <a:pt x="43" y="207"/>
                    <a:pt x="38" y="211"/>
                  </a:cubicBezTo>
                  <a:cubicBezTo>
                    <a:pt x="31" y="218"/>
                    <a:pt x="31" y="218"/>
                    <a:pt x="31" y="218"/>
                  </a:cubicBezTo>
                  <a:cubicBezTo>
                    <a:pt x="26" y="223"/>
                    <a:pt x="26" y="231"/>
                    <a:pt x="31" y="236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8" y="263"/>
                    <a:pt x="66" y="263"/>
                    <a:pt x="71" y="258"/>
                  </a:cubicBezTo>
                  <a:cubicBezTo>
                    <a:pt x="78" y="251"/>
                    <a:pt x="78" y="251"/>
                    <a:pt x="78" y="251"/>
                  </a:cubicBezTo>
                  <a:cubicBezTo>
                    <a:pt x="82" y="247"/>
                    <a:pt x="89" y="246"/>
                    <a:pt x="94" y="249"/>
                  </a:cubicBezTo>
                  <a:cubicBezTo>
                    <a:pt x="98" y="251"/>
                    <a:pt x="103" y="252"/>
                    <a:pt x="107" y="254"/>
                  </a:cubicBezTo>
                  <a:cubicBezTo>
                    <a:pt x="113" y="256"/>
                    <a:pt x="117" y="261"/>
                    <a:pt x="117" y="267"/>
                  </a:cubicBezTo>
                  <a:cubicBezTo>
                    <a:pt x="117" y="277"/>
                    <a:pt x="117" y="277"/>
                    <a:pt x="117" y="277"/>
                  </a:cubicBezTo>
                  <a:cubicBezTo>
                    <a:pt x="117" y="284"/>
                    <a:pt x="122" y="290"/>
                    <a:pt x="129" y="290"/>
                  </a:cubicBezTo>
                  <a:cubicBezTo>
                    <a:pt x="160" y="290"/>
                    <a:pt x="160" y="290"/>
                    <a:pt x="160" y="290"/>
                  </a:cubicBezTo>
                  <a:cubicBezTo>
                    <a:pt x="167" y="290"/>
                    <a:pt x="173" y="284"/>
                    <a:pt x="173" y="277"/>
                  </a:cubicBezTo>
                  <a:cubicBezTo>
                    <a:pt x="173" y="267"/>
                    <a:pt x="173" y="267"/>
                    <a:pt x="173" y="267"/>
                  </a:cubicBezTo>
                  <a:cubicBezTo>
                    <a:pt x="173" y="261"/>
                    <a:pt x="177" y="256"/>
                    <a:pt x="183" y="254"/>
                  </a:cubicBezTo>
                  <a:cubicBezTo>
                    <a:pt x="187" y="252"/>
                    <a:pt x="191" y="251"/>
                    <a:pt x="195" y="249"/>
                  </a:cubicBezTo>
                  <a:cubicBezTo>
                    <a:pt x="201" y="246"/>
                    <a:pt x="207" y="247"/>
                    <a:pt x="212" y="251"/>
                  </a:cubicBezTo>
                  <a:cubicBezTo>
                    <a:pt x="218" y="258"/>
                    <a:pt x="218" y="258"/>
                    <a:pt x="218" y="258"/>
                  </a:cubicBezTo>
                  <a:cubicBezTo>
                    <a:pt x="223" y="263"/>
                    <a:pt x="231" y="263"/>
                    <a:pt x="236" y="258"/>
                  </a:cubicBezTo>
                  <a:cubicBezTo>
                    <a:pt x="258" y="236"/>
                    <a:pt x="258" y="236"/>
                    <a:pt x="258" y="236"/>
                  </a:cubicBezTo>
                  <a:cubicBezTo>
                    <a:pt x="263" y="231"/>
                    <a:pt x="263" y="223"/>
                    <a:pt x="258" y="218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47" y="207"/>
                    <a:pt x="246" y="201"/>
                    <a:pt x="249" y="195"/>
                  </a:cubicBezTo>
                  <a:cubicBezTo>
                    <a:pt x="251" y="191"/>
                    <a:pt x="252" y="187"/>
                    <a:pt x="254" y="182"/>
                  </a:cubicBezTo>
                  <a:cubicBezTo>
                    <a:pt x="256" y="177"/>
                    <a:pt x="261" y="173"/>
                    <a:pt x="267" y="173"/>
                  </a:cubicBezTo>
                  <a:cubicBezTo>
                    <a:pt x="277" y="173"/>
                    <a:pt x="277" y="173"/>
                    <a:pt x="277" y="173"/>
                  </a:cubicBezTo>
                  <a:cubicBezTo>
                    <a:pt x="284" y="173"/>
                    <a:pt x="290" y="167"/>
                    <a:pt x="290" y="160"/>
                  </a:cubicBezTo>
                  <a:close/>
                  <a:moveTo>
                    <a:pt x="150" y="214"/>
                  </a:moveTo>
                  <a:cubicBezTo>
                    <a:pt x="107" y="218"/>
                    <a:pt x="72" y="182"/>
                    <a:pt x="75" y="139"/>
                  </a:cubicBezTo>
                  <a:cubicBezTo>
                    <a:pt x="78" y="105"/>
                    <a:pt x="105" y="78"/>
                    <a:pt x="139" y="75"/>
                  </a:cubicBezTo>
                  <a:cubicBezTo>
                    <a:pt x="182" y="72"/>
                    <a:pt x="218" y="107"/>
                    <a:pt x="214" y="150"/>
                  </a:cubicBezTo>
                  <a:cubicBezTo>
                    <a:pt x="212" y="184"/>
                    <a:pt x="184" y="212"/>
                    <a:pt x="150" y="2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232">
              <a:extLst>
                <a:ext uri="{FF2B5EF4-FFF2-40B4-BE49-F238E27FC236}">
                  <a16:creationId xmlns:a16="http://schemas.microsoft.com/office/drawing/2014/main" id="{CAEBCEED-D807-4335-A038-4E991904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457" y="3460288"/>
              <a:ext cx="1010163" cy="1013143"/>
            </a:xfrm>
            <a:custGeom>
              <a:avLst/>
              <a:gdLst>
                <a:gd name="T0" fmla="*/ 192 w 198"/>
                <a:gd name="T1" fmla="*/ 99 h 198"/>
                <a:gd name="T2" fmla="*/ 186 w 198"/>
                <a:gd name="T3" fmla="*/ 99 h 198"/>
                <a:gd name="T4" fmla="*/ 160 w 198"/>
                <a:gd name="T5" fmla="*/ 160 h 198"/>
                <a:gd name="T6" fmla="*/ 99 w 198"/>
                <a:gd name="T7" fmla="*/ 186 h 198"/>
                <a:gd name="T8" fmla="*/ 37 w 198"/>
                <a:gd name="T9" fmla="*/ 160 h 198"/>
                <a:gd name="T10" fmla="*/ 12 w 198"/>
                <a:gd name="T11" fmla="*/ 99 h 198"/>
                <a:gd name="T12" fmla="*/ 37 w 198"/>
                <a:gd name="T13" fmla="*/ 37 h 198"/>
                <a:gd name="T14" fmla="*/ 99 w 198"/>
                <a:gd name="T15" fmla="*/ 12 h 198"/>
                <a:gd name="T16" fmla="*/ 160 w 198"/>
                <a:gd name="T17" fmla="*/ 37 h 198"/>
                <a:gd name="T18" fmla="*/ 186 w 198"/>
                <a:gd name="T19" fmla="*/ 99 h 198"/>
                <a:gd name="T20" fmla="*/ 192 w 198"/>
                <a:gd name="T21" fmla="*/ 99 h 198"/>
                <a:gd name="T22" fmla="*/ 198 w 198"/>
                <a:gd name="T23" fmla="*/ 99 h 198"/>
                <a:gd name="T24" fmla="*/ 99 w 198"/>
                <a:gd name="T25" fmla="*/ 0 h 198"/>
                <a:gd name="T26" fmla="*/ 0 w 198"/>
                <a:gd name="T27" fmla="*/ 99 h 198"/>
                <a:gd name="T28" fmla="*/ 99 w 198"/>
                <a:gd name="T29" fmla="*/ 198 h 198"/>
                <a:gd name="T30" fmla="*/ 198 w 198"/>
                <a:gd name="T31" fmla="*/ 99 h 198"/>
                <a:gd name="T32" fmla="*/ 192 w 198"/>
                <a:gd name="T33" fmla="*/ 9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198">
                  <a:moveTo>
                    <a:pt x="192" y="99"/>
                  </a:moveTo>
                  <a:cubicBezTo>
                    <a:pt x="186" y="99"/>
                    <a:pt x="186" y="99"/>
                    <a:pt x="186" y="99"/>
                  </a:cubicBezTo>
                  <a:cubicBezTo>
                    <a:pt x="186" y="123"/>
                    <a:pt x="176" y="145"/>
                    <a:pt x="160" y="160"/>
                  </a:cubicBezTo>
                  <a:cubicBezTo>
                    <a:pt x="145" y="176"/>
                    <a:pt x="123" y="186"/>
                    <a:pt x="99" y="186"/>
                  </a:cubicBezTo>
                  <a:cubicBezTo>
                    <a:pt x="75" y="186"/>
                    <a:pt x="53" y="176"/>
                    <a:pt x="37" y="160"/>
                  </a:cubicBezTo>
                  <a:cubicBezTo>
                    <a:pt x="21" y="145"/>
                    <a:pt x="12" y="123"/>
                    <a:pt x="12" y="99"/>
                  </a:cubicBezTo>
                  <a:cubicBezTo>
                    <a:pt x="12" y="75"/>
                    <a:pt x="21" y="53"/>
                    <a:pt x="37" y="37"/>
                  </a:cubicBezTo>
                  <a:cubicBezTo>
                    <a:pt x="53" y="21"/>
                    <a:pt x="75" y="12"/>
                    <a:pt x="99" y="12"/>
                  </a:cubicBezTo>
                  <a:cubicBezTo>
                    <a:pt x="123" y="12"/>
                    <a:pt x="145" y="21"/>
                    <a:pt x="160" y="37"/>
                  </a:cubicBezTo>
                  <a:cubicBezTo>
                    <a:pt x="176" y="53"/>
                    <a:pt x="186" y="75"/>
                    <a:pt x="186" y="99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8" y="99"/>
                    <a:pt x="198" y="99"/>
                    <a:pt x="198" y="99"/>
                  </a:cubicBezTo>
                  <a:cubicBezTo>
                    <a:pt x="198" y="44"/>
                    <a:pt x="153" y="0"/>
                    <a:pt x="99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153"/>
                    <a:pt x="44" y="198"/>
                    <a:pt x="99" y="198"/>
                  </a:cubicBezTo>
                  <a:cubicBezTo>
                    <a:pt x="153" y="198"/>
                    <a:pt x="198" y="153"/>
                    <a:pt x="198" y="99"/>
                  </a:cubicBezTo>
                  <a:lnTo>
                    <a:pt x="192" y="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233">
              <a:extLst>
                <a:ext uri="{FF2B5EF4-FFF2-40B4-BE49-F238E27FC236}">
                  <a16:creationId xmlns:a16="http://schemas.microsoft.com/office/drawing/2014/main" id="{C76864C1-AD42-4DA3-B482-D96516B13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457" y="3460288"/>
              <a:ext cx="536370" cy="536370"/>
            </a:xfrm>
            <a:custGeom>
              <a:avLst/>
              <a:gdLst>
                <a:gd name="T0" fmla="*/ 12 w 105"/>
                <a:gd name="T1" fmla="*/ 99 h 105"/>
                <a:gd name="T2" fmla="*/ 37 w 105"/>
                <a:gd name="T3" fmla="*/ 37 h 105"/>
                <a:gd name="T4" fmla="*/ 99 w 105"/>
                <a:gd name="T5" fmla="*/ 12 h 105"/>
                <a:gd name="T6" fmla="*/ 105 w 105"/>
                <a:gd name="T7" fmla="*/ 6 h 105"/>
                <a:gd name="T8" fmla="*/ 99 w 105"/>
                <a:gd name="T9" fmla="*/ 0 h 105"/>
                <a:gd name="T10" fmla="*/ 0 w 105"/>
                <a:gd name="T11" fmla="*/ 99 h 105"/>
                <a:gd name="T12" fmla="*/ 6 w 105"/>
                <a:gd name="T13" fmla="*/ 105 h 105"/>
                <a:gd name="T14" fmla="*/ 12 w 105"/>
                <a:gd name="T15" fmla="*/ 9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105">
                  <a:moveTo>
                    <a:pt x="12" y="99"/>
                  </a:moveTo>
                  <a:cubicBezTo>
                    <a:pt x="12" y="75"/>
                    <a:pt x="21" y="53"/>
                    <a:pt x="37" y="37"/>
                  </a:cubicBezTo>
                  <a:cubicBezTo>
                    <a:pt x="53" y="21"/>
                    <a:pt x="75" y="12"/>
                    <a:pt x="99" y="12"/>
                  </a:cubicBezTo>
                  <a:cubicBezTo>
                    <a:pt x="102" y="12"/>
                    <a:pt x="105" y="9"/>
                    <a:pt x="105" y="6"/>
                  </a:cubicBezTo>
                  <a:cubicBezTo>
                    <a:pt x="105" y="2"/>
                    <a:pt x="102" y="0"/>
                    <a:pt x="99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102"/>
                    <a:pt x="2" y="105"/>
                    <a:pt x="6" y="105"/>
                  </a:cubicBezTo>
                  <a:cubicBezTo>
                    <a:pt x="9" y="105"/>
                    <a:pt x="12" y="102"/>
                    <a:pt x="12" y="9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234">
              <a:extLst>
                <a:ext uri="{FF2B5EF4-FFF2-40B4-BE49-F238E27FC236}">
                  <a16:creationId xmlns:a16="http://schemas.microsoft.com/office/drawing/2014/main" id="{AC1816A7-0AC5-4AB6-B2E7-2EF787459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7198" y="3275539"/>
              <a:ext cx="196669" cy="223487"/>
            </a:xfrm>
            <a:custGeom>
              <a:avLst/>
              <a:gdLst>
                <a:gd name="T0" fmla="*/ 36 w 39"/>
                <a:gd name="T1" fmla="*/ 42 h 44"/>
                <a:gd name="T2" fmla="*/ 37 w 39"/>
                <a:gd name="T3" fmla="*/ 33 h 44"/>
                <a:gd name="T4" fmla="*/ 34 w 39"/>
                <a:gd name="T5" fmla="*/ 30 h 44"/>
                <a:gd name="T6" fmla="*/ 29 w 39"/>
                <a:gd name="T7" fmla="*/ 17 h 44"/>
                <a:gd name="T8" fmla="*/ 24 w 39"/>
                <a:gd name="T9" fmla="*/ 6 h 44"/>
                <a:gd name="T10" fmla="*/ 21 w 39"/>
                <a:gd name="T11" fmla="*/ 17 h 44"/>
                <a:gd name="T12" fmla="*/ 12 w 39"/>
                <a:gd name="T13" fmla="*/ 4 h 44"/>
                <a:gd name="T14" fmla="*/ 6 w 39"/>
                <a:gd name="T15" fmla="*/ 3 h 44"/>
                <a:gd name="T16" fmla="*/ 2 w 39"/>
                <a:gd name="T17" fmla="*/ 6 h 44"/>
                <a:gd name="T18" fmla="*/ 1 w 39"/>
                <a:gd name="T19" fmla="*/ 17 h 44"/>
                <a:gd name="T20" fmla="*/ 4 w 39"/>
                <a:gd name="T21" fmla="*/ 25 h 44"/>
                <a:gd name="T22" fmla="*/ 21 w 39"/>
                <a:gd name="T23" fmla="*/ 38 h 44"/>
                <a:gd name="T24" fmla="*/ 27 w 39"/>
                <a:gd name="T25" fmla="*/ 42 h 44"/>
                <a:gd name="T26" fmla="*/ 36 w 39"/>
                <a:gd name="T2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4">
                  <a:moveTo>
                    <a:pt x="36" y="42"/>
                  </a:moveTo>
                  <a:cubicBezTo>
                    <a:pt x="38" y="40"/>
                    <a:pt x="39" y="36"/>
                    <a:pt x="37" y="33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1" y="26"/>
                    <a:pt x="29" y="22"/>
                    <a:pt x="29" y="17"/>
                  </a:cubicBezTo>
                  <a:cubicBezTo>
                    <a:pt x="30" y="14"/>
                    <a:pt x="27" y="5"/>
                    <a:pt x="24" y="6"/>
                  </a:cubicBezTo>
                  <a:cubicBezTo>
                    <a:pt x="21" y="6"/>
                    <a:pt x="24" y="17"/>
                    <a:pt x="21" y="17"/>
                  </a:cubicBezTo>
                  <a:cubicBezTo>
                    <a:pt x="20" y="17"/>
                    <a:pt x="15" y="9"/>
                    <a:pt x="12" y="4"/>
                  </a:cubicBezTo>
                  <a:cubicBezTo>
                    <a:pt x="10" y="2"/>
                    <a:pt x="6" y="0"/>
                    <a:pt x="6" y="3"/>
                  </a:cubicBezTo>
                  <a:cubicBezTo>
                    <a:pt x="5" y="4"/>
                    <a:pt x="4" y="4"/>
                    <a:pt x="2" y="6"/>
                  </a:cubicBezTo>
                  <a:cubicBezTo>
                    <a:pt x="0" y="7"/>
                    <a:pt x="1" y="15"/>
                    <a:pt x="1" y="17"/>
                  </a:cubicBezTo>
                  <a:cubicBezTo>
                    <a:pt x="1" y="20"/>
                    <a:pt x="0" y="21"/>
                    <a:pt x="4" y="25"/>
                  </a:cubicBezTo>
                  <a:cubicBezTo>
                    <a:pt x="8" y="29"/>
                    <a:pt x="21" y="38"/>
                    <a:pt x="21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30" y="44"/>
                    <a:pt x="33" y="44"/>
                    <a:pt x="36" y="4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235">
              <a:extLst>
                <a:ext uri="{FF2B5EF4-FFF2-40B4-BE49-F238E27FC236}">
                  <a16:creationId xmlns:a16="http://schemas.microsoft.com/office/drawing/2014/main" id="{781BFA39-4F3F-4710-B76B-ECF65205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9371" y="3239780"/>
              <a:ext cx="882030" cy="676422"/>
            </a:xfrm>
            <a:custGeom>
              <a:avLst/>
              <a:gdLst>
                <a:gd name="T0" fmla="*/ 10 w 173"/>
                <a:gd name="T1" fmla="*/ 36 h 132"/>
                <a:gd name="T2" fmla="*/ 80 w 173"/>
                <a:gd name="T3" fmla="*/ 95 h 132"/>
                <a:gd name="T4" fmla="*/ 138 w 173"/>
                <a:gd name="T5" fmla="*/ 13 h 132"/>
                <a:gd name="T6" fmla="*/ 169 w 173"/>
                <a:gd name="T7" fmla="*/ 38 h 132"/>
                <a:gd name="T8" fmla="*/ 80 w 173"/>
                <a:gd name="T9" fmla="*/ 131 h 132"/>
                <a:gd name="T10" fmla="*/ 0 w 173"/>
                <a:gd name="T11" fmla="*/ 48 h 132"/>
                <a:gd name="T12" fmla="*/ 10 w 173"/>
                <a:gd name="T13" fmla="*/ 3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132">
                  <a:moveTo>
                    <a:pt x="10" y="36"/>
                  </a:moveTo>
                  <a:cubicBezTo>
                    <a:pt x="10" y="36"/>
                    <a:pt x="66" y="91"/>
                    <a:pt x="80" y="95"/>
                  </a:cubicBezTo>
                  <a:cubicBezTo>
                    <a:pt x="93" y="100"/>
                    <a:pt x="131" y="21"/>
                    <a:pt x="138" y="13"/>
                  </a:cubicBezTo>
                  <a:cubicBezTo>
                    <a:pt x="149" y="0"/>
                    <a:pt x="173" y="13"/>
                    <a:pt x="169" y="38"/>
                  </a:cubicBezTo>
                  <a:cubicBezTo>
                    <a:pt x="164" y="70"/>
                    <a:pt x="89" y="130"/>
                    <a:pt x="80" y="131"/>
                  </a:cubicBezTo>
                  <a:cubicBezTo>
                    <a:pt x="70" y="132"/>
                    <a:pt x="0" y="48"/>
                    <a:pt x="0" y="48"/>
                  </a:cubicBezTo>
                  <a:cubicBezTo>
                    <a:pt x="1" y="44"/>
                    <a:pt x="4" y="40"/>
                    <a:pt x="10" y="3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47" name="Freeform 236">
              <a:extLst>
                <a:ext uri="{FF2B5EF4-FFF2-40B4-BE49-F238E27FC236}">
                  <a16:creationId xmlns:a16="http://schemas.microsoft.com/office/drawing/2014/main" id="{694A6D3A-0422-48B7-B236-D4E6E783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6573" y="1663449"/>
              <a:ext cx="214548" cy="214548"/>
            </a:xfrm>
            <a:custGeom>
              <a:avLst/>
              <a:gdLst>
                <a:gd name="T0" fmla="*/ 26 w 42"/>
                <a:gd name="T1" fmla="*/ 2 h 42"/>
                <a:gd name="T2" fmla="*/ 28 w 42"/>
                <a:gd name="T3" fmla="*/ 11 h 42"/>
                <a:gd name="T4" fmla="*/ 30 w 42"/>
                <a:gd name="T5" fmla="*/ 13 h 42"/>
                <a:gd name="T6" fmla="*/ 39 w 42"/>
                <a:gd name="T7" fmla="*/ 16 h 42"/>
                <a:gd name="T8" fmla="*/ 40 w 42"/>
                <a:gd name="T9" fmla="*/ 21 h 42"/>
                <a:gd name="T10" fmla="*/ 32 w 42"/>
                <a:gd name="T11" fmla="*/ 26 h 42"/>
                <a:gd name="T12" fmla="*/ 31 w 42"/>
                <a:gd name="T13" fmla="*/ 29 h 42"/>
                <a:gd name="T14" fmla="*/ 31 w 42"/>
                <a:gd name="T15" fmla="*/ 38 h 42"/>
                <a:gd name="T16" fmla="*/ 27 w 42"/>
                <a:gd name="T17" fmla="*/ 40 h 42"/>
                <a:gd name="T18" fmla="*/ 19 w 42"/>
                <a:gd name="T19" fmla="*/ 35 h 42"/>
                <a:gd name="T20" fmla="*/ 17 w 42"/>
                <a:gd name="T21" fmla="*/ 34 h 42"/>
                <a:gd name="T22" fmla="*/ 8 w 42"/>
                <a:gd name="T23" fmla="*/ 37 h 42"/>
                <a:gd name="T24" fmla="*/ 4 w 42"/>
                <a:gd name="T25" fmla="*/ 34 h 42"/>
                <a:gd name="T26" fmla="*/ 7 w 42"/>
                <a:gd name="T27" fmla="*/ 25 h 42"/>
                <a:gd name="T28" fmla="*/ 7 w 42"/>
                <a:gd name="T29" fmla="*/ 22 h 42"/>
                <a:gd name="T30" fmla="*/ 1 w 42"/>
                <a:gd name="T31" fmla="*/ 15 h 42"/>
                <a:gd name="T32" fmla="*/ 3 w 42"/>
                <a:gd name="T33" fmla="*/ 10 h 42"/>
                <a:gd name="T34" fmla="*/ 13 w 42"/>
                <a:gd name="T35" fmla="*/ 10 h 42"/>
                <a:gd name="T36" fmla="*/ 15 w 42"/>
                <a:gd name="T37" fmla="*/ 9 h 42"/>
                <a:gd name="T38" fmla="*/ 20 w 42"/>
                <a:gd name="T39" fmla="*/ 2 h 42"/>
                <a:gd name="T40" fmla="*/ 26 w 42"/>
                <a:gd name="T4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6" y="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29" y="13"/>
                    <a:pt x="30" y="13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6"/>
                    <a:pt x="42" y="19"/>
                    <a:pt x="40" y="21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40"/>
                    <a:pt x="29" y="42"/>
                    <a:pt x="27" y="40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8" y="34"/>
                    <a:pt x="17" y="34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8"/>
                    <a:pt x="4" y="36"/>
                    <a:pt x="4" y="3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7" y="23"/>
                    <a:pt x="7" y="2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3"/>
                    <a:pt x="1" y="10"/>
                    <a:pt x="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0"/>
                    <a:pt x="25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237">
              <a:extLst>
                <a:ext uri="{FF2B5EF4-FFF2-40B4-BE49-F238E27FC236}">
                  <a16:creationId xmlns:a16="http://schemas.microsoft.com/office/drawing/2014/main" id="{239B7B27-5DE4-4BA8-A758-B32220C944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3137" y="1594913"/>
              <a:ext cx="369499" cy="345661"/>
            </a:xfrm>
            <a:custGeom>
              <a:avLst/>
              <a:gdLst>
                <a:gd name="T0" fmla="*/ 36 w 72"/>
                <a:gd name="T1" fmla="*/ 3 h 67"/>
                <a:gd name="T2" fmla="*/ 36 w 72"/>
                <a:gd name="T3" fmla="*/ 3 h 67"/>
                <a:gd name="T4" fmla="*/ 41 w 72"/>
                <a:gd name="T5" fmla="*/ 4 h 67"/>
                <a:gd name="T6" fmla="*/ 61 w 72"/>
                <a:gd name="T7" fmla="*/ 16 h 67"/>
                <a:gd name="T8" fmla="*/ 66 w 72"/>
                <a:gd name="T9" fmla="*/ 38 h 67"/>
                <a:gd name="T10" fmla="*/ 36 w 72"/>
                <a:gd name="T11" fmla="*/ 64 h 67"/>
                <a:gd name="T12" fmla="*/ 32 w 72"/>
                <a:gd name="T13" fmla="*/ 64 h 67"/>
                <a:gd name="T14" fmla="*/ 12 w 72"/>
                <a:gd name="T15" fmla="*/ 52 h 67"/>
                <a:gd name="T16" fmla="*/ 6 w 72"/>
                <a:gd name="T17" fmla="*/ 29 h 67"/>
                <a:gd name="T18" fmla="*/ 36 w 72"/>
                <a:gd name="T19" fmla="*/ 3 h 67"/>
                <a:gd name="T20" fmla="*/ 36 w 72"/>
                <a:gd name="T21" fmla="*/ 0 h 67"/>
                <a:gd name="T22" fmla="*/ 3 w 72"/>
                <a:gd name="T23" fmla="*/ 29 h 67"/>
                <a:gd name="T24" fmla="*/ 31 w 72"/>
                <a:gd name="T25" fmla="*/ 67 h 67"/>
                <a:gd name="T26" fmla="*/ 36 w 72"/>
                <a:gd name="T27" fmla="*/ 67 h 67"/>
                <a:gd name="T28" fmla="*/ 69 w 72"/>
                <a:gd name="T29" fmla="*/ 39 h 67"/>
                <a:gd name="T30" fmla="*/ 41 w 72"/>
                <a:gd name="T31" fmla="*/ 1 h 67"/>
                <a:gd name="T32" fmla="*/ 36 w 72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7">
                  <a:moveTo>
                    <a:pt x="36" y="3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8" y="3"/>
                    <a:pt x="39" y="3"/>
                    <a:pt x="41" y="4"/>
                  </a:cubicBezTo>
                  <a:cubicBezTo>
                    <a:pt x="49" y="5"/>
                    <a:pt x="56" y="9"/>
                    <a:pt x="61" y="16"/>
                  </a:cubicBezTo>
                  <a:cubicBezTo>
                    <a:pt x="66" y="22"/>
                    <a:pt x="68" y="30"/>
                    <a:pt x="66" y="38"/>
                  </a:cubicBezTo>
                  <a:cubicBezTo>
                    <a:pt x="64" y="53"/>
                    <a:pt x="51" y="64"/>
                    <a:pt x="36" y="64"/>
                  </a:cubicBezTo>
                  <a:cubicBezTo>
                    <a:pt x="35" y="64"/>
                    <a:pt x="33" y="64"/>
                    <a:pt x="32" y="64"/>
                  </a:cubicBezTo>
                  <a:cubicBezTo>
                    <a:pt x="23" y="63"/>
                    <a:pt x="16" y="59"/>
                    <a:pt x="12" y="52"/>
                  </a:cubicBezTo>
                  <a:cubicBezTo>
                    <a:pt x="7" y="45"/>
                    <a:pt x="5" y="37"/>
                    <a:pt x="6" y="29"/>
                  </a:cubicBezTo>
                  <a:cubicBezTo>
                    <a:pt x="8" y="14"/>
                    <a:pt x="21" y="3"/>
                    <a:pt x="36" y="3"/>
                  </a:cubicBezTo>
                  <a:moveTo>
                    <a:pt x="36" y="0"/>
                  </a:moveTo>
                  <a:cubicBezTo>
                    <a:pt x="20" y="0"/>
                    <a:pt x="5" y="12"/>
                    <a:pt x="3" y="29"/>
                  </a:cubicBezTo>
                  <a:cubicBezTo>
                    <a:pt x="0" y="47"/>
                    <a:pt x="13" y="64"/>
                    <a:pt x="31" y="67"/>
                  </a:cubicBezTo>
                  <a:cubicBezTo>
                    <a:pt x="33" y="67"/>
                    <a:pt x="35" y="67"/>
                    <a:pt x="36" y="67"/>
                  </a:cubicBezTo>
                  <a:cubicBezTo>
                    <a:pt x="52" y="67"/>
                    <a:pt x="67" y="55"/>
                    <a:pt x="69" y="39"/>
                  </a:cubicBezTo>
                  <a:cubicBezTo>
                    <a:pt x="72" y="21"/>
                    <a:pt x="59" y="3"/>
                    <a:pt x="41" y="1"/>
                  </a:cubicBezTo>
                  <a:cubicBezTo>
                    <a:pt x="39" y="0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238">
              <a:extLst>
                <a:ext uri="{FF2B5EF4-FFF2-40B4-BE49-F238E27FC236}">
                  <a16:creationId xmlns:a16="http://schemas.microsoft.com/office/drawing/2014/main" id="{E41DBCAE-9C40-4952-BF0B-F6343E0BA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1041" y="5963348"/>
              <a:ext cx="5441174" cy="65556"/>
            </a:xfrm>
            <a:custGeom>
              <a:avLst/>
              <a:gdLst>
                <a:gd name="T0" fmla="*/ 1059 w 1065"/>
                <a:gd name="T1" fmla="*/ 13 h 13"/>
                <a:gd name="T2" fmla="*/ 7 w 1065"/>
                <a:gd name="T3" fmla="*/ 13 h 13"/>
                <a:gd name="T4" fmla="*/ 0 w 1065"/>
                <a:gd name="T5" fmla="*/ 7 h 13"/>
                <a:gd name="T6" fmla="*/ 7 w 1065"/>
                <a:gd name="T7" fmla="*/ 0 h 13"/>
                <a:gd name="T8" fmla="*/ 1059 w 1065"/>
                <a:gd name="T9" fmla="*/ 0 h 13"/>
                <a:gd name="T10" fmla="*/ 1065 w 1065"/>
                <a:gd name="T11" fmla="*/ 7 h 13"/>
                <a:gd name="T12" fmla="*/ 1059 w 1065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5" h="13">
                  <a:moveTo>
                    <a:pt x="1059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59" y="0"/>
                    <a:pt x="1059" y="0"/>
                    <a:pt x="1059" y="0"/>
                  </a:cubicBezTo>
                  <a:cubicBezTo>
                    <a:pt x="1063" y="0"/>
                    <a:pt x="1065" y="3"/>
                    <a:pt x="1065" y="7"/>
                  </a:cubicBezTo>
                  <a:cubicBezTo>
                    <a:pt x="1065" y="10"/>
                    <a:pt x="1063" y="13"/>
                    <a:pt x="1059" y="1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sp>
        <p:nvSpPr>
          <p:cNvPr id="151" name="TextBox 150">
            <a:extLst>
              <a:ext uri="{FF2B5EF4-FFF2-40B4-BE49-F238E27FC236}">
                <a16:creationId xmlns:a16="http://schemas.microsoft.com/office/drawing/2014/main" id="{2DCC12ED-A895-4E98-B22C-7117A6FA3E60}"/>
              </a:ext>
            </a:extLst>
          </p:cNvPr>
          <p:cNvSpPr txBox="1"/>
          <p:nvPr/>
        </p:nvSpPr>
        <p:spPr>
          <a:xfrm>
            <a:off x="7458684" y="1840196"/>
            <a:ext cx="3153427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Bitcoin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Mining</a:t>
            </a:r>
            <a:b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Revolution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5E1C97B-046D-400D-BE24-EB455A396452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153" name="Rectangle: Rounded Corners 152">
            <a:extLst>
              <a:ext uri="{FF2B5EF4-FFF2-40B4-BE49-F238E27FC236}">
                <a16:creationId xmlns:a16="http://schemas.microsoft.com/office/drawing/2014/main" id="{E7AFFFB1-04FE-471C-BF1A-8EB373FD2C9C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8038FA18-DE73-4CB0-8EBF-0C93311B3E6C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3CF520DB-A53C-4A74-9725-60F4E49C59D3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CFC3C2A0-39CF-46B5-8C3F-E934C9B4A35A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57193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1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32" presetClass="emph" presetSubtype="0" repeatCount="indefinite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56" presetClass="path" presetSubtype="0" repeatCount="indefinite" accel="50000" decel="50000" autoRev="1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2.59259E-6 L 0.01563 -0.04005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1" y="-201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56" presetClass="path" presetSubtype="0" repeatCount="indefinite" accel="50000" decel="50000" autoRev="1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2.96296E-6 L 0.01719 -0.04398 " pathEditMode="relative" rAng="0" ptsTypes="AA">
                                          <p:cBhvr>
                                            <p:cTn id="48" dur="300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9" y="-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5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7" grpId="0" animBg="1"/>
          <p:bldP spid="61" grpId="0" animBg="1"/>
          <p:bldP spid="42" grpId="0" animBg="1"/>
          <p:bldP spid="42" grpId="1" animBg="1"/>
          <p:bldP spid="43" grpId="0" animBg="1"/>
          <p:bldP spid="43" grpId="1" animBg="1"/>
          <p:bldP spid="151" grpId="0"/>
          <p:bldP spid="152" grpId="0"/>
          <p:bldP spid="1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32" presetClass="emph" presetSubtype="0" repeatCount="indefinite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56" presetClass="path" presetSubtype="0" repeatCount="indefinite" accel="50000" decel="50000" autoRev="1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2.59259E-6 L 0.01563 -0.04005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1" y="-201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56" presetClass="path" presetSubtype="0" repeatCount="indefinite" accel="50000" decel="50000" autoRev="1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2.96296E-6 L 0.01719 -0.04398 " pathEditMode="relative" rAng="0" ptsTypes="AA">
                                          <p:cBhvr>
                                            <p:cTn id="48" dur="300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9" y="-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5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7" grpId="0" animBg="1"/>
          <p:bldP spid="61" grpId="0" animBg="1"/>
          <p:bldP spid="42" grpId="0" animBg="1"/>
          <p:bldP spid="42" grpId="1" animBg="1"/>
          <p:bldP spid="43" grpId="0" animBg="1"/>
          <p:bldP spid="43" grpId="1" animBg="1"/>
          <p:bldP spid="151" grpId="0"/>
          <p:bldP spid="152" grpId="0"/>
          <p:bldP spid="153" grpId="0" animBg="1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FC38CE6-2A68-4A18-9C87-895F92C2729D}"/>
              </a:ext>
            </a:extLst>
          </p:cNvPr>
          <p:cNvSpPr>
            <a:spLocks/>
          </p:cNvSpPr>
          <p:nvPr/>
        </p:nvSpPr>
        <p:spPr bwMode="auto">
          <a:xfrm flipH="1">
            <a:off x="-1" y="-6349"/>
            <a:ext cx="6960793" cy="6864350"/>
          </a:xfrm>
          <a:custGeom>
            <a:avLst/>
            <a:gdLst>
              <a:gd name="connsiteX0" fmla="*/ 6960792 w 6960793"/>
              <a:gd name="connsiteY0" fmla="*/ 0 h 6864350"/>
              <a:gd name="connsiteX1" fmla="*/ 5338470 w 6960793"/>
              <a:gd name="connsiteY1" fmla="*/ 0 h 6864350"/>
              <a:gd name="connsiteX2" fmla="*/ 5338470 w 6960793"/>
              <a:gd name="connsiteY2" fmla="*/ 404 h 6864350"/>
              <a:gd name="connsiteX3" fmla="*/ 5177412 w 6960793"/>
              <a:gd name="connsiteY3" fmla="*/ 404 h 6864350"/>
              <a:gd name="connsiteX4" fmla="*/ 219477 w 6960793"/>
              <a:gd name="connsiteY4" fmla="*/ 404 h 6864350"/>
              <a:gd name="connsiteX5" fmla="*/ 133710 w 6960793"/>
              <a:gd name="connsiteY5" fmla="*/ 1762150 h 6864350"/>
              <a:gd name="connsiteX6" fmla="*/ 2575221 w 6960793"/>
              <a:gd name="connsiteY6" fmla="*/ 3930013 h 6864350"/>
              <a:gd name="connsiteX7" fmla="*/ 1946260 w 6960793"/>
              <a:gd name="connsiteY7" fmla="*/ 6864350 h 6864350"/>
              <a:gd name="connsiteX8" fmla="*/ 6880743 w 6960793"/>
              <a:gd name="connsiteY8" fmla="*/ 6864350 h 6864350"/>
              <a:gd name="connsiteX9" fmla="*/ 6880748 w 6960793"/>
              <a:gd name="connsiteY9" fmla="*/ 6864349 h 6864350"/>
              <a:gd name="connsiteX10" fmla="*/ 6960792 w 6960793"/>
              <a:gd name="connsiteY10" fmla="*/ 6864349 h 6864350"/>
              <a:gd name="connsiteX11" fmla="*/ 6960792 w 6960793"/>
              <a:gd name="connsiteY11" fmla="*/ 6784276 h 6864350"/>
              <a:gd name="connsiteX12" fmla="*/ 6960793 w 6960793"/>
              <a:gd name="connsiteY12" fmla="*/ 6784271 h 6864350"/>
              <a:gd name="connsiteX13" fmla="*/ 6960793 w 6960793"/>
              <a:gd name="connsiteY13" fmla="*/ 80483 h 6864350"/>
              <a:gd name="connsiteX14" fmla="*/ 6960792 w 6960793"/>
              <a:gd name="connsiteY14" fmla="*/ 80478 h 686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60793" h="6864350">
                <a:moveTo>
                  <a:pt x="6960792" y="0"/>
                </a:moveTo>
                <a:lnTo>
                  <a:pt x="5338470" y="0"/>
                </a:lnTo>
                <a:lnTo>
                  <a:pt x="5338470" y="404"/>
                </a:lnTo>
                <a:lnTo>
                  <a:pt x="5177412" y="404"/>
                </a:lnTo>
                <a:cubicBezTo>
                  <a:pt x="219477" y="404"/>
                  <a:pt x="219477" y="404"/>
                  <a:pt x="219477" y="404"/>
                </a:cubicBezTo>
                <a:cubicBezTo>
                  <a:pt x="-37825" y="515200"/>
                  <a:pt x="-72132" y="1213035"/>
                  <a:pt x="133710" y="1762150"/>
                </a:cubicBezTo>
                <a:cubicBezTo>
                  <a:pt x="614007" y="3031980"/>
                  <a:pt x="2289330" y="2740263"/>
                  <a:pt x="2575221" y="3930013"/>
                </a:cubicBezTo>
                <a:cubicBezTo>
                  <a:pt x="2843959" y="5039685"/>
                  <a:pt x="2003439" y="5903398"/>
                  <a:pt x="1946260" y="6864350"/>
                </a:cubicBezTo>
                <a:cubicBezTo>
                  <a:pt x="6880743" y="6864350"/>
                  <a:pt x="6880743" y="6864350"/>
                  <a:pt x="6880743" y="6864350"/>
                </a:cubicBezTo>
                <a:lnTo>
                  <a:pt x="6880748" y="6864349"/>
                </a:lnTo>
                <a:lnTo>
                  <a:pt x="6960792" y="6864349"/>
                </a:lnTo>
                <a:lnTo>
                  <a:pt x="6960792" y="6784276"/>
                </a:lnTo>
                <a:lnTo>
                  <a:pt x="6960793" y="6784271"/>
                </a:lnTo>
                <a:cubicBezTo>
                  <a:pt x="6960793" y="80483"/>
                  <a:pt x="6960793" y="80483"/>
                  <a:pt x="6960793" y="80483"/>
                </a:cubicBezTo>
                <a:lnTo>
                  <a:pt x="6960792" y="8047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 dirty="0"/>
          </a:p>
        </p:txBody>
      </p:sp>
      <p:sp>
        <p:nvSpPr>
          <p:cNvPr id="37" name="Freeform 119">
            <a:extLst>
              <a:ext uri="{FF2B5EF4-FFF2-40B4-BE49-F238E27FC236}">
                <a16:creationId xmlns:a16="http://schemas.microsoft.com/office/drawing/2014/main" id="{64DADD64-1456-4A4E-BC96-53C185C23A13}"/>
              </a:ext>
            </a:extLst>
          </p:cNvPr>
          <p:cNvSpPr>
            <a:spLocks/>
          </p:cNvSpPr>
          <p:nvPr/>
        </p:nvSpPr>
        <p:spPr bwMode="auto">
          <a:xfrm>
            <a:off x="3817195" y="-546266"/>
            <a:ext cx="1619880" cy="1830015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EB1F693-94FB-4CA5-ADE5-B98330241ED0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4127500" cy="2813050"/>
          </a:xfrm>
          <a:custGeom>
            <a:avLst/>
            <a:gdLst>
              <a:gd name="connsiteX0" fmla="*/ 4127500 w 4127500"/>
              <a:gd name="connsiteY0" fmla="*/ 0 h 2813050"/>
              <a:gd name="connsiteX1" fmla="*/ 3493294 w 4127500"/>
              <a:gd name="connsiteY1" fmla="*/ 0 h 2813050"/>
              <a:gd name="connsiteX2" fmla="*/ 3493294 w 4127500"/>
              <a:gd name="connsiteY2" fmla="*/ 7938 h 2813050"/>
              <a:gd name="connsiteX3" fmla="*/ 3437971 w 4127500"/>
              <a:gd name="connsiteY3" fmla="*/ 7938 h 2813050"/>
              <a:gd name="connsiteX4" fmla="*/ 0 w 4127500"/>
              <a:gd name="connsiteY4" fmla="*/ 7938 h 2813050"/>
              <a:gd name="connsiteX5" fmla="*/ 731182 w 4127500"/>
              <a:gd name="connsiteY5" fmla="*/ 1241959 h 2813050"/>
              <a:gd name="connsiteX6" fmla="*/ 3101812 w 4127500"/>
              <a:gd name="connsiteY6" fmla="*/ 1201967 h 2813050"/>
              <a:gd name="connsiteX7" fmla="*/ 4124325 w 4127500"/>
              <a:gd name="connsiteY7" fmla="*/ 2813050 h 2813050"/>
              <a:gd name="connsiteX8" fmla="*/ 4124325 w 4127500"/>
              <a:gd name="connsiteY8" fmla="*/ 1351354 h 2813050"/>
              <a:gd name="connsiteX9" fmla="*/ 4124325 w 4127500"/>
              <a:gd name="connsiteY9" fmla="*/ 1238250 h 2813050"/>
              <a:gd name="connsiteX10" fmla="*/ 4127500 w 4127500"/>
              <a:gd name="connsiteY10" fmla="*/ 1238250 h 281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27500" h="2813050">
                <a:moveTo>
                  <a:pt x="4127500" y="0"/>
                </a:moveTo>
                <a:lnTo>
                  <a:pt x="3493294" y="0"/>
                </a:lnTo>
                <a:lnTo>
                  <a:pt x="3493294" y="7938"/>
                </a:lnTo>
                <a:lnTo>
                  <a:pt x="3437971" y="7938"/>
                </a:lnTo>
                <a:cubicBezTo>
                  <a:pt x="2902928" y="7938"/>
                  <a:pt x="1895790" y="7938"/>
                  <a:pt x="0" y="7938"/>
                </a:cubicBezTo>
                <a:cubicBezTo>
                  <a:pt x="39987" y="236460"/>
                  <a:pt x="188508" y="927741"/>
                  <a:pt x="731182" y="1241959"/>
                </a:cubicBezTo>
                <a:cubicBezTo>
                  <a:pt x="1502351" y="1681864"/>
                  <a:pt x="2244958" y="882036"/>
                  <a:pt x="3101812" y="1201967"/>
                </a:cubicBezTo>
                <a:cubicBezTo>
                  <a:pt x="3775871" y="1453342"/>
                  <a:pt x="3570226" y="2356005"/>
                  <a:pt x="4124325" y="2813050"/>
                </a:cubicBezTo>
                <a:cubicBezTo>
                  <a:pt x="4124325" y="2813050"/>
                  <a:pt x="4124325" y="2813050"/>
                  <a:pt x="4124325" y="1351354"/>
                </a:cubicBezTo>
                <a:lnTo>
                  <a:pt x="4124325" y="1238250"/>
                </a:lnTo>
                <a:lnTo>
                  <a:pt x="4127500" y="1238250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>
              <a:solidFill>
                <a:schemeClr val="lt1"/>
              </a:solidFill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15FA9C4-9F17-4EFA-ADFD-B3A265256106}"/>
              </a:ext>
            </a:extLst>
          </p:cNvPr>
          <p:cNvSpPr>
            <a:spLocks/>
          </p:cNvSpPr>
          <p:nvPr/>
        </p:nvSpPr>
        <p:spPr bwMode="auto">
          <a:xfrm flipH="1">
            <a:off x="0" y="3256135"/>
            <a:ext cx="7354887" cy="3601865"/>
          </a:xfrm>
          <a:custGeom>
            <a:avLst/>
            <a:gdLst>
              <a:gd name="connsiteX0" fmla="*/ 6866168 w 7354887"/>
              <a:gd name="connsiteY0" fmla="*/ 938 h 3601865"/>
              <a:gd name="connsiteX1" fmla="*/ 6763346 w 7354887"/>
              <a:gd name="connsiteY1" fmla="*/ 8080 h 3601865"/>
              <a:gd name="connsiteX2" fmla="*/ 6740497 w 7354887"/>
              <a:gd name="connsiteY2" fmla="*/ 8080 h 3601865"/>
              <a:gd name="connsiteX3" fmla="*/ 6734785 w 7354887"/>
              <a:gd name="connsiteY3" fmla="*/ 8080 h 3601865"/>
              <a:gd name="connsiteX4" fmla="*/ 5786545 w 7354887"/>
              <a:gd name="connsiteY4" fmla="*/ 305182 h 3601865"/>
              <a:gd name="connsiteX5" fmla="*/ 5038236 w 7354887"/>
              <a:gd name="connsiteY5" fmla="*/ 1350750 h 3601865"/>
              <a:gd name="connsiteX6" fmla="*/ 5038236 w 7354887"/>
              <a:gd name="connsiteY6" fmla="*/ 1356464 h 3601865"/>
              <a:gd name="connsiteX7" fmla="*/ 5026812 w 7354887"/>
              <a:gd name="connsiteY7" fmla="*/ 1385031 h 3601865"/>
              <a:gd name="connsiteX8" fmla="*/ 4084284 w 7354887"/>
              <a:gd name="connsiteY8" fmla="*/ 3087651 h 3601865"/>
              <a:gd name="connsiteX9" fmla="*/ 2422009 w 7354887"/>
              <a:gd name="connsiteY9" fmla="*/ 3144786 h 3601865"/>
              <a:gd name="connsiteX10" fmla="*/ 411285 w 7354887"/>
              <a:gd name="connsiteY10" fmla="*/ 3236202 h 3601865"/>
              <a:gd name="connsiteX11" fmla="*/ 0 w 7354887"/>
              <a:gd name="connsiteY11" fmla="*/ 3601865 h 3601865"/>
              <a:gd name="connsiteX12" fmla="*/ 6611096 w 7354887"/>
              <a:gd name="connsiteY12" fmla="*/ 3601865 h 3601865"/>
              <a:gd name="connsiteX13" fmla="*/ 6720681 w 7354887"/>
              <a:gd name="connsiteY13" fmla="*/ 3601865 h 3601865"/>
              <a:gd name="connsiteX14" fmla="*/ 7271740 w 7354887"/>
              <a:gd name="connsiteY14" fmla="*/ 3601865 h 3601865"/>
              <a:gd name="connsiteX15" fmla="*/ 7354887 w 7354887"/>
              <a:gd name="connsiteY15" fmla="*/ 3601865 h 3601865"/>
              <a:gd name="connsiteX16" fmla="*/ 7354887 w 7354887"/>
              <a:gd name="connsiteY16" fmla="*/ 2363615 h 3601865"/>
              <a:gd name="connsiteX17" fmla="*/ 7351712 w 7354887"/>
              <a:gd name="connsiteY17" fmla="*/ 2363615 h 3601865"/>
              <a:gd name="connsiteX18" fmla="*/ 7351712 w 7354887"/>
              <a:gd name="connsiteY18" fmla="*/ 2227785 h 3601865"/>
              <a:gd name="connsiteX19" fmla="*/ 7351712 w 7354887"/>
              <a:gd name="connsiteY19" fmla="*/ 36648 h 3601865"/>
              <a:gd name="connsiteX20" fmla="*/ 6997550 w 7354887"/>
              <a:gd name="connsiteY20" fmla="*/ 2367 h 3601865"/>
              <a:gd name="connsiteX21" fmla="*/ 6968989 w 7354887"/>
              <a:gd name="connsiteY21" fmla="*/ 2367 h 3601865"/>
              <a:gd name="connsiteX22" fmla="*/ 6866168 w 7354887"/>
              <a:gd name="connsiteY22" fmla="*/ 938 h 360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354887" h="3601865">
                <a:moveTo>
                  <a:pt x="6866168" y="938"/>
                </a:moveTo>
                <a:cubicBezTo>
                  <a:pt x="6831894" y="2367"/>
                  <a:pt x="6797620" y="5223"/>
                  <a:pt x="6763346" y="8080"/>
                </a:cubicBezTo>
                <a:cubicBezTo>
                  <a:pt x="6757634" y="8080"/>
                  <a:pt x="6751922" y="8080"/>
                  <a:pt x="6740497" y="8080"/>
                </a:cubicBezTo>
                <a:cubicBezTo>
                  <a:pt x="6740497" y="8080"/>
                  <a:pt x="6734785" y="8080"/>
                  <a:pt x="6734785" y="8080"/>
                </a:cubicBezTo>
                <a:cubicBezTo>
                  <a:pt x="6397760" y="42361"/>
                  <a:pt x="6066447" y="139490"/>
                  <a:pt x="5786545" y="305182"/>
                </a:cubicBezTo>
                <a:cubicBezTo>
                  <a:pt x="5358124" y="562289"/>
                  <a:pt x="5163906" y="945093"/>
                  <a:pt x="5038236" y="1350750"/>
                </a:cubicBezTo>
                <a:cubicBezTo>
                  <a:pt x="5038236" y="1350750"/>
                  <a:pt x="5038236" y="1356464"/>
                  <a:pt x="5038236" y="1356464"/>
                </a:cubicBezTo>
                <a:cubicBezTo>
                  <a:pt x="5032524" y="1362177"/>
                  <a:pt x="5032524" y="1362177"/>
                  <a:pt x="5026812" y="1385031"/>
                </a:cubicBezTo>
                <a:cubicBezTo>
                  <a:pt x="4821170" y="2059223"/>
                  <a:pt x="4775471" y="2784836"/>
                  <a:pt x="4084284" y="3087651"/>
                </a:cubicBezTo>
                <a:cubicBezTo>
                  <a:pt x="3518768" y="3339045"/>
                  <a:pt x="2964677" y="3259056"/>
                  <a:pt x="2422009" y="3144786"/>
                </a:cubicBezTo>
                <a:cubicBezTo>
                  <a:pt x="1730823" y="2984808"/>
                  <a:pt x="1062485" y="2813404"/>
                  <a:pt x="411285" y="3236202"/>
                </a:cubicBezTo>
                <a:cubicBezTo>
                  <a:pt x="251341" y="3339045"/>
                  <a:pt x="114246" y="3464741"/>
                  <a:pt x="0" y="3601865"/>
                </a:cubicBezTo>
                <a:cubicBezTo>
                  <a:pt x="0" y="3601865"/>
                  <a:pt x="0" y="3601865"/>
                  <a:pt x="6611096" y="3601865"/>
                </a:cubicBezTo>
                <a:lnTo>
                  <a:pt x="6720681" y="3601865"/>
                </a:lnTo>
                <a:lnTo>
                  <a:pt x="7271740" y="3601865"/>
                </a:lnTo>
                <a:lnTo>
                  <a:pt x="7354887" y="3601865"/>
                </a:lnTo>
                <a:lnTo>
                  <a:pt x="7354887" y="2363615"/>
                </a:lnTo>
                <a:lnTo>
                  <a:pt x="7351712" y="2363615"/>
                </a:lnTo>
                <a:lnTo>
                  <a:pt x="7351712" y="2227785"/>
                </a:lnTo>
                <a:cubicBezTo>
                  <a:pt x="7351712" y="1721402"/>
                  <a:pt x="7351712" y="1016868"/>
                  <a:pt x="7351712" y="36648"/>
                </a:cubicBezTo>
                <a:cubicBezTo>
                  <a:pt x="7237466" y="13794"/>
                  <a:pt x="7117508" y="2367"/>
                  <a:pt x="6997550" y="2367"/>
                </a:cubicBezTo>
                <a:cubicBezTo>
                  <a:pt x="6986125" y="2367"/>
                  <a:pt x="6974701" y="2367"/>
                  <a:pt x="6968989" y="2367"/>
                </a:cubicBezTo>
                <a:cubicBezTo>
                  <a:pt x="6934715" y="-490"/>
                  <a:pt x="6900441" y="-490"/>
                  <a:pt x="6866168" y="938"/>
                </a:cubicBezTo>
                <a:close/>
              </a:path>
            </a:pathLst>
          </a:custGeom>
          <a:gradFill>
            <a:gsLst>
              <a:gs pos="40000">
                <a:schemeClr val="accent5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20" name="Freeform 8">
            <a:extLst>
              <a:ext uri="{FF2B5EF4-FFF2-40B4-BE49-F238E27FC236}">
                <a16:creationId xmlns:a16="http://schemas.microsoft.com/office/drawing/2014/main" id="{BA96FDBE-197A-45F4-AD63-D6EEDD9DEDA1}"/>
              </a:ext>
            </a:extLst>
          </p:cNvPr>
          <p:cNvSpPr>
            <a:spLocks/>
          </p:cNvSpPr>
          <p:nvPr/>
        </p:nvSpPr>
        <p:spPr bwMode="auto">
          <a:xfrm flipH="1">
            <a:off x="267336" y="7938"/>
            <a:ext cx="1897062" cy="6856412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38000"/>
                </a:schemeClr>
              </a:gs>
              <a:gs pos="100000">
                <a:schemeClr val="bg1">
                  <a:alpha val="24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A55BF29-703E-41AE-9688-C5FFC617648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5D836A7-FF41-445E-85BC-6D326B389D2A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34" name="Freeform 119">
                <a:extLst>
                  <a:ext uri="{FF2B5EF4-FFF2-40B4-BE49-F238E27FC236}">
                    <a16:creationId xmlns:a16="http://schemas.microsoft.com/office/drawing/2014/main" id="{23E0C0E9-CE31-4BE3-BC8A-210225D84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913806F-815F-4A67-957A-85EC1FBB8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861DDF4-1CCB-4626-88AA-0212650125D5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4" name="Freeform 142">
                <a:extLst>
                  <a:ext uri="{FF2B5EF4-FFF2-40B4-BE49-F238E27FC236}">
                    <a16:creationId xmlns:a16="http://schemas.microsoft.com/office/drawing/2014/main" id="{D6A8A650-856F-4CA0-84D7-7C285B41A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143">
                <a:extLst>
                  <a:ext uri="{FF2B5EF4-FFF2-40B4-BE49-F238E27FC236}">
                    <a16:creationId xmlns:a16="http://schemas.microsoft.com/office/drawing/2014/main" id="{E1F46DA7-EFF4-4C2C-8177-8940F91AB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144">
                <a:extLst>
                  <a:ext uri="{FF2B5EF4-FFF2-40B4-BE49-F238E27FC236}">
                    <a16:creationId xmlns:a16="http://schemas.microsoft.com/office/drawing/2014/main" id="{EB9A9901-3E2F-4075-9454-BA6DA0B8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145">
                <a:extLst>
                  <a:ext uri="{FF2B5EF4-FFF2-40B4-BE49-F238E27FC236}">
                    <a16:creationId xmlns:a16="http://schemas.microsoft.com/office/drawing/2014/main" id="{20D8825C-A7D8-4D05-9A88-28BB821980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8" name="Freeform 146">
                <a:extLst>
                  <a:ext uri="{FF2B5EF4-FFF2-40B4-BE49-F238E27FC236}">
                    <a16:creationId xmlns:a16="http://schemas.microsoft.com/office/drawing/2014/main" id="{5841F829-5B7B-41A1-89E8-2CD5FD08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7">
                <a:extLst>
                  <a:ext uri="{FF2B5EF4-FFF2-40B4-BE49-F238E27FC236}">
                    <a16:creationId xmlns:a16="http://schemas.microsoft.com/office/drawing/2014/main" id="{04393D0B-2ED1-49FA-B0A1-D1582EF27F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30" name="Freeform 148">
                <a:extLst>
                  <a:ext uri="{FF2B5EF4-FFF2-40B4-BE49-F238E27FC236}">
                    <a16:creationId xmlns:a16="http://schemas.microsoft.com/office/drawing/2014/main" id="{A37B4756-4711-4656-8CF2-85A205C6D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49">
                <a:extLst>
                  <a:ext uri="{FF2B5EF4-FFF2-40B4-BE49-F238E27FC236}">
                    <a16:creationId xmlns:a16="http://schemas.microsoft.com/office/drawing/2014/main" id="{3BC24334-2341-456E-96A5-81235175F1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50">
                <a:extLst>
                  <a:ext uri="{FF2B5EF4-FFF2-40B4-BE49-F238E27FC236}">
                    <a16:creationId xmlns:a16="http://schemas.microsoft.com/office/drawing/2014/main" id="{C40B3BDA-8220-4B6D-85E2-F46DDF522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51">
                <a:extLst>
                  <a:ext uri="{FF2B5EF4-FFF2-40B4-BE49-F238E27FC236}">
                    <a16:creationId xmlns:a16="http://schemas.microsoft.com/office/drawing/2014/main" id="{5A768C30-72CE-4EF2-810B-587DC5DCF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DA83FB69-959A-432D-BE36-E0C88CF43832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38" name="Freeform 119">
            <a:extLst>
              <a:ext uri="{FF2B5EF4-FFF2-40B4-BE49-F238E27FC236}">
                <a16:creationId xmlns:a16="http://schemas.microsoft.com/office/drawing/2014/main" id="{54E08161-B1E8-4F44-A569-250ECAA18C25}"/>
              </a:ext>
            </a:extLst>
          </p:cNvPr>
          <p:cNvSpPr>
            <a:spLocks/>
          </p:cNvSpPr>
          <p:nvPr/>
        </p:nvSpPr>
        <p:spPr bwMode="auto">
          <a:xfrm>
            <a:off x="4034688" y="5183425"/>
            <a:ext cx="1054574" cy="119137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9" name="Freeform 5">
            <a:extLst>
              <a:ext uri="{FF2B5EF4-FFF2-40B4-BE49-F238E27FC236}">
                <a16:creationId xmlns:a16="http://schemas.microsoft.com/office/drawing/2014/main" id="{A2B1D00D-B2F8-4579-AF84-10CDD8163465}"/>
              </a:ext>
            </a:extLst>
          </p:cNvPr>
          <p:cNvSpPr>
            <a:spLocks/>
          </p:cNvSpPr>
          <p:nvPr/>
        </p:nvSpPr>
        <p:spPr bwMode="auto">
          <a:xfrm>
            <a:off x="1340950" y="1861638"/>
            <a:ext cx="4161653" cy="3198288"/>
          </a:xfrm>
          <a:custGeom>
            <a:avLst/>
            <a:gdLst>
              <a:gd name="T0" fmla="*/ 532 w 906"/>
              <a:gd name="T1" fmla="*/ 38 h 696"/>
              <a:gd name="T2" fmla="*/ 475 w 906"/>
              <a:gd name="T3" fmla="*/ 42 h 696"/>
              <a:gd name="T4" fmla="*/ 277 w 906"/>
              <a:gd name="T5" fmla="*/ 18 h 696"/>
              <a:gd name="T6" fmla="*/ 207 w 906"/>
              <a:gd name="T7" fmla="*/ 4 h 696"/>
              <a:gd name="T8" fmla="*/ 2 w 906"/>
              <a:gd name="T9" fmla="*/ 171 h 696"/>
              <a:gd name="T10" fmla="*/ 75 w 906"/>
              <a:gd name="T11" fmla="*/ 312 h 696"/>
              <a:gd name="T12" fmla="*/ 168 w 906"/>
              <a:gd name="T13" fmla="*/ 447 h 696"/>
              <a:gd name="T14" fmla="*/ 532 w 906"/>
              <a:gd name="T15" fmla="*/ 696 h 696"/>
              <a:gd name="T16" fmla="*/ 906 w 906"/>
              <a:gd name="T17" fmla="*/ 367 h 696"/>
              <a:gd name="T18" fmla="*/ 532 w 906"/>
              <a:gd name="T19" fmla="*/ 38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6" h="696">
                <a:moveTo>
                  <a:pt x="532" y="38"/>
                </a:moveTo>
                <a:cubicBezTo>
                  <a:pt x="513" y="38"/>
                  <a:pt x="494" y="39"/>
                  <a:pt x="475" y="42"/>
                </a:cubicBezTo>
                <a:cubicBezTo>
                  <a:pt x="408" y="51"/>
                  <a:pt x="340" y="42"/>
                  <a:pt x="277" y="18"/>
                </a:cubicBezTo>
                <a:cubicBezTo>
                  <a:pt x="255" y="10"/>
                  <a:pt x="231" y="5"/>
                  <a:pt x="207" y="4"/>
                </a:cubicBezTo>
                <a:cubicBezTo>
                  <a:pt x="97" y="0"/>
                  <a:pt x="6" y="74"/>
                  <a:pt x="2" y="171"/>
                </a:cubicBezTo>
                <a:cubicBezTo>
                  <a:pt x="0" y="227"/>
                  <a:pt x="29" y="278"/>
                  <a:pt x="75" y="312"/>
                </a:cubicBezTo>
                <a:cubicBezTo>
                  <a:pt x="120" y="344"/>
                  <a:pt x="153" y="392"/>
                  <a:pt x="168" y="447"/>
                </a:cubicBezTo>
                <a:cubicBezTo>
                  <a:pt x="209" y="595"/>
                  <a:pt x="364" y="696"/>
                  <a:pt x="532" y="696"/>
                </a:cubicBezTo>
                <a:cubicBezTo>
                  <a:pt x="739" y="696"/>
                  <a:pt x="906" y="549"/>
                  <a:pt x="906" y="367"/>
                </a:cubicBezTo>
                <a:cubicBezTo>
                  <a:pt x="906" y="185"/>
                  <a:pt x="739" y="38"/>
                  <a:pt x="532" y="38"/>
                </a:cubicBezTo>
              </a:path>
            </a:pathLst>
          </a:custGeom>
          <a:gradFill>
            <a:gsLst>
              <a:gs pos="0">
                <a:schemeClr val="accent3">
                  <a:alpha val="58000"/>
                </a:schemeClr>
              </a:gs>
              <a:gs pos="100000">
                <a:schemeClr val="accent4">
                  <a:alpha val="0"/>
                </a:schemeClr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9F7C681-2985-4CC0-A432-0FE4973026DF}"/>
              </a:ext>
            </a:extLst>
          </p:cNvPr>
          <p:cNvGrpSpPr/>
          <p:nvPr/>
        </p:nvGrpSpPr>
        <p:grpSpPr>
          <a:xfrm>
            <a:off x="880929" y="2167239"/>
            <a:ext cx="5435566" cy="3963284"/>
            <a:chOff x="1060299" y="1800643"/>
            <a:chExt cx="5215848" cy="3803079"/>
          </a:xfrm>
        </p:grpSpPr>
        <p:sp>
          <p:nvSpPr>
            <p:cNvPr id="41" name="Oval 6">
              <a:extLst>
                <a:ext uri="{FF2B5EF4-FFF2-40B4-BE49-F238E27FC236}">
                  <a16:creationId xmlns:a16="http://schemas.microsoft.com/office/drawing/2014/main" id="{7E4F9206-B263-46BE-AE3D-2E8AFADA5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9" y="5357707"/>
              <a:ext cx="1252647" cy="78996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Oval 7">
              <a:extLst>
                <a:ext uri="{FF2B5EF4-FFF2-40B4-BE49-F238E27FC236}">
                  <a16:creationId xmlns:a16="http://schemas.microsoft.com/office/drawing/2014/main" id="{384E1252-93AF-4A00-ADDC-4258FD29E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657" y="5357707"/>
              <a:ext cx="530400" cy="78996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Oval 8">
              <a:extLst>
                <a:ext uri="{FF2B5EF4-FFF2-40B4-BE49-F238E27FC236}">
                  <a16:creationId xmlns:a16="http://schemas.microsoft.com/office/drawing/2014/main" id="{FB9BD617-DC3C-498B-B511-FB9E7D216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437" y="5303538"/>
              <a:ext cx="1947809" cy="121879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9">
              <a:extLst>
                <a:ext uri="{FF2B5EF4-FFF2-40B4-BE49-F238E27FC236}">
                  <a16:creationId xmlns:a16="http://schemas.microsoft.com/office/drawing/2014/main" id="{C8930442-DD6E-4CA2-94AF-322B3D00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13" y="2168537"/>
              <a:ext cx="3015380" cy="2011005"/>
            </a:xfrm>
            <a:custGeom>
              <a:avLst/>
              <a:gdLst>
                <a:gd name="T0" fmla="*/ 529 w 564"/>
                <a:gd name="T1" fmla="*/ 376 h 376"/>
                <a:gd name="T2" fmla="*/ 35 w 564"/>
                <a:gd name="T3" fmla="*/ 376 h 376"/>
                <a:gd name="T4" fmla="*/ 0 w 564"/>
                <a:gd name="T5" fmla="*/ 341 h 376"/>
                <a:gd name="T6" fmla="*/ 0 w 564"/>
                <a:gd name="T7" fmla="*/ 35 h 376"/>
                <a:gd name="T8" fmla="*/ 35 w 564"/>
                <a:gd name="T9" fmla="*/ 0 h 376"/>
                <a:gd name="T10" fmla="*/ 529 w 564"/>
                <a:gd name="T11" fmla="*/ 0 h 376"/>
                <a:gd name="T12" fmla="*/ 564 w 564"/>
                <a:gd name="T13" fmla="*/ 35 h 376"/>
                <a:gd name="T14" fmla="*/ 564 w 564"/>
                <a:gd name="T15" fmla="*/ 341 h 376"/>
                <a:gd name="T16" fmla="*/ 529 w 564"/>
                <a:gd name="T17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376">
                  <a:moveTo>
                    <a:pt x="529" y="376"/>
                  </a:moveTo>
                  <a:cubicBezTo>
                    <a:pt x="35" y="376"/>
                    <a:pt x="35" y="376"/>
                    <a:pt x="35" y="376"/>
                  </a:cubicBezTo>
                  <a:cubicBezTo>
                    <a:pt x="16" y="376"/>
                    <a:pt x="0" y="361"/>
                    <a:pt x="0" y="34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49" y="0"/>
                    <a:pt x="564" y="16"/>
                    <a:pt x="564" y="35"/>
                  </a:cubicBezTo>
                  <a:cubicBezTo>
                    <a:pt x="564" y="341"/>
                    <a:pt x="564" y="341"/>
                    <a:pt x="564" y="341"/>
                  </a:cubicBezTo>
                  <a:cubicBezTo>
                    <a:pt x="564" y="361"/>
                    <a:pt x="549" y="376"/>
                    <a:pt x="529" y="376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Rectangle 10">
              <a:extLst>
                <a:ext uri="{FF2B5EF4-FFF2-40B4-BE49-F238E27FC236}">
                  <a16:creationId xmlns:a16="http://schemas.microsoft.com/office/drawing/2014/main" id="{5FDA47CA-E117-4C97-B86C-C1775C14D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1697279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Rectangle 11">
              <a:extLst>
                <a:ext uri="{FF2B5EF4-FFF2-40B4-BE49-F238E27FC236}">
                  <a16:creationId xmlns:a16="http://schemas.microsoft.com/office/drawing/2014/main" id="{93C8F23C-E713-4203-86E4-E02AF01AB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1697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Rectangle 12">
              <a:extLst>
                <a:ext uri="{FF2B5EF4-FFF2-40B4-BE49-F238E27FC236}">
                  <a16:creationId xmlns:a16="http://schemas.microsoft.com/office/drawing/2014/main" id="{14120E64-E7D1-466F-B996-069711229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3863559"/>
              <a:ext cx="2708425" cy="1625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Rectangle 13">
              <a:extLst>
                <a:ext uri="{FF2B5EF4-FFF2-40B4-BE49-F238E27FC236}">
                  <a16:creationId xmlns:a16="http://schemas.microsoft.com/office/drawing/2014/main" id="{63A2978E-3F22-4A3A-81E7-4DB5F7F4C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3863559"/>
              <a:ext cx="2708425" cy="1625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Rectangle 14">
              <a:extLst>
                <a:ext uri="{FF2B5EF4-FFF2-40B4-BE49-F238E27FC236}">
                  <a16:creationId xmlns:a16="http://schemas.microsoft.com/office/drawing/2014/main" id="{39DA6AC9-DA91-4028-A1E5-7E4F149B5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81253"/>
            </a:xfrm>
            <a:prstGeom prst="rect">
              <a:avLst/>
            </a:prstGeom>
            <a:solidFill>
              <a:srgbClr val="767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Rectangle 15">
              <a:extLst>
                <a:ext uri="{FF2B5EF4-FFF2-40B4-BE49-F238E27FC236}">
                  <a16:creationId xmlns:a16="http://schemas.microsoft.com/office/drawing/2014/main" id="{3193D941-C189-44B2-94EB-4896879A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8125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6">
              <a:extLst>
                <a:ext uri="{FF2B5EF4-FFF2-40B4-BE49-F238E27FC236}">
                  <a16:creationId xmlns:a16="http://schemas.microsoft.com/office/drawing/2014/main" id="{BD2006B0-ED99-4243-AD12-9763324F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4179542"/>
              <a:ext cx="3367475" cy="203132"/>
            </a:xfrm>
            <a:custGeom>
              <a:avLst/>
              <a:gdLst>
                <a:gd name="T0" fmla="*/ 592 w 630"/>
                <a:gd name="T1" fmla="*/ 38 h 38"/>
                <a:gd name="T2" fmla="*/ 38 w 630"/>
                <a:gd name="T3" fmla="*/ 38 h 38"/>
                <a:gd name="T4" fmla="*/ 0 w 630"/>
                <a:gd name="T5" fmla="*/ 0 h 38"/>
                <a:gd name="T6" fmla="*/ 630 w 630"/>
                <a:gd name="T7" fmla="*/ 0 h 38"/>
                <a:gd name="T8" fmla="*/ 592 w 63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0" h="38">
                  <a:moveTo>
                    <a:pt x="592" y="38"/>
                  </a:moveTo>
                  <a:cubicBezTo>
                    <a:pt x="38" y="38"/>
                    <a:pt x="38" y="38"/>
                    <a:pt x="38" y="38"/>
                  </a:cubicBezTo>
                  <a:cubicBezTo>
                    <a:pt x="17" y="38"/>
                    <a:pt x="0" y="21"/>
                    <a:pt x="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0" y="21"/>
                    <a:pt x="613" y="38"/>
                    <a:pt x="592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22CC75AD-B8B9-4949-BBA9-21130444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4179542"/>
              <a:ext cx="3367475" cy="203132"/>
            </a:xfrm>
            <a:custGeom>
              <a:avLst/>
              <a:gdLst>
                <a:gd name="T0" fmla="*/ 592 w 630"/>
                <a:gd name="T1" fmla="*/ 25 h 38"/>
                <a:gd name="T2" fmla="*/ 38 w 630"/>
                <a:gd name="T3" fmla="*/ 25 h 38"/>
                <a:gd name="T4" fmla="*/ 3 w 630"/>
                <a:gd name="T5" fmla="*/ 0 h 38"/>
                <a:gd name="T6" fmla="*/ 0 w 630"/>
                <a:gd name="T7" fmla="*/ 0 h 38"/>
                <a:gd name="T8" fmla="*/ 38 w 630"/>
                <a:gd name="T9" fmla="*/ 38 h 38"/>
                <a:gd name="T10" fmla="*/ 592 w 630"/>
                <a:gd name="T11" fmla="*/ 38 h 38"/>
                <a:gd name="T12" fmla="*/ 630 w 630"/>
                <a:gd name="T13" fmla="*/ 0 h 38"/>
                <a:gd name="T14" fmla="*/ 627 w 630"/>
                <a:gd name="T15" fmla="*/ 0 h 38"/>
                <a:gd name="T16" fmla="*/ 592 w 630"/>
                <a:gd name="T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0" h="38">
                  <a:moveTo>
                    <a:pt x="592" y="25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22" y="25"/>
                    <a:pt x="8" y="15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17" y="38"/>
                    <a:pt x="38" y="38"/>
                  </a:cubicBezTo>
                  <a:cubicBezTo>
                    <a:pt x="592" y="38"/>
                    <a:pt x="592" y="38"/>
                    <a:pt x="592" y="38"/>
                  </a:cubicBezTo>
                  <a:cubicBezTo>
                    <a:pt x="613" y="38"/>
                    <a:pt x="630" y="21"/>
                    <a:pt x="630" y="0"/>
                  </a:cubicBezTo>
                  <a:cubicBezTo>
                    <a:pt x="627" y="0"/>
                    <a:pt x="627" y="0"/>
                    <a:pt x="627" y="0"/>
                  </a:cubicBezTo>
                  <a:cubicBezTo>
                    <a:pt x="622" y="15"/>
                    <a:pt x="608" y="25"/>
                    <a:pt x="592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Rectangle 18">
              <a:extLst>
                <a:ext uri="{FF2B5EF4-FFF2-40B4-BE49-F238E27FC236}">
                  <a16:creationId xmlns:a16="http://schemas.microsoft.com/office/drawing/2014/main" id="{9788155B-334F-498B-B268-329B90E86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360" y="4143430"/>
              <a:ext cx="3177886" cy="36112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9">
              <a:extLst>
                <a:ext uri="{FF2B5EF4-FFF2-40B4-BE49-F238E27FC236}">
                  <a16:creationId xmlns:a16="http://schemas.microsoft.com/office/drawing/2014/main" id="{7661493F-9674-4D67-BE5F-62452E1E8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003" y="4179542"/>
              <a:ext cx="519115" cy="69968"/>
            </a:xfrm>
            <a:custGeom>
              <a:avLst/>
              <a:gdLst>
                <a:gd name="T0" fmla="*/ 84 w 97"/>
                <a:gd name="T1" fmla="*/ 13 h 13"/>
                <a:gd name="T2" fmla="*/ 12 w 97"/>
                <a:gd name="T3" fmla="*/ 13 h 13"/>
                <a:gd name="T4" fmla="*/ 0 w 97"/>
                <a:gd name="T5" fmla="*/ 0 h 13"/>
                <a:gd name="T6" fmla="*/ 97 w 97"/>
                <a:gd name="T7" fmla="*/ 0 h 13"/>
                <a:gd name="T8" fmla="*/ 84 w 9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3">
                  <a:moveTo>
                    <a:pt x="84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5" y="13"/>
                    <a:pt x="0" y="7"/>
                    <a:pt x="0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7"/>
                    <a:pt x="91" y="13"/>
                    <a:pt x="84" y="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Rectangle 20">
              <a:extLst>
                <a:ext uri="{FF2B5EF4-FFF2-40B4-BE49-F238E27FC236}">
                  <a16:creationId xmlns:a16="http://schemas.microsoft.com/office/drawing/2014/main" id="{DBA4DC17-9EA4-41EF-A52A-7A47B5C01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143" y="4077976"/>
              <a:ext cx="370151" cy="6545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Rectangle 21">
              <a:extLst>
                <a:ext uri="{FF2B5EF4-FFF2-40B4-BE49-F238E27FC236}">
                  <a16:creationId xmlns:a16="http://schemas.microsoft.com/office/drawing/2014/main" id="{29EDF039-6ED7-45B7-A226-E7038B13B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083" y="4077976"/>
              <a:ext cx="367894" cy="6545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29">
              <a:extLst>
                <a:ext uri="{FF2B5EF4-FFF2-40B4-BE49-F238E27FC236}">
                  <a16:creationId xmlns:a16="http://schemas.microsoft.com/office/drawing/2014/main" id="{ADA24863-9530-4928-B5E3-688732EA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980" y="3211281"/>
              <a:ext cx="654536" cy="652279"/>
            </a:xfrm>
            <a:custGeom>
              <a:avLst/>
              <a:gdLst>
                <a:gd name="T0" fmla="*/ 290 w 290"/>
                <a:gd name="T1" fmla="*/ 0 h 289"/>
                <a:gd name="T2" fmla="*/ 0 w 290"/>
                <a:gd name="T3" fmla="*/ 289 h 289"/>
                <a:gd name="T4" fmla="*/ 221 w 290"/>
                <a:gd name="T5" fmla="*/ 289 h 289"/>
                <a:gd name="T6" fmla="*/ 290 w 290"/>
                <a:gd name="T7" fmla="*/ 218 h 289"/>
                <a:gd name="T8" fmla="*/ 290 w 290"/>
                <a:gd name="T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289">
                  <a:moveTo>
                    <a:pt x="290" y="0"/>
                  </a:moveTo>
                  <a:lnTo>
                    <a:pt x="0" y="289"/>
                  </a:lnTo>
                  <a:lnTo>
                    <a:pt x="221" y="289"/>
                  </a:lnTo>
                  <a:lnTo>
                    <a:pt x="290" y="218"/>
                  </a:lnTo>
                  <a:lnTo>
                    <a:pt x="2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31">
              <a:extLst>
                <a:ext uri="{FF2B5EF4-FFF2-40B4-BE49-F238E27FC236}">
                  <a16:creationId xmlns:a16="http://schemas.microsoft.com/office/drawing/2014/main" id="{7BD3326C-B517-4CE2-9A9B-B08E8D7B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731" y="3863559"/>
              <a:ext cx="659050" cy="162505"/>
            </a:xfrm>
            <a:custGeom>
              <a:avLst/>
              <a:gdLst>
                <a:gd name="T0" fmla="*/ 292 w 292"/>
                <a:gd name="T1" fmla="*/ 0 h 72"/>
                <a:gd name="T2" fmla="*/ 71 w 292"/>
                <a:gd name="T3" fmla="*/ 0 h 72"/>
                <a:gd name="T4" fmla="*/ 0 w 292"/>
                <a:gd name="T5" fmla="*/ 72 h 72"/>
                <a:gd name="T6" fmla="*/ 218 w 292"/>
                <a:gd name="T7" fmla="*/ 72 h 72"/>
                <a:gd name="T8" fmla="*/ 292 w 29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2" h="72">
                  <a:moveTo>
                    <a:pt x="292" y="0"/>
                  </a:moveTo>
                  <a:lnTo>
                    <a:pt x="71" y="0"/>
                  </a:lnTo>
                  <a:lnTo>
                    <a:pt x="0" y="72"/>
                  </a:lnTo>
                  <a:lnTo>
                    <a:pt x="218" y="72"/>
                  </a:lnTo>
                  <a:lnTo>
                    <a:pt x="2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88A4BAD6-01EE-442E-974F-D02078D7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34" y="5053009"/>
              <a:ext cx="300184" cy="367894"/>
            </a:xfrm>
            <a:custGeom>
              <a:avLst/>
              <a:gdLst>
                <a:gd name="T0" fmla="*/ 19 w 56"/>
                <a:gd name="T1" fmla="*/ 6 h 69"/>
                <a:gd name="T2" fmla="*/ 11 w 56"/>
                <a:gd name="T3" fmla="*/ 32 h 69"/>
                <a:gd name="T4" fmla="*/ 9 w 56"/>
                <a:gd name="T5" fmla="*/ 35 h 69"/>
                <a:gd name="T6" fmla="*/ 4 w 56"/>
                <a:gd name="T7" fmla="*/ 43 h 69"/>
                <a:gd name="T8" fmla="*/ 9 w 56"/>
                <a:gd name="T9" fmla="*/ 57 h 69"/>
                <a:gd name="T10" fmla="*/ 30 w 56"/>
                <a:gd name="T11" fmla="*/ 65 h 69"/>
                <a:gd name="T12" fmla="*/ 56 w 56"/>
                <a:gd name="T13" fmla="*/ 63 h 69"/>
                <a:gd name="T14" fmla="*/ 39 w 56"/>
                <a:gd name="T15" fmla="*/ 54 h 69"/>
                <a:gd name="T16" fmla="*/ 30 w 56"/>
                <a:gd name="T17" fmla="*/ 47 h 69"/>
                <a:gd name="T18" fmla="*/ 35 w 56"/>
                <a:gd name="T19" fmla="*/ 11 h 69"/>
                <a:gd name="T20" fmla="*/ 30 w 56"/>
                <a:gd name="T21" fmla="*/ 2 h 69"/>
                <a:gd name="T22" fmla="*/ 28 w 56"/>
                <a:gd name="T23" fmla="*/ 1 h 69"/>
                <a:gd name="T24" fmla="*/ 19 w 56"/>
                <a:gd name="T25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69">
                  <a:moveTo>
                    <a:pt x="19" y="6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11" y="33"/>
                    <a:pt x="10" y="34"/>
                    <a:pt x="9" y="3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0" y="49"/>
                    <a:pt x="3" y="56"/>
                    <a:pt x="9" y="57"/>
                  </a:cubicBezTo>
                  <a:cubicBezTo>
                    <a:pt x="9" y="57"/>
                    <a:pt x="19" y="61"/>
                    <a:pt x="30" y="65"/>
                  </a:cubicBezTo>
                  <a:cubicBezTo>
                    <a:pt x="42" y="69"/>
                    <a:pt x="56" y="66"/>
                    <a:pt x="56" y="63"/>
                  </a:cubicBezTo>
                  <a:cubicBezTo>
                    <a:pt x="56" y="56"/>
                    <a:pt x="50" y="61"/>
                    <a:pt x="39" y="54"/>
                  </a:cubicBezTo>
                  <a:cubicBezTo>
                    <a:pt x="36" y="52"/>
                    <a:pt x="33" y="49"/>
                    <a:pt x="30" y="47"/>
                  </a:cubicBezTo>
                  <a:cubicBezTo>
                    <a:pt x="21" y="39"/>
                    <a:pt x="29" y="21"/>
                    <a:pt x="35" y="11"/>
                  </a:cubicBezTo>
                  <a:cubicBezTo>
                    <a:pt x="37" y="7"/>
                    <a:pt x="34" y="2"/>
                    <a:pt x="30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0"/>
                    <a:pt x="20" y="2"/>
                    <a:pt x="19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1D862614-C6CE-4C04-9347-6D6CA5DF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693" y="3698797"/>
              <a:ext cx="182819" cy="273099"/>
            </a:xfrm>
            <a:custGeom>
              <a:avLst/>
              <a:gdLst>
                <a:gd name="T0" fmla="*/ 10 w 34"/>
                <a:gd name="T1" fmla="*/ 38 h 51"/>
                <a:gd name="T2" fmla="*/ 12 w 34"/>
                <a:gd name="T3" fmla="*/ 26 h 51"/>
                <a:gd name="T4" fmla="*/ 14 w 34"/>
                <a:gd name="T5" fmla="*/ 23 h 51"/>
                <a:gd name="T6" fmla="*/ 17 w 34"/>
                <a:gd name="T7" fmla="*/ 16 h 51"/>
                <a:gd name="T8" fmla="*/ 18 w 34"/>
                <a:gd name="T9" fmla="*/ 8 h 51"/>
                <a:gd name="T10" fmla="*/ 24 w 34"/>
                <a:gd name="T11" fmla="*/ 0 h 51"/>
                <a:gd name="T12" fmla="*/ 30 w 34"/>
                <a:gd name="T13" fmla="*/ 9 h 51"/>
                <a:gd name="T14" fmla="*/ 30 w 34"/>
                <a:gd name="T15" fmla="*/ 15 h 51"/>
                <a:gd name="T16" fmla="*/ 32 w 34"/>
                <a:gd name="T17" fmla="*/ 25 h 51"/>
                <a:gd name="T18" fmla="*/ 30 w 34"/>
                <a:gd name="T19" fmla="*/ 47 h 51"/>
                <a:gd name="T20" fmla="*/ 11 w 34"/>
                <a:gd name="T21" fmla="*/ 50 h 51"/>
                <a:gd name="T22" fmla="*/ 1 w 34"/>
                <a:gd name="T23" fmla="*/ 45 h 51"/>
                <a:gd name="T24" fmla="*/ 18 w 34"/>
                <a:gd name="T25" fmla="*/ 35 h 51"/>
                <a:gd name="T26" fmla="*/ 17 w 34"/>
                <a:gd name="T27" fmla="*/ 33 h 51"/>
                <a:gd name="T28" fmla="*/ 14 w 34"/>
                <a:gd name="T29" fmla="*/ 40 h 51"/>
                <a:gd name="T30" fmla="*/ 9 w 34"/>
                <a:gd name="T31" fmla="*/ 44 h 51"/>
                <a:gd name="T32" fmla="*/ 10 w 34"/>
                <a:gd name="T33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51">
                  <a:moveTo>
                    <a:pt x="10" y="38"/>
                  </a:moveTo>
                  <a:cubicBezTo>
                    <a:pt x="11" y="33"/>
                    <a:pt x="12" y="28"/>
                    <a:pt x="12" y="26"/>
                  </a:cubicBezTo>
                  <a:cubicBezTo>
                    <a:pt x="13" y="25"/>
                    <a:pt x="14" y="23"/>
                    <a:pt x="14" y="23"/>
                  </a:cubicBezTo>
                  <a:cubicBezTo>
                    <a:pt x="15" y="21"/>
                    <a:pt x="17" y="18"/>
                    <a:pt x="17" y="1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4"/>
                    <a:pt x="20" y="0"/>
                    <a:pt x="24" y="0"/>
                  </a:cubicBezTo>
                  <a:cubicBezTo>
                    <a:pt x="28" y="0"/>
                    <a:pt x="30" y="4"/>
                    <a:pt x="30" y="9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8"/>
                    <a:pt x="31" y="22"/>
                    <a:pt x="32" y="25"/>
                  </a:cubicBezTo>
                  <a:cubicBezTo>
                    <a:pt x="34" y="32"/>
                    <a:pt x="32" y="41"/>
                    <a:pt x="30" y="47"/>
                  </a:cubicBezTo>
                  <a:cubicBezTo>
                    <a:pt x="29" y="51"/>
                    <a:pt x="19" y="50"/>
                    <a:pt x="11" y="50"/>
                  </a:cubicBezTo>
                  <a:cubicBezTo>
                    <a:pt x="6" y="49"/>
                    <a:pt x="0" y="48"/>
                    <a:pt x="1" y="45"/>
                  </a:cubicBezTo>
                  <a:cubicBezTo>
                    <a:pt x="3" y="42"/>
                    <a:pt x="22" y="46"/>
                    <a:pt x="18" y="35"/>
                  </a:cubicBezTo>
                  <a:cubicBezTo>
                    <a:pt x="18" y="35"/>
                    <a:pt x="18" y="33"/>
                    <a:pt x="17" y="33"/>
                  </a:cubicBezTo>
                  <a:cubicBezTo>
                    <a:pt x="15" y="33"/>
                    <a:pt x="15" y="38"/>
                    <a:pt x="14" y="40"/>
                  </a:cubicBezTo>
                  <a:cubicBezTo>
                    <a:pt x="12" y="43"/>
                    <a:pt x="10" y="45"/>
                    <a:pt x="9" y="44"/>
                  </a:cubicBezTo>
                  <a:cubicBezTo>
                    <a:pt x="7" y="44"/>
                    <a:pt x="9" y="42"/>
                    <a:pt x="10" y="3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7">
              <a:extLst>
                <a:ext uri="{FF2B5EF4-FFF2-40B4-BE49-F238E27FC236}">
                  <a16:creationId xmlns:a16="http://schemas.microsoft.com/office/drawing/2014/main" id="{DAFC80AA-2AB4-4345-B047-0F2296FC2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2344585"/>
              <a:ext cx="523629" cy="1424180"/>
            </a:xfrm>
            <a:custGeom>
              <a:avLst/>
              <a:gdLst>
                <a:gd name="T0" fmla="*/ 31 w 98"/>
                <a:gd name="T1" fmla="*/ 14 h 266"/>
                <a:gd name="T2" fmla="*/ 98 w 98"/>
                <a:gd name="T3" fmla="*/ 155 h 266"/>
                <a:gd name="T4" fmla="*/ 84 w 98"/>
                <a:gd name="T5" fmla="*/ 265 h 266"/>
                <a:gd name="T6" fmla="*/ 77 w 98"/>
                <a:gd name="T7" fmla="*/ 266 h 266"/>
                <a:gd name="T8" fmla="*/ 70 w 98"/>
                <a:gd name="T9" fmla="*/ 265 h 266"/>
                <a:gd name="T10" fmla="*/ 64 w 98"/>
                <a:gd name="T11" fmla="*/ 152 h 266"/>
                <a:gd name="T12" fmla="*/ 2 w 98"/>
                <a:gd name="T13" fmla="*/ 35 h 266"/>
                <a:gd name="T14" fmla="*/ 31 w 98"/>
                <a:gd name="T15" fmla="*/ 1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66">
                  <a:moveTo>
                    <a:pt x="31" y="14"/>
                  </a:moveTo>
                  <a:cubicBezTo>
                    <a:pt x="31" y="14"/>
                    <a:pt x="98" y="105"/>
                    <a:pt x="98" y="155"/>
                  </a:cubicBezTo>
                  <a:cubicBezTo>
                    <a:pt x="98" y="190"/>
                    <a:pt x="84" y="265"/>
                    <a:pt x="84" y="265"/>
                  </a:cubicBezTo>
                  <a:cubicBezTo>
                    <a:pt x="84" y="265"/>
                    <a:pt x="80" y="266"/>
                    <a:pt x="77" y="266"/>
                  </a:cubicBezTo>
                  <a:cubicBezTo>
                    <a:pt x="73" y="266"/>
                    <a:pt x="70" y="265"/>
                    <a:pt x="70" y="265"/>
                  </a:cubicBezTo>
                  <a:cubicBezTo>
                    <a:pt x="70" y="265"/>
                    <a:pt x="70" y="169"/>
                    <a:pt x="64" y="152"/>
                  </a:cubicBezTo>
                  <a:cubicBezTo>
                    <a:pt x="59" y="134"/>
                    <a:pt x="3" y="53"/>
                    <a:pt x="2" y="35"/>
                  </a:cubicBezTo>
                  <a:cubicBezTo>
                    <a:pt x="0" y="16"/>
                    <a:pt x="20" y="0"/>
                    <a:pt x="31" y="1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8">
              <a:extLst>
                <a:ext uri="{FF2B5EF4-FFF2-40B4-BE49-F238E27FC236}">
                  <a16:creationId xmlns:a16="http://schemas.microsoft.com/office/drawing/2014/main" id="{5D70993C-17FF-471D-9C81-8A8E478F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101" y="2805017"/>
              <a:ext cx="1746934" cy="1230076"/>
            </a:xfrm>
            <a:custGeom>
              <a:avLst/>
              <a:gdLst>
                <a:gd name="T0" fmla="*/ 286 w 327"/>
                <a:gd name="T1" fmla="*/ 229 h 230"/>
                <a:gd name="T2" fmla="*/ 17 w 327"/>
                <a:gd name="T3" fmla="*/ 195 h 230"/>
                <a:gd name="T4" fmla="*/ 2 w 327"/>
                <a:gd name="T5" fmla="*/ 175 h 230"/>
                <a:gd name="T6" fmla="*/ 22 w 327"/>
                <a:gd name="T7" fmla="*/ 17 h 230"/>
                <a:gd name="T8" fmla="*/ 42 w 327"/>
                <a:gd name="T9" fmla="*/ 2 h 230"/>
                <a:gd name="T10" fmla="*/ 311 w 327"/>
                <a:gd name="T11" fmla="*/ 36 h 230"/>
                <a:gd name="T12" fmla="*/ 326 w 327"/>
                <a:gd name="T13" fmla="*/ 56 h 230"/>
                <a:gd name="T14" fmla="*/ 306 w 327"/>
                <a:gd name="T15" fmla="*/ 213 h 230"/>
                <a:gd name="T16" fmla="*/ 286 w 327"/>
                <a:gd name="T17" fmla="*/ 22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7" h="230">
                  <a:moveTo>
                    <a:pt x="286" y="229"/>
                  </a:moveTo>
                  <a:cubicBezTo>
                    <a:pt x="17" y="195"/>
                    <a:pt x="17" y="195"/>
                    <a:pt x="17" y="195"/>
                  </a:cubicBezTo>
                  <a:cubicBezTo>
                    <a:pt x="7" y="193"/>
                    <a:pt x="0" y="184"/>
                    <a:pt x="2" y="17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7"/>
                    <a:pt x="32" y="0"/>
                    <a:pt x="42" y="2"/>
                  </a:cubicBezTo>
                  <a:cubicBezTo>
                    <a:pt x="311" y="36"/>
                    <a:pt x="311" y="36"/>
                    <a:pt x="311" y="36"/>
                  </a:cubicBezTo>
                  <a:cubicBezTo>
                    <a:pt x="320" y="37"/>
                    <a:pt x="327" y="46"/>
                    <a:pt x="326" y="56"/>
                  </a:cubicBezTo>
                  <a:cubicBezTo>
                    <a:pt x="306" y="213"/>
                    <a:pt x="306" y="213"/>
                    <a:pt x="306" y="213"/>
                  </a:cubicBezTo>
                  <a:cubicBezTo>
                    <a:pt x="305" y="223"/>
                    <a:pt x="296" y="230"/>
                    <a:pt x="286" y="2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9">
              <a:extLst>
                <a:ext uri="{FF2B5EF4-FFF2-40B4-BE49-F238E27FC236}">
                  <a16:creationId xmlns:a16="http://schemas.microsoft.com/office/drawing/2014/main" id="{583FF799-56BF-4C22-B26E-C9AC053E1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181" y="2890784"/>
              <a:ext cx="1534774" cy="1058542"/>
            </a:xfrm>
            <a:custGeom>
              <a:avLst/>
              <a:gdLst>
                <a:gd name="T0" fmla="*/ 262 w 287"/>
                <a:gd name="T1" fmla="*/ 198 h 198"/>
                <a:gd name="T2" fmla="*/ 5 w 287"/>
                <a:gd name="T3" fmla="*/ 165 h 198"/>
                <a:gd name="T4" fmla="*/ 1 w 287"/>
                <a:gd name="T5" fmla="*/ 160 h 198"/>
                <a:gd name="T6" fmla="*/ 20 w 287"/>
                <a:gd name="T7" fmla="*/ 5 h 198"/>
                <a:gd name="T8" fmla="*/ 26 w 287"/>
                <a:gd name="T9" fmla="*/ 1 h 198"/>
                <a:gd name="T10" fmla="*/ 283 w 287"/>
                <a:gd name="T11" fmla="*/ 33 h 198"/>
                <a:gd name="T12" fmla="*/ 287 w 287"/>
                <a:gd name="T13" fmla="*/ 39 h 198"/>
                <a:gd name="T14" fmla="*/ 268 w 287"/>
                <a:gd name="T15" fmla="*/ 193 h 198"/>
                <a:gd name="T16" fmla="*/ 262 w 287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198">
                  <a:moveTo>
                    <a:pt x="262" y="198"/>
                  </a:moveTo>
                  <a:cubicBezTo>
                    <a:pt x="5" y="165"/>
                    <a:pt x="5" y="165"/>
                    <a:pt x="5" y="165"/>
                  </a:cubicBezTo>
                  <a:cubicBezTo>
                    <a:pt x="2" y="165"/>
                    <a:pt x="0" y="162"/>
                    <a:pt x="1" y="16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2"/>
                    <a:pt x="23" y="0"/>
                    <a:pt x="26" y="1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5" y="33"/>
                    <a:pt x="287" y="36"/>
                    <a:pt x="287" y="39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7" y="196"/>
                    <a:pt x="265" y="198"/>
                    <a:pt x="262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50">
              <a:extLst>
                <a:ext uri="{FF2B5EF4-FFF2-40B4-BE49-F238E27FC236}">
                  <a16:creationId xmlns:a16="http://schemas.microsoft.com/office/drawing/2014/main" id="{EF43AF1D-8674-424A-9A90-BA5DDAB5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47" y="2890784"/>
              <a:ext cx="1433208" cy="246015"/>
            </a:xfrm>
            <a:custGeom>
              <a:avLst/>
              <a:gdLst>
                <a:gd name="T0" fmla="*/ 267 w 268"/>
                <a:gd name="T1" fmla="*/ 46 h 46"/>
                <a:gd name="T2" fmla="*/ 268 w 268"/>
                <a:gd name="T3" fmla="*/ 38 h 46"/>
                <a:gd name="T4" fmla="*/ 265 w 268"/>
                <a:gd name="T5" fmla="*/ 33 h 46"/>
                <a:gd name="T6" fmla="*/ 6 w 268"/>
                <a:gd name="T7" fmla="*/ 0 h 46"/>
                <a:gd name="T8" fmla="*/ 1 w 268"/>
                <a:gd name="T9" fmla="*/ 4 h 46"/>
                <a:gd name="T10" fmla="*/ 0 w 268"/>
                <a:gd name="T11" fmla="*/ 12 h 46"/>
                <a:gd name="T12" fmla="*/ 267 w 268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" h="46">
                  <a:moveTo>
                    <a:pt x="267" y="46"/>
                  </a:moveTo>
                  <a:cubicBezTo>
                    <a:pt x="268" y="38"/>
                    <a:pt x="268" y="38"/>
                    <a:pt x="268" y="38"/>
                  </a:cubicBezTo>
                  <a:cubicBezTo>
                    <a:pt x="268" y="35"/>
                    <a:pt x="267" y="33"/>
                    <a:pt x="265" y="3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2"/>
                    <a:pt x="1" y="4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267" y="46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51">
              <a:extLst>
                <a:ext uri="{FF2B5EF4-FFF2-40B4-BE49-F238E27FC236}">
                  <a16:creationId xmlns:a16="http://schemas.microsoft.com/office/drawing/2014/main" id="{F59E28F0-0B2D-4C1C-8A4F-49F59D68B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075" y="3039747"/>
              <a:ext cx="756102" cy="756102"/>
            </a:xfrm>
            <a:custGeom>
              <a:avLst/>
              <a:gdLst>
                <a:gd name="T0" fmla="*/ 137 w 141"/>
                <a:gd name="T1" fmla="*/ 79 h 141"/>
                <a:gd name="T2" fmla="*/ 62 w 141"/>
                <a:gd name="T3" fmla="*/ 137 h 141"/>
                <a:gd name="T4" fmla="*/ 4 w 141"/>
                <a:gd name="T5" fmla="*/ 62 h 141"/>
                <a:gd name="T6" fmla="*/ 79 w 141"/>
                <a:gd name="T7" fmla="*/ 4 h 141"/>
                <a:gd name="T8" fmla="*/ 137 w 141"/>
                <a:gd name="T9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137" y="79"/>
                  </a:moveTo>
                  <a:cubicBezTo>
                    <a:pt x="132" y="115"/>
                    <a:pt x="99" y="141"/>
                    <a:pt x="62" y="137"/>
                  </a:cubicBezTo>
                  <a:cubicBezTo>
                    <a:pt x="26" y="132"/>
                    <a:pt x="0" y="99"/>
                    <a:pt x="4" y="62"/>
                  </a:cubicBezTo>
                  <a:cubicBezTo>
                    <a:pt x="9" y="26"/>
                    <a:pt x="42" y="0"/>
                    <a:pt x="79" y="4"/>
                  </a:cubicBezTo>
                  <a:cubicBezTo>
                    <a:pt x="115" y="9"/>
                    <a:pt x="141" y="42"/>
                    <a:pt x="137" y="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52">
              <a:extLst>
                <a:ext uri="{FF2B5EF4-FFF2-40B4-BE49-F238E27FC236}">
                  <a16:creationId xmlns:a16="http://schemas.microsoft.com/office/drawing/2014/main" id="{F0C1A030-7864-423C-9C8A-207896C9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978" y="3184196"/>
              <a:ext cx="367894" cy="444633"/>
            </a:xfrm>
            <a:custGeom>
              <a:avLst/>
              <a:gdLst>
                <a:gd name="T0" fmla="*/ 1 w 69"/>
                <a:gd name="T1" fmla="*/ 71 h 83"/>
                <a:gd name="T2" fmla="*/ 9 w 69"/>
                <a:gd name="T3" fmla="*/ 9 h 83"/>
                <a:gd name="T4" fmla="*/ 23 w 69"/>
                <a:gd name="T5" fmla="*/ 4 h 83"/>
                <a:gd name="T6" fmla="*/ 65 w 69"/>
                <a:gd name="T7" fmla="*/ 41 h 83"/>
                <a:gd name="T8" fmla="*/ 63 w 69"/>
                <a:gd name="T9" fmla="*/ 54 h 83"/>
                <a:gd name="T10" fmla="*/ 13 w 69"/>
                <a:gd name="T11" fmla="*/ 80 h 83"/>
                <a:gd name="T12" fmla="*/ 1 w 69"/>
                <a:gd name="T13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1" y="71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3"/>
                    <a:pt x="18" y="0"/>
                    <a:pt x="23" y="4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9" y="45"/>
                    <a:pt x="69" y="52"/>
                    <a:pt x="63" y="54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7" y="83"/>
                    <a:pt x="0" y="78"/>
                    <a:pt x="1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53">
              <a:extLst>
                <a:ext uri="{FF2B5EF4-FFF2-40B4-BE49-F238E27FC236}">
                  <a16:creationId xmlns:a16="http://schemas.microsoft.com/office/drawing/2014/main" id="{FF504FFD-DE8C-42E8-90FA-83E14135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514" y="5100406"/>
              <a:ext cx="309212" cy="309212"/>
            </a:xfrm>
            <a:custGeom>
              <a:avLst/>
              <a:gdLst>
                <a:gd name="T0" fmla="*/ 5 w 58"/>
                <a:gd name="T1" fmla="*/ 6 h 58"/>
                <a:gd name="T2" fmla="*/ 5 w 58"/>
                <a:gd name="T3" fmla="*/ 28 h 58"/>
                <a:gd name="T4" fmla="*/ 4 w 58"/>
                <a:gd name="T5" fmla="*/ 41 h 58"/>
                <a:gd name="T6" fmla="*/ 2 w 58"/>
                <a:gd name="T7" fmla="*/ 47 h 58"/>
                <a:gd name="T8" fmla="*/ 10 w 58"/>
                <a:gd name="T9" fmla="*/ 58 h 58"/>
                <a:gd name="T10" fmla="*/ 56 w 58"/>
                <a:gd name="T11" fmla="*/ 58 h 58"/>
                <a:gd name="T12" fmla="*/ 58 w 58"/>
                <a:gd name="T13" fmla="*/ 56 h 58"/>
                <a:gd name="T14" fmla="*/ 27 w 58"/>
                <a:gd name="T15" fmla="*/ 41 h 58"/>
                <a:gd name="T16" fmla="*/ 18 w 58"/>
                <a:gd name="T17" fmla="*/ 7 h 58"/>
                <a:gd name="T18" fmla="*/ 11 w 58"/>
                <a:gd name="T19" fmla="*/ 0 h 58"/>
                <a:gd name="T20" fmla="*/ 5 w 58"/>
                <a:gd name="T21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5" y="6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32"/>
                    <a:pt x="5" y="37"/>
                    <a:pt x="4" y="4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53"/>
                    <a:pt x="4" y="58"/>
                    <a:pt x="10" y="58"/>
                  </a:cubicBezTo>
                  <a:cubicBezTo>
                    <a:pt x="24" y="58"/>
                    <a:pt x="49" y="58"/>
                    <a:pt x="56" y="58"/>
                  </a:cubicBezTo>
                  <a:cubicBezTo>
                    <a:pt x="57" y="58"/>
                    <a:pt x="58" y="57"/>
                    <a:pt x="58" y="56"/>
                  </a:cubicBezTo>
                  <a:cubicBezTo>
                    <a:pt x="58" y="50"/>
                    <a:pt x="40" y="46"/>
                    <a:pt x="27" y="41"/>
                  </a:cubicBezTo>
                  <a:cubicBezTo>
                    <a:pt x="16" y="37"/>
                    <a:pt x="17" y="18"/>
                    <a:pt x="18" y="7"/>
                  </a:cubicBezTo>
                  <a:cubicBezTo>
                    <a:pt x="19" y="3"/>
                    <a:pt x="15" y="0"/>
                    <a:pt x="11" y="0"/>
                  </a:cubicBezTo>
                  <a:cubicBezTo>
                    <a:pt x="8" y="0"/>
                    <a:pt x="5" y="3"/>
                    <a:pt x="5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55">
              <a:extLst>
                <a:ext uri="{FF2B5EF4-FFF2-40B4-BE49-F238E27FC236}">
                  <a16:creationId xmlns:a16="http://schemas.microsoft.com/office/drawing/2014/main" id="{C41AA328-C410-4D1B-A707-81785A72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932" y="1800643"/>
              <a:ext cx="577797" cy="406264"/>
            </a:xfrm>
            <a:custGeom>
              <a:avLst/>
              <a:gdLst>
                <a:gd name="T0" fmla="*/ 2 w 108"/>
                <a:gd name="T1" fmla="*/ 11 h 76"/>
                <a:gd name="T2" fmla="*/ 26 w 108"/>
                <a:gd name="T3" fmla="*/ 3 h 76"/>
                <a:gd name="T4" fmla="*/ 35 w 108"/>
                <a:gd name="T5" fmla="*/ 6 h 76"/>
                <a:gd name="T6" fmla="*/ 57 w 108"/>
                <a:gd name="T7" fmla="*/ 6 h 76"/>
                <a:gd name="T8" fmla="*/ 68 w 108"/>
                <a:gd name="T9" fmla="*/ 4 h 76"/>
                <a:gd name="T10" fmla="*/ 106 w 108"/>
                <a:gd name="T11" fmla="*/ 28 h 76"/>
                <a:gd name="T12" fmla="*/ 106 w 108"/>
                <a:gd name="T13" fmla="*/ 38 h 76"/>
                <a:gd name="T14" fmla="*/ 68 w 108"/>
                <a:gd name="T15" fmla="*/ 71 h 76"/>
                <a:gd name="T16" fmla="*/ 32 w 108"/>
                <a:gd name="T17" fmla="*/ 42 h 76"/>
                <a:gd name="T18" fmla="*/ 32 w 108"/>
                <a:gd name="T19" fmla="*/ 40 h 76"/>
                <a:gd name="T20" fmla="*/ 25 w 108"/>
                <a:gd name="T21" fmla="*/ 31 h 76"/>
                <a:gd name="T22" fmla="*/ 19 w 108"/>
                <a:gd name="T23" fmla="*/ 30 h 76"/>
                <a:gd name="T24" fmla="*/ 2 w 108"/>
                <a:gd name="T25" fmla="*/ 1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76">
                  <a:moveTo>
                    <a:pt x="2" y="11"/>
                  </a:moveTo>
                  <a:cubicBezTo>
                    <a:pt x="4" y="3"/>
                    <a:pt x="15" y="0"/>
                    <a:pt x="26" y="3"/>
                  </a:cubicBezTo>
                  <a:cubicBezTo>
                    <a:pt x="29" y="3"/>
                    <a:pt x="32" y="4"/>
                    <a:pt x="35" y="6"/>
                  </a:cubicBezTo>
                  <a:cubicBezTo>
                    <a:pt x="42" y="9"/>
                    <a:pt x="50" y="9"/>
                    <a:pt x="57" y="6"/>
                  </a:cubicBezTo>
                  <a:cubicBezTo>
                    <a:pt x="61" y="4"/>
                    <a:pt x="65" y="4"/>
                    <a:pt x="68" y="4"/>
                  </a:cubicBezTo>
                  <a:cubicBezTo>
                    <a:pt x="85" y="4"/>
                    <a:pt x="100" y="16"/>
                    <a:pt x="106" y="28"/>
                  </a:cubicBezTo>
                  <a:cubicBezTo>
                    <a:pt x="108" y="32"/>
                    <a:pt x="106" y="35"/>
                    <a:pt x="106" y="38"/>
                  </a:cubicBezTo>
                  <a:cubicBezTo>
                    <a:pt x="107" y="76"/>
                    <a:pt x="88" y="71"/>
                    <a:pt x="68" y="71"/>
                  </a:cubicBezTo>
                  <a:cubicBezTo>
                    <a:pt x="47" y="71"/>
                    <a:pt x="32" y="59"/>
                    <a:pt x="32" y="42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3" y="35"/>
                    <a:pt x="30" y="31"/>
                    <a:pt x="25" y="31"/>
                  </a:cubicBezTo>
                  <a:cubicBezTo>
                    <a:pt x="23" y="31"/>
                    <a:pt x="21" y="30"/>
                    <a:pt x="19" y="30"/>
                  </a:cubicBezTo>
                  <a:cubicBezTo>
                    <a:pt x="8" y="27"/>
                    <a:pt x="0" y="19"/>
                    <a:pt x="2" y="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56">
              <a:extLst>
                <a:ext uri="{FF2B5EF4-FFF2-40B4-BE49-F238E27FC236}">
                  <a16:creationId xmlns:a16="http://schemas.microsoft.com/office/drawing/2014/main" id="{F4F3B016-2D22-405C-BF80-4EFB59F8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66" y="2335557"/>
              <a:ext cx="780929" cy="1133024"/>
            </a:xfrm>
            <a:custGeom>
              <a:avLst/>
              <a:gdLst>
                <a:gd name="T0" fmla="*/ 346 w 346"/>
                <a:gd name="T1" fmla="*/ 502 h 502"/>
                <a:gd name="T2" fmla="*/ 277 w 346"/>
                <a:gd name="T3" fmla="*/ 26 h 502"/>
                <a:gd name="T4" fmla="*/ 95 w 346"/>
                <a:gd name="T5" fmla="*/ 0 h 502"/>
                <a:gd name="T6" fmla="*/ 0 w 346"/>
                <a:gd name="T7" fmla="*/ 497 h 502"/>
                <a:gd name="T8" fmla="*/ 346 w 346"/>
                <a:gd name="T9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" h="502">
                  <a:moveTo>
                    <a:pt x="346" y="502"/>
                  </a:moveTo>
                  <a:lnTo>
                    <a:pt x="277" y="26"/>
                  </a:lnTo>
                  <a:lnTo>
                    <a:pt x="95" y="0"/>
                  </a:lnTo>
                  <a:lnTo>
                    <a:pt x="0" y="497"/>
                  </a:lnTo>
                  <a:lnTo>
                    <a:pt x="346" y="502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57">
              <a:extLst>
                <a:ext uri="{FF2B5EF4-FFF2-40B4-BE49-F238E27FC236}">
                  <a16:creationId xmlns:a16="http://schemas.microsoft.com/office/drawing/2014/main" id="{5279C399-35F9-4FF2-A606-B05FADAE3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663" y="3441497"/>
              <a:ext cx="503316" cy="1771761"/>
            </a:xfrm>
            <a:custGeom>
              <a:avLst/>
              <a:gdLst>
                <a:gd name="T0" fmla="*/ 0 w 94"/>
                <a:gd name="T1" fmla="*/ 7 h 331"/>
                <a:gd name="T2" fmla="*/ 85 w 94"/>
                <a:gd name="T3" fmla="*/ 0 h 331"/>
                <a:gd name="T4" fmla="*/ 72 w 94"/>
                <a:gd name="T5" fmla="*/ 175 h 331"/>
                <a:gd name="T6" fmla="*/ 41 w 94"/>
                <a:gd name="T7" fmla="*/ 328 h 331"/>
                <a:gd name="T8" fmla="*/ 25 w 94"/>
                <a:gd name="T9" fmla="*/ 330 h 331"/>
                <a:gd name="T10" fmla="*/ 22 w 94"/>
                <a:gd name="T11" fmla="*/ 237 h 331"/>
                <a:gd name="T12" fmla="*/ 18 w 94"/>
                <a:gd name="T13" fmla="*/ 126 h 331"/>
                <a:gd name="T14" fmla="*/ 0 w 94"/>
                <a:gd name="T15" fmla="*/ 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31">
                  <a:moveTo>
                    <a:pt x="0" y="7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94" y="62"/>
                    <a:pt x="72" y="175"/>
                  </a:cubicBezTo>
                  <a:cubicBezTo>
                    <a:pt x="62" y="227"/>
                    <a:pt x="41" y="328"/>
                    <a:pt x="41" y="328"/>
                  </a:cubicBezTo>
                  <a:cubicBezTo>
                    <a:pt x="36" y="331"/>
                    <a:pt x="30" y="331"/>
                    <a:pt x="25" y="330"/>
                  </a:cubicBezTo>
                  <a:cubicBezTo>
                    <a:pt x="25" y="330"/>
                    <a:pt x="23" y="285"/>
                    <a:pt x="22" y="237"/>
                  </a:cubicBezTo>
                  <a:cubicBezTo>
                    <a:pt x="21" y="191"/>
                    <a:pt x="21" y="142"/>
                    <a:pt x="18" y="126"/>
                  </a:cubicBezTo>
                  <a:cubicBezTo>
                    <a:pt x="12" y="93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58">
              <a:extLst>
                <a:ext uri="{FF2B5EF4-FFF2-40B4-BE49-F238E27FC236}">
                  <a16:creationId xmlns:a16="http://schemas.microsoft.com/office/drawing/2014/main" id="{0805B16A-9130-4188-AB60-6EE7100B0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663" y="3479866"/>
              <a:ext cx="288899" cy="801242"/>
            </a:xfrm>
            <a:custGeom>
              <a:avLst/>
              <a:gdLst>
                <a:gd name="T0" fmla="*/ 54 w 54"/>
                <a:gd name="T1" fmla="*/ 6 h 150"/>
                <a:gd name="T2" fmla="*/ 33 w 54"/>
                <a:gd name="T3" fmla="*/ 39 h 150"/>
                <a:gd name="T4" fmla="*/ 25 w 54"/>
                <a:gd name="T5" fmla="*/ 143 h 150"/>
                <a:gd name="T6" fmla="*/ 18 w 54"/>
                <a:gd name="T7" fmla="*/ 119 h 150"/>
                <a:gd name="T8" fmla="*/ 0 w 54"/>
                <a:gd name="T9" fmla="*/ 0 h 150"/>
                <a:gd name="T10" fmla="*/ 54 w 54"/>
                <a:gd name="T11" fmla="*/ 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50">
                  <a:moveTo>
                    <a:pt x="54" y="6"/>
                  </a:moveTo>
                  <a:cubicBezTo>
                    <a:pt x="43" y="10"/>
                    <a:pt x="31" y="21"/>
                    <a:pt x="33" y="39"/>
                  </a:cubicBezTo>
                  <a:cubicBezTo>
                    <a:pt x="36" y="73"/>
                    <a:pt x="39" y="121"/>
                    <a:pt x="25" y="143"/>
                  </a:cubicBezTo>
                  <a:cubicBezTo>
                    <a:pt x="20" y="150"/>
                    <a:pt x="21" y="135"/>
                    <a:pt x="18" y="119"/>
                  </a:cubicBezTo>
                  <a:cubicBezTo>
                    <a:pt x="12" y="86"/>
                    <a:pt x="0" y="0"/>
                    <a:pt x="0" y="0"/>
                  </a:cubicBezTo>
                  <a:lnTo>
                    <a:pt x="54" y="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59">
              <a:extLst>
                <a:ext uri="{FF2B5EF4-FFF2-40B4-BE49-F238E27FC236}">
                  <a16:creationId xmlns:a16="http://schemas.microsoft.com/office/drawing/2014/main" id="{C3A6168E-FDD4-40FD-ADFA-00096E12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515" y="3324132"/>
              <a:ext cx="695162" cy="1877841"/>
            </a:xfrm>
            <a:custGeom>
              <a:avLst/>
              <a:gdLst>
                <a:gd name="T0" fmla="*/ 101 w 130"/>
                <a:gd name="T1" fmla="*/ 30 h 351"/>
                <a:gd name="T2" fmla="*/ 92 w 130"/>
                <a:gd name="T3" fmla="*/ 215 h 351"/>
                <a:gd name="T4" fmla="*/ 14 w 130"/>
                <a:gd name="T5" fmla="*/ 350 h 351"/>
                <a:gd name="T6" fmla="*/ 0 w 130"/>
                <a:gd name="T7" fmla="*/ 346 h 351"/>
                <a:gd name="T8" fmla="*/ 16 w 130"/>
                <a:gd name="T9" fmla="*/ 280 h 351"/>
                <a:gd name="T10" fmla="*/ 37 w 130"/>
                <a:gd name="T11" fmla="*/ 168 h 351"/>
                <a:gd name="T12" fmla="*/ 24 w 130"/>
                <a:gd name="T13" fmla="*/ 30 h 351"/>
                <a:gd name="T14" fmla="*/ 101 w 130"/>
                <a:gd name="T15" fmla="*/ 3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351">
                  <a:moveTo>
                    <a:pt x="101" y="30"/>
                  </a:moveTo>
                  <a:cubicBezTo>
                    <a:pt x="110" y="77"/>
                    <a:pt x="130" y="148"/>
                    <a:pt x="92" y="215"/>
                  </a:cubicBezTo>
                  <a:cubicBezTo>
                    <a:pt x="54" y="281"/>
                    <a:pt x="14" y="350"/>
                    <a:pt x="14" y="350"/>
                  </a:cubicBezTo>
                  <a:cubicBezTo>
                    <a:pt x="9" y="351"/>
                    <a:pt x="4" y="349"/>
                    <a:pt x="0" y="346"/>
                  </a:cubicBezTo>
                  <a:cubicBezTo>
                    <a:pt x="0" y="346"/>
                    <a:pt x="7" y="315"/>
                    <a:pt x="16" y="280"/>
                  </a:cubicBezTo>
                  <a:cubicBezTo>
                    <a:pt x="27" y="240"/>
                    <a:pt x="41" y="192"/>
                    <a:pt x="37" y="168"/>
                  </a:cubicBezTo>
                  <a:cubicBezTo>
                    <a:pt x="30" y="121"/>
                    <a:pt x="21" y="60"/>
                    <a:pt x="24" y="30"/>
                  </a:cubicBezTo>
                  <a:cubicBezTo>
                    <a:pt x="26" y="0"/>
                    <a:pt x="97" y="5"/>
                    <a:pt x="101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60">
              <a:extLst>
                <a:ext uri="{FF2B5EF4-FFF2-40B4-BE49-F238E27FC236}">
                  <a16:creationId xmlns:a16="http://schemas.microsoft.com/office/drawing/2014/main" id="{B3BBFBAF-4493-4E37-8923-CE79F6C4B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881" y="2335557"/>
              <a:ext cx="808014" cy="1196221"/>
            </a:xfrm>
            <a:custGeom>
              <a:avLst/>
              <a:gdLst>
                <a:gd name="T0" fmla="*/ 147 w 151"/>
                <a:gd name="T1" fmla="*/ 215 h 224"/>
                <a:gd name="T2" fmla="*/ 151 w 151"/>
                <a:gd name="T3" fmla="*/ 207 h 224"/>
                <a:gd name="T4" fmla="*/ 119 w 151"/>
                <a:gd name="T5" fmla="*/ 11 h 224"/>
                <a:gd name="T6" fmla="*/ 42 w 151"/>
                <a:gd name="T7" fmla="*/ 0 h 224"/>
                <a:gd name="T8" fmla="*/ 0 w 151"/>
                <a:gd name="T9" fmla="*/ 207 h 224"/>
                <a:gd name="T10" fmla="*/ 6 w 151"/>
                <a:gd name="T11" fmla="*/ 216 h 224"/>
                <a:gd name="T12" fmla="*/ 94 w 151"/>
                <a:gd name="T13" fmla="*/ 224 h 224"/>
                <a:gd name="T14" fmla="*/ 147 w 151"/>
                <a:gd name="T15" fmla="*/ 21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224">
                  <a:moveTo>
                    <a:pt x="147" y="215"/>
                  </a:moveTo>
                  <a:cubicBezTo>
                    <a:pt x="150" y="213"/>
                    <a:pt x="151" y="210"/>
                    <a:pt x="151" y="207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0" y="211"/>
                    <a:pt x="2" y="215"/>
                    <a:pt x="6" y="216"/>
                  </a:cubicBezTo>
                  <a:cubicBezTo>
                    <a:pt x="20" y="218"/>
                    <a:pt x="55" y="224"/>
                    <a:pt x="94" y="224"/>
                  </a:cubicBezTo>
                  <a:cubicBezTo>
                    <a:pt x="123" y="224"/>
                    <a:pt x="139" y="218"/>
                    <a:pt x="147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61">
              <a:extLst>
                <a:ext uri="{FF2B5EF4-FFF2-40B4-BE49-F238E27FC236}">
                  <a16:creationId xmlns:a16="http://schemas.microsoft.com/office/drawing/2014/main" id="{4C3B272B-33AF-4FFF-95DD-DA07745DF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969" y="2335557"/>
              <a:ext cx="458175" cy="1534774"/>
            </a:xfrm>
            <a:custGeom>
              <a:avLst/>
              <a:gdLst>
                <a:gd name="T0" fmla="*/ 76 w 86"/>
                <a:gd name="T1" fmla="*/ 11 h 287"/>
                <a:gd name="T2" fmla="*/ 80 w 86"/>
                <a:gd name="T3" fmla="*/ 51 h 287"/>
                <a:gd name="T4" fmla="*/ 84 w 86"/>
                <a:gd name="T5" fmla="*/ 162 h 287"/>
                <a:gd name="T6" fmla="*/ 61 w 86"/>
                <a:gd name="T7" fmla="*/ 273 h 287"/>
                <a:gd name="T8" fmla="*/ 1 w 86"/>
                <a:gd name="T9" fmla="*/ 255 h 287"/>
                <a:gd name="T10" fmla="*/ 18 w 86"/>
                <a:gd name="T11" fmla="*/ 105 h 287"/>
                <a:gd name="T12" fmla="*/ 55 w 86"/>
                <a:gd name="T13" fmla="*/ 0 h 287"/>
                <a:gd name="T14" fmla="*/ 67 w 86"/>
                <a:gd name="T15" fmla="*/ 1 h 287"/>
                <a:gd name="T16" fmla="*/ 76 w 86"/>
                <a:gd name="T17" fmla="*/ 1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287">
                  <a:moveTo>
                    <a:pt x="76" y="11"/>
                  </a:moveTo>
                  <a:cubicBezTo>
                    <a:pt x="76" y="25"/>
                    <a:pt x="79" y="37"/>
                    <a:pt x="80" y="51"/>
                  </a:cubicBezTo>
                  <a:cubicBezTo>
                    <a:pt x="83" y="80"/>
                    <a:pt x="83" y="118"/>
                    <a:pt x="84" y="162"/>
                  </a:cubicBezTo>
                  <a:cubicBezTo>
                    <a:pt x="86" y="238"/>
                    <a:pt x="81" y="258"/>
                    <a:pt x="61" y="273"/>
                  </a:cubicBezTo>
                  <a:cubicBezTo>
                    <a:pt x="41" y="287"/>
                    <a:pt x="2" y="263"/>
                    <a:pt x="1" y="255"/>
                  </a:cubicBezTo>
                  <a:cubicBezTo>
                    <a:pt x="0" y="247"/>
                    <a:pt x="8" y="148"/>
                    <a:pt x="18" y="105"/>
                  </a:cubicBezTo>
                  <a:cubicBezTo>
                    <a:pt x="28" y="62"/>
                    <a:pt x="55" y="0"/>
                    <a:pt x="5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72" y="2"/>
                    <a:pt x="76" y="6"/>
                    <a:pt x="76" y="1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62">
              <a:extLst>
                <a:ext uri="{FF2B5EF4-FFF2-40B4-BE49-F238E27FC236}">
                  <a16:creationId xmlns:a16="http://schemas.microsoft.com/office/drawing/2014/main" id="{2226BE1D-D385-402A-A4CD-FFA50C854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66" y="2335557"/>
              <a:ext cx="320497" cy="796728"/>
            </a:xfrm>
            <a:custGeom>
              <a:avLst/>
              <a:gdLst>
                <a:gd name="T0" fmla="*/ 29 w 60"/>
                <a:gd name="T1" fmla="*/ 102 h 149"/>
                <a:gd name="T2" fmla="*/ 60 w 60"/>
                <a:gd name="T3" fmla="*/ 24 h 149"/>
                <a:gd name="T4" fmla="*/ 46 w 60"/>
                <a:gd name="T5" fmla="*/ 0 h 149"/>
                <a:gd name="T6" fmla="*/ 9 w 60"/>
                <a:gd name="T7" fmla="*/ 106 h 149"/>
                <a:gd name="T8" fmla="*/ 29 w 60"/>
                <a:gd name="T9" fmla="*/ 10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49">
                  <a:moveTo>
                    <a:pt x="29" y="102"/>
                  </a:moveTo>
                  <a:cubicBezTo>
                    <a:pt x="39" y="87"/>
                    <a:pt x="60" y="38"/>
                    <a:pt x="60" y="2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19" y="63"/>
                    <a:pt x="9" y="106"/>
                  </a:cubicBezTo>
                  <a:cubicBezTo>
                    <a:pt x="0" y="149"/>
                    <a:pt x="19" y="119"/>
                    <a:pt x="29" y="10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63">
              <a:extLst>
                <a:ext uri="{FF2B5EF4-FFF2-40B4-BE49-F238E27FC236}">
                  <a16:creationId xmlns:a16="http://schemas.microsoft.com/office/drawing/2014/main" id="{952927E2-ACB3-4B83-B894-A1AAF44A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509" y="2378440"/>
              <a:ext cx="381437" cy="1442236"/>
            </a:xfrm>
            <a:custGeom>
              <a:avLst/>
              <a:gdLst>
                <a:gd name="T0" fmla="*/ 0 w 71"/>
                <a:gd name="T1" fmla="*/ 0 h 270"/>
                <a:gd name="T2" fmla="*/ 11 w 71"/>
                <a:gd name="T3" fmla="*/ 75 h 270"/>
                <a:gd name="T4" fmla="*/ 31 w 71"/>
                <a:gd name="T5" fmla="*/ 258 h 270"/>
                <a:gd name="T6" fmla="*/ 71 w 71"/>
                <a:gd name="T7" fmla="*/ 227 h 270"/>
                <a:gd name="T8" fmla="*/ 53 w 71"/>
                <a:gd name="T9" fmla="*/ 154 h 270"/>
                <a:gd name="T10" fmla="*/ 33 w 71"/>
                <a:gd name="T11" fmla="*/ 16 h 270"/>
                <a:gd name="T12" fmla="*/ 24 w 71"/>
                <a:gd name="T13" fmla="*/ 3 h 270"/>
                <a:gd name="T14" fmla="*/ 0 w 71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70">
                  <a:moveTo>
                    <a:pt x="0" y="0"/>
                  </a:moveTo>
                  <a:cubicBezTo>
                    <a:pt x="0" y="0"/>
                    <a:pt x="10" y="33"/>
                    <a:pt x="11" y="75"/>
                  </a:cubicBezTo>
                  <a:cubicBezTo>
                    <a:pt x="12" y="119"/>
                    <a:pt x="16" y="218"/>
                    <a:pt x="31" y="258"/>
                  </a:cubicBezTo>
                  <a:cubicBezTo>
                    <a:pt x="36" y="270"/>
                    <a:pt x="71" y="237"/>
                    <a:pt x="71" y="227"/>
                  </a:cubicBezTo>
                  <a:cubicBezTo>
                    <a:pt x="71" y="217"/>
                    <a:pt x="61" y="184"/>
                    <a:pt x="53" y="154"/>
                  </a:cubicBezTo>
                  <a:cubicBezTo>
                    <a:pt x="46" y="129"/>
                    <a:pt x="36" y="47"/>
                    <a:pt x="33" y="16"/>
                  </a:cubicBezTo>
                  <a:cubicBezTo>
                    <a:pt x="32" y="9"/>
                    <a:pt x="31" y="4"/>
                    <a:pt x="2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64">
              <a:extLst>
                <a:ext uri="{FF2B5EF4-FFF2-40B4-BE49-F238E27FC236}">
                  <a16:creationId xmlns:a16="http://schemas.microsoft.com/office/drawing/2014/main" id="{A74E37B3-8EF4-4891-BE13-DFB37B52E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382" y="1954120"/>
              <a:ext cx="250529" cy="257300"/>
            </a:xfrm>
            <a:custGeom>
              <a:avLst/>
              <a:gdLst>
                <a:gd name="T0" fmla="*/ 10 w 47"/>
                <a:gd name="T1" fmla="*/ 1 h 48"/>
                <a:gd name="T2" fmla="*/ 2 w 47"/>
                <a:gd name="T3" fmla="*/ 9 h 48"/>
                <a:gd name="T4" fmla="*/ 2 w 47"/>
                <a:gd name="T5" fmla="*/ 20 h 48"/>
                <a:gd name="T6" fmla="*/ 14 w 47"/>
                <a:gd name="T7" fmla="*/ 35 h 48"/>
                <a:gd name="T8" fmla="*/ 25 w 47"/>
                <a:gd name="T9" fmla="*/ 47 h 48"/>
                <a:gd name="T10" fmla="*/ 47 w 47"/>
                <a:gd name="T11" fmla="*/ 36 h 48"/>
                <a:gd name="T12" fmla="*/ 10 w 47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8">
                  <a:moveTo>
                    <a:pt x="10" y="1"/>
                  </a:moveTo>
                  <a:cubicBezTo>
                    <a:pt x="5" y="0"/>
                    <a:pt x="1" y="4"/>
                    <a:pt x="2" y="9"/>
                  </a:cubicBezTo>
                  <a:cubicBezTo>
                    <a:pt x="3" y="12"/>
                    <a:pt x="3" y="16"/>
                    <a:pt x="2" y="20"/>
                  </a:cubicBezTo>
                  <a:cubicBezTo>
                    <a:pt x="0" y="29"/>
                    <a:pt x="10" y="32"/>
                    <a:pt x="14" y="35"/>
                  </a:cubicBezTo>
                  <a:cubicBezTo>
                    <a:pt x="18" y="39"/>
                    <a:pt x="19" y="47"/>
                    <a:pt x="25" y="47"/>
                  </a:cubicBezTo>
                  <a:cubicBezTo>
                    <a:pt x="32" y="48"/>
                    <a:pt x="47" y="42"/>
                    <a:pt x="47" y="36"/>
                  </a:cubicBezTo>
                  <a:cubicBezTo>
                    <a:pt x="47" y="31"/>
                    <a:pt x="26" y="5"/>
                    <a:pt x="10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65">
              <a:extLst>
                <a:ext uri="{FF2B5EF4-FFF2-40B4-BE49-F238E27FC236}">
                  <a16:creationId xmlns:a16="http://schemas.microsoft.com/office/drawing/2014/main" id="{0E339A55-E9AD-448A-9A66-CB142910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434" y="1895438"/>
              <a:ext cx="325011" cy="561998"/>
            </a:xfrm>
            <a:custGeom>
              <a:avLst/>
              <a:gdLst>
                <a:gd name="T0" fmla="*/ 24 w 61"/>
                <a:gd name="T1" fmla="*/ 0 h 105"/>
                <a:gd name="T2" fmla="*/ 0 w 61"/>
                <a:gd name="T3" fmla="*/ 35 h 105"/>
                <a:gd name="T4" fmla="*/ 7 w 61"/>
                <a:gd name="T5" fmla="*/ 58 h 105"/>
                <a:gd name="T6" fmla="*/ 9 w 61"/>
                <a:gd name="T7" fmla="*/ 71 h 105"/>
                <a:gd name="T8" fmla="*/ 5 w 61"/>
                <a:gd name="T9" fmla="*/ 84 h 105"/>
                <a:gd name="T10" fmla="*/ 16 w 61"/>
                <a:gd name="T11" fmla="*/ 104 h 105"/>
                <a:gd name="T12" fmla="*/ 29 w 61"/>
                <a:gd name="T13" fmla="*/ 102 h 105"/>
                <a:gd name="T14" fmla="*/ 33 w 61"/>
                <a:gd name="T15" fmla="*/ 88 h 105"/>
                <a:gd name="T16" fmla="*/ 32 w 61"/>
                <a:gd name="T17" fmla="*/ 85 h 105"/>
                <a:gd name="T18" fmla="*/ 38 w 61"/>
                <a:gd name="T19" fmla="*/ 74 h 105"/>
                <a:gd name="T20" fmla="*/ 57 w 61"/>
                <a:gd name="T21" fmla="*/ 35 h 105"/>
                <a:gd name="T22" fmla="*/ 24 w 61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5">
                  <a:moveTo>
                    <a:pt x="24" y="0"/>
                  </a:moveTo>
                  <a:cubicBezTo>
                    <a:pt x="7" y="0"/>
                    <a:pt x="1" y="13"/>
                    <a:pt x="0" y="35"/>
                  </a:cubicBezTo>
                  <a:cubicBezTo>
                    <a:pt x="0" y="44"/>
                    <a:pt x="4" y="52"/>
                    <a:pt x="7" y="58"/>
                  </a:cubicBezTo>
                  <a:cubicBezTo>
                    <a:pt x="9" y="62"/>
                    <a:pt x="10" y="66"/>
                    <a:pt x="9" y="71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2" y="95"/>
                    <a:pt x="8" y="102"/>
                    <a:pt x="16" y="104"/>
                  </a:cubicBezTo>
                  <a:cubicBezTo>
                    <a:pt x="21" y="105"/>
                    <a:pt x="25" y="105"/>
                    <a:pt x="29" y="102"/>
                  </a:cubicBezTo>
                  <a:cubicBezTo>
                    <a:pt x="33" y="99"/>
                    <a:pt x="34" y="93"/>
                    <a:pt x="33" y="88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1" y="80"/>
                    <a:pt x="33" y="75"/>
                    <a:pt x="38" y="74"/>
                  </a:cubicBezTo>
                  <a:cubicBezTo>
                    <a:pt x="52" y="71"/>
                    <a:pt x="54" y="57"/>
                    <a:pt x="57" y="35"/>
                  </a:cubicBezTo>
                  <a:cubicBezTo>
                    <a:pt x="61" y="13"/>
                    <a:pt x="42" y="0"/>
                    <a:pt x="24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66">
              <a:extLst>
                <a:ext uri="{FF2B5EF4-FFF2-40B4-BE49-F238E27FC236}">
                  <a16:creationId xmlns:a16="http://schemas.microsoft.com/office/drawing/2014/main" id="{F0E913AB-9DF0-431C-B5A6-AC426CA1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550" y="1832242"/>
              <a:ext cx="363380" cy="282128"/>
            </a:xfrm>
            <a:custGeom>
              <a:avLst/>
              <a:gdLst>
                <a:gd name="T0" fmla="*/ 68 w 68"/>
                <a:gd name="T1" fmla="*/ 16 h 53"/>
                <a:gd name="T2" fmla="*/ 57 w 68"/>
                <a:gd name="T3" fmla="*/ 4 h 53"/>
                <a:gd name="T4" fmla="*/ 50 w 68"/>
                <a:gd name="T5" fmla="*/ 3 h 53"/>
                <a:gd name="T6" fmla="*/ 32 w 68"/>
                <a:gd name="T7" fmla="*/ 0 h 53"/>
                <a:gd name="T8" fmla="*/ 3 w 68"/>
                <a:gd name="T9" fmla="*/ 24 h 53"/>
                <a:gd name="T10" fmla="*/ 5 w 68"/>
                <a:gd name="T11" fmla="*/ 35 h 53"/>
                <a:gd name="T12" fmla="*/ 15 w 68"/>
                <a:gd name="T13" fmla="*/ 45 h 53"/>
                <a:gd name="T14" fmla="*/ 17 w 68"/>
                <a:gd name="T15" fmla="*/ 45 h 53"/>
                <a:gd name="T16" fmla="*/ 18 w 68"/>
                <a:gd name="T17" fmla="*/ 47 h 53"/>
                <a:gd name="T18" fmla="*/ 20 w 68"/>
                <a:gd name="T19" fmla="*/ 53 h 53"/>
                <a:gd name="T20" fmla="*/ 22 w 68"/>
                <a:gd name="T21" fmla="*/ 44 h 53"/>
                <a:gd name="T22" fmla="*/ 31 w 68"/>
                <a:gd name="T23" fmla="*/ 32 h 53"/>
                <a:gd name="T24" fmla="*/ 47 w 68"/>
                <a:gd name="T25" fmla="*/ 28 h 53"/>
                <a:gd name="T26" fmla="*/ 52 w 68"/>
                <a:gd name="T27" fmla="*/ 30 h 53"/>
                <a:gd name="T28" fmla="*/ 67 w 68"/>
                <a:gd name="T29" fmla="*/ 20 h 53"/>
                <a:gd name="T30" fmla="*/ 68 w 68"/>
                <a:gd name="T31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3">
                  <a:moveTo>
                    <a:pt x="68" y="16"/>
                  </a:moveTo>
                  <a:cubicBezTo>
                    <a:pt x="68" y="10"/>
                    <a:pt x="63" y="5"/>
                    <a:pt x="57" y="4"/>
                  </a:cubicBezTo>
                  <a:cubicBezTo>
                    <a:pt x="56" y="4"/>
                    <a:pt x="52" y="4"/>
                    <a:pt x="50" y="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0" y="0"/>
                    <a:pt x="0" y="7"/>
                    <a:pt x="3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40"/>
                    <a:pt x="10" y="44"/>
                    <a:pt x="15" y="45"/>
                  </a:cubicBezTo>
                  <a:cubicBezTo>
                    <a:pt x="15" y="45"/>
                    <a:pt x="16" y="45"/>
                    <a:pt x="17" y="45"/>
                  </a:cubicBezTo>
                  <a:cubicBezTo>
                    <a:pt x="17" y="45"/>
                    <a:pt x="18" y="46"/>
                    <a:pt x="18" y="47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2" y="53"/>
                    <a:pt x="22" y="46"/>
                    <a:pt x="22" y="44"/>
                  </a:cubicBezTo>
                  <a:cubicBezTo>
                    <a:pt x="22" y="38"/>
                    <a:pt x="26" y="34"/>
                    <a:pt x="31" y="32"/>
                  </a:cubicBezTo>
                  <a:cubicBezTo>
                    <a:pt x="38" y="31"/>
                    <a:pt x="40" y="26"/>
                    <a:pt x="47" y="28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9" y="31"/>
                    <a:pt x="67" y="27"/>
                    <a:pt x="67" y="20"/>
                  </a:cubicBezTo>
                  <a:cubicBezTo>
                    <a:pt x="67" y="19"/>
                    <a:pt x="68" y="17"/>
                    <a:pt x="68" y="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67">
              <a:extLst>
                <a:ext uri="{FF2B5EF4-FFF2-40B4-BE49-F238E27FC236}">
                  <a16:creationId xmlns:a16="http://schemas.microsoft.com/office/drawing/2014/main" id="{0D1D2509-95BC-4603-B415-51626AABA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349" y="2035373"/>
              <a:ext cx="78996" cy="101566"/>
            </a:xfrm>
            <a:custGeom>
              <a:avLst/>
              <a:gdLst>
                <a:gd name="T0" fmla="*/ 15 w 15"/>
                <a:gd name="T1" fmla="*/ 10 h 19"/>
                <a:gd name="T2" fmla="*/ 8 w 15"/>
                <a:gd name="T3" fmla="*/ 19 h 19"/>
                <a:gd name="T4" fmla="*/ 0 w 15"/>
                <a:gd name="T5" fmla="*/ 7 h 19"/>
                <a:gd name="T6" fmla="*/ 8 w 15"/>
                <a:gd name="T7" fmla="*/ 0 h 19"/>
                <a:gd name="T8" fmla="*/ 15 w 15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9">
                  <a:moveTo>
                    <a:pt x="15" y="10"/>
                  </a:moveTo>
                  <a:cubicBezTo>
                    <a:pt x="15" y="15"/>
                    <a:pt x="13" y="19"/>
                    <a:pt x="8" y="19"/>
                  </a:cubicBezTo>
                  <a:cubicBezTo>
                    <a:pt x="3" y="19"/>
                    <a:pt x="0" y="12"/>
                    <a:pt x="0" y="7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3" y="0"/>
                    <a:pt x="15" y="4"/>
                    <a:pt x="15" y="1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68">
              <a:extLst>
                <a:ext uri="{FF2B5EF4-FFF2-40B4-BE49-F238E27FC236}">
                  <a16:creationId xmlns:a16="http://schemas.microsoft.com/office/drawing/2014/main" id="{BF99E52F-7876-42C7-87C8-C7529DD79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164" y="2073742"/>
              <a:ext cx="47397" cy="121879"/>
            </a:xfrm>
            <a:custGeom>
              <a:avLst/>
              <a:gdLst>
                <a:gd name="T0" fmla="*/ 8 w 9"/>
                <a:gd name="T1" fmla="*/ 18 h 23"/>
                <a:gd name="T2" fmla="*/ 4 w 9"/>
                <a:gd name="T3" fmla="*/ 23 h 23"/>
                <a:gd name="T4" fmla="*/ 0 w 9"/>
                <a:gd name="T5" fmla="*/ 20 h 23"/>
                <a:gd name="T6" fmla="*/ 0 w 9"/>
                <a:gd name="T7" fmla="*/ 3 h 23"/>
                <a:gd name="T8" fmla="*/ 1 w 9"/>
                <a:gd name="T9" fmla="*/ 1 h 23"/>
                <a:gd name="T10" fmla="*/ 3 w 9"/>
                <a:gd name="T11" fmla="*/ 0 h 23"/>
                <a:gd name="T12" fmla="*/ 4 w 9"/>
                <a:gd name="T13" fmla="*/ 2 h 23"/>
                <a:gd name="T14" fmla="*/ 8 w 9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3">
                  <a:moveTo>
                    <a:pt x="8" y="18"/>
                  </a:moveTo>
                  <a:cubicBezTo>
                    <a:pt x="9" y="21"/>
                    <a:pt x="7" y="23"/>
                    <a:pt x="4" y="23"/>
                  </a:cubicBezTo>
                  <a:cubicBezTo>
                    <a:pt x="2" y="23"/>
                    <a:pt x="0" y="22"/>
                    <a:pt x="0" y="2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lnTo>
                    <a:pt x="8" y="18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69">
              <a:extLst>
                <a:ext uri="{FF2B5EF4-FFF2-40B4-BE49-F238E27FC236}">
                  <a16:creationId xmlns:a16="http://schemas.microsoft.com/office/drawing/2014/main" id="{DF3F8D24-E4DD-4AAB-B785-D3A579B9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963" y="1965405"/>
              <a:ext cx="69968" cy="101566"/>
            </a:xfrm>
            <a:custGeom>
              <a:avLst/>
              <a:gdLst>
                <a:gd name="T0" fmla="*/ 0 w 13"/>
                <a:gd name="T1" fmla="*/ 2 h 19"/>
                <a:gd name="T2" fmla="*/ 11 w 13"/>
                <a:gd name="T3" fmla="*/ 19 h 19"/>
                <a:gd name="T4" fmla="*/ 11 w 13"/>
                <a:gd name="T5" fmla="*/ 19 h 19"/>
                <a:gd name="T6" fmla="*/ 13 w 13"/>
                <a:gd name="T7" fmla="*/ 17 h 19"/>
                <a:gd name="T8" fmla="*/ 13 w 13"/>
                <a:gd name="T9" fmla="*/ 10 h 19"/>
                <a:gd name="T10" fmla="*/ 8 w 13"/>
                <a:gd name="T11" fmla="*/ 0 h 19"/>
                <a:gd name="T12" fmla="*/ 0 w 13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0" y="2"/>
                  </a:moveTo>
                  <a:cubicBezTo>
                    <a:pt x="6" y="4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3" y="18"/>
                    <a:pt x="13" y="1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9" y="0"/>
                    <a:pt x="8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70">
              <a:extLst>
                <a:ext uri="{FF2B5EF4-FFF2-40B4-BE49-F238E27FC236}">
                  <a16:creationId xmlns:a16="http://schemas.microsoft.com/office/drawing/2014/main" id="{6BC9C29C-8E67-47E6-BBE9-218E3CB9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202" y="3644628"/>
              <a:ext cx="144449" cy="315983"/>
            </a:xfrm>
            <a:custGeom>
              <a:avLst/>
              <a:gdLst>
                <a:gd name="T0" fmla="*/ 24 w 27"/>
                <a:gd name="T1" fmla="*/ 38 h 59"/>
                <a:gd name="T2" fmla="*/ 21 w 27"/>
                <a:gd name="T3" fmla="*/ 25 h 59"/>
                <a:gd name="T4" fmla="*/ 19 w 27"/>
                <a:gd name="T5" fmla="*/ 22 h 59"/>
                <a:gd name="T6" fmla="*/ 16 w 27"/>
                <a:gd name="T7" fmla="*/ 16 h 59"/>
                <a:gd name="T8" fmla="*/ 16 w 27"/>
                <a:gd name="T9" fmla="*/ 7 h 59"/>
                <a:gd name="T10" fmla="*/ 10 w 27"/>
                <a:gd name="T11" fmla="*/ 0 h 59"/>
                <a:gd name="T12" fmla="*/ 4 w 27"/>
                <a:gd name="T13" fmla="*/ 8 h 59"/>
                <a:gd name="T14" fmla="*/ 4 w 27"/>
                <a:gd name="T15" fmla="*/ 14 h 59"/>
                <a:gd name="T16" fmla="*/ 2 w 27"/>
                <a:gd name="T17" fmla="*/ 25 h 59"/>
                <a:gd name="T18" fmla="*/ 4 w 27"/>
                <a:gd name="T19" fmla="*/ 47 h 59"/>
                <a:gd name="T20" fmla="*/ 17 w 27"/>
                <a:gd name="T21" fmla="*/ 56 h 59"/>
                <a:gd name="T22" fmla="*/ 25 w 27"/>
                <a:gd name="T23" fmla="*/ 55 h 59"/>
                <a:gd name="T24" fmla="*/ 15 w 27"/>
                <a:gd name="T25" fmla="*/ 35 h 59"/>
                <a:gd name="T26" fmla="*/ 17 w 27"/>
                <a:gd name="T27" fmla="*/ 33 h 59"/>
                <a:gd name="T28" fmla="*/ 20 w 27"/>
                <a:gd name="T29" fmla="*/ 40 h 59"/>
                <a:gd name="T30" fmla="*/ 25 w 27"/>
                <a:gd name="T31" fmla="*/ 44 h 59"/>
                <a:gd name="T32" fmla="*/ 24 w 27"/>
                <a:gd name="T33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59">
                  <a:moveTo>
                    <a:pt x="24" y="38"/>
                  </a:moveTo>
                  <a:cubicBezTo>
                    <a:pt x="23" y="33"/>
                    <a:pt x="22" y="27"/>
                    <a:pt x="21" y="25"/>
                  </a:cubicBezTo>
                  <a:cubicBezTo>
                    <a:pt x="21" y="25"/>
                    <a:pt x="20" y="23"/>
                    <a:pt x="19" y="22"/>
                  </a:cubicBezTo>
                  <a:cubicBezTo>
                    <a:pt x="18" y="20"/>
                    <a:pt x="16" y="18"/>
                    <a:pt x="16" y="1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4" y="0"/>
                    <a:pt x="10" y="0"/>
                  </a:cubicBezTo>
                  <a:cubicBezTo>
                    <a:pt x="5" y="0"/>
                    <a:pt x="3" y="4"/>
                    <a:pt x="4" y="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0" y="32"/>
                    <a:pt x="2" y="40"/>
                    <a:pt x="4" y="47"/>
                  </a:cubicBezTo>
                  <a:cubicBezTo>
                    <a:pt x="5" y="51"/>
                    <a:pt x="10" y="53"/>
                    <a:pt x="17" y="56"/>
                  </a:cubicBezTo>
                  <a:cubicBezTo>
                    <a:pt x="21" y="58"/>
                    <a:pt x="27" y="59"/>
                    <a:pt x="25" y="55"/>
                  </a:cubicBezTo>
                  <a:cubicBezTo>
                    <a:pt x="23" y="51"/>
                    <a:pt x="12" y="46"/>
                    <a:pt x="15" y="35"/>
                  </a:cubicBezTo>
                  <a:cubicBezTo>
                    <a:pt x="15" y="34"/>
                    <a:pt x="16" y="33"/>
                    <a:pt x="17" y="33"/>
                  </a:cubicBezTo>
                  <a:cubicBezTo>
                    <a:pt x="19" y="33"/>
                    <a:pt x="19" y="37"/>
                    <a:pt x="20" y="40"/>
                  </a:cubicBezTo>
                  <a:cubicBezTo>
                    <a:pt x="21" y="43"/>
                    <a:pt x="24" y="44"/>
                    <a:pt x="25" y="44"/>
                  </a:cubicBezTo>
                  <a:cubicBezTo>
                    <a:pt x="26" y="43"/>
                    <a:pt x="25" y="41"/>
                    <a:pt x="24" y="3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71">
              <a:extLst>
                <a:ext uri="{FF2B5EF4-FFF2-40B4-BE49-F238E27FC236}">
                  <a16:creationId xmlns:a16="http://schemas.microsoft.com/office/drawing/2014/main" id="{DC24F24F-0755-426E-B86A-04423A819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520" y="2285902"/>
              <a:ext cx="528143" cy="1424180"/>
            </a:xfrm>
            <a:custGeom>
              <a:avLst/>
              <a:gdLst>
                <a:gd name="T0" fmla="*/ 67 w 99"/>
                <a:gd name="T1" fmla="*/ 15 h 266"/>
                <a:gd name="T2" fmla="*/ 0 w 99"/>
                <a:gd name="T3" fmla="*/ 156 h 266"/>
                <a:gd name="T4" fmla="*/ 14 w 99"/>
                <a:gd name="T5" fmla="*/ 265 h 266"/>
                <a:gd name="T6" fmla="*/ 21 w 99"/>
                <a:gd name="T7" fmla="*/ 266 h 266"/>
                <a:gd name="T8" fmla="*/ 28 w 99"/>
                <a:gd name="T9" fmla="*/ 265 h 266"/>
                <a:gd name="T10" fmla="*/ 33 w 99"/>
                <a:gd name="T11" fmla="*/ 152 h 266"/>
                <a:gd name="T12" fmla="*/ 96 w 99"/>
                <a:gd name="T13" fmla="*/ 35 h 266"/>
                <a:gd name="T14" fmla="*/ 67 w 99"/>
                <a:gd name="T15" fmla="*/ 1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266">
                  <a:moveTo>
                    <a:pt x="67" y="15"/>
                  </a:moveTo>
                  <a:cubicBezTo>
                    <a:pt x="67" y="15"/>
                    <a:pt x="0" y="105"/>
                    <a:pt x="0" y="156"/>
                  </a:cubicBezTo>
                  <a:cubicBezTo>
                    <a:pt x="0" y="190"/>
                    <a:pt x="14" y="265"/>
                    <a:pt x="14" y="265"/>
                  </a:cubicBezTo>
                  <a:cubicBezTo>
                    <a:pt x="14" y="265"/>
                    <a:pt x="18" y="266"/>
                    <a:pt x="21" y="266"/>
                  </a:cubicBezTo>
                  <a:cubicBezTo>
                    <a:pt x="24" y="266"/>
                    <a:pt x="28" y="265"/>
                    <a:pt x="28" y="265"/>
                  </a:cubicBezTo>
                  <a:cubicBezTo>
                    <a:pt x="28" y="265"/>
                    <a:pt x="28" y="169"/>
                    <a:pt x="33" y="152"/>
                  </a:cubicBezTo>
                  <a:cubicBezTo>
                    <a:pt x="39" y="135"/>
                    <a:pt x="93" y="53"/>
                    <a:pt x="96" y="35"/>
                  </a:cubicBezTo>
                  <a:cubicBezTo>
                    <a:pt x="99" y="16"/>
                    <a:pt x="83" y="0"/>
                    <a:pt x="67" y="15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72">
              <a:extLst>
                <a:ext uri="{FF2B5EF4-FFF2-40B4-BE49-F238E27FC236}">
                  <a16:creationId xmlns:a16="http://schemas.microsoft.com/office/drawing/2014/main" id="{D135C1C0-A716-4AAB-AE4F-16EDDEE20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049" y="3425698"/>
              <a:ext cx="932150" cy="920864"/>
            </a:xfrm>
            <a:custGeom>
              <a:avLst/>
              <a:gdLst>
                <a:gd name="T0" fmla="*/ 151 w 174"/>
                <a:gd name="T1" fmla="*/ 135 h 172"/>
                <a:gd name="T2" fmla="*/ 144 w 174"/>
                <a:gd name="T3" fmla="*/ 135 h 172"/>
                <a:gd name="T4" fmla="*/ 133 w 174"/>
                <a:gd name="T5" fmla="*/ 132 h 172"/>
                <a:gd name="T6" fmla="*/ 116 w 174"/>
                <a:gd name="T7" fmla="*/ 123 h 172"/>
                <a:gd name="T8" fmla="*/ 107 w 174"/>
                <a:gd name="T9" fmla="*/ 118 h 172"/>
                <a:gd name="T10" fmla="*/ 93 w 174"/>
                <a:gd name="T11" fmla="*/ 104 h 172"/>
                <a:gd name="T12" fmla="*/ 83 w 174"/>
                <a:gd name="T13" fmla="*/ 88 h 172"/>
                <a:gd name="T14" fmla="*/ 73 w 174"/>
                <a:gd name="T15" fmla="*/ 64 h 172"/>
                <a:gd name="T16" fmla="*/ 67 w 174"/>
                <a:gd name="T17" fmla="*/ 44 h 172"/>
                <a:gd name="T18" fmla="*/ 68 w 174"/>
                <a:gd name="T19" fmla="*/ 30 h 172"/>
                <a:gd name="T20" fmla="*/ 38 w 174"/>
                <a:gd name="T21" fmla="*/ 2 h 172"/>
                <a:gd name="T22" fmla="*/ 0 w 174"/>
                <a:gd name="T23" fmla="*/ 36 h 172"/>
                <a:gd name="T24" fmla="*/ 22 w 174"/>
                <a:gd name="T25" fmla="*/ 67 h 172"/>
                <a:gd name="T26" fmla="*/ 15 w 174"/>
                <a:gd name="T27" fmla="*/ 88 h 172"/>
                <a:gd name="T28" fmla="*/ 49 w 174"/>
                <a:gd name="T29" fmla="*/ 122 h 172"/>
                <a:gd name="T30" fmla="*/ 53 w 174"/>
                <a:gd name="T31" fmla="*/ 122 h 172"/>
                <a:gd name="T32" fmla="*/ 51 w 174"/>
                <a:gd name="T33" fmla="*/ 130 h 172"/>
                <a:gd name="T34" fmla="*/ 84 w 174"/>
                <a:gd name="T35" fmla="*/ 160 h 172"/>
                <a:gd name="T36" fmla="*/ 99 w 174"/>
                <a:gd name="T37" fmla="*/ 164 h 172"/>
                <a:gd name="T38" fmla="*/ 126 w 174"/>
                <a:gd name="T39" fmla="*/ 167 h 172"/>
                <a:gd name="T40" fmla="*/ 141 w 174"/>
                <a:gd name="T41" fmla="*/ 166 h 172"/>
                <a:gd name="T42" fmla="*/ 174 w 174"/>
                <a:gd name="T43" fmla="*/ 151 h 172"/>
                <a:gd name="T44" fmla="*/ 151 w 174"/>
                <a:gd name="T45" fmla="*/ 13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4" h="172">
                  <a:moveTo>
                    <a:pt x="151" y="135"/>
                  </a:moveTo>
                  <a:cubicBezTo>
                    <a:pt x="149" y="135"/>
                    <a:pt x="146" y="135"/>
                    <a:pt x="144" y="135"/>
                  </a:cubicBezTo>
                  <a:cubicBezTo>
                    <a:pt x="140" y="136"/>
                    <a:pt x="136" y="135"/>
                    <a:pt x="133" y="132"/>
                  </a:cubicBezTo>
                  <a:cubicBezTo>
                    <a:pt x="129" y="127"/>
                    <a:pt x="123" y="123"/>
                    <a:pt x="116" y="123"/>
                  </a:cubicBezTo>
                  <a:cubicBezTo>
                    <a:pt x="112" y="123"/>
                    <a:pt x="109" y="121"/>
                    <a:pt x="107" y="118"/>
                  </a:cubicBezTo>
                  <a:cubicBezTo>
                    <a:pt x="104" y="112"/>
                    <a:pt x="99" y="107"/>
                    <a:pt x="93" y="104"/>
                  </a:cubicBezTo>
                  <a:cubicBezTo>
                    <a:pt x="87" y="101"/>
                    <a:pt x="83" y="95"/>
                    <a:pt x="83" y="88"/>
                  </a:cubicBezTo>
                  <a:cubicBezTo>
                    <a:pt x="83" y="79"/>
                    <a:pt x="80" y="70"/>
                    <a:pt x="73" y="64"/>
                  </a:cubicBezTo>
                  <a:cubicBezTo>
                    <a:pt x="68" y="58"/>
                    <a:pt x="65" y="51"/>
                    <a:pt x="67" y="44"/>
                  </a:cubicBezTo>
                  <a:cubicBezTo>
                    <a:pt x="68" y="40"/>
                    <a:pt x="68" y="35"/>
                    <a:pt x="68" y="30"/>
                  </a:cubicBezTo>
                  <a:cubicBezTo>
                    <a:pt x="65" y="15"/>
                    <a:pt x="53" y="4"/>
                    <a:pt x="38" y="2"/>
                  </a:cubicBezTo>
                  <a:cubicBezTo>
                    <a:pt x="17" y="0"/>
                    <a:pt x="0" y="16"/>
                    <a:pt x="0" y="36"/>
                  </a:cubicBezTo>
                  <a:cubicBezTo>
                    <a:pt x="0" y="50"/>
                    <a:pt x="9" y="63"/>
                    <a:pt x="22" y="67"/>
                  </a:cubicBezTo>
                  <a:cubicBezTo>
                    <a:pt x="18" y="73"/>
                    <a:pt x="15" y="80"/>
                    <a:pt x="15" y="88"/>
                  </a:cubicBezTo>
                  <a:cubicBezTo>
                    <a:pt x="15" y="107"/>
                    <a:pt x="30" y="122"/>
                    <a:pt x="49" y="122"/>
                  </a:cubicBezTo>
                  <a:cubicBezTo>
                    <a:pt x="50" y="122"/>
                    <a:pt x="51" y="122"/>
                    <a:pt x="53" y="122"/>
                  </a:cubicBezTo>
                  <a:cubicBezTo>
                    <a:pt x="52" y="124"/>
                    <a:pt x="51" y="127"/>
                    <a:pt x="51" y="130"/>
                  </a:cubicBezTo>
                  <a:cubicBezTo>
                    <a:pt x="51" y="149"/>
                    <a:pt x="67" y="161"/>
                    <a:pt x="84" y="160"/>
                  </a:cubicBezTo>
                  <a:cubicBezTo>
                    <a:pt x="89" y="159"/>
                    <a:pt x="95" y="160"/>
                    <a:pt x="99" y="164"/>
                  </a:cubicBezTo>
                  <a:cubicBezTo>
                    <a:pt x="107" y="171"/>
                    <a:pt x="117" y="172"/>
                    <a:pt x="126" y="167"/>
                  </a:cubicBezTo>
                  <a:cubicBezTo>
                    <a:pt x="130" y="165"/>
                    <a:pt x="136" y="164"/>
                    <a:pt x="141" y="166"/>
                  </a:cubicBezTo>
                  <a:cubicBezTo>
                    <a:pt x="155" y="171"/>
                    <a:pt x="174" y="164"/>
                    <a:pt x="174" y="151"/>
                  </a:cubicBezTo>
                  <a:cubicBezTo>
                    <a:pt x="174" y="142"/>
                    <a:pt x="163" y="135"/>
                    <a:pt x="151" y="1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73">
              <a:extLst>
                <a:ext uri="{FF2B5EF4-FFF2-40B4-BE49-F238E27FC236}">
                  <a16:creationId xmlns:a16="http://schemas.microsoft.com/office/drawing/2014/main" id="{2B8204C3-003F-4539-8E25-5758E86D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923" y="4746054"/>
              <a:ext cx="1828187" cy="573283"/>
            </a:xfrm>
            <a:custGeom>
              <a:avLst/>
              <a:gdLst>
                <a:gd name="T0" fmla="*/ 325 w 342"/>
                <a:gd name="T1" fmla="*/ 65 h 107"/>
                <a:gd name="T2" fmla="*/ 198 w 342"/>
                <a:gd name="T3" fmla="*/ 3 h 107"/>
                <a:gd name="T4" fmla="*/ 139 w 342"/>
                <a:gd name="T5" fmla="*/ 3 h 107"/>
                <a:gd name="T6" fmla="*/ 9 w 342"/>
                <a:gd name="T7" fmla="*/ 65 h 107"/>
                <a:gd name="T8" fmla="*/ 2 w 342"/>
                <a:gd name="T9" fmla="*/ 86 h 107"/>
                <a:gd name="T10" fmla="*/ 147 w 342"/>
                <a:gd name="T11" fmla="*/ 85 h 107"/>
                <a:gd name="T12" fmla="*/ 187 w 342"/>
                <a:gd name="T13" fmla="*/ 85 h 107"/>
                <a:gd name="T14" fmla="*/ 339 w 342"/>
                <a:gd name="T15" fmla="*/ 91 h 107"/>
                <a:gd name="T16" fmla="*/ 325 w 342"/>
                <a:gd name="T17" fmla="*/ 6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107">
                  <a:moveTo>
                    <a:pt x="325" y="65"/>
                  </a:moveTo>
                  <a:cubicBezTo>
                    <a:pt x="302" y="45"/>
                    <a:pt x="198" y="3"/>
                    <a:pt x="198" y="3"/>
                  </a:cubicBezTo>
                  <a:cubicBezTo>
                    <a:pt x="190" y="0"/>
                    <a:pt x="146" y="0"/>
                    <a:pt x="139" y="3"/>
                  </a:cubicBezTo>
                  <a:cubicBezTo>
                    <a:pt x="139" y="3"/>
                    <a:pt x="31" y="46"/>
                    <a:pt x="9" y="65"/>
                  </a:cubicBezTo>
                  <a:cubicBezTo>
                    <a:pt x="4" y="69"/>
                    <a:pt x="0" y="80"/>
                    <a:pt x="2" y="86"/>
                  </a:cubicBezTo>
                  <a:cubicBezTo>
                    <a:pt x="9" y="102"/>
                    <a:pt x="102" y="98"/>
                    <a:pt x="147" y="85"/>
                  </a:cubicBezTo>
                  <a:cubicBezTo>
                    <a:pt x="160" y="81"/>
                    <a:pt x="174" y="81"/>
                    <a:pt x="187" y="85"/>
                  </a:cubicBezTo>
                  <a:cubicBezTo>
                    <a:pt x="234" y="100"/>
                    <a:pt x="332" y="107"/>
                    <a:pt x="339" y="91"/>
                  </a:cubicBezTo>
                  <a:cubicBezTo>
                    <a:pt x="342" y="84"/>
                    <a:pt x="341" y="78"/>
                    <a:pt x="325" y="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74">
              <a:extLst>
                <a:ext uri="{FF2B5EF4-FFF2-40B4-BE49-F238E27FC236}">
                  <a16:creationId xmlns:a16="http://schemas.microsoft.com/office/drawing/2014/main" id="{1F990FE8-3A51-435C-9D2A-3A6080F0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135" y="5041724"/>
              <a:ext cx="1514461" cy="325011"/>
            </a:xfrm>
            <a:custGeom>
              <a:avLst/>
              <a:gdLst>
                <a:gd name="T0" fmla="*/ 31 w 283"/>
                <a:gd name="T1" fmla="*/ 28 h 61"/>
                <a:gd name="T2" fmla="*/ 50 w 283"/>
                <a:gd name="T3" fmla="*/ 21 h 61"/>
                <a:gd name="T4" fmla="*/ 67 w 283"/>
                <a:gd name="T5" fmla="*/ 26 h 61"/>
                <a:gd name="T6" fmla="*/ 106 w 283"/>
                <a:gd name="T7" fmla="*/ 36 h 61"/>
                <a:gd name="T8" fmla="*/ 174 w 283"/>
                <a:gd name="T9" fmla="*/ 24 h 61"/>
                <a:gd name="T10" fmla="*/ 252 w 283"/>
                <a:gd name="T11" fmla="*/ 4 h 61"/>
                <a:gd name="T12" fmla="*/ 283 w 283"/>
                <a:gd name="T13" fmla="*/ 32 h 61"/>
                <a:gd name="T14" fmla="*/ 202 w 283"/>
                <a:gd name="T15" fmla="*/ 61 h 61"/>
                <a:gd name="T16" fmla="*/ 72 w 283"/>
                <a:gd name="T17" fmla="*/ 48 h 61"/>
                <a:gd name="T18" fmla="*/ 1 w 283"/>
                <a:gd name="T19" fmla="*/ 27 h 61"/>
                <a:gd name="T20" fmla="*/ 31 w 283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61">
                  <a:moveTo>
                    <a:pt x="31" y="28"/>
                  </a:moveTo>
                  <a:cubicBezTo>
                    <a:pt x="39" y="29"/>
                    <a:pt x="45" y="23"/>
                    <a:pt x="50" y="21"/>
                  </a:cubicBezTo>
                  <a:cubicBezTo>
                    <a:pt x="54" y="20"/>
                    <a:pt x="61" y="20"/>
                    <a:pt x="67" y="26"/>
                  </a:cubicBezTo>
                  <a:cubicBezTo>
                    <a:pt x="80" y="37"/>
                    <a:pt x="92" y="36"/>
                    <a:pt x="106" y="36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74" y="24"/>
                    <a:pt x="233" y="0"/>
                    <a:pt x="252" y="4"/>
                  </a:cubicBezTo>
                  <a:cubicBezTo>
                    <a:pt x="274" y="9"/>
                    <a:pt x="283" y="21"/>
                    <a:pt x="283" y="32"/>
                  </a:cubicBezTo>
                  <a:cubicBezTo>
                    <a:pt x="283" y="42"/>
                    <a:pt x="246" y="61"/>
                    <a:pt x="202" y="61"/>
                  </a:cubicBezTo>
                  <a:cubicBezTo>
                    <a:pt x="150" y="60"/>
                    <a:pt x="89" y="52"/>
                    <a:pt x="72" y="48"/>
                  </a:cubicBezTo>
                  <a:cubicBezTo>
                    <a:pt x="72" y="48"/>
                    <a:pt x="1" y="30"/>
                    <a:pt x="1" y="27"/>
                  </a:cubicBezTo>
                  <a:cubicBezTo>
                    <a:pt x="0" y="24"/>
                    <a:pt x="22" y="26"/>
                    <a:pt x="31" y="28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75">
              <a:extLst>
                <a:ext uri="{FF2B5EF4-FFF2-40B4-BE49-F238E27FC236}">
                  <a16:creationId xmlns:a16="http://schemas.microsoft.com/office/drawing/2014/main" id="{C44F7CEF-96F9-411F-837F-785F652E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969" y="3491151"/>
              <a:ext cx="469460" cy="528143"/>
            </a:xfrm>
            <a:custGeom>
              <a:avLst/>
              <a:gdLst>
                <a:gd name="T0" fmla="*/ 24 w 88"/>
                <a:gd name="T1" fmla="*/ 72 h 99"/>
                <a:gd name="T2" fmla="*/ 25 w 88"/>
                <a:gd name="T3" fmla="*/ 74 h 99"/>
                <a:gd name="T4" fmla="*/ 28 w 88"/>
                <a:gd name="T5" fmla="*/ 82 h 99"/>
                <a:gd name="T6" fmla="*/ 40 w 88"/>
                <a:gd name="T7" fmla="*/ 88 h 99"/>
                <a:gd name="T8" fmla="*/ 45 w 88"/>
                <a:gd name="T9" fmla="*/ 91 h 99"/>
                <a:gd name="T10" fmla="*/ 49 w 88"/>
                <a:gd name="T11" fmla="*/ 96 h 99"/>
                <a:gd name="T12" fmla="*/ 62 w 88"/>
                <a:gd name="T13" fmla="*/ 96 h 99"/>
                <a:gd name="T14" fmla="*/ 66 w 88"/>
                <a:gd name="T15" fmla="*/ 93 h 99"/>
                <a:gd name="T16" fmla="*/ 75 w 88"/>
                <a:gd name="T17" fmla="*/ 89 h 99"/>
                <a:gd name="T18" fmla="*/ 84 w 88"/>
                <a:gd name="T19" fmla="*/ 86 h 99"/>
                <a:gd name="T20" fmla="*/ 88 w 88"/>
                <a:gd name="T21" fmla="*/ 75 h 99"/>
                <a:gd name="T22" fmla="*/ 86 w 88"/>
                <a:gd name="T23" fmla="*/ 67 h 99"/>
                <a:gd name="T24" fmla="*/ 84 w 88"/>
                <a:gd name="T25" fmla="*/ 61 h 99"/>
                <a:gd name="T26" fmla="*/ 81 w 88"/>
                <a:gd name="T27" fmla="*/ 53 h 99"/>
                <a:gd name="T28" fmla="*/ 77 w 88"/>
                <a:gd name="T29" fmla="*/ 50 h 99"/>
                <a:gd name="T30" fmla="*/ 73 w 88"/>
                <a:gd name="T31" fmla="*/ 41 h 99"/>
                <a:gd name="T32" fmla="*/ 73 w 88"/>
                <a:gd name="T33" fmla="*/ 37 h 99"/>
                <a:gd name="T34" fmla="*/ 62 w 88"/>
                <a:gd name="T35" fmla="*/ 10 h 99"/>
                <a:gd name="T36" fmla="*/ 51 w 88"/>
                <a:gd name="T37" fmla="*/ 7 h 99"/>
                <a:gd name="T38" fmla="*/ 46 w 88"/>
                <a:gd name="T39" fmla="*/ 1 h 99"/>
                <a:gd name="T40" fmla="*/ 44 w 88"/>
                <a:gd name="T41" fmla="*/ 1 h 99"/>
                <a:gd name="T42" fmla="*/ 44 w 88"/>
                <a:gd name="T43" fmla="*/ 3 h 99"/>
                <a:gd name="T44" fmla="*/ 47 w 88"/>
                <a:gd name="T45" fmla="*/ 7 h 99"/>
                <a:gd name="T46" fmla="*/ 47 w 88"/>
                <a:gd name="T47" fmla="*/ 23 h 99"/>
                <a:gd name="T48" fmla="*/ 43 w 88"/>
                <a:gd name="T49" fmla="*/ 32 h 99"/>
                <a:gd name="T50" fmla="*/ 43 w 88"/>
                <a:gd name="T51" fmla="*/ 42 h 99"/>
                <a:gd name="T52" fmla="*/ 36 w 88"/>
                <a:gd name="T53" fmla="*/ 53 h 99"/>
                <a:gd name="T54" fmla="*/ 20 w 88"/>
                <a:gd name="T55" fmla="*/ 52 h 99"/>
                <a:gd name="T56" fmla="*/ 9 w 88"/>
                <a:gd name="T57" fmla="*/ 45 h 99"/>
                <a:gd name="T58" fmla="*/ 3 w 88"/>
                <a:gd name="T59" fmla="*/ 36 h 99"/>
                <a:gd name="T60" fmla="*/ 0 w 88"/>
                <a:gd name="T61" fmla="*/ 36 h 99"/>
                <a:gd name="T62" fmla="*/ 0 w 88"/>
                <a:gd name="T63" fmla="*/ 38 h 99"/>
                <a:gd name="T64" fmla="*/ 4 w 88"/>
                <a:gd name="T65" fmla="*/ 42 h 99"/>
                <a:gd name="T66" fmla="*/ 5 w 88"/>
                <a:gd name="T67" fmla="*/ 47 h 99"/>
                <a:gd name="T68" fmla="*/ 24 w 88"/>
                <a:gd name="T69" fmla="*/ 7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99">
                  <a:moveTo>
                    <a:pt x="24" y="72"/>
                  </a:moveTo>
                  <a:cubicBezTo>
                    <a:pt x="24" y="72"/>
                    <a:pt x="25" y="73"/>
                    <a:pt x="25" y="74"/>
                  </a:cubicBezTo>
                  <a:cubicBezTo>
                    <a:pt x="25" y="77"/>
                    <a:pt x="26" y="80"/>
                    <a:pt x="28" y="82"/>
                  </a:cubicBezTo>
                  <a:cubicBezTo>
                    <a:pt x="31" y="86"/>
                    <a:pt x="35" y="88"/>
                    <a:pt x="40" y="88"/>
                  </a:cubicBezTo>
                  <a:cubicBezTo>
                    <a:pt x="42" y="88"/>
                    <a:pt x="44" y="89"/>
                    <a:pt x="45" y="91"/>
                  </a:cubicBezTo>
                  <a:cubicBezTo>
                    <a:pt x="46" y="93"/>
                    <a:pt x="48" y="95"/>
                    <a:pt x="49" y="96"/>
                  </a:cubicBezTo>
                  <a:cubicBezTo>
                    <a:pt x="53" y="98"/>
                    <a:pt x="58" y="99"/>
                    <a:pt x="62" y="96"/>
                  </a:cubicBezTo>
                  <a:cubicBezTo>
                    <a:pt x="64" y="96"/>
                    <a:pt x="65" y="95"/>
                    <a:pt x="66" y="93"/>
                  </a:cubicBezTo>
                  <a:cubicBezTo>
                    <a:pt x="68" y="91"/>
                    <a:pt x="71" y="89"/>
                    <a:pt x="75" y="89"/>
                  </a:cubicBezTo>
                  <a:cubicBezTo>
                    <a:pt x="78" y="89"/>
                    <a:pt x="81" y="88"/>
                    <a:pt x="84" y="86"/>
                  </a:cubicBezTo>
                  <a:cubicBezTo>
                    <a:pt x="87" y="84"/>
                    <a:pt x="88" y="80"/>
                    <a:pt x="88" y="75"/>
                  </a:cubicBezTo>
                  <a:cubicBezTo>
                    <a:pt x="88" y="72"/>
                    <a:pt x="87" y="69"/>
                    <a:pt x="86" y="67"/>
                  </a:cubicBezTo>
                  <a:cubicBezTo>
                    <a:pt x="84" y="66"/>
                    <a:pt x="83" y="63"/>
                    <a:pt x="84" y="61"/>
                  </a:cubicBezTo>
                  <a:cubicBezTo>
                    <a:pt x="84" y="58"/>
                    <a:pt x="83" y="55"/>
                    <a:pt x="81" y="53"/>
                  </a:cubicBezTo>
                  <a:cubicBezTo>
                    <a:pt x="80" y="52"/>
                    <a:pt x="79" y="51"/>
                    <a:pt x="77" y="50"/>
                  </a:cubicBezTo>
                  <a:cubicBezTo>
                    <a:pt x="73" y="49"/>
                    <a:pt x="72" y="45"/>
                    <a:pt x="73" y="41"/>
                  </a:cubicBezTo>
                  <a:cubicBezTo>
                    <a:pt x="73" y="40"/>
                    <a:pt x="73" y="38"/>
                    <a:pt x="73" y="37"/>
                  </a:cubicBezTo>
                  <a:cubicBezTo>
                    <a:pt x="75" y="23"/>
                    <a:pt x="62" y="10"/>
                    <a:pt x="62" y="10"/>
                  </a:cubicBezTo>
                  <a:cubicBezTo>
                    <a:pt x="58" y="11"/>
                    <a:pt x="54" y="10"/>
                    <a:pt x="51" y="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4" y="1"/>
                    <a:pt x="44" y="2"/>
                    <a:pt x="44" y="3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51" y="12"/>
                    <a:pt x="51" y="18"/>
                    <a:pt x="47" y="23"/>
                  </a:cubicBezTo>
                  <a:cubicBezTo>
                    <a:pt x="45" y="26"/>
                    <a:pt x="44" y="29"/>
                    <a:pt x="43" y="32"/>
                  </a:cubicBezTo>
                  <a:cubicBezTo>
                    <a:pt x="43" y="36"/>
                    <a:pt x="43" y="39"/>
                    <a:pt x="43" y="42"/>
                  </a:cubicBezTo>
                  <a:cubicBezTo>
                    <a:pt x="44" y="47"/>
                    <a:pt x="41" y="52"/>
                    <a:pt x="36" y="53"/>
                  </a:cubicBezTo>
                  <a:cubicBezTo>
                    <a:pt x="31" y="55"/>
                    <a:pt x="25" y="54"/>
                    <a:pt x="20" y="52"/>
                  </a:cubicBezTo>
                  <a:cubicBezTo>
                    <a:pt x="16" y="51"/>
                    <a:pt x="12" y="48"/>
                    <a:pt x="9" y="4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4"/>
                    <a:pt x="5" y="46"/>
                    <a:pt x="5" y="47"/>
                  </a:cubicBezTo>
                  <a:cubicBezTo>
                    <a:pt x="6" y="56"/>
                    <a:pt x="12" y="70"/>
                    <a:pt x="24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76">
              <a:extLst>
                <a:ext uri="{FF2B5EF4-FFF2-40B4-BE49-F238E27FC236}">
                  <a16:creationId xmlns:a16="http://schemas.microsoft.com/office/drawing/2014/main" id="{66F36D54-7DF3-473B-8152-D4BCB3BD7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604" y="3468581"/>
              <a:ext cx="534914" cy="530400"/>
            </a:xfrm>
            <a:custGeom>
              <a:avLst/>
              <a:gdLst>
                <a:gd name="T0" fmla="*/ 77 w 100"/>
                <a:gd name="T1" fmla="*/ 83 h 99"/>
                <a:gd name="T2" fmla="*/ 15 w 100"/>
                <a:gd name="T3" fmla="*/ 78 h 99"/>
                <a:gd name="T4" fmla="*/ 23 w 100"/>
                <a:gd name="T5" fmla="*/ 16 h 99"/>
                <a:gd name="T6" fmla="*/ 85 w 100"/>
                <a:gd name="T7" fmla="*/ 22 h 99"/>
                <a:gd name="T8" fmla="*/ 77 w 100"/>
                <a:gd name="T9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9">
                  <a:moveTo>
                    <a:pt x="77" y="83"/>
                  </a:moveTo>
                  <a:cubicBezTo>
                    <a:pt x="58" y="99"/>
                    <a:pt x="30" y="96"/>
                    <a:pt x="15" y="78"/>
                  </a:cubicBezTo>
                  <a:cubicBezTo>
                    <a:pt x="0" y="59"/>
                    <a:pt x="4" y="31"/>
                    <a:pt x="23" y="16"/>
                  </a:cubicBezTo>
                  <a:cubicBezTo>
                    <a:pt x="42" y="0"/>
                    <a:pt x="70" y="3"/>
                    <a:pt x="85" y="22"/>
                  </a:cubicBezTo>
                  <a:cubicBezTo>
                    <a:pt x="100" y="40"/>
                    <a:pt x="97" y="68"/>
                    <a:pt x="77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77">
              <a:extLst>
                <a:ext uri="{FF2B5EF4-FFF2-40B4-BE49-F238E27FC236}">
                  <a16:creationId xmlns:a16="http://schemas.microsoft.com/office/drawing/2014/main" id="{61E8D88E-6A2B-40E6-8378-89255ACA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150" y="3944812"/>
              <a:ext cx="670335" cy="941177"/>
            </a:xfrm>
            <a:custGeom>
              <a:avLst/>
              <a:gdLst>
                <a:gd name="T0" fmla="*/ 82 w 125"/>
                <a:gd name="T1" fmla="*/ 174 h 176"/>
                <a:gd name="T2" fmla="*/ 57 w 125"/>
                <a:gd name="T3" fmla="*/ 175 h 176"/>
                <a:gd name="T4" fmla="*/ 24 w 125"/>
                <a:gd name="T5" fmla="*/ 156 h 176"/>
                <a:gd name="T6" fmla="*/ 1 w 125"/>
                <a:gd name="T7" fmla="*/ 34 h 176"/>
                <a:gd name="T8" fmla="*/ 15 w 125"/>
                <a:gd name="T9" fmla="*/ 13 h 176"/>
                <a:gd name="T10" fmla="*/ 110 w 125"/>
                <a:gd name="T11" fmla="*/ 15 h 176"/>
                <a:gd name="T12" fmla="*/ 112 w 125"/>
                <a:gd name="T13" fmla="*/ 16 h 176"/>
                <a:gd name="T14" fmla="*/ 125 w 125"/>
                <a:gd name="T15" fmla="*/ 36 h 176"/>
                <a:gd name="T16" fmla="*/ 112 w 125"/>
                <a:gd name="T17" fmla="*/ 154 h 176"/>
                <a:gd name="T18" fmla="*/ 82 w 125"/>
                <a:gd name="T19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76">
                  <a:moveTo>
                    <a:pt x="82" y="174"/>
                  </a:moveTo>
                  <a:cubicBezTo>
                    <a:pt x="57" y="175"/>
                    <a:pt x="57" y="175"/>
                    <a:pt x="57" y="175"/>
                  </a:cubicBezTo>
                  <a:cubicBezTo>
                    <a:pt x="40" y="176"/>
                    <a:pt x="26" y="172"/>
                    <a:pt x="24" y="156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25"/>
                    <a:pt x="7" y="17"/>
                    <a:pt x="15" y="13"/>
                  </a:cubicBezTo>
                  <a:cubicBezTo>
                    <a:pt x="15" y="13"/>
                    <a:pt x="83" y="0"/>
                    <a:pt x="110" y="15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9" y="20"/>
                    <a:pt x="125" y="28"/>
                    <a:pt x="125" y="36"/>
                  </a:cubicBezTo>
                  <a:cubicBezTo>
                    <a:pt x="112" y="154"/>
                    <a:pt x="112" y="154"/>
                    <a:pt x="112" y="154"/>
                  </a:cubicBezTo>
                  <a:cubicBezTo>
                    <a:pt x="111" y="170"/>
                    <a:pt x="98" y="174"/>
                    <a:pt x="82" y="17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78">
              <a:extLst>
                <a:ext uri="{FF2B5EF4-FFF2-40B4-BE49-F238E27FC236}">
                  <a16:creationId xmlns:a16="http://schemas.microsoft.com/office/drawing/2014/main" id="{A1F0F8B5-A361-42C3-A45C-8175B40E0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632" y="4066691"/>
              <a:ext cx="595854" cy="819298"/>
            </a:xfrm>
            <a:custGeom>
              <a:avLst/>
              <a:gdLst>
                <a:gd name="T0" fmla="*/ 106 w 111"/>
                <a:gd name="T1" fmla="*/ 0 h 153"/>
                <a:gd name="T2" fmla="*/ 103 w 111"/>
                <a:gd name="T3" fmla="*/ 5 h 153"/>
                <a:gd name="T4" fmla="*/ 90 w 111"/>
                <a:gd name="T5" fmla="*/ 46 h 153"/>
                <a:gd name="T6" fmla="*/ 87 w 111"/>
                <a:gd name="T7" fmla="*/ 81 h 153"/>
                <a:gd name="T8" fmla="*/ 56 w 111"/>
                <a:gd name="T9" fmla="*/ 84 h 153"/>
                <a:gd name="T10" fmla="*/ 56 w 111"/>
                <a:gd name="T11" fmla="*/ 83 h 153"/>
                <a:gd name="T12" fmla="*/ 39 w 111"/>
                <a:gd name="T13" fmla="*/ 82 h 153"/>
                <a:gd name="T14" fmla="*/ 21 w 111"/>
                <a:gd name="T15" fmla="*/ 89 h 153"/>
                <a:gd name="T16" fmla="*/ 0 w 111"/>
                <a:gd name="T17" fmla="*/ 80 h 153"/>
                <a:gd name="T18" fmla="*/ 10 w 111"/>
                <a:gd name="T19" fmla="*/ 133 h 153"/>
                <a:gd name="T20" fmla="*/ 43 w 111"/>
                <a:gd name="T21" fmla="*/ 152 h 153"/>
                <a:gd name="T22" fmla="*/ 68 w 111"/>
                <a:gd name="T23" fmla="*/ 151 h 153"/>
                <a:gd name="T24" fmla="*/ 98 w 111"/>
                <a:gd name="T25" fmla="*/ 131 h 153"/>
                <a:gd name="T26" fmla="*/ 111 w 111"/>
                <a:gd name="T27" fmla="*/ 13 h 153"/>
                <a:gd name="T28" fmla="*/ 106 w 111"/>
                <a:gd name="T2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53">
                  <a:moveTo>
                    <a:pt x="106" y="0"/>
                  </a:moveTo>
                  <a:cubicBezTo>
                    <a:pt x="106" y="2"/>
                    <a:pt x="104" y="4"/>
                    <a:pt x="103" y="5"/>
                  </a:cubicBezTo>
                  <a:cubicBezTo>
                    <a:pt x="95" y="17"/>
                    <a:pt x="90" y="31"/>
                    <a:pt x="90" y="46"/>
                  </a:cubicBezTo>
                  <a:cubicBezTo>
                    <a:pt x="90" y="59"/>
                    <a:pt x="91" y="72"/>
                    <a:pt x="87" y="81"/>
                  </a:cubicBezTo>
                  <a:cubicBezTo>
                    <a:pt x="82" y="91"/>
                    <a:pt x="65" y="91"/>
                    <a:pt x="56" y="84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1" y="79"/>
                    <a:pt x="44" y="78"/>
                    <a:pt x="39" y="82"/>
                  </a:cubicBezTo>
                  <a:cubicBezTo>
                    <a:pt x="34" y="86"/>
                    <a:pt x="28" y="89"/>
                    <a:pt x="21" y="89"/>
                  </a:cubicBezTo>
                  <a:cubicBezTo>
                    <a:pt x="11" y="89"/>
                    <a:pt x="5" y="85"/>
                    <a:pt x="0" y="80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2" y="149"/>
                    <a:pt x="26" y="153"/>
                    <a:pt x="43" y="152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84" y="151"/>
                    <a:pt x="97" y="147"/>
                    <a:pt x="98" y="131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9"/>
                    <a:pt x="109" y="4"/>
                    <a:pt x="106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79">
              <a:extLst>
                <a:ext uri="{FF2B5EF4-FFF2-40B4-BE49-F238E27FC236}">
                  <a16:creationId xmlns:a16="http://schemas.microsoft.com/office/drawing/2014/main" id="{D9F91933-C69C-4713-AB3E-A49A347A3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303" y="3992210"/>
              <a:ext cx="417549" cy="787700"/>
            </a:xfrm>
            <a:custGeom>
              <a:avLst/>
              <a:gdLst>
                <a:gd name="T0" fmla="*/ 71 w 78"/>
                <a:gd name="T1" fmla="*/ 43 h 147"/>
                <a:gd name="T2" fmla="*/ 12 w 78"/>
                <a:gd name="T3" fmla="*/ 143 h 147"/>
                <a:gd name="T4" fmla="*/ 29 w 78"/>
                <a:gd name="T5" fmla="*/ 35 h 147"/>
                <a:gd name="T6" fmla="*/ 59 w 78"/>
                <a:gd name="T7" fmla="*/ 4 h 147"/>
                <a:gd name="T8" fmla="*/ 71 w 78"/>
                <a:gd name="T9" fmla="*/ 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47">
                  <a:moveTo>
                    <a:pt x="71" y="43"/>
                  </a:moveTo>
                  <a:cubicBezTo>
                    <a:pt x="64" y="64"/>
                    <a:pt x="25" y="147"/>
                    <a:pt x="12" y="143"/>
                  </a:cubicBezTo>
                  <a:cubicBezTo>
                    <a:pt x="0" y="139"/>
                    <a:pt x="22" y="57"/>
                    <a:pt x="29" y="35"/>
                  </a:cubicBezTo>
                  <a:cubicBezTo>
                    <a:pt x="36" y="14"/>
                    <a:pt x="47" y="0"/>
                    <a:pt x="59" y="4"/>
                  </a:cubicBezTo>
                  <a:cubicBezTo>
                    <a:pt x="72" y="8"/>
                    <a:pt x="78" y="21"/>
                    <a:pt x="71" y="4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80">
              <a:extLst>
                <a:ext uri="{FF2B5EF4-FFF2-40B4-BE49-F238E27FC236}">
                  <a16:creationId xmlns:a16="http://schemas.microsoft.com/office/drawing/2014/main" id="{ACA43ACD-AF54-4E8D-999A-5E7F9195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68" y="3998981"/>
              <a:ext cx="519115" cy="747074"/>
            </a:xfrm>
            <a:custGeom>
              <a:avLst/>
              <a:gdLst>
                <a:gd name="T0" fmla="*/ 10 w 97"/>
                <a:gd name="T1" fmla="*/ 46 h 140"/>
                <a:gd name="T2" fmla="*/ 85 w 97"/>
                <a:gd name="T3" fmla="*/ 135 h 140"/>
                <a:gd name="T4" fmla="*/ 51 w 97"/>
                <a:gd name="T5" fmla="*/ 33 h 140"/>
                <a:gd name="T6" fmla="*/ 16 w 97"/>
                <a:gd name="T7" fmla="*/ 6 h 140"/>
                <a:gd name="T8" fmla="*/ 10 w 97"/>
                <a:gd name="T9" fmla="*/ 4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40">
                  <a:moveTo>
                    <a:pt x="10" y="46"/>
                  </a:moveTo>
                  <a:cubicBezTo>
                    <a:pt x="20" y="66"/>
                    <a:pt x="74" y="140"/>
                    <a:pt x="85" y="135"/>
                  </a:cubicBezTo>
                  <a:cubicBezTo>
                    <a:pt x="97" y="129"/>
                    <a:pt x="61" y="53"/>
                    <a:pt x="51" y="33"/>
                  </a:cubicBezTo>
                  <a:cubicBezTo>
                    <a:pt x="41" y="13"/>
                    <a:pt x="28" y="0"/>
                    <a:pt x="16" y="6"/>
                  </a:cubicBezTo>
                  <a:cubicBezTo>
                    <a:pt x="5" y="12"/>
                    <a:pt x="0" y="26"/>
                    <a:pt x="10" y="4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81">
              <a:extLst>
                <a:ext uri="{FF2B5EF4-FFF2-40B4-BE49-F238E27FC236}">
                  <a16:creationId xmlns:a16="http://schemas.microsoft.com/office/drawing/2014/main" id="{37181732-2A55-4B0E-99DE-D0D98485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137" y="4608376"/>
              <a:ext cx="695162" cy="171534"/>
            </a:xfrm>
            <a:custGeom>
              <a:avLst/>
              <a:gdLst>
                <a:gd name="T0" fmla="*/ 107 w 130"/>
                <a:gd name="T1" fmla="*/ 2 h 32"/>
                <a:gd name="T2" fmla="*/ 1 w 130"/>
                <a:gd name="T3" fmla="*/ 24 h 32"/>
                <a:gd name="T4" fmla="*/ 109 w 130"/>
                <a:gd name="T5" fmla="*/ 31 h 32"/>
                <a:gd name="T6" fmla="*/ 129 w 130"/>
                <a:gd name="T7" fmla="*/ 14 h 32"/>
                <a:gd name="T8" fmla="*/ 107 w 130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32">
                  <a:moveTo>
                    <a:pt x="107" y="2"/>
                  </a:moveTo>
                  <a:cubicBezTo>
                    <a:pt x="92" y="3"/>
                    <a:pt x="0" y="16"/>
                    <a:pt x="1" y="24"/>
                  </a:cubicBezTo>
                  <a:cubicBezTo>
                    <a:pt x="2" y="32"/>
                    <a:pt x="95" y="32"/>
                    <a:pt x="109" y="31"/>
                  </a:cubicBezTo>
                  <a:cubicBezTo>
                    <a:pt x="124" y="29"/>
                    <a:pt x="130" y="22"/>
                    <a:pt x="129" y="14"/>
                  </a:cubicBezTo>
                  <a:cubicBezTo>
                    <a:pt x="129" y="6"/>
                    <a:pt x="121" y="0"/>
                    <a:pt x="107" y="2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82">
              <a:extLst>
                <a:ext uri="{FF2B5EF4-FFF2-40B4-BE49-F238E27FC236}">
                  <a16:creationId xmlns:a16="http://schemas.microsoft.com/office/drawing/2014/main" id="{8F86782D-892D-4624-A1E5-D1176140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936" y="3804877"/>
              <a:ext cx="187333" cy="311469"/>
            </a:xfrm>
            <a:custGeom>
              <a:avLst/>
              <a:gdLst>
                <a:gd name="T0" fmla="*/ 35 w 35"/>
                <a:gd name="T1" fmla="*/ 0 h 58"/>
                <a:gd name="T2" fmla="*/ 3 w 35"/>
                <a:gd name="T3" fmla="*/ 0 h 58"/>
                <a:gd name="T4" fmla="*/ 5 w 35"/>
                <a:gd name="T5" fmla="*/ 15 h 58"/>
                <a:gd name="T6" fmla="*/ 1 w 35"/>
                <a:gd name="T7" fmla="*/ 31 h 58"/>
                <a:gd name="T8" fmla="*/ 15 w 35"/>
                <a:gd name="T9" fmla="*/ 57 h 58"/>
                <a:gd name="T10" fmla="*/ 27 w 35"/>
                <a:gd name="T11" fmla="*/ 53 h 58"/>
                <a:gd name="T12" fmla="*/ 31 w 35"/>
                <a:gd name="T13" fmla="*/ 35 h 58"/>
                <a:gd name="T14" fmla="*/ 29 w 35"/>
                <a:gd name="T15" fmla="*/ 31 h 58"/>
                <a:gd name="T16" fmla="*/ 35 w 35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8">
                  <a:moveTo>
                    <a:pt x="3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5"/>
                    <a:pt x="5" y="10"/>
                    <a:pt x="5" y="15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46"/>
                    <a:pt x="6" y="54"/>
                    <a:pt x="15" y="57"/>
                  </a:cubicBezTo>
                  <a:cubicBezTo>
                    <a:pt x="19" y="58"/>
                    <a:pt x="24" y="56"/>
                    <a:pt x="27" y="53"/>
                  </a:cubicBezTo>
                  <a:cubicBezTo>
                    <a:pt x="32" y="49"/>
                    <a:pt x="32" y="42"/>
                    <a:pt x="31" y="3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5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83">
              <a:extLst>
                <a:ext uri="{FF2B5EF4-FFF2-40B4-BE49-F238E27FC236}">
                  <a16:creationId xmlns:a16="http://schemas.microsoft.com/office/drawing/2014/main" id="{6C49B1E5-C540-4596-A9BB-B5BE94C2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735" y="3804877"/>
              <a:ext cx="171534" cy="182819"/>
            </a:xfrm>
            <a:custGeom>
              <a:avLst/>
              <a:gdLst>
                <a:gd name="T0" fmla="*/ 32 w 32"/>
                <a:gd name="T1" fmla="*/ 0 h 34"/>
                <a:gd name="T2" fmla="*/ 0 w 32"/>
                <a:gd name="T3" fmla="*/ 0 h 34"/>
                <a:gd name="T4" fmla="*/ 2 w 32"/>
                <a:gd name="T5" fmla="*/ 15 h 34"/>
                <a:gd name="T6" fmla="*/ 0 w 32"/>
                <a:gd name="T7" fmla="*/ 21 h 34"/>
                <a:gd name="T8" fmla="*/ 11 w 32"/>
                <a:gd name="T9" fmla="*/ 31 h 34"/>
                <a:gd name="T10" fmla="*/ 24 w 32"/>
                <a:gd name="T11" fmla="*/ 31 h 34"/>
                <a:gd name="T12" fmla="*/ 26 w 32"/>
                <a:gd name="T13" fmla="*/ 29 h 34"/>
                <a:gd name="T14" fmla="*/ 32 w 32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4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2" y="10"/>
                    <a:pt x="2" y="1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5"/>
                    <a:pt x="8" y="29"/>
                    <a:pt x="11" y="31"/>
                  </a:cubicBezTo>
                  <a:cubicBezTo>
                    <a:pt x="15" y="34"/>
                    <a:pt x="20" y="34"/>
                    <a:pt x="24" y="31"/>
                  </a:cubicBezTo>
                  <a:cubicBezTo>
                    <a:pt x="24" y="30"/>
                    <a:pt x="25" y="29"/>
                    <a:pt x="26" y="29"/>
                  </a:cubicBezTo>
                  <a:cubicBezTo>
                    <a:pt x="26" y="2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84">
              <a:extLst>
                <a:ext uri="{FF2B5EF4-FFF2-40B4-BE49-F238E27FC236}">
                  <a16:creationId xmlns:a16="http://schemas.microsoft.com/office/drawing/2014/main" id="{5BDE2A2E-A534-4A24-B043-A01EC3B88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70" y="3698797"/>
              <a:ext cx="78996" cy="112851"/>
            </a:xfrm>
            <a:custGeom>
              <a:avLst/>
              <a:gdLst>
                <a:gd name="T0" fmla="*/ 14 w 15"/>
                <a:gd name="T1" fmla="*/ 9 h 21"/>
                <a:gd name="T2" fmla="*/ 10 w 15"/>
                <a:gd name="T3" fmla="*/ 20 h 21"/>
                <a:gd name="T4" fmla="*/ 1 w 15"/>
                <a:gd name="T5" fmla="*/ 7 h 21"/>
                <a:gd name="T6" fmla="*/ 7 w 15"/>
                <a:gd name="T7" fmla="*/ 0 h 21"/>
                <a:gd name="T8" fmla="*/ 14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4" y="9"/>
                  </a:moveTo>
                  <a:cubicBezTo>
                    <a:pt x="14" y="14"/>
                    <a:pt x="15" y="20"/>
                    <a:pt x="10" y="20"/>
                  </a:cubicBezTo>
                  <a:cubicBezTo>
                    <a:pt x="6" y="21"/>
                    <a:pt x="1" y="12"/>
                    <a:pt x="1" y="7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2" y="0"/>
                    <a:pt x="14" y="4"/>
                    <a:pt x="14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85">
              <a:extLst>
                <a:ext uri="{FF2B5EF4-FFF2-40B4-BE49-F238E27FC236}">
                  <a16:creationId xmlns:a16="http://schemas.microsoft.com/office/drawing/2014/main" id="{74797B6A-4EEA-46BE-A316-58AF13071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096" y="3694283"/>
              <a:ext cx="81253" cy="110594"/>
            </a:xfrm>
            <a:custGeom>
              <a:avLst/>
              <a:gdLst>
                <a:gd name="T0" fmla="*/ 1 w 15"/>
                <a:gd name="T1" fmla="*/ 9 h 21"/>
                <a:gd name="T2" fmla="*/ 5 w 15"/>
                <a:gd name="T3" fmla="*/ 21 h 21"/>
                <a:gd name="T4" fmla="*/ 15 w 15"/>
                <a:gd name="T5" fmla="*/ 7 h 21"/>
                <a:gd name="T6" fmla="*/ 8 w 15"/>
                <a:gd name="T7" fmla="*/ 1 h 21"/>
                <a:gd name="T8" fmla="*/ 1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" y="9"/>
                  </a:moveTo>
                  <a:cubicBezTo>
                    <a:pt x="1" y="14"/>
                    <a:pt x="0" y="21"/>
                    <a:pt x="5" y="21"/>
                  </a:cubicBezTo>
                  <a:cubicBezTo>
                    <a:pt x="9" y="21"/>
                    <a:pt x="14" y="12"/>
                    <a:pt x="15" y="7"/>
                  </a:cubicBezTo>
                  <a:cubicBezTo>
                    <a:pt x="15" y="2"/>
                    <a:pt x="12" y="1"/>
                    <a:pt x="8" y="1"/>
                  </a:cubicBezTo>
                  <a:cubicBezTo>
                    <a:pt x="3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86">
              <a:extLst>
                <a:ext uri="{FF2B5EF4-FFF2-40B4-BE49-F238E27FC236}">
                  <a16:creationId xmlns:a16="http://schemas.microsoft.com/office/drawing/2014/main" id="{EC094CD5-31C7-498E-B5A2-FEFA2120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282" y="3495665"/>
              <a:ext cx="315983" cy="449147"/>
            </a:xfrm>
            <a:custGeom>
              <a:avLst/>
              <a:gdLst>
                <a:gd name="T0" fmla="*/ 59 w 59"/>
                <a:gd name="T1" fmla="*/ 37 h 84"/>
                <a:gd name="T2" fmla="*/ 36 w 59"/>
                <a:gd name="T3" fmla="*/ 81 h 84"/>
                <a:gd name="T4" fmla="*/ 23 w 59"/>
                <a:gd name="T5" fmla="*/ 81 h 84"/>
                <a:gd name="T6" fmla="*/ 0 w 59"/>
                <a:gd name="T7" fmla="*/ 37 h 84"/>
                <a:gd name="T8" fmla="*/ 30 w 59"/>
                <a:gd name="T9" fmla="*/ 0 h 84"/>
                <a:gd name="T10" fmla="*/ 59 w 59"/>
                <a:gd name="T11" fmla="*/ 3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84">
                  <a:moveTo>
                    <a:pt x="59" y="37"/>
                  </a:moveTo>
                  <a:cubicBezTo>
                    <a:pt x="59" y="59"/>
                    <a:pt x="44" y="74"/>
                    <a:pt x="36" y="81"/>
                  </a:cubicBezTo>
                  <a:cubicBezTo>
                    <a:pt x="32" y="84"/>
                    <a:pt x="27" y="84"/>
                    <a:pt x="23" y="81"/>
                  </a:cubicBezTo>
                  <a:cubicBezTo>
                    <a:pt x="15" y="75"/>
                    <a:pt x="0" y="61"/>
                    <a:pt x="0" y="37"/>
                  </a:cubicBezTo>
                  <a:cubicBezTo>
                    <a:pt x="0" y="11"/>
                    <a:pt x="14" y="0"/>
                    <a:pt x="30" y="0"/>
                  </a:cubicBezTo>
                  <a:cubicBezTo>
                    <a:pt x="45" y="0"/>
                    <a:pt x="59" y="11"/>
                    <a:pt x="59" y="37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87">
              <a:extLst>
                <a:ext uri="{FF2B5EF4-FFF2-40B4-BE49-F238E27FC236}">
                  <a16:creationId xmlns:a16="http://schemas.microsoft.com/office/drawing/2014/main" id="{C676C6DB-89BE-438C-8127-17D86A9F0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932" y="3667199"/>
              <a:ext cx="54169" cy="144449"/>
            </a:xfrm>
            <a:custGeom>
              <a:avLst/>
              <a:gdLst>
                <a:gd name="T0" fmla="*/ 10 w 10"/>
                <a:gd name="T1" fmla="*/ 22 h 27"/>
                <a:gd name="T2" fmla="*/ 5 w 10"/>
                <a:gd name="T3" fmla="*/ 27 h 27"/>
                <a:gd name="T4" fmla="*/ 1 w 10"/>
                <a:gd name="T5" fmla="*/ 22 h 27"/>
                <a:gd name="T6" fmla="*/ 3 w 10"/>
                <a:gd name="T7" fmla="*/ 2 h 27"/>
                <a:gd name="T8" fmla="*/ 4 w 10"/>
                <a:gd name="T9" fmla="*/ 0 h 27"/>
                <a:gd name="T10" fmla="*/ 6 w 10"/>
                <a:gd name="T11" fmla="*/ 0 h 27"/>
                <a:gd name="T12" fmla="*/ 8 w 10"/>
                <a:gd name="T13" fmla="*/ 2 h 27"/>
                <a:gd name="T14" fmla="*/ 10 w 10"/>
                <a:gd name="T1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7">
                  <a:moveTo>
                    <a:pt x="10" y="22"/>
                  </a:moveTo>
                  <a:cubicBezTo>
                    <a:pt x="10" y="25"/>
                    <a:pt x="8" y="27"/>
                    <a:pt x="5" y="27"/>
                  </a:cubicBezTo>
                  <a:cubicBezTo>
                    <a:pt x="2" y="27"/>
                    <a:pt x="0" y="24"/>
                    <a:pt x="1" y="2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88">
              <a:extLst>
                <a:ext uri="{FF2B5EF4-FFF2-40B4-BE49-F238E27FC236}">
                  <a16:creationId xmlns:a16="http://schemas.microsoft.com/office/drawing/2014/main" id="{946B288C-2262-4AE0-9769-F99C890D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98" y="3421183"/>
              <a:ext cx="417549" cy="320497"/>
            </a:xfrm>
            <a:custGeom>
              <a:avLst/>
              <a:gdLst>
                <a:gd name="T0" fmla="*/ 71 w 78"/>
                <a:gd name="T1" fmla="*/ 15 h 60"/>
                <a:gd name="T2" fmla="*/ 71 w 78"/>
                <a:gd name="T3" fmla="*/ 15 h 60"/>
                <a:gd name="T4" fmla="*/ 54 w 78"/>
                <a:gd name="T5" fmla="*/ 4 h 60"/>
                <a:gd name="T6" fmla="*/ 53 w 78"/>
                <a:gd name="T7" fmla="*/ 4 h 60"/>
                <a:gd name="T8" fmla="*/ 40 w 78"/>
                <a:gd name="T9" fmla="*/ 3 h 60"/>
                <a:gd name="T10" fmla="*/ 27 w 78"/>
                <a:gd name="T11" fmla="*/ 1 h 60"/>
                <a:gd name="T12" fmla="*/ 13 w 78"/>
                <a:gd name="T13" fmla="*/ 10 h 60"/>
                <a:gd name="T14" fmla="*/ 10 w 78"/>
                <a:gd name="T15" fmla="*/ 13 h 60"/>
                <a:gd name="T16" fmla="*/ 1 w 78"/>
                <a:gd name="T17" fmla="*/ 41 h 60"/>
                <a:gd name="T18" fmla="*/ 8 w 78"/>
                <a:gd name="T19" fmla="*/ 49 h 60"/>
                <a:gd name="T20" fmla="*/ 8 w 78"/>
                <a:gd name="T21" fmla="*/ 58 h 60"/>
                <a:gd name="T22" fmla="*/ 9 w 78"/>
                <a:gd name="T23" fmla="*/ 59 h 60"/>
                <a:gd name="T24" fmla="*/ 11 w 78"/>
                <a:gd name="T25" fmla="*/ 58 h 60"/>
                <a:gd name="T26" fmla="*/ 11 w 78"/>
                <a:gd name="T27" fmla="*/ 53 h 60"/>
                <a:gd name="T28" fmla="*/ 21 w 78"/>
                <a:gd name="T29" fmla="*/ 40 h 60"/>
                <a:gd name="T30" fmla="*/ 30 w 78"/>
                <a:gd name="T31" fmla="*/ 36 h 60"/>
                <a:gd name="T32" fmla="*/ 37 w 78"/>
                <a:gd name="T33" fmla="*/ 28 h 60"/>
                <a:gd name="T34" fmla="*/ 49 w 78"/>
                <a:gd name="T35" fmla="*/ 24 h 60"/>
                <a:gd name="T36" fmla="*/ 61 w 78"/>
                <a:gd name="T37" fmla="*/ 35 h 60"/>
                <a:gd name="T38" fmla="*/ 64 w 78"/>
                <a:gd name="T39" fmla="*/ 48 h 60"/>
                <a:gd name="T40" fmla="*/ 64 w 78"/>
                <a:gd name="T41" fmla="*/ 58 h 60"/>
                <a:gd name="T42" fmla="*/ 66 w 78"/>
                <a:gd name="T43" fmla="*/ 60 h 60"/>
                <a:gd name="T44" fmla="*/ 67 w 78"/>
                <a:gd name="T45" fmla="*/ 58 h 60"/>
                <a:gd name="T46" fmla="*/ 67 w 78"/>
                <a:gd name="T47" fmla="*/ 53 h 60"/>
                <a:gd name="T48" fmla="*/ 69 w 78"/>
                <a:gd name="T49" fmla="*/ 48 h 60"/>
                <a:gd name="T50" fmla="*/ 71 w 78"/>
                <a:gd name="T51" fmla="*/ 17 h 60"/>
                <a:gd name="T52" fmla="*/ 71 w 78"/>
                <a:gd name="T53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" h="60">
                  <a:moveTo>
                    <a:pt x="71" y="15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73" y="12"/>
                    <a:pt x="66" y="0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5"/>
                    <a:pt x="44" y="4"/>
                    <a:pt x="40" y="3"/>
                  </a:cubicBezTo>
                  <a:cubicBezTo>
                    <a:pt x="37" y="2"/>
                    <a:pt x="33" y="1"/>
                    <a:pt x="27" y="1"/>
                  </a:cubicBezTo>
                  <a:cubicBezTo>
                    <a:pt x="17" y="2"/>
                    <a:pt x="13" y="10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0" y="22"/>
                    <a:pt x="1" y="41"/>
                    <a:pt x="1" y="41"/>
                  </a:cubicBezTo>
                  <a:cubicBezTo>
                    <a:pt x="5" y="42"/>
                    <a:pt x="8" y="45"/>
                    <a:pt x="8" y="4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9" y="59"/>
                    <a:pt x="9" y="59"/>
                  </a:cubicBezTo>
                  <a:cubicBezTo>
                    <a:pt x="10" y="59"/>
                    <a:pt x="11" y="59"/>
                    <a:pt x="11" y="5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47"/>
                    <a:pt x="15" y="42"/>
                    <a:pt x="21" y="40"/>
                  </a:cubicBezTo>
                  <a:cubicBezTo>
                    <a:pt x="24" y="40"/>
                    <a:pt x="28" y="38"/>
                    <a:pt x="30" y="36"/>
                  </a:cubicBezTo>
                  <a:cubicBezTo>
                    <a:pt x="33" y="33"/>
                    <a:pt x="35" y="31"/>
                    <a:pt x="37" y="28"/>
                  </a:cubicBezTo>
                  <a:cubicBezTo>
                    <a:pt x="39" y="24"/>
                    <a:pt x="45" y="22"/>
                    <a:pt x="49" y="24"/>
                  </a:cubicBezTo>
                  <a:cubicBezTo>
                    <a:pt x="54" y="26"/>
                    <a:pt x="58" y="31"/>
                    <a:pt x="61" y="35"/>
                  </a:cubicBezTo>
                  <a:cubicBezTo>
                    <a:pt x="63" y="39"/>
                    <a:pt x="64" y="44"/>
                    <a:pt x="64" y="4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5" y="60"/>
                    <a:pt x="66" y="60"/>
                  </a:cubicBezTo>
                  <a:cubicBezTo>
                    <a:pt x="67" y="60"/>
                    <a:pt x="67" y="59"/>
                    <a:pt x="67" y="58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1"/>
                    <a:pt x="68" y="50"/>
                    <a:pt x="69" y="48"/>
                  </a:cubicBezTo>
                  <a:cubicBezTo>
                    <a:pt x="74" y="41"/>
                    <a:pt x="78" y="27"/>
                    <a:pt x="71" y="17"/>
                  </a:cubicBezTo>
                  <a:cubicBezTo>
                    <a:pt x="70" y="17"/>
                    <a:pt x="70" y="16"/>
                    <a:pt x="71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89">
              <a:extLst>
                <a:ext uri="{FF2B5EF4-FFF2-40B4-BE49-F238E27FC236}">
                  <a16:creationId xmlns:a16="http://schemas.microsoft.com/office/drawing/2014/main" id="{8F2ED158-9AFF-4EF0-BE59-66CD10EB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673" y="4565493"/>
              <a:ext cx="731275" cy="241501"/>
            </a:xfrm>
            <a:custGeom>
              <a:avLst/>
              <a:gdLst>
                <a:gd name="T0" fmla="*/ 137 w 137"/>
                <a:gd name="T1" fmla="*/ 15 h 45"/>
                <a:gd name="T2" fmla="*/ 131 w 137"/>
                <a:gd name="T3" fmla="*/ 3 h 45"/>
                <a:gd name="T4" fmla="*/ 111 w 137"/>
                <a:gd name="T5" fmla="*/ 4 h 45"/>
                <a:gd name="T6" fmla="*/ 102 w 137"/>
                <a:gd name="T7" fmla="*/ 6 h 45"/>
                <a:gd name="T8" fmla="*/ 21 w 137"/>
                <a:gd name="T9" fmla="*/ 7 h 45"/>
                <a:gd name="T10" fmla="*/ 1 w 137"/>
                <a:gd name="T11" fmla="*/ 29 h 45"/>
                <a:gd name="T12" fmla="*/ 26 w 137"/>
                <a:gd name="T13" fmla="*/ 42 h 45"/>
                <a:gd name="T14" fmla="*/ 102 w 137"/>
                <a:gd name="T15" fmla="*/ 16 h 45"/>
                <a:gd name="T16" fmla="*/ 121 w 137"/>
                <a:gd name="T17" fmla="*/ 13 h 45"/>
                <a:gd name="T18" fmla="*/ 137 w 137"/>
                <a:gd name="T1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45">
                  <a:moveTo>
                    <a:pt x="137" y="15"/>
                  </a:moveTo>
                  <a:cubicBezTo>
                    <a:pt x="137" y="15"/>
                    <a:pt x="135" y="7"/>
                    <a:pt x="131" y="3"/>
                  </a:cubicBezTo>
                  <a:cubicBezTo>
                    <a:pt x="129" y="0"/>
                    <a:pt x="118" y="3"/>
                    <a:pt x="111" y="4"/>
                  </a:cubicBezTo>
                  <a:cubicBezTo>
                    <a:pt x="108" y="5"/>
                    <a:pt x="105" y="6"/>
                    <a:pt x="102" y="6"/>
                  </a:cubicBezTo>
                  <a:cubicBezTo>
                    <a:pt x="78" y="4"/>
                    <a:pt x="32" y="5"/>
                    <a:pt x="21" y="7"/>
                  </a:cubicBezTo>
                  <a:cubicBezTo>
                    <a:pt x="7" y="10"/>
                    <a:pt x="0" y="21"/>
                    <a:pt x="1" y="29"/>
                  </a:cubicBezTo>
                  <a:cubicBezTo>
                    <a:pt x="4" y="42"/>
                    <a:pt x="12" y="45"/>
                    <a:pt x="26" y="42"/>
                  </a:cubicBezTo>
                  <a:cubicBezTo>
                    <a:pt x="36" y="40"/>
                    <a:pt x="79" y="27"/>
                    <a:pt x="102" y="16"/>
                  </a:cubicBezTo>
                  <a:cubicBezTo>
                    <a:pt x="108" y="13"/>
                    <a:pt x="114" y="12"/>
                    <a:pt x="121" y="13"/>
                  </a:cubicBezTo>
                  <a:lnTo>
                    <a:pt x="137" y="15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90">
              <a:extLst>
                <a:ext uri="{FF2B5EF4-FFF2-40B4-BE49-F238E27FC236}">
                  <a16:creationId xmlns:a16="http://schemas.microsoft.com/office/drawing/2014/main" id="{54C4A73F-98B8-41B7-9651-4422B5662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638" y="5041724"/>
              <a:ext cx="1374526" cy="379179"/>
            </a:xfrm>
            <a:custGeom>
              <a:avLst/>
              <a:gdLst>
                <a:gd name="T0" fmla="*/ 250 w 257"/>
                <a:gd name="T1" fmla="*/ 60 h 71"/>
                <a:gd name="T2" fmla="*/ 223 w 257"/>
                <a:gd name="T3" fmla="*/ 58 h 71"/>
                <a:gd name="T4" fmla="*/ 205 w 257"/>
                <a:gd name="T5" fmla="*/ 48 h 71"/>
                <a:gd name="T6" fmla="*/ 187 w 257"/>
                <a:gd name="T7" fmla="*/ 49 h 71"/>
                <a:gd name="T8" fmla="*/ 147 w 257"/>
                <a:gd name="T9" fmla="*/ 51 h 71"/>
                <a:gd name="T10" fmla="*/ 39 w 257"/>
                <a:gd name="T11" fmla="*/ 1 h 71"/>
                <a:gd name="T12" fmla="*/ 4 w 257"/>
                <a:gd name="T13" fmla="*/ 22 h 71"/>
                <a:gd name="T14" fmla="*/ 24 w 257"/>
                <a:gd name="T15" fmla="*/ 49 h 71"/>
                <a:gd name="T16" fmla="*/ 178 w 257"/>
                <a:gd name="T17" fmla="*/ 70 h 71"/>
                <a:gd name="T18" fmla="*/ 244 w 257"/>
                <a:gd name="T19" fmla="*/ 70 h 71"/>
                <a:gd name="T20" fmla="*/ 256 w 257"/>
                <a:gd name="T21" fmla="*/ 66 h 71"/>
                <a:gd name="T22" fmla="*/ 250 w 257"/>
                <a:gd name="T23" fmla="*/ 6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7" h="71">
                  <a:moveTo>
                    <a:pt x="250" y="60"/>
                  </a:moveTo>
                  <a:cubicBezTo>
                    <a:pt x="245" y="58"/>
                    <a:pt x="231" y="59"/>
                    <a:pt x="223" y="58"/>
                  </a:cubicBezTo>
                  <a:cubicBezTo>
                    <a:pt x="214" y="58"/>
                    <a:pt x="210" y="51"/>
                    <a:pt x="205" y="48"/>
                  </a:cubicBezTo>
                  <a:cubicBezTo>
                    <a:pt x="201" y="47"/>
                    <a:pt x="195" y="45"/>
                    <a:pt x="187" y="49"/>
                  </a:cubicBezTo>
                  <a:cubicBezTo>
                    <a:pt x="172" y="57"/>
                    <a:pt x="161" y="54"/>
                    <a:pt x="147" y="51"/>
                  </a:cubicBezTo>
                  <a:cubicBezTo>
                    <a:pt x="147" y="51"/>
                    <a:pt x="65" y="3"/>
                    <a:pt x="39" y="1"/>
                  </a:cubicBezTo>
                  <a:cubicBezTo>
                    <a:pt x="18" y="0"/>
                    <a:pt x="7" y="11"/>
                    <a:pt x="4" y="22"/>
                  </a:cubicBezTo>
                  <a:cubicBezTo>
                    <a:pt x="0" y="35"/>
                    <a:pt x="10" y="44"/>
                    <a:pt x="24" y="49"/>
                  </a:cubicBezTo>
                  <a:cubicBezTo>
                    <a:pt x="70" y="65"/>
                    <a:pt x="145" y="70"/>
                    <a:pt x="178" y="70"/>
                  </a:cubicBezTo>
                  <a:cubicBezTo>
                    <a:pt x="178" y="70"/>
                    <a:pt x="221" y="66"/>
                    <a:pt x="244" y="70"/>
                  </a:cubicBezTo>
                  <a:cubicBezTo>
                    <a:pt x="252" y="71"/>
                    <a:pt x="255" y="69"/>
                    <a:pt x="256" y="66"/>
                  </a:cubicBezTo>
                  <a:cubicBezTo>
                    <a:pt x="257" y="63"/>
                    <a:pt x="255" y="61"/>
                    <a:pt x="250" y="6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91">
              <a:extLst>
                <a:ext uri="{FF2B5EF4-FFF2-40B4-BE49-F238E27FC236}">
                  <a16:creationId xmlns:a16="http://schemas.microsoft.com/office/drawing/2014/main" id="{FFCCB3B6-2E96-41C2-AA68-812B71B97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668" y="4576778"/>
              <a:ext cx="808014" cy="559741"/>
            </a:xfrm>
            <a:custGeom>
              <a:avLst/>
              <a:gdLst>
                <a:gd name="T0" fmla="*/ 137 w 151"/>
                <a:gd name="T1" fmla="*/ 105 h 105"/>
                <a:gd name="T2" fmla="*/ 13 w 151"/>
                <a:gd name="T3" fmla="*/ 105 h 105"/>
                <a:gd name="T4" fmla="*/ 0 w 151"/>
                <a:gd name="T5" fmla="*/ 92 h 105"/>
                <a:gd name="T6" fmla="*/ 0 w 151"/>
                <a:gd name="T7" fmla="*/ 13 h 105"/>
                <a:gd name="T8" fmla="*/ 13 w 151"/>
                <a:gd name="T9" fmla="*/ 0 h 105"/>
                <a:gd name="T10" fmla="*/ 137 w 151"/>
                <a:gd name="T11" fmla="*/ 0 h 105"/>
                <a:gd name="T12" fmla="*/ 151 w 151"/>
                <a:gd name="T13" fmla="*/ 13 h 105"/>
                <a:gd name="T14" fmla="*/ 151 w 151"/>
                <a:gd name="T15" fmla="*/ 92 h 105"/>
                <a:gd name="T16" fmla="*/ 137 w 151"/>
                <a:gd name="T1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05">
                  <a:moveTo>
                    <a:pt x="137" y="105"/>
                  </a:moveTo>
                  <a:cubicBezTo>
                    <a:pt x="13" y="105"/>
                    <a:pt x="13" y="105"/>
                    <a:pt x="13" y="105"/>
                  </a:cubicBezTo>
                  <a:cubicBezTo>
                    <a:pt x="6" y="105"/>
                    <a:pt x="0" y="99"/>
                    <a:pt x="0" y="9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5" y="0"/>
                    <a:pt x="151" y="6"/>
                    <a:pt x="151" y="13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9"/>
                    <a:pt x="145" y="105"/>
                    <a:pt x="137" y="10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92">
              <a:extLst>
                <a:ext uri="{FF2B5EF4-FFF2-40B4-BE49-F238E27FC236}">
                  <a16:creationId xmlns:a16="http://schemas.microsoft.com/office/drawing/2014/main" id="{3889CE9B-36CC-4ACE-9958-2F4CBF58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668" y="4576778"/>
              <a:ext cx="808014" cy="74482"/>
            </a:xfrm>
            <a:custGeom>
              <a:avLst/>
              <a:gdLst>
                <a:gd name="T0" fmla="*/ 140 w 151"/>
                <a:gd name="T1" fmla="*/ 0 h 14"/>
                <a:gd name="T2" fmla="*/ 11 w 151"/>
                <a:gd name="T3" fmla="*/ 0 h 14"/>
                <a:gd name="T4" fmla="*/ 0 w 151"/>
                <a:gd name="T5" fmla="*/ 11 h 14"/>
                <a:gd name="T6" fmla="*/ 0 w 151"/>
                <a:gd name="T7" fmla="*/ 14 h 14"/>
                <a:gd name="T8" fmla="*/ 11 w 151"/>
                <a:gd name="T9" fmla="*/ 3 h 14"/>
                <a:gd name="T10" fmla="*/ 140 w 151"/>
                <a:gd name="T11" fmla="*/ 3 h 14"/>
                <a:gd name="T12" fmla="*/ 151 w 151"/>
                <a:gd name="T13" fmla="*/ 14 h 14"/>
                <a:gd name="T14" fmla="*/ 151 w 151"/>
                <a:gd name="T15" fmla="*/ 11 h 14"/>
                <a:gd name="T16" fmla="*/ 140 w 15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4">
                  <a:moveTo>
                    <a:pt x="14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"/>
                    <a:pt x="5" y="3"/>
                    <a:pt x="11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6" y="3"/>
                    <a:pt x="151" y="8"/>
                    <a:pt x="151" y="14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5"/>
                    <a:pt x="146" y="0"/>
                    <a:pt x="140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93">
              <a:extLst>
                <a:ext uri="{FF2B5EF4-FFF2-40B4-BE49-F238E27FC236}">
                  <a16:creationId xmlns:a16="http://schemas.microsoft.com/office/drawing/2014/main" id="{6E7E79FD-6AFF-41B7-B881-F73347A1A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595" y="4696400"/>
              <a:ext cx="203132" cy="327268"/>
            </a:xfrm>
            <a:custGeom>
              <a:avLst/>
              <a:gdLst>
                <a:gd name="T0" fmla="*/ 27 w 30"/>
                <a:gd name="T1" fmla="*/ 26 h 48"/>
                <a:gd name="T2" fmla="*/ 23 w 30"/>
                <a:gd name="T3" fmla="*/ 15 h 48"/>
                <a:gd name="T4" fmla="*/ 23 w 30"/>
                <a:gd name="T5" fmla="*/ 13 h 48"/>
                <a:gd name="T6" fmla="*/ 18 w 30"/>
                <a:gd name="T7" fmla="*/ 6 h 48"/>
                <a:gd name="T8" fmla="*/ 16 w 30"/>
                <a:gd name="T9" fmla="*/ 5 h 48"/>
                <a:gd name="T10" fmla="*/ 16 w 30"/>
                <a:gd name="T11" fmla="*/ 2 h 48"/>
                <a:gd name="T12" fmla="*/ 15 w 30"/>
                <a:gd name="T13" fmla="*/ 0 h 48"/>
                <a:gd name="T14" fmla="*/ 13 w 30"/>
                <a:gd name="T15" fmla="*/ 1 h 48"/>
                <a:gd name="T16" fmla="*/ 13 w 30"/>
                <a:gd name="T17" fmla="*/ 2 h 48"/>
                <a:gd name="T18" fmla="*/ 14 w 30"/>
                <a:gd name="T19" fmla="*/ 4 h 48"/>
                <a:gd name="T20" fmla="*/ 12 w 30"/>
                <a:gd name="T21" fmla="*/ 7 h 48"/>
                <a:gd name="T22" fmla="*/ 8 w 30"/>
                <a:gd name="T23" fmla="*/ 13 h 48"/>
                <a:gd name="T24" fmla="*/ 8 w 30"/>
                <a:gd name="T25" fmla="*/ 14 h 48"/>
                <a:gd name="T26" fmla="*/ 4 w 30"/>
                <a:gd name="T27" fmla="*/ 25 h 48"/>
                <a:gd name="T28" fmla="*/ 1 w 30"/>
                <a:gd name="T29" fmla="*/ 36 h 48"/>
                <a:gd name="T30" fmla="*/ 12 w 30"/>
                <a:gd name="T31" fmla="*/ 46 h 48"/>
                <a:gd name="T32" fmla="*/ 30 w 30"/>
                <a:gd name="T33" fmla="*/ 34 h 48"/>
                <a:gd name="T34" fmla="*/ 27 w 30"/>
                <a:gd name="T3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8">
                  <a:moveTo>
                    <a:pt x="27" y="26"/>
                  </a:moveTo>
                  <a:cubicBezTo>
                    <a:pt x="24" y="23"/>
                    <a:pt x="23" y="19"/>
                    <a:pt x="23" y="1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0"/>
                    <a:pt x="21" y="7"/>
                    <a:pt x="18" y="6"/>
                  </a:cubicBezTo>
                  <a:cubicBezTo>
                    <a:pt x="17" y="6"/>
                    <a:pt x="16" y="5"/>
                    <a:pt x="16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6"/>
                    <a:pt x="12" y="7"/>
                  </a:cubicBezTo>
                  <a:cubicBezTo>
                    <a:pt x="10" y="8"/>
                    <a:pt x="8" y="10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8"/>
                    <a:pt x="7" y="22"/>
                    <a:pt x="4" y="25"/>
                  </a:cubicBezTo>
                  <a:cubicBezTo>
                    <a:pt x="1" y="28"/>
                    <a:pt x="0" y="32"/>
                    <a:pt x="1" y="36"/>
                  </a:cubicBezTo>
                  <a:cubicBezTo>
                    <a:pt x="2" y="41"/>
                    <a:pt x="7" y="45"/>
                    <a:pt x="12" y="46"/>
                  </a:cubicBezTo>
                  <a:cubicBezTo>
                    <a:pt x="22" y="48"/>
                    <a:pt x="30" y="42"/>
                    <a:pt x="30" y="34"/>
                  </a:cubicBezTo>
                  <a:cubicBezTo>
                    <a:pt x="30" y="31"/>
                    <a:pt x="29" y="28"/>
                    <a:pt x="27" y="26"/>
                  </a:cubicBezTo>
                  <a:close/>
                </a:path>
              </a:pathLst>
            </a:custGeom>
            <a:solidFill>
              <a:srgbClr val="FDF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94">
              <a:extLst>
                <a:ext uri="{FF2B5EF4-FFF2-40B4-BE49-F238E27FC236}">
                  <a16:creationId xmlns:a16="http://schemas.microsoft.com/office/drawing/2014/main" id="{1B54F0A0-9BDD-4004-852A-9B916D725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458" y="3854531"/>
              <a:ext cx="2744537" cy="1749191"/>
            </a:xfrm>
            <a:custGeom>
              <a:avLst/>
              <a:gdLst>
                <a:gd name="T0" fmla="*/ 450 w 513"/>
                <a:gd name="T1" fmla="*/ 327 h 327"/>
                <a:gd name="T2" fmla="*/ 63 w 513"/>
                <a:gd name="T3" fmla="*/ 327 h 327"/>
                <a:gd name="T4" fmla="*/ 0 w 513"/>
                <a:gd name="T5" fmla="*/ 264 h 327"/>
                <a:gd name="T6" fmla="*/ 63 w 513"/>
                <a:gd name="T7" fmla="*/ 200 h 327"/>
                <a:gd name="T8" fmla="*/ 163 w 513"/>
                <a:gd name="T9" fmla="*/ 200 h 327"/>
                <a:gd name="T10" fmla="*/ 163 w 513"/>
                <a:gd name="T11" fmla="*/ 204 h 327"/>
                <a:gd name="T12" fmla="*/ 63 w 513"/>
                <a:gd name="T13" fmla="*/ 204 h 327"/>
                <a:gd name="T14" fmla="*/ 4 w 513"/>
                <a:gd name="T15" fmla="*/ 264 h 327"/>
                <a:gd name="T16" fmla="*/ 63 w 513"/>
                <a:gd name="T17" fmla="*/ 323 h 327"/>
                <a:gd name="T18" fmla="*/ 450 w 513"/>
                <a:gd name="T19" fmla="*/ 323 h 327"/>
                <a:gd name="T20" fmla="*/ 509 w 513"/>
                <a:gd name="T21" fmla="*/ 264 h 327"/>
                <a:gd name="T22" fmla="*/ 509 w 513"/>
                <a:gd name="T23" fmla="*/ 63 h 327"/>
                <a:gd name="T24" fmla="*/ 450 w 513"/>
                <a:gd name="T25" fmla="*/ 4 h 327"/>
                <a:gd name="T26" fmla="*/ 423 w 513"/>
                <a:gd name="T27" fmla="*/ 4 h 327"/>
                <a:gd name="T28" fmla="*/ 423 w 513"/>
                <a:gd name="T29" fmla="*/ 0 h 327"/>
                <a:gd name="T30" fmla="*/ 450 w 513"/>
                <a:gd name="T31" fmla="*/ 0 h 327"/>
                <a:gd name="T32" fmla="*/ 513 w 513"/>
                <a:gd name="T33" fmla="*/ 63 h 327"/>
                <a:gd name="T34" fmla="*/ 513 w 513"/>
                <a:gd name="T35" fmla="*/ 264 h 327"/>
                <a:gd name="T36" fmla="*/ 450 w 513"/>
                <a:gd name="T37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3" h="327">
                  <a:moveTo>
                    <a:pt x="450" y="327"/>
                  </a:moveTo>
                  <a:cubicBezTo>
                    <a:pt x="63" y="327"/>
                    <a:pt x="63" y="327"/>
                    <a:pt x="63" y="327"/>
                  </a:cubicBezTo>
                  <a:cubicBezTo>
                    <a:pt x="28" y="327"/>
                    <a:pt x="0" y="298"/>
                    <a:pt x="0" y="264"/>
                  </a:cubicBezTo>
                  <a:cubicBezTo>
                    <a:pt x="0" y="229"/>
                    <a:pt x="28" y="200"/>
                    <a:pt x="63" y="200"/>
                  </a:cubicBezTo>
                  <a:cubicBezTo>
                    <a:pt x="163" y="200"/>
                    <a:pt x="163" y="200"/>
                    <a:pt x="163" y="200"/>
                  </a:cubicBezTo>
                  <a:cubicBezTo>
                    <a:pt x="163" y="204"/>
                    <a:pt x="163" y="204"/>
                    <a:pt x="1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31" y="204"/>
                    <a:pt x="4" y="231"/>
                    <a:pt x="4" y="264"/>
                  </a:cubicBezTo>
                  <a:cubicBezTo>
                    <a:pt x="4" y="296"/>
                    <a:pt x="31" y="323"/>
                    <a:pt x="63" y="323"/>
                  </a:cubicBezTo>
                  <a:cubicBezTo>
                    <a:pt x="450" y="323"/>
                    <a:pt x="450" y="323"/>
                    <a:pt x="450" y="323"/>
                  </a:cubicBezTo>
                  <a:cubicBezTo>
                    <a:pt x="483" y="323"/>
                    <a:pt x="509" y="296"/>
                    <a:pt x="509" y="264"/>
                  </a:cubicBezTo>
                  <a:cubicBezTo>
                    <a:pt x="509" y="63"/>
                    <a:pt x="509" y="63"/>
                    <a:pt x="509" y="63"/>
                  </a:cubicBezTo>
                  <a:cubicBezTo>
                    <a:pt x="509" y="30"/>
                    <a:pt x="483" y="4"/>
                    <a:pt x="450" y="4"/>
                  </a:cubicBezTo>
                  <a:cubicBezTo>
                    <a:pt x="423" y="4"/>
                    <a:pt x="423" y="4"/>
                    <a:pt x="423" y="4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85" y="0"/>
                    <a:pt x="513" y="28"/>
                    <a:pt x="513" y="63"/>
                  </a:cubicBezTo>
                  <a:cubicBezTo>
                    <a:pt x="513" y="264"/>
                    <a:pt x="513" y="264"/>
                    <a:pt x="513" y="264"/>
                  </a:cubicBezTo>
                  <a:cubicBezTo>
                    <a:pt x="513" y="298"/>
                    <a:pt x="485" y="327"/>
                    <a:pt x="450" y="32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95">
              <a:extLst>
                <a:ext uri="{FF2B5EF4-FFF2-40B4-BE49-F238E27FC236}">
                  <a16:creationId xmlns:a16="http://schemas.microsoft.com/office/drawing/2014/main" id="{5EFBC6A3-2079-4D70-BA59-65BF3184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49510"/>
              <a:ext cx="503316" cy="769644"/>
            </a:xfrm>
            <a:custGeom>
              <a:avLst/>
              <a:gdLst>
                <a:gd name="T0" fmla="*/ 0 w 94"/>
                <a:gd name="T1" fmla="*/ 6 h 144"/>
                <a:gd name="T2" fmla="*/ 40 w 94"/>
                <a:gd name="T3" fmla="*/ 85 h 144"/>
                <a:gd name="T4" fmla="*/ 50 w 94"/>
                <a:gd name="T5" fmla="*/ 131 h 144"/>
                <a:gd name="T6" fmla="*/ 86 w 94"/>
                <a:gd name="T7" fmla="*/ 124 h 144"/>
                <a:gd name="T8" fmla="*/ 78 w 94"/>
                <a:gd name="T9" fmla="*/ 53 h 144"/>
                <a:gd name="T10" fmla="*/ 0 w 94"/>
                <a:gd name="T11" fmla="*/ 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44">
                  <a:moveTo>
                    <a:pt x="0" y="6"/>
                  </a:moveTo>
                  <a:cubicBezTo>
                    <a:pt x="0" y="6"/>
                    <a:pt x="45" y="56"/>
                    <a:pt x="40" y="85"/>
                  </a:cubicBezTo>
                  <a:cubicBezTo>
                    <a:pt x="36" y="102"/>
                    <a:pt x="41" y="119"/>
                    <a:pt x="50" y="131"/>
                  </a:cubicBezTo>
                  <a:cubicBezTo>
                    <a:pt x="60" y="144"/>
                    <a:pt x="81" y="140"/>
                    <a:pt x="86" y="124"/>
                  </a:cubicBezTo>
                  <a:cubicBezTo>
                    <a:pt x="92" y="108"/>
                    <a:pt x="94" y="83"/>
                    <a:pt x="78" y="53"/>
                  </a:cubicBezTo>
                  <a:cubicBezTo>
                    <a:pt x="50" y="0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C9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96">
              <a:extLst>
                <a:ext uri="{FF2B5EF4-FFF2-40B4-BE49-F238E27FC236}">
                  <a16:creationId xmlns:a16="http://schemas.microsoft.com/office/drawing/2014/main" id="{B9761A9F-11E1-457D-B5E0-29CB39DFA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49510"/>
              <a:ext cx="503316" cy="769644"/>
            </a:xfrm>
            <a:custGeom>
              <a:avLst/>
              <a:gdLst>
                <a:gd name="T0" fmla="*/ 0 w 94"/>
                <a:gd name="T1" fmla="*/ 6 h 144"/>
                <a:gd name="T2" fmla="*/ 40 w 94"/>
                <a:gd name="T3" fmla="*/ 85 h 144"/>
                <a:gd name="T4" fmla="*/ 50 w 94"/>
                <a:gd name="T5" fmla="*/ 131 h 144"/>
                <a:gd name="T6" fmla="*/ 86 w 94"/>
                <a:gd name="T7" fmla="*/ 124 h 144"/>
                <a:gd name="T8" fmla="*/ 78 w 94"/>
                <a:gd name="T9" fmla="*/ 53 h 144"/>
                <a:gd name="T10" fmla="*/ 0 w 94"/>
                <a:gd name="T11" fmla="*/ 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44">
                  <a:moveTo>
                    <a:pt x="0" y="6"/>
                  </a:moveTo>
                  <a:cubicBezTo>
                    <a:pt x="0" y="6"/>
                    <a:pt x="45" y="56"/>
                    <a:pt x="40" y="85"/>
                  </a:cubicBezTo>
                  <a:cubicBezTo>
                    <a:pt x="36" y="102"/>
                    <a:pt x="41" y="119"/>
                    <a:pt x="50" y="131"/>
                  </a:cubicBezTo>
                  <a:cubicBezTo>
                    <a:pt x="60" y="144"/>
                    <a:pt x="81" y="140"/>
                    <a:pt x="86" y="124"/>
                  </a:cubicBezTo>
                  <a:cubicBezTo>
                    <a:pt x="92" y="108"/>
                    <a:pt x="94" y="83"/>
                    <a:pt x="78" y="53"/>
                  </a:cubicBezTo>
                  <a:cubicBezTo>
                    <a:pt x="50" y="0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97">
              <a:extLst>
                <a:ext uri="{FF2B5EF4-FFF2-40B4-BE49-F238E27FC236}">
                  <a16:creationId xmlns:a16="http://schemas.microsoft.com/office/drawing/2014/main" id="{D44A64A9-D3C3-422F-8FE8-A87748B49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81108"/>
              <a:ext cx="363380" cy="749331"/>
            </a:xfrm>
            <a:custGeom>
              <a:avLst/>
              <a:gdLst>
                <a:gd name="T0" fmla="*/ 40 w 68"/>
                <a:gd name="T1" fmla="*/ 79 h 140"/>
                <a:gd name="T2" fmla="*/ 50 w 68"/>
                <a:gd name="T3" fmla="*/ 125 h 140"/>
                <a:gd name="T4" fmla="*/ 51 w 68"/>
                <a:gd name="T5" fmla="*/ 126 h 140"/>
                <a:gd name="T6" fmla="*/ 57 w 68"/>
                <a:gd name="T7" fmla="*/ 138 h 140"/>
                <a:gd name="T8" fmla="*/ 57 w 68"/>
                <a:gd name="T9" fmla="*/ 140 h 140"/>
                <a:gd name="T10" fmla="*/ 68 w 68"/>
                <a:gd name="T11" fmla="*/ 140 h 140"/>
                <a:gd name="T12" fmla="*/ 65 w 68"/>
                <a:gd name="T13" fmla="*/ 103 h 140"/>
                <a:gd name="T14" fmla="*/ 65 w 68"/>
                <a:gd name="T15" fmla="*/ 97 h 140"/>
                <a:gd name="T16" fmla="*/ 65 w 68"/>
                <a:gd name="T17" fmla="*/ 97 h 140"/>
                <a:gd name="T18" fmla="*/ 65 w 68"/>
                <a:gd name="T19" fmla="*/ 97 h 140"/>
                <a:gd name="T20" fmla="*/ 52 w 68"/>
                <a:gd name="T21" fmla="*/ 47 h 140"/>
                <a:gd name="T22" fmla="*/ 1 w 68"/>
                <a:gd name="T23" fmla="*/ 0 h 140"/>
                <a:gd name="T24" fmla="*/ 0 w 68"/>
                <a:gd name="T25" fmla="*/ 0 h 140"/>
                <a:gd name="T26" fmla="*/ 40 w 68"/>
                <a:gd name="T27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140">
                  <a:moveTo>
                    <a:pt x="40" y="79"/>
                  </a:moveTo>
                  <a:cubicBezTo>
                    <a:pt x="36" y="96"/>
                    <a:pt x="41" y="113"/>
                    <a:pt x="50" y="125"/>
                  </a:cubicBezTo>
                  <a:cubicBezTo>
                    <a:pt x="50" y="125"/>
                    <a:pt x="51" y="126"/>
                    <a:pt x="51" y="126"/>
                  </a:cubicBezTo>
                  <a:cubicBezTo>
                    <a:pt x="54" y="129"/>
                    <a:pt x="56" y="134"/>
                    <a:pt x="57" y="138"/>
                  </a:cubicBezTo>
                  <a:cubicBezTo>
                    <a:pt x="57" y="139"/>
                    <a:pt x="57" y="140"/>
                    <a:pt x="57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5" y="125"/>
                    <a:pt x="65" y="111"/>
                    <a:pt x="65" y="103"/>
                  </a:cubicBezTo>
                  <a:cubicBezTo>
                    <a:pt x="65" y="101"/>
                    <a:pt x="65" y="99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83"/>
                    <a:pt x="62" y="66"/>
                    <a:pt x="52" y="47"/>
                  </a:cubicBezTo>
                  <a:cubicBezTo>
                    <a:pt x="37" y="19"/>
                    <a:pt x="18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5" y="50"/>
                    <a:pt x="40" y="7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98">
              <a:extLst>
                <a:ext uri="{FF2B5EF4-FFF2-40B4-BE49-F238E27FC236}">
                  <a16:creationId xmlns:a16="http://schemas.microsoft.com/office/drawing/2014/main" id="{F9C1BEEA-6225-442C-95C0-59656048E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074" y="4398473"/>
              <a:ext cx="455918" cy="636480"/>
            </a:xfrm>
            <a:custGeom>
              <a:avLst/>
              <a:gdLst>
                <a:gd name="T0" fmla="*/ 85 w 85"/>
                <a:gd name="T1" fmla="*/ 9 h 119"/>
                <a:gd name="T2" fmla="*/ 46 w 85"/>
                <a:gd name="T3" fmla="*/ 72 h 119"/>
                <a:gd name="T4" fmla="*/ 33 w 85"/>
                <a:gd name="T5" fmla="*/ 109 h 119"/>
                <a:gd name="T6" fmla="*/ 4 w 85"/>
                <a:gd name="T7" fmla="*/ 100 h 119"/>
                <a:gd name="T8" fmla="*/ 16 w 85"/>
                <a:gd name="T9" fmla="*/ 42 h 119"/>
                <a:gd name="T10" fmla="*/ 85 w 85"/>
                <a:gd name="T11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9">
                  <a:moveTo>
                    <a:pt x="85" y="9"/>
                  </a:moveTo>
                  <a:cubicBezTo>
                    <a:pt x="85" y="9"/>
                    <a:pt x="43" y="47"/>
                    <a:pt x="46" y="72"/>
                  </a:cubicBezTo>
                  <a:cubicBezTo>
                    <a:pt x="47" y="86"/>
                    <a:pt x="42" y="100"/>
                    <a:pt x="33" y="109"/>
                  </a:cubicBezTo>
                  <a:cubicBezTo>
                    <a:pt x="24" y="119"/>
                    <a:pt x="7" y="114"/>
                    <a:pt x="4" y="100"/>
                  </a:cubicBezTo>
                  <a:cubicBezTo>
                    <a:pt x="0" y="86"/>
                    <a:pt x="0" y="66"/>
                    <a:pt x="16" y="42"/>
                  </a:cubicBezTo>
                  <a:cubicBezTo>
                    <a:pt x="44" y="0"/>
                    <a:pt x="85" y="9"/>
                    <a:pt x="85" y="9"/>
                  </a:cubicBezTo>
                  <a:close/>
                </a:path>
              </a:pathLst>
            </a:custGeom>
            <a:solidFill>
              <a:srgbClr val="1C9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99">
              <a:extLst>
                <a:ext uri="{FF2B5EF4-FFF2-40B4-BE49-F238E27FC236}">
                  <a16:creationId xmlns:a16="http://schemas.microsoft.com/office/drawing/2014/main" id="{D4B93D19-47C8-4AF4-A3DB-0E9D64F70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074" y="4398473"/>
              <a:ext cx="455918" cy="636480"/>
            </a:xfrm>
            <a:custGeom>
              <a:avLst/>
              <a:gdLst>
                <a:gd name="T0" fmla="*/ 85 w 85"/>
                <a:gd name="T1" fmla="*/ 9 h 119"/>
                <a:gd name="T2" fmla="*/ 46 w 85"/>
                <a:gd name="T3" fmla="*/ 72 h 119"/>
                <a:gd name="T4" fmla="*/ 33 w 85"/>
                <a:gd name="T5" fmla="*/ 109 h 119"/>
                <a:gd name="T6" fmla="*/ 4 w 85"/>
                <a:gd name="T7" fmla="*/ 100 h 119"/>
                <a:gd name="T8" fmla="*/ 16 w 85"/>
                <a:gd name="T9" fmla="*/ 42 h 119"/>
                <a:gd name="T10" fmla="*/ 85 w 85"/>
                <a:gd name="T11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9">
                  <a:moveTo>
                    <a:pt x="85" y="9"/>
                  </a:moveTo>
                  <a:cubicBezTo>
                    <a:pt x="85" y="9"/>
                    <a:pt x="43" y="47"/>
                    <a:pt x="46" y="72"/>
                  </a:cubicBezTo>
                  <a:cubicBezTo>
                    <a:pt x="47" y="86"/>
                    <a:pt x="42" y="100"/>
                    <a:pt x="33" y="109"/>
                  </a:cubicBezTo>
                  <a:cubicBezTo>
                    <a:pt x="24" y="119"/>
                    <a:pt x="7" y="114"/>
                    <a:pt x="4" y="100"/>
                  </a:cubicBezTo>
                  <a:cubicBezTo>
                    <a:pt x="0" y="86"/>
                    <a:pt x="0" y="66"/>
                    <a:pt x="16" y="42"/>
                  </a:cubicBezTo>
                  <a:cubicBezTo>
                    <a:pt x="44" y="0"/>
                    <a:pt x="85" y="9"/>
                    <a:pt x="85" y="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00">
              <a:extLst>
                <a:ext uri="{FF2B5EF4-FFF2-40B4-BE49-F238E27FC236}">
                  <a16:creationId xmlns:a16="http://schemas.microsoft.com/office/drawing/2014/main" id="{131ACD94-A08E-4EB0-9584-D2E77740A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125" y="4448128"/>
              <a:ext cx="358866" cy="582311"/>
            </a:xfrm>
            <a:custGeom>
              <a:avLst/>
              <a:gdLst>
                <a:gd name="T0" fmla="*/ 9 w 67"/>
                <a:gd name="T1" fmla="*/ 109 h 109"/>
                <a:gd name="T2" fmla="*/ 14 w 67"/>
                <a:gd name="T3" fmla="*/ 101 h 109"/>
                <a:gd name="T4" fmla="*/ 15 w 67"/>
                <a:gd name="T5" fmla="*/ 100 h 109"/>
                <a:gd name="T6" fmla="*/ 28 w 67"/>
                <a:gd name="T7" fmla="*/ 63 h 109"/>
                <a:gd name="T8" fmla="*/ 67 w 67"/>
                <a:gd name="T9" fmla="*/ 0 h 109"/>
                <a:gd name="T10" fmla="*/ 66 w 67"/>
                <a:gd name="T11" fmla="*/ 0 h 109"/>
                <a:gd name="T12" fmla="*/ 20 w 67"/>
                <a:gd name="T13" fmla="*/ 35 h 109"/>
                <a:gd name="T14" fmla="*/ 5 w 67"/>
                <a:gd name="T15" fmla="*/ 76 h 109"/>
                <a:gd name="T16" fmla="*/ 5 w 67"/>
                <a:gd name="T17" fmla="*/ 76 h 109"/>
                <a:gd name="T18" fmla="*/ 5 w 67"/>
                <a:gd name="T19" fmla="*/ 76 h 109"/>
                <a:gd name="T20" fmla="*/ 5 w 67"/>
                <a:gd name="T21" fmla="*/ 81 h 109"/>
                <a:gd name="T22" fmla="*/ 0 w 67"/>
                <a:gd name="T23" fmla="*/ 109 h 109"/>
                <a:gd name="T24" fmla="*/ 9 w 67"/>
                <a:gd name="T2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109">
                  <a:moveTo>
                    <a:pt x="9" y="109"/>
                  </a:moveTo>
                  <a:cubicBezTo>
                    <a:pt x="10" y="106"/>
                    <a:pt x="12" y="103"/>
                    <a:pt x="14" y="101"/>
                  </a:cubicBezTo>
                  <a:cubicBezTo>
                    <a:pt x="15" y="101"/>
                    <a:pt x="15" y="100"/>
                    <a:pt x="15" y="100"/>
                  </a:cubicBezTo>
                  <a:cubicBezTo>
                    <a:pt x="24" y="91"/>
                    <a:pt x="29" y="77"/>
                    <a:pt x="28" y="63"/>
                  </a:cubicBezTo>
                  <a:cubicBezTo>
                    <a:pt x="25" y="38"/>
                    <a:pt x="67" y="0"/>
                    <a:pt x="67" y="0"/>
                  </a:cubicBezTo>
                  <a:cubicBezTo>
                    <a:pt x="67" y="0"/>
                    <a:pt x="67" y="0"/>
                    <a:pt x="66" y="0"/>
                  </a:cubicBezTo>
                  <a:cubicBezTo>
                    <a:pt x="52" y="3"/>
                    <a:pt x="35" y="13"/>
                    <a:pt x="20" y="35"/>
                  </a:cubicBezTo>
                  <a:cubicBezTo>
                    <a:pt x="10" y="50"/>
                    <a:pt x="6" y="64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8"/>
                    <a:pt x="5" y="79"/>
                    <a:pt x="5" y="81"/>
                  </a:cubicBezTo>
                  <a:cubicBezTo>
                    <a:pt x="4" y="87"/>
                    <a:pt x="3" y="97"/>
                    <a:pt x="0" y="109"/>
                  </a:cubicBezTo>
                  <a:lnTo>
                    <a:pt x="9" y="109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01">
              <a:extLst>
                <a:ext uri="{FF2B5EF4-FFF2-40B4-BE49-F238E27FC236}">
                  <a16:creationId xmlns:a16="http://schemas.microsoft.com/office/drawing/2014/main" id="{930FFD35-DB98-41FF-9EB7-D7BCD659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423" y="4967242"/>
              <a:ext cx="358866" cy="442376"/>
            </a:xfrm>
            <a:custGeom>
              <a:avLst/>
              <a:gdLst>
                <a:gd name="T0" fmla="*/ 47 w 67"/>
                <a:gd name="T1" fmla="*/ 83 h 83"/>
                <a:gd name="T2" fmla="*/ 67 w 67"/>
                <a:gd name="T3" fmla="*/ 63 h 83"/>
                <a:gd name="T4" fmla="*/ 67 w 67"/>
                <a:gd name="T5" fmla="*/ 63 h 83"/>
                <a:gd name="T6" fmla="*/ 67 w 67"/>
                <a:gd name="T7" fmla="*/ 0 h 83"/>
                <a:gd name="T8" fmla="*/ 0 w 67"/>
                <a:gd name="T9" fmla="*/ 0 h 83"/>
                <a:gd name="T10" fmla="*/ 0 w 67"/>
                <a:gd name="T11" fmla="*/ 63 h 83"/>
                <a:gd name="T12" fmla="*/ 0 w 67"/>
                <a:gd name="T13" fmla="*/ 63 h 83"/>
                <a:gd name="T14" fmla="*/ 21 w 67"/>
                <a:gd name="T15" fmla="*/ 83 h 83"/>
                <a:gd name="T16" fmla="*/ 47 w 67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83">
                  <a:moveTo>
                    <a:pt x="47" y="83"/>
                  </a:moveTo>
                  <a:cubicBezTo>
                    <a:pt x="58" y="83"/>
                    <a:pt x="67" y="7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4"/>
                    <a:pt x="10" y="83"/>
                    <a:pt x="21" y="83"/>
                  </a:cubicBezTo>
                  <a:lnTo>
                    <a:pt x="47" y="83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02">
              <a:extLst>
                <a:ext uri="{FF2B5EF4-FFF2-40B4-BE49-F238E27FC236}">
                  <a16:creationId xmlns:a16="http://schemas.microsoft.com/office/drawing/2014/main" id="{EB63D8B7-6CBB-4DCD-8255-35CB7345A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840" y="4967242"/>
              <a:ext cx="144449" cy="442376"/>
            </a:xfrm>
            <a:custGeom>
              <a:avLst/>
              <a:gdLst>
                <a:gd name="T0" fmla="*/ 7 w 27"/>
                <a:gd name="T1" fmla="*/ 83 h 83"/>
                <a:gd name="T2" fmla="*/ 27 w 27"/>
                <a:gd name="T3" fmla="*/ 63 h 83"/>
                <a:gd name="T4" fmla="*/ 27 w 27"/>
                <a:gd name="T5" fmla="*/ 63 h 83"/>
                <a:gd name="T6" fmla="*/ 27 w 27"/>
                <a:gd name="T7" fmla="*/ 0 h 83"/>
                <a:gd name="T8" fmla="*/ 7 w 27"/>
                <a:gd name="T9" fmla="*/ 0 h 83"/>
                <a:gd name="T10" fmla="*/ 7 w 27"/>
                <a:gd name="T11" fmla="*/ 63 h 83"/>
                <a:gd name="T12" fmla="*/ 0 w 27"/>
                <a:gd name="T13" fmla="*/ 83 h 83"/>
                <a:gd name="T14" fmla="*/ 7 w 27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83">
                  <a:moveTo>
                    <a:pt x="7" y="83"/>
                  </a:moveTo>
                  <a:cubicBezTo>
                    <a:pt x="18" y="83"/>
                    <a:pt x="27" y="7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70"/>
                    <a:pt x="5" y="77"/>
                    <a:pt x="0" y="83"/>
                  </a:cubicBezTo>
                  <a:lnTo>
                    <a:pt x="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Rectangle 103">
              <a:extLst>
                <a:ext uri="{FF2B5EF4-FFF2-40B4-BE49-F238E27FC236}">
                  <a16:creationId xmlns:a16="http://schemas.microsoft.com/office/drawing/2014/main" id="{68F1E80A-7DE6-4B77-9A95-1EFD2E67D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423" y="5084607"/>
              <a:ext cx="358866" cy="9028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Rectangle 104">
              <a:extLst>
                <a:ext uri="{FF2B5EF4-FFF2-40B4-BE49-F238E27FC236}">
                  <a16:creationId xmlns:a16="http://schemas.microsoft.com/office/drawing/2014/main" id="{20142EE7-1CD1-4830-AA19-35BAACA44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423" y="5073322"/>
              <a:ext cx="358866" cy="1128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DEE04799-A141-41E1-8C12-B0E5D3A817D9}"/>
                </a:ext>
              </a:extLst>
            </p:cNvPr>
            <p:cNvSpPr/>
            <p:nvPr/>
          </p:nvSpPr>
          <p:spPr>
            <a:xfrm>
              <a:off x="5900660" y="4707355"/>
              <a:ext cx="375487" cy="37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127000" dist="508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bg1"/>
                  </a:solidFill>
                  <a:latin typeface="Segoe UI Light" panose="020B0502040204020203" pitchFamily="34" charset="0"/>
                  <a:ea typeface="Roboto Medium" charset="0"/>
                  <a:cs typeface="Segoe UI Light" panose="020B0502040204020203" pitchFamily="34" charset="0"/>
                  <a:sym typeface="Wingdings 3" panose="05040102010807070707" pitchFamily="18" charset="2"/>
                </a:rPr>
                <a:t></a:t>
              </a:r>
              <a:endParaRPr lang="en-US" sz="1050" b="1" dirty="0">
                <a:solidFill>
                  <a:schemeClr val="bg1"/>
                </a:solidFill>
                <a:latin typeface="Segoe UI Light" panose="020B0502040204020203" pitchFamily="34" charset="0"/>
                <a:ea typeface="Roboto Medium" charset="0"/>
                <a:cs typeface="Segoe UI Light" panose="020B0502040204020203" pitchFamily="34" charset="0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C6A1A208-9DB9-43EB-9CE3-67B543B74775}"/>
                </a:ext>
              </a:extLst>
            </p:cNvPr>
            <p:cNvSpPr/>
            <p:nvPr/>
          </p:nvSpPr>
          <p:spPr>
            <a:xfrm>
              <a:off x="5432275" y="4707355"/>
              <a:ext cx="375487" cy="3754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508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accent3"/>
                  </a:solidFill>
                  <a:latin typeface="Segoe UI Light" panose="020B0502040204020203" pitchFamily="34" charset="0"/>
                  <a:ea typeface="Roboto Medium" charset="0"/>
                  <a:cs typeface="Segoe UI Light" panose="020B0502040204020203" pitchFamily="34" charset="0"/>
                  <a:sym typeface="Wingdings 3" panose="05040102010807070707" pitchFamily="18" charset="2"/>
                </a:rPr>
                <a:t></a:t>
              </a:r>
              <a:endParaRPr lang="en-US" sz="1050" b="1" dirty="0">
                <a:solidFill>
                  <a:schemeClr val="accent3"/>
                </a:solidFill>
                <a:latin typeface="Segoe UI Light" panose="020B0502040204020203" pitchFamily="34" charset="0"/>
                <a:ea typeface="Roboto Medium" charset="0"/>
                <a:cs typeface="Segoe UI Light" panose="020B0502040204020203" pitchFamily="34" charset="0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9EA5517E-A8A9-4C2B-BB10-824B2EDE3700}"/>
              </a:ext>
            </a:extLst>
          </p:cNvPr>
          <p:cNvGrpSpPr/>
          <p:nvPr/>
        </p:nvGrpSpPr>
        <p:grpSpPr>
          <a:xfrm>
            <a:off x="5174507" y="2262642"/>
            <a:ext cx="1126654" cy="976119"/>
            <a:chOff x="4461630" y="2008289"/>
            <a:chExt cx="1081113" cy="936663"/>
          </a:xfrm>
        </p:grpSpPr>
        <p:sp>
          <p:nvSpPr>
            <p:cNvPr id="123" name="Freeform 34">
              <a:extLst>
                <a:ext uri="{FF2B5EF4-FFF2-40B4-BE49-F238E27FC236}">
                  <a16:creationId xmlns:a16="http://schemas.microsoft.com/office/drawing/2014/main" id="{B99EC003-1BFE-428B-9192-3594F48C9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0" y="2051172"/>
              <a:ext cx="1049515" cy="893780"/>
            </a:xfrm>
            <a:custGeom>
              <a:avLst/>
              <a:gdLst>
                <a:gd name="T0" fmla="*/ 196 w 196"/>
                <a:gd name="T1" fmla="*/ 27 h 167"/>
                <a:gd name="T2" fmla="*/ 169 w 196"/>
                <a:gd name="T3" fmla="*/ 0 h 167"/>
                <a:gd name="T4" fmla="*/ 27 w 196"/>
                <a:gd name="T5" fmla="*/ 0 h 167"/>
                <a:gd name="T6" fmla="*/ 0 w 196"/>
                <a:gd name="T7" fmla="*/ 27 h 167"/>
                <a:gd name="T8" fmla="*/ 0 w 196"/>
                <a:gd name="T9" fmla="*/ 117 h 167"/>
                <a:gd name="T10" fmla="*/ 27 w 196"/>
                <a:gd name="T11" fmla="*/ 144 h 167"/>
                <a:gd name="T12" fmla="*/ 69 w 196"/>
                <a:gd name="T13" fmla="*/ 144 h 167"/>
                <a:gd name="T14" fmla="*/ 87 w 196"/>
                <a:gd name="T15" fmla="*/ 154 h 167"/>
                <a:gd name="T16" fmla="*/ 95 w 196"/>
                <a:gd name="T17" fmla="*/ 166 h 167"/>
                <a:gd name="T18" fmla="*/ 98 w 196"/>
                <a:gd name="T19" fmla="*/ 167 h 167"/>
                <a:gd name="T20" fmla="*/ 101 w 196"/>
                <a:gd name="T21" fmla="*/ 166 h 167"/>
                <a:gd name="T22" fmla="*/ 109 w 196"/>
                <a:gd name="T23" fmla="*/ 154 h 167"/>
                <a:gd name="T24" fmla="*/ 127 w 196"/>
                <a:gd name="T25" fmla="*/ 144 h 167"/>
                <a:gd name="T26" fmla="*/ 169 w 196"/>
                <a:gd name="T27" fmla="*/ 144 h 167"/>
                <a:gd name="T28" fmla="*/ 196 w 196"/>
                <a:gd name="T29" fmla="*/ 117 h 167"/>
                <a:gd name="T30" fmla="*/ 196 w 196"/>
                <a:gd name="T31" fmla="*/ 2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67">
                  <a:moveTo>
                    <a:pt x="196" y="27"/>
                  </a:moveTo>
                  <a:cubicBezTo>
                    <a:pt x="196" y="12"/>
                    <a:pt x="184" y="0"/>
                    <a:pt x="16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32"/>
                    <a:pt x="12" y="144"/>
                    <a:pt x="27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76" y="144"/>
                    <a:pt x="83" y="148"/>
                    <a:pt x="87" y="154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6" y="167"/>
                    <a:pt x="97" y="167"/>
                    <a:pt x="98" y="167"/>
                  </a:cubicBezTo>
                  <a:cubicBezTo>
                    <a:pt x="99" y="167"/>
                    <a:pt x="100" y="167"/>
                    <a:pt x="101" y="166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13" y="148"/>
                    <a:pt x="120" y="144"/>
                    <a:pt x="127" y="144"/>
                  </a:cubicBezTo>
                  <a:cubicBezTo>
                    <a:pt x="169" y="144"/>
                    <a:pt x="169" y="144"/>
                    <a:pt x="169" y="144"/>
                  </a:cubicBezTo>
                  <a:cubicBezTo>
                    <a:pt x="184" y="144"/>
                    <a:pt x="196" y="132"/>
                    <a:pt x="196" y="117"/>
                  </a:cubicBezTo>
                  <a:lnTo>
                    <a:pt x="196" y="2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38">
              <a:extLst>
                <a:ext uri="{FF2B5EF4-FFF2-40B4-BE49-F238E27FC236}">
                  <a16:creationId xmlns:a16="http://schemas.microsoft.com/office/drawing/2014/main" id="{8B921A4E-7333-477A-AAF4-CFDC505DF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9" y="2249790"/>
              <a:ext cx="498802" cy="422063"/>
            </a:xfrm>
            <a:custGeom>
              <a:avLst/>
              <a:gdLst>
                <a:gd name="T0" fmla="*/ 69 w 93"/>
                <a:gd name="T1" fmla="*/ 1 h 79"/>
                <a:gd name="T2" fmla="*/ 56 w 93"/>
                <a:gd name="T3" fmla="*/ 4 h 79"/>
                <a:gd name="T4" fmla="*/ 38 w 93"/>
                <a:gd name="T5" fmla="*/ 5 h 79"/>
                <a:gd name="T6" fmla="*/ 21 w 93"/>
                <a:gd name="T7" fmla="*/ 1 h 79"/>
                <a:gd name="T8" fmla="*/ 1 w 93"/>
                <a:gd name="T9" fmla="*/ 24 h 79"/>
                <a:gd name="T10" fmla="*/ 42 w 93"/>
                <a:gd name="T11" fmla="*/ 77 h 79"/>
                <a:gd name="T12" fmla="*/ 52 w 93"/>
                <a:gd name="T13" fmla="*/ 77 h 79"/>
                <a:gd name="T14" fmla="*/ 93 w 93"/>
                <a:gd name="T15" fmla="*/ 26 h 79"/>
                <a:gd name="T16" fmla="*/ 69 w 93"/>
                <a:gd name="T1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79">
                  <a:moveTo>
                    <a:pt x="69" y="1"/>
                  </a:moveTo>
                  <a:cubicBezTo>
                    <a:pt x="64" y="1"/>
                    <a:pt x="60" y="2"/>
                    <a:pt x="56" y="4"/>
                  </a:cubicBezTo>
                  <a:cubicBezTo>
                    <a:pt x="51" y="8"/>
                    <a:pt x="44" y="8"/>
                    <a:pt x="38" y="5"/>
                  </a:cubicBezTo>
                  <a:cubicBezTo>
                    <a:pt x="33" y="2"/>
                    <a:pt x="27" y="0"/>
                    <a:pt x="21" y="1"/>
                  </a:cubicBezTo>
                  <a:cubicBezTo>
                    <a:pt x="10" y="3"/>
                    <a:pt x="2" y="13"/>
                    <a:pt x="1" y="24"/>
                  </a:cubicBezTo>
                  <a:cubicBezTo>
                    <a:pt x="0" y="48"/>
                    <a:pt x="31" y="70"/>
                    <a:pt x="42" y="77"/>
                  </a:cubicBezTo>
                  <a:cubicBezTo>
                    <a:pt x="45" y="79"/>
                    <a:pt x="49" y="79"/>
                    <a:pt x="52" y="77"/>
                  </a:cubicBezTo>
                  <a:cubicBezTo>
                    <a:pt x="63" y="70"/>
                    <a:pt x="92" y="49"/>
                    <a:pt x="93" y="26"/>
                  </a:cubicBezTo>
                  <a:cubicBezTo>
                    <a:pt x="93" y="13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25" name="Oval 41">
              <a:extLst>
                <a:ext uri="{FF2B5EF4-FFF2-40B4-BE49-F238E27FC236}">
                  <a16:creationId xmlns:a16="http://schemas.microsoft.com/office/drawing/2014/main" id="{6A1C0F62-A6F9-403C-9FC3-C9798180A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246" y="2008289"/>
              <a:ext cx="320497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26" name="Rectangle 42">
              <a:extLst>
                <a:ext uri="{FF2B5EF4-FFF2-40B4-BE49-F238E27FC236}">
                  <a16:creationId xmlns:a16="http://schemas.microsoft.com/office/drawing/2014/main" id="{96BA74F2-C91C-4A41-8B44-25B6A4B9C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765" y="2087285"/>
              <a:ext cx="150744" cy="162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98</a:t>
              </a: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D8EF738-BB0C-4871-BB9C-5ACFB530A34A}"/>
              </a:ext>
            </a:extLst>
          </p:cNvPr>
          <p:cNvGrpSpPr/>
          <p:nvPr/>
        </p:nvGrpSpPr>
        <p:grpSpPr>
          <a:xfrm>
            <a:off x="2579483" y="1302436"/>
            <a:ext cx="1114896" cy="969064"/>
            <a:chOff x="2441596" y="1640395"/>
            <a:chExt cx="1069828" cy="929892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0E34FC91-2F02-4BED-977D-0D9156E113A4}"/>
                </a:ext>
              </a:extLst>
            </p:cNvPr>
            <p:cNvGrpSpPr/>
            <p:nvPr/>
          </p:nvGrpSpPr>
          <p:grpSpPr>
            <a:xfrm>
              <a:off x="2441596" y="1676507"/>
              <a:ext cx="1047258" cy="893780"/>
              <a:chOff x="2441596" y="1676507"/>
              <a:chExt cx="1047258" cy="893780"/>
            </a:xfrm>
          </p:grpSpPr>
          <p:sp>
            <p:nvSpPr>
              <p:cNvPr id="131" name="Freeform 32">
                <a:extLst>
                  <a:ext uri="{FF2B5EF4-FFF2-40B4-BE49-F238E27FC236}">
                    <a16:creationId xmlns:a16="http://schemas.microsoft.com/office/drawing/2014/main" id="{81C82746-3CFA-44ED-A197-15C78D8B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596" y="1676507"/>
                <a:ext cx="1047258" cy="893780"/>
              </a:xfrm>
              <a:custGeom>
                <a:avLst/>
                <a:gdLst>
                  <a:gd name="T0" fmla="*/ 196 w 196"/>
                  <a:gd name="T1" fmla="*/ 27 h 167"/>
                  <a:gd name="T2" fmla="*/ 169 w 196"/>
                  <a:gd name="T3" fmla="*/ 0 h 167"/>
                  <a:gd name="T4" fmla="*/ 27 w 196"/>
                  <a:gd name="T5" fmla="*/ 0 h 167"/>
                  <a:gd name="T6" fmla="*/ 0 w 196"/>
                  <a:gd name="T7" fmla="*/ 27 h 167"/>
                  <a:gd name="T8" fmla="*/ 0 w 196"/>
                  <a:gd name="T9" fmla="*/ 117 h 167"/>
                  <a:gd name="T10" fmla="*/ 27 w 196"/>
                  <a:gd name="T11" fmla="*/ 144 h 167"/>
                  <a:gd name="T12" fmla="*/ 69 w 196"/>
                  <a:gd name="T13" fmla="*/ 144 h 167"/>
                  <a:gd name="T14" fmla="*/ 87 w 196"/>
                  <a:gd name="T15" fmla="*/ 154 h 167"/>
                  <a:gd name="T16" fmla="*/ 95 w 196"/>
                  <a:gd name="T17" fmla="*/ 166 h 167"/>
                  <a:gd name="T18" fmla="*/ 98 w 196"/>
                  <a:gd name="T19" fmla="*/ 167 h 167"/>
                  <a:gd name="T20" fmla="*/ 101 w 196"/>
                  <a:gd name="T21" fmla="*/ 166 h 167"/>
                  <a:gd name="T22" fmla="*/ 109 w 196"/>
                  <a:gd name="T23" fmla="*/ 154 h 167"/>
                  <a:gd name="T24" fmla="*/ 127 w 196"/>
                  <a:gd name="T25" fmla="*/ 144 h 167"/>
                  <a:gd name="T26" fmla="*/ 169 w 196"/>
                  <a:gd name="T27" fmla="*/ 144 h 167"/>
                  <a:gd name="T28" fmla="*/ 196 w 196"/>
                  <a:gd name="T29" fmla="*/ 117 h 167"/>
                  <a:gd name="T30" fmla="*/ 196 w 196"/>
                  <a:gd name="T31" fmla="*/ 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67">
                    <a:moveTo>
                      <a:pt x="196" y="27"/>
                    </a:moveTo>
                    <a:cubicBezTo>
                      <a:pt x="196" y="12"/>
                      <a:pt x="184" y="0"/>
                      <a:pt x="169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32"/>
                      <a:pt x="12" y="144"/>
                      <a:pt x="27" y="144"/>
                    </a:cubicBezTo>
                    <a:cubicBezTo>
                      <a:pt x="69" y="144"/>
                      <a:pt x="69" y="144"/>
                      <a:pt x="69" y="144"/>
                    </a:cubicBezTo>
                    <a:cubicBezTo>
                      <a:pt x="76" y="144"/>
                      <a:pt x="83" y="148"/>
                      <a:pt x="87" y="154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6" y="166"/>
                      <a:pt x="97" y="167"/>
                      <a:pt x="98" y="167"/>
                    </a:cubicBezTo>
                    <a:cubicBezTo>
                      <a:pt x="99" y="167"/>
                      <a:pt x="100" y="166"/>
                      <a:pt x="101" y="166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13" y="148"/>
                      <a:pt x="120" y="144"/>
                      <a:pt x="127" y="144"/>
                    </a:cubicBezTo>
                    <a:cubicBezTo>
                      <a:pt x="169" y="144"/>
                      <a:pt x="169" y="144"/>
                      <a:pt x="169" y="144"/>
                    </a:cubicBezTo>
                    <a:cubicBezTo>
                      <a:pt x="184" y="144"/>
                      <a:pt x="196" y="132"/>
                      <a:pt x="196" y="117"/>
                    </a:cubicBezTo>
                    <a:lnTo>
                      <a:pt x="196" y="2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Oval 35">
                <a:extLst>
                  <a:ext uri="{FF2B5EF4-FFF2-40B4-BE49-F238E27FC236}">
                    <a16:creationId xmlns:a16="http://schemas.microsoft.com/office/drawing/2014/main" id="{6FED44E2-1392-42B5-89FC-AE2FCB846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374" y="1805157"/>
                <a:ext cx="225702" cy="2189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36">
                <a:extLst>
                  <a:ext uri="{FF2B5EF4-FFF2-40B4-BE49-F238E27FC236}">
                    <a16:creationId xmlns:a16="http://schemas.microsoft.com/office/drawing/2014/main" id="{5895187C-0AC1-41AC-A309-76ED030A1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322" y="2089542"/>
                <a:ext cx="424320" cy="230216"/>
              </a:xfrm>
              <a:custGeom>
                <a:avLst/>
                <a:gdLst>
                  <a:gd name="T0" fmla="*/ 72 w 79"/>
                  <a:gd name="T1" fmla="*/ 43 h 43"/>
                  <a:gd name="T2" fmla="*/ 78 w 79"/>
                  <a:gd name="T3" fmla="*/ 36 h 43"/>
                  <a:gd name="T4" fmla="*/ 39 w 79"/>
                  <a:gd name="T5" fmla="*/ 0 h 43"/>
                  <a:gd name="T6" fmla="*/ 1 w 79"/>
                  <a:gd name="T7" fmla="*/ 36 h 43"/>
                  <a:gd name="T8" fmla="*/ 7 w 79"/>
                  <a:gd name="T9" fmla="*/ 43 h 43"/>
                  <a:gd name="T10" fmla="*/ 72 w 79"/>
                  <a:gd name="T1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43">
                    <a:moveTo>
                      <a:pt x="72" y="43"/>
                    </a:moveTo>
                    <a:cubicBezTo>
                      <a:pt x="76" y="43"/>
                      <a:pt x="79" y="40"/>
                      <a:pt x="78" y="36"/>
                    </a:cubicBezTo>
                    <a:cubicBezTo>
                      <a:pt x="74" y="16"/>
                      <a:pt x="58" y="0"/>
                      <a:pt x="39" y="0"/>
                    </a:cubicBezTo>
                    <a:cubicBezTo>
                      <a:pt x="20" y="0"/>
                      <a:pt x="4" y="16"/>
                      <a:pt x="1" y="36"/>
                    </a:cubicBezTo>
                    <a:cubicBezTo>
                      <a:pt x="0" y="40"/>
                      <a:pt x="3" y="43"/>
                      <a:pt x="7" y="43"/>
                    </a:cubicBezTo>
                    <a:lnTo>
                      <a:pt x="72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29" name="Oval 39">
              <a:extLst>
                <a:ext uri="{FF2B5EF4-FFF2-40B4-BE49-F238E27FC236}">
                  <a16:creationId xmlns:a16="http://schemas.microsoft.com/office/drawing/2014/main" id="{FFD21F92-B7AD-4E1A-B785-9CE77511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670" y="1640395"/>
              <a:ext cx="322754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30" name="Rectangle 40">
              <a:extLst>
                <a:ext uri="{FF2B5EF4-FFF2-40B4-BE49-F238E27FC236}">
                  <a16:creationId xmlns:a16="http://schemas.microsoft.com/office/drawing/2014/main" id="{A58F239D-2D4F-4543-8F23-72F3571F1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361" y="1719426"/>
              <a:ext cx="75373" cy="162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5</a:t>
              </a:r>
              <a:endParaRPr kumimoji="0" lang="id-ID" altLang="id-ID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tillium Web" panose="00000500000000000000" pitchFamily="2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FA80550E-BA81-4E70-B4BF-36AB183A5840}"/>
              </a:ext>
            </a:extLst>
          </p:cNvPr>
          <p:cNvGrpSpPr/>
          <p:nvPr/>
        </p:nvGrpSpPr>
        <p:grpSpPr>
          <a:xfrm>
            <a:off x="3285213" y="2899767"/>
            <a:ext cx="1131359" cy="973768"/>
            <a:chOff x="3188670" y="2683138"/>
            <a:chExt cx="1085627" cy="934406"/>
          </a:xfrm>
        </p:grpSpPr>
        <p:sp>
          <p:nvSpPr>
            <p:cNvPr id="135" name="Freeform 33">
              <a:extLst>
                <a:ext uri="{FF2B5EF4-FFF2-40B4-BE49-F238E27FC236}">
                  <a16:creationId xmlns:a16="http://schemas.microsoft.com/office/drawing/2014/main" id="{5010CF34-762E-468C-BCD6-8D8844983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670" y="2719250"/>
              <a:ext cx="1049515" cy="898294"/>
            </a:xfrm>
            <a:custGeom>
              <a:avLst/>
              <a:gdLst>
                <a:gd name="T0" fmla="*/ 196 w 196"/>
                <a:gd name="T1" fmla="*/ 27 h 168"/>
                <a:gd name="T2" fmla="*/ 169 w 196"/>
                <a:gd name="T3" fmla="*/ 0 h 168"/>
                <a:gd name="T4" fmla="*/ 27 w 196"/>
                <a:gd name="T5" fmla="*/ 0 h 168"/>
                <a:gd name="T6" fmla="*/ 0 w 196"/>
                <a:gd name="T7" fmla="*/ 27 h 168"/>
                <a:gd name="T8" fmla="*/ 0 w 196"/>
                <a:gd name="T9" fmla="*/ 118 h 168"/>
                <a:gd name="T10" fmla="*/ 27 w 196"/>
                <a:gd name="T11" fmla="*/ 145 h 168"/>
                <a:gd name="T12" fmla="*/ 69 w 196"/>
                <a:gd name="T13" fmla="*/ 145 h 168"/>
                <a:gd name="T14" fmla="*/ 87 w 196"/>
                <a:gd name="T15" fmla="*/ 154 h 168"/>
                <a:gd name="T16" fmla="*/ 95 w 196"/>
                <a:gd name="T17" fmla="*/ 166 h 168"/>
                <a:gd name="T18" fmla="*/ 98 w 196"/>
                <a:gd name="T19" fmla="*/ 168 h 168"/>
                <a:gd name="T20" fmla="*/ 100 w 196"/>
                <a:gd name="T21" fmla="*/ 166 h 168"/>
                <a:gd name="T22" fmla="*/ 109 w 196"/>
                <a:gd name="T23" fmla="*/ 154 h 168"/>
                <a:gd name="T24" fmla="*/ 127 w 196"/>
                <a:gd name="T25" fmla="*/ 145 h 168"/>
                <a:gd name="T26" fmla="*/ 169 w 196"/>
                <a:gd name="T27" fmla="*/ 145 h 168"/>
                <a:gd name="T28" fmla="*/ 196 w 196"/>
                <a:gd name="T29" fmla="*/ 118 h 168"/>
                <a:gd name="T30" fmla="*/ 196 w 196"/>
                <a:gd name="T31" fmla="*/ 2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68">
                  <a:moveTo>
                    <a:pt x="196" y="27"/>
                  </a:moveTo>
                  <a:cubicBezTo>
                    <a:pt x="196" y="12"/>
                    <a:pt x="184" y="0"/>
                    <a:pt x="16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33"/>
                    <a:pt x="12" y="145"/>
                    <a:pt x="27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76" y="145"/>
                    <a:pt x="83" y="148"/>
                    <a:pt x="87" y="154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7"/>
                    <a:pt x="96" y="168"/>
                    <a:pt x="98" y="168"/>
                  </a:cubicBezTo>
                  <a:cubicBezTo>
                    <a:pt x="99" y="168"/>
                    <a:pt x="100" y="167"/>
                    <a:pt x="100" y="166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13" y="148"/>
                    <a:pt x="119" y="145"/>
                    <a:pt x="127" y="145"/>
                  </a:cubicBezTo>
                  <a:cubicBezTo>
                    <a:pt x="169" y="145"/>
                    <a:pt x="169" y="145"/>
                    <a:pt x="169" y="145"/>
                  </a:cubicBezTo>
                  <a:cubicBezTo>
                    <a:pt x="184" y="145"/>
                    <a:pt x="196" y="133"/>
                    <a:pt x="196" y="118"/>
                  </a:cubicBezTo>
                  <a:lnTo>
                    <a:pt x="196" y="2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37">
              <a:extLst>
                <a:ext uri="{FF2B5EF4-FFF2-40B4-BE49-F238E27FC236}">
                  <a16:creationId xmlns:a16="http://schemas.microsoft.com/office/drawing/2014/main" id="{C73B3A04-BF23-41EE-866E-5DA59351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303" y="2870471"/>
              <a:ext cx="309212" cy="458175"/>
            </a:xfrm>
            <a:custGeom>
              <a:avLst/>
              <a:gdLst>
                <a:gd name="T0" fmla="*/ 56 w 58"/>
                <a:gd name="T1" fmla="*/ 42 h 86"/>
                <a:gd name="T2" fmla="*/ 45 w 58"/>
                <a:gd name="T3" fmla="*/ 28 h 86"/>
                <a:gd name="T4" fmla="*/ 33 w 58"/>
                <a:gd name="T5" fmla="*/ 28 h 86"/>
                <a:gd name="T6" fmla="*/ 29 w 58"/>
                <a:gd name="T7" fmla="*/ 23 h 86"/>
                <a:gd name="T8" fmla="*/ 36 w 58"/>
                <a:gd name="T9" fmla="*/ 10 h 86"/>
                <a:gd name="T10" fmla="*/ 30 w 58"/>
                <a:gd name="T11" fmla="*/ 0 h 86"/>
                <a:gd name="T12" fmla="*/ 20 w 58"/>
                <a:gd name="T13" fmla="*/ 6 h 86"/>
                <a:gd name="T14" fmla="*/ 9 w 58"/>
                <a:gd name="T15" fmla="*/ 26 h 86"/>
                <a:gd name="T16" fmla="*/ 6 w 58"/>
                <a:gd name="T17" fmla="*/ 28 h 86"/>
                <a:gd name="T18" fmla="*/ 0 w 58"/>
                <a:gd name="T19" fmla="*/ 34 h 86"/>
                <a:gd name="T20" fmla="*/ 0 w 58"/>
                <a:gd name="T21" fmla="*/ 80 h 86"/>
                <a:gd name="T22" fmla="*/ 6 w 58"/>
                <a:gd name="T23" fmla="*/ 86 h 86"/>
                <a:gd name="T24" fmla="*/ 40 w 58"/>
                <a:gd name="T25" fmla="*/ 86 h 86"/>
                <a:gd name="T26" fmla="*/ 48 w 58"/>
                <a:gd name="T27" fmla="*/ 79 h 86"/>
                <a:gd name="T28" fmla="*/ 56 w 58"/>
                <a:gd name="T2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86">
                  <a:moveTo>
                    <a:pt x="56" y="42"/>
                  </a:moveTo>
                  <a:cubicBezTo>
                    <a:pt x="58" y="35"/>
                    <a:pt x="53" y="28"/>
                    <a:pt x="45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0" y="28"/>
                    <a:pt x="28" y="25"/>
                    <a:pt x="29" y="23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8" y="5"/>
                    <a:pt x="35" y="0"/>
                    <a:pt x="30" y="0"/>
                  </a:cubicBezTo>
                  <a:cubicBezTo>
                    <a:pt x="26" y="0"/>
                    <a:pt x="22" y="2"/>
                    <a:pt x="20" y="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7" y="28"/>
                    <a:pt x="6" y="28"/>
                  </a:cubicBezTo>
                  <a:cubicBezTo>
                    <a:pt x="3" y="28"/>
                    <a:pt x="0" y="31"/>
                    <a:pt x="0" y="3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4" y="86"/>
                    <a:pt x="47" y="83"/>
                    <a:pt x="48" y="79"/>
                  </a:cubicBezTo>
                  <a:lnTo>
                    <a:pt x="56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Oval 43">
              <a:extLst>
                <a:ext uri="{FF2B5EF4-FFF2-40B4-BE49-F238E27FC236}">
                  <a16:creationId xmlns:a16="http://schemas.microsoft.com/office/drawing/2014/main" id="{28BD73B6-C7E9-4A7E-891E-0E6B5DF40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800" y="2683138"/>
              <a:ext cx="320497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38" name="Rectangle 44">
              <a:extLst>
                <a:ext uri="{FF2B5EF4-FFF2-40B4-BE49-F238E27FC236}">
                  <a16:creationId xmlns:a16="http://schemas.microsoft.com/office/drawing/2014/main" id="{598D99F5-6F13-4BB3-8D02-4F2F3297E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677" y="2762170"/>
              <a:ext cx="150744" cy="162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60</a:t>
              </a:r>
            </a:p>
          </p:txBody>
        </p:sp>
        <p:sp>
          <p:nvSpPr>
            <p:cNvPr id="139" name="Freeform 54">
              <a:extLst>
                <a:ext uri="{FF2B5EF4-FFF2-40B4-BE49-F238E27FC236}">
                  <a16:creationId xmlns:a16="http://schemas.microsoft.com/office/drawing/2014/main" id="{5C8F927B-A5EE-4D6F-9057-FBFBDEA6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685" y="3019434"/>
              <a:ext cx="128650" cy="309212"/>
            </a:xfrm>
            <a:custGeom>
              <a:avLst/>
              <a:gdLst>
                <a:gd name="T0" fmla="*/ 18 w 24"/>
                <a:gd name="T1" fmla="*/ 58 h 58"/>
                <a:gd name="T2" fmla="*/ 7 w 24"/>
                <a:gd name="T3" fmla="*/ 58 h 58"/>
                <a:gd name="T4" fmla="*/ 0 w 24"/>
                <a:gd name="T5" fmla="*/ 51 h 58"/>
                <a:gd name="T6" fmla="*/ 0 w 24"/>
                <a:gd name="T7" fmla="*/ 7 h 58"/>
                <a:gd name="T8" fmla="*/ 7 w 24"/>
                <a:gd name="T9" fmla="*/ 0 h 58"/>
                <a:gd name="T10" fmla="*/ 18 w 24"/>
                <a:gd name="T11" fmla="*/ 0 h 58"/>
                <a:gd name="T12" fmla="*/ 24 w 24"/>
                <a:gd name="T13" fmla="*/ 7 h 58"/>
                <a:gd name="T14" fmla="*/ 24 w 24"/>
                <a:gd name="T15" fmla="*/ 51 h 58"/>
                <a:gd name="T16" fmla="*/ 18 w 24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8">
                  <a:moveTo>
                    <a:pt x="18" y="58"/>
                  </a:moveTo>
                  <a:cubicBezTo>
                    <a:pt x="7" y="58"/>
                    <a:pt x="7" y="58"/>
                    <a:pt x="7" y="58"/>
                  </a:cubicBezTo>
                  <a:cubicBezTo>
                    <a:pt x="4" y="58"/>
                    <a:pt x="0" y="55"/>
                    <a:pt x="0" y="5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7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5"/>
                    <a:pt x="21" y="58"/>
                    <a:pt x="18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E68BFFC5-5CA6-4684-BB77-3ED204F57CAA}"/>
              </a:ext>
            </a:extLst>
          </p:cNvPr>
          <p:cNvSpPr txBox="1"/>
          <p:nvPr/>
        </p:nvSpPr>
        <p:spPr>
          <a:xfrm>
            <a:off x="7458684" y="1840196"/>
            <a:ext cx="3328155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Getting Started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with Bitcoin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38CBF260-60EF-47B3-A40F-52002A13E80C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152" name="Rectangle: Rounded Corners 151">
            <a:extLst>
              <a:ext uri="{FF2B5EF4-FFF2-40B4-BE49-F238E27FC236}">
                <a16:creationId xmlns:a16="http://schemas.microsoft.com/office/drawing/2014/main" id="{888AC5AF-9596-434C-8B2D-079AE85F593D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CB4D8BD7-2C1E-4438-AFAF-DE143B571C13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4B246B32-98CA-4E8A-9A6F-838C8E901AF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5C240EB6-B5AB-49A8-8DEA-B54AB2579AEC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0" name="Freeform 119">
            <a:extLst>
              <a:ext uri="{FF2B5EF4-FFF2-40B4-BE49-F238E27FC236}">
                <a16:creationId xmlns:a16="http://schemas.microsoft.com/office/drawing/2014/main" id="{93DDFCF4-08DE-4C16-A2E5-463395CC0B48}"/>
              </a:ext>
            </a:extLst>
          </p:cNvPr>
          <p:cNvSpPr>
            <a:spLocks/>
          </p:cNvSpPr>
          <p:nvPr/>
        </p:nvSpPr>
        <p:spPr bwMode="auto">
          <a:xfrm>
            <a:off x="5234028" y="1084485"/>
            <a:ext cx="537150" cy="60683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9137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indefinite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64" presetClass="path" presetSubtype="0" repeatCount="indefinite" accel="50000" decel="50000" autoRev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4.79167E-6 3.7037E-7 L -4.79167E-6 -0.04421 " pathEditMode="relative" rAng="0" ptsTypes="AA">
                                          <p:cBhvr>
                                            <p:cTn id="55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4" presetClass="path" presetSubtype="0" repeatCount="indefinite" accel="50000" decel="50000" autoRev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25E-6 2.59259E-6 L 1.25E-6 -0.03866 " pathEditMode="relative" rAng="0" ptsTypes="AA">
                                          <p:cBhvr>
                                            <p:cTn id="62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4" presetClass="path" presetSubtype="0" repeatCount="indefinite" accel="50000" decel="5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3.95833E-6 7.40741E-7 L -3.95833E-6 -0.03218 " pathEditMode="relative" rAng="0" ptsTypes="AA">
                                          <p:cBhvr>
                                            <p:cTn id="69" dur="2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6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 animBg="1"/>
          <p:bldP spid="20" grpId="0" animBg="1"/>
          <p:bldP spid="39" grpId="0" animBg="1"/>
          <p:bldP spid="39" grpId="1" animBg="1"/>
          <p:bldP spid="150" grpId="0"/>
          <p:bldP spid="151" grpId="0"/>
          <p:bldP spid="1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indefinite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64" presetClass="path" presetSubtype="0" repeatCount="indefinite" accel="50000" decel="50000" autoRev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4.79167E-6 3.7037E-7 L -4.79167E-6 -0.04421 " pathEditMode="relative" rAng="0" ptsTypes="AA">
                                          <p:cBhvr>
                                            <p:cTn id="55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4" presetClass="path" presetSubtype="0" repeatCount="indefinite" accel="50000" decel="50000" autoRev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25E-6 2.59259E-6 L 1.25E-6 -0.03866 " pathEditMode="relative" rAng="0" ptsTypes="AA">
                                          <p:cBhvr>
                                            <p:cTn id="62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4" presetClass="path" presetSubtype="0" repeatCount="indefinite" accel="50000" decel="5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3.95833E-6 7.40741E-7 L -3.95833E-6 -0.03218 " pathEditMode="relative" rAng="0" ptsTypes="AA">
                                          <p:cBhvr>
                                            <p:cTn id="69" dur="2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6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 animBg="1"/>
          <p:bldP spid="20" grpId="0" animBg="1"/>
          <p:bldP spid="39" grpId="0" animBg="1"/>
          <p:bldP spid="39" grpId="1" animBg="1"/>
          <p:bldP spid="150" grpId="0"/>
          <p:bldP spid="151" grpId="0"/>
          <p:bldP spid="152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70CAC69-13E5-405C-8DDA-E76E668C8669}"/>
              </a:ext>
            </a:extLst>
          </p:cNvPr>
          <p:cNvSpPr/>
          <p:nvPr/>
        </p:nvSpPr>
        <p:spPr>
          <a:xfrm>
            <a:off x="0" y="0"/>
            <a:ext cx="7624562" cy="5287253"/>
          </a:xfrm>
          <a:custGeom>
            <a:avLst/>
            <a:gdLst>
              <a:gd name="connsiteX0" fmla="*/ 0 w 11243296"/>
              <a:gd name="connsiteY0" fmla="*/ 0 h 7796664"/>
              <a:gd name="connsiteX1" fmla="*/ 11243296 w 11243296"/>
              <a:gd name="connsiteY1" fmla="*/ 0 h 7796664"/>
              <a:gd name="connsiteX2" fmla="*/ 11175587 w 11243296"/>
              <a:gd name="connsiteY2" fmla="*/ 50655 h 7796664"/>
              <a:gd name="connsiteX3" fmla="*/ 9350546 w 11243296"/>
              <a:gd name="connsiteY3" fmla="*/ 2469875 h 7796664"/>
              <a:gd name="connsiteX4" fmla="*/ 5186179 w 11243296"/>
              <a:gd name="connsiteY4" fmla="*/ 3503815 h 7796664"/>
              <a:gd name="connsiteX5" fmla="*/ 3299614 w 11243296"/>
              <a:gd name="connsiteY5" fmla="*/ 6477204 h 7796664"/>
              <a:gd name="connsiteX6" fmla="*/ 58709 w 11243296"/>
              <a:gd name="connsiteY6" fmla="*/ 7749628 h 7796664"/>
              <a:gd name="connsiteX7" fmla="*/ 0 w 11243296"/>
              <a:gd name="connsiteY7" fmla="*/ 7796664 h 779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43296" h="7796664">
                <a:moveTo>
                  <a:pt x="0" y="0"/>
                </a:moveTo>
                <a:lnTo>
                  <a:pt x="11243296" y="0"/>
                </a:lnTo>
                <a:lnTo>
                  <a:pt x="11175587" y="50655"/>
                </a:lnTo>
                <a:cubicBezTo>
                  <a:pt x="10088131" y="895141"/>
                  <a:pt x="10359046" y="1570920"/>
                  <a:pt x="9350546" y="2469875"/>
                </a:cubicBezTo>
                <a:cubicBezTo>
                  <a:pt x="8197975" y="3497251"/>
                  <a:pt x="6215173" y="2897447"/>
                  <a:pt x="5186179" y="3503815"/>
                </a:cubicBezTo>
                <a:cubicBezTo>
                  <a:pt x="4157184" y="4110184"/>
                  <a:pt x="4432578" y="5542646"/>
                  <a:pt x="3299614" y="6477204"/>
                </a:cubicBezTo>
                <a:cubicBezTo>
                  <a:pt x="2379081" y="7236533"/>
                  <a:pt x="1109962" y="6956642"/>
                  <a:pt x="58709" y="7749628"/>
                </a:cubicBezTo>
                <a:lnTo>
                  <a:pt x="0" y="7796664"/>
                </a:lnTo>
                <a:close/>
              </a:path>
            </a:pathLst>
          </a:custGeom>
          <a:solidFill>
            <a:srgbClr val="01050A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0" name="Freeform 5">
            <a:extLst>
              <a:ext uri="{FF2B5EF4-FFF2-40B4-BE49-F238E27FC236}">
                <a16:creationId xmlns:a16="http://schemas.microsoft.com/office/drawing/2014/main" id="{70C05F76-8B51-46E1-A40C-DD2DB26AC07D}"/>
              </a:ext>
            </a:extLst>
          </p:cNvPr>
          <p:cNvSpPr>
            <a:spLocks/>
          </p:cNvSpPr>
          <p:nvPr/>
        </p:nvSpPr>
        <p:spPr bwMode="auto">
          <a:xfrm>
            <a:off x="802659" y="1894809"/>
            <a:ext cx="5107240" cy="3402155"/>
          </a:xfrm>
          <a:custGeom>
            <a:avLst/>
            <a:gdLst>
              <a:gd name="T0" fmla="*/ 3679 w 3924"/>
              <a:gd name="T1" fmla="*/ 1552 h 2613"/>
              <a:gd name="T2" fmla="*/ 3682 w 3924"/>
              <a:gd name="T3" fmla="*/ 2163 h 2613"/>
              <a:gd name="T4" fmla="*/ 3730 w 3924"/>
              <a:gd name="T5" fmla="*/ 2369 h 2613"/>
              <a:gd name="T6" fmla="*/ 3557 w 3924"/>
              <a:gd name="T7" fmla="*/ 2552 h 2613"/>
              <a:gd name="T8" fmla="*/ 3098 w 3924"/>
              <a:gd name="T9" fmla="*/ 2514 h 2613"/>
              <a:gd name="T10" fmla="*/ 2778 w 3924"/>
              <a:gd name="T11" fmla="*/ 2253 h 2613"/>
              <a:gd name="T12" fmla="*/ 2109 w 3924"/>
              <a:gd name="T13" fmla="*/ 2261 h 2613"/>
              <a:gd name="T14" fmla="*/ 1636 w 3924"/>
              <a:gd name="T15" fmla="*/ 2332 h 2613"/>
              <a:gd name="T16" fmla="*/ 1415 w 3924"/>
              <a:gd name="T17" fmla="*/ 2081 h 2613"/>
              <a:gd name="T18" fmla="*/ 1344 w 3924"/>
              <a:gd name="T19" fmla="*/ 1932 h 2613"/>
              <a:gd name="T20" fmla="*/ 1263 w 3924"/>
              <a:gd name="T21" fmla="*/ 1875 h 2613"/>
              <a:gd name="T22" fmla="*/ 391 w 3924"/>
              <a:gd name="T23" fmla="*/ 1665 h 2613"/>
              <a:gd name="T24" fmla="*/ 50 w 3924"/>
              <a:gd name="T25" fmla="*/ 1178 h 2613"/>
              <a:gd name="T26" fmla="*/ 19 w 3924"/>
              <a:gd name="T27" fmla="*/ 572 h 2613"/>
              <a:gd name="T28" fmla="*/ 136 w 3924"/>
              <a:gd name="T29" fmla="*/ 162 h 2613"/>
              <a:gd name="T30" fmla="*/ 552 w 3924"/>
              <a:gd name="T31" fmla="*/ 23 h 2613"/>
              <a:gd name="T32" fmla="*/ 961 w 3924"/>
              <a:gd name="T33" fmla="*/ 219 h 2613"/>
              <a:gd name="T34" fmla="*/ 1437 w 3924"/>
              <a:gd name="T35" fmla="*/ 530 h 2613"/>
              <a:gd name="T36" fmla="*/ 1825 w 3924"/>
              <a:gd name="T37" fmla="*/ 539 h 2613"/>
              <a:gd name="T38" fmla="*/ 2476 w 3924"/>
              <a:gd name="T39" fmla="*/ 576 h 2613"/>
              <a:gd name="T40" fmla="*/ 3089 w 3924"/>
              <a:gd name="T41" fmla="*/ 694 h 2613"/>
              <a:gd name="T42" fmla="*/ 3472 w 3924"/>
              <a:gd name="T43" fmla="*/ 888 h 2613"/>
              <a:gd name="T44" fmla="*/ 3732 w 3924"/>
              <a:gd name="T45" fmla="*/ 989 h 2613"/>
              <a:gd name="T46" fmla="*/ 3899 w 3924"/>
              <a:gd name="T47" fmla="*/ 1284 h 2613"/>
              <a:gd name="T48" fmla="*/ 3679 w 3924"/>
              <a:gd name="T49" fmla="*/ 1552 h 2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924" h="2613">
                <a:moveTo>
                  <a:pt x="3679" y="1552"/>
                </a:moveTo>
                <a:cubicBezTo>
                  <a:pt x="3547" y="1720"/>
                  <a:pt x="3598" y="1966"/>
                  <a:pt x="3682" y="2163"/>
                </a:cubicBezTo>
                <a:cubicBezTo>
                  <a:pt x="3710" y="2228"/>
                  <a:pt x="3742" y="2298"/>
                  <a:pt x="3730" y="2369"/>
                </a:cubicBezTo>
                <a:cubicBezTo>
                  <a:pt x="3715" y="2455"/>
                  <a:pt x="3638" y="2518"/>
                  <a:pt x="3557" y="2552"/>
                </a:cubicBezTo>
                <a:cubicBezTo>
                  <a:pt x="3410" y="2613"/>
                  <a:pt x="3233" y="2598"/>
                  <a:pt x="3098" y="2514"/>
                </a:cubicBezTo>
                <a:cubicBezTo>
                  <a:pt x="2981" y="2441"/>
                  <a:pt x="2897" y="2322"/>
                  <a:pt x="2778" y="2253"/>
                </a:cubicBezTo>
                <a:cubicBezTo>
                  <a:pt x="2579" y="2136"/>
                  <a:pt x="2325" y="2180"/>
                  <a:pt x="2109" y="2261"/>
                </a:cubicBezTo>
                <a:cubicBezTo>
                  <a:pt x="1955" y="2317"/>
                  <a:pt x="1788" y="2391"/>
                  <a:pt x="1636" y="2332"/>
                </a:cubicBezTo>
                <a:cubicBezTo>
                  <a:pt x="1529" y="2290"/>
                  <a:pt x="1455" y="2189"/>
                  <a:pt x="1415" y="2081"/>
                </a:cubicBezTo>
                <a:cubicBezTo>
                  <a:pt x="1395" y="2029"/>
                  <a:pt x="1381" y="1973"/>
                  <a:pt x="1344" y="1932"/>
                </a:cubicBezTo>
                <a:cubicBezTo>
                  <a:pt x="1322" y="1907"/>
                  <a:pt x="1293" y="1890"/>
                  <a:pt x="1263" y="1875"/>
                </a:cubicBezTo>
                <a:cubicBezTo>
                  <a:pt x="993" y="1741"/>
                  <a:pt x="653" y="1813"/>
                  <a:pt x="391" y="1665"/>
                </a:cubicBezTo>
                <a:cubicBezTo>
                  <a:pt x="214" y="1564"/>
                  <a:pt x="100" y="1375"/>
                  <a:pt x="50" y="1178"/>
                </a:cubicBezTo>
                <a:cubicBezTo>
                  <a:pt x="0" y="981"/>
                  <a:pt x="6" y="775"/>
                  <a:pt x="19" y="572"/>
                </a:cubicBezTo>
                <a:cubicBezTo>
                  <a:pt x="28" y="427"/>
                  <a:pt x="44" y="273"/>
                  <a:pt x="136" y="162"/>
                </a:cubicBezTo>
                <a:cubicBezTo>
                  <a:pt x="234" y="44"/>
                  <a:pt x="401" y="0"/>
                  <a:pt x="552" y="23"/>
                </a:cubicBezTo>
                <a:cubicBezTo>
                  <a:pt x="703" y="45"/>
                  <a:pt x="840" y="125"/>
                  <a:pt x="961" y="219"/>
                </a:cubicBezTo>
                <a:cubicBezTo>
                  <a:pt x="1112" y="336"/>
                  <a:pt x="1252" y="483"/>
                  <a:pt x="1437" y="530"/>
                </a:cubicBezTo>
                <a:cubicBezTo>
                  <a:pt x="1563" y="563"/>
                  <a:pt x="1695" y="545"/>
                  <a:pt x="1825" y="539"/>
                </a:cubicBezTo>
                <a:cubicBezTo>
                  <a:pt x="2043" y="528"/>
                  <a:pt x="2260" y="551"/>
                  <a:pt x="2476" y="576"/>
                </a:cubicBezTo>
                <a:cubicBezTo>
                  <a:pt x="2683" y="600"/>
                  <a:pt x="2891" y="626"/>
                  <a:pt x="3089" y="694"/>
                </a:cubicBezTo>
                <a:cubicBezTo>
                  <a:pt x="3228" y="741"/>
                  <a:pt x="3340" y="828"/>
                  <a:pt x="3472" y="888"/>
                </a:cubicBezTo>
                <a:cubicBezTo>
                  <a:pt x="3557" y="928"/>
                  <a:pt x="3651" y="939"/>
                  <a:pt x="3732" y="989"/>
                </a:cubicBezTo>
                <a:cubicBezTo>
                  <a:pt x="3832" y="1050"/>
                  <a:pt x="3924" y="1158"/>
                  <a:pt x="3899" y="1284"/>
                </a:cubicBezTo>
                <a:cubicBezTo>
                  <a:pt x="3874" y="1403"/>
                  <a:pt x="3749" y="1463"/>
                  <a:pt x="3679" y="1552"/>
                </a:cubicBezTo>
              </a:path>
            </a:pathLst>
          </a:custGeom>
          <a:solidFill>
            <a:schemeClr val="accent3">
              <a:lumMod val="20000"/>
              <a:lumOff val="80000"/>
              <a:alpha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D1F2014-5845-4C40-A1F3-3D0F71B6A135}"/>
              </a:ext>
            </a:extLst>
          </p:cNvPr>
          <p:cNvSpPr txBox="1"/>
          <p:nvPr/>
        </p:nvSpPr>
        <p:spPr>
          <a:xfrm>
            <a:off x="7042523" y="168280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What 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Cryptonary?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3B63EFC-B1FD-4E5A-97E9-CCE6B281B767}"/>
              </a:ext>
            </a:extLst>
          </p:cNvPr>
          <p:cNvSpPr txBox="1"/>
          <p:nvPr/>
        </p:nvSpPr>
        <p:spPr>
          <a:xfrm>
            <a:off x="7042523" y="324895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4D022C91-23BE-4322-ADDE-44A43B5A8F34}"/>
              </a:ext>
            </a:extLst>
          </p:cNvPr>
          <p:cNvGrpSpPr/>
          <p:nvPr/>
        </p:nvGrpSpPr>
        <p:grpSpPr>
          <a:xfrm>
            <a:off x="7042523" y="1405805"/>
            <a:ext cx="3150279" cy="276999"/>
            <a:chOff x="1013506" y="1570747"/>
            <a:chExt cx="3150279" cy="27699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D659258-87D6-4FE2-843F-2D9E3EBEE11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A854F43F-8857-47B4-9FD9-049A5DC157DE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6395029E-FC94-4103-BB1F-1EBD2DFE09E6}"/>
              </a:ext>
            </a:extLst>
          </p:cNvPr>
          <p:cNvSpPr/>
          <p:nvPr/>
        </p:nvSpPr>
        <p:spPr>
          <a:xfrm>
            <a:off x="7149202" y="520457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1F14B63-A293-44F7-B774-99BB5264068E}"/>
              </a:ext>
            </a:extLst>
          </p:cNvPr>
          <p:cNvGrpSpPr/>
          <p:nvPr/>
        </p:nvGrpSpPr>
        <p:grpSpPr>
          <a:xfrm>
            <a:off x="853083" y="1244027"/>
            <a:ext cx="4893585" cy="4369944"/>
            <a:chOff x="853083" y="1244027"/>
            <a:chExt cx="4893585" cy="4369944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D6680324-A459-4BEC-8D02-1E6E1C3221EB}"/>
                </a:ext>
              </a:extLst>
            </p:cNvPr>
            <p:cNvSpPr/>
            <p:nvPr/>
          </p:nvSpPr>
          <p:spPr>
            <a:xfrm>
              <a:off x="853083" y="5556985"/>
              <a:ext cx="1490630" cy="56986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70" name="Group 205">
              <a:extLst>
                <a:ext uri="{FF2B5EF4-FFF2-40B4-BE49-F238E27FC236}">
                  <a16:creationId xmlns:a16="http://schemas.microsoft.com/office/drawing/2014/main" id="{3E51D1BD-3331-4A91-9668-644E12BDD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0983" y="1244027"/>
              <a:ext cx="4695685" cy="4214027"/>
              <a:chOff x="-2196" y="-2964"/>
              <a:chExt cx="8774" cy="7874"/>
            </a:xfrm>
          </p:grpSpPr>
          <p:sp>
            <p:nvSpPr>
              <p:cNvPr id="407" name="Freeform 6">
                <a:extLst>
                  <a:ext uri="{FF2B5EF4-FFF2-40B4-BE49-F238E27FC236}">
                    <a16:creationId xmlns:a16="http://schemas.microsoft.com/office/drawing/2014/main" id="{3D0E6107-7DB9-4D14-B3D3-484B9BABA1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96" y="-2964"/>
                <a:ext cx="8774" cy="7871"/>
              </a:xfrm>
              <a:custGeom>
                <a:avLst/>
                <a:gdLst>
                  <a:gd name="T0" fmla="*/ 2514 w 3287"/>
                  <a:gd name="T1" fmla="*/ 2063 h 2948"/>
                  <a:gd name="T2" fmla="*/ 2531 w 3287"/>
                  <a:gd name="T3" fmla="*/ 2032 h 2948"/>
                  <a:gd name="T4" fmla="*/ 2581 w 3287"/>
                  <a:gd name="T5" fmla="*/ 1970 h 2948"/>
                  <a:gd name="T6" fmla="*/ 2618 w 3287"/>
                  <a:gd name="T7" fmla="*/ 1934 h 2948"/>
                  <a:gd name="T8" fmla="*/ 2654 w 3287"/>
                  <a:gd name="T9" fmla="*/ 1904 h 2948"/>
                  <a:gd name="T10" fmla="*/ 2630 w 3287"/>
                  <a:gd name="T11" fmla="*/ 1917 h 2948"/>
                  <a:gd name="T12" fmla="*/ 2612 w 3287"/>
                  <a:gd name="T13" fmla="*/ 1923 h 2948"/>
                  <a:gd name="T14" fmla="*/ 2473 w 3287"/>
                  <a:gd name="T15" fmla="*/ 1833 h 2948"/>
                  <a:gd name="T16" fmla="*/ 2815 w 3287"/>
                  <a:gd name="T17" fmla="*/ 1673 h 2948"/>
                  <a:gd name="T18" fmla="*/ 2906 w 3287"/>
                  <a:gd name="T19" fmla="*/ 1439 h 2948"/>
                  <a:gd name="T20" fmla="*/ 2871 w 3287"/>
                  <a:gd name="T21" fmla="*/ 1125 h 2948"/>
                  <a:gd name="T22" fmla="*/ 2990 w 3287"/>
                  <a:gd name="T23" fmla="*/ 902 h 2948"/>
                  <a:gd name="T24" fmla="*/ 3077 w 3287"/>
                  <a:gd name="T25" fmla="*/ 667 h 2948"/>
                  <a:gd name="T26" fmla="*/ 3036 w 3287"/>
                  <a:gd name="T27" fmla="*/ 354 h 2948"/>
                  <a:gd name="T28" fmla="*/ 2730 w 3287"/>
                  <a:gd name="T29" fmla="*/ 347 h 2948"/>
                  <a:gd name="T30" fmla="*/ 2300 w 3287"/>
                  <a:gd name="T31" fmla="*/ 430 h 2948"/>
                  <a:gd name="T32" fmla="*/ 2217 w 3287"/>
                  <a:gd name="T33" fmla="*/ 831 h 2948"/>
                  <a:gd name="T34" fmla="*/ 2244 w 3287"/>
                  <a:gd name="T35" fmla="*/ 1104 h 2948"/>
                  <a:gd name="T36" fmla="*/ 2146 w 3287"/>
                  <a:gd name="T37" fmla="*/ 1001 h 2948"/>
                  <a:gd name="T38" fmla="*/ 1874 w 3287"/>
                  <a:gd name="T39" fmla="*/ 861 h 2948"/>
                  <a:gd name="T40" fmla="*/ 1451 w 3287"/>
                  <a:gd name="T41" fmla="*/ 750 h 2948"/>
                  <a:gd name="T42" fmla="*/ 1198 w 3287"/>
                  <a:gd name="T43" fmla="*/ 1075 h 2948"/>
                  <a:gd name="T44" fmla="*/ 1422 w 3287"/>
                  <a:gd name="T45" fmla="*/ 1284 h 2948"/>
                  <a:gd name="T46" fmla="*/ 1592 w 3287"/>
                  <a:gd name="T47" fmla="*/ 1498 h 2948"/>
                  <a:gd name="T48" fmla="*/ 1004 w 3287"/>
                  <a:gd name="T49" fmla="*/ 676 h 2948"/>
                  <a:gd name="T50" fmla="*/ 1087 w 3287"/>
                  <a:gd name="T51" fmla="*/ 541 h 2948"/>
                  <a:gd name="T52" fmla="*/ 980 w 3287"/>
                  <a:gd name="T53" fmla="*/ 121 h 2948"/>
                  <a:gd name="T54" fmla="*/ 541 w 3287"/>
                  <a:gd name="T55" fmla="*/ 0 h 2948"/>
                  <a:gd name="T56" fmla="*/ 231 w 3287"/>
                  <a:gd name="T57" fmla="*/ 183 h 2948"/>
                  <a:gd name="T58" fmla="*/ 190 w 3287"/>
                  <a:gd name="T59" fmla="*/ 571 h 2948"/>
                  <a:gd name="T60" fmla="*/ 489 w 3287"/>
                  <a:gd name="T61" fmla="*/ 733 h 2948"/>
                  <a:gd name="T62" fmla="*/ 1476 w 3287"/>
                  <a:gd name="T63" fmla="*/ 2121 h 2948"/>
                  <a:gd name="T64" fmla="*/ 651 w 3287"/>
                  <a:gd name="T65" fmla="*/ 1922 h 2948"/>
                  <a:gd name="T66" fmla="*/ 633 w 3287"/>
                  <a:gd name="T67" fmla="*/ 1915 h 2948"/>
                  <a:gd name="T68" fmla="*/ 711 w 3287"/>
                  <a:gd name="T69" fmla="*/ 1997 h 2948"/>
                  <a:gd name="T70" fmla="*/ 733 w 3287"/>
                  <a:gd name="T71" fmla="*/ 2027 h 2948"/>
                  <a:gd name="T72" fmla="*/ 748 w 3287"/>
                  <a:gd name="T73" fmla="*/ 2052 h 2948"/>
                  <a:gd name="T74" fmla="*/ 341 w 3287"/>
                  <a:gd name="T75" fmla="*/ 2356 h 2948"/>
                  <a:gd name="T76" fmla="*/ 8 w 3287"/>
                  <a:gd name="T77" fmla="*/ 2812 h 2948"/>
                  <a:gd name="T78" fmla="*/ 853 w 3287"/>
                  <a:gd name="T79" fmla="*/ 2832 h 2948"/>
                  <a:gd name="T80" fmla="*/ 902 w 3287"/>
                  <a:gd name="T81" fmla="*/ 2823 h 2948"/>
                  <a:gd name="T82" fmla="*/ 953 w 3287"/>
                  <a:gd name="T83" fmla="*/ 2822 h 2948"/>
                  <a:gd name="T84" fmla="*/ 994 w 3287"/>
                  <a:gd name="T85" fmla="*/ 2825 h 2948"/>
                  <a:gd name="T86" fmla="*/ 909 w 3287"/>
                  <a:gd name="T87" fmla="*/ 2943 h 2948"/>
                  <a:gd name="T88" fmla="*/ 2382 w 3287"/>
                  <a:gd name="T89" fmla="*/ 2947 h 2948"/>
                  <a:gd name="T90" fmla="*/ 2313 w 3287"/>
                  <a:gd name="T91" fmla="*/ 2823 h 2948"/>
                  <a:gd name="T92" fmla="*/ 3279 w 3287"/>
                  <a:gd name="T93" fmla="*/ 2812 h 2948"/>
                  <a:gd name="T94" fmla="*/ 2692 w 3287"/>
                  <a:gd name="T95" fmla="*/ 1005 h 2948"/>
                  <a:gd name="T96" fmla="*/ 2117 w 3287"/>
                  <a:gd name="T97" fmla="*/ 1453 h 2948"/>
                  <a:gd name="T98" fmla="*/ 1860 w 3287"/>
                  <a:gd name="T99" fmla="*/ 1472 h 2948"/>
                  <a:gd name="T100" fmla="*/ 1722 w 3287"/>
                  <a:gd name="T101" fmla="*/ 1959 h 2948"/>
                  <a:gd name="T102" fmla="*/ 2187 w 3287"/>
                  <a:gd name="T103" fmla="*/ 1749 h 2948"/>
                  <a:gd name="T104" fmla="*/ 2696 w 3287"/>
                  <a:gd name="T105" fmla="*/ 1011 h 2948"/>
                  <a:gd name="T106" fmla="*/ 2570 w 3287"/>
                  <a:gd name="T107" fmla="*/ 1103 h 2948"/>
                  <a:gd name="T108" fmla="*/ 2421 w 3287"/>
                  <a:gd name="T109" fmla="*/ 984 h 2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87" h="2948">
                    <a:moveTo>
                      <a:pt x="2865" y="2518"/>
                    </a:moveTo>
                    <a:cubicBezTo>
                      <a:pt x="2849" y="2500"/>
                      <a:pt x="2831" y="2483"/>
                      <a:pt x="2812" y="2469"/>
                    </a:cubicBezTo>
                    <a:cubicBezTo>
                      <a:pt x="2816" y="2466"/>
                      <a:pt x="2820" y="2463"/>
                      <a:pt x="2824" y="2460"/>
                    </a:cubicBezTo>
                    <a:cubicBezTo>
                      <a:pt x="2874" y="2422"/>
                      <a:pt x="2918" y="2384"/>
                      <a:pt x="2927" y="2356"/>
                    </a:cubicBezTo>
                    <a:cubicBezTo>
                      <a:pt x="2952" y="2283"/>
                      <a:pt x="3206" y="2148"/>
                      <a:pt x="3206" y="2148"/>
                    </a:cubicBezTo>
                    <a:cubicBezTo>
                      <a:pt x="3206" y="2148"/>
                      <a:pt x="2945" y="2197"/>
                      <a:pt x="2809" y="2118"/>
                    </a:cubicBezTo>
                    <a:cubicBezTo>
                      <a:pt x="2728" y="2070"/>
                      <a:pt x="2602" y="2062"/>
                      <a:pt x="2514" y="2063"/>
                    </a:cubicBezTo>
                    <a:cubicBezTo>
                      <a:pt x="2515" y="2062"/>
                      <a:pt x="2515" y="2062"/>
                      <a:pt x="2515" y="2062"/>
                    </a:cubicBezTo>
                    <a:cubicBezTo>
                      <a:pt x="2516" y="2059"/>
                      <a:pt x="2516" y="2059"/>
                      <a:pt x="2516" y="2059"/>
                    </a:cubicBezTo>
                    <a:cubicBezTo>
                      <a:pt x="2517" y="2058"/>
                      <a:pt x="2517" y="2056"/>
                      <a:pt x="2518" y="2055"/>
                    </a:cubicBezTo>
                    <a:cubicBezTo>
                      <a:pt x="2519" y="2053"/>
                      <a:pt x="2519" y="2052"/>
                      <a:pt x="2520" y="2051"/>
                    </a:cubicBezTo>
                    <a:cubicBezTo>
                      <a:pt x="2520" y="2050"/>
                      <a:pt x="2520" y="2050"/>
                      <a:pt x="2520" y="2050"/>
                    </a:cubicBezTo>
                    <a:cubicBezTo>
                      <a:pt x="2521" y="2048"/>
                      <a:pt x="2522" y="2047"/>
                      <a:pt x="2523" y="2045"/>
                    </a:cubicBezTo>
                    <a:cubicBezTo>
                      <a:pt x="2526" y="2040"/>
                      <a:pt x="2528" y="2036"/>
                      <a:pt x="2531" y="2032"/>
                    </a:cubicBezTo>
                    <a:cubicBezTo>
                      <a:pt x="2531" y="2032"/>
                      <a:pt x="2531" y="2032"/>
                      <a:pt x="2531" y="2032"/>
                    </a:cubicBezTo>
                    <a:cubicBezTo>
                      <a:pt x="2538" y="2021"/>
                      <a:pt x="2546" y="2010"/>
                      <a:pt x="2554" y="2000"/>
                    </a:cubicBezTo>
                    <a:cubicBezTo>
                      <a:pt x="2554" y="2000"/>
                      <a:pt x="2554" y="2000"/>
                      <a:pt x="2554" y="2000"/>
                    </a:cubicBezTo>
                    <a:cubicBezTo>
                      <a:pt x="2561" y="1992"/>
                      <a:pt x="2568" y="1984"/>
                      <a:pt x="2575" y="1976"/>
                    </a:cubicBezTo>
                    <a:cubicBezTo>
                      <a:pt x="2575" y="1976"/>
                      <a:pt x="2575" y="1976"/>
                      <a:pt x="2575" y="1976"/>
                    </a:cubicBezTo>
                    <a:cubicBezTo>
                      <a:pt x="2580" y="1971"/>
                      <a:pt x="2580" y="1971"/>
                      <a:pt x="2580" y="1971"/>
                    </a:cubicBezTo>
                    <a:cubicBezTo>
                      <a:pt x="2581" y="1970"/>
                      <a:pt x="2581" y="1970"/>
                      <a:pt x="2581" y="1970"/>
                    </a:cubicBezTo>
                    <a:cubicBezTo>
                      <a:pt x="2587" y="1963"/>
                      <a:pt x="2594" y="1956"/>
                      <a:pt x="2600" y="1950"/>
                    </a:cubicBezTo>
                    <a:cubicBezTo>
                      <a:pt x="2602" y="1949"/>
                      <a:pt x="2602" y="1949"/>
                      <a:pt x="2602" y="1949"/>
                    </a:cubicBezTo>
                    <a:cubicBezTo>
                      <a:pt x="2606" y="1945"/>
                      <a:pt x="2606" y="1945"/>
                      <a:pt x="2606" y="1945"/>
                    </a:cubicBezTo>
                    <a:cubicBezTo>
                      <a:pt x="2608" y="1944"/>
                      <a:pt x="2608" y="1944"/>
                      <a:pt x="2608" y="1944"/>
                    </a:cubicBezTo>
                    <a:cubicBezTo>
                      <a:pt x="2611" y="1940"/>
                      <a:pt x="2611" y="1940"/>
                      <a:pt x="2611" y="1940"/>
                    </a:cubicBezTo>
                    <a:cubicBezTo>
                      <a:pt x="2613" y="1939"/>
                      <a:pt x="2613" y="1939"/>
                      <a:pt x="2613" y="1939"/>
                    </a:cubicBezTo>
                    <a:cubicBezTo>
                      <a:pt x="2618" y="1934"/>
                      <a:pt x="2618" y="1934"/>
                      <a:pt x="2618" y="1934"/>
                    </a:cubicBezTo>
                    <a:cubicBezTo>
                      <a:pt x="2621" y="1931"/>
                      <a:pt x="2621" y="1931"/>
                      <a:pt x="2621" y="1931"/>
                    </a:cubicBezTo>
                    <a:cubicBezTo>
                      <a:pt x="2624" y="1929"/>
                      <a:pt x="2624" y="1929"/>
                      <a:pt x="2624" y="1929"/>
                    </a:cubicBezTo>
                    <a:cubicBezTo>
                      <a:pt x="2627" y="1927"/>
                      <a:pt x="2627" y="1927"/>
                      <a:pt x="2627" y="1927"/>
                    </a:cubicBezTo>
                    <a:cubicBezTo>
                      <a:pt x="2628" y="1925"/>
                      <a:pt x="2628" y="1925"/>
                      <a:pt x="2628" y="1925"/>
                    </a:cubicBezTo>
                    <a:cubicBezTo>
                      <a:pt x="2632" y="1922"/>
                      <a:pt x="2632" y="1922"/>
                      <a:pt x="2632" y="1922"/>
                    </a:cubicBezTo>
                    <a:cubicBezTo>
                      <a:pt x="2633" y="1921"/>
                      <a:pt x="2633" y="1921"/>
                      <a:pt x="2633" y="1921"/>
                    </a:cubicBezTo>
                    <a:cubicBezTo>
                      <a:pt x="2646" y="1910"/>
                      <a:pt x="2654" y="1904"/>
                      <a:pt x="2654" y="1904"/>
                    </a:cubicBezTo>
                    <a:cubicBezTo>
                      <a:pt x="2654" y="1904"/>
                      <a:pt x="2654" y="1904"/>
                      <a:pt x="2654" y="1904"/>
                    </a:cubicBezTo>
                    <a:cubicBezTo>
                      <a:pt x="2650" y="1907"/>
                      <a:pt x="2645" y="1910"/>
                      <a:pt x="2641" y="1912"/>
                    </a:cubicBezTo>
                    <a:cubicBezTo>
                      <a:pt x="2640" y="1912"/>
                      <a:pt x="2640" y="1912"/>
                      <a:pt x="2640" y="1912"/>
                    </a:cubicBezTo>
                    <a:cubicBezTo>
                      <a:pt x="2636" y="1914"/>
                      <a:pt x="2636" y="1914"/>
                      <a:pt x="2636" y="1914"/>
                    </a:cubicBezTo>
                    <a:cubicBezTo>
                      <a:pt x="2635" y="1915"/>
                      <a:pt x="2635" y="1915"/>
                      <a:pt x="2635" y="1915"/>
                    </a:cubicBezTo>
                    <a:cubicBezTo>
                      <a:pt x="2632" y="1916"/>
                      <a:pt x="2632" y="1916"/>
                      <a:pt x="2632" y="1916"/>
                    </a:cubicBezTo>
                    <a:cubicBezTo>
                      <a:pt x="2630" y="1917"/>
                      <a:pt x="2630" y="1917"/>
                      <a:pt x="2630" y="1917"/>
                    </a:cubicBezTo>
                    <a:cubicBezTo>
                      <a:pt x="2627" y="1918"/>
                      <a:pt x="2627" y="1918"/>
                      <a:pt x="2627" y="1918"/>
                    </a:cubicBezTo>
                    <a:cubicBezTo>
                      <a:pt x="2624" y="1919"/>
                      <a:pt x="2624" y="1919"/>
                      <a:pt x="2624" y="1919"/>
                    </a:cubicBezTo>
                    <a:cubicBezTo>
                      <a:pt x="2622" y="1920"/>
                      <a:pt x="2622" y="1920"/>
                      <a:pt x="2622" y="1920"/>
                    </a:cubicBezTo>
                    <a:cubicBezTo>
                      <a:pt x="2619" y="1921"/>
                      <a:pt x="2619" y="1921"/>
                      <a:pt x="2619" y="1921"/>
                    </a:cubicBezTo>
                    <a:cubicBezTo>
                      <a:pt x="2617" y="1922"/>
                      <a:pt x="2617" y="1922"/>
                      <a:pt x="2617" y="1922"/>
                    </a:cubicBezTo>
                    <a:cubicBezTo>
                      <a:pt x="2613" y="1923"/>
                      <a:pt x="2613" y="1923"/>
                      <a:pt x="2613" y="1923"/>
                    </a:cubicBezTo>
                    <a:cubicBezTo>
                      <a:pt x="2612" y="1923"/>
                      <a:pt x="2612" y="1923"/>
                      <a:pt x="2612" y="1923"/>
                    </a:cubicBezTo>
                    <a:cubicBezTo>
                      <a:pt x="2607" y="1925"/>
                      <a:pt x="2607" y="1925"/>
                      <a:pt x="2607" y="1925"/>
                    </a:cubicBezTo>
                    <a:cubicBezTo>
                      <a:pt x="2516" y="1948"/>
                      <a:pt x="2388" y="1913"/>
                      <a:pt x="2376" y="1910"/>
                    </a:cubicBezTo>
                    <a:cubicBezTo>
                      <a:pt x="2375" y="1910"/>
                      <a:pt x="2375" y="1910"/>
                      <a:pt x="2375" y="1910"/>
                    </a:cubicBezTo>
                    <a:cubicBezTo>
                      <a:pt x="2375" y="1910"/>
                      <a:pt x="2323" y="1899"/>
                      <a:pt x="2256" y="1890"/>
                    </a:cubicBezTo>
                    <a:cubicBezTo>
                      <a:pt x="2287" y="1826"/>
                      <a:pt x="2319" y="1766"/>
                      <a:pt x="2347" y="1713"/>
                    </a:cubicBezTo>
                    <a:cubicBezTo>
                      <a:pt x="2372" y="1768"/>
                      <a:pt x="2414" y="1812"/>
                      <a:pt x="2467" y="1840"/>
                    </a:cubicBezTo>
                    <a:cubicBezTo>
                      <a:pt x="2469" y="1838"/>
                      <a:pt x="2471" y="1835"/>
                      <a:pt x="2473" y="1833"/>
                    </a:cubicBezTo>
                    <a:cubicBezTo>
                      <a:pt x="2479" y="1837"/>
                      <a:pt x="2483" y="1838"/>
                      <a:pt x="2483" y="1838"/>
                    </a:cubicBezTo>
                    <a:cubicBezTo>
                      <a:pt x="2499" y="1819"/>
                      <a:pt x="2511" y="1796"/>
                      <a:pt x="2517" y="1771"/>
                    </a:cubicBezTo>
                    <a:cubicBezTo>
                      <a:pt x="2534" y="1787"/>
                      <a:pt x="2553" y="1801"/>
                      <a:pt x="2574" y="1812"/>
                    </a:cubicBezTo>
                    <a:cubicBezTo>
                      <a:pt x="2576" y="1810"/>
                      <a:pt x="2578" y="1808"/>
                      <a:pt x="2579" y="1806"/>
                    </a:cubicBezTo>
                    <a:cubicBezTo>
                      <a:pt x="2582" y="1807"/>
                      <a:pt x="2583" y="1808"/>
                      <a:pt x="2583" y="1808"/>
                    </a:cubicBezTo>
                    <a:cubicBezTo>
                      <a:pt x="2617" y="1770"/>
                      <a:pt x="2625" y="1721"/>
                      <a:pt x="2622" y="1672"/>
                    </a:cubicBezTo>
                    <a:cubicBezTo>
                      <a:pt x="2684" y="1696"/>
                      <a:pt x="2753" y="1696"/>
                      <a:pt x="2815" y="1673"/>
                    </a:cubicBezTo>
                    <a:cubicBezTo>
                      <a:pt x="2815" y="1672"/>
                      <a:pt x="2815" y="1672"/>
                      <a:pt x="2815" y="1672"/>
                    </a:cubicBezTo>
                    <a:cubicBezTo>
                      <a:pt x="2821" y="1670"/>
                      <a:pt x="2824" y="1669"/>
                      <a:pt x="2824" y="1669"/>
                    </a:cubicBezTo>
                    <a:cubicBezTo>
                      <a:pt x="2819" y="1632"/>
                      <a:pt x="2800" y="1601"/>
                      <a:pt x="2774" y="1575"/>
                    </a:cubicBezTo>
                    <a:cubicBezTo>
                      <a:pt x="2894" y="1577"/>
                      <a:pt x="2958" y="1503"/>
                      <a:pt x="2958" y="1503"/>
                    </a:cubicBezTo>
                    <a:cubicBezTo>
                      <a:pt x="2958" y="1502"/>
                      <a:pt x="2958" y="1502"/>
                      <a:pt x="2958" y="1502"/>
                    </a:cubicBezTo>
                    <a:cubicBezTo>
                      <a:pt x="2963" y="1498"/>
                      <a:pt x="2965" y="1495"/>
                      <a:pt x="2965" y="1495"/>
                    </a:cubicBezTo>
                    <a:cubicBezTo>
                      <a:pt x="2949" y="1473"/>
                      <a:pt x="2929" y="1454"/>
                      <a:pt x="2906" y="1439"/>
                    </a:cubicBezTo>
                    <a:cubicBezTo>
                      <a:pt x="2961" y="1407"/>
                      <a:pt x="2984" y="1365"/>
                      <a:pt x="2984" y="1365"/>
                    </a:cubicBezTo>
                    <a:cubicBezTo>
                      <a:pt x="2983" y="1364"/>
                      <a:pt x="2982" y="1362"/>
                      <a:pt x="2980" y="1361"/>
                    </a:cubicBezTo>
                    <a:cubicBezTo>
                      <a:pt x="2983" y="1357"/>
                      <a:pt x="2985" y="1354"/>
                      <a:pt x="2985" y="1354"/>
                    </a:cubicBezTo>
                    <a:cubicBezTo>
                      <a:pt x="2982" y="1351"/>
                      <a:pt x="2979" y="1349"/>
                      <a:pt x="2976" y="1346"/>
                    </a:cubicBezTo>
                    <a:cubicBezTo>
                      <a:pt x="2978" y="1343"/>
                      <a:pt x="2979" y="1341"/>
                      <a:pt x="2979" y="1341"/>
                    </a:cubicBezTo>
                    <a:cubicBezTo>
                      <a:pt x="2931" y="1296"/>
                      <a:pt x="2867" y="1280"/>
                      <a:pt x="2804" y="1278"/>
                    </a:cubicBezTo>
                    <a:cubicBezTo>
                      <a:pt x="2842" y="1236"/>
                      <a:pt x="2866" y="1182"/>
                      <a:pt x="2871" y="1125"/>
                    </a:cubicBezTo>
                    <a:cubicBezTo>
                      <a:pt x="2823" y="1110"/>
                      <a:pt x="2774" y="1120"/>
                      <a:pt x="2729" y="1143"/>
                    </a:cubicBezTo>
                    <a:cubicBezTo>
                      <a:pt x="2733" y="1101"/>
                      <a:pt x="2727" y="1060"/>
                      <a:pt x="2712" y="1021"/>
                    </a:cubicBezTo>
                    <a:cubicBezTo>
                      <a:pt x="2724" y="1030"/>
                      <a:pt x="2737" y="1038"/>
                      <a:pt x="2751" y="1045"/>
                    </a:cubicBezTo>
                    <a:cubicBezTo>
                      <a:pt x="2753" y="1043"/>
                      <a:pt x="2754" y="1041"/>
                      <a:pt x="2756" y="1039"/>
                    </a:cubicBezTo>
                    <a:cubicBezTo>
                      <a:pt x="2758" y="1040"/>
                      <a:pt x="2760" y="1041"/>
                      <a:pt x="2760" y="1041"/>
                    </a:cubicBezTo>
                    <a:cubicBezTo>
                      <a:pt x="2793" y="1003"/>
                      <a:pt x="2801" y="954"/>
                      <a:pt x="2796" y="905"/>
                    </a:cubicBezTo>
                    <a:cubicBezTo>
                      <a:pt x="2859" y="927"/>
                      <a:pt x="2928" y="927"/>
                      <a:pt x="2990" y="902"/>
                    </a:cubicBezTo>
                    <a:cubicBezTo>
                      <a:pt x="2990" y="902"/>
                      <a:pt x="2990" y="902"/>
                      <a:pt x="2990" y="902"/>
                    </a:cubicBezTo>
                    <a:cubicBezTo>
                      <a:pt x="2996" y="900"/>
                      <a:pt x="2999" y="898"/>
                      <a:pt x="2999" y="898"/>
                    </a:cubicBezTo>
                    <a:cubicBezTo>
                      <a:pt x="2993" y="861"/>
                      <a:pt x="2974" y="831"/>
                      <a:pt x="2947" y="805"/>
                    </a:cubicBezTo>
                    <a:cubicBezTo>
                      <a:pt x="3067" y="806"/>
                      <a:pt x="3130" y="731"/>
                      <a:pt x="3130" y="731"/>
                    </a:cubicBezTo>
                    <a:cubicBezTo>
                      <a:pt x="3130" y="730"/>
                      <a:pt x="3130" y="730"/>
                      <a:pt x="3130" y="730"/>
                    </a:cubicBezTo>
                    <a:cubicBezTo>
                      <a:pt x="3134" y="725"/>
                      <a:pt x="3137" y="722"/>
                      <a:pt x="3137" y="722"/>
                    </a:cubicBezTo>
                    <a:cubicBezTo>
                      <a:pt x="3121" y="700"/>
                      <a:pt x="3100" y="682"/>
                      <a:pt x="3077" y="667"/>
                    </a:cubicBezTo>
                    <a:cubicBezTo>
                      <a:pt x="3131" y="634"/>
                      <a:pt x="3154" y="592"/>
                      <a:pt x="3154" y="592"/>
                    </a:cubicBezTo>
                    <a:cubicBezTo>
                      <a:pt x="3153" y="591"/>
                      <a:pt x="3151" y="590"/>
                      <a:pt x="3150" y="588"/>
                    </a:cubicBezTo>
                    <a:cubicBezTo>
                      <a:pt x="3153" y="584"/>
                      <a:pt x="3154" y="581"/>
                      <a:pt x="3154" y="581"/>
                    </a:cubicBezTo>
                    <a:cubicBezTo>
                      <a:pt x="3151" y="579"/>
                      <a:pt x="3148" y="576"/>
                      <a:pt x="3145" y="573"/>
                    </a:cubicBezTo>
                    <a:cubicBezTo>
                      <a:pt x="3147" y="570"/>
                      <a:pt x="3148" y="569"/>
                      <a:pt x="3148" y="569"/>
                    </a:cubicBezTo>
                    <a:cubicBezTo>
                      <a:pt x="3099" y="524"/>
                      <a:pt x="3035" y="509"/>
                      <a:pt x="2972" y="508"/>
                    </a:cubicBezTo>
                    <a:cubicBezTo>
                      <a:pt x="3009" y="465"/>
                      <a:pt x="3032" y="411"/>
                      <a:pt x="3036" y="354"/>
                    </a:cubicBezTo>
                    <a:cubicBezTo>
                      <a:pt x="2988" y="339"/>
                      <a:pt x="2939" y="351"/>
                      <a:pt x="2895" y="374"/>
                    </a:cubicBezTo>
                    <a:cubicBezTo>
                      <a:pt x="2899" y="329"/>
                      <a:pt x="2890" y="284"/>
                      <a:pt x="2871" y="243"/>
                    </a:cubicBezTo>
                    <a:cubicBezTo>
                      <a:pt x="2868" y="243"/>
                      <a:pt x="2865" y="244"/>
                      <a:pt x="2861" y="245"/>
                    </a:cubicBezTo>
                    <a:cubicBezTo>
                      <a:pt x="2861" y="243"/>
                      <a:pt x="2860" y="243"/>
                      <a:pt x="2860" y="243"/>
                    </a:cubicBezTo>
                    <a:cubicBezTo>
                      <a:pt x="2859" y="240"/>
                      <a:pt x="2858" y="238"/>
                      <a:pt x="2858" y="238"/>
                    </a:cubicBezTo>
                    <a:cubicBezTo>
                      <a:pt x="2803" y="249"/>
                      <a:pt x="2764" y="289"/>
                      <a:pt x="2736" y="336"/>
                    </a:cubicBezTo>
                    <a:cubicBezTo>
                      <a:pt x="2734" y="340"/>
                      <a:pt x="2732" y="344"/>
                      <a:pt x="2730" y="347"/>
                    </a:cubicBezTo>
                    <a:cubicBezTo>
                      <a:pt x="2709" y="296"/>
                      <a:pt x="2673" y="252"/>
                      <a:pt x="2626" y="222"/>
                    </a:cubicBezTo>
                    <a:cubicBezTo>
                      <a:pt x="2585" y="261"/>
                      <a:pt x="2574" y="316"/>
                      <a:pt x="2576" y="371"/>
                    </a:cubicBezTo>
                    <a:cubicBezTo>
                      <a:pt x="2576" y="375"/>
                      <a:pt x="2576" y="379"/>
                      <a:pt x="2576" y="382"/>
                    </a:cubicBezTo>
                    <a:cubicBezTo>
                      <a:pt x="2530" y="346"/>
                      <a:pt x="2472" y="325"/>
                      <a:pt x="2413" y="324"/>
                    </a:cubicBezTo>
                    <a:cubicBezTo>
                      <a:pt x="2404" y="357"/>
                      <a:pt x="2408" y="390"/>
                      <a:pt x="2420" y="420"/>
                    </a:cubicBezTo>
                    <a:cubicBezTo>
                      <a:pt x="2380" y="414"/>
                      <a:pt x="2339" y="417"/>
                      <a:pt x="2300" y="429"/>
                    </a:cubicBezTo>
                    <a:cubicBezTo>
                      <a:pt x="2300" y="429"/>
                      <a:pt x="2300" y="430"/>
                      <a:pt x="2300" y="430"/>
                    </a:cubicBezTo>
                    <a:cubicBezTo>
                      <a:pt x="2294" y="432"/>
                      <a:pt x="2291" y="433"/>
                      <a:pt x="2291" y="433"/>
                    </a:cubicBezTo>
                    <a:cubicBezTo>
                      <a:pt x="2294" y="479"/>
                      <a:pt x="2319" y="518"/>
                      <a:pt x="2353" y="549"/>
                    </a:cubicBezTo>
                    <a:cubicBezTo>
                      <a:pt x="2301" y="557"/>
                      <a:pt x="2252" y="580"/>
                      <a:pt x="2212" y="615"/>
                    </a:cubicBezTo>
                    <a:cubicBezTo>
                      <a:pt x="2213" y="617"/>
                      <a:pt x="2214" y="620"/>
                      <a:pt x="2216" y="622"/>
                    </a:cubicBezTo>
                    <a:cubicBezTo>
                      <a:pt x="2213" y="624"/>
                      <a:pt x="2212" y="626"/>
                      <a:pt x="2212" y="626"/>
                    </a:cubicBezTo>
                    <a:cubicBezTo>
                      <a:pt x="2236" y="669"/>
                      <a:pt x="2279" y="694"/>
                      <a:pt x="2326" y="707"/>
                    </a:cubicBezTo>
                    <a:cubicBezTo>
                      <a:pt x="2278" y="736"/>
                      <a:pt x="2240" y="780"/>
                      <a:pt x="2217" y="831"/>
                    </a:cubicBezTo>
                    <a:cubicBezTo>
                      <a:pt x="2219" y="832"/>
                      <a:pt x="2220" y="833"/>
                      <a:pt x="2221" y="834"/>
                    </a:cubicBezTo>
                    <a:cubicBezTo>
                      <a:pt x="2218" y="839"/>
                      <a:pt x="2217" y="842"/>
                      <a:pt x="2217" y="842"/>
                    </a:cubicBezTo>
                    <a:cubicBezTo>
                      <a:pt x="2258" y="871"/>
                      <a:pt x="2307" y="876"/>
                      <a:pt x="2357" y="868"/>
                    </a:cubicBezTo>
                    <a:cubicBezTo>
                      <a:pt x="2349" y="896"/>
                      <a:pt x="2345" y="925"/>
                      <a:pt x="2347" y="955"/>
                    </a:cubicBezTo>
                    <a:cubicBezTo>
                      <a:pt x="2317" y="997"/>
                      <a:pt x="2286" y="1041"/>
                      <a:pt x="2256" y="1086"/>
                    </a:cubicBezTo>
                    <a:cubicBezTo>
                      <a:pt x="2250" y="1086"/>
                      <a:pt x="2247" y="1086"/>
                      <a:pt x="2247" y="1086"/>
                    </a:cubicBezTo>
                    <a:cubicBezTo>
                      <a:pt x="2246" y="1092"/>
                      <a:pt x="2245" y="1098"/>
                      <a:pt x="2244" y="1104"/>
                    </a:cubicBezTo>
                    <a:cubicBezTo>
                      <a:pt x="2227" y="1129"/>
                      <a:pt x="2211" y="1154"/>
                      <a:pt x="2194" y="1178"/>
                    </a:cubicBezTo>
                    <a:cubicBezTo>
                      <a:pt x="2174" y="1179"/>
                      <a:pt x="2153" y="1182"/>
                      <a:pt x="2133" y="1188"/>
                    </a:cubicBezTo>
                    <a:cubicBezTo>
                      <a:pt x="2133" y="1189"/>
                      <a:pt x="2133" y="1189"/>
                      <a:pt x="2133" y="1190"/>
                    </a:cubicBezTo>
                    <a:cubicBezTo>
                      <a:pt x="2128" y="1191"/>
                      <a:pt x="2124" y="1192"/>
                      <a:pt x="2124" y="1192"/>
                    </a:cubicBezTo>
                    <a:cubicBezTo>
                      <a:pt x="2124" y="1193"/>
                      <a:pt x="2124" y="1194"/>
                      <a:pt x="2124" y="1194"/>
                    </a:cubicBezTo>
                    <a:cubicBezTo>
                      <a:pt x="2098" y="1158"/>
                      <a:pt x="2060" y="1131"/>
                      <a:pt x="2020" y="1111"/>
                    </a:cubicBezTo>
                    <a:cubicBezTo>
                      <a:pt x="2073" y="1088"/>
                      <a:pt x="2117" y="1050"/>
                      <a:pt x="2146" y="1001"/>
                    </a:cubicBezTo>
                    <a:cubicBezTo>
                      <a:pt x="2109" y="966"/>
                      <a:pt x="2060" y="956"/>
                      <a:pt x="2010" y="957"/>
                    </a:cubicBezTo>
                    <a:cubicBezTo>
                      <a:pt x="2033" y="918"/>
                      <a:pt x="2046" y="874"/>
                      <a:pt x="2047" y="829"/>
                    </a:cubicBezTo>
                    <a:cubicBezTo>
                      <a:pt x="2044" y="828"/>
                      <a:pt x="2041" y="827"/>
                      <a:pt x="2038" y="827"/>
                    </a:cubicBezTo>
                    <a:cubicBezTo>
                      <a:pt x="2038" y="825"/>
                      <a:pt x="2038" y="824"/>
                      <a:pt x="2038" y="824"/>
                    </a:cubicBezTo>
                    <a:cubicBezTo>
                      <a:pt x="2038" y="821"/>
                      <a:pt x="2038" y="819"/>
                      <a:pt x="2038" y="819"/>
                    </a:cubicBezTo>
                    <a:cubicBezTo>
                      <a:pt x="1983" y="805"/>
                      <a:pt x="1930" y="824"/>
                      <a:pt x="1884" y="854"/>
                    </a:cubicBezTo>
                    <a:cubicBezTo>
                      <a:pt x="1881" y="857"/>
                      <a:pt x="1877" y="859"/>
                      <a:pt x="1874" y="861"/>
                    </a:cubicBezTo>
                    <a:cubicBezTo>
                      <a:pt x="1878" y="806"/>
                      <a:pt x="1865" y="752"/>
                      <a:pt x="1836" y="704"/>
                    </a:cubicBezTo>
                    <a:cubicBezTo>
                      <a:pt x="1782" y="721"/>
                      <a:pt x="1747" y="765"/>
                      <a:pt x="1725" y="816"/>
                    </a:cubicBezTo>
                    <a:cubicBezTo>
                      <a:pt x="1723" y="820"/>
                      <a:pt x="1722" y="823"/>
                      <a:pt x="1720" y="827"/>
                    </a:cubicBezTo>
                    <a:cubicBezTo>
                      <a:pt x="1694" y="774"/>
                      <a:pt x="1652" y="730"/>
                      <a:pt x="1599" y="704"/>
                    </a:cubicBezTo>
                    <a:cubicBezTo>
                      <a:pt x="1577" y="730"/>
                      <a:pt x="1566" y="760"/>
                      <a:pt x="1563" y="793"/>
                    </a:cubicBezTo>
                    <a:cubicBezTo>
                      <a:pt x="1529" y="770"/>
                      <a:pt x="1491" y="755"/>
                      <a:pt x="1451" y="749"/>
                    </a:cubicBezTo>
                    <a:cubicBezTo>
                      <a:pt x="1451" y="750"/>
                      <a:pt x="1451" y="750"/>
                      <a:pt x="1451" y="750"/>
                    </a:cubicBezTo>
                    <a:cubicBezTo>
                      <a:pt x="1445" y="749"/>
                      <a:pt x="1442" y="749"/>
                      <a:pt x="1442" y="749"/>
                    </a:cubicBezTo>
                    <a:cubicBezTo>
                      <a:pt x="1424" y="792"/>
                      <a:pt x="1429" y="837"/>
                      <a:pt x="1446" y="880"/>
                    </a:cubicBezTo>
                    <a:cubicBezTo>
                      <a:pt x="1395" y="864"/>
                      <a:pt x="1341" y="864"/>
                      <a:pt x="1289" y="878"/>
                    </a:cubicBezTo>
                    <a:cubicBezTo>
                      <a:pt x="1289" y="881"/>
                      <a:pt x="1290" y="883"/>
                      <a:pt x="1290" y="886"/>
                    </a:cubicBezTo>
                    <a:cubicBezTo>
                      <a:pt x="1286" y="887"/>
                      <a:pt x="1285" y="888"/>
                      <a:pt x="1285" y="888"/>
                    </a:cubicBezTo>
                    <a:cubicBezTo>
                      <a:pt x="1287" y="937"/>
                      <a:pt x="1315" y="978"/>
                      <a:pt x="1352" y="1010"/>
                    </a:cubicBezTo>
                    <a:cubicBezTo>
                      <a:pt x="1295" y="1015"/>
                      <a:pt x="1241" y="1038"/>
                      <a:pt x="1198" y="1075"/>
                    </a:cubicBezTo>
                    <a:cubicBezTo>
                      <a:pt x="1199" y="1076"/>
                      <a:pt x="1200" y="1077"/>
                      <a:pt x="1200" y="1079"/>
                    </a:cubicBezTo>
                    <a:cubicBezTo>
                      <a:pt x="1196" y="1082"/>
                      <a:pt x="1193" y="1085"/>
                      <a:pt x="1193" y="1085"/>
                    </a:cubicBezTo>
                    <a:cubicBezTo>
                      <a:pt x="1217" y="1128"/>
                      <a:pt x="1260" y="1154"/>
                      <a:pt x="1307" y="1168"/>
                    </a:cubicBezTo>
                    <a:cubicBezTo>
                      <a:pt x="1280" y="1198"/>
                      <a:pt x="1259" y="1234"/>
                      <a:pt x="1248" y="1274"/>
                    </a:cubicBezTo>
                    <a:cubicBezTo>
                      <a:pt x="1252" y="1276"/>
                      <a:pt x="1255" y="1277"/>
                      <a:pt x="1259" y="1279"/>
                    </a:cubicBezTo>
                    <a:cubicBezTo>
                      <a:pt x="1258" y="1282"/>
                      <a:pt x="1258" y="1283"/>
                      <a:pt x="1258" y="1283"/>
                    </a:cubicBezTo>
                    <a:cubicBezTo>
                      <a:pt x="1309" y="1311"/>
                      <a:pt x="1367" y="1304"/>
                      <a:pt x="1422" y="1284"/>
                    </a:cubicBezTo>
                    <a:cubicBezTo>
                      <a:pt x="1405" y="1398"/>
                      <a:pt x="1473" y="1479"/>
                      <a:pt x="1473" y="1479"/>
                    </a:cubicBezTo>
                    <a:cubicBezTo>
                      <a:pt x="1476" y="1477"/>
                      <a:pt x="1478" y="1476"/>
                      <a:pt x="1481" y="1475"/>
                    </a:cubicBezTo>
                    <a:cubicBezTo>
                      <a:pt x="1485" y="1480"/>
                      <a:pt x="1487" y="1483"/>
                      <a:pt x="1487" y="1483"/>
                    </a:cubicBezTo>
                    <a:cubicBezTo>
                      <a:pt x="1511" y="1473"/>
                      <a:pt x="1531" y="1457"/>
                      <a:pt x="1547" y="1436"/>
                    </a:cubicBezTo>
                    <a:cubicBezTo>
                      <a:pt x="1556" y="1458"/>
                      <a:pt x="1567" y="1479"/>
                      <a:pt x="1582" y="1498"/>
                    </a:cubicBezTo>
                    <a:cubicBezTo>
                      <a:pt x="1584" y="1497"/>
                      <a:pt x="1587" y="1496"/>
                      <a:pt x="1589" y="1494"/>
                    </a:cubicBezTo>
                    <a:cubicBezTo>
                      <a:pt x="1591" y="1497"/>
                      <a:pt x="1592" y="1498"/>
                      <a:pt x="1592" y="1498"/>
                    </a:cubicBezTo>
                    <a:cubicBezTo>
                      <a:pt x="1615" y="1487"/>
                      <a:pt x="1636" y="1471"/>
                      <a:pt x="1652" y="1451"/>
                    </a:cubicBezTo>
                    <a:cubicBezTo>
                      <a:pt x="1657" y="1568"/>
                      <a:pt x="1662" y="1760"/>
                      <a:pt x="1648" y="1959"/>
                    </a:cubicBezTo>
                    <a:cubicBezTo>
                      <a:pt x="1640" y="2080"/>
                      <a:pt x="1626" y="2203"/>
                      <a:pt x="1600" y="2313"/>
                    </a:cubicBezTo>
                    <a:cubicBezTo>
                      <a:pt x="1554" y="2123"/>
                      <a:pt x="1495" y="1893"/>
                      <a:pt x="1435" y="1702"/>
                    </a:cubicBezTo>
                    <a:cubicBezTo>
                      <a:pt x="1370" y="1494"/>
                      <a:pt x="1244" y="1294"/>
                      <a:pt x="1128" y="1109"/>
                    </a:cubicBezTo>
                    <a:cubicBezTo>
                      <a:pt x="1044" y="977"/>
                      <a:pt x="939" y="814"/>
                      <a:pt x="840" y="678"/>
                    </a:cubicBezTo>
                    <a:cubicBezTo>
                      <a:pt x="932" y="708"/>
                      <a:pt x="1004" y="676"/>
                      <a:pt x="1004" y="676"/>
                    </a:cubicBezTo>
                    <a:cubicBezTo>
                      <a:pt x="1004" y="675"/>
                      <a:pt x="1004" y="675"/>
                      <a:pt x="1004" y="675"/>
                    </a:cubicBezTo>
                    <a:cubicBezTo>
                      <a:pt x="1010" y="673"/>
                      <a:pt x="1014" y="671"/>
                      <a:pt x="1014" y="671"/>
                    </a:cubicBezTo>
                    <a:cubicBezTo>
                      <a:pt x="1009" y="645"/>
                      <a:pt x="999" y="619"/>
                      <a:pt x="985" y="596"/>
                    </a:cubicBezTo>
                    <a:cubicBezTo>
                      <a:pt x="1048" y="590"/>
                      <a:pt x="1087" y="562"/>
                      <a:pt x="1087" y="562"/>
                    </a:cubicBezTo>
                    <a:cubicBezTo>
                      <a:pt x="1087" y="560"/>
                      <a:pt x="1086" y="559"/>
                      <a:pt x="1085" y="557"/>
                    </a:cubicBezTo>
                    <a:cubicBezTo>
                      <a:pt x="1090" y="554"/>
                      <a:pt x="1092" y="552"/>
                      <a:pt x="1092" y="552"/>
                    </a:cubicBezTo>
                    <a:cubicBezTo>
                      <a:pt x="1091" y="548"/>
                      <a:pt x="1089" y="545"/>
                      <a:pt x="1087" y="541"/>
                    </a:cubicBezTo>
                    <a:cubicBezTo>
                      <a:pt x="1091" y="539"/>
                      <a:pt x="1092" y="538"/>
                      <a:pt x="1092" y="538"/>
                    </a:cubicBezTo>
                    <a:cubicBezTo>
                      <a:pt x="1068" y="477"/>
                      <a:pt x="1018" y="436"/>
                      <a:pt x="961" y="408"/>
                    </a:cubicBezTo>
                    <a:cubicBezTo>
                      <a:pt x="1014" y="385"/>
                      <a:pt x="1059" y="347"/>
                      <a:pt x="1088" y="297"/>
                    </a:cubicBezTo>
                    <a:cubicBezTo>
                      <a:pt x="1051" y="263"/>
                      <a:pt x="1002" y="252"/>
                      <a:pt x="952" y="254"/>
                    </a:cubicBezTo>
                    <a:cubicBezTo>
                      <a:pt x="975" y="215"/>
                      <a:pt x="988" y="171"/>
                      <a:pt x="989" y="126"/>
                    </a:cubicBezTo>
                    <a:cubicBezTo>
                      <a:pt x="986" y="125"/>
                      <a:pt x="983" y="124"/>
                      <a:pt x="980" y="124"/>
                    </a:cubicBezTo>
                    <a:cubicBezTo>
                      <a:pt x="980" y="122"/>
                      <a:pt x="980" y="121"/>
                      <a:pt x="980" y="121"/>
                    </a:cubicBezTo>
                    <a:cubicBezTo>
                      <a:pt x="980" y="118"/>
                      <a:pt x="980" y="116"/>
                      <a:pt x="980" y="116"/>
                    </a:cubicBezTo>
                    <a:cubicBezTo>
                      <a:pt x="925" y="102"/>
                      <a:pt x="872" y="121"/>
                      <a:pt x="826" y="151"/>
                    </a:cubicBezTo>
                    <a:cubicBezTo>
                      <a:pt x="823" y="154"/>
                      <a:pt x="819" y="156"/>
                      <a:pt x="816" y="158"/>
                    </a:cubicBezTo>
                    <a:cubicBezTo>
                      <a:pt x="820" y="103"/>
                      <a:pt x="807" y="48"/>
                      <a:pt x="778" y="1"/>
                    </a:cubicBezTo>
                    <a:cubicBezTo>
                      <a:pt x="724" y="18"/>
                      <a:pt x="689" y="62"/>
                      <a:pt x="667" y="113"/>
                    </a:cubicBezTo>
                    <a:cubicBezTo>
                      <a:pt x="665" y="117"/>
                      <a:pt x="664" y="120"/>
                      <a:pt x="662" y="124"/>
                    </a:cubicBezTo>
                    <a:cubicBezTo>
                      <a:pt x="636" y="70"/>
                      <a:pt x="594" y="27"/>
                      <a:pt x="541" y="0"/>
                    </a:cubicBezTo>
                    <a:cubicBezTo>
                      <a:pt x="519" y="26"/>
                      <a:pt x="508" y="57"/>
                      <a:pt x="505" y="90"/>
                    </a:cubicBezTo>
                    <a:cubicBezTo>
                      <a:pt x="471" y="67"/>
                      <a:pt x="433" y="52"/>
                      <a:pt x="393" y="46"/>
                    </a:cubicBezTo>
                    <a:cubicBezTo>
                      <a:pt x="393" y="47"/>
                      <a:pt x="393" y="47"/>
                      <a:pt x="393" y="47"/>
                    </a:cubicBezTo>
                    <a:cubicBezTo>
                      <a:pt x="387" y="46"/>
                      <a:pt x="384" y="46"/>
                      <a:pt x="384" y="46"/>
                    </a:cubicBezTo>
                    <a:cubicBezTo>
                      <a:pt x="366" y="89"/>
                      <a:pt x="371" y="134"/>
                      <a:pt x="388" y="177"/>
                    </a:cubicBezTo>
                    <a:cubicBezTo>
                      <a:pt x="337" y="161"/>
                      <a:pt x="282" y="160"/>
                      <a:pt x="231" y="175"/>
                    </a:cubicBezTo>
                    <a:cubicBezTo>
                      <a:pt x="231" y="178"/>
                      <a:pt x="231" y="180"/>
                      <a:pt x="231" y="183"/>
                    </a:cubicBezTo>
                    <a:cubicBezTo>
                      <a:pt x="228" y="184"/>
                      <a:pt x="226" y="185"/>
                      <a:pt x="226" y="185"/>
                    </a:cubicBezTo>
                    <a:cubicBezTo>
                      <a:pt x="229" y="234"/>
                      <a:pt x="256" y="275"/>
                      <a:pt x="293" y="307"/>
                    </a:cubicBezTo>
                    <a:cubicBezTo>
                      <a:pt x="236" y="312"/>
                      <a:pt x="183" y="335"/>
                      <a:pt x="140" y="372"/>
                    </a:cubicBezTo>
                    <a:cubicBezTo>
                      <a:pt x="140" y="373"/>
                      <a:pt x="141" y="374"/>
                      <a:pt x="142" y="376"/>
                    </a:cubicBezTo>
                    <a:cubicBezTo>
                      <a:pt x="137" y="379"/>
                      <a:pt x="135" y="382"/>
                      <a:pt x="135" y="382"/>
                    </a:cubicBezTo>
                    <a:cubicBezTo>
                      <a:pt x="159" y="425"/>
                      <a:pt x="201" y="451"/>
                      <a:pt x="249" y="465"/>
                    </a:cubicBezTo>
                    <a:cubicBezTo>
                      <a:pt x="221" y="495"/>
                      <a:pt x="201" y="531"/>
                      <a:pt x="190" y="571"/>
                    </a:cubicBezTo>
                    <a:cubicBezTo>
                      <a:pt x="193" y="573"/>
                      <a:pt x="197" y="574"/>
                      <a:pt x="201" y="576"/>
                    </a:cubicBezTo>
                    <a:cubicBezTo>
                      <a:pt x="200" y="579"/>
                      <a:pt x="199" y="580"/>
                      <a:pt x="199" y="580"/>
                    </a:cubicBezTo>
                    <a:cubicBezTo>
                      <a:pt x="250" y="608"/>
                      <a:pt x="309" y="601"/>
                      <a:pt x="363" y="581"/>
                    </a:cubicBezTo>
                    <a:cubicBezTo>
                      <a:pt x="347" y="695"/>
                      <a:pt x="414" y="776"/>
                      <a:pt x="414" y="776"/>
                    </a:cubicBezTo>
                    <a:cubicBezTo>
                      <a:pt x="417" y="774"/>
                      <a:pt x="420" y="773"/>
                      <a:pt x="422" y="772"/>
                    </a:cubicBezTo>
                    <a:cubicBezTo>
                      <a:pt x="426" y="777"/>
                      <a:pt x="429" y="780"/>
                      <a:pt x="429" y="780"/>
                    </a:cubicBezTo>
                    <a:cubicBezTo>
                      <a:pt x="452" y="770"/>
                      <a:pt x="473" y="754"/>
                      <a:pt x="489" y="733"/>
                    </a:cubicBezTo>
                    <a:cubicBezTo>
                      <a:pt x="497" y="756"/>
                      <a:pt x="509" y="776"/>
                      <a:pt x="524" y="795"/>
                    </a:cubicBezTo>
                    <a:cubicBezTo>
                      <a:pt x="526" y="794"/>
                      <a:pt x="528" y="793"/>
                      <a:pt x="531" y="792"/>
                    </a:cubicBezTo>
                    <a:cubicBezTo>
                      <a:pt x="532" y="794"/>
                      <a:pt x="533" y="795"/>
                      <a:pt x="533" y="795"/>
                    </a:cubicBezTo>
                    <a:cubicBezTo>
                      <a:pt x="580" y="775"/>
                      <a:pt x="609" y="734"/>
                      <a:pt x="627" y="688"/>
                    </a:cubicBezTo>
                    <a:cubicBezTo>
                      <a:pt x="692" y="757"/>
                      <a:pt x="775" y="768"/>
                      <a:pt x="796" y="770"/>
                    </a:cubicBezTo>
                    <a:cubicBezTo>
                      <a:pt x="918" y="941"/>
                      <a:pt x="1066" y="1165"/>
                      <a:pt x="1160" y="1357"/>
                    </a:cubicBezTo>
                    <a:cubicBezTo>
                      <a:pt x="1160" y="1357"/>
                      <a:pt x="1353" y="1730"/>
                      <a:pt x="1476" y="2121"/>
                    </a:cubicBezTo>
                    <a:cubicBezTo>
                      <a:pt x="1413" y="2055"/>
                      <a:pt x="1328" y="1959"/>
                      <a:pt x="1308" y="1910"/>
                    </a:cubicBezTo>
                    <a:cubicBezTo>
                      <a:pt x="1277" y="1831"/>
                      <a:pt x="893" y="1910"/>
                      <a:pt x="893" y="1910"/>
                    </a:cubicBezTo>
                    <a:cubicBezTo>
                      <a:pt x="892" y="1910"/>
                      <a:pt x="892" y="1910"/>
                      <a:pt x="892" y="1910"/>
                    </a:cubicBezTo>
                    <a:cubicBezTo>
                      <a:pt x="880" y="1914"/>
                      <a:pt x="752" y="1948"/>
                      <a:pt x="661" y="1925"/>
                    </a:cubicBezTo>
                    <a:cubicBezTo>
                      <a:pt x="656" y="1924"/>
                      <a:pt x="656" y="1924"/>
                      <a:pt x="656" y="1924"/>
                    </a:cubicBezTo>
                    <a:cubicBezTo>
                      <a:pt x="655" y="1923"/>
                      <a:pt x="655" y="1923"/>
                      <a:pt x="655" y="1923"/>
                    </a:cubicBezTo>
                    <a:cubicBezTo>
                      <a:pt x="651" y="1922"/>
                      <a:pt x="651" y="1922"/>
                      <a:pt x="651" y="1922"/>
                    </a:cubicBezTo>
                    <a:cubicBezTo>
                      <a:pt x="649" y="1921"/>
                      <a:pt x="649" y="1921"/>
                      <a:pt x="649" y="1921"/>
                    </a:cubicBezTo>
                    <a:cubicBezTo>
                      <a:pt x="646" y="1920"/>
                      <a:pt x="646" y="1920"/>
                      <a:pt x="646" y="1920"/>
                    </a:cubicBezTo>
                    <a:cubicBezTo>
                      <a:pt x="644" y="1920"/>
                      <a:pt x="644" y="1920"/>
                      <a:pt x="644" y="1920"/>
                    </a:cubicBezTo>
                    <a:cubicBezTo>
                      <a:pt x="641" y="1919"/>
                      <a:pt x="641" y="1919"/>
                      <a:pt x="641" y="1919"/>
                    </a:cubicBezTo>
                    <a:cubicBezTo>
                      <a:pt x="638" y="1917"/>
                      <a:pt x="638" y="1917"/>
                      <a:pt x="638" y="1917"/>
                    </a:cubicBezTo>
                    <a:cubicBezTo>
                      <a:pt x="636" y="1917"/>
                      <a:pt x="636" y="1917"/>
                      <a:pt x="636" y="1917"/>
                    </a:cubicBezTo>
                    <a:cubicBezTo>
                      <a:pt x="633" y="1915"/>
                      <a:pt x="633" y="1915"/>
                      <a:pt x="633" y="1915"/>
                    </a:cubicBezTo>
                    <a:cubicBezTo>
                      <a:pt x="632" y="1914"/>
                      <a:pt x="632" y="1914"/>
                      <a:pt x="632" y="1914"/>
                    </a:cubicBezTo>
                    <a:cubicBezTo>
                      <a:pt x="628" y="1912"/>
                      <a:pt x="628" y="1912"/>
                      <a:pt x="628" y="1912"/>
                    </a:cubicBezTo>
                    <a:cubicBezTo>
                      <a:pt x="627" y="1912"/>
                      <a:pt x="627" y="1912"/>
                      <a:pt x="627" y="1912"/>
                    </a:cubicBezTo>
                    <a:cubicBezTo>
                      <a:pt x="622" y="1910"/>
                      <a:pt x="618" y="1907"/>
                      <a:pt x="614" y="1904"/>
                    </a:cubicBezTo>
                    <a:cubicBezTo>
                      <a:pt x="614" y="1904"/>
                      <a:pt x="614" y="1904"/>
                      <a:pt x="614" y="1904"/>
                    </a:cubicBezTo>
                    <a:cubicBezTo>
                      <a:pt x="649" y="1931"/>
                      <a:pt x="681" y="1962"/>
                      <a:pt x="710" y="1996"/>
                    </a:cubicBezTo>
                    <a:cubicBezTo>
                      <a:pt x="711" y="1997"/>
                      <a:pt x="711" y="1997"/>
                      <a:pt x="711" y="1997"/>
                    </a:cubicBezTo>
                    <a:cubicBezTo>
                      <a:pt x="716" y="2003"/>
                      <a:pt x="716" y="2003"/>
                      <a:pt x="716" y="2003"/>
                    </a:cubicBezTo>
                    <a:cubicBezTo>
                      <a:pt x="717" y="2005"/>
                      <a:pt x="717" y="2005"/>
                      <a:pt x="717" y="2005"/>
                    </a:cubicBezTo>
                    <a:cubicBezTo>
                      <a:pt x="719" y="2007"/>
                      <a:pt x="720" y="2009"/>
                      <a:pt x="722" y="2011"/>
                    </a:cubicBezTo>
                    <a:cubicBezTo>
                      <a:pt x="723" y="2012"/>
                      <a:pt x="723" y="2012"/>
                      <a:pt x="723" y="2012"/>
                    </a:cubicBezTo>
                    <a:cubicBezTo>
                      <a:pt x="725" y="2015"/>
                      <a:pt x="727" y="2017"/>
                      <a:pt x="728" y="2019"/>
                    </a:cubicBezTo>
                    <a:cubicBezTo>
                      <a:pt x="730" y="2021"/>
                      <a:pt x="730" y="2021"/>
                      <a:pt x="730" y="2021"/>
                    </a:cubicBezTo>
                    <a:cubicBezTo>
                      <a:pt x="731" y="2023"/>
                      <a:pt x="732" y="2025"/>
                      <a:pt x="733" y="2027"/>
                    </a:cubicBezTo>
                    <a:cubicBezTo>
                      <a:pt x="736" y="2030"/>
                      <a:pt x="736" y="2030"/>
                      <a:pt x="736" y="2030"/>
                    </a:cubicBezTo>
                    <a:cubicBezTo>
                      <a:pt x="738" y="2034"/>
                      <a:pt x="738" y="2034"/>
                      <a:pt x="738" y="2034"/>
                    </a:cubicBezTo>
                    <a:cubicBezTo>
                      <a:pt x="740" y="2037"/>
                      <a:pt x="740" y="2037"/>
                      <a:pt x="740" y="2037"/>
                    </a:cubicBezTo>
                    <a:cubicBezTo>
                      <a:pt x="743" y="2041"/>
                      <a:pt x="743" y="2041"/>
                      <a:pt x="743" y="2041"/>
                    </a:cubicBezTo>
                    <a:cubicBezTo>
                      <a:pt x="743" y="2043"/>
                      <a:pt x="744" y="2044"/>
                      <a:pt x="745" y="2045"/>
                    </a:cubicBezTo>
                    <a:cubicBezTo>
                      <a:pt x="745" y="2046"/>
                      <a:pt x="745" y="2046"/>
                      <a:pt x="745" y="2046"/>
                    </a:cubicBezTo>
                    <a:cubicBezTo>
                      <a:pt x="746" y="2048"/>
                      <a:pt x="747" y="2050"/>
                      <a:pt x="748" y="2052"/>
                    </a:cubicBezTo>
                    <a:cubicBezTo>
                      <a:pt x="750" y="2054"/>
                      <a:pt x="750" y="2054"/>
                      <a:pt x="750" y="2054"/>
                    </a:cubicBezTo>
                    <a:cubicBezTo>
                      <a:pt x="751" y="2056"/>
                      <a:pt x="751" y="2058"/>
                      <a:pt x="752" y="2060"/>
                    </a:cubicBezTo>
                    <a:cubicBezTo>
                      <a:pt x="753" y="2062"/>
                      <a:pt x="753" y="2062"/>
                      <a:pt x="753" y="2062"/>
                    </a:cubicBezTo>
                    <a:cubicBezTo>
                      <a:pt x="754" y="2063"/>
                      <a:pt x="754" y="2063"/>
                      <a:pt x="754" y="2063"/>
                    </a:cubicBezTo>
                    <a:cubicBezTo>
                      <a:pt x="666" y="2062"/>
                      <a:pt x="540" y="2071"/>
                      <a:pt x="459" y="2118"/>
                    </a:cubicBezTo>
                    <a:cubicBezTo>
                      <a:pt x="322" y="2197"/>
                      <a:pt x="62" y="2149"/>
                      <a:pt x="62" y="2149"/>
                    </a:cubicBezTo>
                    <a:cubicBezTo>
                      <a:pt x="62" y="2149"/>
                      <a:pt x="316" y="2283"/>
                      <a:pt x="341" y="2356"/>
                    </a:cubicBezTo>
                    <a:cubicBezTo>
                      <a:pt x="351" y="2386"/>
                      <a:pt x="399" y="2427"/>
                      <a:pt x="454" y="2467"/>
                    </a:cubicBezTo>
                    <a:cubicBezTo>
                      <a:pt x="466" y="2476"/>
                      <a:pt x="466" y="2476"/>
                      <a:pt x="466" y="2476"/>
                    </a:cubicBezTo>
                    <a:cubicBezTo>
                      <a:pt x="450" y="2488"/>
                      <a:pt x="435" y="2503"/>
                      <a:pt x="422" y="2518"/>
                    </a:cubicBezTo>
                    <a:cubicBezTo>
                      <a:pt x="298" y="2665"/>
                      <a:pt x="0" y="2812"/>
                      <a:pt x="0" y="2812"/>
                    </a:cubicBezTo>
                    <a:cubicBezTo>
                      <a:pt x="1" y="2812"/>
                      <a:pt x="1" y="2812"/>
                      <a:pt x="1" y="2812"/>
                    </a:cubicBezTo>
                    <a:cubicBezTo>
                      <a:pt x="3" y="2812"/>
                      <a:pt x="3" y="2812"/>
                      <a:pt x="3" y="2812"/>
                    </a:cubicBezTo>
                    <a:cubicBezTo>
                      <a:pt x="8" y="2812"/>
                      <a:pt x="8" y="2812"/>
                      <a:pt x="8" y="2812"/>
                    </a:cubicBezTo>
                    <a:cubicBezTo>
                      <a:pt x="16" y="2813"/>
                      <a:pt x="16" y="2813"/>
                      <a:pt x="16" y="2813"/>
                    </a:cubicBezTo>
                    <a:cubicBezTo>
                      <a:pt x="17" y="2813"/>
                      <a:pt x="17" y="2813"/>
                      <a:pt x="17" y="2813"/>
                    </a:cubicBezTo>
                    <a:cubicBezTo>
                      <a:pt x="81" y="2819"/>
                      <a:pt x="305" y="2842"/>
                      <a:pt x="433" y="2880"/>
                    </a:cubicBezTo>
                    <a:cubicBezTo>
                      <a:pt x="438" y="2882"/>
                      <a:pt x="442" y="2883"/>
                      <a:pt x="447" y="2885"/>
                    </a:cubicBezTo>
                    <a:cubicBezTo>
                      <a:pt x="484" y="2897"/>
                      <a:pt x="695" y="2879"/>
                      <a:pt x="837" y="2836"/>
                    </a:cubicBezTo>
                    <a:cubicBezTo>
                      <a:pt x="841" y="2835"/>
                      <a:pt x="845" y="2834"/>
                      <a:pt x="849" y="2832"/>
                    </a:cubicBezTo>
                    <a:cubicBezTo>
                      <a:pt x="853" y="2832"/>
                      <a:pt x="853" y="2832"/>
                      <a:pt x="853" y="2832"/>
                    </a:cubicBezTo>
                    <a:cubicBezTo>
                      <a:pt x="856" y="2831"/>
                      <a:pt x="859" y="2830"/>
                      <a:pt x="862" y="2830"/>
                    </a:cubicBezTo>
                    <a:cubicBezTo>
                      <a:pt x="865" y="2829"/>
                      <a:pt x="865" y="2829"/>
                      <a:pt x="865" y="2829"/>
                    </a:cubicBezTo>
                    <a:cubicBezTo>
                      <a:pt x="869" y="2828"/>
                      <a:pt x="873" y="2827"/>
                      <a:pt x="877" y="2827"/>
                    </a:cubicBezTo>
                    <a:cubicBezTo>
                      <a:pt x="877" y="2827"/>
                      <a:pt x="877" y="2827"/>
                      <a:pt x="877" y="2827"/>
                    </a:cubicBezTo>
                    <a:cubicBezTo>
                      <a:pt x="881" y="2826"/>
                      <a:pt x="885" y="2825"/>
                      <a:pt x="889" y="2825"/>
                    </a:cubicBezTo>
                    <a:cubicBezTo>
                      <a:pt x="893" y="2824"/>
                      <a:pt x="893" y="2824"/>
                      <a:pt x="893" y="2824"/>
                    </a:cubicBezTo>
                    <a:cubicBezTo>
                      <a:pt x="902" y="2823"/>
                      <a:pt x="902" y="2823"/>
                      <a:pt x="902" y="2823"/>
                    </a:cubicBezTo>
                    <a:cubicBezTo>
                      <a:pt x="906" y="2823"/>
                      <a:pt x="906" y="2823"/>
                      <a:pt x="906" y="2823"/>
                    </a:cubicBezTo>
                    <a:cubicBezTo>
                      <a:pt x="909" y="2823"/>
                      <a:pt x="913" y="2823"/>
                      <a:pt x="916" y="2822"/>
                    </a:cubicBezTo>
                    <a:cubicBezTo>
                      <a:pt x="918" y="2822"/>
                      <a:pt x="918" y="2822"/>
                      <a:pt x="918" y="2822"/>
                    </a:cubicBezTo>
                    <a:cubicBezTo>
                      <a:pt x="922" y="2822"/>
                      <a:pt x="925" y="2822"/>
                      <a:pt x="929" y="2822"/>
                    </a:cubicBezTo>
                    <a:cubicBezTo>
                      <a:pt x="933" y="2822"/>
                      <a:pt x="933" y="2822"/>
                      <a:pt x="933" y="2822"/>
                    </a:cubicBezTo>
                    <a:cubicBezTo>
                      <a:pt x="945" y="2822"/>
                      <a:pt x="945" y="2822"/>
                      <a:pt x="945" y="2822"/>
                    </a:cubicBezTo>
                    <a:cubicBezTo>
                      <a:pt x="953" y="2822"/>
                      <a:pt x="953" y="2822"/>
                      <a:pt x="953" y="2822"/>
                    </a:cubicBezTo>
                    <a:cubicBezTo>
                      <a:pt x="959" y="2822"/>
                      <a:pt x="959" y="2822"/>
                      <a:pt x="959" y="2822"/>
                    </a:cubicBezTo>
                    <a:cubicBezTo>
                      <a:pt x="967" y="2822"/>
                      <a:pt x="967" y="2822"/>
                      <a:pt x="967" y="2822"/>
                    </a:cubicBezTo>
                    <a:cubicBezTo>
                      <a:pt x="973" y="2823"/>
                      <a:pt x="973" y="2823"/>
                      <a:pt x="973" y="2823"/>
                    </a:cubicBezTo>
                    <a:cubicBezTo>
                      <a:pt x="978" y="2823"/>
                      <a:pt x="978" y="2823"/>
                      <a:pt x="978" y="2823"/>
                    </a:cubicBezTo>
                    <a:cubicBezTo>
                      <a:pt x="984" y="2824"/>
                      <a:pt x="984" y="2824"/>
                      <a:pt x="984" y="2824"/>
                    </a:cubicBezTo>
                    <a:cubicBezTo>
                      <a:pt x="987" y="2824"/>
                      <a:pt x="987" y="2824"/>
                      <a:pt x="987" y="2824"/>
                    </a:cubicBezTo>
                    <a:cubicBezTo>
                      <a:pt x="994" y="2825"/>
                      <a:pt x="994" y="2825"/>
                      <a:pt x="994" y="2825"/>
                    </a:cubicBezTo>
                    <a:cubicBezTo>
                      <a:pt x="999" y="2825"/>
                      <a:pt x="999" y="2825"/>
                      <a:pt x="999" y="2825"/>
                    </a:cubicBezTo>
                    <a:cubicBezTo>
                      <a:pt x="1002" y="2826"/>
                      <a:pt x="1002" y="2826"/>
                      <a:pt x="1002" y="2826"/>
                    </a:cubicBezTo>
                    <a:cubicBezTo>
                      <a:pt x="1008" y="2827"/>
                      <a:pt x="1008" y="2827"/>
                      <a:pt x="1008" y="2827"/>
                    </a:cubicBezTo>
                    <a:cubicBezTo>
                      <a:pt x="1011" y="2827"/>
                      <a:pt x="1011" y="2827"/>
                      <a:pt x="1011" y="2827"/>
                    </a:cubicBezTo>
                    <a:cubicBezTo>
                      <a:pt x="1011" y="2828"/>
                      <a:pt x="1011" y="2829"/>
                      <a:pt x="1010" y="2830"/>
                    </a:cubicBezTo>
                    <a:cubicBezTo>
                      <a:pt x="1010" y="2830"/>
                      <a:pt x="1016" y="2859"/>
                      <a:pt x="1049" y="2887"/>
                    </a:cubicBezTo>
                    <a:cubicBezTo>
                      <a:pt x="992" y="2903"/>
                      <a:pt x="944" y="2922"/>
                      <a:pt x="909" y="2943"/>
                    </a:cubicBezTo>
                    <a:cubicBezTo>
                      <a:pt x="907" y="2944"/>
                      <a:pt x="905" y="2945"/>
                      <a:pt x="903" y="2946"/>
                    </a:cubicBezTo>
                    <a:cubicBezTo>
                      <a:pt x="904" y="2946"/>
                      <a:pt x="906" y="2946"/>
                      <a:pt x="907" y="2946"/>
                    </a:cubicBezTo>
                    <a:cubicBezTo>
                      <a:pt x="909" y="2946"/>
                      <a:pt x="910" y="2946"/>
                      <a:pt x="911" y="2946"/>
                    </a:cubicBezTo>
                    <a:cubicBezTo>
                      <a:pt x="2370" y="2946"/>
                      <a:pt x="2370" y="2946"/>
                      <a:pt x="2370" y="2946"/>
                    </a:cubicBezTo>
                    <a:cubicBezTo>
                      <a:pt x="2371" y="2946"/>
                      <a:pt x="2372" y="2946"/>
                      <a:pt x="2374" y="2946"/>
                    </a:cubicBezTo>
                    <a:cubicBezTo>
                      <a:pt x="2375" y="2946"/>
                      <a:pt x="2377" y="2946"/>
                      <a:pt x="2378" y="2946"/>
                    </a:cubicBezTo>
                    <a:cubicBezTo>
                      <a:pt x="2379" y="2946"/>
                      <a:pt x="2380" y="2947"/>
                      <a:pt x="2382" y="2947"/>
                    </a:cubicBezTo>
                    <a:cubicBezTo>
                      <a:pt x="2383" y="2947"/>
                      <a:pt x="2384" y="2947"/>
                      <a:pt x="2385" y="2948"/>
                    </a:cubicBezTo>
                    <a:cubicBezTo>
                      <a:pt x="2383" y="2946"/>
                      <a:pt x="2380" y="2944"/>
                      <a:pt x="2377" y="2943"/>
                    </a:cubicBezTo>
                    <a:cubicBezTo>
                      <a:pt x="2333" y="2917"/>
                      <a:pt x="2270" y="2894"/>
                      <a:pt x="2192" y="2875"/>
                    </a:cubicBezTo>
                    <a:cubicBezTo>
                      <a:pt x="2216" y="2863"/>
                      <a:pt x="2228" y="2849"/>
                      <a:pt x="2234" y="2835"/>
                    </a:cubicBezTo>
                    <a:cubicBezTo>
                      <a:pt x="2238" y="2834"/>
                      <a:pt x="2243" y="2833"/>
                      <a:pt x="2248" y="2832"/>
                    </a:cubicBezTo>
                    <a:cubicBezTo>
                      <a:pt x="2267" y="2828"/>
                      <a:pt x="2286" y="2825"/>
                      <a:pt x="2305" y="2823"/>
                    </a:cubicBezTo>
                    <a:cubicBezTo>
                      <a:pt x="2313" y="2823"/>
                      <a:pt x="2313" y="2823"/>
                      <a:pt x="2313" y="2823"/>
                    </a:cubicBezTo>
                    <a:cubicBezTo>
                      <a:pt x="2317" y="2822"/>
                      <a:pt x="2317" y="2822"/>
                      <a:pt x="2317" y="2822"/>
                    </a:cubicBezTo>
                    <a:cubicBezTo>
                      <a:pt x="2362" y="2819"/>
                      <a:pt x="2406" y="2823"/>
                      <a:pt x="2449" y="2836"/>
                    </a:cubicBezTo>
                    <a:cubicBezTo>
                      <a:pt x="2592" y="2878"/>
                      <a:pt x="2803" y="2897"/>
                      <a:pt x="2840" y="2884"/>
                    </a:cubicBezTo>
                    <a:cubicBezTo>
                      <a:pt x="2844" y="2883"/>
                      <a:pt x="2849" y="2882"/>
                      <a:pt x="2853" y="2880"/>
                    </a:cubicBezTo>
                    <a:cubicBezTo>
                      <a:pt x="2981" y="2842"/>
                      <a:pt x="3205" y="2819"/>
                      <a:pt x="3269" y="2813"/>
                    </a:cubicBezTo>
                    <a:cubicBezTo>
                      <a:pt x="3271" y="2813"/>
                      <a:pt x="3271" y="2813"/>
                      <a:pt x="3271" y="2813"/>
                    </a:cubicBezTo>
                    <a:cubicBezTo>
                      <a:pt x="3279" y="2812"/>
                      <a:pt x="3279" y="2812"/>
                      <a:pt x="3279" y="2812"/>
                    </a:cubicBezTo>
                    <a:cubicBezTo>
                      <a:pt x="3283" y="2812"/>
                      <a:pt x="3283" y="2812"/>
                      <a:pt x="3283" y="2812"/>
                    </a:cubicBezTo>
                    <a:cubicBezTo>
                      <a:pt x="3286" y="2811"/>
                      <a:pt x="3286" y="2811"/>
                      <a:pt x="3286" y="2811"/>
                    </a:cubicBezTo>
                    <a:cubicBezTo>
                      <a:pt x="3287" y="2811"/>
                      <a:pt x="3287" y="2811"/>
                      <a:pt x="3287" y="2811"/>
                    </a:cubicBezTo>
                    <a:cubicBezTo>
                      <a:pt x="3287" y="2811"/>
                      <a:pt x="2989" y="2665"/>
                      <a:pt x="2865" y="2518"/>
                    </a:cubicBezTo>
                    <a:moveTo>
                      <a:pt x="2694" y="1007"/>
                    </a:moveTo>
                    <a:cubicBezTo>
                      <a:pt x="2692" y="1007"/>
                      <a:pt x="2692" y="1007"/>
                      <a:pt x="2692" y="1007"/>
                    </a:cubicBezTo>
                    <a:cubicBezTo>
                      <a:pt x="2692" y="1007"/>
                      <a:pt x="2692" y="1006"/>
                      <a:pt x="2692" y="1005"/>
                    </a:cubicBezTo>
                    <a:cubicBezTo>
                      <a:pt x="2694" y="1007"/>
                      <a:pt x="2694" y="1007"/>
                      <a:pt x="2694" y="1007"/>
                    </a:cubicBezTo>
                    <a:moveTo>
                      <a:pt x="2090" y="1340"/>
                    </a:moveTo>
                    <a:cubicBezTo>
                      <a:pt x="2082" y="1345"/>
                      <a:pt x="2074" y="1350"/>
                      <a:pt x="2067" y="1354"/>
                    </a:cubicBezTo>
                    <a:cubicBezTo>
                      <a:pt x="2062" y="1335"/>
                      <a:pt x="2054" y="1317"/>
                      <a:pt x="2043" y="1300"/>
                    </a:cubicBezTo>
                    <a:cubicBezTo>
                      <a:pt x="2075" y="1297"/>
                      <a:pt x="2105" y="1287"/>
                      <a:pt x="2133" y="1273"/>
                    </a:cubicBezTo>
                    <a:cubicBezTo>
                      <a:pt x="2119" y="1296"/>
                      <a:pt x="2104" y="1318"/>
                      <a:pt x="2090" y="1340"/>
                    </a:cubicBezTo>
                    <a:moveTo>
                      <a:pt x="2117" y="1453"/>
                    </a:moveTo>
                    <a:cubicBezTo>
                      <a:pt x="2130" y="1458"/>
                      <a:pt x="2142" y="1463"/>
                      <a:pt x="2155" y="1467"/>
                    </a:cubicBezTo>
                    <a:cubicBezTo>
                      <a:pt x="2125" y="1485"/>
                      <a:pt x="2098" y="1508"/>
                      <a:pt x="2076" y="1536"/>
                    </a:cubicBezTo>
                    <a:cubicBezTo>
                      <a:pt x="2089" y="1509"/>
                      <a:pt x="2103" y="1481"/>
                      <a:pt x="2117" y="1453"/>
                    </a:cubicBezTo>
                    <a:moveTo>
                      <a:pt x="1722" y="1959"/>
                    </a:moveTo>
                    <a:cubicBezTo>
                      <a:pt x="1733" y="1773"/>
                      <a:pt x="1740" y="1571"/>
                      <a:pt x="1731" y="1429"/>
                    </a:cubicBezTo>
                    <a:cubicBezTo>
                      <a:pt x="1769" y="1454"/>
                      <a:pt x="1814" y="1469"/>
                      <a:pt x="1860" y="1473"/>
                    </a:cubicBezTo>
                    <a:cubicBezTo>
                      <a:pt x="1860" y="1472"/>
                      <a:pt x="1860" y="1472"/>
                      <a:pt x="1860" y="1472"/>
                    </a:cubicBezTo>
                    <a:cubicBezTo>
                      <a:pt x="1866" y="1473"/>
                      <a:pt x="1870" y="1473"/>
                      <a:pt x="1870" y="1473"/>
                    </a:cubicBezTo>
                    <a:cubicBezTo>
                      <a:pt x="1881" y="1437"/>
                      <a:pt x="1877" y="1401"/>
                      <a:pt x="1865" y="1367"/>
                    </a:cubicBezTo>
                    <a:cubicBezTo>
                      <a:pt x="1920" y="1395"/>
                      <a:pt x="1983" y="1402"/>
                      <a:pt x="2043" y="1386"/>
                    </a:cubicBezTo>
                    <a:cubicBezTo>
                      <a:pt x="2046" y="1391"/>
                      <a:pt x="2049" y="1396"/>
                      <a:pt x="2052" y="1401"/>
                    </a:cubicBezTo>
                    <a:cubicBezTo>
                      <a:pt x="1975" y="1525"/>
                      <a:pt x="1922" y="1614"/>
                      <a:pt x="1922" y="1614"/>
                    </a:cubicBezTo>
                    <a:cubicBezTo>
                      <a:pt x="1869" y="1695"/>
                      <a:pt x="1780" y="1977"/>
                      <a:pt x="1700" y="2260"/>
                    </a:cubicBezTo>
                    <a:cubicBezTo>
                      <a:pt x="1707" y="2175"/>
                      <a:pt x="1715" y="2070"/>
                      <a:pt x="1722" y="1959"/>
                    </a:cubicBezTo>
                    <a:moveTo>
                      <a:pt x="1959" y="1910"/>
                    </a:moveTo>
                    <a:cubicBezTo>
                      <a:pt x="1945" y="1948"/>
                      <a:pt x="1890" y="2014"/>
                      <a:pt x="1838" y="2072"/>
                    </a:cubicBezTo>
                    <a:cubicBezTo>
                      <a:pt x="1907" y="1898"/>
                      <a:pt x="1976" y="1750"/>
                      <a:pt x="2015" y="1670"/>
                    </a:cubicBezTo>
                    <a:cubicBezTo>
                      <a:pt x="2026" y="1648"/>
                      <a:pt x="2037" y="1625"/>
                      <a:pt x="2047" y="1602"/>
                    </a:cubicBezTo>
                    <a:cubicBezTo>
                      <a:pt x="2087" y="1630"/>
                      <a:pt x="2135" y="1635"/>
                      <a:pt x="2183" y="1628"/>
                    </a:cubicBezTo>
                    <a:cubicBezTo>
                      <a:pt x="2171" y="1667"/>
                      <a:pt x="2168" y="1709"/>
                      <a:pt x="2175" y="1749"/>
                    </a:cubicBezTo>
                    <a:cubicBezTo>
                      <a:pt x="2179" y="1749"/>
                      <a:pt x="2183" y="1749"/>
                      <a:pt x="2187" y="1749"/>
                    </a:cubicBezTo>
                    <a:cubicBezTo>
                      <a:pt x="2188" y="1752"/>
                      <a:pt x="2188" y="1753"/>
                      <a:pt x="2188" y="1753"/>
                    </a:cubicBezTo>
                    <a:cubicBezTo>
                      <a:pt x="2206" y="1755"/>
                      <a:pt x="2225" y="1752"/>
                      <a:pt x="2242" y="1747"/>
                    </a:cubicBezTo>
                    <a:cubicBezTo>
                      <a:pt x="2221" y="1790"/>
                      <a:pt x="2200" y="1835"/>
                      <a:pt x="2179" y="1880"/>
                    </a:cubicBezTo>
                    <a:cubicBezTo>
                      <a:pt x="2079" y="1870"/>
                      <a:pt x="1975" y="1870"/>
                      <a:pt x="1960" y="1910"/>
                    </a:cubicBezTo>
                    <a:cubicBezTo>
                      <a:pt x="1959" y="1910"/>
                      <a:pt x="1959" y="1910"/>
                      <a:pt x="1959" y="1910"/>
                    </a:cubicBezTo>
                    <a:moveTo>
                      <a:pt x="2697" y="1013"/>
                    </a:moveTo>
                    <a:cubicBezTo>
                      <a:pt x="2697" y="1012"/>
                      <a:pt x="2696" y="1011"/>
                      <a:pt x="2696" y="1011"/>
                    </a:cubicBezTo>
                    <a:cubicBezTo>
                      <a:pt x="2695" y="1009"/>
                      <a:pt x="2695" y="1008"/>
                      <a:pt x="2694" y="1007"/>
                    </a:cubicBezTo>
                    <a:cubicBezTo>
                      <a:pt x="2697" y="1009"/>
                      <a:pt x="2699" y="1011"/>
                      <a:pt x="2701" y="1013"/>
                    </a:cubicBezTo>
                    <a:cubicBezTo>
                      <a:pt x="2697" y="1013"/>
                      <a:pt x="2697" y="1013"/>
                      <a:pt x="2697" y="1013"/>
                    </a:cubicBezTo>
                    <a:moveTo>
                      <a:pt x="2421" y="984"/>
                    </a:moveTo>
                    <a:cubicBezTo>
                      <a:pt x="2455" y="973"/>
                      <a:pt x="2485" y="950"/>
                      <a:pt x="2511" y="923"/>
                    </a:cubicBezTo>
                    <a:cubicBezTo>
                      <a:pt x="2529" y="976"/>
                      <a:pt x="2563" y="1021"/>
                      <a:pt x="2608" y="1054"/>
                    </a:cubicBezTo>
                    <a:cubicBezTo>
                      <a:pt x="2594" y="1069"/>
                      <a:pt x="2581" y="1085"/>
                      <a:pt x="2570" y="1103"/>
                    </a:cubicBezTo>
                    <a:cubicBezTo>
                      <a:pt x="2568" y="1106"/>
                      <a:pt x="2566" y="1110"/>
                      <a:pt x="2564" y="1114"/>
                    </a:cubicBezTo>
                    <a:cubicBezTo>
                      <a:pt x="2544" y="1062"/>
                      <a:pt x="2509" y="1018"/>
                      <a:pt x="2463" y="987"/>
                    </a:cubicBezTo>
                    <a:cubicBezTo>
                      <a:pt x="2421" y="1025"/>
                      <a:pt x="2408" y="1080"/>
                      <a:pt x="2410" y="1135"/>
                    </a:cubicBezTo>
                    <a:cubicBezTo>
                      <a:pt x="2410" y="1139"/>
                      <a:pt x="2410" y="1142"/>
                      <a:pt x="2410" y="1146"/>
                    </a:cubicBezTo>
                    <a:cubicBezTo>
                      <a:pt x="2388" y="1128"/>
                      <a:pt x="2362" y="1113"/>
                      <a:pt x="2334" y="1103"/>
                    </a:cubicBezTo>
                    <a:cubicBezTo>
                      <a:pt x="2364" y="1061"/>
                      <a:pt x="2393" y="1021"/>
                      <a:pt x="2421" y="984"/>
                    </a:cubicBezTo>
                    <a:cubicBezTo>
                      <a:pt x="2421" y="984"/>
                      <a:pt x="2421" y="984"/>
                      <a:pt x="2421" y="984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Freeform 7">
                <a:extLst>
                  <a:ext uri="{FF2B5EF4-FFF2-40B4-BE49-F238E27FC236}">
                    <a16:creationId xmlns:a16="http://schemas.microsoft.com/office/drawing/2014/main" id="{3DCB3710-F0F2-493E-83DF-386594A3F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" y="1970"/>
                <a:ext cx="2669" cy="2187"/>
              </a:xfrm>
              <a:custGeom>
                <a:avLst/>
                <a:gdLst>
                  <a:gd name="T0" fmla="*/ 904 w 1000"/>
                  <a:gd name="T1" fmla="*/ 355 h 819"/>
                  <a:gd name="T2" fmla="*/ 675 w 1000"/>
                  <a:gd name="T3" fmla="*/ 78 h 819"/>
                  <a:gd name="T4" fmla="*/ 271 w 1000"/>
                  <a:gd name="T5" fmla="*/ 78 h 819"/>
                  <a:gd name="T6" fmla="*/ 0 w 1000"/>
                  <a:gd name="T7" fmla="*/ 72 h 819"/>
                  <a:gd name="T8" fmla="*/ 145 w 1000"/>
                  <a:gd name="T9" fmla="*/ 259 h 819"/>
                  <a:gd name="T10" fmla="*/ 627 w 1000"/>
                  <a:gd name="T11" fmla="*/ 560 h 819"/>
                  <a:gd name="T12" fmla="*/ 904 w 1000"/>
                  <a:gd name="T13" fmla="*/ 819 h 819"/>
                  <a:gd name="T14" fmla="*/ 1000 w 1000"/>
                  <a:gd name="T15" fmla="*/ 765 h 819"/>
                  <a:gd name="T16" fmla="*/ 904 w 1000"/>
                  <a:gd name="T17" fmla="*/ 355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819">
                    <a:moveTo>
                      <a:pt x="904" y="355"/>
                    </a:moveTo>
                    <a:cubicBezTo>
                      <a:pt x="904" y="355"/>
                      <a:pt x="705" y="156"/>
                      <a:pt x="675" y="78"/>
                    </a:cubicBezTo>
                    <a:cubicBezTo>
                      <a:pt x="645" y="0"/>
                      <a:pt x="271" y="78"/>
                      <a:pt x="271" y="78"/>
                    </a:cubicBezTo>
                    <a:cubicBezTo>
                      <a:pt x="271" y="78"/>
                      <a:pt x="85" y="132"/>
                      <a:pt x="0" y="72"/>
                    </a:cubicBezTo>
                    <a:cubicBezTo>
                      <a:pt x="0" y="72"/>
                      <a:pt x="133" y="174"/>
                      <a:pt x="145" y="259"/>
                    </a:cubicBezTo>
                    <a:cubicBezTo>
                      <a:pt x="157" y="343"/>
                      <a:pt x="627" y="560"/>
                      <a:pt x="627" y="560"/>
                    </a:cubicBezTo>
                    <a:cubicBezTo>
                      <a:pt x="904" y="819"/>
                      <a:pt x="904" y="819"/>
                      <a:pt x="904" y="819"/>
                    </a:cubicBezTo>
                    <a:cubicBezTo>
                      <a:pt x="1000" y="765"/>
                      <a:pt x="1000" y="765"/>
                      <a:pt x="1000" y="765"/>
                    </a:cubicBezTo>
                    <a:lnTo>
                      <a:pt x="904" y="35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9" name="Freeform 8">
                <a:extLst>
                  <a:ext uri="{FF2B5EF4-FFF2-40B4-BE49-F238E27FC236}">
                    <a16:creationId xmlns:a16="http://schemas.microsoft.com/office/drawing/2014/main" id="{25BA283A-F4FF-43A7-B211-81F285B04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1" y="2534"/>
                <a:ext cx="1994" cy="1431"/>
              </a:xfrm>
              <a:custGeom>
                <a:avLst/>
                <a:gdLst>
                  <a:gd name="T0" fmla="*/ 747 w 747"/>
                  <a:gd name="T1" fmla="*/ 536 h 536"/>
                  <a:gd name="T2" fmla="*/ 699 w 747"/>
                  <a:gd name="T3" fmla="*/ 536 h 536"/>
                  <a:gd name="T4" fmla="*/ 500 w 747"/>
                  <a:gd name="T5" fmla="*/ 349 h 536"/>
                  <a:gd name="T6" fmla="*/ 18 w 747"/>
                  <a:gd name="T7" fmla="*/ 48 h 536"/>
                  <a:gd name="T8" fmla="*/ 0 w 747"/>
                  <a:gd name="T9" fmla="*/ 0 h 536"/>
                  <a:gd name="T10" fmla="*/ 114 w 747"/>
                  <a:gd name="T11" fmla="*/ 6 h 536"/>
                  <a:gd name="T12" fmla="*/ 433 w 747"/>
                  <a:gd name="T13" fmla="*/ 204 h 536"/>
                  <a:gd name="T14" fmla="*/ 747 w 747"/>
                  <a:gd name="T15" fmla="*/ 536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7" h="536">
                    <a:moveTo>
                      <a:pt x="747" y="536"/>
                    </a:moveTo>
                    <a:cubicBezTo>
                      <a:pt x="699" y="536"/>
                      <a:pt x="699" y="536"/>
                      <a:pt x="699" y="536"/>
                    </a:cubicBezTo>
                    <a:cubicBezTo>
                      <a:pt x="500" y="349"/>
                      <a:pt x="500" y="349"/>
                      <a:pt x="500" y="349"/>
                    </a:cubicBezTo>
                    <a:cubicBezTo>
                      <a:pt x="500" y="349"/>
                      <a:pt x="30" y="132"/>
                      <a:pt x="18" y="48"/>
                    </a:cubicBezTo>
                    <a:cubicBezTo>
                      <a:pt x="15" y="31"/>
                      <a:pt x="9" y="15"/>
                      <a:pt x="0" y="0"/>
                    </a:cubicBezTo>
                    <a:cubicBezTo>
                      <a:pt x="38" y="0"/>
                      <a:pt x="76" y="2"/>
                      <a:pt x="114" y="6"/>
                    </a:cubicBezTo>
                    <a:cubicBezTo>
                      <a:pt x="247" y="138"/>
                      <a:pt x="433" y="204"/>
                      <a:pt x="433" y="204"/>
                    </a:cubicBezTo>
                    <a:cubicBezTo>
                      <a:pt x="620" y="84"/>
                      <a:pt x="747" y="536"/>
                      <a:pt x="747" y="536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0" name="Freeform 9">
                <a:extLst>
                  <a:ext uri="{FF2B5EF4-FFF2-40B4-BE49-F238E27FC236}">
                    <a16:creationId xmlns:a16="http://schemas.microsoft.com/office/drawing/2014/main" id="{FC3566DC-4309-447A-AF6B-3B6C4654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1" y="2518"/>
                <a:ext cx="3748" cy="1495"/>
              </a:xfrm>
              <a:custGeom>
                <a:avLst/>
                <a:gdLst>
                  <a:gd name="T0" fmla="*/ 1404 w 1404"/>
                  <a:gd name="T1" fmla="*/ 560 h 560"/>
                  <a:gd name="T2" fmla="*/ 1175 w 1404"/>
                  <a:gd name="T3" fmla="*/ 560 h 560"/>
                  <a:gd name="T4" fmla="*/ 554 w 1404"/>
                  <a:gd name="T5" fmla="*/ 536 h 560"/>
                  <a:gd name="T6" fmla="*/ 381 w 1404"/>
                  <a:gd name="T7" fmla="*/ 422 h 560"/>
                  <a:gd name="T8" fmla="*/ 271 w 1404"/>
                  <a:gd name="T9" fmla="*/ 313 h 560"/>
                  <a:gd name="T10" fmla="*/ 0 w 1404"/>
                  <a:gd name="T11" fmla="*/ 108 h 560"/>
                  <a:gd name="T12" fmla="*/ 386 w 1404"/>
                  <a:gd name="T13" fmla="*/ 78 h 560"/>
                  <a:gd name="T14" fmla="*/ 771 w 1404"/>
                  <a:gd name="T15" fmla="*/ 30 h 560"/>
                  <a:gd name="T16" fmla="*/ 1090 w 1404"/>
                  <a:gd name="T17" fmla="*/ 229 h 560"/>
                  <a:gd name="T18" fmla="*/ 1334 w 1404"/>
                  <a:gd name="T19" fmla="*/ 382 h 560"/>
                  <a:gd name="T20" fmla="*/ 1404 w 1404"/>
                  <a:gd name="T21" fmla="*/ 56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4" h="560">
                    <a:moveTo>
                      <a:pt x="1404" y="560"/>
                    </a:moveTo>
                    <a:cubicBezTo>
                      <a:pt x="1175" y="560"/>
                      <a:pt x="1175" y="560"/>
                      <a:pt x="1175" y="560"/>
                    </a:cubicBezTo>
                    <a:cubicBezTo>
                      <a:pt x="554" y="536"/>
                      <a:pt x="554" y="536"/>
                      <a:pt x="554" y="536"/>
                    </a:cubicBezTo>
                    <a:cubicBezTo>
                      <a:pt x="554" y="536"/>
                      <a:pt x="461" y="481"/>
                      <a:pt x="381" y="422"/>
                    </a:cubicBezTo>
                    <a:cubicBezTo>
                      <a:pt x="328" y="383"/>
                      <a:pt x="281" y="342"/>
                      <a:pt x="271" y="313"/>
                    </a:cubicBezTo>
                    <a:cubicBezTo>
                      <a:pt x="247" y="241"/>
                      <a:pt x="0" y="108"/>
                      <a:pt x="0" y="108"/>
                    </a:cubicBezTo>
                    <a:cubicBezTo>
                      <a:pt x="0" y="108"/>
                      <a:pt x="253" y="156"/>
                      <a:pt x="386" y="78"/>
                    </a:cubicBezTo>
                    <a:cubicBezTo>
                      <a:pt x="518" y="0"/>
                      <a:pt x="771" y="30"/>
                      <a:pt x="771" y="30"/>
                    </a:cubicBezTo>
                    <a:cubicBezTo>
                      <a:pt x="904" y="163"/>
                      <a:pt x="1090" y="229"/>
                      <a:pt x="1090" y="229"/>
                    </a:cubicBezTo>
                    <a:cubicBezTo>
                      <a:pt x="1194" y="162"/>
                      <a:pt x="1279" y="271"/>
                      <a:pt x="1334" y="382"/>
                    </a:cubicBezTo>
                    <a:cubicBezTo>
                      <a:pt x="1362" y="439"/>
                      <a:pt x="1386" y="499"/>
                      <a:pt x="1404" y="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1" name="Freeform 10">
                <a:extLst>
                  <a:ext uri="{FF2B5EF4-FFF2-40B4-BE49-F238E27FC236}">
                    <a16:creationId xmlns:a16="http://schemas.microsoft.com/office/drawing/2014/main" id="{0099D0BD-6DC2-4BC3-8ABD-FDA7C6C0A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970"/>
                <a:ext cx="2670" cy="2187"/>
              </a:xfrm>
              <a:custGeom>
                <a:avLst/>
                <a:gdLst>
                  <a:gd name="T0" fmla="*/ 96 w 1000"/>
                  <a:gd name="T1" fmla="*/ 355 h 819"/>
                  <a:gd name="T2" fmla="*/ 325 w 1000"/>
                  <a:gd name="T3" fmla="*/ 78 h 819"/>
                  <a:gd name="T4" fmla="*/ 729 w 1000"/>
                  <a:gd name="T5" fmla="*/ 78 h 819"/>
                  <a:gd name="T6" fmla="*/ 1000 w 1000"/>
                  <a:gd name="T7" fmla="*/ 72 h 819"/>
                  <a:gd name="T8" fmla="*/ 855 w 1000"/>
                  <a:gd name="T9" fmla="*/ 259 h 819"/>
                  <a:gd name="T10" fmla="*/ 373 w 1000"/>
                  <a:gd name="T11" fmla="*/ 560 h 819"/>
                  <a:gd name="T12" fmla="*/ 96 w 1000"/>
                  <a:gd name="T13" fmla="*/ 819 h 819"/>
                  <a:gd name="T14" fmla="*/ 0 w 1000"/>
                  <a:gd name="T15" fmla="*/ 765 h 819"/>
                  <a:gd name="T16" fmla="*/ 96 w 1000"/>
                  <a:gd name="T17" fmla="*/ 355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819">
                    <a:moveTo>
                      <a:pt x="96" y="355"/>
                    </a:moveTo>
                    <a:cubicBezTo>
                      <a:pt x="96" y="355"/>
                      <a:pt x="295" y="156"/>
                      <a:pt x="325" y="78"/>
                    </a:cubicBezTo>
                    <a:cubicBezTo>
                      <a:pt x="355" y="0"/>
                      <a:pt x="729" y="78"/>
                      <a:pt x="729" y="78"/>
                    </a:cubicBezTo>
                    <a:cubicBezTo>
                      <a:pt x="729" y="78"/>
                      <a:pt x="916" y="132"/>
                      <a:pt x="1000" y="72"/>
                    </a:cubicBezTo>
                    <a:cubicBezTo>
                      <a:pt x="1000" y="72"/>
                      <a:pt x="867" y="174"/>
                      <a:pt x="855" y="259"/>
                    </a:cubicBezTo>
                    <a:cubicBezTo>
                      <a:pt x="843" y="343"/>
                      <a:pt x="373" y="560"/>
                      <a:pt x="373" y="560"/>
                    </a:cubicBezTo>
                    <a:cubicBezTo>
                      <a:pt x="96" y="819"/>
                      <a:pt x="96" y="819"/>
                      <a:pt x="96" y="819"/>
                    </a:cubicBezTo>
                    <a:cubicBezTo>
                      <a:pt x="0" y="765"/>
                      <a:pt x="0" y="765"/>
                      <a:pt x="0" y="765"/>
                    </a:cubicBezTo>
                    <a:lnTo>
                      <a:pt x="96" y="35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2" name="Freeform 11">
                <a:extLst>
                  <a:ext uri="{FF2B5EF4-FFF2-40B4-BE49-F238E27FC236}">
                    <a16:creationId xmlns:a16="http://schemas.microsoft.com/office/drawing/2014/main" id="{D08A0680-4960-49FE-BF2A-88FE950D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519"/>
                <a:ext cx="737" cy="774"/>
              </a:xfrm>
              <a:custGeom>
                <a:avLst/>
                <a:gdLst>
                  <a:gd name="T0" fmla="*/ 23 w 276"/>
                  <a:gd name="T1" fmla="*/ 111 h 290"/>
                  <a:gd name="T2" fmla="*/ 3 w 276"/>
                  <a:gd name="T3" fmla="*/ 136 h 290"/>
                  <a:gd name="T4" fmla="*/ 9 w 276"/>
                  <a:gd name="T5" fmla="*/ 146 h 290"/>
                  <a:gd name="T6" fmla="*/ 48 w 276"/>
                  <a:gd name="T7" fmla="*/ 192 h 290"/>
                  <a:gd name="T8" fmla="*/ 32 w 276"/>
                  <a:gd name="T9" fmla="*/ 223 h 290"/>
                  <a:gd name="T10" fmla="*/ 61 w 276"/>
                  <a:gd name="T11" fmla="*/ 282 h 290"/>
                  <a:gd name="T12" fmla="*/ 131 w 276"/>
                  <a:gd name="T13" fmla="*/ 265 h 290"/>
                  <a:gd name="T14" fmla="*/ 145 w 276"/>
                  <a:gd name="T15" fmla="*/ 258 h 290"/>
                  <a:gd name="T16" fmla="*/ 157 w 276"/>
                  <a:gd name="T17" fmla="*/ 261 h 290"/>
                  <a:gd name="T18" fmla="*/ 198 w 276"/>
                  <a:gd name="T19" fmla="*/ 239 h 290"/>
                  <a:gd name="T20" fmla="*/ 202 w 276"/>
                  <a:gd name="T21" fmla="*/ 189 h 290"/>
                  <a:gd name="T22" fmla="*/ 234 w 276"/>
                  <a:gd name="T23" fmla="*/ 183 h 290"/>
                  <a:gd name="T24" fmla="*/ 246 w 276"/>
                  <a:gd name="T25" fmla="*/ 150 h 290"/>
                  <a:gd name="T26" fmla="*/ 260 w 276"/>
                  <a:gd name="T27" fmla="*/ 67 h 290"/>
                  <a:gd name="T28" fmla="*/ 271 w 276"/>
                  <a:gd name="T29" fmla="*/ 38 h 290"/>
                  <a:gd name="T30" fmla="*/ 242 w 276"/>
                  <a:gd name="T31" fmla="*/ 20 h 290"/>
                  <a:gd name="T32" fmla="*/ 206 w 276"/>
                  <a:gd name="T33" fmla="*/ 24 h 290"/>
                  <a:gd name="T34" fmla="*/ 114 w 276"/>
                  <a:gd name="T35" fmla="*/ 32 h 290"/>
                  <a:gd name="T36" fmla="*/ 40 w 276"/>
                  <a:gd name="T37" fmla="*/ 28 h 290"/>
                  <a:gd name="T38" fmla="*/ 23 w 276"/>
                  <a:gd name="T39" fmla="*/ 11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6" h="290">
                    <a:moveTo>
                      <a:pt x="23" y="111"/>
                    </a:moveTo>
                    <a:cubicBezTo>
                      <a:pt x="15" y="119"/>
                      <a:pt x="0" y="125"/>
                      <a:pt x="3" y="136"/>
                    </a:cubicBezTo>
                    <a:cubicBezTo>
                      <a:pt x="4" y="140"/>
                      <a:pt x="6" y="144"/>
                      <a:pt x="9" y="146"/>
                    </a:cubicBezTo>
                    <a:cubicBezTo>
                      <a:pt x="25" y="160"/>
                      <a:pt x="50" y="171"/>
                      <a:pt x="48" y="192"/>
                    </a:cubicBezTo>
                    <a:cubicBezTo>
                      <a:pt x="47" y="204"/>
                      <a:pt x="37" y="212"/>
                      <a:pt x="32" y="223"/>
                    </a:cubicBezTo>
                    <a:cubicBezTo>
                      <a:pt x="21" y="245"/>
                      <a:pt x="38" y="274"/>
                      <a:pt x="61" y="282"/>
                    </a:cubicBezTo>
                    <a:cubicBezTo>
                      <a:pt x="85" y="290"/>
                      <a:pt x="112" y="281"/>
                      <a:pt x="131" y="265"/>
                    </a:cubicBezTo>
                    <a:cubicBezTo>
                      <a:pt x="135" y="262"/>
                      <a:pt x="140" y="258"/>
                      <a:pt x="145" y="258"/>
                    </a:cubicBezTo>
                    <a:cubicBezTo>
                      <a:pt x="149" y="258"/>
                      <a:pt x="153" y="260"/>
                      <a:pt x="157" y="261"/>
                    </a:cubicBezTo>
                    <a:cubicBezTo>
                      <a:pt x="173" y="267"/>
                      <a:pt x="191" y="255"/>
                      <a:pt x="198" y="239"/>
                    </a:cubicBezTo>
                    <a:cubicBezTo>
                      <a:pt x="205" y="223"/>
                      <a:pt x="204" y="206"/>
                      <a:pt x="202" y="189"/>
                    </a:cubicBezTo>
                    <a:cubicBezTo>
                      <a:pt x="211" y="196"/>
                      <a:pt x="226" y="192"/>
                      <a:pt x="234" y="183"/>
                    </a:cubicBezTo>
                    <a:cubicBezTo>
                      <a:pt x="242" y="174"/>
                      <a:pt x="244" y="161"/>
                      <a:pt x="246" y="150"/>
                    </a:cubicBezTo>
                    <a:cubicBezTo>
                      <a:pt x="260" y="67"/>
                      <a:pt x="260" y="67"/>
                      <a:pt x="260" y="67"/>
                    </a:cubicBezTo>
                    <a:cubicBezTo>
                      <a:pt x="272" y="64"/>
                      <a:pt x="276" y="49"/>
                      <a:pt x="271" y="38"/>
                    </a:cubicBezTo>
                    <a:cubicBezTo>
                      <a:pt x="266" y="27"/>
                      <a:pt x="253" y="21"/>
                      <a:pt x="242" y="20"/>
                    </a:cubicBezTo>
                    <a:cubicBezTo>
                      <a:pt x="230" y="19"/>
                      <a:pt x="218" y="22"/>
                      <a:pt x="206" y="24"/>
                    </a:cubicBezTo>
                    <a:cubicBezTo>
                      <a:pt x="176" y="30"/>
                      <a:pt x="145" y="33"/>
                      <a:pt x="114" y="32"/>
                    </a:cubicBezTo>
                    <a:cubicBezTo>
                      <a:pt x="88" y="31"/>
                      <a:pt x="55" y="0"/>
                      <a:pt x="40" y="28"/>
                    </a:cubicBezTo>
                    <a:cubicBezTo>
                      <a:pt x="27" y="53"/>
                      <a:pt x="47" y="89"/>
                      <a:pt x="23" y="111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3" name="Freeform 12">
                <a:extLst>
                  <a:ext uri="{FF2B5EF4-FFF2-40B4-BE49-F238E27FC236}">
                    <a16:creationId xmlns:a16="http://schemas.microsoft.com/office/drawing/2014/main" id="{808D807E-A0E2-4D67-A659-9957D7E19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534"/>
                <a:ext cx="2008" cy="1431"/>
              </a:xfrm>
              <a:custGeom>
                <a:avLst/>
                <a:gdLst>
                  <a:gd name="T0" fmla="*/ 752 w 752"/>
                  <a:gd name="T1" fmla="*/ 0 h 536"/>
                  <a:gd name="T2" fmla="*/ 735 w 752"/>
                  <a:gd name="T3" fmla="*/ 48 h 536"/>
                  <a:gd name="T4" fmla="*/ 253 w 752"/>
                  <a:gd name="T5" fmla="*/ 349 h 536"/>
                  <a:gd name="T6" fmla="*/ 53 w 752"/>
                  <a:gd name="T7" fmla="*/ 536 h 536"/>
                  <a:gd name="T8" fmla="*/ 0 w 752"/>
                  <a:gd name="T9" fmla="*/ 536 h 536"/>
                  <a:gd name="T10" fmla="*/ 313 w 752"/>
                  <a:gd name="T11" fmla="*/ 204 h 536"/>
                  <a:gd name="T12" fmla="*/ 632 w 752"/>
                  <a:gd name="T13" fmla="*/ 6 h 536"/>
                  <a:gd name="T14" fmla="*/ 752 w 752"/>
                  <a:gd name="T15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2" h="536">
                    <a:moveTo>
                      <a:pt x="752" y="0"/>
                    </a:moveTo>
                    <a:cubicBezTo>
                      <a:pt x="743" y="15"/>
                      <a:pt x="737" y="31"/>
                      <a:pt x="735" y="48"/>
                    </a:cubicBezTo>
                    <a:cubicBezTo>
                      <a:pt x="723" y="132"/>
                      <a:pt x="253" y="349"/>
                      <a:pt x="253" y="349"/>
                    </a:cubicBezTo>
                    <a:cubicBezTo>
                      <a:pt x="53" y="536"/>
                      <a:pt x="53" y="536"/>
                      <a:pt x="53" y="536"/>
                    </a:cubicBezTo>
                    <a:cubicBezTo>
                      <a:pt x="0" y="536"/>
                      <a:pt x="0" y="536"/>
                      <a:pt x="0" y="536"/>
                    </a:cubicBezTo>
                    <a:cubicBezTo>
                      <a:pt x="0" y="536"/>
                      <a:pt x="126" y="84"/>
                      <a:pt x="313" y="204"/>
                    </a:cubicBezTo>
                    <a:cubicBezTo>
                      <a:pt x="313" y="204"/>
                      <a:pt x="500" y="138"/>
                      <a:pt x="632" y="6"/>
                    </a:cubicBezTo>
                    <a:cubicBezTo>
                      <a:pt x="672" y="2"/>
                      <a:pt x="712" y="0"/>
                      <a:pt x="752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4" name="Freeform 13">
                <a:extLst>
                  <a:ext uri="{FF2B5EF4-FFF2-40B4-BE49-F238E27FC236}">
                    <a16:creationId xmlns:a16="http://schemas.microsoft.com/office/drawing/2014/main" id="{96CF5758-2B23-4984-8FEF-30133DC38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518"/>
                <a:ext cx="3745" cy="1495"/>
              </a:xfrm>
              <a:custGeom>
                <a:avLst/>
                <a:gdLst>
                  <a:gd name="T0" fmla="*/ 1403 w 1403"/>
                  <a:gd name="T1" fmla="*/ 108 h 560"/>
                  <a:gd name="T2" fmla="*/ 1132 w 1403"/>
                  <a:gd name="T3" fmla="*/ 313 h 560"/>
                  <a:gd name="T4" fmla="*/ 1032 w 1403"/>
                  <a:gd name="T5" fmla="*/ 415 h 560"/>
                  <a:gd name="T6" fmla="*/ 849 w 1403"/>
                  <a:gd name="T7" fmla="*/ 536 h 560"/>
                  <a:gd name="T8" fmla="*/ 229 w 1403"/>
                  <a:gd name="T9" fmla="*/ 560 h 560"/>
                  <a:gd name="T10" fmla="*/ 0 w 1403"/>
                  <a:gd name="T11" fmla="*/ 560 h 560"/>
                  <a:gd name="T12" fmla="*/ 60 w 1403"/>
                  <a:gd name="T13" fmla="*/ 401 h 560"/>
                  <a:gd name="T14" fmla="*/ 313 w 1403"/>
                  <a:gd name="T15" fmla="*/ 228 h 560"/>
                  <a:gd name="T16" fmla="*/ 632 w 1403"/>
                  <a:gd name="T17" fmla="*/ 30 h 560"/>
                  <a:gd name="T18" fmla="*/ 1018 w 1403"/>
                  <a:gd name="T19" fmla="*/ 78 h 560"/>
                  <a:gd name="T20" fmla="*/ 1403 w 1403"/>
                  <a:gd name="T21" fmla="*/ 108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3" h="560">
                    <a:moveTo>
                      <a:pt x="1403" y="108"/>
                    </a:moveTo>
                    <a:cubicBezTo>
                      <a:pt x="1403" y="108"/>
                      <a:pt x="1156" y="241"/>
                      <a:pt x="1132" y="313"/>
                    </a:cubicBezTo>
                    <a:cubicBezTo>
                      <a:pt x="1123" y="340"/>
                      <a:pt x="1081" y="378"/>
                      <a:pt x="1032" y="415"/>
                    </a:cubicBezTo>
                    <a:cubicBezTo>
                      <a:pt x="950" y="477"/>
                      <a:pt x="849" y="536"/>
                      <a:pt x="849" y="536"/>
                    </a:cubicBezTo>
                    <a:cubicBezTo>
                      <a:pt x="229" y="560"/>
                      <a:pt x="229" y="560"/>
                      <a:pt x="229" y="560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16" y="505"/>
                      <a:pt x="36" y="452"/>
                      <a:pt x="60" y="401"/>
                    </a:cubicBezTo>
                    <a:cubicBezTo>
                      <a:pt x="114" y="284"/>
                      <a:pt x="203" y="158"/>
                      <a:pt x="313" y="228"/>
                    </a:cubicBezTo>
                    <a:cubicBezTo>
                      <a:pt x="313" y="228"/>
                      <a:pt x="500" y="162"/>
                      <a:pt x="632" y="30"/>
                    </a:cubicBezTo>
                    <a:cubicBezTo>
                      <a:pt x="632" y="30"/>
                      <a:pt x="885" y="0"/>
                      <a:pt x="1018" y="78"/>
                    </a:cubicBezTo>
                    <a:cubicBezTo>
                      <a:pt x="1150" y="156"/>
                      <a:pt x="1403" y="108"/>
                      <a:pt x="1403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5" name="Freeform 14">
                <a:extLst>
                  <a:ext uri="{FF2B5EF4-FFF2-40B4-BE49-F238E27FC236}">
                    <a16:creationId xmlns:a16="http://schemas.microsoft.com/office/drawing/2014/main" id="{3FA13197-A7A4-49E6-83E8-E8F3897DF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-1143"/>
                <a:ext cx="2846" cy="6032"/>
              </a:xfrm>
              <a:custGeom>
                <a:avLst/>
                <a:gdLst>
                  <a:gd name="T0" fmla="*/ 1066 w 1066"/>
                  <a:gd name="T1" fmla="*/ 91 h 2259"/>
                  <a:gd name="T2" fmla="*/ 533 w 1066"/>
                  <a:gd name="T3" fmla="*/ 895 h 2259"/>
                  <a:gd name="T4" fmla="*/ 481 w 1066"/>
                  <a:gd name="T5" fmla="*/ 1008 h 2259"/>
                  <a:gd name="T6" fmla="*/ 108 w 1066"/>
                  <a:gd name="T7" fmla="*/ 2236 h 2259"/>
                  <a:gd name="T8" fmla="*/ 0 w 1066"/>
                  <a:gd name="T9" fmla="*/ 2259 h 2259"/>
                  <a:gd name="T10" fmla="*/ 391 w 1066"/>
                  <a:gd name="T11" fmla="*/ 952 h 2259"/>
                  <a:gd name="T12" fmla="*/ 1066 w 1066"/>
                  <a:gd name="T13" fmla="*/ 0 h 2259"/>
                  <a:gd name="T14" fmla="*/ 1066 w 1066"/>
                  <a:gd name="T15" fmla="*/ 91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6" h="2259">
                    <a:moveTo>
                      <a:pt x="1066" y="91"/>
                    </a:moveTo>
                    <a:cubicBezTo>
                      <a:pt x="1066" y="91"/>
                      <a:pt x="692" y="525"/>
                      <a:pt x="533" y="895"/>
                    </a:cubicBezTo>
                    <a:cubicBezTo>
                      <a:pt x="516" y="933"/>
                      <a:pt x="499" y="971"/>
                      <a:pt x="481" y="1008"/>
                    </a:cubicBezTo>
                    <a:cubicBezTo>
                      <a:pt x="386" y="1207"/>
                      <a:pt x="98" y="1840"/>
                      <a:pt x="108" y="2236"/>
                    </a:cubicBezTo>
                    <a:cubicBezTo>
                      <a:pt x="0" y="2259"/>
                      <a:pt x="0" y="2259"/>
                      <a:pt x="0" y="2259"/>
                    </a:cubicBezTo>
                    <a:cubicBezTo>
                      <a:pt x="0" y="2259"/>
                      <a:pt x="277" y="1126"/>
                      <a:pt x="391" y="952"/>
                    </a:cubicBezTo>
                    <a:cubicBezTo>
                      <a:pt x="391" y="952"/>
                      <a:pt x="897" y="84"/>
                      <a:pt x="1066" y="0"/>
                    </a:cubicBezTo>
                    <a:cubicBezTo>
                      <a:pt x="1066" y="91"/>
                      <a:pt x="1066" y="91"/>
                      <a:pt x="1066" y="91"/>
                    </a:cubicBezTo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6" name="Freeform 15">
                <a:extLst>
                  <a:ext uri="{FF2B5EF4-FFF2-40B4-BE49-F238E27FC236}">
                    <a16:creationId xmlns:a16="http://schemas.microsoft.com/office/drawing/2014/main" id="{CF0C1A17-2A9B-4251-ADD9-5177C7AD8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478"/>
                <a:ext cx="755" cy="4427"/>
              </a:xfrm>
              <a:custGeom>
                <a:avLst/>
                <a:gdLst>
                  <a:gd name="T0" fmla="*/ 260 w 283"/>
                  <a:gd name="T1" fmla="*/ 685 h 1658"/>
                  <a:gd name="T2" fmla="*/ 238 w 283"/>
                  <a:gd name="T3" fmla="*/ 982 h 1658"/>
                  <a:gd name="T4" fmla="*/ 234 w 283"/>
                  <a:gd name="T5" fmla="*/ 1031 h 1658"/>
                  <a:gd name="T6" fmla="*/ 221 w 283"/>
                  <a:gd name="T7" fmla="*/ 1167 h 1658"/>
                  <a:gd name="T8" fmla="*/ 221 w 283"/>
                  <a:gd name="T9" fmla="*/ 1167 h 1658"/>
                  <a:gd name="T10" fmla="*/ 199 w 283"/>
                  <a:gd name="T11" fmla="*/ 1282 h 1658"/>
                  <a:gd name="T12" fmla="*/ 184 w 283"/>
                  <a:gd name="T13" fmla="*/ 1334 h 1658"/>
                  <a:gd name="T14" fmla="*/ 181 w 283"/>
                  <a:gd name="T15" fmla="*/ 1344 h 1658"/>
                  <a:gd name="T16" fmla="*/ 166 w 283"/>
                  <a:gd name="T17" fmla="*/ 1392 h 1658"/>
                  <a:gd name="T18" fmla="*/ 160 w 283"/>
                  <a:gd name="T19" fmla="*/ 1413 h 1658"/>
                  <a:gd name="T20" fmla="*/ 120 w 283"/>
                  <a:gd name="T21" fmla="*/ 1532 h 1658"/>
                  <a:gd name="T22" fmla="*/ 79 w 283"/>
                  <a:gd name="T23" fmla="*/ 1649 h 1658"/>
                  <a:gd name="T24" fmla="*/ 76 w 283"/>
                  <a:gd name="T25" fmla="*/ 1655 h 1658"/>
                  <a:gd name="T26" fmla="*/ 75 w 283"/>
                  <a:gd name="T27" fmla="*/ 1658 h 1658"/>
                  <a:gd name="T28" fmla="*/ 0 w 283"/>
                  <a:gd name="T29" fmla="*/ 1658 h 1658"/>
                  <a:gd name="T30" fmla="*/ 1 w 283"/>
                  <a:gd name="T31" fmla="*/ 1655 h 1658"/>
                  <a:gd name="T32" fmla="*/ 33 w 283"/>
                  <a:gd name="T33" fmla="*/ 1535 h 1658"/>
                  <a:gd name="T34" fmla="*/ 60 w 283"/>
                  <a:gd name="T35" fmla="*/ 1422 h 1658"/>
                  <a:gd name="T36" fmla="*/ 70 w 283"/>
                  <a:gd name="T37" fmla="*/ 1379 h 1658"/>
                  <a:gd name="T38" fmla="*/ 73 w 283"/>
                  <a:gd name="T39" fmla="*/ 1365 h 1658"/>
                  <a:gd name="T40" fmla="*/ 75 w 283"/>
                  <a:gd name="T41" fmla="*/ 1359 h 1658"/>
                  <a:gd name="T42" fmla="*/ 81 w 283"/>
                  <a:gd name="T43" fmla="*/ 1331 h 1658"/>
                  <a:gd name="T44" fmla="*/ 83 w 283"/>
                  <a:gd name="T45" fmla="*/ 1321 h 1658"/>
                  <a:gd name="T46" fmla="*/ 85 w 283"/>
                  <a:gd name="T47" fmla="*/ 1313 h 1658"/>
                  <a:gd name="T48" fmla="*/ 97 w 283"/>
                  <a:gd name="T49" fmla="*/ 1253 h 1658"/>
                  <a:gd name="T50" fmla="*/ 106 w 283"/>
                  <a:gd name="T51" fmla="*/ 1210 h 1658"/>
                  <a:gd name="T52" fmla="*/ 116 w 283"/>
                  <a:gd name="T53" fmla="*/ 1158 h 1658"/>
                  <a:gd name="T54" fmla="*/ 128 w 283"/>
                  <a:gd name="T55" fmla="*/ 1091 h 1658"/>
                  <a:gd name="T56" fmla="*/ 128 w 283"/>
                  <a:gd name="T57" fmla="*/ 1089 h 1658"/>
                  <a:gd name="T58" fmla="*/ 142 w 283"/>
                  <a:gd name="T59" fmla="*/ 1035 h 1658"/>
                  <a:gd name="T60" fmla="*/ 188 w 283"/>
                  <a:gd name="T61" fmla="*/ 685 h 1658"/>
                  <a:gd name="T62" fmla="*/ 185 w 283"/>
                  <a:gd name="T63" fmla="*/ 73 h 1658"/>
                  <a:gd name="T64" fmla="*/ 238 w 283"/>
                  <a:gd name="T65" fmla="*/ 0 h 1658"/>
                  <a:gd name="T66" fmla="*/ 260 w 283"/>
                  <a:gd name="T67" fmla="*/ 685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3" h="1658">
                    <a:moveTo>
                      <a:pt x="260" y="685"/>
                    </a:moveTo>
                    <a:cubicBezTo>
                      <a:pt x="253" y="795"/>
                      <a:pt x="245" y="899"/>
                      <a:pt x="238" y="982"/>
                    </a:cubicBezTo>
                    <a:cubicBezTo>
                      <a:pt x="237" y="999"/>
                      <a:pt x="235" y="1015"/>
                      <a:pt x="234" y="1031"/>
                    </a:cubicBezTo>
                    <a:cubicBezTo>
                      <a:pt x="227" y="1114"/>
                      <a:pt x="221" y="1167"/>
                      <a:pt x="221" y="1167"/>
                    </a:cubicBezTo>
                    <a:cubicBezTo>
                      <a:pt x="221" y="1167"/>
                      <a:pt x="221" y="1167"/>
                      <a:pt x="221" y="1167"/>
                    </a:cubicBezTo>
                    <a:cubicBezTo>
                      <a:pt x="220" y="1193"/>
                      <a:pt x="212" y="1233"/>
                      <a:pt x="199" y="1282"/>
                    </a:cubicBezTo>
                    <a:cubicBezTo>
                      <a:pt x="194" y="1299"/>
                      <a:pt x="189" y="1316"/>
                      <a:pt x="184" y="1334"/>
                    </a:cubicBezTo>
                    <a:cubicBezTo>
                      <a:pt x="183" y="1338"/>
                      <a:pt x="182" y="1341"/>
                      <a:pt x="181" y="1344"/>
                    </a:cubicBezTo>
                    <a:cubicBezTo>
                      <a:pt x="176" y="1360"/>
                      <a:pt x="172" y="1376"/>
                      <a:pt x="166" y="1392"/>
                    </a:cubicBezTo>
                    <a:cubicBezTo>
                      <a:pt x="164" y="1399"/>
                      <a:pt x="162" y="1406"/>
                      <a:pt x="160" y="1413"/>
                    </a:cubicBezTo>
                    <a:cubicBezTo>
                      <a:pt x="148" y="1450"/>
                      <a:pt x="134" y="1490"/>
                      <a:pt x="120" y="1532"/>
                    </a:cubicBezTo>
                    <a:cubicBezTo>
                      <a:pt x="107" y="1570"/>
                      <a:pt x="93" y="1609"/>
                      <a:pt x="79" y="1649"/>
                    </a:cubicBezTo>
                    <a:cubicBezTo>
                      <a:pt x="76" y="1655"/>
                      <a:pt x="76" y="1655"/>
                      <a:pt x="76" y="1655"/>
                    </a:cubicBezTo>
                    <a:cubicBezTo>
                      <a:pt x="76" y="1656"/>
                      <a:pt x="76" y="1657"/>
                      <a:pt x="75" y="1658"/>
                    </a:cubicBezTo>
                    <a:cubicBezTo>
                      <a:pt x="0" y="1658"/>
                      <a:pt x="0" y="1658"/>
                      <a:pt x="0" y="1658"/>
                    </a:cubicBezTo>
                    <a:cubicBezTo>
                      <a:pt x="0" y="1657"/>
                      <a:pt x="1" y="1656"/>
                      <a:pt x="1" y="1655"/>
                    </a:cubicBezTo>
                    <a:cubicBezTo>
                      <a:pt x="12" y="1614"/>
                      <a:pt x="23" y="1574"/>
                      <a:pt x="33" y="1535"/>
                    </a:cubicBezTo>
                    <a:cubicBezTo>
                      <a:pt x="43" y="1497"/>
                      <a:pt x="52" y="1458"/>
                      <a:pt x="60" y="1422"/>
                    </a:cubicBezTo>
                    <a:cubicBezTo>
                      <a:pt x="64" y="1407"/>
                      <a:pt x="67" y="1393"/>
                      <a:pt x="70" y="1379"/>
                    </a:cubicBezTo>
                    <a:cubicBezTo>
                      <a:pt x="71" y="1374"/>
                      <a:pt x="72" y="1370"/>
                      <a:pt x="73" y="1365"/>
                    </a:cubicBezTo>
                    <a:cubicBezTo>
                      <a:pt x="74" y="1363"/>
                      <a:pt x="74" y="1361"/>
                      <a:pt x="75" y="1359"/>
                    </a:cubicBezTo>
                    <a:cubicBezTo>
                      <a:pt x="77" y="1350"/>
                      <a:pt x="79" y="1340"/>
                      <a:pt x="81" y="1331"/>
                    </a:cubicBezTo>
                    <a:cubicBezTo>
                      <a:pt x="82" y="1328"/>
                      <a:pt x="82" y="1325"/>
                      <a:pt x="83" y="1321"/>
                    </a:cubicBezTo>
                    <a:cubicBezTo>
                      <a:pt x="85" y="1313"/>
                      <a:pt x="85" y="1313"/>
                      <a:pt x="85" y="1313"/>
                    </a:cubicBezTo>
                    <a:cubicBezTo>
                      <a:pt x="89" y="1292"/>
                      <a:pt x="94" y="1272"/>
                      <a:pt x="97" y="1253"/>
                    </a:cubicBezTo>
                    <a:cubicBezTo>
                      <a:pt x="100" y="1238"/>
                      <a:pt x="103" y="1223"/>
                      <a:pt x="106" y="1210"/>
                    </a:cubicBezTo>
                    <a:cubicBezTo>
                      <a:pt x="110" y="1191"/>
                      <a:pt x="113" y="1173"/>
                      <a:pt x="116" y="1158"/>
                    </a:cubicBezTo>
                    <a:cubicBezTo>
                      <a:pt x="124" y="1116"/>
                      <a:pt x="128" y="1091"/>
                      <a:pt x="128" y="1091"/>
                    </a:cubicBezTo>
                    <a:cubicBezTo>
                      <a:pt x="128" y="1090"/>
                      <a:pt x="128" y="1090"/>
                      <a:pt x="128" y="1089"/>
                    </a:cubicBezTo>
                    <a:cubicBezTo>
                      <a:pt x="133" y="1072"/>
                      <a:pt x="138" y="1053"/>
                      <a:pt x="142" y="1035"/>
                    </a:cubicBezTo>
                    <a:cubicBezTo>
                      <a:pt x="166" y="926"/>
                      <a:pt x="180" y="805"/>
                      <a:pt x="188" y="685"/>
                    </a:cubicBezTo>
                    <a:cubicBezTo>
                      <a:pt x="209" y="372"/>
                      <a:pt x="185" y="73"/>
                      <a:pt x="185" y="73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283" y="88"/>
                      <a:pt x="277" y="404"/>
                      <a:pt x="260" y="685"/>
                    </a:cubicBez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7" name="Freeform 16">
                <a:extLst>
                  <a:ext uri="{FF2B5EF4-FFF2-40B4-BE49-F238E27FC236}">
                    <a16:creationId xmlns:a16="http://schemas.microsoft.com/office/drawing/2014/main" id="{2731BB19-39F3-44C5-A348-3C49E4E04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806"/>
                <a:ext cx="1668" cy="4099"/>
              </a:xfrm>
              <a:custGeom>
                <a:avLst/>
                <a:gdLst>
                  <a:gd name="T0" fmla="*/ 625 w 625"/>
                  <a:gd name="T1" fmla="*/ 89 h 1535"/>
                  <a:gd name="T2" fmla="*/ 406 w 625"/>
                  <a:gd name="T3" fmla="*/ 494 h 1535"/>
                  <a:gd name="T4" fmla="*/ 374 w 625"/>
                  <a:gd name="T5" fmla="*/ 562 h 1535"/>
                  <a:gd name="T6" fmla="*/ 263 w 625"/>
                  <a:gd name="T7" fmla="*/ 836 h 1535"/>
                  <a:gd name="T8" fmla="*/ 254 w 625"/>
                  <a:gd name="T9" fmla="*/ 863 h 1535"/>
                  <a:gd name="T10" fmla="*/ 239 w 625"/>
                  <a:gd name="T11" fmla="*/ 913 h 1535"/>
                  <a:gd name="T12" fmla="*/ 233 w 625"/>
                  <a:gd name="T13" fmla="*/ 932 h 1535"/>
                  <a:gd name="T14" fmla="*/ 223 w 625"/>
                  <a:gd name="T15" fmla="*/ 968 h 1535"/>
                  <a:gd name="T16" fmla="*/ 211 w 625"/>
                  <a:gd name="T17" fmla="*/ 1020 h 1535"/>
                  <a:gd name="T18" fmla="*/ 158 w 625"/>
                  <a:gd name="T19" fmla="*/ 1200 h 1535"/>
                  <a:gd name="T20" fmla="*/ 152 w 625"/>
                  <a:gd name="T21" fmla="*/ 1222 h 1535"/>
                  <a:gd name="T22" fmla="*/ 148 w 625"/>
                  <a:gd name="T23" fmla="*/ 1238 h 1535"/>
                  <a:gd name="T24" fmla="*/ 113 w 625"/>
                  <a:gd name="T25" fmla="*/ 1372 h 1535"/>
                  <a:gd name="T26" fmla="*/ 101 w 625"/>
                  <a:gd name="T27" fmla="*/ 1424 h 1535"/>
                  <a:gd name="T28" fmla="*/ 76 w 625"/>
                  <a:gd name="T29" fmla="*/ 1532 h 1535"/>
                  <a:gd name="T30" fmla="*/ 76 w 625"/>
                  <a:gd name="T31" fmla="*/ 1535 h 1535"/>
                  <a:gd name="T32" fmla="*/ 0 w 625"/>
                  <a:gd name="T33" fmla="*/ 1535 h 1535"/>
                  <a:gd name="T34" fmla="*/ 0 w 625"/>
                  <a:gd name="T35" fmla="*/ 1532 h 1535"/>
                  <a:gd name="T36" fmla="*/ 16 w 625"/>
                  <a:gd name="T37" fmla="*/ 1416 h 1535"/>
                  <a:gd name="T38" fmla="*/ 28 w 625"/>
                  <a:gd name="T39" fmla="*/ 1338 h 1535"/>
                  <a:gd name="T40" fmla="*/ 49 w 625"/>
                  <a:gd name="T41" fmla="*/ 1215 h 1535"/>
                  <a:gd name="T42" fmla="*/ 52 w 625"/>
                  <a:gd name="T43" fmla="*/ 1201 h 1535"/>
                  <a:gd name="T44" fmla="*/ 52 w 625"/>
                  <a:gd name="T45" fmla="*/ 1200 h 1535"/>
                  <a:gd name="T46" fmla="*/ 82 w 625"/>
                  <a:gd name="T47" fmla="*/ 1074 h 1535"/>
                  <a:gd name="T48" fmla="*/ 93 w 625"/>
                  <a:gd name="T49" fmla="*/ 1045 h 1535"/>
                  <a:gd name="T50" fmla="*/ 121 w 625"/>
                  <a:gd name="T51" fmla="*/ 975 h 1535"/>
                  <a:gd name="T52" fmla="*/ 130 w 625"/>
                  <a:gd name="T53" fmla="*/ 952 h 1535"/>
                  <a:gd name="T54" fmla="*/ 172 w 625"/>
                  <a:gd name="T55" fmla="*/ 849 h 1535"/>
                  <a:gd name="T56" fmla="*/ 179 w 625"/>
                  <a:gd name="T57" fmla="*/ 832 h 1535"/>
                  <a:gd name="T58" fmla="*/ 295 w 625"/>
                  <a:gd name="T59" fmla="*/ 562 h 1535"/>
                  <a:gd name="T60" fmla="*/ 330 w 625"/>
                  <a:gd name="T61" fmla="*/ 485 h 1535"/>
                  <a:gd name="T62" fmla="*/ 611 w 625"/>
                  <a:gd name="T63" fmla="*/ 0 h 1535"/>
                  <a:gd name="T64" fmla="*/ 625 w 625"/>
                  <a:gd name="T65" fmla="*/ 89 h 1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5" h="1535">
                    <a:moveTo>
                      <a:pt x="625" y="89"/>
                    </a:moveTo>
                    <a:cubicBezTo>
                      <a:pt x="625" y="89"/>
                      <a:pt x="515" y="267"/>
                      <a:pt x="406" y="494"/>
                    </a:cubicBezTo>
                    <a:cubicBezTo>
                      <a:pt x="395" y="516"/>
                      <a:pt x="384" y="539"/>
                      <a:pt x="374" y="562"/>
                    </a:cubicBezTo>
                    <a:cubicBezTo>
                      <a:pt x="332" y="652"/>
                      <a:pt x="295" y="743"/>
                      <a:pt x="263" y="836"/>
                    </a:cubicBezTo>
                    <a:cubicBezTo>
                      <a:pt x="260" y="845"/>
                      <a:pt x="257" y="854"/>
                      <a:pt x="254" y="863"/>
                    </a:cubicBezTo>
                    <a:cubicBezTo>
                      <a:pt x="249" y="880"/>
                      <a:pt x="243" y="897"/>
                      <a:pt x="239" y="913"/>
                    </a:cubicBezTo>
                    <a:cubicBezTo>
                      <a:pt x="237" y="919"/>
                      <a:pt x="235" y="926"/>
                      <a:pt x="233" y="932"/>
                    </a:cubicBezTo>
                    <a:cubicBezTo>
                      <a:pt x="230" y="944"/>
                      <a:pt x="226" y="957"/>
                      <a:pt x="223" y="968"/>
                    </a:cubicBezTo>
                    <a:cubicBezTo>
                      <a:pt x="219" y="986"/>
                      <a:pt x="215" y="1003"/>
                      <a:pt x="211" y="1020"/>
                    </a:cubicBezTo>
                    <a:cubicBezTo>
                      <a:pt x="211" y="1020"/>
                      <a:pt x="189" y="1090"/>
                      <a:pt x="158" y="1200"/>
                    </a:cubicBezTo>
                    <a:cubicBezTo>
                      <a:pt x="156" y="1208"/>
                      <a:pt x="154" y="1215"/>
                      <a:pt x="152" y="1222"/>
                    </a:cubicBezTo>
                    <a:cubicBezTo>
                      <a:pt x="151" y="1227"/>
                      <a:pt x="149" y="1233"/>
                      <a:pt x="148" y="1238"/>
                    </a:cubicBezTo>
                    <a:cubicBezTo>
                      <a:pt x="137" y="1279"/>
                      <a:pt x="125" y="1324"/>
                      <a:pt x="113" y="1372"/>
                    </a:cubicBezTo>
                    <a:cubicBezTo>
                      <a:pt x="109" y="1389"/>
                      <a:pt x="105" y="1406"/>
                      <a:pt x="101" y="1424"/>
                    </a:cubicBezTo>
                    <a:cubicBezTo>
                      <a:pt x="92" y="1458"/>
                      <a:pt x="84" y="1495"/>
                      <a:pt x="76" y="1532"/>
                    </a:cubicBezTo>
                    <a:cubicBezTo>
                      <a:pt x="76" y="1533"/>
                      <a:pt x="76" y="1534"/>
                      <a:pt x="76" y="1535"/>
                    </a:cubicBezTo>
                    <a:cubicBezTo>
                      <a:pt x="0" y="1535"/>
                      <a:pt x="0" y="1535"/>
                      <a:pt x="0" y="1535"/>
                    </a:cubicBezTo>
                    <a:cubicBezTo>
                      <a:pt x="0" y="1534"/>
                      <a:pt x="0" y="1533"/>
                      <a:pt x="0" y="1532"/>
                    </a:cubicBezTo>
                    <a:cubicBezTo>
                      <a:pt x="6" y="1492"/>
                      <a:pt x="11" y="1453"/>
                      <a:pt x="16" y="1416"/>
                    </a:cubicBezTo>
                    <a:cubicBezTo>
                      <a:pt x="20" y="1389"/>
                      <a:pt x="24" y="1363"/>
                      <a:pt x="28" y="1338"/>
                    </a:cubicBezTo>
                    <a:cubicBezTo>
                      <a:pt x="35" y="1294"/>
                      <a:pt x="42" y="1252"/>
                      <a:pt x="49" y="1215"/>
                    </a:cubicBezTo>
                    <a:cubicBezTo>
                      <a:pt x="50" y="1210"/>
                      <a:pt x="51" y="1205"/>
                      <a:pt x="52" y="1201"/>
                    </a:cubicBezTo>
                    <a:cubicBezTo>
                      <a:pt x="52" y="1200"/>
                      <a:pt x="52" y="1200"/>
                      <a:pt x="52" y="1200"/>
                    </a:cubicBezTo>
                    <a:cubicBezTo>
                      <a:pt x="60" y="1158"/>
                      <a:pt x="70" y="1115"/>
                      <a:pt x="82" y="1074"/>
                    </a:cubicBezTo>
                    <a:cubicBezTo>
                      <a:pt x="85" y="1064"/>
                      <a:pt x="89" y="1055"/>
                      <a:pt x="93" y="1045"/>
                    </a:cubicBezTo>
                    <a:cubicBezTo>
                      <a:pt x="93" y="1045"/>
                      <a:pt x="103" y="1019"/>
                      <a:pt x="121" y="975"/>
                    </a:cubicBezTo>
                    <a:cubicBezTo>
                      <a:pt x="130" y="952"/>
                      <a:pt x="130" y="952"/>
                      <a:pt x="130" y="952"/>
                    </a:cubicBezTo>
                    <a:cubicBezTo>
                      <a:pt x="142" y="923"/>
                      <a:pt x="156" y="888"/>
                      <a:pt x="172" y="849"/>
                    </a:cubicBezTo>
                    <a:cubicBezTo>
                      <a:pt x="175" y="844"/>
                      <a:pt x="177" y="838"/>
                      <a:pt x="179" y="832"/>
                    </a:cubicBezTo>
                    <a:cubicBezTo>
                      <a:pt x="212" y="753"/>
                      <a:pt x="252" y="659"/>
                      <a:pt x="295" y="562"/>
                    </a:cubicBezTo>
                    <a:cubicBezTo>
                      <a:pt x="307" y="536"/>
                      <a:pt x="318" y="510"/>
                      <a:pt x="330" y="485"/>
                    </a:cubicBezTo>
                    <a:cubicBezTo>
                      <a:pt x="432" y="263"/>
                      <a:pt x="543" y="49"/>
                      <a:pt x="611" y="0"/>
                    </a:cubicBezTo>
                    <a:lnTo>
                      <a:pt x="625" y="89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8" name="Freeform 17">
                <a:extLst>
                  <a:ext uri="{FF2B5EF4-FFF2-40B4-BE49-F238E27FC236}">
                    <a16:creationId xmlns:a16="http://schemas.microsoft.com/office/drawing/2014/main" id="{3E9B6C69-8285-42D4-81BA-CC5039E56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44" y="-1802"/>
                <a:ext cx="2846" cy="6031"/>
              </a:xfrm>
              <a:custGeom>
                <a:avLst/>
                <a:gdLst>
                  <a:gd name="T0" fmla="*/ 0 w 1066"/>
                  <a:gd name="T1" fmla="*/ 91 h 2259"/>
                  <a:gd name="T2" fmla="*/ 554 w 1066"/>
                  <a:gd name="T3" fmla="*/ 946 h 2259"/>
                  <a:gd name="T4" fmla="*/ 958 w 1066"/>
                  <a:gd name="T5" fmla="*/ 2236 h 2259"/>
                  <a:gd name="T6" fmla="*/ 1066 w 1066"/>
                  <a:gd name="T7" fmla="*/ 2259 h 2259"/>
                  <a:gd name="T8" fmla="*/ 822 w 1066"/>
                  <a:gd name="T9" fmla="*/ 1286 h 2259"/>
                  <a:gd name="T10" fmla="*/ 523 w 1066"/>
                  <a:gd name="T11" fmla="*/ 702 h 2259"/>
                  <a:gd name="T12" fmla="*/ 0 w 1066"/>
                  <a:gd name="T13" fmla="*/ 0 h 2259"/>
                  <a:gd name="T14" fmla="*/ 0 w 1066"/>
                  <a:gd name="T15" fmla="*/ 91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6" h="2259">
                    <a:moveTo>
                      <a:pt x="0" y="91"/>
                    </a:moveTo>
                    <a:cubicBezTo>
                      <a:pt x="0" y="91"/>
                      <a:pt x="377" y="575"/>
                      <a:pt x="554" y="946"/>
                    </a:cubicBezTo>
                    <a:cubicBezTo>
                      <a:pt x="554" y="946"/>
                      <a:pt x="970" y="1761"/>
                      <a:pt x="958" y="2236"/>
                    </a:cubicBezTo>
                    <a:cubicBezTo>
                      <a:pt x="1066" y="2259"/>
                      <a:pt x="1066" y="2259"/>
                      <a:pt x="1066" y="2259"/>
                    </a:cubicBezTo>
                    <a:cubicBezTo>
                      <a:pt x="1066" y="2259"/>
                      <a:pt x="946" y="1687"/>
                      <a:pt x="822" y="1286"/>
                    </a:cubicBezTo>
                    <a:cubicBezTo>
                      <a:pt x="759" y="1081"/>
                      <a:pt x="637" y="884"/>
                      <a:pt x="523" y="702"/>
                    </a:cubicBezTo>
                    <a:cubicBezTo>
                      <a:pt x="360" y="438"/>
                      <a:pt x="109" y="55"/>
                      <a:pt x="0" y="0"/>
                    </a:cubicBez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9" name="Freeform 18">
                <a:extLst>
                  <a:ext uri="{FF2B5EF4-FFF2-40B4-BE49-F238E27FC236}">
                    <a16:creationId xmlns:a16="http://schemas.microsoft.com/office/drawing/2014/main" id="{4A8544F8-F482-473A-A481-988284BBF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4568"/>
                <a:ext cx="3844" cy="342"/>
              </a:xfrm>
              <a:custGeom>
                <a:avLst/>
                <a:gdLst>
                  <a:gd name="T0" fmla="*/ 1440 w 1440"/>
                  <a:gd name="T1" fmla="*/ 128 h 128"/>
                  <a:gd name="T2" fmla="*/ 1436 w 1440"/>
                  <a:gd name="T3" fmla="*/ 127 h 128"/>
                  <a:gd name="T4" fmla="*/ 1433 w 1440"/>
                  <a:gd name="T5" fmla="*/ 127 h 128"/>
                  <a:gd name="T6" fmla="*/ 1429 w 1440"/>
                  <a:gd name="T7" fmla="*/ 126 h 128"/>
                  <a:gd name="T8" fmla="*/ 1425 w 1440"/>
                  <a:gd name="T9" fmla="*/ 126 h 128"/>
                  <a:gd name="T10" fmla="*/ 9 w 1440"/>
                  <a:gd name="T11" fmla="*/ 126 h 128"/>
                  <a:gd name="T12" fmla="*/ 5 w 1440"/>
                  <a:gd name="T13" fmla="*/ 126 h 128"/>
                  <a:gd name="T14" fmla="*/ 0 w 1440"/>
                  <a:gd name="T15" fmla="*/ 127 h 128"/>
                  <a:gd name="T16" fmla="*/ 6 w 1440"/>
                  <a:gd name="T17" fmla="*/ 123 h 128"/>
                  <a:gd name="T18" fmla="*/ 143 w 1440"/>
                  <a:gd name="T19" fmla="*/ 68 h 128"/>
                  <a:gd name="T20" fmla="*/ 569 w 1440"/>
                  <a:gd name="T21" fmla="*/ 3 h 128"/>
                  <a:gd name="T22" fmla="*/ 628 w 1440"/>
                  <a:gd name="T23" fmla="*/ 1 h 128"/>
                  <a:gd name="T24" fmla="*/ 656 w 1440"/>
                  <a:gd name="T25" fmla="*/ 0 h 128"/>
                  <a:gd name="T26" fmla="*/ 710 w 1440"/>
                  <a:gd name="T27" fmla="*/ 0 h 128"/>
                  <a:gd name="T28" fmla="*/ 719 w 1440"/>
                  <a:gd name="T29" fmla="*/ 0 h 128"/>
                  <a:gd name="T30" fmla="*/ 925 w 1440"/>
                  <a:gd name="T31" fmla="*/ 7 h 128"/>
                  <a:gd name="T32" fmla="*/ 1009 w 1440"/>
                  <a:gd name="T33" fmla="*/ 15 h 128"/>
                  <a:gd name="T34" fmla="*/ 1252 w 1440"/>
                  <a:gd name="T35" fmla="*/ 56 h 128"/>
                  <a:gd name="T36" fmla="*/ 1432 w 1440"/>
                  <a:gd name="T37" fmla="*/ 123 h 128"/>
                  <a:gd name="T38" fmla="*/ 1440 w 1440"/>
                  <a:gd name="T3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0" h="128">
                    <a:moveTo>
                      <a:pt x="1440" y="128"/>
                    </a:moveTo>
                    <a:cubicBezTo>
                      <a:pt x="1439" y="128"/>
                      <a:pt x="1438" y="127"/>
                      <a:pt x="1436" y="127"/>
                    </a:cubicBezTo>
                    <a:cubicBezTo>
                      <a:pt x="1435" y="127"/>
                      <a:pt x="1434" y="127"/>
                      <a:pt x="1433" y="127"/>
                    </a:cubicBezTo>
                    <a:cubicBezTo>
                      <a:pt x="1432" y="127"/>
                      <a:pt x="1430" y="126"/>
                      <a:pt x="1429" y="126"/>
                    </a:cubicBezTo>
                    <a:cubicBezTo>
                      <a:pt x="1428" y="126"/>
                      <a:pt x="1426" y="126"/>
                      <a:pt x="1425" y="126"/>
                    </a:cubicBezTo>
                    <a:cubicBezTo>
                      <a:pt x="9" y="126"/>
                      <a:pt x="9" y="126"/>
                      <a:pt x="9" y="126"/>
                    </a:cubicBezTo>
                    <a:cubicBezTo>
                      <a:pt x="7" y="126"/>
                      <a:pt x="6" y="126"/>
                      <a:pt x="5" y="126"/>
                    </a:cubicBezTo>
                    <a:cubicBezTo>
                      <a:pt x="3" y="126"/>
                      <a:pt x="2" y="126"/>
                      <a:pt x="0" y="127"/>
                    </a:cubicBezTo>
                    <a:cubicBezTo>
                      <a:pt x="2" y="125"/>
                      <a:pt x="4" y="124"/>
                      <a:pt x="6" y="123"/>
                    </a:cubicBezTo>
                    <a:cubicBezTo>
                      <a:pt x="41" y="103"/>
                      <a:pt x="87" y="84"/>
                      <a:pt x="143" y="68"/>
                    </a:cubicBezTo>
                    <a:cubicBezTo>
                      <a:pt x="253" y="35"/>
                      <a:pt x="402" y="12"/>
                      <a:pt x="569" y="3"/>
                    </a:cubicBezTo>
                    <a:cubicBezTo>
                      <a:pt x="588" y="2"/>
                      <a:pt x="608" y="2"/>
                      <a:pt x="628" y="1"/>
                    </a:cubicBezTo>
                    <a:cubicBezTo>
                      <a:pt x="656" y="0"/>
                      <a:pt x="656" y="0"/>
                      <a:pt x="656" y="0"/>
                    </a:cubicBezTo>
                    <a:cubicBezTo>
                      <a:pt x="674" y="0"/>
                      <a:pt x="692" y="0"/>
                      <a:pt x="710" y="0"/>
                    </a:cubicBezTo>
                    <a:cubicBezTo>
                      <a:pt x="713" y="0"/>
                      <a:pt x="716" y="0"/>
                      <a:pt x="719" y="0"/>
                    </a:cubicBezTo>
                    <a:cubicBezTo>
                      <a:pt x="790" y="0"/>
                      <a:pt x="860" y="2"/>
                      <a:pt x="925" y="7"/>
                    </a:cubicBezTo>
                    <a:cubicBezTo>
                      <a:pt x="954" y="9"/>
                      <a:pt x="982" y="12"/>
                      <a:pt x="1009" y="15"/>
                    </a:cubicBezTo>
                    <a:cubicBezTo>
                      <a:pt x="1091" y="23"/>
                      <a:pt x="1172" y="37"/>
                      <a:pt x="1252" y="56"/>
                    </a:cubicBezTo>
                    <a:cubicBezTo>
                      <a:pt x="1327" y="75"/>
                      <a:pt x="1389" y="98"/>
                      <a:pt x="1432" y="123"/>
                    </a:cubicBezTo>
                    <a:cubicBezTo>
                      <a:pt x="1435" y="125"/>
                      <a:pt x="1437" y="126"/>
                      <a:pt x="1440" y="12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  <a:alpha val="16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0" name="Freeform 19">
                <a:extLst>
                  <a:ext uri="{FF2B5EF4-FFF2-40B4-BE49-F238E27FC236}">
                    <a16:creationId xmlns:a16="http://schemas.microsoft.com/office/drawing/2014/main" id="{CD184AF0-8BD8-40B8-ADCA-D721AE8CD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94" y="3020"/>
                <a:ext cx="2731" cy="993"/>
              </a:xfrm>
              <a:custGeom>
                <a:avLst/>
                <a:gdLst>
                  <a:gd name="T0" fmla="*/ 1023 w 1023"/>
                  <a:gd name="T1" fmla="*/ 372 h 372"/>
                  <a:gd name="T2" fmla="*/ 794 w 1023"/>
                  <a:gd name="T3" fmla="*/ 372 h 372"/>
                  <a:gd name="T4" fmla="*/ 173 w 1023"/>
                  <a:gd name="T5" fmla="*/ 348 h 372"/>
                  <a:gd name="T6" fmla="*/ 0 w 1023"/>
                  <a:gd name="T7" fmla="*/ 234 h 372"/>
                  <a:gd name="T8" fmla="*/ 384 w 1023"/>
                  <a:gd name="T9" fmla="*/ 152 h 372"/>
                  <a:gd name="T10" fmla="*/ 541 w 1023"/>
                  <a:gd name="T11" fmla="*/ 170 h 372"/>
                  <a:gd name="T12" fmla="*/ 953 w 1023"/>
                  <a:gd name="T13" fmla="*/ 193 h 372"/>
                  <a:gd name="T14" fmla="*/ 1023 w 1023"/>
                  <a:gd name="T15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3" h="372">
                    <a:moveTo>
                      <a:pt x="1023" y="372"/>
                    </a:moveTo>
                    <a:cubicBezTo>
                      <a:pt x="794" y="372"/>
                      <a:pt x="794" y="372"/>
                      <a:pt x="794" y="372"/>
                    </a:cubicBezTo>
                    <a:cubicBezTo>
                      <a:pt x="173" y="348"/>
                      <a:pt x="173" y="348"/>
                      <a:pt x="173" y="348"/>
                    </a:cubicBezTo>
                    <a:cubicBezTo>
                      <a:pt x="173" y="348"/>
                      <a:pt x="80" y="293"/>
                      <a:pt x="0" y="234"/>
                    </a:cubicBezTo>
                    <a:cubicBezTo>
                      <a:pt x="127" y="122"/>
                      <a:pt x="334" y="124"/>
                      <a:pt x="384" y="152"/>
                    </a:cubicBezTo>
                    <a:cubicBezTo>
                      <a:pt x="438" y="182"/>
                      <a:pt x="541" y="170"/>
                      <a:pt x="541" y="170"/>
                    </a:cubicBezTo>
                    <a:cubicBezTo>
                      <a:pt x="616" y="0"/>
                      <a:pt x="821" y="103"/>
                      <a:pt x="953" y="193"/>
                    </a:cubicBezTo>
                    <a:cubicBezTo>
                      <a:pt x="981" y="251"/>
                      <a:pt x="1005" y="310"/>
                      <a:pt x="1023" y="372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1" name="Freeform 20">
                <a:extLst>
                  <a:ext uri="{FF2B5EF4-FFF2-40B4-BE49-F238E27FC236}">
                    <a16:creationId xmlns:a16="http://schemas.microsoft.com/office/drawing/2014/main" id="{AF0DEBB5-07E8-49B7-9A5A-8A6CE57B2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1" y="2830"/>
                <a:ext cx="4084" cy="1947"/>
              </a:xfrm>
              <a:custGeom>
                <a:avLst/>
                <a:gdLst>
                  <a:gd name="T0" fmla="*/ 1512 w 1530"/>
                  <a:gd name="T1" fmla="*/ 374 h 729"/>
                  <a:gd name="T2" fmla="*/ 982 w 1530"/>
                  <a:gd name="T3" fmla="*/ 259 h 729"/>
                  <a:gd name="T4" fmla="*/ 825 w 1530"/>
                  <a:gd name="T5" fmla="*/ 241 h 729"/>
                  <a:gd name="T6" fmla="*/ 410 w 1530"/>
                  <a:gd name="T7" fmla="*/ 355 h 729"/>
                  <a:gd name="T8" fmla="*/ 0 w 1530"/>
                  <a:gd name="T9" fmla="*/ 645 h 729"/>
                  <a:gd name="T10" fmla="*/ 434 w 1530"/>
                  <a:gd name="T11" fmla="*/ 717 h 729"/>
                  <a:gd name="T12" fmla="*/ 813 w 1530"/>
                  <a:gd name="T13" fmla="*/ 669 h 729"/>
                  <a:gd name="T14" fmla="*/ 1102 w 1530"/>
                  <a:gd name="T15" fmla="*/ 693 h 729"/>
                  <a:gd name="T16" fmla="*/ 1530 w 1530"/>
                  <a:gd name="T17" fmla="*/ 518 h 729"/>
                  <a:gd name="T18" fmla="*/ 1512 w 1530"/>
                  <a:gd name="T19" fmla="*/ 37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0" h="729">
                    <a:moveTo>
                      <a:pt x="1512" y="374"/>
                    </a:moveTo>
                    <a:cubicBezTo>
                      <a:pt x="1512" y="374"/>
                      <a:pt x="1096" y="0"/>
                      <a:pt x="982" y="259"/>
                    </a:cubicBezTo>
                    <a:cubicBezTo>
                      <a:pt x="982" y="259"/>
                      <a:pt x="879" y="271"/>
                      <a:pt x="825" y="241"/>
                    </a:cubicBezTo>
                    <a:cubicBezTo>
                      <a:pt x="771" y="211"/>
                      <a:pt x="530" y="211"/>
                      <a:pt x="410" y="355"/>
                    </a:cubicBezTo>
                    <a:cubicBezTo>
                      <a:pt x="289" y="500"/>
                      <a:pt x="0" y="645"/>
                      <a:pt x="0" y="645"/>
                    </a:cubicBezTo>
                    <a:cubicBezTo>
                      <a:pt x="0" y="645"/>
                      <a:pt x="292" y="670"/>
                      <a:pt x="434" y="717"/>
                    </a:cubicBezTo>
                    <a:cubicBezTo>
                      <a:pt x="470" y="729"/>
                      <a:pt x="675" y="711"/>
                      <a:pt x="813" y="669"/>
                    </a:cubicBezTo>
                    <a:cubicBezTo>
                      <a:pt x="952" y="627"/>
                      <a:pt x="1102" y="693"/>
                      <a:pt x="1102" y="693"/>
                    </a:cubicBezTo>
                    <a:cubicBezTo>
                      <a:pt x="1530" y="518"/>
                      <a:pt x="1530" y="518"/>
                      <a:pt x="1530" y="518"/>
                    </a:cubicBezTo>
                    <a:lnTo>
                      <a:pt x="1512" y="37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2" name="Freeform 21">
                <a:extLst>
                  <a:ext uri="{FF2B5EF4-FFF2-40B4-BE49-F238E27FC236}">
                    <a16:creationId xmlns:a16="http://schemas.microsoft.com/office/drawing/2014/main" id="{5FF3F92B-FA99-429C-B3B6-382B0732F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85"/>
                <a:ext cx="2755" cy="1028"/>
              </a:xfrm>
              <a:custGeom>
                <a:avLst/>
                <a:gdLst>
                  <a:gd name="T0" fmla="*/ 1032 w 1032"/>
                  <a:gd name="T1" fmla="*/ 240 h 385"/>
                  <a:gd name="T2" fmla="*/ 849 w 1032"/>
                  <a:gd name="T3" fmla="*/ 361 h 385"/>
                  <a:gd name="T4" fmla="*/ 229 w 1032"/>
                  <a:gd name="T5" fmla="*/ 385 h 385"/>
                  <a:gd name="T6" fmla="*/ 0 w 1032"/>
                  <a:gd name="T7" fmla="*/ 385 h 385"/>
                  <a:gd name="T8" fmla="*/ 60 w 1032"/>
                  <a:gd name="T9" fmla="*/ 226 h 385"/>
                  <a:gd name="T10" fmla="*/ 500 w 1032"/>
                  <a:gd name="T11" fmla="*/ 183 h 385"/>
                  <a:gd name="T12" fmla="*/ 656 w 1032"/>
                  <a:gd name="T13" fmla="*/ 165 h 385"/>
                  <a:gd name="T14" fmla="*/ 1032 w 1032"/>
                  <a:gd name="T15" fmla="*/ 24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2" h="385">
                    <a:moveTo>
                      <a:pt x="1032" y="240"/>
                    </a:moveTo>
                    <a:cubicBezTo>
                      <a:pt x="950" y="302"/>
                      <a:pt x="849" y="361"/>
                      <a:pt x="849" y="361"/>
                    </a:cubicBezTo>
                    <a:cubicBezTo>
                      <a:pt x="229" y="385"/>
                      <a:pt x="229" y="385"/>
                      <a:pt x="229" y="385"/>
                    </a:cubicBezTo>
                    <a:cubicBezTo>
                      <a:pt x="0" y="385"/>
                      <a:pt x="0" y="385"/>
                      <a:pt x="0" y="385"/>
                    </a:cubicBezTo>
                    <a:cubicBezTo>
                      <a:pt x="16" y="330"/>
                      <a:pt x="36" y="277"/>
                      <a:pt x="60" y="226"/>
                    </a:cubicBezTo>
                    <a:cubicBezTo>
                      <a:pt x="189" y="132"/>
                      <a:pt x="419" y="0"/>
                      <a:pt x="500" y="183"/>
                    </a:cubicBezTo>
                    <a:cubicBezTo>
                      <a:pt x="500" y="183"/>
                      <a:pt x="602" y="195"/>
                      <a:pt x="656" y="165"/>
                    </a:cubicBezTo>
                    <a:cubicBezTo>
                      <a:pt x="705" y="138"/>
                      <a:pt x="905" y="135"/>
                      <a:pt x="1032" y="24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3" name="Freeform 22">
                <a:extLst>
                  <a:ext uri="{FF2B5EF4-FFF2-40B4-BE49-F238E27FC236}">
                    <a16:creationId xmlns:a16="http://schemas.microsoft.com/office/drawing/2014/main" id="{C94403C2-CB30-4105-9760-43B4082E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830"/>
                <a:ext cx="4084" cy="1947"/>
              </a:xfrm>
              <a:custGeom>
                <a:avLst/>
                <a:gdLst>
                  <a:gd name="T0" fmla="*/ 19 w 1530"/>
                  <a:gd name="T1" fmla="*/ 374 h 729"/>
                  <a:gd name="T2" fmla="*/ 549 w 1530"/>
                  <a:gd name="T3" fmla="*/ 259 h 729"/>
                  <a:gd name="T4" fmla="*/ 705 w 1530"/>
                  <a:gd name="T5" fmla="*/ 241 h 729"/>
                  <a:gd name="T6" fmla="*/ 1121 w 1530"/>
                  <a:gd name="T7" fmla="*/ 355 h 729"/>
                  <a:gd name="T8" fmla="*/ 1530 w 1530"/>
                  <a:gd name="T9" fmla="*/ 645 h 729"/>
                  <a:gd name="T10" fmla="*/ 1097 w 1530"/>
                  <a:gd name="T11" fmla="*/ 717 h 729"/>
                  <a:gd name="T12" fmla="*/ 717 w 1530"/>
                  <a:gd name="T13" fmla="*/ 669 h 729"/>
                  <a:gd name="T14" fmla="*/ 428 w 1530"/>
                  <a:gd name="T15" fmla="*/ 693 h 729"/>
                  <a:gd name="T16" fmla="*/ 0 w 1530"/>
                  <a:gd name="T17" fmla="*/ 518 h 729"/>
                  <a:gd name="T18" fmla="*/ 19 w 1530"/>
                  <a:gd name="T19" fmla="*/ 37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0" h="729">
                    <a:moveTo>
                      <a:pt x="19" y="374"/>
                    </a:moveTo>
                    <a:cubicBezTo>
                      <a:pt x="19" y="374"/>
                      <a:pt x="434" y="0"/>
                      <a:pt x="549" y="259"/>
                    </a:cubicBezTo>
                    <a:cubicBezTo>
                      <a:pt x="549" y="259"/>
                      <a:pt x="651" y="271"/>
                      <a:pt x="705" y="241"/>
                    </a:cubicBezTo>
                    <a:cubicBezTo>
                      <a:pt x="759" y="211"/>
                      <a:pt x="1000" y="211"/>
                      <a:pt x="1121" y="355"/>
                    </a:cubicBezTo>
                    <a:cubicBezTo>
                      <a:pt x="1241" y="500"/>
                      <a:pt x="1530" y="645"/>
                      <a:pt x="1530" y="645"/>
                    </a:cubicBezTo>
                    <a:cubicBezTo>
                      <a:pt x="1530" y="645"/>
                      <a:pt x="1238" y="670"/>
                      <a:pt x="1097" y="717"/>
                    </a:cubicBezTo>
                    <a:cubicBezTo>
                      <a:pt x="1061" y="729"/>
                      <a:pt x="856" y="711"/>
                      <a:pt x="717" y="669"/>
                    </a:cubicBezTo>
                    <a:cubicBezTo>
                      <a:pt x="579" y="627"/>
                      <a:pt x="428" y="693"/>
                      <a:pt x="428" y="693"/>
                    </a:cubicBezTo>
                    <a:cubicBezTo>
                      <a:pt x="0" y="518"/>
                      <a:pt x="0" y="518"/>
                      <a:pt x="0" y="518"/>
                    </a:cubicBezTo>
                    <a:lnTo>
                      <a:pt x="19" y="37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4" name="Freeform 23">
                <a:extLst>
                  <a:ext uri="{FF2B5EF4-FFF2-40B4-BE49-F238E27FC236}">
                    <a16:creationId xmlns:a16="http://schemas.microsoft.com/office/drawing/2014/main" id="{B7F16ED2-2F1F-4BBB-9EDB-8F7118ACF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3936"/>
                <a:ext cx="1510" cy="744"/>
              </a:xfrm>
              <a:custGeom>
                <a:avLst/>
                <a:gdLst>
                  <a:gd name="T0" fmla="*/ 521 w 566"/>
                  <a:gd name="T1" fmla="*/ 251 h 279"/>
                  <a:gd name="T2" fmla="*/ 428 w 566"/>
                  <a:gd name="T3" fmla="*/ 279 h 279"/>
                  <a:gd name="T4" fmla="*/ 0 w 566"/>
                  <a:gd name="T5" fmla="*/ 104 h 279"/>
                  <a:gd name="T6" fmla="*/ 11 w 566"/>
                  <a:gd name="T7" fmla="*/ 17 h 279"/>
                  <a:gd name="T8" fmla="*/ 398 w 566"/>
                  <a:gd name="T9" fmla="*/ 86 h 279"/>
                  <a:gd name="T10" fmla="*/ 521 w 566"/>
                  <a:gd name="T11" fmla="*/ 251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6" h="279">
                    <a:moveTo>
                      <a:pt x="521" y="251"/>
                    </a:moveTo>
                    <a:cubicBezTo>
                      <a:pt x="490" y="257"/>
                      <a:pt x="458" y="267"/>
                      <a:pt x="428" y="279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45" y="0"/>
                      <a:pt x="398" y="86"/>
                      <a:pt x="398" y="86"/>
                    </a:cubicBezTo>
                    <a:cubicBezTo>
                      <a:pt x="398" y="86"/>
                      <a:pt x="566" y="180"/>
                      <a:pt x="521" y="251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5" name="Freeform 24">
                <a:extLst>
                  <a:ext uri="{FF2B5EF4-FFF2-40B4-BE49-F238E27FC236}">
                    <a16:creationId xmlns:a16="http://schemas.microsoft.com/office/drawing/2014/main" id="{13FCD5AE-38CE-45BA-9A7C-8D4AD55E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9"/>
                <a:ext cx="1511" cy="771"/>
              </a:xfrm>
              <a:custGeom>
                <a:avLst/>
                <a:gdLst>
                  <a:gd name="T0" fmla="*/ 566 w 566"/>
                  <a:gd name="T1" fmla="*/ 114 h 289"/>
                  <a:gd name="T2" fmla="*/ 138 w 566"/>
                  <a:gd name="T3" fmla="*/ 289 h 289"/>
                  <a:gd name="T4" fmla="*/ 2 w 566"/>
                  <a:gd name="T5" fmla="*/ 254 h 289"/>
                  <a:gd name="T6" fmla="*/ 0 w 566"/>
                  <a:gd name="T7" fmla="*/ 247 h 289"/>
                  <a:gd name="T8" fmla="*/ 557 w 566"/>
                  <a:gd name="T9" fmla="*/ 39 h 289"/>
                  <a:gd name="T10" fmla="*/ 566 w 566"/>
                  <a:gd name="T11" fmla="*/ 11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6" h="289">
                    <a:moveTo>
                      <a:pt x="566" y="114"/>
                    </a:moveTo>
                    <a:cubicBezTo>
                      <a:pt x="138" y="289"/>
                      <a:pt x="138" y="289"/>
                      <a:pt x="138" y="289"/>
                    </a:cubicBezTo>
                    <a:cubicBezTo>
                      <a:pt x="95" y="271"/>
                      <a:pt x="49" y="260"/>
                      <a:pt x="2" y="254"/>
                    </a:cubicBezTo>
                    <a:cubicBezTo>
                      <a:pt x="1" y="252"/>
                      <a:pt x="0" y="249"/>
                      <a:pt x="0" y="247"/>
                    </a:cubicBezTo>
                    <a:cubicBezTo>
                      <a:pt x="43" y="0"/>
                      <a:pt x="412" y="21"/>
                      <a:pt x="557" y="39"/>
                    </a:cubicBezTo>
                    <a:lnTo>
                      <a:pt x="566" y="11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6" name="Freeform 25">
                <a:extLst>
                  <a:ext uri="{FF2B5EF4-FFF2-40B4-BE49-F238E27FC236}">
                    <a16:creationId xmlns:a16="http://schemas.microsoft.com/office/drawing/2014/main" id="{B73B35F4-8840-4600-9D63-76CD15F0E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4000"/>
                <a:ext cx="3240" cy="905"/>
              </a:xfrm>
              <a:custGeom>
                <a:avLst/>
                <a:gdLst>
                  <a:gd name="T0" fmla="*/ 1188 w 1214"/>
                  <a:gd name="T1" fmla="*/ 230 h 339"/>
                  <a:gd name="T2" fmla="*/ 1188 w 1214"/>
                  <a:gd name="T3" fmla="*/ 230 h 339"/>
                  <a:gd name="T4" fmla="*/ 1147 w 1214"/>
                  <a:gd name="T5" fmla="*/ 269 h 339"/>
                  <a:gd name="T6" fmla="*/ 1108 w 1214"/>
                  <a:gd name="T7" fmla="*/ 285 h 339"/>
                  <a:gd name="T8" fmla="*/ 998 w 1214"/>
                  <a:gd name="T9" fmla="*/ 336 h 339"/>
                  <a:gd name="T10" fmla="*/ 994 w 1214"/>
                  <a:gd name="T11" fmla="*/ 339 h 339"/>
                  <a:gd name="T12" fmla="*/ 214 w 1214"/>
                  <a:gd name="T13" fmla="*/ 339 h 339"/>
                  <a:gd name="T14" fmla="*/ 213 w 1214"/>
                  <a:gd name="T15" fmla="*/ 336 h 339"/>
                  <a:gd name="T16" fmla="*/ 211 w 1214"/>
                  <a:gd name="T17" fmla="*/ 333 h 339"/>
                  <a:gd name="T18" fmla="*/ 38 w 1214"/>
                  <a:gd name="T19" fmla="*/ 281 h 339"/>
                  <a:gd name="T20" fmla="*/ 0 w 1214"/>
                  <a:gd name="T21" fmla="*/ 225 h 339"/>
                  <a:gd name="T22" fmla="*/ 0 w 1214"/>
                  <a:gd name="T23" fmla="*/ 222 h 339"/>
                  <a:gd name="T24" fmla="*/ 464 w 1214"/>
                  <a:gd name="T25" fmla="*/ 9 h 339"/>
                  <a:gd name="T26" fmla="*/ 512 w 1214"/>
                  <a:gd name="T27" fmla="*/ 13 h 339"/>
                  <a:gd name="T28" fmla="*/ 521 w 1214"/>
                  <a:gd name="T29" fmla="*/ 13 h 339"/>
                  <a:gd name="T30" fmla="*/ 540 w 1214"/>
                  <a:gd name="T31" fmla="*/ 15 h 339"/>
                  <a:gd name="T32" fmla="*/ 548 w 1214"/>
                  <a:gd name="T33" fmla="*/ 16 h 339"/>
                  <a:gd name="T34" fmla="*/ 573 w 1214"/>
                  <a:gd name="T35" fmla="*/ 20 h 339"/>
                  <a:gd name="T36" fmla="*/ 585 w 1214"/>
                  <a:gd name="T37" fmla="*/ 21 h 339"/>
                  <a:gd name="T38" fmla="*/ 612 w 1214"/>
                  <a:gd name="T39" fmla="*/ 26 h 339"/>
                  <a:gd name="T40" fmla="*/ 614 w 1214"/>
                  <a:gd name="T41" fmla="*/ 26 h 339"/>
                  <a:gd name="T42" fmla="*/ 623 w 1214"/>
                  <a:gd name="T43" fmla="*/ 20 h 339"/>
                  <a:gd name="T44" fmla="*/ 635 w 1214"/>
                  <a:gd name="T45" fmla="*/ 14 h 339"/>
                  <a:gd name="T46" fmla="*/ 641 w 1214"/>
                  <a:gd name="T47" fmla="*/ 12 h 339"/>
                  <a:gd name="T48" fmla="*/ 690 w 1214"/>
                  <a:gd name="T49" fmla="*/ 4 h 339"/>
                  <a:gd name="T50" fmla="*/ 707 w 1214"/>
                  <a:gd name="T51" fmla="*/ 3 h 339"/>
                  <a:gd name="T52" fmla="*/ 729 w 1214"/>
                  <a:gd name="T53" fmla="*/ 3 h 339"/>
                  <a:gd name="T54" fmla="*/ 751 w 1214"/>
                  <a:gd name="T55" fmla="*/ 5 h 339"/>
                  <a:gd name="T56" fmla="*/ 755 w 1214"/>
                  <a:gd name="T57" fmla="*/ 5 h 339"/>
                  <a:gd name="T58" fmla="*/ 853 w 1214"/>
                  <a:gd name="T59" fmla="*/ 20 h 339"/>
                  <a:gd name="T60" fmla="*/ 952 w 1214"/>
                  <a:gd name="T61" fmla="*/ 42 h 339"/>
                  <a:gd name="T62" fmla="*/ 1060 w 1214"/>
                  <a:gd name="T63" fmla="*/ 74 h 339"/>
                  <a:gd name="T64" fmla="*/ 1188 w 1214"/>
                  <a:gd name="T65" fmla="*/ 23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4" h="339">
                    <a:moveTo>
                      <a:pt x="1188" y="230"/>
                    </a:moveTo>
                    <a:cubicBezTo>
                      <a:pt x="1188" y="230"/>
                      <a:pt x="1188" y="230"/>
                      <a:pt x="1188" y="230"/>
                    </a:cubicBezTo>
                    <a:cubicBezTo>
                      <a:pt x="1183" y="244"/>
                      <a:pt x="1170" y="257"/>
                      <a:pt x="1147" y="269"/>
                    </a:cubicBezTo>
                    <a:cubicBezTo>
                      <a:pt x="1135" y="276"/>
                      <a:pt x="1122" y="281"/>
                      <a:pt x="1108" y="285"/>
                    </a:cubicBezTo>
                    <a:cubicBezTo>
                      <a:pt x="1057" y="301"/>
                      <a:pt x="1022" y="319"/>
                      <a:pt x="998" y="336"/>
                    </a:cubicBezTo>
                    <a:cubicBezTo>
                      <a:pt x="997" y="337"/>
                      <a:pt x="996" y="338"/>
                      <a:pt x="99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8"/>
                      <a:pt x="213" y="337"/>
                      <a:pt x="213" y="336"/>
                    </a:cubicBezTo>
                    <a:cubicBezTo>
                      <a:pt x="211" y="334"/>
                      <a:pt x="211" y="333"/>
                      <a:pt x="211" y="333"/>
                    </a:cubicBezTo>
                    <a:cubicBezTo>
                      <a:pt x="119" y="330"/>
                      <a:pt x="67" y="306"/>
                      <a:pt x="38" y="281"/>
                    </a:cubicBezTo>
                    <a:cubicBezTo>
                      <a:pt x="5" y="253"/>
                      <a:pt x="0" y="225"/>
                      <a:pt x="0" y="225"/>
                    </a:cubicBezTo>
                    <a:cubicBezTo>
                      <a:pt x="0" y="224"/>
                      <a:pt x="0" y="223"/>
                      <a:pt x="0" y="222"/>
                    </a:cubicBezTo>
                    <a:cubicBezTo>
                      <a:pt x="38" y="21"/>
                      <a:pt x="295" y="0"/>
                      <a:pt x="464" y="9"/>
                    </a:cubicBezTo>
                    <a:cubicBezTo>
                      <a:pt x="481" y="10"/>
                      <a:pt x="497" y="11"/>
                      <a:pt x="512" y="13"/>
                    </a:cubicBezTo>
                    <a:cubicBezTo>
                      <a:pt x="521" y="13"/>
                      <a:pt x="521" y="13"/>
                      <a:pt x="521" y="13"/>
                    </a:cubicBezTo>
                    <a:cubicBezTo>
                      <a:pt x="540" y="15"/>
                      <a:pt x="540" y="15"/>
                      <a:pt x="540" y="15"/>
                    </a:cubicBezTo>
                    <a:cubicBezTo>
                      <a:pt x="548" y="16"/>
                      <a:pt x="548" y="16"/>
                      <a:pt x="548" y="16"/>
                    </a:cubicBezTo>
                    <a:cubicBezTo>
                      <a:pt x="557" y="17"/>
                      <a:pt x="566" y="19"/>
                      <a:pt x="573" y="20"/>
                    </a:cubicBezTo>
                    <a:cubicBezTo>
                      <a:pt x="578" y="20"/>
                      <a:pt x="581" y="21"/>
                      <a:pt x="585" y="21"/>
                    </a:cubicBezTo>
                    <a:cubicBezTo>
                      <a:pt x="599" y="23"/>
                      <a:pt x="608" y="25"/>
                      <a:pt x="612" y="26"/>
                    </a:cubicBezTo>
                    <a:cubicBezTo>
                      <a:pt x="614" y="26"/>
                      <a:pt x="614" y="26"/>
                      <a:pt x="614" y="26"/>
                    </a:cubicBezTo>
                    <a:cubicBezTo>
                      <a:pt x="617" y="24"/>
                      <a:pt x="620" y="22"/>
                      <a:pt x="623" y="20"/>
                    </a:cubicBezTo>
                    <a:cubicBezTo>
                      <a:pt x="627" y="18"/>
                      <a:pt x="631" y="16"/>
                      <a:pt x="635" y="14"/>
                    </a:cubicBezTo>
                    <a:cubicBezTo>
                      <a:pt x="637" y="14"/>
                      <a:pt x="639" y="13"/>
                      <a:pt x="641" y="12"/>
                    </a:cubicBezTo>
                    <a:cubicBezTo>
                      <a:pt x="657" y="7"/>
                      <a:pt x="673" y="4"/>
                      <a:pt x="690" y="4"/>
                    </a:cubicBezTo>
                    <a:cubicBezTo>
                      <a:pt x="696" y="3"/>
                      <a:pt x="701" y="3"/>
                      <a:pt x="707" y="3"/>
                    </a:cubicBezTo>
                    <a:cubicBezTo>
                      <a:pt x="714" y="3"/>
                      <a:pt x="722" y="3"/>
                      <a:pt x="729" y="3"/>
                    </a:cubicBezTo>
                    <a:cubicBezTo>
                      <a:pt x="737" y="4"/>
                      <a:pt x="744" y="4"/>
                      <a:pt x="751" y="5"/>
                    </a:cubicBezTo>
                    <a:cubicBezTo>
                      <a:pt x="752" y="5"/>
                      <a:pt x="754" y="5"/>
                      <a:pt x="755" y="5"/>
                    </a:cubicBezTo>
                    <a:cubicBezTo>
                      <a:pt x="788" y="8"/>
                      <a:pt x="821" y="13"/>
                      <a:pt x="853" y="20"/>
                    </a:cubicBezTo>
                    <a:cubicBezTo>
                      <a:pt x="888" y="26"/>
                      <a:pt x="922" y="34"/>
                      <a:pt x="952" y="42"/>
                    </a:cubicBezTo>
                    <a:cubicBezTo>
                      <a:pt x="1015" y="59"/>
                      <a:pt x="1060" y="74"/>
                      <a:pt x="1060" y="74"/>
                    </a:cubicBezTo>
                    <a:cubicBezTo>
                      <a:pt x="1060" y="74"/>
                      <a:pt x="1214" y="160"/>
                      <a:pt x="1188" y="2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7" name="Freeform 26">
                <a:extLst>
                  <a:ext uri="{FF2B5EF4-FFF2-40B4-BE49-F238E27FC236}">
                    <a16:creationId xmlns:a16="http://schemas.microsoft.com/office/drawing/2014/main" id="{3E717320-38B8-4299-B0E8-606D6BA9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-291"/>
                <a:ext cx="951" cy="684"/>
              </a:xfrm>
              <a:custGeom>
                <a:avLst/>
                <a:gdLst>
                  <a:gd name="T0" fmla="*/ 151 w 356"/>
                  <a:gd name="T1" fmla="*/ 23 h 256"/>
                  <a:gd name="T2" fmla="*/ 341 w 356"/>
                  <a:gd name="T3" fmla="*/ 87 h 256"/>
                  <a:gd name="T4" fmla="*/ 204 w 356"/>
                  <a:gd name="T5" fmla="*/ 234 h 256"/>
                  <a:gd name="T6" fmla="*/ 14 w 356"/>
                  <a:gd name="T7" fmla="*/ 170 h 256"/>
                  <a:gd name="T8" fmla="*/ 151 w 356"/>
                  <a:gd name="T9" fmla="*/ 2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256">
                    <a:moveTo>
                      <a:pt x="151" y="23"/>
                    </a:moveTo>
                    <a:cubicBezTo>
                      <a:pt x="241" y="0"/>
                      <a:pt x="326" y="29"/>
                      <a:pt x="341" y="87"/>
                    </a:cubicBezTo>
                    <a:cubicBezTo>
                      <a:pt x="356" y="145"/>
                      <a:pt x="295" y="211"/>
                      <a:pt x="204" y="234"/>
                    </a:cubicBezTo>
                    <a:cubicBezTo>
                      <a:pt x="114" y="256"/>
                      <a:pt x="29" y="228"/>
                      <a:pt x="14" y="170"/>
                    </a:cubicBezTo>
                    <a:cubicBezTo>
                      <a:pt x="0" y="112"/>
                      <a:pt x="61" y="46"/>
                      <a:pt x="151" y="2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8" name="Freeform 27">
                <a:extLst>
                  <a:ext uri="{FF2B5EF4-FFF2-40B4-BE49-F238E27FC236}">
                    <a16:creationId xmlns:a16="http://schemas.microsoft.com/office/drawing/2014/main" id="{0122B7C4-62DA-4C86-B372-978D7E32B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-510"/>
                <a:ext cx="977" cy="838"/>
              </a:xfrm>
              <a:custGeom>
                <a:avLst/>
                <a:gdLst>
                  <a:gd name="T0" fmla="*/ 8 w 366"/>
                  <a:gd name="T1" fmla="*/ 138 h 314"/>
                  <a:gd name="T2" fmla="*/ 366 w 366"/>
                  <a:gd name="T3" fmla="*/ 110 h 314"/>
                  <a:gd name="T4" fmla="*/ 0 w 366"/>
                  <a:gd name="T5" fmla="*/ 210 h 314"/>
                  <a:gd name="T6" fmla="*/ 8 w 366"/>
                  <a:gd name="T7" fmla="*/ 138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6" h="314">
                    <a:moveTo>
                      <a:pt x="8" y="138"/>
                    </a:moveTo>
                    <a:cubicBezTo>
                      <a:pt x="8" y="138"/>
                      <a:pt x="249" y="0"/>
                      <a:pt x="366" y="110"/>
                    </a:cubicBezTo>
                    <a:cubicBezTo>
                      <a:pt x="366" y="110"/>
                      <a:pt x="260" y="314"/>
                      <a:pt x="0" y="210"/>
                    </a:cubicBezTo>
                    <a:cubicBezTo>
                      <a:pt x="8" y="138"/>
                      <a:pt x="8" y="138"/>
                      <a:pt x="8" y="1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9" name="Freeform 28">
                <a:extLst>
                  <a:ext uri="{FF2B5EF4-FFF2-40B4-BE49-F238E27FC236}">
                    <a16:creationId xmlns:a16="http://schemas.microsoft.com/office/drawing/2014/main" id="{FA341872-7CA5-4D88-87DD-F45E1F5F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-774"/>
                <a:ext cx="816" cy="811"/>
              </a:xfrm>
              <a:custGeom>
                <a:avLst/>
                <a:gdLst>
                  <a:gd name="T0" fmla="*/ 0 w 306"/>
                  <a:gd name="T1" fmla="*/ 237 h 304"/>
                  <a:gd name="T2" fmla="*/ 300 w 306"/>
                  <a:gd name="T3" fmla="*/ 40 h 304"/>
                  <a:gd name="T4" fmla="*/ 28 w 306"/>
                  <a:gd name="T5" fmla="*/ 304 h 304"/>
                  <a:gd name="T6" fmla="*/ 0 w 306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304">
                    <a:moveTo>
                      <a:pt x="0" y="237"/>
                    </a:moveTo>
                    <a:cubicBezTo>
                      <a:pt x="0" y="237"/>
                      <a:pt x="144" y="0"/>
                      <a:pt x="300" y="40"/>
                    </a:cubicBezTo>
                    <a:cubicBezTo>
                      <a:pt x="300" y="40"/>
                      <a:pt x="306" y="269"/>
                      <a:pt x="28" y="304"/>
                    </a:cubicBezTo>
                    <a:cubicBezTo>
                      <a:pt x="0" y="237"/>
                      <a:pt x="0" y="237"/>
                      <a:pt x="0" y="237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0" name="Freeform 29">
                <a:extLst>
                  <a:ext uri="{FF2B5EF4-FFF2-40B4-BE49-F238E27FC236}">
                    <a16:creationId xmlns:a16="http://schemas.microsoft.com/office/drawing/2014/main" id="{2467C12D-1FD2-41DA-833F-7E4B6321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-788"/>
                <a:ext cx="819" cy="812"/>
              </a:xfrm>
              <a:custGeom>
                <a:avLst/>
                <a:gdLst>
                  <a:gd name="T0" fmla="*/ 0 w 307"/>
                  <a:gd name="T1" fmla="*/ 237 h 304"/>
                  <a:gd name="T2" fmla="*/ 301 w 307"/>
                  <a:gd name="T3" fmla="*/ 40 h 304"/>
                  <a:gd name="T4" fmla="*/ 29 w 307"/>
                  <a:gd name="T5" fmla="*/ 304 h 304"/>
                  <a:gd name="T6" fmla="*/ 0 w 307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04">
                    <a:moveTo>
                      <a:pt x="0" y="237"/>
                    </a:moveTo>
                    <a:cubicBezTo>
                      <a:pt x="0" y="237"/>
                      <a:pt x="145" y="0"/>
                      <a:pt x="301" y="40"/>
                    </a:cubicBezTo>
                    <a:cubicBezTo>
                      <a:pt x="301" y="40"/>
                      <a:pt x="307" y="269"/>
                      <a:pt x="29" y="304"/>
                    </a:cubicBezTo>
                    <a:cubicBezTo>
                      <a:pt x="0" y="237"/>
                      <a:pt x="0" y="237"/>
                      <a:pt x="0" y="237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1" name="Freeform 30">
                <a:extLst>
                  <a:ext uri="{FF2B5EF4-FFF2-40B4-BE49-F238E27FC236}">
                    <a16:creationId xmlns:a16="http://schemas.microsoft.com/office/drawing/2014/main" id="{BB7758C4-9117-45BD-A18E-3D5010DC1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-601"/>
                <a:ext cx="403" cy="590"/>
              </a:xfrm>
              <a:custGeom>
                <a:avLst/>
                <a:gdLst>
                  <a:gd name="T0" fmla="*/ 151 w 151"/>
                  <a:gd name="T1" fmla="*/ 0 h 221"/>
                  <a:gd name="T2" fmla="*/ 25 w 151"/>
                  <a:gd name="T3" fmla="*/ 221 h 221"/>
                  <a:gd name="T4" fmla="*/ 25 w 151"/>
                  <a:gd name="T5" fmla="*/ 220 h 221"/>
                  <a:gd name="T6" fmla="*/ 0 w 151"/>
                  <a:gd name="T7" fmla="*/ 163 h 221"/>
                  <a:gd name="T8" fmla="*/ 151 w 151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221">
                    <a:moveTo>
                      <a:pt x="151" y="0"/>
                    </a:moveTo>
                    <a:cubicBezTo>
                      <a:pt x="148" y="65"/>
                      <a:pt x="118" y="144"/>
                      <a:pt x="25" y="221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63" y="59"/>
                      <a:pt x="151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2" name="Freeform 31">
                <a:extLst>
                  <a:ext uri="{FF2B5EF4-FFF2-40B4-BE49-F238E27FC236}">
                    <a16:creationId xmlns:a16="http://schemas.microsoft.com/office/drawing/2014/main" id="{700F67EC-98AC-45B9-9D9D-DA70E26D8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-996"/>
                <a:ext cx="742" cy="985"/>
              </a:xfrm>
              <a:custGeom>
                <a:avLst/>
                <a:gdLst>
                  <a:gd name="T0" fmla="*/ 62 w 278"/>
                  <a:gd name="T1" fmla="*/ 369 h 369"/>
                  <a:gd name="T2" fmla="*/ 48 w 278"/>
                  <a:gd name="T3" fmla="*/ 359 h 369"/>
                  <a:gd name="T4" fmla="*/ 2 w 278"/>
                  <a:gd name="T5" fmla="*/ 327 h 369"/>
                  <a:gd name="T6" fmla="*/ 43 w 278"/>
                  <a:gd name="T7" fmla="*/ 111 h 369"/>
                  <a:gd name="T8" fmla="*/ 151 w 278"/>
                  <a:gd name="T9" fmla="*/ 0 h 369"/>
                  <a:gd name="T10" fmla="*/ 62 w 278"/>
                  <a:gd name="T11" fmla="*/ 36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8" h="369">
                    <a:moveTo>
                      <a:pt x="62" y="369"/>
                    </a:moveTo>
                    <a:cubicBezTo>
                      <a:pt x="48" y="359"/>
                      <a:pt x="48" y="359"/>
                      <a:pt x="48" y="359"/>
                    </a:cubicBezTo>
                    <a:cubicBezTo>
                      <a:pt x="2" y="327"/>
                      <a:pt x="2" y="327"/>
                      <a:pt x="2" y="327"/>
                    </a:cubicBezTo>
                    <a:cubicBezTo>
                      <a:pt x="2" y="327"/>
                      <a:pt x="0" y="207"/>
                      <a:pt x="43" y="111"/>
                    </a:cubicBezTo>
                    <a:cubicBezTo>
                      <a:pt x="65" y="61"/>
                      <a:pt x="99" y="17"/>
                      <a:pt x="151" y="0"/>
                    </a:cubicBezTo>
                    <a:cubicBezTo>
                      <a:pt x="151" y="0"/>
                      <a:pt x="278" y="191"/>
                      <a:pt x="62" y="3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33" name="Freeform 32">
                <a:extLst>
                  <a:ext uri="{FF2B5EF4-FFF2-40B4-BE49-F238E27FC236}">
                    <a16:creationId xmlns:a16="http://schemas.microsoft.com/office/drawing/2014/main" id="{3D986D1B-7AAC-453D-86DA-ECE8200D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-699"/>
                <a:ext cx="232" cy="662"/>
              </a:xfrm>
              <a:custGeom>
                <a:avLst/>
                <a:gdLst>
                  <a:gd name="T0" fmla="*/ 50 w 87"/>
                  <a:gd name="T1" fmla="*/ 248 h 248"/>
                  <a:gd name="T2" fmla="*/ 48 w 87"/>
                  <a:gd name="T3" fmla="*/ 248 h 248"/>
                  <a:gd name="T4" fmla="*/ 2 w 87"/>
                  <a:gd name="T5" fmla="*/ 216 h 248"/>
                  <a:gd name="T6" fmla="*/ 43 w 87"/>
                  <a:gd name="T7" fmla="*/ 0 h 248"/>
                  <a:gd name="T8" fmla="*/ 50 w 87"/>
                  <a:gd name="T9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8">
                    <a:moveTo>
                      <a:pt x="50" y="248"/>
                    </a:moveTo>
                    <a:cubicBezTo>
                      <a:pt x="48" y="248"/>
                      <a:pt x="48" y="248"/>
                      <a:pt x="48" y="248"/>
                    </a:cubicBezTo>
                    <a:cubicBezTo>
                      <a:pt x="2" y="216"/>
                      <a:pt x="2" y="216"/>
                      <a:pt x="2" y="216"/>
                    </a:cubicBezTo>
                    <a:cubicBezTo>
                      <a:pt x="2" y="216"/>
                      <a:pt x="0" y="96"/>
                      <a:pt x="43" y="0"/>
                    </a:cubicBezTo>
                    <a:cubicBezTo>
                      <a:pt x="72" y="56"/>
                      <a:pt x="87" y="137"/>
                      <a:pt x="50" y="248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4" name="Freeform 33">
                <a:extLst>
                  <a:ext uri="{FF2B5EF4-FFF2-40B4-BE49-F238E27FC236}">
                    <a16:creationId xmlns:a16="http://schemas.microsoft.com/office/drawing/2014/main" id="{63511FB3-5679-4304-9365-630AB932E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-996"/>
                <a:ext cx="835" cy="959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5" name="Freeform 34">
                <a:extLst>
                  <a:ext uri="{FF2B5EF4-FFF2-40B4-BE49-F238E27FC236}">
                    <a16:creationId xmlns:a16="http://schemas.microsoft.com/office/drawing/2014/main" id="{C834AA36-27C5-4E2C-A429-A82534375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-878"/>
                <a:ext cx="772" cy="865"/>
              </a:xfrm>
              <a:custGeom>
                <a:avLst/>
                <a:gdLst>
                  <a:gd name="T0" fmla="*/ 216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6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6" y="324"/>
                    </a:moveTo>
                    <a:cubicBezTo>
                      <a:pt x="216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6" y="32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6" name="Freeform 35">
                <a:extLst>
                  <a:ext uri="{FF2B5EF4-FFF2-40B4-BE49-F238E27FC236}">
                    <a16:creationId xmlns:a16="http://schemas.microsoft.com/office/drawing/2014/main" id="{CC07EA7E-B6B3-4862-B54D-A441FC6E6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-878"/>
                <a:ext cx="772" cy="865"/>
              </a:xfrm>
              <a:custGeom>
                <a:avLst/>
                <a:gdLst>
                  <a:gd name="T0" fmla="*/ 215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5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5" y="324"/>
                    </a:moveTo>
                    <a:cubicBezTo>
                      <a:pt x="215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5" y="3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7" name="Freeform 36">
                <a:extLst>
                  <a:ext uri="{FF2B5EF4-FFF2-40B4-BE49-F238E27FC236}">
                    <a16:creationId xmlns:a16="http://schemas.microsoft.com/office/drawing/2014/main" id="{1E5CE420-8F40-49AD-AA63-AC6082990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-737"/>
                <a:ext cx="892" cy="806"/>
              </a:xfrm>
              <a:custGeom>
                <a:avLst/>
                <a:gdLst>
                  <a:gd name="T0" fmla="*/ 279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9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9" y="302"/>
                    </a:moveTo>
                    <a:cubicBezTo>
                      <a:pt x="279" y="302"/>
                      <a:pt x="9" y="235"/>
                      <a:pt x="0" y="75"/>
                    </a:cubicBezTo>
                    <a:cubicBezTo>
                      <a:pt x="0" y="75"/>
                      <a:pt x="217" y="0"/>
                      <a:pt x="334" y="254"/>
                    </a:cubicBezTo>
                    <a:lnTo>
                      <a:pt x="279" y="302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8" name="Freeform 37">
                <a:extLst>
                  <a:ext uri="{FF2B5EF4-FFF2-40B4-BE49-F238E27FC236}">
                    <a16:creationId xmlns:a16="http://schemas.microsoft.com/office/drawing/2014/main" id="{7F01DB8F-8082-4B36-A15F-FF242F13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-71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5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6"/>
                      <a:pt x="0" y="75"/>
                    </a:cubicBezTo>
                    <a:cubicBezTo>
                      <a:pt x="0" y="75"/>
                      <a:pt x="216" y="0"/>
                      <a:pt x="334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9" name="Freeform 38">
                <a:extLst>
                  <a:ext uri="{FF2B5EF4-FFF2-40B4-BE49-F238E27FC236}">
                    <a16:creationId xmlns:a16="http://schemas.microsoft.com/office/drawing/2014/main" id="{AB28160D-6B02-4B71-9CD9-B3440ED39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-443"/>
                <a:ext cx="1012" cy="803"/>
              </a:xfrm>
              <a:custGeom>
                <a:avLst/>
                <a:gdLst>
                  <a:gd name="T0" fmla="*/ 348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8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8" y="247"/>
                    </a:moveTo>
                    <a:cubicBezTo>
                      <a:pt x="348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8" y="24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0" name="Freeform 39">
                <a:extLst>
                  <a:ext uri="{FF2B5EF4-FFF2-40B4-BE49-F238E27FC236}">
                    <a16:creationId xmlns:a16="http://schemas.microsoft.com/office/drawing/2014/main" id="{0F3651D9-6201-41C4-B1FC-0D75BEB83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-419"/>
                <a:ext cx="1012" cy="804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1" name="Freeform 40">
                <a:extLst>
                  <a:ext uri="{FF2B5EF4-FFF2-40B4-BE49-F238E27FC236}">
                    <a16:creationId xmlns:a16="http://schemas.microsoft.com/office/drawing/2014/main" id="{CE1268D5-E38A-448D-AEF8-4AFF0F324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-93"/>
                <a:ext cx="905" cy="803"/>
              </a:xfrm>
              <a:custGeom>
                <a:avLst/>
                <a:gdLst>
                  <a:gd name="T0" fmla="*/ 339 w 339"/>
                  <a:gd name="T1" fmla="*/ 107 h 301"/>
                  <a:gd name="T2" fmla="*/ 0 w 339"/>
                  <a:gd name="T3" fmla="*/ 224 h 301"/>
                  <a:gd name="T4" fmla="*/ 328 w 339"/>
                  <a:gd name="T5" fmla="*/ 35 h 301"/>
                  <a:gd name="T6" fmla="*/ 339 w 339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9" h="301">
                    <a:moveTo>
                      <a:pt x="339" y="107"/>
                    </a:moveTo>
                    <a:cubicBezTo>
                      <a:pt x="339" y="107"/>
                      <a:pt x="140" y="301"/>
                      <a:pt x="0" y="224"/>
                    </a:cubicBezTo>
                    <a:cubicBezTo>
                      <a:pt x="0" y="224"/>
                      <a:pt x="50" y="0"/>
                      <a:pt x="328" y="35"/>
                    </a:cubicBezTo>
                    <a:lnTo>
                      <a:pt x="339" y="10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2" name="Freeform 41">
                <a:extLst>
                  <a:ext uri="{FF2B5EF4-FFF2-40B4-BE49-F238E27FC236}">
                    <a16:creationId xmlns:a16="http://schemas.microsoft.com/office/drawing/2014/main" id="{2FEC0B13-021C-42A2-A757-12B6C02BB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-69"/>
                <a:ext cx="908" cy="803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3" name="Freeform 42">
                <a:extLst>
                  <a:ext uri="{FF2B5EF4-FFF2-40B4-BE49-F238E27FC236}">
                    <a16:creationId xmlns:a16="http://schemas.microsoft.com/office/drawing/2014/main" id="{377AD852-0935-475F-8B90-EC266347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40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4" name="Freeform 43">
                <a:extLst>
                  <a:ext uri="{FF2B5EF4-FFF2-40B4-BE49-F238E27FC236}">
                    <a16:creationId xmlns:a16="http://schemas.microsoft.com/office/drawing/2014/main" id="{BC541A25-9375-41E4-93C2-DF5C8E8F5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53"/>
                <a:ext cx="785" cy="1002"/>
              </a:xfrm>
              <a:custGeom>
                <a:avLst/>
                <a:gdLst>
                  <a:gd name="T0" fmla="*/ 261 w 294"/>
                  <a:gd name="T1" fmla="*/ 35 h 375"/>
                  <a:gd name="T2" fmla="*/ 147 w 294"/>
                  <a:gd name="T3" fmla="*/ 375 h 375"/>
                  <a:gd name="T4" fmla="*/ 197 w 294"/>
                  <a:gd name="T5" fmla="*/ 0 h 375"/>
                  <a:gd name="T6" fmla="*/ 261 w 294"/>
                  <a:gd name="T7" fmla="*/ 3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5">
                    <a:moveTo>
                      <a:pt x="261" y="35"/>
                    </a:moveTo>
                    <a:cubicBezTo>
                      <a:pt x="261" y="35"/>
                      <a:pt x="294" y="311"/>
                      <a:pt x="147" y="375"/>
                    </a:cubicBezTo>
                    <a:cubicBezTo>
                      <a:pt x="147" y="375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5" name="Freeform 44">
                <a:extLst>
                  <a:ext uri="{FF2B5EF4-FFF2-40B4-BE49-F238E27FC236}">
                    <a16:creationId xmlns:a16="http://schemas.microsoft.com/office/drawing/2014/main" id="{18AC80BF-9342-4E8F-8E7B-B4D952E86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91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6" name="Freeform 45">
                <a:extLst>
                  <a:ext uri="{FF2B5EF4-FFF2-40B4-BE49-F238E27FC236}">
                    <a16:creationId xmlns:a16="http://schemas.microsoft.com/office/drawing/2014/main" id="{BC542944-17A2-4063-ADF6-CFF1705BF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91"/>
                <a:ext cx="782" cy="1004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7" name="Freeform 46">
                <a:extLst>
                  <a:ext uri="{FF2B5EF4-FFF2-40B4-BE49-F238E27FC236}">
                    <a16:creationId xmlns:a16="http://schemas.microsoft.com/office/drawing/2014/main" id="{6C678936-EDC7-4D65-BE2D-1A66256F8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00"/>
                <a:ext cx="796" cy="828"/>
              </a:xfrm>
              <a:custGeom>
                <a:avLst/>
                <a:gdLst>
                  <a:gd name="T0" fmla="*/ 69 w 298"/>
                  <a:gd name="T1" fmla="*/ 0 h 310"/>
                  <a:gd name="T2" fmla="*/ 250 w 298"/>
                  <a:gd name="T3" fmla="*/ 310 h 310"/>
                  <a:gd name="T4" fmla="*/ 0 w 298"/>
                  <a:gd name="T5" fmla="*/ 24 h 310"/>
                  <a:gd name="T6" fmla="*/ 69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9" y="0"/>
                    </a:moveTo>
                    <a:cubicBezTo>
                      <a:pt x="69" y="0"/>
                      <a:pt x="298" y="157"/>
                      <a:pt x="250" y="310"/>
                    </a:cubicBezTo>
                    <a:cubicBezTo>
                      <a:pt x="250" y="310"/>
                      <a:pt x="21" y="304"/>
                      <a:pt x="0" y="24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8" name="Freeform 47">
                <a:extLst>
                  <a:ext uri="{FF2B5EF4-FFF2-40B4-BE49-F238E27FC236}">
                    <a16:creationId xmlns:a16="http://schemas.microsoft.com/office/drawing/2014/main" id="{99E7771C-D898-4A14-9FFD-2FC76BAD7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00"/>
                <a:ext cx="795" cy="828"/>
              </a:xfrm>
              <a:custGeom>
                <a:avLst/>
                <a:gdLst>
                  <a:gd name="T0" fmla="*/ 68 w 298"/>
                  <a:gd name="T1" fmla="*/ 0 h 310"/>
                  <a:gd name="T2" fmla="*/ 249 w 298"/>
                  <a:gd name="T3" fmla="*/ 310 h 310"/>
                  <a:gd name="T4" fmla="*/ 0 w 298"/>
                  <a:gd name="T5" fmla="*/ 24 h 310"/>
                  <a:gd name="T6" fmla="*/ 68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8" y="0"/>
                    </a:moveTo>
                    <a:cubicBezTo>
                      <a:pt x="68" y="0"/>
                      <a:pt x="298" y="157"/>
                      <a:pt x="249" y="310"/>
                    </a:cubicBezTo>
                    <a:cubicBezTo>
                      <a:pt x="249" y="310"/>
                      <a:pt x="20" y="304"/>
                      <a:pt x="0" y="2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9" name="Freeform 48">
                <a:extLst>
                  <a:ext uri="{FF2B5EF4-FFF2-40B4-BE49-F238E27FC236}">
                    <a16:creationId xmlns:a16="http://schemas.microsoft.com/office/drawing/2014/main" id="{BEE325CB-1438-49E2-A549-5EB5C6568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"/>
                <a:ext cx="972" cy="932"/>
              </a:xfrm>
              <a:custGeom>
                <a:avLst/>
                <a:gdLst>
                  <a:gd name="T0" fmla="*/ 49 w 364"/>
                  <a:gd name="T1" fmla="*/ 0 h 349"/>
                  <a:gd name="T2" fmla="*/ 364 w 364"/>
                  <a:gd name="T3" fmla="*/ 255 h 349"/>
                  <a:gd name="T4" fmla="*/ 0 w 364"/>
                  <a:gd name="T5" fmla="*/ 57 h 349"/>
                  <a:gd name="T6" fmla="*/ 49 w 364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349">
                    <a:moveTo>
                      <a:pt x="49" y="0"/>
                    </a:moveTo>
                    <a:cubicBezTo>
                      <a:pt x="49" y="0"/>
                      <a:pt x="333" y="69"/>
                      <a:pt x="364" y="255"/>
                    </a:cubicBezTo>
                    <a:cubicBezTo>
                      <a:pt x="364" y="255"/>
                      <a:pt x="155" y="349"/>
                      <a:pt x="0" y="57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0" name="Freeform 49">
                <a:extLst>
                  <a:ext uri="{FF2B5EF4-FFF2-40B4-BE49-F238E27FC236}">
                    <a16:creationId xmlns:a16="http://schemas.microsoft.com/office/drawing/2014/main" id="{25B6ADD3-E958-4C25-A64B-8329595ED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91"/>
                <a:ext cx="975" cy="929"/>
              </a:xfrm>
              <a:custGeom>
                <a:avLst/>
                <a:gdLst>
                  <a:gd name="T0" fmla="*/ 50 w 365"/>
                  <a:gd name="T1" fmla="*/ 0 h 348"/>
                  <a:gd name="T2" fmla="*/ 365 w 365"/>
                  <a:gd name="T3" fmla="*/ 254 h 348"/>
                  <a:gd name="T4" fmla="*/ 0 w 365"/>
                  <a:gd name="T5" fmla="*/ 56 h 348"/>
                  <a:gd name="T6" fmla="*/ 50 w 365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8">
                    <a:moveTo>
                      <a:pt x="50" y="0"/>
                    </a:moveTo>
                    <a:cubicBezTo>
                      <a:pt x="50" y="0"/>
                      <a:pt x="333" y="68"/>
                      <a:pt x="365" y="254"/>
                    </a:cubicBezTo>
                    <a:cubicBezTo>
                      <a:pt x="365" y="254"/>
                      <a:pt x="156" y="348"/>
                      <a:pt x="0" y="56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1" name="Freeform 50">
                <a:extLst>
                  <a:ext uri="{FF2B5EF4-FFF2-40B4-BE49-F238E27FC236}">
                    <a16:creationId xmlns:a16="http://schemas.microsoft.com/office/drawing/2014/main" id="{9E847BC5-1E9E-47D3-AC44-BBB49FE5D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-996"/>
                <a:ext cx="835" cy="959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2" name="Freeform 51">
                <a:extLst>
                  <a:ext uri="{FF2B5EF4-FFF2-40B4-BE49-F238E27FC236}">
                    <a16:creationId xmlns:a16="http://schemas.microsoft.com/office/drawing/2014/main" id="{2D2E8721-3BDB-4D75-A135-BA077CBE5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-71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5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6"/>
                      <a:pt x="0" y="75"/>
                    </a:cubicBezTo>
                    <a:cubicBezTo>
                      <a:pt x="0" y="75"/>
                      <a:pt x="216" y="0"/>
                      <a:pt x="334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3" name="Freeform 52">
                <a:extLst>
                  <a:ext uri="{FF2B5EF4-FFF2-40B4-BE49-F238E27FC236}">
                    <a16:creationId xmlns:a16="http://schemas.microsoft.com/office/drawing/2014/main" id="{D2F3062D-6F3D-4769-A84F-1DFC71D87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-69"/>
                <a:ext cx="908" cy="803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4" name="Freeform 53">
                <a:extLst>
                  <a:ext uri="{FF2B5EF4-FFF2-40B4-BE49-F238E27FC236}">
                    <a16:creationId xmlns:a16="http://schemas.microsoft.com/office/drawing/2014/main" id="{B68BF5E9-66BA-4B4F-8724-5F63C62B7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91"/>
                <a:ext cx="782" cy="1004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5" name="Freeform 54">
                <a:extLst>
                  <a:ext uri="{FF2B5EF4-FFF2-40B4-BE49-F238E27FC236}">
                    <a16:creationId xmlns:a16="http://schemas.microsoft.com/office/drawing/2014/main" id="{1AF8D300-8851-4ED3-BEF1-23E9C739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91"/>
                <a:ext cx="975" cy="929"/>
              </a:xfrm>
              <a:custGeom>
                <a:avLst/>
                <a:gdLst>
                  <a:gd name="T0" fmla="*/ 50 w 365"/>
                  <a:gd name="T1" fmla="*/ 0 h 348"/>
                  <a:gd name="T2" fmla="*/ 365 w 365"/>
                  <a:gd name="T3" fmla="*/ 254 h 348"/>
                  <a:gd name="T4" fmla="*/ 0 w 365"/>
                  <a:gd name="T5" fmla="*/ 56 h 348"/>
                  <a:gd name="T6" fmla="*/ 50 w 365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8">
                    <a:moveTo>
                      <a:pt x="50" y="0"/>
                    </a:moveTo>
                    <a:cubicBezTo>
                      <a:pt x="50" y="0"/>
                      <a:pt x="333" y="68"/>
                      <a:pt x="365" y="254"/>
                    </a:cubicBezTo>
                    <a:cubicBezTo>
                      <a:pt x="365" y="254"/>
                      <a:pt x="156" y="348"/>
                      <a:pt x="0" y="56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6" name="Freeform 55">
                <a:extLst>
                  <a:ext uri="{FF2B5EF4-FFF2-40B4-BE49-F238E27FC236}">
                    <a16:creationId xmlns:a16="http://schemas.microsoft.com/office/drawing/2014/main" id="{41B810CC-70BA-489A-83B3-9481F3A33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446"/>
                <a:ext cx="227" cy="117"/>
              </a:xfrm>
              <a:custGeom>
                <a:avLst/>
                <a:gdLst>
                  <a:gd name="T0" fmla="*/ 83 w 85"/>
                  <a:gd name="T1" fmla="*/ 0 h 44"/>
                  <a:gd name="T2" fmla="*/ 0 w 85"/>
                  <a:gd name="T3" fmla="*/ 23 h 44"/>
                  <a:gd name="T4" fmla="*/ 12 w 85"/>
                  <a:gd name="T5" fmla="*/ 44 h 44"/>
                  <a:gd name="T6" fmla="*/ 73 w 85"/>
                  <a:gd name="T7" fmla="*/ 22 h 44"/>
                  <a:gd name="T8" fmla="*/ 85 w 85"/>
                  <a:gd name="T9" fmla="*/ 4 h 44"/>
                  <a:gd name="T10" fmla="*/ 83 w 85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4">
                    <a:moveTo>
                      <a:pt x="83" y="0"/>
                    </a:moveTo>
                    <a:cubicBezTo>
                      <a:pt x="57" y="12"/>
                      <a:pt x="29" y="20"/>
                      <a:pt x="0" y="23"/>
                    </a:cubicBezTo>
                    <a:cubicBezTo>
                      <a:pt x="4" y="29"/>
                      <a:pt x="8" y="36"/>
                      <a:pt x="12" y="44"/>
                    </a:cubicBezTo>
                    <a:cubicBezTo>
                      <a:pt x="39" y="38"/>
                      <a:pt x="60" y="29"/>
                      <a:pt x="73" y="22"/>
                    </a:cubicBezTo>
                    <a:cubicBezTo>
                      <a:pt x="77" y="16"/>
                      <a:pt x="81" y="10"/>
                      <a:pt x="85" y="4"/>
                    </a:cubicBezTo>
                    <a:cubicBezTo>
                      <a:pt x="84" y="3"/>
                      <a:pt x="83" y="1"/>
                      <a:pt x="83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7" name="Freeform 57">
                <a:extLst>
                  <a:ext uri="{FF2B5EF4-FFF2-40B4-BE49-F238E27FC236}">
                    <a16:creationId xmlns:a16="http://schemas.microsoft.com/office/drawing/2014/main" id="{337D110E-AA14-429B-9045-D22D6DDD7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462"/>
                <a:ext cx="32" cy="40"/>
              </a:xfrm>
              <a:custGeom>
                <a:avLst/>
                <a:gdLst>
                  <a:gd name="T0" fmla="*/ 9 w 12"/>
                  <a:gd name="T1" fmla="*/ 0 h 15"/>
                  <a:gd name="T2" fmla="*/ 0 w 12"/>
                  <a:gd name="T3" fmla="*/ 15 h 15"/>
                  <a:gd name="T4" fmla="*/ 12 w 12"/>
                  <a:gd name="T5" fmla="*/ 7 h 15"/>
                  <a:gd name="T6" fmla="*/ 9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9" y="0"/>
                    </a:moveTo>
                    <a:cubicBezTo>
                      <a:pt x="6" y="5"/>
                      <a:pt x="3" y="10"/>
                      <a:pt x="0" y="15"/>
                    </a:cubicBezTo>
                    <a:cubicBezTo>
                      <a:pt x="8" y="11"/>
                      <a:pt x="12" y="7"/>
                      <a:pt x="12" y="7"/>
                    </a:cubicBezTo>
                    <a:cubicBezTo>
                      <a:pt x="12" y="5"/>
                      <a:pt x="10" y="2"/>
                      <a:pt x="9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8" name="Freeform 58">
                <a:extLst>
                  <a:ext uri="{FF2B5EF4-FFF2-40B4-BE49-F238E27FC236}">
                    <a16:creationId xmlns:a16="http://schemas.microsoft.com/office/drawing/2014/main" id="{AFB18858-26C6-4E76-A714-5E758539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7"/>
                <a:ext cx="145" cy="101"/>
              </a:xfrm>
              <a:custGeom>
                <a:avLst/>
                <a:gdLst>
                  <a:gd name="T0" fmla="*/ 13 w 54"/>
                  <a:gd name="T1" fmla="*/ 0 h 38"/>
                  <a:gd name="T2" fmla="*/ 0 w 54"/>
                  <a:gd name="T3" fmla="*/ 25 h 38"/>
                  <a:gd name="T4" fmla="*/ 44 w 54"/>
                  <a:gd name="T5" fmla="*/ 38 h 38"/>
                  <a:gd name="T6" fmla="*/ 54 w 54"/>
                  <a:gd name="T7" fmla="*/ 22 h 38"/>
                  <a:gd name="T8" fmla="*/ 17 w 54"/>
                  <a:gd name="T9" fmla="*/ 9 h 38"/>
                  <a:gd name="T10" fmla="*/ 18 w 54"/>
                  <a:gd name="T11" fmla="*/ 4 h 38"/>
                  <a:gd name="T12" fmla="*/ 15 w 54"/>
                  <a:gd name="T13" fmla="*/ 4 h 38"/>
                  <a:gd name="T14" fmla="*/ 13 w 54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38">
                    <a:moveTo>
                      <a:pt x="13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7" y="26"/>
                      <a:pt x="23" y="31"/>
                      <a:pt x="44" y="38"/>
                    </a:cubicBezTo>
                    <a:cubicBezTo>
                      <a:pt x="48" y="33"/>
                      <a:pt x="51" y="28"/>
                      <a:pt x="54" y="22"/>
                    </a:cubicBezTo>
                    <a:cubicBezTo>
                      <a:pt x="42" y="18"/>
                      <a:pt x="30" y="14"/>
                      <a:pt x="17" y="9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9" name="Freeform 59">
                <a:extLst>
                  <a:ext uri="{FF2B5EF4-FFF2-40B4-BE49-F238E27FC236}">
                    <a16:creationId xmlns:a16="http://schemas.microsoft.com/office/drawing/2014/main" id="{A479B9C7-5A5D-43F3-BA18-067A813FE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0"/>
                <a:ext cx="563" cy="131"/>
              </a:xfrm>
              <a:custGeom>
                <a:avLst/>
                <a:gdLst>
                  <a:gd name="T0" fmla="*/ 67 w 211"/>
                  <a:gd name="T1" fmla="*/ 0 h 49"/>
                  <a:gd name="T2" fmla="*/ 1 w 211"/>
                  <a:gd name="T3" fmla="*/ 14 h 49"/>
                  <a:gd name="T4" fmla="*/ 0 w 211"/>
                  <a:gd name="T5" fmla="*/ 19 h 49"/>
                  <a:gd name="T6" fmla="*/ 37 w 211"/>
                  <a:gd name="T7" fmla="*/ 32 h 49"/>
                  <a:gd name="T8" fmla="*/ 140 w 211"/>
                  <a:gd name="T9" fmla="*/ 49 h 49"/>
                  <a:gd name="T10" fmla="*/ 211 w 211"/>
                  <a:gd name="T11" fmla="*/ 39 h 49"/>
                  <a:gd name="T12" fmla="*/ 67 w 211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49">
                    <a:moveTo>
                      <a:pt x="67" y="0"/>
                    </a:moveTo>
                    <a:cubicBezTo>
                      <a:pt x="47" y="6"/>
                      <a:pt x="25" y="11"/>
                      <a:pt x="1" y="1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3" y="24"/>
                      <a:pt x="25" y="28"/>
                      <a:pt x="37" y="32"/>
                    </a:cubicBezTo>
                    <a:cubicBezTo>
                      <a:pt x="75" y="44"/>
                      <a:pt x="109" y="49"/>
                      <a:pt x="140" y="49"/>
                    </a:cubicBezTo>
                    <a:cubicBezTo>
                      <a:pt x="166" y="49"/>
                      <a:pt x="190" y="45"/>
                      <a:pt x="211" y="39"/>
                    </a:cubicBezTo>
                    <a:cubicBezTo>
                      <a:pt x="160" y="17"/>
                      <a:pt x="107" y="6"/>
                      <a:pt x="67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0" name="Freeform 60">
                <a:extLst>
                  <a:ext uri="{FF2B5EF4-FFF2-40B4-BE49-F238E27FC236}">
                    <a16:creationId xmlns:a16="http://schemas.microsoft.com/office/drawing/2014/main" id="{355BA92B-47A4-4224-947C-657876FD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-5"/>
                <a:ext cx="190" cy="42"/>
              </a:xfrm>
              <a:custGeom>
                <a:avLst/>
                <a:gdLst>
                  <a:gd name="T0" fmla="*/ 54 w 71"/>
                  <a:gd name="T1" fmla="*/ 0 h 16"/>
                  <a:gd name="T2" fmla="*/ 2 w 71"/>
                  <a:gd name="T3" fmla="*/ 10 h 16"/>
                  <a:gd name="T4" fmla="*/ 0 w 71"/>
                  <a:gd name="T5" fmla="*/ 12 h 16"/>
                  <a:gd name="T6" fmla="*/ 2 w 71"/>
                  <a:gd name="T7" fmla="*/ 16 h 16"/>
                  <a:gd name="T8" fmla="*/ 5 w 71"/>
                  <a:gd name="T9" fmla="*/ 16 h 16"/>
                  <a:gd name="T10" fmla="*/ 71 w 71"/>
                  <a:gd name="T11" fmla="*/ 2 h 16"/>
                  <a:gd name="T12" fmla="*/ 54 w 7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6">
                    <a:moveTo>
                      <a:pt x="54" y="0"/>
                    </a:moveTo>
                    <a:cubicBezTo>
                      <a:pt x="38" y="4"/>
                      <a:pt x="20" y="7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4" y="16"/>
                      <a:pt x="5" y="16"/>
                    </a:cubicBezTo>
                    <a:cubicBezTo>
                      <a:pt x="29" y="13"/>
                      <a:pt x="51" y="8"/>
                      <a:pt x="71" y="2"/>
                    </a:cubicBezTo>
                    <a:cubicBezTo>
                      <a:pt x="65" y="1"/>
                      <a:pt x="59" y="0"/>
                      <a:pt x="54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1" name="Freeform 61">
                <a:extLst>
                  <a:ext uri="{FF2B5EF4-FFF2-40B4-BE49-F238E27FC236}">
                    <a16:creationId xmlns:a16="http://schemas.microsoft.com/office/drawing/2014/main" id="{EC60FC6F-DAE8-4712-B093-EF1A0B70E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-19"/>
                <a:ext cx="139" cy="40"/>
              </a:xfrm>
              <a:custGeom>
                <a:avLst/>
                <a:gdLst>
                  <a:gd name="T0" fmla="*/ 8 w 52"/>
                  <a:gd name="T1" fmla="*/ 0 h 15"/>
                  <a:gd name="T2" fmla="*/ 0 w 52"/>
                  <a:gd name="T3" fmla="*/ 15 h 15"/>
                  <a:gd name="T4" fmla="*/ 52 w 52"/>
                  <a:gd name="T5" fmla="*/ 5 h 15"/>
                  <a:gd name="T6" fmla="*/ 8 w 5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5">
                    <a:moveTo>
                      <a:pt x="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8" y="12"/>
                      <a:pt x="36" y="9"/>
                      <a:pt x="52" y="5"/>
                    </a:cubicBezTo>
                    <a:cubicBezTo>
                      <a:pt x="25" y="1"/>
                      <a:pt x="8" y="0"/>
                      <a:pt x="8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2" name="Freeform 62">
                <a:extLst>
                  <a:ext uri="{FF2B5EF4-FFF2-40B4-BE49-F238E27FC236}">
                    <a16:creationId xmlns:a16="http://schemas.microsoft.com/office/drawing/2014/main" id="{842C46FC-38D6-4CFB-AE80-2195B5AD4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93"/>
                <a:ext cx="793" cy="481"/>
              </a:xfrm>
              <a:custGeom>
                <a:avLst/>
                <a:gdLst>
                  <a:gd name="T0" fmla="*/ 14 w 297"/>
                  <a:gd name="T1" fmla="*/ 0 h 180"/>
                  <a:gd name="T2" fmla="*/ 0 w 297"/>
                  <a:gd name="T3" fmla="*/ 24 h 180"/>
                  <a:gd name="T4" fmla="*/ 272 w 297"/>
                  <a:gd name="T5" fmla="*/ 180 h 180"/>
                  <a:gd name="T6" fmla="*/ 297 w 297"/>
                  <a:gd name="T7" fmla="*/ 179 h 180"/>
                  <a:gd name="T8" fmla="*/ 58 w 297"/>
                  <a:gd name="T9" fmla="*/ 13 h 180"/>
                  <a:gd name="T10" fmla="*/ 14 w 297"/>
                  <a:gd name="T1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7" h="180">
                    <a:moveTo>
                      <a:pt x="14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103" y="149"/>
                      <a:pt x="200" y="180"/>
                      <a:pt x="272" y="180"/>
                    </a:cubicBezTo>
                    <a:cubicBezTo>
                      <a:pt x="280" y="180"/>
                      <a:pt x="289" y="180"/>
                      <a:pt x="297" y="179"/>
                    </a:cubicBezTo>
                    <a:cubicBezTo>
                      <a:pt x="241" y="88"/>
                      <a:pt x="124" y="37"/>
                      <a:pt x="58" y="13"/>
                    </a:cubicBezTo>
                    <a:cubicBezTo>
                      <a:pt x="37" y="6"/>
                      <a:pt x="21" y="1"/>
                      <a:pt x="14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3" name="Freeform 63">
                <a:extLst>
                  <a:ext uri="{FF2B5EF4-FFF2-40B4-BE49-F238E27FC236}">
                    <a16:creationId xmlns:a16="http://schemas.microsoft.com/office/drawing/2014/main" id="{D1764A63-E1CC-4B13-A211-6240B20C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-80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4" name="Freeform 64">
                <a:extLst>
                  <a:ext uri="{FF2B5EF4-FFF2-40B4-BE49-F238E27FC236}">
                    <a16:creationId xmlns:a16="http://schemas.microsoft.com/office/drawing/2014/main" id="{C6FDC34F-90ED-4135-9145-359087888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-43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6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6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65" name="Freeform 65">
                <a:extLst>
                  <a:ext uri="{FF2B5EF4-FFF2-40B4-BE49-F238E27FC236}">
                    <a16:creationId xmlns:a16="http://schemas.microsoft.com/office/drawing/2014/main" id="{65124126-3093-4E78-AF8B-8228239B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-459"/>
                <a:ext cx="1012" cy="1012"/>
              </a:xfrm>
              <a:custGeom>
                <a:avLst/>
                <a:gdLst>
                  <a:gd name="T0" fmla="*/ 356 w 379"/>
                  <a:gd name="T1" fmla="*/ 231 h 379"/>
                  <a:gd name="T2" fmla="*/ 148 w 379"/>
                  <a:gd name="T3" fmla="*/ 356 h 379"/>
                  <a:gd name="T4" fmla="*/ 23 w 379"/>
                  <a:gd name="T5" fmla="*/ 148 h 379"/>
                  <a:gd name="T6" fmla="*/ 231 w 379"/>
                  <a:gd name="T7" fmla="*/ 23 h 379"/>
                  <a:gd name="T8" fmla="*/ 356 w 379"/>
                  <a:gd name="T9" fmla="*/ 23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379">
                    <a:moveTo>
                      <a:pt x="356" y="231"/>
                    </a:moveTo>
                    <a:cubicBezTo>
                      <a:pt x="333" y="323"/>
                      <a:pt x="240" y="379"/>
                      <a:pt x="148" y="356"/>
                    </a:cubicBezTo>
                    <a:cubicBezTo>
                      <a:pt x="56" y="333"/>
                      <a:pt x="0" y="240"/>
                      <a:pt x="23" y="148"/>
                    </a:cubicBezTo>
                    <a:cubicBezTo>
                      <a:pt x="46" y="56"/>
                      <a:pt x="139" y="0"/>
                      <a:pt x="231" y="23"/>
                    </a:cubicBezTo>
                    <a:cubicBezTo>
                      <a:pt x="323" y="46"/>
                      <a:pt x="379" y="139"/>
                      <a:pt x="356" y="23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6" name="Freeform 66">
                <a:extLst>
                  <a:ext uri="{FF2B5EF4-FFF2-40B4-BE49-F238E27FC236}">
                    <a16:creationId xmlns:a16="http://schemas.microsoft.com/office/drawing/2014/main" id="{C8A43CD3-700B-4114-80BC-B8FC9607D1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-251"/>
                <a:ext cx="445" cy="579"/>
              </a:xfrm>
              <a:custGeom>
                <a:avLst/>
                <a:gdLst>
                  <a:gd name="T0" fmla="*/ 164 w 167"/>
                  <a:gd name="T1" fmla="*/ 87 h 217"/>
                  <a:gd name="T2" fmla="*/ 126 w 167"/>
                  <a:gd name="T3" fmla="*/ 44 h 217"/>
                  <a:gd name="T4" fmla="*/ 134 w 167"/>
                  <a:gd name="T5" fmla="*/ 13 h 217"/>
                  <a:gd name="T6" fmla="*/ 115 w 167"/>
                  <a:gd name="T7" fmla="*/ 8 h 217"/>
                  <a:gd name="T8" fmla="*/ 108 w 167"/>
                  <a:gd name="T9" fmla="*/ 39 h 217"/>
                  <a:gd name="T10" fmla="*/ 93 w 167"/>
                  <a:gd name="T11" fmla="*/ 35 h 217"/>
                  <a:gd name="T12" fmla="*/ 100 w 167"/>
                  <a:gd name="T13" fmla="*/ 5 h 217"/>
                  <a:gd name="T14" fmla="*/ 82 w 167"/>
                  <a:gd name="T15" fmla="*/ 0 h 217"/>
                  <a:gd name="T16" fmla="*/ 74 w 167"/>
                  <a:gd name="T17" fmla="*/ 31 h 217"/>
                  <a:gd name="T18" fmla="*/ 62 w 167"/>
                  <a:gd name="T19" fmla="*/ 28 h 217"/>
                  <a:gd name="T20" fmla="*/ 36 w 167"/>
                  <a:gd name="T21" fmla="*/ 22 h 217"/>
                  <a:gd name="T22" fmla="*/ 31 w 167"/>
                  <a:gd name="T23" fmla="*/ 42 h 217"/>
                  <a:gd name="T24" fmla="*/ 44 w 167"/>
                  <a:gd name="T25" fmla="*/ 45 h 217"/>
                  <a:gd name="T26" fmla="*/ 53 w 167"/>
                  <a:gd name="T27" fmla="*/ 56 h 217"/>
                  <a:gd name="T28" fmla="*/ 44 w 167"/>
                  <a:gd name="T29" fmla="*/ 91 h 217"/>
                  <a:gd name="T30" fmla="*/ 46 w 167"/>
                  <a:gd name="T31" fmla="*/ 92 h 217"/>
                  <a:gd name="T32" fmla="*/ 44 w 167"/>
                  <a:gd name="T33" fmla="*/ 91 h 217"/>
                  <a:gd name="T34" fmla="*/ 32 w 167"/>
                  <a:gd name="T35" fmla="*/ 141 h 217"/>
                  <a:gd name="T36" fmla="*/ 23 w 167"/>
                  <a:gd name="T37" fmla="*/ 145 h 217"/>
                  <a:gd name="T38" fmla="*/ 23 w 167"/>
                  <a:gd name="T39" fmla="*/ 145 h 217"/>
                  <a:gd name="T40" fmla="*/ 10 w 167"/>
                  <a:gd name="T41" fmla="*/ 142 h 217"/>
                  <a:gd name="T42" fmla="*/ 0 w 167"/>
                  <a:gd name="T43" fmla="*/ 163 h 217"/>
                  <a:gd name="T44" fmla="*/ 25 w 167"/>
                  <a:gd name="T45" fmla="*/ 170 h 217"/>
                  <a:gd name="T46" fmla="*/ 38 w 167"/>
                  <a:gd name="T47" fmla="*/ 173 h 217"/>
                  <a:gd name="T48" fmla="*/ 30 w 167"/>
                  <a:gd name="T49" fmla="*/ 204 h 217"/>
                  <a:gd name="T50" fmla="*/ 49 w 167"/>
                  <a:gd name="T51" fmla="*/ 209 h 217"/>
                  <a:gd name="T52" fmla="*/ 57 w 167"/>
                  <a:gd name="T53" fmla="*/ 178 h 217"/>
                  <a:gd name="T54" fmla="*/ 72 w 167"/>
                  <a:gd name="T55" fmla="*/ 182 h 217"/>
                  <a:gd name="T56" fmla="*/ 64 w 167"/>
                  <a:gd name="T57" fmla="*/ 213 h 217"/>
                  <a:gd name="T58" fmla="*/ 83 w 167"/>
                  <a:gd name="T59" fmla="*/ 217 h 217"/>
                  <a:gd name="T60" fmla="*/ 91 w 167"/>
                  <a:gd name="T61" fmla="*/ 186 h 217"/>
                  <a:gd name="T62" fmla="*/ 157 w 167"/>
                  <a:gd name="T63" fmla="*/ 161 h 217"/>
                  <a:gd name="T64" fmla="*/ 140 w 167"/>
                  <a:gd name="T65" fmla="*/ 115 h 217"/>
                  <a:gd name="T66" fmla="*/ 164 w 167"/>
                  <a:gd name="T67" fmla="*/ 87 h 217"/>
                  <a:gd name="T68" fmla="*/ 121 w 167"/>
                  <a:gd name="T69" fmla="*/ 148 h 217"/>
                  <a:gd name="T70" fmla="*/ 63 w 167"/>
                  <a:gd name="T71" fmla="*/ 155 h 217"/>
                  <a:gd name="T72" fmla="*/ 73 w 167"/>
                  <a:gd name="T73" fmla="*/ 114 h 217"/>
                  <a:gd name="T74" fmla="*/ 121 w 167"/>
                  <a:gd name="T75" fmla="*/ 148 h 217"/>
                  <a:gd name="T76" fmla="*/ 127 w 167"/>
                  <a:gd name="T77" fmla="*/ 87 h 217"/>
                  <a:gd name="T78" fmla="*/ 78 w 167"/>
                  <a:gd name="T79" fmla="*/ 95 h 217"/>
                  <a:gd name="T80" fmla="*/ 88 w 167"/>
                  <a:gd name="T81" fmla="*/ 57 h 217"/>
                  <a:gd name="T82" fmla="*/ 127 w 167"/>
                  <a:gd name="T83" fmla="*/ 8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7" h="217">
                    <a:moveTo>
                      <a:pt x="164" y="87"/>
                    </a:moveTo>
                    <a:cubicBezTo>
                      <a:pt x="167" y="65"/>
                      <a:pt x="150" y="52"/>
                      <a:pt x="126" y="4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3" y="37"/>
                      <a:pt x="98" y="36"/>
                      <a:pt x="93" y="3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0" y="30"/>
                      <a:pt x="66" y="29"/>
                      <a:pt x="62" y="28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50" y="46"/>
                      <a:pt x="54" y="51"/>
                      <a:pt x="53" y="56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6" y="92"/>
                      <a:pt x="46" y="92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4"/>
                      <a:pt x="27" y="146"/>
                      <a:pt x="23" y="145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25" y="170"/>
                      <a:pt x="25" y="170"/>
                      <a:pt x="25" y="170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0" y="204"/>
                      <a:pt x="30" y="204"/>
                      <a:pt x="30" y="204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62" y="179"/>
                      <a:pt x="67" y="181"/>
                      <a:pt x="72" y="182"/>
                    </a:cubicBezTo>
                    <a:cubicBezTo>
                      <a:pt x="64" y="213"/>
                      <a:pt x="64" y="213"/>
                      <a:pt x="64" y="213"/>
                    </a:cubicBezTo>
                    <a:cubicBezTo>
                      <a:pt x="83" y="217"/>
                      <a:pt x="83" y="217"/>
                      <a:pt x="83" y="217"/>
                    </a:cubicBezTo>
                    <a:cubicBezTo>
                      <a:pt x="91" y="186"/>
                      <a:pt x="91" y="186"/>
                      <a:pt x="91" y="186"/>
                    </a:cubicBezTo>
                    <a:cubicBezTo>
                      <a:pt x="123" y="192"/>
                      <a:pt x="147" y="190"/>
                      <a:pt x="157" y="161"/>
                    </a:cubicBezTo>
                    <a:cubicBezTo>
                      <a:pt x="165" y="138"/>
                      <a:pt x="157" y="124"/>
                      <a:pt x="140" y="115"/>
                    </a:cubicBezTo>
                    <a:cubicBezTo>
                      <a:pt x="152" y="112"/>
                      <a:pt x="162" y="104"/>
                      <a:pt x="164" y="87"/>
                    </a:cubicBezTo>
                    <a:close/>
                    <a:moveTo>
                      <a:pt x="121" y="148"/>
                    </a:moveTo>
                    <a:cubicBezTo>
                      <a:pt x="115" y="171"/>
                      <a:pt x="76" y="158"/>
                      <a:pt x="63" y="15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6" y="117"/>
                      <a:pt x="127" y="123"/>
                      <a:pt x="121" y="148"/>
                    </a:cubicBezTo>
                    <a:close/>
                    <a:moveTo>
                      <a:pt x="127" y="87"/>
                    </a:moveTo>
                    <a:cubicBezTo>
                      <a:pt x="122" y="108"/>
                      <a:pt x="89" y="97"/>
                      <a:pt x="78" y="95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98" y="60"/>
                      <a:pt x="132" y="65"/>
                      <a:pt x="12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7" name="Freeform 67">
                <a:extLst>
                  <a:ext uri="{FF2B5EF4-FFF2-40B4-BE49-F238E27FC236}">
                    <a16:creationId xmlns:a16="http://schemas.microsoft.com/office/drawing/2014/main" id="{0EAA24CD-8A53-42AB-B038-971E68773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22" y="-2141"/>
                <a:ext cx="951" cy="683"/>
              </a:xfrm>
              <a:custGeom>
                <a:avLst/>
                <a:gdLst>
                  <a:gd name="T0" fmla="*/ 151 w 356"/>
                  <a:gd name="T1" fmla="*/ 23 h 256"/>
                  <a:gd name="T2" fmla="*/ 341 w 356"/>
                  <a:gd name="T3" fmla="*/ 87 h 256"/>
                  <a:gd name="T4" fmla="*/ 204 w 356"/>
                  <a:gd name="T5" fmla="*/ 233 h 256"/>
                  <a:gd name="T6" fmla="*/ 14 w 356"/>
                  <a:gd name="T7" fmla="*/ 170 h 256"/>
                  <a:gd name="T8" fmla="*/ 151 w 356"/>
                  <a:gd name="T9" fmla="*/ 2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256">
                    <a:moveTo>
                      <a:pt x="151" y="23"/>
                    </a:moveTo>
                    <a:cubicBezTo>
                      <a:pt x="241" y="0"/>
                      <a:pt x="326" y="29"/>
                      <a:pt x="341" y="87"/>
                    </a:cubicBezTo>
                    <a:cubicBezTo>
                      <a:pt x="356" y="145"/>
                      <a:pt x="295" y="210"/>
                      <a:pt x="204" y="233"/>
                    </a:cubicBezTo>
                    <a:cubicBezTo>
                      <a:pt x="114" y="256"/>
                      <a:pt x="29" y="228"/>
                      <a:pt x="14" y="170"/>
                    </a:cubicBezTo>
                    <a:cubicBezTo>
                      <a:pt x="0" y="112"/>
                      <a:pt x="61" y="46"/>
                      <a:pt x="151" y="23"/>
                    </a:cubicBez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8" name="Freeform 68">
                <a:extLst>
                  <a:ext uri="{FF2B5EF4-FFF2-40B4-BE49-F238E27FC236}">
                    <a16:creationId xmlns:a16="http://schemas.microsoft.com/office/drawing/2014/main" id="{F4809887-5EC4-4F7B-A398-E891DB0E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" y="-2360"/>
                <a:ext cx="977" cy="838"/>
              </a:xfrm>
              <a:custGeom>
                <a:avLst/>
                <a:gdLst>
                  <a:gd name="T0" fmla="*/ 8 w 366"/>
                  <a:gd name="T1" fmla="*/ 137 h 314"/>
                  <a:gd name="T2" fmla="*/ 366 w 366"/>
                  <a:gd name="T3" fmla="*/ 110 h 314"/>
                  <a:gd name="T4" fmla="*/ 0 w 366"/>
                  <a:gd name="T5" fmla="*/ 210 h 314"/>
                  <a:gd name="T6" fmla="*/ 8 w 366"/>
                  <a:gd name="T7" fmla="*/ 13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6" h="314">
                    <a:moveTo>
                      <a:pt x="8" y="137"/>
                    </a:moveTo>
                    <a:cubicBezTo>
                      <a:pt x="8" y="137"/>
                      <a:pt x="249" y="0"/>
                      <a:pt x="366" y="110"/>
                    </a:cubicBezTo>
                    <a:cubicBezTo>
                      <a:pt x="366" y="110"/>
                      <a:pt x="260" y="314"/>
                      <a:pt x="0" y="210"/>
                    </a:cubicBezTo>
                    <a:lnTo>
                      <a:pt x="8" y="13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9" name="Freeform 69">
                <a:extLst>
                  <a:ext uri="{FF2B5EF4-FFF2-40B4-BE49-F238E27FC236}">
                    <a16:creationId xmlns:a16="http://schemas.microsoft.com/office/drawing/2014/main" id="{A2201DF0-B736-46BE-BEC6-A8D4256EE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6" y="-2625"/>
                <a:ext cx="816" cy="812"/>
              </a:xfrm>
              <a:custGeom>
                <a:avLst/>
                <a:gdLst>
                  <a:gd name="T0" fmla="*/ 0 w 306"/>
                  <a:gd name="T1" fmla="*/ 237 h 304"/>
                  <a:gd name="T2" fmla="*/ 300 w 306"/>
                  <a:gd name="T3" fmla="*/ 40 h 304"/>
                  <a:gd name="T4" fmla="*/ 28 w 306"/>
                  <a:gd name="T5" fmla="*/ 304 h 304"/>
                  <a:gd name="T6" fmla="*/ 0 w 306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304">
                    <a:moveTo>
                      <a:pt x="0" y="237"/>
                    </a:moveTo>
                    <a:cubicBezTo>
                      <a:pt x="0" y="237"/>
                      <a:pt x="144" y="0"/>
                      <a:pt x="300" y="40"/>
                    </a:cubicBezTo>
                    <a:cubicBezTo>
                      <a:pt x="300" y="40"/>
                      <a:pt x="306" y="269"/>
                      <a:pt x="28" y="304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0" name="Freeform 70">
                <a:extLst>
                  <a:ext uri="{FF2B5EF4-FFF2-40B4-BE49-F238E27FC236}">
                    <a16:creationId xmlns:a16="http://schemas.microsoft.com/office/drawing/2014/main" id="{F68D989C-63D5-4504-8EA9-9CFB4AB45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" y="-2638"/>
                <a:ext cx="819" cy="812"/>
              </a:xfrm>
              <a:custGeom>
                <a:avLst/>
                <a:gdLst>
                  <a:gd name="T0" fmla="*/ 0 w 307"/>
                  <a:gd name="T1" fmla="*/ 237 h 304"/>
                  <a:gd name="T2" fmla="*/ 301 w 307"/>
                  <a:gd name="T3" fmla="*/ 40 h 304"/>
                  <a:gd name="T4" fmla="*/ 29 w 307"/>
                  <a:gd name="T5" fmla="*/ 304 h 304"/>
                  <a:gd name="T6" fmla="*/ 0 w 307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04">
                    <a:moveTo>
                      <a:pt x="0" y="237"/>
                    </a:moveTo>
                    <a:cubicBezTo>
                      <a:pt x="0" y="237"/>
                      <a:pt x="145" y="0"/>
                      <a:pt x="301" y="40"/>
                    </a:cubicBezTo>
                    <a:cubicBezTo>
                      <a:pt x="301" y="40"/>
                      <a:pt x="307" y="269"/>
                      <a:pt x="29" y="304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1" name="Freeform 71">
                <a:extLst>
                  <a:ext uri="{FF2B5EF4-FFF2-40B4-BE49-F238E27FC236}">
                    <a16:creationId xmlns:a16="http://schemas.microsoft.com/office/drawing/2014/main" id="{47878B4C-CBB9-4795-A1FC-9BD0CC969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" y="-2451"/>
                <a:ext cx="403" cy="587"/>
              </a:xfrm>
              <a:custGeom>
                <a:avLst/>
                <a:gdLst>
                  <a:gd name="T0" fmla="*/ 151 w 151"/>
                  <a:gd name="T1" fmla="*/ 0 h 220"/>
                  <a:gd name="T2" fmla="*/ 25 w 151"/>
                  <a:gd name="T3" fmla="*/ 220 h 220"/>
                  <a:gd name="T4" fmla="*/ 25 w 151"/>
                  <a:gd name="T5" fmla="*/ 220 h 220"/>
                  <a:gd name="T6" fmla="*/ 0 w 151"/>
                  <a:gd name="T7" fmla="*/ 163 h 220"/>
                  <a:gd name="T8" fmla="*/ 151 w 151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220">
                    <a:moveTo>
                      <a:pt x="151" y="0"/>
                    </a:moveTo>
                    <a:cubicBezTo>
                      <a:pt x="148" y="65"/>
                      <a:pt x="118" y="144"/>
                      <a:pt x="25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63" y="59"/>
                      <a:pt x="151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2" name="Freeform 72">
                <a:extLst>
                  <a:ext uri="{FF2B5EF4-FFF2-40B4-BE49-F238E27FC236}">
                    <a16:creationId xmlns:a16="http://schemas.microsoft.com/office/drawing/2014/main" id="{598EE726-96D8-4918-B4FC-A360B30EB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6" y="-2846"/>
                <a:ext cx="742" cy="982"/>
              </a:xfrm>
              <a:custGeom>
                <a:avLst/>
                <a:gdLst>
                  <a:gd name="T0" fmla="*/ 61 w 278"/>
                  <a:gd name="T1" fmla="*/ 368 h 368"/>
                  <a:gd name="T2" fmla="*/ 48 w 278"/>
                  <a:gd name="T3" fmla="*/ 359 h 368"/>
                  <a:gd name="T4" fmla="*/ 2 w 278"/>
                  <a:gd name="T5" fmla="*/ 327 h 368"/>
                  <a:gd name="T6" fmla="*/ 43 w 278"/>
                  <a:gd name="T7" fmla="*/ 110 h 368"/>
                  <a:gd name="T8" fmla="*/ 151 w 278"/>
                  <a:gd name="T9" fmla="*/ 0 h 368"/>
                  <a:gd name="T10" fmla="*/ 61 w 278"/>
                  <a:gd name="T11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8" h="368">
                    <a:moveTo>
                      <a:pt x="61" y="368"/>
                    </a:moveTo>
                    <a:cubicBezTo>
                      <a:pt x="48" y="359"/>
                      <a:pt x="48" y="359"/>
                      <a:pt x="48" y="359"/>
                    </a:cubicBezTo>
                    <a:cubicBezTo>
                      <a:pt x="2" y="327"/>
                      <a:pt x="2" y="327"/>
                      <a:pt x="2" y="327"/>
                    </a:cubicBezTo>
                    <a:cubicBezTo>
                      <a:pt x="2" y="327"/>
                      <a:pt x="0" y="207"/>
                      <a:pt x="43" y="110"/>
                    </a:cubicBezTo>
                    <a:cubicBezTo>
                      <a:pt x="65" y="60"/>
                      <a:pt x="99" y="17"/>
                      <a:pt x="151" y="0"/>
                    </a:cubicBezTo>
                    <a:cubicBezTo>
                      <a:pt x="151" y="0"/>
                      <a:pt x="278" y="191"/>
                      <a:pt x="61" y="3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3" name="Freeform 73">
                <a:extLst>
                  <a:ext uri="{FF2B5EF4-FFF2-40B4-BE49-F238E27FC236}">
                    <a16:creationId xmlns:a16="http://schemas.microsoft.com/office/drawing/2014/main" id="{29EC7D88-7AB1-4DF0-8613-82755CFB4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6" y="-2552"/>
                <a:ext cx="232" cy="664"/>
              </a:xfrm>
              <a:custGeom>
                <a:avLst/>
                <a:gdLst>
                  <a:gd name="T0" fmla="*/ 50 w 87"/>
                  <a:gd name="T1" fmla="*/ 249 h 249"/>
                  <a:gd name="T2" fmla="*/ 48 w 87"/>
                  <a:gd name="T3" fmla="*/ 249 h 249"/>
                  <a:gd name="T4" fmla="*/ 2 w 87"/>
                  <a:gd name="T5" fmla="*/ 217 h 249"/>
                  <a:gd name="T6" fmla="*/ 43 w 87"/>
                  <a:gd name="T7" fmla="*/ 0 h 249"/>
                  <a:gd name="T8" fmla="*/ 50 w 87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50" y="249"/>
                    </a:moveTo>
                    <a:cubicBezTo>
                      <a:pt x="48" y="249"/>
                      <a:pt x="48" y="249"/>
                      <a:pt x="48" y="249"/>
                    </a:cubicBezTo>
                    <a:cubicBezTo>
                      <a:pt x="2" y="217"/>
                      <a:pt x="2" y="217"/>
                      <a:pt x="2" y="217"/>
                    </a:cubicBezTo>
                    <a:cubicBezTo>
                      <a:pt x="2" y="217"/>
                      <a:pt x="0" y="97"/>
                      <a:pt x="43" y="0"/>
                    </a:cubicBezTo>
                    <a:cubicBezTo>
                      <a:pt x="72" y="57"/>
                      <a:pt x="87" y="138"/>
                      <a:pt x="50" y="249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4" name="Freeform 74">
                <a:extLst>
                  <a:ext uri="{FF2B5EF4-FFF2-40B4-BE49-F238E27FC236}">
                    <a16:creationId xmlns:a16="http://schemas.microsoft.com/office/drawing/2014/main" id="{F6325F59-71C6-470E-B2AC-8345EB31E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44" y="-2846"/>
                <a:ext cx="835" cy="958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5" name="Freeform 75">
                <a:extLst>
                  <a:ext uri="{FF2B5EF4-FFF2-40B4-BE49-F238E27FC236}">
                    <a16:creationId xmlns:a16="http://schemas.microsoft.com/office/drawing/2014/main" id="{128D2B5D-CA23-4937-9651-F5939433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14" y="-2729"/>
                <a:ext cx="772" cy="865"/>
              </a:xfrm>
              <a:custGeom>
                <a:avLst/>
                <a:gdLst>
                  <a:gd name="T0" fmla="*/ 216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6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6" y="324"/>
                    </a:moveTo>
                    <a:cubicBezTo>
                      <a:pt x="216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6" y="32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6" name="Freeform 76">
                <a:extLst>
                  <a:ext uri="{FF2B5EF4-FFF2-40B4-BE49-F238E27FC236}">
                    <a16:creationId xmlns:a16="http://schemas.microsoft.com/office/drawing/2014/main" id="{A8E607CC-43DF-4B9B-A212-3650DFA39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38" y="-2729"/>
                <a:ext cx="772" cy="865"/>
              </a:xfrm>
              <a:custGeom>
                <a:avLst/>
                <a:gdLst>
                  <a:gd name="T0" fmla="*/ 215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5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5" y="324"/>
                    </a:moveTo>
                    <a:cubicBezTo>
                      <a:pt x="215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5" y="3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7" name="Freeform 77">
                <a:extLst>
                  <a:ext uri="{FF2B5EF4-FFF2-40B4-BE49-F238E27FC236}">
                    <a16:creationId xmlns:a16="http://schemas.microsoft.com/office/drawing/2014/main" id="{EE26E2DB-3565-43ED-AE94-01F162D71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73" y="-2590"/>
                <a:ext cx="892" cy="807"/>
              </a:xfrm>
              <a:custGeom>
                <a:avLst/>
                <a:gdLst>
                  <a:gd name="T0" fmla="*/ 279 w 334"/>
                  <a:gd name="T1" fmla="*/ 302 h 302"/>
                  <a:gd name="T2" fmla="*/ 0 w 334"/>
                  <a:gd name="T3" fmla="*/ 76 h 302"/>
                  <a:gd name="T4" fmla="*/ 334 w 334"/>
                  <a:gd name="T5" fmla="*/ 255 h 302"/>
                  <a:gd name="T6" fmla="*/ 279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9" y="302"/>
                    </a:moveTo>
                    <a:cubicBezTo>
                      <a:pt x="279" y="302"/>
                      <a:pt x="9" y="236"/>
                      <a:pt x="0" y="76"/>
                    </a:cubicBezTo>
                    <a:cubicBezTo>
                      <a:pt x="0" y="76"/>
                      <a:pt x="217" y="0"/>
                      <a:pt x="334" y="255"/>
                    </a:cubicBezTo>
                    <a:lnTo>
                      <a:pt x="279" y="302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8" name="Freeform 78">
                <a:extLst>
                  <a:ext uri="{FF2B5EF4-FFF2-40B4-BE49-F238E27FC236}">
                    <a16:creationId xmlns:a16="http://schemas.microsoft.com/office/drawing/2014/main" id="{996D1C87-8BAE-4120-A517-53F5688A9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3" y="-256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5"/>
                    </a:cubicBezTo>
                    <a:cubicBezTo>
                      <a:pt x="0" y="75"/>
                      <a:pt x="216" y="0"/>
                      <a:pt x="334" y="254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9" name="Freeform 79">
                <a:extLst>
                  <a:ext uri="{FF2B5EF4-FFF2-40B4-BE49-F238E27FC236}">
                    <a16:creationId xmlns:a16="http://schemas.microsoft.com/office/drawing/2014/main" id="{909AFB20-A7F1-4F02-AAC0-EBD3F436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08" y="-2296"/>
                <a:ext cx="1009" cy="804"/>
              </a:xfrm>
              <a:custGeom>
                <a:avLst/>
                <a:gdLst>
                  <a:gd name="T0" fmla="*/ 348 w 378"/>
                  <a:gd name="T1" fmla="*/ 248 h 301"/>
                  <a:gd name="T2" fmla="*/ 0 w 378"/>
                  <a:gd name="T3" fmla="*/ 160 h 301"/>
                  <a:gd name="T4" fmla="*/ 378 w 378"/>
                  <a:gd name="T5" fmla="*/ 181 h 301"/>
                  <a:gd name="T6" fmla="*/ 348 w 378"/>
                  <a:gd name="T7" fmla="*/ 2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8" h="301">
                    <a:moveTo>
                      <a:pt x="348" y="248"/>
                    </a:moveTo>
                    <a:cubicBezTo>
                      <a:pt x="348" y="248"/>
                      <a:pt x="76" y="301"/>
                      <a:pt x="0" y="160"/>
                    </a:cubicBezTo>
                    <a:cubicBezTo>
                      <a:pt x="0" y="160"/>
                      <a:pt x="165" y="0"/>
                      <a:pt x="378" y="181"/>
                    </a:cubicBezTo>
                    <a:lnTo>
                      <a:pt x="348" y="248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0" name="Freeform 80">
                <a:extLst>
                  <a:ext uri="{FF2B5EF4-FFF2-40B4-BE49-F238E27FC236}">
                    <a16:creationId xmlns:a16="http://schemas.microsoft.com/office/drawing/2014/main" id="{CFF6880E-36B8-4D9A-8D58-B664C54C5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1" y="-2269"/>
                <a:ext cx="1012" cy="803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1" name="Freeform 81">
                <a:extLst>
                  <a:ext uri="{FF2B5EF4-FFF2-40B4-BE49-F238E27FC236}">
                    <a16:creationId xmlns:a16="http://schemas.microsoft.com/office/drawing/2014/main" id="{66AA2593-B157-4B46-AA0D-39A64E9A9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80" y="-1944"/>
                <a:ext cx="908" cy="804"/>
              </a:xfrm>
              <a:custGeom>
                <a:avLst/>
                <a:gdLst>
                  <a:gd name="T0" fmla="*/ 340 w 340"/>
                  <a:gd name="T1" fmla="*/ 106 h 301"/>
                  <a:gd name="T2" fmla="*/ 0 w 340"/>
                  <a:gd name="T3" fmla="*/ 223 h 301"/>
                  <a:gd name="T4" fmla="*/ 329 w 340"/>
                  <a:gd name="T5" fmla="*/ 34 h 301"/>
                  <a:gd name="T6" fmla="*/ 340 w 340"/>
                  <a:gd name="T7" fmla="*/ 106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6"/>
                    </a:moveTo>
                    <a:cubicBezTo>
                      <a:pt x="340" y="106"/>
                      <a:pt x="141" y="301"/>
                      <a:pt x="0" y="223"/>
                    </a:cubicBezTo>
                    <a:cubicBezTo>
                      <a:pt x="0" y="223"/>
                      <a:pt x="51" y="0"/>
                      <a:pt x="329" y="34"/>
                    </a:cubicBezTo>
                    <a:lnTo>
                      <a:pt x="340" y="10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2" name="Freeform 82">
                <a:extLst>
                  <a:ext uri="{FF2B5EF4-FFF2-40B4-BE49-F238E27FC236}">
                    <a16:creationId xmlns:a16="http://schemas.microsoft.com/office/drawing/2014/main" id="{23A8AB24-0515-4B01-BA5D-4A379A317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53" y="-1920"/>
                <a:ext cx="908" cy="804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3" name="Freeform 83">
                <a:extLst>
                  <a:ext uri="{FF2B5EF4-FFF2-40B4-BE49-F238E27FC236}">
                    <a16:creationId xmlns:a16="http://schemas.microsoft.com/office/drawing/2014/main" id="{4D2E2139-3CAD-4F42-81FF-435E4685C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87" y="-1810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4" name="Freeform 84">
                <a:extLst>
                  <a:ext uri="{FF2B5EF4-FFF2-40B4-BE49-F238E27FC236}">
                    <a16:creationId xmlns:a16="http://schemas.microsoft.com/office/drawing/2014/main" id="{C45EF550-2F1E-4D91-98C2-27C1CD6E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0" y="-1799"/>
                <a:ext cx="785" cy="1003"/>
              </a:xfrm>
              <a:custGeom>
                <a:avLst/>
                <a:gdLst>
                  <a:gd name="T0" fmla="*/ 261 w 294"/>
                  <a:gd name="T1" fmla="*/ 36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6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6"/>
                    </a:moveTo>
                    <a:cubicBezTo>
                      <a:pt x="261" y="36"/>
                      <a:pt x="294" y="312"/>
                      <a:pt x="147" y="376"/>
                    </a:cubicBezTo>
                    <a:cubicBezTo>
                      <a:pt x="147" y="376"/>
                      <a:pt x="0" y="200"/>
                      <a:pt x="197" y="0"/>
                    </a:cubicBezTo>
                    <a:lnTo>
                      <a:pt x="261" y="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5" name="Freeform 85">
                <a:extLst>
                  <a:ext uri="{FF2B5EF4-FFF2-40B4-BE49-F238E27FC236}">
                    <a16:creationId xmlns:a16="http://schemas.microsoft.com/office/drawing/2014/main" id="{4C1213EA-9CE5-4BC6-BF62-D47758A9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104" y="-1759"/>
                <a:ext cx="784" cy="1003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6" name="Freeform 86">
                <a:extLst>
                  <a:ext uri="{FF2B5EF4-FFF2-40B4-BE49-F238E27FC236}">
                    <a16:creationId xmlns:a16="http://schemas.microsoft.com/office/drawing/2014/main" id="{6137C48B-F778-419A-A981-D1899927F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8" y="-1759"/>
                <a:ext cx="782" cy="1003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7" name="Freeform 87">
                <a:extLst>
                  <a:ext uri="{FF2B5EF4-FFF2-40B4-BE49-F238E27FC236}">
                    <a16:creationId xmlns:a16="http://schemas.microsoft.com/office/drawing/2014/main" id="{FB0C3656-7CDA-4473-8E4A-7F615E8DC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9" y="-1650"/>
                <a:ext cx="796" cy="828"/>
              </a:xfrm>
              <a:custGeom>
                <a:avLst/>
                <a:gdLst>
                  <a:gd name="T0" fmla="*/ 69 w 298"/>
                  <a:gd name="T1" fmla="*/ 0 h 310"/>
                  <a:gd name="T2" fmla="*/ 250 w 298"/>
                  <a:gd name="T3" fmla="*/ 310 h 310"/>
                  <a:gd name="T4" fmla="*/ 0 w 298"/>
                  <a:gd name="T5" fmla="*/ 24 h 310"/>
                  <a:gd name="T6" fmla="*/ 69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9" y="0"/>
                    </a:moveTo>
                    <a:cubicBezTo>
                      <a:pt x="69" y="0"/>
                      <a:pt x="298" y="157"/>
                      <a:pt x="250" y="310"/>
                    </a:cubicBezTo>
                    <a:cubicBezTo>
                      <a:pt x="250" y="310"/>
                      <a:pt x="21" y="304"/>
                      <a:pt x="0" y="24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8" name="Freeform 88">
                <a:extLst>
                  <a:ext uri="{FF2B5EF4-FFF2-40B4-BE49-F238E27FC236}">
                    <a16:creationId xmlns:a16="http://schemas.microsoft.com/office/drawing/2014/main" id="{E1B88E60-5FC0-4AE1-8EB5-DA0D51ED0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32" y="-1650"/>
                <a:ext cx="793" cy="828"/>
              </a:xfrm>
              <a:custGeom>
                <a:avLst/>
                <a:gdLst>
                  <a:gd name="T0" fmla="*/ 68 w 297"/>
                  <a:gd name="T1" fmla="*/ 0 h 310"/>
                  <a:gd name="T2" fmla="*/ 249 w 297"/>
                  <a:gd name="T3" fmla="*/ 310 h 310"/>
                  <a:gd name="T4" fmla="*/ 0 w 297"/>
                  <a:gd name="T5" fmla="*/ 24 h 310"/>
                  <a:gd name="T6" fmla="*/ 68 w 297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7" h="310">
                    <a:moveTo>
                      <a:pt x="68" y="0"/>
                    </a:moveTo>
                    <a:cubicBezTo>
                      <a:pt x="68" y="0"/>
                      <a:pt x="297" y="157"/>
                      <a:pt x="249" y="310"/>
                    </a:cubicBezTo>
                    <a:cubicBezTo>
                      <a:pt x="249" y="310"/>
                      <a:pt x="20" y="304"/>
                      <a:pt x="0" y="2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9" name="Freeform 89">
                <a:extLst>
                  <a:ext uri="{FF2B5EF4-FFF2-40B4-BE49-F238E27FC236}">
                    <a16:creationId xmlns:a16="http://schemas.microsoft.com/office/drawing/2014/main" id="{CF08C1D3-D8F0-477B-850F-321542B89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0" y="-1749"/>
                <a:ext cx="972" cy="932"/>
              </a:xfrm>
              <a:custGeom>
                <a:avLst/>
                <a:gdLst>
                  <a:gd name="T0" fmla="*/ 49 w 364"/>
                  <a:gd name="T1" fmla="*/ 0 h 349"/>
                  <a:gd name="T2" fmla="*/ 364 w 364"/>
                  <a:gd name="T3" fmla="*/ 255 h 349"/>
                  <a:gd name="T4" fmla="*/ 0 w 364"/>
                  <a:gd name="T5" fmla="*/ 57 h 349"/>
                  <a:gd name="T6" fmla="*/ 49 w 364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349">
                    <a:moveTo>
                      <a:pt x="49" y="0"/>
                    </a:moveTo>
                    <a:cubicBezTo>
                      <a:pt x="49" y="0"/>
                      <a:pt x="333" y="68"/>
                      <a:pt x="364" y="255"/>
                    </a:cubicBezTo>
                    <a:cubicBezTo>
                      <a:pt x="364" y="255"/>
                      <a:pt x="155" y="349"/>
                      <a:pt x="0" y="57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0" name="Freeform 90">
                <a:extLst>
                  <a:ext uri="{FF2B5EF4-FFF2-40B4-BE49-F238E27FC236}">
                    <a16:creationId xmlns:a16="http://schemas.microsoft.com/office/drawing/2014/main" id="{3DEC2672-A776-4571-8E4A-BD230FAFE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" y="-1762"/>
                <a:ext cx="975" cy="932"/>
              </a:xfrm>
              <a:custGeom>
                <a:avLst/>
                <a:gdLst>
                  <a:gd name="T0" fmla="*/ 50 w 365"/>
                  <a:gd name="T1" fmla="*/ 0 h 349"/>
                  <a:gd name="T2" fmla="*/ 365 w 365"/>
                  <a:gd name="T3" fmla="*/ 255 h 349"/>
                  <a:gd name="T4" fmla="*/ 0 w 365"/>
                  <a:gd name="T5" fmla="*/ 57 h 349"/>
                  <a:gd name="T6" fmla="*/ 50 w 365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9">
                    <a:moveTo>
                      <a:pt x="50" y="0"/>
                    </a:moveTo>
                    <a:cubicBezTo>
                      <a:pt x="50" y="0"/>
                      <a:pt x="333" y="69"/>
                      <a:pt x="365" y="255"/>
                    </a:cubicBezTo>
                    <a:cubicBezTo>
                      <a:pt x="365" y="255"/>
                      <a:pt x="156" y="349"/>
                      <a:pt x="0" y="57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1" name="Freeform 91">
                <a:extLst>
                  <a:ext uri="{FF2B5EF4-FFF2-40B4-BE49-F238E27FC236}">
                    <a16:creationId xmlns:a16="http://schemas.microsoft.com/office/drawing/2014/main" id="{D253097D-3FDC-41FB-B388-F9FBCBDB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44" y="-2846"/>
                <a:ext cx="835" cy="958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2" name="Freeform 92">
                <a:extLst>
                  <a:ext uri="{FF2B5EF4-FFF2-40B4-BE49-F238E27FC236}">
                    <a16:creationId xmlns:a16="http://schemas.microsoft.com/office/drawing/2014/main" id="{FFE7543E-4250-4107-B323-69871C8E4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3" y="-256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5"/>
                    </a:cubicBezTo>
                    <a:cubicBezTo>
                      <a:pt x="0" y="75"/>
                      <a:pt x="216" y="0"/>
                      <a:pt x="334" y="254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3" name="Freeform 93">
                <a:extLst>
                  <a:ext uri="{FF2B5EF4-FFF2-40B4-BE49-F238E27FC236}">
                    <a16:creationId xmlns:a16="http://schemas.microsoft.com/office/drawing/2014/main" id="{D9A8E88D-EA07-42DE-959B-218573CEC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53" y="-1920"/>
                <a:ext cx="908" cy="804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4" name="Freeform 94">
                <a:extLst>
                  <a:ext uri="{FF2B5EF4-FFF2-40B4-BE49-F238E27FC236}">
                    <a16:creationId xmlns:a16="http://schemas.microsoft.com/office/drawing/2014/main" id="{C9E50553-AB22-4D11-8966-2FB238DB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8" y="-1759"/>
                <a:ext cx="782" cy="1003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5" name="Freeform 95">
                <a:extLst>
                  <a:ext uri="{FF2B5EF4-FFF2-40B4-BE49-F238E27FC236}">
                    <a16:creationId xmlns:a16="http://schemas.microsoft.com/office/drawing/2014/main" id="{5D041647-F1EE-4918-80AB-B14C0A0FC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" y="-1762"/>
                <a:ext cx="975" cy="932"/>
              </a:xfrm>
              <a:custGeom>
                <a:avLst/>
                <a:gdLst>
                  <a:gd name="T0" fmla="*/ 50 w 365"/>
                  <a:gd name="T1" fmla="*/ 0 h 349"/>
                  <a:gd name="T2" fmla="*/ 365 w 365"/>
                  <a:gd name="T3" fmla="*/ 255 h 349"/>
                  <a:gd name="T4" fmla="*/ 0 w 365"/>
                  <a:gd name="T5" fmla="*/ 57 h 349"/>
                  <a:gd name="T6" fmla="*/ 50 w 365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9">
                    <a:moveTo>
                      <a:pt x="50" y="0"/>
                    </a:moveTo>
                    <a:cubicBezTo>
                      <a:pt x="50" y="0"/>
                      <a:pt x="333" y="69"/>
                      <a:pt x="365" y="255"/>
                    </a:cubicBezTo>
                    <a:cubicBezTo>
                      <a:pt x="365" y="255"/>
                      <a:pt x="156" y="349"/>
                      <a:pt x="0" y="57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6" name="Freeform 96">
                <a:extLst>
                  <a:ext uri="{FF2B5EF4-FFF2-40B4-BE49-F238E27FC236}">
                    <a16:creationId xmlns:a16="http://schemas.microsoft.com/office/drawing/2014/main" id="{8251E333-6021-4C12-9508-2A9B18F5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9" y="-1869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6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6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7" name="Freeform 97">
                <a:extLst>
                  <a:ext uri="{FF2B5EF4-FFF2-40B4-BE49-F238E27FC236}">
                    <a16:creationId xmlns:a16="http://schemas.microsoft.com/office/drawing/2014/main" id="{1E11B85D-439A-4388-BB48-B7A9D820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" y="-1930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0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8" name="Freeform 98">
                <a:extLst>
                  <a:ext uri="{FF2B5EF4-FFF2-40B4-BE49-F238E27FC236}">
                    <a16:creationId xmlns:a16="http://schemas.microsoft.com/office/drawing/2014/main" id="{F81B52E6-0EE2-41A5-8510-EE97F7162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" y="-1893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0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9" name="Freeform 99">
                <a:extLst>
                  <a:ext uri="{FF2B5EF4-FFF2-40B4-BE49-F238E27FC236}">
                    <a16:creationId xmlns:a16="http://schemas.microsoft.com/office/drawing/2014/main" id="{8DA87ADD-A1BA-45B6-9A64-F223CF25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55" y="-2309"/>
                <a:ext cx="1012" cy="1011"/>
              </a:xfrm>
              <a:custGeom>
                <a:avLst/>
                <a:gdLst>
                  <a:gd name="T0" fmla="*/ 356 w 379"/>
                  <a:gd name="T1" fmla="*/ 231 h 379"/>
                  <a:gd name="T2" fmla="*/ 148 w 379"/>
                  <a:gd name="T3" fmla="*/ 356 h 379"/>
                  <a:gd name="T4" fmla="*/ 23 w 379"/>
                  <a:gd name="T5" fmla="*/ 148 h 379"/>
                  <a:gd name="T6" fmla="*/ 231 w 379"/>
                  <a:gd name="T7" fmla="*/ 23 h 379"/>
                  <a:gd name="T8" fmla="*/ 356 w 379"/>
                  <a:gd name="T9" fmla="*/ 23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379">
                    <a:moveTo>
                      <a:pt x="356" y="231"/>
                    </a:moveTo>
                    <a:cubicBezTo>
                      <a:pt x="333" y="323"/>
                      <a:pt x="240" y="379"/>
                      <a:pt x="148" y="356"/>
                    </a:cubicBezTo>
                    <a:cubicBezTo>
                      <a:pt x="56" y="333"/>
                      <a:pt x="0" y="240"/>
                      <a:pt x="23" y="148"/>
                    </a:cubicBezTo>
                    <a:cubicBezTo>
                      <a:pt x="46" y="56"/>
                      <a:pt x="139" y="0"/>
                      <a:pt x="231" y="23"/>
                    </a:cubicBezTo>
                    <a:cubicBezTo>
                      <a:pt x="323" y="46"/>
                      <a:pt x="379" y="139"/>
                      <a:pt x="356" y="23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0" name="Freeform 100">
                <a:extLst>
                  <a:ext uri="{FF2B5EF4-FFF2-40B4-BE49-F238E27FC236}">
                    <a16:creationId xmlns:a16="http://schemas.microsoft.com/office/drawing/2014/main" id="{4C6BD0F5-91E0-472F-80A4-74A4A15801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85" y="-2101"/>
                <a:ext cx="445" cy="579"/>
              </a:xfrm>
              <a:custGeom>
                <a:avLst/>
                <a:gdLst>
                  <a:gd name="T0" fmla="*/ 164 w 167"/>
                  <a:gd name="T1" fmla="*/ 87 h 217"/>
                  <a:gd name="T2" fmla="*/ 126 w 167"/>
                  <a:gd name="T3" fmla="*/ 44 h 217"/>
                  <a:gd name="T4" fmla="*/ 134 w 167"/>
                  <a:gd name="T5" fmla="*/ 13 h 217"/>
                  <a:gd name="T6" fmla="*/ 115 w 167"/>
                  <a:gd name="T7" fmla="*/ 8 h 217"/>
                  <a:gd name="T8" fmla="*/ 108 w 167"/>
                  <a:gd name="T9" fmla="*/ 38 h 217"/>
                  <a:gd name="T10" fmla="*/ 93 w 167"/>
                  <a:gd name="T11" fmla="*/ 35 h 217"/>
                  <a:gd name="T12" fmla="*/ 100 w 167"/>
                  <a:gd name="T13" fmla="*/ 5 h 217"/>
                  <a:gd name="T14" fmla="*/ 81 w 167"/>
                  <a:gd name="T15" fmla="*/ 0 h 217"/>
                  <a:gd name="T16" fmla="*/ 74 w 167"/>
                  <a:gd name="T17" fmla="*/ 31 h 217"/>
                  <a:gd name="T18" fmla="*/ 62 w 167"/>
                  <a:gd name="T19" fmla="*/ 28 h 217"/>
                  <a:gd name="T20" fmla="*/ 36 w 167"/>
                  <a:gd name="T21" fmla="*/ 21 h 217"/>
                  <a:gd name="T22" fmla="*/ 31 w 167"/>
                  <a:gd name="T23" fmla="*/ 41 h 217"/>
                  <a:gd name="T24" fmla="*/ 44 w 167"/>
                  <a:gd name="T25" fmla="*/ 45 h 217"/>
                  <a:gd name="T26" fmla="*/ 53 w 167"/>
                  <a:gd name="T27" fmla="*/ 56 h 217"/>
                  <a:gd name="T28" fmla="*/ 44 w 167"/>
                  <a:gd name="T29" fmla="*/ 91 h 217"/>
                  <a:gd name="T30" fmla="*/ 46 w 167"/>
                  <a:gd name="T31" fmla="*/ 92 h 217"/>
                  <a:gd name="T32" fmla="*/ 44 w 167"/>
                  <a:gd name="T33" fmla="*/ 91 h 217"/>
                  <a:gd name="T34" fmla="*/ 32 w 167"/>
                  <a:gd name="T35" fmla="*/ 141 h 217"/>
                  <a:gd name="T36" fmla="*/ 23 w 167"/>
                  <a:gd name="T37" fmla="*/ 145 h 217"/>
                  <a:gd name="T38" fmla="*/ 23 w 167"/>
                  <a:gd name="T39" fmla="*/ 145 h 217"/>
                  <a:gd name="T40" fmla="*/ 10 w 167"/>
                  <a:gd name="T41" fmla="*/ 142 h 217"/>
                  <a:gd name="T42" fmla="*/ 0 w 167"/>
                  <a:gd name="T43" fmla="*/ 163 h 217"/>
                  <a:gd name="T44" fmla="*/ 25 w 167"/>
                  <a:gd name="T45" fmla="*/ 169 h 217"/>
                  <a:gd name="T46" fmla="*/ 38 w 167"/>
                  <a:gd name="T47" fmla="*/ 173 h 217"/>
                  <a:gd name="T48" fmla="*/ 30 w 167"/>
                  <a:gd name="T49" fmla="*/ 204 h 217"/>
                  <a:gd name="T50" fmla="*/ 49 w 167"/>
                  <a:gd name="T51" fmla="*/ 209 h 217"/>
                  <a:gd name="T52" fmla="*/ 57 w 167"/>
                  <a:gd name="T53" fmla="*/ 178 h 217"/>
                  <a:gd name="T54" fmla="*/ 72 w 167"/>
                  <a:gd name="T55" fmla="*/ 182 h 217"/>
                  <a:gd name="T56" fmla="*/ 64 w 167"/>
                  <a:gd name="T57" fmla="*/ 212 h 217"/>
                  <a:gd name="T58" fmla="*/ 83 w 167"/>
                  <a:gd name="T59" fmla="*/ 217 h 217"/>
                  <a:gd name="T60" fmla="*/ 91 w 167"/>
                  <a:gd name="T61" fmla="*/ 186 h 217"/>
                  <a:gd name="T62" fmla="*/ 157 w 167"/>
                  <a:gd name="T63" fmla="*/ 161 h 217"/>
                  <a:gd name="T64" fmla="*/ 140 w 167"/>
                  <a:gd name="T65" fmla="*/ 115 h 217"/>
                  <a:gd name="T66" fmla="*/ 164 w 167"/>
                  <a:gd name="T67" fmla="*/ 87 h 217"/>
                  <a:gd name="T68" fmla="*/ 121 w 167"/>
                  <a:gd name="T69" fmla="*/ 147 h 217"/>
                  <a:gd name="T70" fmla="*/ 63 w 167"/>
                  <a:gd name="T71" fmla="*/ 155 h 217"/>
                  <a:gd name="T72" fmla="*/ 73 w 167"/>
                  <a:gd name="T73" fmla="*/ 114 h 217"/>
                  <a:gd name="T74" fmla="*/ 121 w 167"/>
                  <a:gd name="T75" fmla="*/ 147 h 217"/>
                  <a:gd name="T76" fmla="*/ 127 w 167"/>
                  <a:gd name="T77" fmla="*/ 87 h 217"/>
                  <a:gd name="T78" fmla="*/ 78 w 167"/>
                  <a:gd name="T79" fmla="*/ 95 h 217"/>
                  <a:gd name="T80" fmla="*/ 87 w 167"/>
                  <a:gd name="T81" fmla="*/ 57 h 217"/>
                  <a:gd name="T82" fmla="*/ 127 w 167"/>
                  <a:gd name="T83" fmla="*/ 8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7" h="217">
                    <a:moveTo>
                      <a:pt x="164" y="87"/>
                    </a:moveTo>
                    <a:cubicBezTo>
                      <a:pt x="167" y="64"/>
                      <a:pt x="150" y="52"/>
                      <a:pt x="126" y="4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3" y="37"/>
                      <a:pt x="98" y="36"/>
                      <a:pt x="93" y="3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0" y="30"/>
                      <a:pt x="66" y="29"/>
                      <a:pt x="62" y="28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50" y="46"/>
                      <a:pt x="54" y="50"/>
                      <a:pt x="53" y="56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6" y="91"/>
                      <a:pt x="46" y="92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4"/>
                      <a:pt x="27" y="146"/>
                      <a:pt x="23" y="145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0" y="204"/>
                      <a:pt x="30" y="204"/>
                      <a:pt x="30" y="204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62" y="179"/>
                      <a:pt x="67" y="180"/>
                      <a:pt x="72" y="182"/>
                    </a:cubicBezTo>
                    <a:cubicBezTo>
                      <a:pt x="64" y="212"/>
                      <a:pt x="64" y="212"/>
                      <a:pt x="64" y="212"/>
                    </a:cubicBezTo>
                    <a:cubicBezTo>
                      <a:pt x="83" y="217"/>
                      <a:pt x="83" y="217"/>
                      <a:pt x="83" y="217"/>
                    </a:cubicBezTo>
                    <a:cubicBezTo>
                      <a:pt x="91" y="186"/>
                      <a:pt x="91" y="186"/>
                      <a:pt x="91" y="186"/>
                    </a:cubicBezTo>
                    <a:cubicBezTo>
                      <a:pt x="123" y="192"/>
                      <a:pt x="147" y="190"/>
                      <a:pt x="157" y="161"/>
                    </a:cubicBezTo>
                    <a:cubicBezTo>
                      <a:pt x="165" y="137"/>
                      <a:pt x="157" y="124"/>
                      <a:pt x="140" y="115"/>
                    </a:cubicBezTo>
                    <a:cubicBezTo>
                      <a:pt x="152" y="112"/>
                      <a:pt x="162" y="104"/>
                      <a:pt x="164" y="87"/>
                    </a:cubicBezTo>
                    <a:close/>
                    <a:moveTo>
                      <a:pt x="121" y="147"/>
                    </a:moveTo>
                    <a:cubicBezTo>
                      <a:pt x="115" y="171"/>
                      <a:pt x="76" y="158"/>
                      <a:pt x="63" y="15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6" y="117"/>
                      <a:pt x="127" y="123"/>
                      <a:pt x="121" y="147"/>
                    </a:cubicBezTo>
                    <a:close/>
                    <a:moveTo>
                      <a:pt x="127" y="87"/>
                    </a:moveTo>
                    <a:cubicBezTo>
                      <a:pt x="121" y="108"/>
                      <a:pt x="89" y="97"/>
                      <a:pt x="78" y="95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8" y="60"/>
                      <a:pt x="132" y="65"/>
                      <a:pt x="12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1" name="Freeform 101">
                <a:extLst>
                  <a:ext uri="{FF2B5EF4-FFF2-40B4-BE49-F238E27FC236}">
                    <a16:creationId xmlns:a16="http://schemas.microsoft.com/office/drawing/2014/main" id="{AF910425-5CEF-41E7-A3B7-FCE76E383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-1519"/>
                <a:ext cx="892" cy="825"/>
              </a:xfrm>
              <a:custGeom>
                <a:avLst/>
                <a:gdLst>
                  <a:gd name="T0" fmla="*/ 97 w 334"/>
                  <a:gd name="T1" fmla="*/ 72 h 309"/>
                  <a:gd name="T2" fmla="*/ 296 w 334"/>
                  <a:gd name="T3" fmla="*/ 45 h 309"/>
                  <a:gd name="T4" fmla="*/ 237 w 334"/>
                  <a:gd name="T5" fmla="*/ 237 h 309"/>
                  <a:gd name="T6" fmla="*/ 39 w 334"/>
                  <a:gd name="T7" fmla="*/ 263 h 309"/>
                  <a:gd name="T8" fmla="*/ 97 w 334"/>
                  <a:gd name="T9" fmla="*/ 7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309">
                    <a:moveTo>
                      <a:pt x="97" y="72"/>
                    </a:moveTo>
                    <a:cubicBezTo>
                      <a:pt x="168" y="11"/>
                      <a:pt x="257" y="0"/>
                      <a:pt x="296" y="45"/>
                    </a:cubicBezTo>
                    <a:cubicBezTo>
                      <a:pt x="334" y="91"/>
                      <a:pt x="308" y="177"/>
                      <a:pt x="237" y="237"/>
                    </a:cubicBezTo>
                    <a:cubicBezTo>
                      <a:pt x="166" y="297"/>
                      <a:pt x="77" y="309"/>
                      <a:pt x="39" y="263"/>
                    </a:cubicBezTo>
                    <a:cubicBezTo>
                      <a:pt x="0" y="218"/>
                      <a:pt x="26" y="132"/>
                      <a:pt x="97" y="72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2" name="Freeform 102">
                <a:extLst>
                  <a:ext uri="{FF2B5EF4-FFF2-40B4-BE49-F238E27FC236}">
                    <a16:creationId xmlns:a16="http://schemas.microsoft.com/office/drawing/2014/main" id="{69C9B50F-5611-42B9-9E81-C322D14A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-2045"/>
                <a:ext cx="828" cy="796"/>
              </a:xfrm>
              <a:custGeom>
                <a:avLst/>
                <a:gdLst>
                  <a:gd name="T0" fmla="*/ 0 w 310"/>
                  <a:gd name="T1" fmla="*/ 230 h 298"/>
                  <a:gd name="T2" fmla="*/ 310 w 310"/>
                  <a:gd name="T3" fmla="*/ 48 h 298"/>
                  <a:gd name="T4" fmla="*/ 25 w 310"/>
                  <a:gd name="T5" fmla="*/ 298 h 298"/>
                  <a:gd name="T6" fmla="*/ 0 w 310"/>
                  <a:gd name="T7" fmla="*/ 23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0" h="298">
                    <a:moveTo>
                      <a:pt x="0" y="230"/>
                    </a:moveTo>
                    <a:cubicBezTo>
                      <a:pt x="0" y="230"/>
                      <a:pt x="157" y="0"/>
                      <a:pt x="310" y="48"/>
                    </a:cubicBezTo>
                    <a:cubicBezTo>
                      <a:pt x="310" y="48"/>
                      <a:pt x="305" y="277"/>
                      <a:pt x="25" y="29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3" name="Freeform 104">
                <a:extLst>
                  <a:ext uri="{FF2B5EF4-FFF2-40B4-BE49-F238E27FC236}">
                    <a16:creationId xmlns:a16="http://schemas.microsoft.com/office/drawing/2014/main" id="{AF39ABE7-4271-4B30-BB2F-FC9CEDC5B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-1864"/>
                <a:ext cx="205" cy="409"/>
              </a:xfrm>
              <a:custGeom>
                <a:avLst/>
                <a:gdLst>
                  <a:gd name="T0" fmla="*/ 77 w 77"/>
                  <a:gd name="T1" fmla="*/ 0 h 153"/>
                  <a:gd name="T2" fmla="*/ 66 w 77"/>
                  <a:gd name="T3" fmla="*/ 6 h 153"/>
                  <a:gd name="T4" fmla="*/ 0 w 77"/>
                  <a:gd name="T5" fmla="*/ 153 h 153"/>
                  <a:gd name="T6" fmla="*/ 14 w 77"/>
                  <a:gd name="T7" fmla="*/ 150 h 153"/>
                  <a:gd name="T8" fmla="*/ 77 w 77"/>
                  <a:gd name="T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53">
                    <a:moveTo>
                      <a:pt x="77" y="0"/>
                    </a:moveTo>
                    <a:cubicBezTo>
                      <a:pt x="73" y="2"/>
                      <a:pt x="69" y="4"/>
                      <a:pt x="66" y="6"/>
                    </a:cubicBezTo>
                    <a:cubicBezTo>
                      <a:pt x="61" y="51"/>
                      <a:pt x="44" y="103"/>
                      <a:pt x="0" y="153"/>
                    </a:cubicBezTo>
                    <a:cubicBezTo>
                      <a:pt x="5" y="152"/>
                      <a:pt x="9" y="151"/>
                      <a:pt x="14" y="150"/>
                    </a:cubicBezTo>
                    <a:cubicBezTo>
                      <a:pt x="57" y="98"/>
                      <a:pt x="73" y="45"/>
                      <a:pt x="77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4" name="Freeform 105">
                <a:extLst>
                  <a:ext uri="{FF2B5EF4-FFF2-40B4-BE49-F238E27FC236}">
                    <a16:creationId xmlns:a16="http://schemas.microsoft.com/office/drawing/2014/main" id="{00709651-DBA1-4C29-9B1C-AE4E4BB61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-2211"/>
                <a:ext cx="771" cy="953"/>
              </a:xfrm>
              <a:custGeom>
                <a:avLst/>
                <a:gdLst>
                  <a:gd name="T0" fmla="*/ 0 w 289"/>
                  <a:gd name="T1" fmla="*/ 309 h 357"/>
                  <a:gd name="T2" fmla="*/ 183 w 289"/>
                  <a:gd name="T3" fmla="*/ 0 h 357"/>
                  <a:gd name="T4" fmla="*/ 55 w 289"/>
                  <a:gd name="T5" fmla="*/ 357 h 357"/>
                  <a:gd name="T6" fmla="*/ 0 w 289"/>
                  <a:gd name="T7" fmla="*/ 309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57">
                    <a:moveTo>
                      <a:pt x="0" y="309"/>
                    </a:moveTo>
                    <a:cubicBezTo>
                      <a:pt x="0" y="309"/>
                      <a:pt x="25" y="32"/>
                      <a:pt x="183" y="0"/>
                    </a:cubicBezTo>
                    <a:cubicBezTo>
                      <a:pt x="183" y="0"/>
                      <a:pt x="289" y="203"/>
                      <a:pt x="55" y="357"/>
                    </a:cubicBezTo>
                    <a:cubicBezTo>
                      <a:pt x="0" y="309"/>
                      <a:pt x="0" y="309"/>
                      <a:pt x="0" y="309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5" name="Freeform 107">
                <a:extLst>
                  <a:ext uri="{FF2B5EF4-FFF2-40B4-BE49-F238E27FC236}">
                    <a16:creationId xmlns:a16="http://schemas.microsoft.com/office/drawing/2014/main" id="{6A970848-2C99-4941-A1C4-20024CBE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-1952"/>
                <a:ext cx="141" cy="665"/>
              </a:xfrm>
              <a:custGeom>
                <a:avLst/>
                <a:gdLst>
                  <a:gd name="T0" fmla="*/ 24 w 53"/>
                  <a:gd name="T1" fmla="*/ 0 h 249"/>
                  <a:gd name="T2" fmla="*/ 18 w 53"/>
                  <a:gd name="T3" fmla="*/ 11 h 249"/>
                  <a:gd name="T4" fmla="*/ 0 w 53"/>
                  <a:gd name="T5" fmla="*/ 245 h 249"/>
                  <a:gd name="T6" fmla="*/ 5 w 53"/>
                  <a:gd name="T7" fmla="*/ 249 h 249"/>
                  <a:gd name="T8" fmla="*/ 5 w 53"/>
                  <a:gd name="T9" fmla="*/ 249 h 249"/>
                  <a:gd name="T10" fmla="*/ 17 w 53"/>
                  <a:gd name="T11" fmla="*/ 222 h 249"/>
                  <a:gd name="T12" fmla="*/ 17 w 53"/>
                  <a:gd name="T13" fmla="*/ 215 h 249"/>
                  <a:gd name="T14" fmla="*/ 20 w 53"/>
                  <a:gd name="T15" fmla="*/ 213 h 249"/>
                  <a:gd name="T16" fmla="*/ 24 w 53"/>
                  <a:gd name="T1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249">
                    <a:moveTo>
                      <a:pt x="24" y="0"/>
                    </a:moveTo>
                    <a:cubicBezTo>
                      <a:pt x="22" y="4"/>
                      <a:pt x="20" y="7"/>
                      <a:pt x="18" y="11"/>
                    </a:cubicBezTo>
                    <a:cubicBezTo>
                      <a:pt x="39" y="68"/>
                      <a:pt x="44" y="146"/>
                      <a:pt x="0" y="245"/>
                    </a:cubicBezTo>
                    <a:cubicBezTo>
                      <a:pt x="5" y="249"/>
                      <a:pt x="5" y="249"/>
                      <a:pt x="5" y="249"/>
                    </a:cubicBezTo>
                    <a:cubicBezTo>
                      <a:pt x="5" y="249"/>
                      <a:pt x="5" y="249"/>
                      <a:pt x="5" y="249"/>
                    </a:cubicBezTo>
                    <a:cubicBezTo>
                      <a:pt x="9" y="240"/>
                      <a:pt x="13" y="231"/>
                      <a:pt x="17" y="222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7" y="215"/>
                      <a:pt x="18" y="214"/>
                      <a:pt x="20" y="213"/>
                    </a:cubicBezTo>
                    <a:cubicBezTo>
                      <a:pt x="53" y="124"/>
                      <a:pt x="45" y="53"/>
                      <a:pt x="24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6" name="Freeform 108">
                <a:extLst>
                  <a:ext uri="{FF2B5EF4-FFF2-40B4-BE49-F238E27FC236}">
                    <a16:creationId xmlns:a16="http://schemas.microsoft.com/office/drawing/2014/main" id="{5FC58DAC-6159-402A-9458-AB81BE6C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-2264"/>
                <a:ext cx="665" cy="988"/>
              </a:xfrm>
              <a:custGeom>
                <a:avLst/>
                <a:gdLst>
                  <a:gd name="T0" fmla="*/ 132 w 249"/>
                  <a:gd name="T1" fmla="*/ 370 h 370"/>
                  <a:gd name="T2" fmla="*/ 116 w 249"/>
                  <a:gd name="T3" fmla="*/ 368 h 370"/>
                  <a:gd name="T4" fmla="*/ 60 w 249"/>
                  <a:gd name="T5" fmla="*/ 359 h 370"/>
                  <a:gd name="T6" fmla="*/ 2 w 249"/>
                  <a:gd name="T7" fmla="*/ 147 h 370"/>
                  <a:gd name="T8" fmla="*/ 51 w 249"/>
                  <a:gd name="T9" fmla="*/ 0 h 370"/>
                  <a:gd name="T10" fmla="*/ 132 w 249"/>
                  <a:gd name="T11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9" h="370">
                    <a:moveTo>
                      <a:pt x="132" y="370"/>
                    </a:moveTo>
                    <a:cubicBezTo>
                      <a:pt x="116" y="368"/>
                      <a:pt x="116" y="368"/>
                      <a:pt x="116" y="368"/>
                    </a:cubicBezTo>
                    <a:cubicBezTo>
                      <a:pt x="60" y="359"/>
                      <a:pt x="60" y="359"/>
                      <a:pt x="60" y="359"/>
                    </a:cubicBezTo>
                    <a:cubicBezTo>
                      <a:pt x="60" y="359"/>
                      <a:pt x="6" y="252"/>
                      <a:pt x="2" y="147"/>
                    </a:cubicBezTo>
                    <a:cubicBezTo>
                      <a:pt x="0" y="92"/>
                      <a:pt x="11" y="38"/>
                      <a:pt x="51" y="0"/>
                    </a:cubicBezTo>
                    <a:cubicBezTo>
                      <a:pt x="51" y="0"/>
                      <a:pt x="249" y="115"/>
                      <a:pt x="132" y="37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7" name="Freeform 109">
                <a:extLst>
                  <a:ext uri="{FF2B5EF4-FFF2-40B4-BE49-F238E27FC236}">
                    <a16:creationId xmlns:a16="http://schemas.microsoft.com/office/drawing/2014/main" id="{7E17CE61-43BC-4F50-8055-738D0CA4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-1872"/>
                <a:ext cx="0" cy="30"/>
              </a:xfrm>
              <a:custGeom>
                <a:avLst/>
                <a:gdLst>
                  <a:gd name="T0" fmla="*/ 0 h 11"/>
                  <a:gd name="T1" fmla="*/ 11 h 11"/>
                  <a:gd name="T2" fmla="*/ 11 h 11"/>
                  <a:gd name="T3" fmla="*/ 0 h 11"/>
                  <a:gd name="T4" fmla="*/ 0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8" name="Freeform 110">
                <a:extLst>
                  <a:ext uri="{FF2B5EF4-FFF2-40B4-BE49-F238E27FC236}">
                    <a16:creationId xmlns:a16="http://schemas.microsoft.com/office/drawing/2014/main" id="{F975136E-AC96-4E29-9DF7-DD8738030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-1287"/>
                <a:ext cx="21" cy="5"/>
              </a:xfrm>
              <a:custGeom>
                <a:avLst/>
                <a:gdLst>
                  <a:gd name="T0" fmla="*/ 0 w 21"/>
                  <a:gd name="T1" fmla="*/ 0 h 5"/>
                  <a:gd name="T2" fmla="*/ 0 w 21"/>
                  <a:gd name="T3" fmla="*/ 3 h 5"/>
                  <a:gd name="T4" fmla="*/ 21 w 21"/>
                  <a:gd name="T5" fmla="*/ 5 h 5"/>
                  <a:gd name="T6" fmla="*/ 21 w 21"/>
                  <a:gd name="T7" fmla="*/ 5 h 5"/>
                  <a:gd name="T8" fmla="*/ 0 w 2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lnTo>
                      <a:pt x="0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9" name="Freeform 111">
                <a:extLst>
                  <a:ext uri="{FF2B5EF4-FFF2-40B4-BE49-F238E27FC236}">
                    <a16:creationId xmlns:a16="http://schemas.microsoft.com/office/drawing/2014/main" id="{46B25359-A807-45B3-805D-031C0AB27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-1287"/>
                <a:ext cx="21" cy="5"/>
              </a:xfrm>
              <a:custGeom>
                <a:avLst/>
                <a:gdLst>
                  <a:gd name="T0" fmla="*/ 0 w 21"/>
                  <a:gd name="T1" fmla="*/ 0 h 5"/>
                  <a:gd name="T2" fmla="*/ 0 w 21"/>
                  <a:gd name="T3" fmla="*/ 3 h 5"/>
                  <a:gd name="T4" fmla="*/ 21 w 21"/>
                  <a:gd name="T5" fmla="*/ 5 h 5"/>
                  <a:gd name="T6" fmla="*/ 21 w 21"/>
                  <a:gd name="T7" fmla="*/ 5 h 5"/>
                  <a:gd name="T8" fmla="*/ 0 w 2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lnTo>
                      <a:pt x="0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0" name="Freeform 112">
                <a:extLst>
                  <a:ext uri="{FF2B5EF4-FFF2-40B4-BE49-F238E27FC236}">
                    <a16:creationId xmlns:a16="http://schemas.microsoft.com/office/drawing/2014/main" id="{596C950C-F5FB-44B6-9943-DBC030632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-1872"/>
                <a:ext cx="307" cy="590"/>
              </a:xfrm>
              <a:custGeom>
                <a:avLst/>
                <a:gdLst>
                  <a:gd name="T0" fmla="*/ 0 w 115"/>
                  <a:gd name="T1" fmla="*/ 0 h 221"/>
                  <a:gd name="T2" fmla="*/ 0 w 115"/>
                  <a:gd name="T3" fmla="*/ 11 h 221"/>
                  <a:gd name="T4" fmla="*/ 106 w 115"/>
                  <a:gd name="T5" fmla="*/ 219 h 221"/>
                  <a:gd name="T6" fmla="*/ 114 w 115"/>
                  <a:gd name="T7" fmla="*/ 221 h 221"/>
                  <a:gd name="T8" fmla="*/ 115 w 115"/>
                  <a:gd name="T9" fmla="*/ 220 h 221"/>
                  <a:gd name="T10" fmla="*/ 0 w 115"/>
                  <a:gd name="T11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221">
                    <a:moveTo>
                      <a:pt x="0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48" y="49"/>
                      <a:pt x="91" y="113"/>
                      <a:pt x="106" y="219"/>
                    </a:cubicBezTo>
                    <a:cubicBezTo>
                      <a:pt x="114" y="221"/>
                      <a:pt x="114" y="221"/>
                      <a:pt x="114" y="221"/>
                    </a:cubicBezTo>
                    <a:cubicBezTo>
                      <a:pt x="115" y="220"/>
                      <a:pt x="115" y="220"/>
                      <a:pt x="115" y="220"/>
                    </a:cubicBezTo>
                    <a:cubicBezTo>
                      <a:pt x="100" y="104"/>
                      <a:pt x="51" y="38"/>
                      <a:pt x="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1" name="Freeform 113">
                <a:extLst>
                  <a:ext uri="{FF2B5EF4-FFF2-40B4-BE49-F238E27FC236}">
                    <a16:creationId xmlns:a16="http://schemas.microsoft.com/office/drawing/2014/main" id="{E54CC38C-1590-4AF5-9867-0FC8AAE87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-2016"/>
                <a:ext cx="814" cy="820"/>
              </a:xfrm>
              <a:custGeom>
                <a:avLst/>
                <a:gdLst>
                  <a:gd name="T0" fmla="*/ 238 w 305"/>
                  <a:gd name="T1" fmla="*/ 307 h 307"/>
                  <a:gd name="T2" fmla="*/ 39 w 305"/>
                  <a:gd name="T3" fmla="*/ 8 h 307"/>
                  <a:gd name="T4" fmla="*/ 305 w 305"/>
                  <a:gd name="T5" fmla="*/ 278 h 307"/>
                  <a:gd name="T6" fmla="*/ 238 w 305"/>
                  <a:gd name="T7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5" h="307">
                    <a:moveTo>
                      <a:pt x="238" y="307"/>
                    </a:moveTo>
                    <a:cubicBezTo>
                      <a:pt x="238" y="307"/>
                      <a:pt x="0" y="163"/>
                      <a:pt x="39" y="8"/>
                    </a:cubicBezTo>
                    <a:cubicBezTo>
                      <a:pt x="39" y="8"/>
                      <a:pt x="268" y="0"/>
                      <a:pt x="305" y="278"/>
                    </a:cubicBezTo>
                    <a:cubicBezTo>
                      <a:pt x="238" y="307"/>
                      <a:pt x="238" y="307"/>
                      <a:pt x="238" y="307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" name="Freeform 114">
                <a:extLst>
                  <a:ext uri="{FF2B5EF4-FFF2-40B4-BE49-F238E27FC236}">
                    <a16:creationId xmlns:a16="http://schemas.microsoft.com/office/drawing/2014/main" id="{31510817-8030-4B96-A484-2E9D28A02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-1733"/>
                <a:ext cx="43" cy="16"/>
              </a:xfrm>
              <a:custGeom>
                <a:avLst/>
                <a:gdLst>
                  <a:gd name="T0" fmla="*/ 15 w 16"/>
                  <a:gd name="T1" fmla="*/ 0 h 6"/>
                  <a:gd name="T2" fmla="*/ 0 w 16"/>
                  <a:gd name="T3" fmla="*/ 5 h 6"/>
                  <a:gd name="T4" fmla="*/ 0 w 16"/>
                  <a:gd name="T5" fmla="*/ 6 h 6"/>
                  <a:gd name="T6" fmla="*/ 16 w 16"/>
                  <a:gd name="T7" fmla="*/ 2 h 6"/>
                  <a:gd name="T8" fmla="*/ 15 w 1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15" y="0"/>
                    </a:moveTo>
                    <a:cubicBezTo>
                      <a:pt x="5" y="3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4" y="5"/>
                      <a:pt x="9" y="4"/>
                      <a:pt x="16" y="2"/>
                    </a:cubicBezTo>
                    <a:cubicBezTo>
                      <a:pt x="15" y="2"/>
                      <a:pt x="15" y="1"/>
                      <a:pt x="15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3" name="Freeform 115">
                <a:extLst>
                  <a:ext uri="{FF2B5EF4-FFF2-40B4-BE49-F238E27FC236}">
                    <a16:creationId xmlns:a16="http://schemas.microsoft.com/office/drawing/2014/main" id="{6BFB7DC9-08F7-4547-9C2C-4DC8ADF1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-1751"/>
                <a:ext cx="278" cy="24"/>
              </a:xfrm>
              <a:custGeom>
                <a:avLst/>
                <a:gdLst>
                  <a:gd name="T0" fmla="*/ 61 w 104"/>
                  <a:gd name="T1" fmla="*/ 0 h 9"/>
                  <a:gd name="T2" fmla="*/ 0 w 104"/>
                  <a:gd name="T3" fmla="*/ 7 h 9"/>
                  <a:gd name="T4" fmla="*/ 1 w 104"/>
                  <a:gd name="T5" fmla="*/ 9 h 9"/>
                  <a:gd name="T6" fmla="*/ 53 w 104"/>
                  <a:gd name="T7" fmla="*/ 4 h 9"/>
                  <a:gd name="T8" fmla="*/ 104 w 104"/>
                  <a:gd name="T9" fmla="*/ 9 h 9"/>
                  <a:gd name="T10" fmla="*/ 101 w 104"/>
                  <a:gd name="T11" fmla="*/ 3 h 9"/>
                  <a:gd name="T12" fmla="*/ 61 w 10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">
                    <a:moveTo>
                      <a:pt x="61" y="0"/>
                    </a:moveTo>
                    <a:cubicBezTo>
                      <a:pt x="35" y="0"/>
                      <a:pt x="13" y="4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4" y="7"/>
                      <a:pt x="32" y="4"/>
                      <a:pt x="53" y="4"/>
                    </a:cubicBezTo>
                    <a:cubicBezTo>
                      <a:pt x="68" y="4"/>
                      <a:pt x="85" y="6"/>
                      <a:pt x="104" y="9"/>
                    </a:cubicBezTo>
                    <a:cubicBezTo>
                      <a:pt x="103" y="7"/>
                      <a:pt x="102" y="5"/>
                      <a:pt x="101" y="3"/>
                    </a:cubicBezTo>
                    <a:cubicBezTo>
                      <a:pt x="87" y="1"/>
                      <a:pt x="74" y="0"/>
                      <a:pt x="61" y="0"/>
                    </a:cubicBezTo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4" name="Freeform 116">
                <a:extLst>
                  <a:ext uri="{FF2B5EF4-FFF2-40B4-BE49-F238E27FC236}">
                    <a16:creationId xmlns:a16="http://schemas.microsoft.com/office/drawing/2014/main" id="{A044351E-A724-4B9E-ADC8-915AA276D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-1207"/>
                <a:ext cx="69" cy="62"/>
              </a:xfrm>
              <a:custGeom>
                <a:avLst/>
                <a:gdLst>
                  <a:gd name="T0" fmla="*/ 69 w 69"/>
                  <a:gd name="T1" fmla="*/ 0 h 62"/>
                  <a:gd name="T2" fmla="*/ 50 w 69"/>
                  <a:gd name="T3" fmla="*/ 11 h 62"/>
                  <a:gd name="T4" fmla="*/ 5 w 69"/>
                  <a:gd name="T5" fmla="*/ 48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50" y="11"/>
                    </a:lnTo>
                    <a:lnTo>
                      <a:pt x="5" y="48"/>
                    </a:lnTo>
                    <a:lnTo>
                      <a:pt x="0" y="6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5" name="Freeform 117">
                <a:extLst>
                  <a:ext uri="{FF2B5EF4-FFF2-40B4-BE49-F238E27FC236}">
                    <a16:creationId xmlns:a16="http://schemas.microsoft.com/office/drawing/2014/main" id="{7399642C-9E3E-44E6-92CB-11B5F092F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-1207"/>
                <a:ext cx="69" cy="62"/>
              </a:xfrm>
              <a:custGeom>
                <a:avLst/>
                <a:gdLst>
                  <a:gd name="T0" fmla="*/ 69 w 69"/>
                  <a:gd name="T1" fmla="*/ 0 h 62"/>
                  <a:gd name="T2" fmla="*/ 50 w 69"/>
                  <a:gd name="T3" fmla="*/ 11 h 62"/>
                  <a:gd name="T4" fmla="*/ 5 w 69"/>
                  <a:gd name="T5" fmla="*/ 48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50" y="11"/>
                    </a:lnTo>
                    <a:lnTo>
                      <a:pt x="5" y="48"/>
                    </a:lnTo>
                    <a:lnTo>
                      <a:pt x="0" y="6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6" name="Freeform 118">
                <a:extLst>
                  <a:ext uri="{FF2B5EF4-FFF2-40B4-BE49-F238E27FC236}">
                    <a16:creationId xmlns:a16="http://schemas.microsoft.com/office/drawing/2014/main" id="{A03E9A0D-0E11-4C7D-9016-D2CCD54A7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-1743"/>
                <a:ext cx="587" cy="547"/>
              </a:xfrm>
              <a:custGeom>
                <a:avLst/>
                <a:gdLst>
                  <a:gd name="T0" fmla="*/ 0 w 220"/>
                  <a:gd name="T1" fmla="*/ 0 h 205"/>
                  <a:gd name="T2" fmla="*/ 3 w 220"/>
                  <a:gd name="T3" fmla="*/ 6 h 205"/>
                  <a:gd name="T4" fmla="*/ 211 w 220"/>
                  <a:gd name="T5" fmla="*/ 188 h 205"/>
                  <a:gd name="T6" fmla="*/ 193 w 220"/>
                  <a:gd name="T7" fmla="*/ 205 h 205"/>
                  <a:gd name="T8" fmla="*/ 200 w 220"/>
                  <a:gd name="T9" fmla="*/ 201 h 205"/>
                  <a:gd name="T10" fmla="*/ 220 w 220"/>
                  <a:gd name="T11" fmla="*/ 184 h 205"/>
                  <a:gd name="T12" fmla="*/ 0 w 220"/>
                  <a:gd name="T13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205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71" y="20"/>
                      <a:pt x="152" y="64"/>
                      <a:pt x="211" y="188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200" y="201"/>
                      <a:pt x="200" y="201"/>
                      <a:pt x="200" y="201"/>
                    </a:cubicBezTo>
                    <a:cubicBezTo>
                      <a:pt x="220" y="184"/>
                      <a:pt x="220" y="184"/>
                      <a:pt x="220" y="184"/>
                    </a:cubicBezTo>
                    <a:cubicBezTo>
                      <a:pt x="158" y="53"/>
                      <a:pt x="70" y="11"/>
                      <a:pt x="0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7" name="Freeform 119">
                <a:extLst>
                  <a:ext uri="{FF2B5EF4-FFF2-40B4-BE49-F238E27FC236}">
                    <a16:creationId xmlns:a16="http://schemas.microsoft.com/office/drawing/2014/main" id="{B4BE033D-F435-4CE5-8F1D-71BA91F5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-1917"/>
                <a:ext cx="897" cy="804"/>
              </a:xfrm>
              <a:custGeom>
                <a:avLst/>
                <a:gdLst>
                  <a:gd name="T0" fmla="*/ 282 w 336"/>
                  <a:gd name="T1" fmla="*/ 301 h 301"/>
                  <a:gd name="T2" fmla="*/ 0 w 336"/>
                  <a:gd name="T3" fmla="*/ 78 h 301"/>
                  <a:gd name="T4" fmla="*/ 336 w 336"/>
                  <a:gd name="T5" fmla="*/ 253 h 301"/>
                  <a:gd name="T6" fmla="*/ 282 w 336"/>
                  <a:gd name="T7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6" h="301">
                    <a:moveTo>
                      <a:pt x="282" y="301"/>
                    </a:moveTo>
                    <a:cubicBezTo>
                      <a:pt x="282" y="301"/>
                      <a:pt x="11" y="238"/>
                      <a:pt x="0" y="78"/>
                    </a:cubicBezTo>
                    <a:cubicBezTo>
                      <a:pt x="0" y="78"/>
                      <a:pt x="216" y="0"/>
                      <a:pt x="336" y="253"/>
                    </a:cubicBezTo>
                    <a:cubicBezTo>
                      <a:pt x="282" y="301"/>
                      <a:pt x="282" y="301"/>
                      <a:pt x="282" y="30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8" name="Freeform 120">
                <a:extLst>
                  <a:ext uri="{FF2B5EF4-FFF2-40B4-BE49-F238E27FC236}">
                    <a16:creationId xmlns:a16="http://schemas.microsoft.com/office/drawing/2014/main" id="{C6F8A171-F01E-4376-8316-1BB00D14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274"/>
                <a:ext cx="67" cy="62"/>
              </a:xfrm>
              <a:custGeom>
                <a:avLst/>
                <a:gdLst>
                  <a:gd name="T0" fmla="*/ 21 w 25"/>
                  <a:gd name="T1" fmla="*/ 0 h 23"/>
                  <a:gd name="T2" fmla="*/ 0 w 25"/>
                  <a:gd name="T3" fmla="*/ 17 h 23"/>
                  <a:gd name="T4" fmla="*/ 4 w 25"/>
                  <a:gd name="T5" fmla="*/ 23 h 23"/>
                  <a:gd name="T6" fmla="*/ 25 w 25"/>
                  <a:gd name="T7" fmla="*/ 7 h 23"/>
                  <a:gd name="T8" fmla="*/ 21 w 25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1" y="0"/>
                    </a:moveTo>
                    <a:cubicBezTo>
                      <a:pt x="7" y="9"/>
                      <a:pt x="0" y="17"/>
                      <a:pt x="0" y="17"/>
                    </a:cubicBezTo>
                    <a:cubicBezTo>
                      <a:pt x="1" y="19"/>
                      <a:pt x="3" y="21"/>
                      <a:pt x="4" y="23"/>
                    </a:cubicBezTo>
                    <a:cubicBezTo>
                      <a:pt x="8" y="20"/>
                      <a:pt x="15" y="14"/>
                      <a:pt x="25" y="7"/>
                    </a:cubicBezTo>
                    <a:cubicBezTo>
                      <a:pt x="24" y="4"/>
                      <a:pt x="22" y="2"/>
                      <a:pt x="21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" name="Freeform 121">
                <a:extLst>
                  <a:ext uri="{FF2B5EF4-FFF2-40B4-BE49-F238E27FC236}">
                    <a16:creationId xmlns:a16="http://schemas.microsoft.com/office/drawing/2014/main" id="{02C58812-86D2-4F59-BAE9-68019B186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-1404"/>
                <a:ext cx="339" cy="149"/>
              </a:xfrm>
              <a:custGeom>
                <a:avLst/>
                <a:gdLst>
                  <a:gd name="T0" fmla="*/ 117 w 127"/>
                  <a:gd name="T1" fmla="*/ 0 h 56"/>
                  <a:gd name="T2" fmla="*/ 0 w 127"/>
                  <a:gd name="T3" fmla="*/ 49 h 56"/>
                  <a:gd name="T4" fmla="*/ 4 w 127"/>
                  <a:gd name="T5" fmla="*/ 56 h 56"/>
                  <a:gd name="T6" fmla="*/ 127 w 127"/>
                  <a:gd name="T7" fmla="*/ 9 h 56"/>
                  <a:gd name="T8" fmla="*/ 117 w 127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56">
                    <a:moveTo>
                      <a:pt x="117" y="0"/>
                    </a:moveTo>
                    <a:cubicBezTo>
                      <a:pt x="63" y="8"/>
                      <a:pt x="22" y="32"/>
                      <a:pt x="0" y="49"/>
                    </a:cubicBezTo>
                    <a:cubicBezTo>
                      <a:pt x="1" y="51"/>
                      <a:pt x="3" y="53"/>
                      <a:pt x="4" y="56"/>
                    </a:cubicBezTo>
                    <a:cubicBezTo>
                      <a:pt x="29" y="38"/>
                      <a:pt x="72" y="15"/>
                      <a:pt x="127" y="9"/>
                    </a:cubicBezTo>
                    <a:cubicBezTo>
                      <a:pt x="124" y="6"/>
                      <a:pt x="120" y="3"/>
                      <a:pt x="117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" name="Freeform 122">
                <a:extLst>
                  <a:ext uri="{FF2B5EF4-FFF2-40B4-BE49-F238E27FC236}">
                    <a16:creationId xmlns:a16="http://schemas.microsoft.com/office/drawing/2014/main" id="{700AB296-E229-4E59-9D13-949353541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-1412"/>
                <a:ext cx="644" cy="243"/>
              </a:xfrm>
              <a:custGeom>
                <a:avLst/>
                <a:gdLst>
                  <a:gd name="T0" fmla="*/ 37 w 241"/>
                  <a:gd name="T1" fmla="*/ 0 h 91"/>
                  <a:gd name="T2" fmla="*/ 0 w 241"/>
                  <a:gd name="T3" fmla="*/ 3 h 91"/>
                  <a:gd name="T4" fmla="*/ 10 w 241"/>
                  <a:gd name="T5" fmla="*/ 12 h 91"/>
                  <a:gd name="T6" fmla="*/ 37 w 241"/>
                  <a:gd name="T7" fmla="*/ 11 h 91"/>
                  <a:gd name="T8" fmla="*/ 238 w 241"/>
                  <a:gd name="T9" fmla="*/ 91 h 91"/>
                  <a:gd name="T10" fmla="*/ 241 w 241"/>
                  <a:gd name="T11" fmla="*/ 83 h 91"/>
                  <a:gd name="T12" fmla="*/ 37 w 241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91">
                    <a:moveTo>
                      <a:pt x="37" y="0"/>
                    </a:moveTo>
                    <a:cubicBezTo>
                      <a:pt x="24" y="0"/>
                      <a:pt x="12" y="1"/>
                      <a:pt x="0" y="3"/>
                    </a:cubicBezTo>
                    <a:cubicBezTo>
                      <a:pt x="3" y="6"/>
                      <a:pt x="7" y="9"/>
                      <a:pt x="10" y="12"/>
                    </a:cubicBezTo>
                    <a:cubicBezTo>
                      <a:pt x="19" y="11"/>
                      <a:pt x="27" y="11"/>
                      <a:pt x="37" y="11"/>
                    </a:cubicBezTo>
                    <a:cubicBezTo>
                      <a:pt x="94" y="11"/>
                      <a:pt x="162" y="31"/>
                      <a:pt x="238" y="91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164" y="21"/>
                      <a:pt x="95" y="0"/>
                      <a:pt x="37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" name="Freeform 123">
                <a:extLst>
                  <a:ext uri="{FF2B5EF4-FFF2-40B4-BE49-F238E27FC236}">
                    <a16:creationId xmlns:a16="http://schemas.microsoft.com/office/drawing/2014/main" id="{BD801C32-3310-40FB-A236-A81D92E3B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634"/>
                <a:ext cx="1012" cy="806"/>
              </a:xfrm>
              <a:custGeom>
                <a:avLst/>
                <a:gdLst>
                  <a:gd name="T0" fmla="*/ 350 w 379"/>
                  <a:gd name="T1" fmla="*/ 243 h 302"/>
                  <a:gd name="T2" fmla="*/ 0 w 379"/>
                  <a:gd name="T3" fmla="*/ 162 h 302"/>
                  <a:gd name="T4" fmla="*/ 379 w 379"/>
                  <a:gd name="T5" fmla="*/ 177 h 302"/>
                  <a:gd name="T6" fmla="*/ 350 w 379"/>
                  <a:gd name="T7" fmla="*/ 24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2">
                    <a:moveTo>
                      <a:pt x="350" y="243"/>
                    </a:moveTo>
                    <a:cubicBezTo>
                      <a:pt x="350" y="243"/>
                      <a:pt x="78" y="302"/>
                      <a:pt x="0" y="162"/>
                    </a:cubicBezTo>
                    <a:cubicBezTo>
                      <a:pt x="0" y="162"/>
                      <a:pt x="162" y="0"/>
                      <a:pt x="379" y="177"/>
                    </a:cubicBezTo>
                    <a:cubicBezTo>
                      <a:pt x="350" y="243"/>
                      <a:pt x="350" y="243"/>
                      <a:pt x="350" y="24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" name="Freeform 124">
                <a:extLst>
                  <a:ext uri="{FF2B5EF4-FFF2-40B4-BE49-F238E27FC236}">
                    <a16:creationId xmlns:a16="http://schemas.microsoft.com/office/drawing/2014/main" id="{57DCABB2-E761-4A61-94F8-A8B8068FF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-756"/>
                <a:ext cx="53" cy="102"/>
              </a:xfrm>
              <a:custGeom>
                <a:avLst/>
                <a:gdLst>
                  <a:gd name="T0" fmla="*/ 18 w 20"/>
                  <a:gd name="T1" fmla="*/ 0 h 38"/>
                  <a:gd name="T2" fmla="*/ 0 w 20"/>
                  <a:gd name="T3" fmla="*/ 36 h 38"/>
                  <a:gd name="T4" fmla="*/ 3 w 20"/>
                  <a:gd name="T5" fmla="*/ 38 h 38"/>
                  <a:gd name="T6" fmla="*/ 18 w 20"/>
                  <a:gd name="T7" fmla="*/ 11 h 38"/>
                  <a:gd name="T8" fmla="*/ 20 w 20"/>
                  <a:gd name="T9" fmla="*/ 7 h 38"/>
                  <a:gd name="T10" fmla="*/ 16 w 20"/>
                  <a:gd name="T11" fmla="*/ 4 h 38"/>
                  <a:gd name="T12" fmla="*/ 18 w 20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8">
                    <a:moveTo>
                      <a:pt x="18" y="0"/>
                    </a:moveTo>
                    <a:cubicBezTo>
                      <a:pt x="5" y="21"/>
                      <a:pt x="0" y="36"/>
                      <a:pt x="0" y="36"/>
                    </a:cubicBezTo>
                    <a:cubicBezTo>
                      <a:pt x="1" y="37"/>
                      <a:pt x="2" y="37"/>
                      <a:pt x="3" y="38"/>
                    </a:cubicBezTo>
                    <a:cubicBezTo>
                      <a:pt x="6" y="32"/>
                      <a:pt x="11" y="22"/>
                      <a:pt x="18" y="11"/>
                    </a:cubicBezTo>
                    <a:cubicBezTo>
                      <a:pt x="19" y="10"/>
                      <a:pt x="19" y="8"/>
                      <a:pt x="20" y="7"/>
                    </a:cubicBezTo>
                    <a:cubicBezTo>
                      <a:pt x="19" y="6"/>
                      <a:pt x="18" y="5"/>
                      <a:pt x="16" y="4"/>
                    </a:cubicBezTo>
                    <a:cubicBezTo>
                      <a:pt x="17" y="3"/>
                      <a:pt x="18" y="1"/>
                      <a:pt x="18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" name="Freeform 125">
                <a:extLst>
                  <a:ext uri="{FF2B5EF4-FFF2-40B4-BE49-F238E27FC236}">
                    <a16:creationId xmlns:a16="http://schemas.microsoft.com/office/drawing/2014/main" id="{50EE4C0C-9D27-4906-AFBC-49EFB7DF8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-988"/>
                <a:ext cx="272" cy="262"/>
              </a:xfrm>
              <a:custGeom>
                <a:avLst/>
                <a:gdLst>
                  <a:gd name="T0" fmla="*/ 90 w 102"/>
                  <a:gd name="T1" fmla="*/ 0 h 98"/>
                  <a:gd name="T2" fmla="*/ 2 w 102"/>
                  <a:gd name="T3" fmla="*/ 87 h 98"/>
                  <a:gd name="T4" fmla="*/ 0 w 102"/>
                  <a:gd name="T5" fmla="*/ 91 h 98"/>
                  <a:gd name="T6" fmla="*/ 4 w 102"/>
                  <a:gd name="T7" fmla="*/ 94 h 98"/>
                  <a:gd name="T8" fmla="*/ 2 w 102"/>
                  <a:gd name="T9" fmla="*/ 98 h 98"/>
                  <a:gd name="T10" fmla="*/ 102 w 102"/>
                  <a:gd name="T11" fmla="*/ 3 h 98"/>
                  <a:gd name="T12" fmla="*/ 90 w 102"/>
                  <a:gd name="T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98">
                    <a:moveTo>
                      <a:pt x="90" y="0"/>
                    </a:moveTo>
                    <a:cubicBezTo>
                      <a:pt x="46" y="26"/>
                      <a:pt x="18" y="61"/>
                      <a:pt x="2" y="87"/>
                    </a:cubicBezTo>
                    <a:cubicBezTo>
                      <a:pt x="2" y="88"/>
                      <a:pt x="1" y="90"/>
                      <a:pt x="0" y="91"/>
                    </a:cubicBezTo>
                    <a:cubicBezTo>
                      <a:pt x="2" y="92"/>
                      <a:pt x="3" y="93"/>
                      <a:pt x="4" y="94"/>
                    </a:cubicBezTo>
                    <a:cubicBezTo>
                      <a:pt x="3" y="95"/>
                      <a:pt x="3" y="97"/>
                      <a:pt x="2" y="98"/>
                    </a:cubicBezTo>
                    <a:cubicBezTo>
                      <a:pt x="20" y="70"/>
                      <a:pt x="51" y="30"/>
                      <a:pt x="102" y="3"/>
                    </a:cubicBezTo>
                    <a:cubicBezTo>
                      <a:pt x="98" y="2"/>
                      <a:pt x="94" y="1"/>
                      <a:pt x="90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" name="Freeform 126">
                <a:extLst>
                  <a:ext uri="{FF2B5EF4-FFF2-40B4-BE49-F238E27FC236}">
                    <a16:creationId xmlns:a16="http://schemas.microsoft.com/office/drawing/2014/main" id="{4970F172-E54F-4A40-A46A-319901AA0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-1089"/>
                <a:ext cx="579" cy="109"/>
              </a:xfrm>
              <a:custGeom>
                <a:avLst/>
                <a:gdLst>
                  <a:gd name="T0" fmla="*/ 142 w 217"/>
                  <a:gd name="T1" fmla="*/ 0 h 41"/>
                  <a:gd name="T2" fmla="*/ 0 w 217"/>
                  <a:gd name="T3" fmla="*/ 38 h 41"/>
                  <a:gd name="T4" fmla="*/ 12 w 217"/>
                  <a:gd name="T5" fmla="*/ 41 h 41"/>
                  <a:gd name="T6" fmla="*/ 142 w 217"/>
                  <a:gd name="T7" fmla="*/ 11 h 41"/>
                  <a:gd name="T8" fmla="*/ 199 w 217"/>
                  <a:gd name="T9" fmla="*/ 16 h 41"/>
                  <a:gd name="T10" fmla="*/ 217 w 217"/>
                  <a:gd name="T11" fmla="*/ 8 h 41"/>
                  <a:gd name="T12" fmla="*/ 142 w 217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7" h="41">
                    <a:moveTo>
                      <a:pt x="142" y="0"/>
                    </a:moveTo>
                    <a:cubicBezTo>
                      <a:pt x="82" y="0"/>
                      <a:pt x="36" y="16"/>
                      <a:pt x="0" y="38"/>
                    </a:cubicBezTo>
                    <a:cubicBezTo>
                      <a:pt x="4" y="39"/>
                      <a:pt x="8" y="40"/>
                      <a:pt x="12" y="41"/>
                    </a:cubicBezTo>
                    <a:cubicBezTo>
                      <a:pt x="46" y="23"/>
                      <a:pt x="89" y="11"/>
                      <a:pt x="142" y="11"/>
                    </a:cubicBezTo>
                    <a:cubicBezTo>
                      <a:pt x="160" y="11"/>
                      <a:pt x="179" y="12"/>
                      <a:pt x="199" y="16"/>
                    </a:cubicBezTo>
                    <a:cubicBezTo>
                      <a:pt x="205" y="13"/>
                      <a:pt x="211" y="10"/>
                      <a:pt x="217" y="8"/>
                    </a:cubicBezTo>
                    <a:cubicBezTo>
                      <a:pt x="190" y="3"/>
                      <a:pt x="165" y="0"/>
                      <a:pt x="142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" name="Freeform 127">
                <a:extLst>
                  <a:ext uri="{FF2B5EF4-FFF2-40B4-BE49-F238E27FC236}">
                    <a16:creationId xmlns:a16="http://schemas.microsoft.com/office/drawing/2014/main" id="{5ACFFE56-1496-48C8-A19D-19EB6166B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-1207"/>
                <a:ext cx="937" cy="825"/>
              </a:xfrm>
              <a:custGeom>
                <a:avLst/>
                <a:gdLst>
                  <a:gd name="T0" fmla="*/ 351 w 351"/>
                  <a:gd name="T1" fmla="*/ 141 h 309"/>
                  <a:gd name="T2" fmla="*/ 0 w 351"/>
                  <a:gd name="T3" fmla="*/ 215 h 309"/>
                  <a:gd name="T4" fmla="*/ 350 w 351"/>
                  <a:gd name="T5" fmla="*/ 69 h 309"/>
                  <a:gd name="T6" fmla="*/ 351 w 351"/>
                  <a:gd name="T7" fmla="*/ 14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1" h="309">
                    <a:moveTo>
                      <a:pt x="351" y="141"/>
                    </a:moveTo>
                    <a:cubicBezTo>
                      <a:pt x="351" y="141"/>
                      <a:pt x="130" y="309"/>
                      <a:pt x="0" y="215"/>
                    </a:cubicBezTo>
                    <a:cubicBezTo>
                      <a:pt x="0" y="215"/>
                      <a:pt x="78" y="0"/>
                      <a:pt x="350" y="69"/>
                    </a:cubicBezTo>
                    <a:cubicBezTo>
                      <a:pt x="351" y="141"/>
                      <a:pt x="351" y="141"/>
                      <a:pt x="351" y="1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" name="Freeform 128">
                <a:extLst>
                  <a:ext uri="{FF2B5EF4-FFF2-40B4-BE49-F238E27FC236}">
                    <a16:creationId xmlns:a16="http://schemas.microsoft.com/office/drawing/2014/main" id="{01ED4DE2-DB33-4FF8-970E-471494AF1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-571"/>
                <a:ext cx="62" cy="155"/>
              </a:xfrm>
              <a:custGeom>
                <a:avLst/>
                <a:gdLst>
                  <a:gd name="T0" fmla="*/ 23 w 23"/>
                  <a:gd name="T1" fmla="*/ 0 h 58"/>
                  <a:gd name="T2" fmla="*/ 9 w 23"/>
                  <a:gd name="T3" fmla="*/ 2 h 58"/>
                  <a:gd name="T4" fmla="*/ 0 w 23"/>
                  <a:gd name="T5" fmla="*/ 57 h 58"/>
                  <a:gd name="T6" fmla="*/ 13 w 23"/>
                  <a:gd name="T7" fmla="*/ 58 h 58"/>
                  <a:gd name="T8" fmla="*/ 23 w 23"/>
                  <a:gd name="T9" fmla="*/ 4 h 58"/>
                  <a:gd name="T10" fmla="*/ 23 w 23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58">
                    <a:moveTo>
                      <a:pt x="23" y="0"/>
                    </a:moveTo>
                    <a:cubicBezTo>
                      <a:pt x="19" y="1"/>
                      <a:pt x="14" y="2"/>
                      <a:pt x="9" y="2"/>
                    </a:cubicBezTo>
                    <a:cubicBezTo>
                      <a:pt x="4" y="22"/>
                      <a:pt x="1" y="40"/>
                      <a:pt x="0" y="57"/>
                    </a:cubicBezTo>
                    <a:cubicBezTo>
                      <a:pt x="4" y="57"/>
                      <a:pt x="8" y="58"/>
                      <a:pt x="13" y="58"/>
                    </a:cubicBezTo>
                    <a:cubicBezTo>
                      <a:pt x="14" y="42"/>
                      <a:pt x="17" y="23"/>
                      <a:pt x="23" y="4"/>
                    </a:cubicBezTo>
                    <a:cubicBezTo>
                      <a:pt x="23" y="3"/>
                      <a:pt x="23" y="1"/>
                      <a:pt x="23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7" name="Freeform 129">
                <a:extLst>
                  <a:ext uri="{FF2B5EF4-FFF2-40B4-BE49-F238E27FC236}">
                    <a16:creationId xmlns:a16="http://schemas.microsoft.com/office/drawing/2014/main" id="{7EBA447A-F76E-4152-BC3A-86F9715E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-419"/>
                <a:ext cx="37" cy="80"/>
              </a:xfrm>
              <a:custGeom>
                <a:avLst/>
                <a:gdLst>
                  <a:gd name="T0" fmla="*/ 1 w 14"/>
                  <a:gd name="T1" fmla="*/ 0 h 30"/>
                  <a:gd name="T2" fmla="*/ 1 w 14"/>
                  <a:gd name="T3" fmla="*/ 30 h 30"/>
                  <a:gd name="T4" fmla="*/ 13 w 14"/>
                  <a:gd name="T5" fmla="*/ 12 h 30"/>
                  <a:gd name="T6" fmla="*/ 14 w 14"/>
                  <a:gd name="T7" fmla="*/ 1 h 30"/>
                  <a:gd name="T8" fmla="*/ 1 w 14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0">
                    <a:moveTo>
                      <a:pt x="1" y="0"/>
                    </a:moveTo>
                    <a:cubicBezTo>
                      <a:pt x="0" y="11"/>
                      <a:pt x="0" y="21"/>
                      <a:pt x="1" y="30"/>
                    </a:cubicBezTo>
                    <a:cubicBezTo>
                      <a:pt x="5" y="24"/>
                      <a:pt x="9" y="18"/>
                      <a:pt x="13" y="12"/>
                    </a:cubicBezTo>
                    <a:cubicBezTo>
                      <a:pt x="13" y="9"/>
                      <a:pt x="13" y="5"/>
                      <a:pt x="14" y="1"/>
                    </a:cubicBezTo>
                    <a:cubicBezTo>
                      <a:pt x="9" y="1"/>
                      <a:pt x="5" y="0"/>
                      <a:pt x="1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8" name="Freeform 130">
                <a:extLst>
                  <a:ext uri="{FF2B5EF4-FFF2-40B4-BE49-F238E27FC236}">
                    <a16:creationId xmlns:a16="http://schemas.microsoft.com/office/drawing/2014/main" id="{8151E7D3-8E93-4F76-8812-47E45EAF64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-571"/>
                <a:ext cx="64" cy="235"/>
              </a:xfrm>
              <a:custGeom>
                <a:avLst/>
                <a:gdLst>
                  <a:gd name="T0" fmla="*/ 12 w 24"/>
                  <a:gd name="T1" fmla="*/ 69 h 88"/>
                  <a:gd name="T2" fmla="*/ 0 w 24"/>
                  <a:gd name="T3" fmla="*/ 87 h 88"/>
                  <a:gd name="T4" fmla="*/ 0 w 24"/>
                  <a:gd name="T5" fmla="*/ 88 h 88"/>
                  <a:gd name="T6" fmla="*/ 12 w 24"/>
                  <a:gd name="T7" fmla="*/ 70 h 88"/>
                  <a:gd name="T8" fmla="*/ 12 w 24"/>
                  <a:gd name="T9" fmla="*/ 69 h 88"/>
                  <a:gd name="T10" fmla="*/ 24 w 24"/>
                  <a:gd name="T11" fmla="*/ 0 h 88"/>
                  <a:gd name="T12" fmla="*/ 23 w 24"/>
                  <a:gd name="T13" fmla="*/ 0 h 88"/>
                  <a:gd name="T14" fmla="*/ 23 w 24"/>
                  <a:gd name="T15" fmla="*/ 4 h 88"/>
                  <a:gd name="T16" fmla="*/ 24 w 24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8">
                    <a:moveTo>
                      <a:pt x="12" y="69"/>
                    </a:moveTo>
                    <a:cubicBezTo>
                      <a:pt x="8" y="75"/>
                      <a:pt x="4" y="81"/>
                      <a:pt x="0" y="87"/>
                    </a:cubicBezTo>
                    <a:cubicBezTo>
                      <a:pt x="0" y="87"/>
                      <a:pt x="0" y="88"/>
                      <a:pt x="0" y="88"/>
                    </a:cubicBezTo>
                    <a:cubicBezTo>
                      <a:pt x="4" y="82"/>
                      <a:pt x="8" y="76"/>
                      <a:pt x="12" y="70"/>
                    </a:cubicBezTo>
                    <a:cubicBezTo>
                      <a:pt x="12" y="70"/>
                      <a:pt x="12" y="70"/>
                      <a:pt x="12" y="69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3" y="1"/>
                      <a:pt x="23" y="3"/>
                      <a:pt x="23" y="4"/>
                    </a:cubicBezTo>
                    <a:cubicBezTo>
                      <a:pt x="23" y="3"/>
                      <a:pt x="23" y="1"/>
                      <a:pt x="2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9" name="Freeform 131">
                <a:extLst>
                  <a:ext uri="{FF2B5EF4-FFF2-40B4-BE49-F238E27FC236}">
                    <a16:creationId xmlns:a16="http://schemas.microsoft.com/office/drawing/2014/main" id="{22C781C9-81CD-41BD-A81B-F3DE44320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-384"/>
                <a:ext cx="40" cy="136"/>
              </a:xfrm>
              <a:custGeom>
                <a:avLst/>
                <a:gdLst>
                  <a:gd name="T0" fmla="*/ 12 w 15"/>
                  <a:gd name="T1" fmla="*/ 0 h 51"/>
                  <a:gd name="T2" fmla="*/ 0 w 15"/>
                  <a:gd name="T3" fmla="*/ 18 h 51"/>
                  <a:gd name="T4" fmla="*/ 4 w 15"/>
                  <a:gd name="T5" fmla="*/ 51 h 51"/>
                  <a:gd name="T6" fmla="*/ 10 w 15"/>
                  <a:gd name="T7" fmla="*/ 51 h 51"/>
                  <a:gd name="T8" fmla="*/ 15 w 15"/>
                  <a:gd name="T9" fmla="*/ 51 h 51"/>
                  <a:gd name="T10" fmla="*/ 12 w 15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1">
                    <a:moveTo>
                      <a:pt x="12" y="0"/>
                    </a:moveTo>
                    <a:cubicBezTo>
                      <a:pt x="8" y="6"/>
                      <a:pt x="4" y="12"/>
                      <a:pt x="0" y="18"/>
                    </a:cubicBezTo>
                    <a:cubicBezTo>
                      <a:pt x="1" y="39"/>
                      <a:pt x="4" y="51"/>
                      <a:pt x="4" y="51"/>
                    </a:cubicBezTo>
                    <a:cubicBezTo>
                      <a:pt x="6" y="51"/>
                      <a:pt x="8" y="51"/>
                      <a:pt x="10" y="51"/>
                    </a:cubicBezTo>
                    <a:cubicBezTo>
                      <a:pt x="12" y="51"/>
                      <a:pt x="14" y="51"/>
                      <a:pt x="15" y="51"/>
                    </a:cubicBezTo>
                    <a:cubicBezTo>
                      <a:pt x="14" y="43"/>
                      <a:pt x="11" y="25"/>
                      <a:pt x="12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0" name="Freeform 132">
                <a:extLst>
                  <a:ext uri="{FF2B5EF4-FFF2-40B4-BE49-F238E27FC236}">
                    <a16:creationId xmlns:a16="http://schemas.microsoft.com/office/drawing/2014/main" id="{4BBA954F-CA4C-4A95-9372-6D46966A3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-1087"/>
                <a:ext cx="64" cy="27"/>
              </a:xfrm>
              <a:custGeom>
                <a:avLst/>
                <a:gdLst>
                  <a:gd name="T0" fmla="*/ 19 w 24"/>
                  <a:gd name="T1" fmla="*/ 0 h 10"/>
                  <a:gd name="T2" fmla="*/ 0 w 24"/>
                  <a:gd name="T3" fmla="*/ 7 h 10"/>
                  <a:gd name="T4" fmla="*/ 16 w 24"/>
                  <a:gd name="T5" fmla="*/ 10 h 10"/>
                  <a:gd name="T6" fmla="*/ 24 w 24"/>
                  <a:gd name="T7" fmla="*/ 7 h 10"/>
                  <a:gd name="T8" fmla="*/ 19 w 2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9" y="0"/>
                    </a:moveTo>
                    <a:cubicBezTo>
                      <a:pt x="12" y="2"/>
                      <a:pt x="6" y="5"/>
                      <a:pt x="0" y="7"/>
                    </a:cubicBezTo>
                    <a:cubicBezTo>
                      <a:pt x="5" y="8"/>
                      <a:pt x="10" y="9"/>
                      <a:pt x="16" y="10"/>
                    </a:cubicBezTo>
                    <a:cubicBezTo>
                      <a:pt x="18" y="9"/>
                      <a:pt x="21" y="8"/>
                      <a:pt x="24" y="7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1" name="Freeform 133">
                <a:extLst>
                  <a:ext uri="{FF2B5EF4-FFF2-40B4-BE49-F238E27FC236}">
                    <a16:creationId xmlns:a16="http://schemas.microsoft.com/office/drawing/2014/main" id="{D52F92D3-ABCB-4E0C-B87B-46C5A1B1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-1068"/>
                <a:ext cx="91" cy="27"/>
              </a:xfrm>
              <a:custGeom>
                <a:avLst/>
                <a:gdLst>
                  <a:gd name="T0" fmla="*/ 18 w 34"/>
                  <a:gd name="T1" fmla="*/ 0 h 10"/>
                  <a:gd name="T2" fmla="*/ 0 w 34"/>
                  <a:gd name="T3" fmla="*/ 8 h 10"/>
                  <a:gd name="T4" fmla="*/ 16 w 34"/>
                  <a:gd name="T5" fmla="*/ 10 h 10"/>
                  <a:gd name="T6" fmla="*/ 34 w 34"/>
                  <a:gd name="T7" fmla="*/ 3 h 10"/>
                  <a:gd name="T8" fmla="*/ 1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18" y="0"/>
                    </a:moveTo>
                    <a:cubicBezTo>
                      <a:pt x="12" y="2"/>
                      <a:pt x="6" y="5"/>
                      <a:pt x="0" y="8"/>
                    </a:cubicBezTo>
                    <a:cubicBezTo>
                      <a:pt x="5" y="8"/>
                      <a:pt x="11" y="9"/>
                      <a:pt x="16" y="10"/>
                    </a:cubicBezTo>
                    <a:cubicBezTo>
                      <a:pt x="22" y="8"/>
                      <a:pt x="28" y="6"/>
                      <a:pt x="34" y="3"/>
                    </a:cubicBezTo>
                    <a:cubicBezTo>
                      <a:pt x="28" y="2"/>
                      <a:pt x="23" y="1"/>
                      <a:pt x="18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2" name="Freeform 134">
                <a:extLst>
                  <a:ext uri="{FF2B5EF4-FFF2-40B4-BE49-F238E27FC236}">
                    <a16:creationId xmlns:a16="http://schemas.microsoft.com/office/drawing/2014/main" id="{30AF4753-E5D0-41D2-AACC-2F13FCB5A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-1047"/>
                <a:ext cx="497" cy="481"/>
              </a:xfrm>
              <a:custGeom>
                <a:avLst/>
                <a:gdLst>
                  <a:gd name="T0" fmla="*/ 170 w 186"/>
                  <a:gd name="T1" fmla="*/ 0 h 180"/>
                  <a:gd name="T2" fmla="*/ 0 w 186"/>
                  <a:gd name="T3" fmla="*/ 180 h 180"/>
                  <a:gd name="T4" fmla="*/ 14 w 186"/>
                  <a:gd name="T5" fmla="*/ 178 h 180"/>
                  <a:gd name="T6" fmla="*/ 15 w 186"/>
                  <a:gd name="T7" fmla="*/ 178 h 180"/>
                  <a:gd name="T8" fmla="*/ 186 w 186"/>
                  <a:gd name="T9" fmla="*/ 2 h 180"/>
                  <a:gd name="T10" fmla="*/ 170 w 186"/>
                  <a:gd name="T1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6" h="180">
                    <a:moveTo>
                      <a:pt x="170" y="0"/>
                    </a:moveTo>
                    <a:cubicBezTo>
                      <a:pt x="62" y="47"/>
                      <a:pt x="17" y="119"/>
                      <a:pt x="0" y="180"/>
                    </a:cubicBezTo>
                    <a:cubicBezTo>
                      <a:pt x="5" y="180"/>
                      <a:pt x="10" y="179"/>
                      <a:pt x="14" y="178"/>
                    </a:cubicBezTo>
                    <a:cubicBezTo>
                      <a:pt x="14" y="178"/>
                      <a:pt x="15" y="178"/>
                      <a:pt x="15" y="178"/>
                    </a:cubicBezTo>
                    <a:cubicBezTo>
                      <a:pt x="34" y="117"/>
                      <a:pt x="80" y="48"/>
                      <a:pt x="186" y="2"/>
                    </a:cubicBezTo>
                    <a:cubicBezTo>
                      <a:pt x="181" y="1"/>
                      <a:pt x="175" y="0"/>
                      <a:pt x="17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3" name="Freeform 135">
                <a:extLst>
                  <a:ext uri="{FF2B5EF4-FFF2-40B4-BE49-F238E27FC236}">
                    <a16:creationId xmlns:a16="http://schemas.microsoft.com/office/drawing/2014/main" id="{AB4D289D-4299-49CC-B8DD-40F6F0CC5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-1073"/>
                <a:ext cx="820" cy="857"/>
              </a:xfrm>
              <a:custGeom>
                <a:avLst/>
                <a:gdLst>
                  <a:gd name="T0" fmla="*/ 307 w 307"/>
                  <a:gd name="T1" fmla="*/ 59 h 321"/>
                  <a:gd name="T2" fmla="*/ 53 w 307"/>
                  <a:gd name="T3" fmla="*/ 314 h 321"/>
                  <a:gd name="T4" fmla="*/ 265 w 307"/>
                  <a:gd name="T5" fmla="*/ 0 h 321"/>
                  <a:gd name="T6" fmla="*/ 307 w 307"/>
                  <a:gd name="T7" fmla="*/ 5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59"/>
                    </a:moveTo>
                    <a:cubicBezTo>
                      <a:pt x="307" y="59"/>
                      <a:pt x="214" y="321"/>
                      <a:pt x="53" y="314"/>
                    </a:cubicBezTo>
                    <a:cubicBezTo>
                      <a:pt x="53" y="314"/>
                      <a:pt x="0" y="91"/>
                      <a:pt x="265" y="0"/>
                    </a:cubicBezTo>
                    <a:cubicBezTo>
                      <a:pt x="307" y="59"/>
                      <a:pt x="307" y="59"/>
                      <a:pt x="307" y="59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4" name="Freeform 136">
                <a:extLst>
                  <a:ext uri="{FF2B5EF4-FFF2-40B4-BE49-F238E27FC236}">
                    <a16:creationId xmlns:a16="http://schemas.microsoft.com/office/drawing/2014/main" id="{8136FF37-3512-4CA2-8AA2-AC9B949C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-454"/>
                <a:ext cx="66" cy="99"/>
              </a:xfrm>
              <a:custGeom>
                <a:avLst/>
                <a:gdLst>
                  <a:gd name="T0" fmla="*/ 12 w 25"/>
                  <a:gd name="T1" fmla="*/ 0 h 37"/>
                  <a:gd name="T2" fmla="*/ 0 w 25"/>
                  <a:gd name="T3" fmla="*/ 13 h 37"/>
                  <a:gd name="T4" fmla="*/ 9 w 25"/>
                  <a:gd name="T5" fmla="*/ 35 h 37"/>
                  <a:gd name="T6" fmla="*/ 25 w 25"/>
                  <a:gd name="T7" fmla="*/ 37 h 37"/>
                  <a:gd name="T8" fmla="*/ 12 w 2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7">
                    <a:moveTo>
                      <a:pt x="12" y="0"/>
                    </a:moveTo>
                    <a:cubicBezTo>
                      <a:pt x="8" y="4"/>
                      <a:pt x="4" y="9"/>
                      <a:pt x="0" y="13"/>
                    </a:cubicBezTo>
                    <a:cubicBezTo>
                      <a:pt x="3" y="20"/>
                      <a:pt x="6" y="28"/>
                      <a:pt x="9" y="35"/>
                    </a:cubicBezTo>
                    <a:cubicBezTo>
                      <a:pt x="14" y="35"/>
                      <a:pt x="20" y="36"/>
                      <a:pt x="25" y="37"/>
                    </a:cubicBezTo>
                    <a:cubicBezTo>
                      <a:pt x="20" y="26"/>
                      <a:pt x="16" y="13"/>
                      <a:pt x="12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5" name="Freeform 137">
                <a:extLst>
                  <a:ext uri="{FF2B5EF4-FFF2-40B4-BE49-F238E27FC236}">
                    <a16:creationId xmlns:a16="http://schemas.microsoft.com/office/drawing/2014/main" id="{DD2C7BD7-CF7C-4B88-8D15-EFC789E39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-360"/>
                <a:ext cx="253" cy="291"/>
              </a:xfrm>
              <a:custGeom>
                <a:avLst/>
                <a:gdLst>
                  <a:gd name="T0" fmla="*/ 0 w 95"/>
                  <a:gd name="T1" fmla="*/ 0 h 109"/>
                  <a:gd name="T2" fmla="*/ 88 w 95"/>
                  <a:gd name="T3" fmla="*/ 109 h 109"/>
                  <a:gd name="T4" fmla="*/ 95 w 95"/>
                  <a:gd name="T5" fmla="*/ 100 h 109"/>
                  <a:gd name="T6" fmla="*/ 16 w 95"/>
                  <a:gd name="T7" fmla="*/ 2 h 109"/>
                  <a:gd name="T8" fmla="*/ 0 w 95"/>
                  <a:gd name="T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09">
                    <a:moveTo>
                      <a:pt x="0" y="0"/>
                    </a:moveTo>
                    <a:cubicBezTo>
                      <a:pt x="23" y="54"/>
                      <a:pt x="61" y="89"/>
                      <a:pt x="88" y="109"/>
                    </a:cubicBezTo>
                    <a:cubicBezTo>
                      <a:pt x="90" y="106"/>
                      <a:pt x="92" y="103"/>
                      <a:pt x="95" y="100"/>
                    </a:cubicBezTo>
                    <a:cubicBezTo>
                      <a:pt x="69" y="80"/>
                      <a:pt x="38" y="49"/>
                      <a:pt x="16" y="2"/>
                    </a:cubicBezTo>
                    <a:cubicBezTo>
                      <a:pt x="11" y="1"/>
                      <a:pt x="5" y="0"/>
                      <a:pt x="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6" name="Freeform 138">
                <a:extLst>
                  <a:ext uri="{FF2B5EF4-FFF2-40B4-BE49-F238E27FC236}">
                    <a16:creationId xmlns:a16="http://schemas.microsoft.com/office/drawing/2014/main" id="{8D16074F-931F-4E21-97D0-C956F3E84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-93"/>
                <a:ext cx="101" cy="74"/>
              </a:xfrm>
              <a:custGeom>
                <a:avLst/>
                <a:gdLst>
                  <a:gd name="T0" fmla="*/ 7 w 38"/>
                  <a:gd name="T1" fmla="*/ 0 h 28"/>
                  <a:gd name="T2" fmla="*/ 0 w 38"/>
                  <a:gd name="T3" fmla="*/ 9 h 28"/>
                  <a:gd name="T4" fmla="*/ 32 w 38"/>
                  <a:gd name="T5" fmla="*/ 28 h 28"/>
                  <a:gd name="T6" fmla="*/ 38 w 38"/>
                  <a:gd name="T7" fmla="*/ 21 h 28"/>
                  <a:gd name="T8" fmla="*/ 7 w 3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8">
                    <a:moveTo>
                      <a:pt x="7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19" y="22"/>
                      <a:pt x="32" y="28"/>
                      <a:pt x="32" y="28"/>
                    </a:cubicBezTo>
                    <a:cubicBezTo>
                      <a:pt x="34" y="26"/>
                      <a:pt x="36" y="23"/>
                      <a:pt x="38" y="21"/>
                    </a:cubicBezTo>
                    <a:cubicBezTo>
                      <a:pt x="30" y="17"/>
                      <a:pt x="19" y="1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7" name="Freeform 139">
                <a:extLst>
                  <a:ext uri="{FF2B5EF4-FFF2-40B4-BE49-F238E27FC236}">
                    <a16:creationId xmlns:a16="http://schemas.microsoft.com/office/drawing/2014/main" id="{16A3C2E2-F300-4E07-9529-C4552ABB5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-980"/>
                <a:ext cx="118" cy="561"/>
              </a:xfrm>
              <a:custGeom>
                <a:avLst/>
                <a:gdLst>
                  <a:gd name="T0" fmla="*/ 30 w 44"/>
                  <a:gd name="T1" fmla="*/ 0 h 210"/>
                  <a:gd name="T2" fmla="*/ 20 w 44"/>
                  <a:gd name="T3" fmla="*/ 210 h 210"/>
                  <a:gd name="T4" fmla="*/ 32 w 44"/>
                  <a:gd name="T5" fmla="*/ 197 h 210"/>
                  <a:gd name="T6" fmla="*/ 44 w 44"/>
                  <a:gd name="T7" fmla="*/ 1 h 210"/>
                  <a:gd name="T8" fmla="*/ 30 w 44"/>
                  <a:gd name="T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10">
                    <a:moveTo>
                      <a:pt x="30" y="0"/>
                    </a:moveTo>
                    <a:cubicBezTo>
                      <a:pt x="0" y="88"/>
                      <a:pt x="3" y="157"/>
                      <a:pt x="20" y="210"/>
                    </a:cubicBezTo>
                    <a:cubicBezTo>
                      <a:pt x="24" y="206"/>
                      <a:pt x="28" y="201"/>
                      <a:pt x="32" y="197"/>
                    </a:cubicBezTo>
                    <a:cubicBezTo>
                      <a:pt x="18" y="146"/>
                      <a:pt x="17" y="81"/>
                      <a:pt x="44" y="1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8" name="Freeform 140">
                <a:extLst>
                  <a:ext uri="{FF2B5EF4-FFF2-40B4-BE49-F238E27FC236}">
                    <a16:creationId xmlns:a16="http://schemas.microsoft.com/office/drawing/2014/main" id="{0283C619-8010-4B43-8E15-90EDE875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-985"/>
                <a:ext cx="836" cy="961"/>
              </a:xfrm>
              <a:custGeom>
                <a:avLst/>
                <a:gdLst>
                  <a:gd name="T0" fmla="*/ 162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2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2" y="4"/>
                    </a:moveTo>
                    <a:cubicBezTo>
                      <a:pt x="162" y="4"/>
                      <a:pt x="313" y="237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cubicBezTo>
                      <a:pt x="162" y="4"/>
                      <a:pt x="162" y="4"/>
                      <a:pt x="162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9" name="Freeform 141">
                <a:extLst>
                  <a:ext uri="{FF2B5EF4-FFF2-40B4-BE49-F238E27FC236}">
                    <a16:creationId xmlns:a16="http://schemas.microsoft.com/office/drawing/2014/main" id="{FC4ECEF7-70B2-433B-8FA0-1DFF9E1AB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-1057"/>
                <a:ext cx="48" cy="128"/>
              </a:xfrm>
              <a:custGeom>
                <a:avLst/>
                <a:gdLst>
                  <a:gd name="T0" fmla="*/ 12 w 18"/>
                  <a:gd name="T1" fmla="*/ 0 h 48"/>
                  <a:gd name="T2" fmla="*/ 0 w 18"/>
                  <a:gd name="T3" fmla="*/ 39 h 48"/>
                  <a:gd name="T4" fmla="*/ 6 w 18"/>
                  <a:gd name="T5" fmla="*/ 48 h 48"/>
                  <a:gd name="T6" fmla="*/ 18 w 18"/>
                  <a:gd name="T7" fmla="*/ 0 h 48"/>
                  <a:gd name="T8" fmla="*/ 12 w 1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8">
                    <a:moveTo>
                      <a:pt x="12" y="0"/>
                    </a:moveTo>
                    <a:cubicBezTo>
                      <a:pt x="7" y="13"/>
                      <a:pt x="3" y="26"/>
                      <a:pt x="0" y="39"/>
                    </a:cubicBezTo>
                    <a:cubicBezTo>
                      <a:pt x="2" y="41"/>
                      <a:pt x="3" y="44"/>
                      <a:pt x="6" y="48"/>
                    </a:cubicBezTo>
                    <a:cubicBezTo>
                      <a:pt x="9" y="33"/>
                      <a:pt x="13" y="17"/>
                      <a:pt x="18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0" name="Freeform 142">
                <a:extLst>
                  <a:ext uri="{FF2B5EF4-FFF2-40B4-BE49-F238E27FC236}">
                    <a16:creationId xmlns:a16="http://schemas.microsoft.com/office/drawing/2014/main" id="{1C14CEEE-CD1E-4A23-A7D2-DB580992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-230"/>
                <a:ext cx="166" cy="131"/>
              </a:xfrm>
              <a:custGeom>
                <a:avLst/>
                <a:gdLst>
                  <a:gd name="T0" fmla="*/ 2 w 62"/>
                  <a:gd name="T1" fmla="*/ 0 h 49"/>
                  <a:gd name="T2" fmla="*/ 0 w 62"/>
                  <a:gd name="T3" fmla="*/ 10 h 49"/>
                  <a:gd name="T4" fmla="*/ 57 w 62"/>
                  <a:gd name="T5" fmla="*/ 49 h 49"/>
                  <a:gd name="T6" fmla="*/ 62 w 62"/>
                  <a:gd name="T7" fmla="*/ 43 h 49"/>
                  <a:gd name="T8" fmla="*/ 2 w 62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9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0" y="37"/>
                      <a:pt x="57" y="49"/>
                      <a:pt x="57" y="49"/>
                    </a:cubicBezTo>
                    <a:cubicBezTo>
                      <a:pt x="59" y="47"/>
                      <a:pt x="60" y="45"/>
                      <a:pt x="62" y="43"/>
                    </a:cubicBezTo>
                    <a:cubicBezTo>
                      <a:pt x="53" y="39"/>
                      <a:pt x="28" y="25"/>
                      <a:pt x="2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1" name="Freeform 143">
                <a:extLst>
                  <a:ext uri="{FF2B5EF4-FFF2-40B4-BE49-F238E27FC236}">
                    <a16:creationId xmlns:a16="http://schemas.microsoft.com/office/drawing/2014/main" id="{006A32EB-2DD3-4DB5-8F29-F7E50B3C1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-953"/>
                <a:ext cx="299" cy="750"/>
              </a:xfrm>
              <a:custGeom>
                <a:avLst/>
                <a:gdLst>
                  <a:gd name="T0" fmla="*/ 36 w 112"/>
                  <a:gd name="T1" fmla="*/ 0 h 281"/>
                  <a:gd name="T2" fmla="*/ 110 w 112"/>
                  <a:gd name="T3" fmla="*/ 281 h 281"/>
                  <a:gd name="T4" fmla="*/ 112 w 112"/>
                  <a:gd name="T5" fmla="*/ 271 h 281"/>
                  <a:gd name="T6" fmla="*/ 42 w 112"/>
                  <a:gd name="T7" fmla="*/ 9 h 281"/>
                  <a:gd name="T8" fmla="*/ 36 w 112"/>
                  <a:gd name="T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81">
                    <a:moveTo>
                      <a:pt x="36" y="0"/>
                    </a:moveTo>
                    <a:cubicBezTo>
                      <a:pt x="0" y="147"/>
                      <a:pt x="60" y="235"/>
                      <a:pt x="110" y="281"/>
                    </a:cubicBezTo>
                    <a:cubicBezTo>
                      <a:pt x="111" y="278"/>
                      <a:pt x="112" y="274"/>
                      <a:pt x="112" y="271"/>
                    </a:cubicBezTo>
                    <a:cubicBezTo>
                      <a:pt x="65" y="225"/>
                      <a:pt x="14" y="142"/>
                      <a:pt x="42" y="9"/>
                    </a:cubicBezTo>
                    <a:cubicBezTo>
                      <a:pt x="39" y="5"/>
                      <a:pt x="38" y="2"/>
                      <a:pt x="36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2" name="Freeform 144">
                <a:extLst>
                  <a:ext uri="{FF2B5EF4-FFF2-40B4-BE49-F238E27FC236}">
                    <a16:creationId xmlns:a16="http://schemas.microsoft.com/office/drawing/2014/main" id="{180DC269-69E0-48FF-AF2C-FAC26AA6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-1071"/>
                <a:ext cx="836" cy="962"/>
              </a:xfrm>
              <a:custGeom>
                <a:avLst/>
                <a:gdLst>
                  <a:gd name="T0" fmla="*/ 163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3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3" y="4"/>
                    </a:moveTo>
                    <a:cubicBezTo>
                      <a:pt x="163" y="4"/>
                      <a:pt x="313" y="238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cubicBezTo>
                      <a:pt x="163" y="4"/>
                      <a:pt x="163" y="4"/>
                      <a:pt x="163" y="4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3" name="Freeform 145">
                <a:extLst>
                  <a:ext uri="{FF2B5EF4-FFF2-40B4-BE49-F238E27FC236}">
                    <a16:creationId xmlns:a16="http://schemas.microsoft.com/office/drawing/2014/main" id="{02C589AD-6DAB-4C9F-B2FD-19834FD3B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-475"/>
                <a:ext cx="411" cy="51"/>
              </a:xfrm>
              <a:custGeom>
                <a:avLst/>
                <a:gdLst>
                  <a:gd name="T0" fmla="*/ 154 w 154"/>
                  <a:gd name="T1" fmla="*/ 0 h 19"/>
                  <a:gd name="T2" fmla="*/ 64 w 154"/>
                  <a:gd name="T3" fmla="*/ 15 h 19"/>
                  <a:gd name="T4" fmla="*/ 0 w 154"/>
                  <a:gd name="T5" fmla="*/ 7 h 19"/>
                  <a:gd name="T6" fmla="*/ 0 w 154"/>
                  <a:gd name="T7" fmla="*/ 13 h 19"/>
                  <a:gd name="T8" fmla="*/ 56 w 154"/>
                  <a:gd name="T9" fmla="*/ 19 h 19"/>
                  <a:gd name="T10" fmla="*/ 154 w 154"/>
                  <a:gd name="T11" fmla="*/ 1 h 19"/>
                  <a:gd name="T12" fmla="*/ 154 w 15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">
                    <a:moveTo>
                      <a:pt x="154" y="0"/>
                    </a:moveTo>
                    <a:cubicBezTo>
                      <a:pt x="139" y="5"/>
                      <a:pt x="106" y="15"/>
                      <a:pt x="64" y="15"/>
                    </a:cubicBezTo>
                    <a:cubicBezTo>
                      <a:pt x="45" y="15"/>
                      <a:pt x="23" y="13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20" y="18"/>
                      <a:pt x="39" y="19"/>
                      <a:pt x="56" y="19"/>
                    </a:cubicBezTo>
                    <a:cubicBezTo>
                      <a:pt x="113" y="19"/>
                      <a:pt x="154" y="1"/>
                      <a:pt x="154" y="1"/>
                    </a:cubicBezTo>
                    <a:cubicBezTo>
                      <a:pt x="154" y="1"/>
                      <a:pt x="154" y="0"/>
                      <a:pt x="154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4" name="Freeform 146">
                <a:extLst>
                  <a:ext uri="{FF2B5EF4-FFF2-40B4-BE49-F238E27FC236}">
                    <a16:creationId xmlns:a16="http://schemas.microsoft.com/office/drawing/2014/main" id="{7BECE782-4450-44F6-A308-E1206568E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-489"/>
                <a:ext cx="94" cy="48"/>
              </a:xfrm>
              <a:custGeom>
                <a:avLst/>
                <a:gdLst>
                  <a:gd name="T0" fmla="*/ 0 w 35"/>
                  <a:gd name="T1" fmla="*/ 0 h 18"/>
                  <a:gd name="T2" fmla="*/ 1 w 35"/>
                  <a:gd name="T3" fmla="*/ 8 h 18"/>
                  <a:gd name="T4" fmla="*/ 35 w 35"/>
                  <a:gd name="T5" fmla="*/ 18 h 18"/>
                  <a:gd name="T6" fmla="*/ 35 w 35"/>
                  <a:gd name="T7" fmla="*/ 12 h 18"/>
                  <a:gd name="T8" fmla="*/ 0 w 3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  <a:cubicBezTo>
                      <a:pt x="12" y="12"/>
                      <a:pt x="24" y="16"/>
                      <a:pt x="35" y="18"/>
                    </a:cubicBezTo>
                    <a:cubicBezTo>
                      <a:pt x="35" y="16"/>
                      <a:pt x="35" y="14"/>
                      <a:pt x="35" y="12"/>
                    </a:cubicBezTo>
                    <a:cubicBezTo>
                      <a:pt x="24" y="9"/>
                      <a:pt x="12" y="5"/>
                      <a:pt x="0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5" name="Freeform 147">
                <a:extLst>
                  <a:ext uri="{FF2B5EF4-FFF2-40B4-BE49-F238E27FC236}">
                    <a16:creationId xmlns:a16="http://schemas.microsoft.com/office/drawing/2014/main" id="{A1029069-E160-49B9-8277-1C1A016F1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-1004"/>
                <a:ext cx="432" cy="537"/>
              </a:xfrm>
              <a:custGeom>
                <a:avLst/>
                <a:gdLst>
                  <a:gd name="T0" fmla="*/ 51 w 162"/>
                  <a:gd name="T1" fmla="*/ 0 h 201"/>
                  <a:gd name="T2" fmla="*/ 0 w 162"/>
                  <a:gd name="T3" fmla="*/ 52 h 201"/>
                  <a:gd name="T4" fmla="*/ 162 w 162"/>
                  <a:gd name="T5" fmla="*/ 201 h 201"/>
                  <a:gd name="T6" fmla="*/ 161 w 162"/>
                  <a:gd name="T7" fmla="*/ 193 h 201"/>
                  <a:gd name="T8" fmla="*/ 9 w 162"/>
                  <a:gd name="T9" fmla="*/ 48 h 201"/>
                  <a:gd name="T10" fmla="*/ 55 w 162"/>
                  <a:gd name="T11" fmla="*/ 0 h 201"/>
                  <a:gd name="T12" fmla="*/ 51 w 162"/>
                  <a:gd name="T1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201">
                    <a:moveTo>
                      <a:pt x="51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50" y="137"/>
                      <a:pt x="108" y="180"/>
                      <a:pt x="162" y="201"/>
                    </a:cubicBezTo>
                    <a:cubicBezTo>
                      <a:pt x="162" y="198"/>
                      <a:pt x="161" y="196"/>
                      <a:pt x="161" y="193"/>
                    </a:cubicBezTo>
                    <a:cubicBezTo>
                      <a:pt x="110" y="171"/>
                      <a:pt x="55" y="128"/>
                      <a:pt x="9" y="4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2" y="0"/>
                      <a:pt x="51" y="0"/>
                      <a:pt x="51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6" name="Freeform 148">
                <a:extLst>
                  <a:ext uri="{FF2B5EF4-FFF2-40B4-BE49-F238E27FC236}">
                    <a16:creationId xmlns:a16="http://schemas.microsoft.com/office/drawing/2014/main" id="{C839F710-DC71-42F5-AEA1-2E79469E7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-1017"/>
                <a:ext cx="931" cy="787"/>
              </a:xfrm>
              <a:custGeom>
                <a:avLst/>
                <a:gdLst>
                  <a:gd name="T0" fmla="*/ 50 w 349"/>
                  <a:gd name="T1" fmla="*/ 0 h 295"/>
                  <a:gd name="T2" fmla="*/ 349 w 349"/>
                  <a:gd name="T3" fmla="*/ 200 h 295"/>
                  <a:gd name="T4" fmla="*/ 0 w 349"/>
                  <a:gd name="T5" fmla="*/ 53 h 295"/>
                  <a:gd name="T6" fmla="*/ 50 w 349"/>
                  <a:gd name="T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9" h="295">
                    <a:moveTo>
                      <a:pt x="50" y="0"/>
                    </a:moveTo>
                    <a:cubicBezTo>
                      <a:pt x="50" y="0"/>
                      <a:pt x="325" y="41"/>
                      <a:pt x="349" y="200"/>
                    </a:cubicBezTo>
                    <a:cubicBezTo>
                      <a:pt x="349" y="200"/>
                      <a:pt x="141" y="295"/>
                      <a:pt x="0" y="53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7" name="Freeform 149">
                <a:extLst>
                  <a:ext uri="{FF2B5EF4-FFF2-40B4-BE49-F238E27FC236}">
                    <a16:creationId xmlns:a16="http://schemas.microsoft.com/office/drawing/2014/main" id="{7F46801E-8C90-4EB9-940A-CDD58C511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-908"/>
                <a:ext cx="310" cy="160"/>
              </a:xfrm>
              <a:custGeom>
                <a:avLst/>
                <a:gdLst>
                  <a:gd name="T0" fmla="*/ 116 w 116"/>
                  <a:gd name="T1" fmla="*/ 0 h 60"/>
                  <a:gd name="T2" fmla="*/ 109 w 116"/>
                  <a:gd name="T3" fmla="*/ 4 h 60"/>
                  <a:gd name="T4" fmla="*/ 0 w 116"/>
                  <a:gd name="T5" fmla="*/ 54 h 60"/>
                  <a:gd name="T6" fmla="*/ 5 w 116"/>
                  <a:gd name="T7" fmla="*/ 60 h 60"/>
                  <a:gd name="T8" fmla="*/ 116 w 11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0">
                    <a:moveTo>
                      <a:pt x="116" y="0"/>
                    </a:moveTo>
                    <a:cubicBezTo>
                      <a:pt x="114" y="1"/>
                      <a:pt x="111" y="3"/>
                      <a:pt x="109" y="4"/>
                    </a:cubicBezTo>
                    <a:cubicBezTo>
                      <a:pt x="88" y="21"/>
                      <a:pt x="52" y="45"/>
                      <a:pt x="0" y="54"/>
                    </a:cubicBezTo>
                    <a:cubicBezTo>
                      <a:pt x="2" y="56"/>
                      <a:pt x="3" y="58"/>
                      <a:pt x="5" y="60"/>
                    </a:cubicBezTo>
                    <a:cubicBezTo>
                      <a:pt x="65" y="46"/>
                      <a:pt x="103" y="13"/>
                      <a:pt x="116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8" name="Freeform 150">
                <a:extLst>
                  <a:ext uri="{FF2B5EF4-FFF2-40B4-BE49-F238E27FC236}">
                    <a16:creationId xmlns:a16="http://schemas.microsoft.com/office/drawing/2014/main" id="{3DF4FA00-3B91-43E1-809B-698A274D4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5" y="-926"/>
                <a:ext cx="499" cy="197"/>
              </a:xfrm>
              <a:custGeom>
                <a:avLst/>
                <a:gdLst>
                  <a:gd name="T0" fmla="*/ 65 w 187"/>
                  <a:gd name="T1" fmla="*/ 61 h 74"/>
                  <a:gd name="T2" fmla="*/ 17 w 187"/>
                  <a:gd name="T3" fmla="*/ 66 h 74"/>
                  <a:gd name="T4" fmla="*/ 0 w 187"/>
                  <a:gd name="T5" fmla="*/ 65 h 74"/>
                  <a:gd name="T6" fmla="*/ 9 w 187"/>
                  <a:gd name="T7" fmla="*/ 74 h 74"/>
                  <a:gd name="T8" fmla="*/ 11 w 187"/>
                  <a:gd name="T9" fmla="*/ 74 h 74"/>
                  <a:gd name="T10" fmla="*/ 70 w 187"/>
                  <a:gd name="T11" fmla="*/ 67 h 74"/>
                  <a:gd name="T12" fmla="*/ 65 w 187"/>
                  <a:gd name="T13" fmla="*/ 61 h 74"/>
                  <a:gd name="T14" fmla="*/ 186 w 187"/>
                  <a:gd name="T15" fmla="*/ 0 h 74"/>
                  <a:gd name="T16" fmla="*/ 174 w 187"/>
                  <a:gd name="T17" fmla="*/ 11 h 74"/>
                  <a:gd name="T18" fmla="*/ 181 w 187"/>
                  <a:gd name="T19" fmla="*/ 7 h 74"/>
                  <a:gd name="T20" fmla="*/ 187 w 187"/>
                  <a:gd name="T21" fmla="*/ 1 h 74"/>
                  <a:gd name="T22" fmla="*/ 186 w 187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74">
                    <a:moveTo>
                      <a:pt x="65" y="61"/>
                    </a:moveTo>
                    <a:cubicBezTo>
                      <a:pt x="50" y="64"/>
                      <a:pt x="34" y="66"/>
                      <a:pt x="17" y="66"/>
                    </a:cubicBezTo>
                    <a:cubicBezTo>
                      <a:pt x="12" y="66"/>
                      <a:pt x="6" y="66"/>
                      <a:pt x="0" y="65"/>
                    </a:cubicBezTo>
                    <a:cubicBezTo>
                      <a:pt x="3" y="68"/>
                      <a:pt x="6" y="71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32" y="74"/>
                      <a:pt x="52" y="72"/>
                      <a:pt x="70" y="67"/>
                    </a:cubicBezTo>
                    <a:cubicBezTo>
                      <a:pt x="68" y="65"/>
                      <a:pt x="67" y="63"/>
                      <a:pt x="65" y="61"/>
                    </a:cubicBezTo>
                    <a:moveTo>
                      <a:pt x="186" y="0"/>
                    </a:moveTo>
                    <a:cubicBezTo>
                      <a:pt x="183" y="3"/>
                      <a:pt x="179" y="7"/>
                      <a:pt x="174" y="11"/>
                    </a:cubicBezTo>
                    <a:cubicBezTo>
                      <a:pt x="176" y="10"/>
                      <a:pt x="179" y="8"/>
                      <a:pt x="181" y="7"/>
                    </a:cubicBezTo>
                    <a:cubicBezTo>
                      <a:pt x="185" y="3"/>
                      <a:pt x="187" y="1"/>
                      <a:pt x="187" y="1"/>
                    </a:cubicBezTo>
                    <a:cubicBezTo>
                      <a:pt x="187" y="0"/>
                      <a:pt x="187" y="0"/>
                      <a:pt x="186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9" name="Freeform 151">
                <a:extLst>
                  <a:ext uri="{FF2B5EF4-FFF2-40B4-BE49-F238E27FC236}">
                    <a16:creationId xmlns:a16="http://schemas.microsoft.com/office/drawing/2014/main" id="{439F222C-6283-4F85-8C91-54A19B238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-1169"/>
                <a:ext cx="40" cy="125"/>
              </a:xfrm>
              <a:custGeom>
                <a:avLst/>
                <a:gdLst>
                  <a:gd name="T0" fmla="*/ 15 w 15"/>
                  <a:gd name="T1" fmla="*/ 0 h 47"/>
                  <a:gd name="T2" fmla="*/ 11 w 15"/>
                  <a:gd name="T3" fmla="*/ 1 h 47"/>
                  <a:gd name="T4" fmla="*/ 0 w 15"/>
                  <a:gd name="T5" fmla="*/ 42 h 47"/>
                  <a:gd name="T6" fmla="*/ 3 w 15"/>
                  <a:gd name="T7" fmla="*/ 47 h 47"/>
                  <a:gd name="T8" fmla="*/ 15 w 1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7">
                    <a:moveTo>
                      <a:pt x="15" y="0"/>
                    </a:moveTo>
                    <a:cubicBezTo>
                      <a:pt x="13" y="1"/>
                      <a:pt x="11" y="1"/>
                      <a:pt x="11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3"/>
                      <a:pt x="2" y="44"/>
                      <a:pt x="3" y="47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0" name="Freeform 152">
                <a:extLst>
                  <a:ext uri="{FF2B5EF4-FFF2-40B4-BE49-F238E27FC236}">
                    <a16:creationId xmlns:a16="http://schemas.microsoft.com/office/drawing/2014/main" id="{21CC984D-34BD-4B37-A1FB-7AB512ACF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-1057"/>
                <a:ext cx="21" cy="50"/>
              </a:xfrm>
              <a:custGeom>
                <a:avLst/>
                <a:gdLst>
                  <a:gd name="T0" fmla="*/ 5 w 8"/>
                  <a:gd name="T1" fmla="*/ 0 h 19"/>
                  <a:gd name="T2" fmla="*/ 0 w 8"/>
                  <a:gd name="T3" fmla="*/ 18 h 19"/>
                  <a:gd name="T4" fmla="*/ 4 w 8"/>
                  <a:gd name="T5" fmla="*/ 19 h 19"/>
                  <a:gd name="T6" fmla="*/ 8 w 8"/>
                  <a:gd name="T7" fmla="*/ 5 h 19"/>
                  <a:gd name="T8" fmla="*/ 5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3" y="19"/>
                      <a:pt x="4" y="19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1" name="Freeform 153">
                <a:extLst>
                  <a:ext uri="{FF2B5EF4-FFF2-40B4-BE49-F238E27FC236}">
                    <a16:creationId xmlns:a16="http://schemas.microsoft.com/office/drawing/2014/main" id="{C40CE305-89E7-4505-8549-CE9184D2C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-1009"/>
                <a:ext cx="630" cy="280"/>
              </a:xfrm>
              <a:custGeom>
                <a:avLst/>
                <a:gdLst>
                  <a:gd name="T0" fmla="*/ 3 w 236"/>
                  <a:gd name="T1" fmla="*/ 0 h 105"/>
                  <a:gd name="T2" fmla="*/ 0 w 236"/>
                  <a:gd name="T3" fmla="*/ 14 h 105"/>
                  <a:gd name="T4" fmla="*/ 236 w 236"/>
                  <a:gd name="T5" fmla="*/ 105 h 105"/>
                  <a:gd name="T6" fmla="*/ 227 w 236"/>
                  <a:gd name="T7" fmla="*/ 96 h 105"/>
                  <a:gd name="T8" fmla="*/ 6 w 236"/>
                  <a:gd name="T9" fmla="*/ 6 h 105"/>
                  <a:gd name="T10" fmla="*/ 6 w 236"/>
                  <a:gd name="T11" fmla="*/ 6 h 105"/>
                  <a:gd name="T12" fmla="*/ 6 w 236"/>
                  <a:gd name="T13" fmla="*/ 6 h 105"/>
                  <a:gd name="T14" fmla="*/ 7 w 236"/>
                  <a:gd name="T15" fmla="*/ 1 h 105"/>
                  <a:gd name="T16" fmla="*/ 3 w 236"/>
                  <a:gd name="T1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105">
                    <a:moveTo>
                      <a:pt x="3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94" y="82"/>
                      <a:pt x="173" y="105"/>
                      <a:pt x="236" y="105"/>
                    </a:cubicBezTo>
                    <a:cubicBezTo>
                      <a:pt x="233" y="102"/>
                      <a:pt x="230" y="99"/>
                      <a:pt x="227" y="96"/>
                    </a:cubicBezTo>
                    <a:cubicBezTo>
                      <a:pt x="166" y="92"/>
                      <a:pt x="93" y="68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2" name="Freeform 154">
                <a:extLst>
                  <a:ext uri="{FF2B5EF4-FFF2-40B4-BE49-F238E27FC236}">
                    <a16:creationId xmlns:a16="http://schemas.microsoft.com/office/drawing/2014/main" id="{58C0C9DC-0B35-489A-9BAB-B12DEB9C3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-1356"/>
                <a:ext cx="1105" cy="881"/>
              </a:xfrm>
              <a:custGeom>
                <a:avLst/>
                <a:gdLst>
                  <a:gd name="T0" fmla="*/ 19 w 414"/>
                  <a:gd name="T1" fmla="*/ 63 h 330"/>
                  <a:gd name="T2" fmla="*/ 414 w 414"/>
                  <a:gd name="T3" fmla="*/ 153 h 330"/>
                  <a:gd name="T4" fmla="*/ 0 w 414"/>
                  <a:gd name="T5" fmla="*/ 136 h 330"/>
                  <a:gd name="T6" fmla="*/ 19 w 414"/>
                  <a:gd name="T7" fmla="*/ 63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30">
                    <a:moveTo>
                      <a:pt x="19" y="63"/>
                    </a:moveTo>
                    <a:cubicBezTo>
                      <a:pt x="19" y="63"/>
                      <a:pt x="304" y="0"/>
                      <a:pt x="414" y="153"/>
                    </a:cubicBezTo>
                    <a:cubicBezTo>
                      <a:pt x="414" y="153"/>
                      <a:pt x="268" y="330"/>
                      <a:pt x="0" y="136"/>
                    </a:cubicBezTo>
                    <a:cubicBezTo>
                      <a:pt x="19" y="63"/>
                      <a:pt x="19" y="63"/>
                      <a:pt x="19" y="6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3" name="Freeform 155">
                <a:extLst>
                  <a:ext uri="{FF2B5EF4-FFF2-40B4-BE49-F238E27FC236}">
                    <a16:creationId xmlns:a16="http://schemas.microsoft.com/office/drawing/2014/main" id="{A45539CB-4DB7-4CD7-9890-9CE71E808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-2016"/>
                <a:ext cx="814" cy="820"/>
              </a:xfrm>
              <a:custGeom>
                <a:avLst/>
                <a:gdLst>
                  <a:gd name="T0" fmla="*/ 238 w 305"/>
                  <a:gd name="T1" fmla="*/ 307 h 307"/>
                  <a:gd name="T2" fmla="*/ 39 w 305"/>
                  <a:gd name="T3" fmla="*/ 8 h 307"/>
                  <a:gd name="T4" fmla="*/ 305 w 305"/>
                  <a:gd name="T5" fmla="*/ 278 h 307"/>
                  <a:gd name="T6" fmla="*/ 238 w 305"/>
                  <a:gd name="T7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5" h="307">
                    <a:moveTo>
                      <a:pt x="238" y="307"/>
                    </a:moveTo>
                    <a:cubicBezTo>
                      <a:pt x="238" y="307"/>
                      <a:pt x="0" y="163"/>
                      <a:pt x="39" y="8"/>
                    </a:cubicBezTo>
                    <a:cubicBezTo>
                      <a:pt x="39" y="8"/>
                      <a:pt x="268" y="0"/>
                      <a:pt x="305" y="278"/>
                    </a:cubicBezTo>
                    <a:lnTo>
                      <a:pt x="238" y="3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4" name="Freeform 156">
                <a:extLst>
                  <a:ext uri="{FF2B5EF4-FFF2-40B4-BE49-F238E27FC236}">
                    <a16:creationId xmlns:a16="http://schemas.microsoft.com/office/drawing/2014/main" id="{9ADD9B7F-F701-4973-BE1B-4C7FA8505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634"/>
                <a:ext cx="1012" cy="806"/>
              </a:xfrm>
              <a:custGeom>
                <a:avLst/>
                <a:gdLst>
                  <a:gd name="T0" fmla="*/ 350 w 379"/>
                  <a:gd name="T1" fmla="*/ 243 h 302"/>
                  <a:gd name="T2" fmla="*/ 0 w 379"/>
                  <a:gd name="T3" fmla="*/ 162 h 302"/>
                  <a:gd name="T4" fmla="*/ 379 w 379"/>
                  <a:gd name="T5" fmla="*/ 177 h 302"/>
                  <a:gd name="T6" fmla="*/ 350 w 379"/>
                  <a:gd name="T7" fmla="*/ 24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2">
                    <a:moveTo>
                      <a:pt x="350" y="243"/>
                    </a:moveTo>
                    <a:cubicBezTo>
                      <a:pt x="350" y="243"/>
                      <a:pt x="78" y="302"/>
                      <a:pt x="0" y="162"/>
                    </a:cubicBezTo>
                    <a:cubicBezTo>
                      <a:pt x="0" y="162"/>
                      <a:pt x="162" y="0"/>
                      <a:pt x="379" y="177"/>
                    </a:cubicBezTo>
                    <a:lnTo>
                      <a:pt x="350" y="24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5" name="Freeform 157">
                <a:extLst>
                  <a:ext uri="{FF2B5EF4-FFF2-40B4-BE49-F238E27FC236}">
                    <a16:creationId xmlns:a16="http://schemas.microsoft.com/office/drawing/2014/main" id="{7BA035F7-94BD-4E64-9DAB-62570EA6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-1073"/>
                <a:ext cx="820" cy="857"/>
              </a:xfrm>
              <a:custGeom>
                <a:avLst/>
                <a:gdLst>
                  <a:gd name="T0" fmla="*/ 307 w 307"/>
                  <a:gd name="T1" fmla="*/ 59 h 321"/>
                  <a:gd name="T2" fmla="*/ 53 w 307"/>
                  <a:gd name="T3" fmla="*/ 314 h 321"/>
                  <a:gd name="T4" fmla="*/ 265 w 307"/>
                  <a:gd name="T5" fmla="*/ 0 h 321"/>
                  <a:gd name="T6" fmla="*/ 307 w 307"/>
                  <a:gd name="T7" fmla="*/ 5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59"/>
                    </a:moveTo>
                    <a:cubicBezTo>
                      <a:pt x="307" y="59"/>
                      <a:pt x="214" y="321"/>
                      <a:pt x="53" y="314"/>
                    </a:cubicBezTo>
                    <a:cubicBezTo>
                      <a:pt x="53" y="314"/>
                      <a:pt x="0" y="91"/>
                      <a:pt x="265" y="0"/>
                    </a:cubicBezTo>
                    <a:lnTo>
                      <a:pt x="307" y="5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6" name="Freeform 158">
                <a:extLst>
                  <a:ext uri="{FF2B5EF4-FFF2-40B4-BE49-F238E27FC236}">
                    <a16:creationId xmlns:a16="http://schemas.microsoft.com/office/drawing/2014/main" id="{B7E38090-35D3-4DB7-9E60-165348704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-1071"/>
                <a:ext cx="836" cy="962"/>
              </a:xfrm>
              <a:custGeom>
                <a:avLst/>
                <a:gdLst>
                  <a:gd name="T0" fmla="*/ 163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3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3" y="4"/>
                    </a:moveTo>
                    <a:cubicBezTo>
                      <a:pt x="163" y="4"/>
                      <a:pt x="313" y="238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7" name="Freeform 159">
                <a:extLst>
                  <a:ext uri="{FF2B5EF4-FFF2-40B4-BE49-F238E27FC236}">
                    <a16:creationId xmlns:a16="http://schemas.microsoft.com/office/drawing/2014/main" id="{2DEFE2D0-933E-4A97-925F-97FAAE17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-1356"/>
                <a:ext cx="1105" cy="881"/>
              </a:xfrm>
              <a:custGeom>
                <a:avLst/>
                <a:gdLst>
                  <a:gd name="T0" fmla="*/ 19 w 414"/>
                  <a:gd name="T1" fmla="*/ 63 h 330"/>
                  <a:gd name="T2" fmla="*/ 414 w 414"/>
                  <a:gd name="T3" fmla="*/ 153 h 330"/>
                  <a:gd name="T4" fmla="*/ 0 w 414"/>
                  <a:gd name="T5" fmla="*/ 136 h 330"/>
                  <a:gd name="T6" fmla="*/ 19 w 414"/>
                  <a:gd name="T7" fmla="*/ 63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30">
                    <a:moveTo>
                      <a:pt x="19" y="63"/>
                    </a:moveTo>
                    <a:cubicBezTo>
                      <a:pt x="19" y="63"/>
                      <a:pt x="304" y="0"/>
                      <a:pt x="414" y="153"/>
                    </a:cubicBezTo>
                    <a:cubicBezTo>
                      <a:pt x="414" y="153"/>
                      <a:pt x="268" y="330"/>
                      <a:pt x="0" y="136"/>
                    </a:cubicBezTo>
                    <a:cubicBezTo>
                      <a:pt x="19" y="63"/>
                      <a:pt x="19" y="63"/>
                      <a:pt x="19" y="63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8" name="Freeform 160">
                <a:extLst>
                  <a:ext uri="{FF2B5EF4-FFF2-40B4-BE49-F238E27FC236}">
                    <a16:creationId xmlns:a16="http://schemas.microsoft.com/office/drawing/2014/main" id="{F0C5C475-DC74-414B-B25E-9267F37E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7" y="-1185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9" name="Freeform 161">
                <a:extLst>
                  <a:ext uri="{FF2B5EF4-FFF2-40B4-BE49-F238E27FC236}">
                    <a16:creationId xmlns:a16="http://schemas.microsoft.com/office/drawing/2014/main" id="{3BAD7F50-3C14-4156-A7D5-1EE5D96D5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4" y="-1322"/>
                <a:ext cx="261" cy="230"/>
              </a:xfrm>
              <a:custGeom>
                <a:avLst/>
                <a:gdLst>
                  <a:gd name="T0" fmla="*/ 85 w 98"/>
                  <a:gd name="T1" fmla="*/ 0 h 86"/>
                  <a:gd name="T2" fmla="*/ 0 w 98"/>
                  <a:gd name="T3" fmla="*/ 73 h 86"/>
                  <a:gd name="T4" fmla="*/ 24 w 98"/>
                  <a:gd name="T5" fmla="*/ 86 h 86"/>
                  <a:gd name="T6" fmla="*/ 66 w 98"/>
                  <a:gd name="T7" fmla="*/ 53 h 86"/>
                  <a:gd name="T8" fmla="*/ 65 w 98"/>
                  <a:gd name="T9" fmla="*/ 52 h 86"/>
                  <a:gd name="T10" fmla="*/ 68 w 98"/>
                  <a:gd name="T11" fmla="*/ 51 h 86"/>
                  <a:gd name="T12" fmla="*/ 98 w 98"/>
                  <a:gd name="T13" fmla="*/ 12 h 86"/>
                  <a:gd name="T14" fmla="*/ 85 w 98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86">
                    <a:moveTo>
                      <a:pt x="85" y="0"/>
                    </a:moveTo>
                    <a:cubicBezTo>
                      <a:pt x="73" y="17"/>
                      <a:pt x="46" y="49"/>
                      <a:pt x="0" y="73"/>
                    </a:cubicBezTo>
                    <a:cubicBezTo>
                      <a:pt x="8" y="77"/>
                      <a:pt x="16" y="81"/>
                      <a:pt x="24" y="86"/>
                    </a:cubicBezTo>
                    <a:cubicBezTo>
                      <a:pt x="41" y="76"/>
                      <a:pt x="55" y="64"/>
                      <a:pt x="66" y="53"/>
                    </a:cubicBezTo>
                    <a:cubicBezTo>
                      <a:pt x="66" y="53"/>
                      <a:pt x="65" y="53"/>
                      <a:pt x="65" y="52"/>
                    </a:cubicBezTo>
                    <a:cubicBezTo>
                      <a:pt x="66" y="52"/>
                      <a:pt x="67" y="51"/>
                      <a:pt x="68" y="51"/>
                    </a:cubicBezTo>
                    <a:cubicBezTo>
                      <a:pt x="89" y="29"/>
                      <a:pt x="98" y="12"/>
                      <a:pt x="98" y="12"/>
                    </a:cubicBezTo>
                    <a:cubicBezTo>
                      <a:pt x="94" y="8"/>
                      <a:pt x="89" y="4"/>
                      <a:pt x="85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0" name="Freeform 162">
                <a:extLst>
                  <a:ext uri="{FF2B5EF4-FFF2-40B4-BE49-F238E27FC236}">
                    <a16:creationId xmlns:a16="http://schemas.microsoft.com/office/drawing/2014/main" id="{9B9C2A9D-2179-46F2-BC7E-0F5EF2C14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-1169"/>
                <a:ext cx="894" cy="181"/>
              </a:xfrm>
              <a:custGeom>
                <a:avLst/>
                <a:gdLst>
                  <a:gd name="T0" fmla="*/ 1 w 335"/>
                  <a:gd name="T1" fmla="*/ 0 h 68"/>
                  <a:gd name="T2" fmla="*/ 0 w 335"/>
                  <a:gd name="T3" fmla="*/ 20 h 68"/>
                  <a:gd name="T4" fmla="*/ 193 w 335"/>
                  <a:gd name="T5" fmla="*/ 68 h 68"/>
                  <a:gd name="T6" fmla="*/ 335 w 335"/>
                  <a:gd name="T7" fmla="*/ 29 h 68"/>
                  <a:gd name="T8" fmla="*/ 311 w 335"/>
                  <a:gd name="T9" fmla="*/ 16 h 68"/>
                  <a:gd name="T10" fmla="*/ 187 w 335"/>
                  <a:gd name="T11" fmla="*/ 44 h 68"/>
                  <a:gd name="T12" fmla="*/ 1 w 33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5" h="68">
                    <a:moveTo>
                      <a:pt x="1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76" y="55"/>
                      <a:pt x="140" y="68"/>
                      <a:pt x="193" y="68"/>
                    </a:cubicBezTo>
                    <a:cubicBezTo>
                      <a:pt x="254" y="68"/>
                      <a:pt x="301" y="50"/>
                      <a:pt x="335" y="29"/>
                    </a:cubicBezTo>
                    <a:cubicBezTo>
                      <a:pt x="327" y="24"/>
                      <a:pt x="319" y="20"/>
                      <a:pt x="311" y="16"/>
                    </a:cubicBezTo>
                    <a:cubicBezTo>
                      <a:pt x="279" y="32"/>
                      <a:pt x="238" y="44"/>
                      <a:pt x="187" y="44"/>
                    </a:cubicBezTo>
                    <a:cubicBezTo>
                      <a:pt x="135" y="44"/>
                      <a:pt x="74" y="32"/>
                      <a:pt x="1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1" name="Freeform 163">
                <a:extLst>
                  <a:ext uri="{FF2B5EF4-FFF2-40B4-BE49-F238E27FC236}">
                    <a16:creationId xmlns:a16="http://schemas.microsoft.com/office/drawing/2014/main" id="{212053A9-2506-4DFD-AB42-FDEAD7E3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1" y="-1511"/>
                <a:ext cx="518" cy="189"/>
              </a:xfrm>
              <a:custGeom>
                <a:avLst/>
                <a:gdLst>
                  <a:gd name="T0" fmla="*/ 23 w 194"/>
                  <a:gd name="T1" fmla="*/ 0 h 71"/>
                  <a:gd name="T2" fmla="*/ 0 w 194"/>
                  <a:gd name="T3" fmla="*/ 24 h 71"/>
                  <a:gd name="T4" fmla="*/ 24 w 194"/>
                  <a:gd name="T5" fmla="*/ 23 h 71"/>
                  <a:gd name="T6" fmla="*/ 187 w 194"/>
                  <a:gd name="T7" fmla="*/ 71 h 71"/>
                  <a:gd name="T8" fmla="*/ 194 w 194"/>
                  <a:gd name="T9" fmla="*/ 60 h 71"/>
                  <a:gd name="T10" fmla="*/ 23 w 194"/>
                  <a:gd name="T1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71">
                    <a:moveTo>
                      <a:pt x="23" y="0"/>
                    </a:moveTo>
                    <a:cubicBezTo>
                      <a:pt x="16" y="8"/>
                      <a:pt x="8" y="16"/>
                      <a:pt x="0" y="24"/>
                    </a:cubicBezTo>
                    <a:cubicBezTo>
                      <a:pt x="8" y="23"/>
                      <a:pt x="16" y="23"/>
                      <a:pt x="24" y="23"/>
                    </a:cubicBezTo>
                    <a:cubicBezTo>
                      <a:pt x="81" y="23"/>
                      <a:pt x="140" y="35"/>
                      <a:pt x="187" y="71"/>
                    </a:cubicBezTo>
                    <a:cubicBezTo>
                      <a:pt x="192" y="64"/>
                      <a:pt x="194" y="60"/>
                      <a:pt x="194" y="60"/>
                    </a:cubicBezTo>
                    <a:cubicBezTo>
                      <a:pt x="147" y="16"/>
                      <a:pt x="85" y="1"/>
                      <a:pt x="23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2" name="Freeform 164">
                <a:extLst>
                  <a:ext uri="{FF2B5EF4-FFF2-40B4-BE49-F238E27FC236}">
                    <a16:creationId xmlns:a16="http://schemas.microsoft.com/office/drawing/2014/main" id="{DBB47910-68C6-4309-ABFB-9C7DDBD72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-1268"/>
                <a:ext cx="24" cy="93"/>
              </a:xfrm>
              <a:custGeom>
                <a:avLst/>
                <a:gdLst>
                  <a:gd name="T0" fmla="*/ 7 w 9"/>
                  <a:gd name="T1" fmla="*/ 0 h 35"/>
                  <a:gd name="T2" fmla="*/ 2 w 9"/>
                  <a:gd name="T3" fmla="*/ 4 h 35"/>
                  <a:gd name="T4" fmla="*/ 1 w 9"/>
                  <a:gd name="T5" fmla="*/ 3 h 35"/>
                  <a:gd name="T6" fmla="*/ 0 w 9"/>
                  <a:gd name="T7" fmla="*/ 34 h 35"/>
                  <a:gd name="T8" fmla="*/ 2 w 9"/>
                  <a:gd name="T9" fmla="*/ 35 h 35"/>
                  <a:gd name="T10" fmla="*/ 3 w 9"/>
                  <a:gd name="T11" fmla="*/ 30 h 35"/>
                  <a:gd name="T12" fmla="*/ 7 w 9"/>
                  <a:gd name="T13" fmla="*/ 29 h 35"/>
                  <a:gd name="T14" fmla="*/ 9 w 9"/>
                  <a:gd name="T15" fmla="*/ 1 h 35"/>
                  <a:gd name="T16" fmla="*/ 7 w 9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5">
                    <a:moveTo>
                      <a:pt x="7" y="0"/>
                    </a:moveTo>
                    <a:cubicBezTo>
                      <a:pt x="6" y="1"/>
                      <a:pt x="4" y="2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5" y="30"/>
                      <a:pt x="7" y="2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3" name="Freeform 165">
                <a:extLst>
                  <a:ext uri="{FF2B5EF4-FFF2-40B4-BE49-F238E27FC236}">
                    <a16:creationId xmlns:a16="http://schemas.microsoft.com/office/drawing/2014/main" id="{039027AF-3FD8-42DA-9FA8-059513685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-1511"/>
                <a:ext cx="454" cy="139"/>
              </a:xfrm>
              <a:custGeom>
                <a:avLst/>
                <a:gdLst>
                  <a:gd name="T0" fmla="*/ 165 w 170"/>
                  <a:gd name="T1" fmla="*/ 0 h 52"/>
                  <a:gd name="T2" fmla="*/ 33 w 170"/>
                  <a:gd name="T3" fmla="*/ 18 h 52"/>
                  <a:gd name="T4" fmla="*/ 0 w 170"/>
                  <a:gd name="T5" fmla="*/ 52 h 52"/>
                  <a:gd name="T6" fmla="*/ 147 w 170"/>
                  <a:gd name="T7" fmla="*/ 24 h 52"/>
                  <a:gd name="T8" fmla="*/ 170 w 170"/>
                  <a:gd name="T9" fmla="*/ 0 h 52"/>
                  <a:gd name="T10" fmla="*/ 165 w 17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52">
                    <a:moveTo>
                      <a:pt x="165" y="0"/>
                    </a:moveTo>
                    <a:cubicBezTo>
                      <a:pt x="118" y="0"/>
                      <a:pt x="72" y="8"/>
                      <a:pt x="33" y="18"/>
                    </a:cubicBezTo>
                    <a:cubicBezTo>
                      <a:pt x="24" y="29"/>
                      <a:pt x="13" y="41"/>
                      <a:pt x="0" y="52"/>
                    </a:cubicBezTo>
                    <a:cubicBezTo>
                      <a:pt x="38" y="40"/>
                      <a:pt x="91" y="27"/>
                      <a:pt x="147" y="24"/>
                    </a:cubicBezTo>
                    <a:cubicBezTo>
                      <a:pt x="155" y="16"/>
                      <a:pt x="163" y="8"/>
                      <a:pt x="170" y="0"/>
                    </a:cubicBezTo>
                    <a:cubicBezTo>
                      <a:pt x="168" y="0"/>
                      <a:pt x="167" y="0"/>
                      <a:pt x="165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4" name="Freeform 166">
                <a:extLst>
                  <a:ext uri="{FF2B5EF4-FFF2-40B4-BE49-F238E27FC236}">
                    <a16:creationId xmlns:a16="http://schemas.microsoft.com/office/drawing/2014/main" id="{3776FB99-A3EF-47C1-A3E1-0EBA00D9F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71"/>
                <a:ext cx="6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5" name="Freeform 167">
                <a:extLst>
                  <a:ext uri="{FF2B5EF4-FFF2-40B4-BE49-F238E27FC236}">
                    <a16:creationId xmlns:a16="http://schemas.microsoft.com/office/drawing/2014/main" id="{E342B9EB-309E-4CA0-8F47-2E6FE745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-1463"/>
                <a:ext cx="133" cy="104"/>
              </a:xfrm>
              <a:custGeom>
                <a:avLst/>
                <a:gdLst>
                  <a:gd name="T0" fmla="*/ 50 w 50"/>
                  <a:gd name="T1" fmla="*/ 0 h 39"/>
                  <a:gd name="T2" fmla="*/ 36 w 50"/>
                  <a:gd name="T3" fmla="*/ 3 h 39"/>
                  <a:gd name="T4" fmla="*/ 0 w 50"/>
                  <a:gd name="T5" fmla="*/ 39 h 39"/>
                  <a:gd name="T6" fmla="*/ 17 w 50"/>
                  <a:gd name="T7" fmla="*/ 34 h 39"/>
                  <a:gd name="T8" fmla="*/ 50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50" y="0"/>
                    </a:moveTo>
                    <a:cubicBezTo>
                      <a:pt x="45" y="1"/>
                      <a:pt x="41" y="2"/>
                      <a:pt x="36" y="3"/>
                    </a:cubicBezTo>
                    <a:cubicBezTo>
                      <a:pt x="26" y="15"/>
                      <a:pt x="14" y="28"/>
                      <a:pt x="0" y="39"/>
                    </a:cubicBezTo>
                    <a:cubicBezTo>
                      <a:pt x="5" y="38"/>
                      <a:pt x="11" y="36"/>
                      <a:pt x="17" y="34"/>
                    </a:cubicBezTo>
                    <a:cubicBezTo>
                      <a:pt x="30" y="23"/>
                      <a:pt x="41" y="11"/>
                      <a:pt x="50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6" name="Freeform 168">
                <a:extLst>
                  <a:ext uri="{FF2B5EF4-FFF2-40B4-BE49-F238E27FC236}">
                    <a16:creationId xmlns:a16="http://schemas.microsoft.com/office/drawing/2014/main" id="{894D9552-A065-4B14-82E5-9F515BE8E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-1455"/>
                <a:ext cx="230" cy="197"/>
              </a:xfrm>
              <a:custGeom>
                <a:avLst/>
                <a:gdLst>
                  <a:gd name="T0" fmla="*/ 86 w 86"/>
                  <a:gd name="T1" fmla="*/ 0 h 74"/>
                  <a:gd name="T2" fmla="*/ 6 w 86"/>
                  <a:gd name="T3" fmla="*/ 27 h 74"/>
                  <a:gd name="T4" fmla="*/ 3 w 86"/>
                  <a:gd name="T5" fmla="*/ 36 h 74"/>
                  <a:gd name="T6" fmla="*/ 0 w 86"/>
                  <a:gd name="T7" fmla="*/ 73 h 74"/>
                  <a:gd name="T8" fmla="*/ 1 w 86"/>
                  <a:gd name="T9" fmla="*/ 74 h 74"/>
                  <a:gd name="T10" fmla="*/ 6 w 86"/>
                  <a:gd name="T11" fmla="*/ 70 h 74"/>
                  <a:gd name="T12" fmla="*/ 8 w 86"/>
                  <a:gd name="T13" fmla="*/ 69 h 74"/>
                  <a:gd name="T14" fmla="*/ 9 w 86"/>
                  <a:gd name="T15" fmla="*/ 52 h 74"/>
                  <a:gd name="T16" fmla="*/ 50 w 86"/>
                  <a:gd name="T17" fmla="*/ 36 h 74"/>
                  <a:gd name="T18" fmla="*/ 86 w 86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74">
                    <a:moveTo>
                      <a:pt x="86" y="0"/>
                    </a:moveTo>
                    <a:cubicBezTo>
                      <a:pt x="45" y="11"/>
                      <a:pt x="15" y="24"/>
                      <a:pt x="6" y="27"/>
                    </a:cubicBezTo>
                    <a:cubicBezTo>
                      <a:pt x="5" y="30"/>
                      <a:pt x="4" y="33"/>
                      <a:pt x="3" y="36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2"/>
                      <a:pt x="5" y="71"/>
                      <a:pt x="6" y="70"/>
                    </a:cubicBezTo>
                    <a:cubicBezTo>
                      <a:pt x="7" y="69"/>
                      <a:pt x="8" y="69"/>
                      <a:pt x="8" y="69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25" y="45"/>
                      <a:pt x="50" y="36"/>
                    </a:cubicBezTo>
                    <a:cubicBezTo>
                      <a:pt x="64" y="25"/>
                      <a:pt x="76" y="12"/>
                      <a:pt x="86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7" name="Freeform 169">
                <a:extLst>
                  <a:ext uri="{FF2B5EF4-FFF2-40B4-BE49-F238E27FC236}">
                    <a16:creationId xmlns:a16="http://schemas.microsoft.com/office/drawing/2014/main" id="{5536372B-41C0-4C4F-A1D9-C62720B92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-1383"/>
                <a:ext cx="8" cy="24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2 h 9"/>
                  <a:gd name="T4" fmla="*/ 0 w 3"/>
                  <a:gd name="T5" fmla="*/ 9 h 9"/>
                  <a:gd name="T6" fmla="*/ 3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8" name="Freeform 170">
                <a:extLst>
                  <a:ext uri="{FF2B5EF4-FFF2-40B4-BE49-F238E27FC236}">
                    <a16:creationId xmlns:a16="http://schemas.microsoft.com/office/drawing/2014/main" id="{E93C89BE-632A-4FD8-82FD-BC7CD590C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-1191"/>
                <a:ext cx="13" cy="22"/>
              </a:xfrm>
              <a:custGeom>
                <a:avLst/>
                <a:gdLst>
                  <a:gd name="T0" fmla="*/ 5 w 5"/>
                  <a:gd name="T1" fmla="*/ 0 h 8"/>
                  <a:gd name="T2" fmla="*/ 1 w 5"/>
                  <a:gd name="T3" fmla="*/ 1 h 8"/>
                  <a:gd name="T4" fmla="*/ 0 w 5"/>
                  <a:gd name="T5" fmla="*/ 6 h 8"/>
                  <a:gd name="T6" fmla="*/ 5 w 5"/>
                  <a:gd name="T7" fmla="*/ 8 h 8"/>
                  <a:gd name="T8" fmla="*/ 5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3" y="7"/>
                      <a:pt x="5" y="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9" name="Freeform 171">
                <a:extLst>
                  <a:ext uri="{FF2B5EF4-FFF2-40B4-BE49-F238E27FC236}">
                    <a16:creationId xmlns:a16="http://schemas.microsoft.com/office/drawing/2014/main" id="{46BFC4B6-6F83-4DC2-82C7-422E103C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-1450"/>
                <a:ext cx="932" cy="323"/>
              </a:xfrm>
              <a:custGeom>
                <a:avLst/>
                <a:gdLst>
                  <a:gd name="T0" fmla="*/ 186 w 349"/>
                  <a:gd name="T1" fmla="*/ 0 h 121"/>
                  <a:gd name="T2" fmla="*/ 162 w 349"/>
                  <a:gd name="T3" fmla="*/ 1 h 121"/>
                  <a:gd name="T4" fmla="*/ 2 w 349"/>
                  <a:gd name="T5" fmla="*/ 71 h 121"/>
                  <a:gd name="T6" fmla="*/ 0 w 349"/>
                  <a:gd name="T7" fmla="*/ 90 h 121"/>
                  <a:gd name="T8" fmla="*/ 82 w 349"/>
                  <a:gd name="T9" fmla="*/ 85 h 121"/>
                  <a:gd name="T10" fmla="*/ 264 w 349"/>
                  <a:gd name="T11" fmla="*/ 121 h 121"/>
                  <a:gd name="T12" fmla="*/ 349 w 349"/>
                  <a:gd name="T13" fmla="*/ 48 h 121"/>
                  <a:gd name="T14" fmla="*/ 186 w 349"/>
                  <a:gd name="T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9" h="121">
                    <a:moveTo>
                      <a:pt x="186" y="0"/>
                    </a:moveTo>
                    <a:cubicBezTo>
                      <a:pt x="178" y="0"/>
                      <a:pt x="170" y="0"/>
                      <a:pt x="162" y="1"/>
                    </a:cubicBezTo>
                    <a:cubicBezTo>
                      <a:pt x="126" y="33"/>
                      <a:pt x="74" y="60"/>
                      <a:pt x="2" y="71"/>
                    </a:cubicBezTo>
                    <a:cubicBezTo>
                      <a:pt x="2" y="77"/>
                      <a:pt x="1" y="84"/>
                      <a:pt x="0" y="90"/>
                    </a:cubicBezTo>
                    <a:cubicBezTo>
                      <a:pt x="22" y="87"/>
                      <a:pt x="51" y="85"/>
                      <a:pt x="82" y="85"/>
                    </a:cubicBezTo>
                    <a:cubicBezTo>
                      <a:pt x="140" y="85"/>
                      <a:pt x="207" y="93"/>
                      <a:pt x="264" y="121"/>
                    </a:cubicBezTo>
                    <a:cubicBezTo>
                      <a:pt x="310" y="97"/>
                      <a:pt x="337" y="65"/>
                      <a:pt x="349" y="48"/>
                    </a:cubicBezTo>
                    <a:cubicBezTo>
                      <a:pt x="302" y="12"/>
                      <a:pt x="243" y="0"/>
                      <a:pt x="18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0" name="Freeform 172">
                <a:extLst>
                  <a:ext uri="{FF2B5EF4-FFF2-40B4-BE49-F238E27FC236}">
                    <a16:creationId xmlns:a16="http://schemas.microsoft.com/office/drawing/2014/main" id="{B60E5535-7498-46FA-A2D8-6C45D700F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66"/>
                <a:ext cx="128" cy="75"/>
              </a:xfrm>
              <a:custGeom>
                <a:avLst/>
                <a:gdLst>
                  <a:gd name="T0" fmla="*/ 2 w 48"/>
                  <a:gd name="T1" fmla="*/ 0 h 28"/>
                  <a:gd name="T2" fmla="*/ 0 w 48"/>
                  <a:gd name="T3" fmla="*/ 28 h 28"/>
                  <a:gd name="T4" fmla="*/ 46 w 48"/>
                  <a:gd name="T5" fmla="*/ 21 h 28"/>
                  <a:gd name="T6" fmla="*/ 48 w 48"/>
                  <a:gd name="T7" fmla="*/ 2 h 28"/>
                  <a:gd name="T8" fmla="*/ 9 w 48"/>
                  <a:gd name="T9" fmla="*/ 6 h 28"/>
                  <a:gd name="T10" fmla="*/ 7 w 48"/>
                  <a:gd name="T11" fmla="*/ 2 h 28"/>
                  <a:gd name="T12" fmla="*/ 5 w 48"/>
                  <a:gd name="T13" fmla="*/ 3 h 28"/>
                  <a:gd name="T14" fmla="*/ 2 w 48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8">
                    <a:moveTo>
                      <a:pt x="2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8" y="27"/>
                      <a:pt x="24" y="24"/>
                      <a:pt x="46" y="21"/>
                    </a:cubicBezTo>
                    <a:cubicBezTo>
                      <a:pt x="47" y="15"/>
                      <a:pt x="48" y="8"/>
                      <a:pt x="48" y="2"/>
                    </a:cubicBezTo>
                    <a:cubicBezTo>
                      <a:pt x="35" y="4"/>
                      <a:pt x="23" y="5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1" name="Freeform 173">
                <a:extLst>
                  <a:ext uri="{FF2B5EF4-FFF2-40B4-BE49-F238E27FC236}">
                    <a16:creationId xmlns:a16="http://schemas.microsoft.com/office/drawing/2014/main" id="{CD6854F3-6B1D-4C6A-A598-A2FBCD3F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-1447"/>
                <a:ext cx="536" cy="198"/>
              </a:xfrm>
              <a:custGeom>
                <a:avLst/>
                <a:gdLst>
                  <a:gd name="T0" fmla="*/ 201 w 201"/>
                  <a:gd name="T1" fmla="*/ 0 h 74"/>
                  <a:gd name="T2" fmla="*/ 54 w 201"/>
                  <a:gd name="T3" fmla="*/ 28 h 74"/>
                  <a:gd name="T4" fmla="*/ 0 w 201"/>
                  <a:gd name="T5" fmla="*/ 70 h 74"/>
                  <a:gd name="T6" fmla="*/ 2 w 201"/>
                  <a:gd name="T7" fmla="*/ 74 h 74"/>
                  <a:gd name="T8" fmla="*/ 41 w 201"/>
                  <a:gd name="T9" fmla="*/ 70 h 74"/>
                  <a:gd name="T10" fmla="*/ 201 w 201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74">
                    <a:moveTo>
                      <a:pt x="201" y="0"/>
                    </a:moveTo>
                    <a:cubicBezTo>
                      <a:pt x="145" y="3"/>
                      <a:pt x="92" y="16"/>
                      <a:pt x="54" y="28"/>
                    </a:cubicBezTo>
                    <a:cubicBezTo>
                      <a:pt x="39" y="42"/>
                      <a:pt x="21" y="56"/>
                      <a:pt x="0" y="70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6" y="73"/>
                      <a:pt x="28" y="72"/>
                      <a:pt x="41" y="70"/>
                    </a:cubicBezTo>
                    <a:cubicBezTo>
                      <a:pt x="113" y="59"/>
                      <a:pt x="165" y="32"/>
                      <a:pt x="201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2" name="Freeform 174">
                <a:extLst>
                  <a:ext uri="{FF2B5EF4-FFF2-40B4-BE49-F238E27FC236}">
                    <a16:creationId xmlns:a16="http://schemas.microsoft.com/office/drawing/2014/main" id="{03EEB14C-121B-4601-9EF1-1B03DE365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-1276"/>
                <a:ext cx="13" cy="18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2 h 7"/>
                  <a:gd name="T4" fmla="*/ 0 w 5"/>
                  <a:gd name="T5" fmla="*/ 4 h 7"/>
                  <a:gd name="T6" fmla="*/ 3 w 5"/>
                  <a:gd name="T7" fmla="*/ 7 h 7"/>
                  <a:gd name="T8" fmla="*/ 5 w 5"/>
                  <a:gd name="T9" fmla="*/ 6 h 7"/>
                  <a:gd name="T10" fmla="*/ 3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31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3" name="Freeform 175">
                <a:extLst>
                  <a:ext uri="{FF2B5EF4-FFF2-40B4-BE49-F238E27FC236}">
                    <a16:creationId xmlns:a16="http://schemas.microsoft.com/office/drawing/2014/main" id="{18D0A781-A13A-452C-BD8D-571004E75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-1372"/>
                <a:ext cx="149" cy="112"/>
              </a:xfrm>
              <a:custGeom>
                <a:avLst/>
                <a:gdLst>
                  <a:gd name="T0" fmla="*/ 56 w 56"/>
                  <a:gd name="T1" fmla="*/ 0 h 42"/>
                  <a:gd name="T2" fmla="*/ 39 w 56"/>
                  <a:gd name="T3" fmla="*/ 5 h 42"/>
                  <a:gd name="T4" fmla="*/ 0 w 56"/>
                  <a:gd name="T5" fmla="*/ 36 h 42"/>
                  <a:gd name="T6" fmla="*/ 2 w 56"/>
                  <a:gd name="T7" fmla="*/ 42 h 42"/>
                  <a:gd name="T8" fmla="*/ 56 w 56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2">
                    <a:moveTo>
                      <a:pt x="56" y="0"/>
                    </a:moveTo>
                    <a:cubicBezTo>
                      <a:pt x="50" y="2"/>
                      <a:pt x="44" y="4"/>
                      <a:pt x="39" y="5"/>
                    </a:cubicBezTo>
                    <a:cubicBezTo>
                      <a:pt x="27" y="16"/>
                      <a:pt x="14" y="26"/>
                      <a:pt x="0" y="3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3" y="28"/>
                      <a:pt x="41" y="14"/>
                      <a:pt x="56" y="0"/>
                    </a:cubicBezTo>
                  </a:path>
                </a:pathLst>
              </a:custGeom>
              <a:solidFill>
                <a:srgbClr val="831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4" name="Freeform 176">
                <a:extLst>
                  <a:ext uri="{FF2B5EF4-FFF2-40B4-BE49-F238E27FC236}">
                    <a16:creationId xmlns:a16="http://schemas.microsoft.com/office/drawing/2014/main" id="{7F0048D3-995C-4DFF-8433-67D7865D0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-1359"/>
                <a:ext cx="112" cy="88"/>
              </a:xfrm>
              <a:custGeom>
                <a:avLst/>
                <a:gdLst>
                  <a:gd name="T0" fmla="*/ 42 w 42"/>
                  <a:gd name="T1" fmla="*/ 0 h 33"/>
                  <a:gd name="T2" fmla="*/ 1 w 42"/>
                  <a:gd name="T3" fmla="*/ 16 h 33"/>
                  <a:gd name="T4" fmla="*/ 0 w 42"/>
                  <a:gd name="T5" fmla="*/ 33 h 33"/>
                  <a:gd name="T6" fmla="*/ 3 w 42"/>
                  <a:gd name="T7" fmla="*/ 31 h 33"/>
                  <a:gd name="T8" fmla="*/ 42 w 4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3">
                    <a:moveTo>
                      <a:pt x="42" y="0"/>
                    </a:moveTo>
                    <a:cubicBezTo>
                      <a:pt x="17" y="9"/>
                      <a:pt x="1" y="16"/>
                      <a:pt x="1" y="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2"/>
                      <a:pt x="2" y="31"/>
                      <a:pt x="3" y="31"/>
                    </a:cubicBezTo>
                    <a:cubicBezTo>
                      <a:pt x="17" y="21"/>
                      <a:pt x="30" y="11"/>
                      <a:pt x="42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5" name="Freeform 177">
                <a:extLst>
                  <a:ext uri="{FF2B5EF4-FFF2-40B4-BE49-F238E27FC236}">
                    <a16:creationId xmlns:a16="http://schemas.microsoft.com/office/drawing/2014/main" id="{4209EDF1-CBFB-48A9-B58A-03B9C8A0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23"/>
                <a:ext cx="828" cy="171"/>
              </a:xfrm>
              <a:custGeom>
                <a:avLst/>
                <a:gdLst>
                  <a:gd name="T0" fmla="*/ 128 w 310"/>
                  <a:gd name="T1" fmla="*/ 0 h 64"/>
                  <a:gd name="T2" fmla="*/ 46 w 310"/>
                  <a:gd name="T3" fmla="*/ 5 h 64"/>
                  <a:gd name="T4" fmla="*/ 0 w 310"/>
                  <a:gd name="T5" fmla="*/ 12 h 64"/>
                  <a:gd name="T6" fmla="*/ 0 w 310"/>
                  <a:gd name="T7" fmla="*/ 20 h 64"/>
                  <a:gd name="T8" fmla="*/ 186 w 310"/>
                  <a:gd name="T9" fmla="*/ 64 h 64"/>
                  <a:gd name="T10" fmla="*/ 310 w 310"/>
                  <a:gd name="T11" fmla="*/ 36 h 64"/>
                  <a:gd name="T12" fmla="*/ 128 w 310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0" h="64">
                    <a:moveTo>
                      <a:pt x="128" y="0"/>
                    </a:moveTo>
                    <a:cubicBezTo>
                      <a:pt x="97" y="0"/>
                      <a:pt x="68" y="2"/>
                      <a:pt x="46" y="5"/>
                    </a:cubicBezTo>
                    <a:cubicBezTo>
                      <a:pt x="24" y="8"/>
                      <a:pt x="8" y="11"/>
                      <a:pt x="0" y="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3" y="52"/>
                      <a:pt x="134" y="64"/>
                      <a:pt x="186" y="64"/>
                    </a:cubicBezTo>
                    <a:cubicBezTo>
                      <a:pt x="237" y="64"/>
                      <a:pt x="278" y="52"/>
                      <a:pt x="310" y="36"/>
                    </a:cubicBezTo>
                    <a:cubicBezTo>
                      <a:pt x="253" y="8"/>
                      <a:pt x="186" y="0"/>
                      <a:pt x="128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6" name="Freeform 178">
                <a:extLst>
                  <a:ext uri="{FF2B5EF4-FFF2-40B4-BE49-F238E27FC236}">
                    <a16:creationId xmlns:a16="http://schemas.microsoft.com/office/drawing/2014/main" id="{C35978D7-BDF7-42DA-B4AB-AF9CBBCF2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-1661"/>
                <a:ext cx="1091" cy="884"/>
              </a:xfrm>
              <a:custGeom>
                <a:avLst/>
                <a:gdLst>
                  <a:gd name="T0" fmla="*/ 4 w 409"/>
                  <a:gd name="T1" fmla="*/ 118 h 331"/>
                  <a:gd name="T2" fmla="*/ 409 w 409"/>
                  <a:gd name="T3" fmla="*/ 128 h 331"/>
                  <a:gd name="T4" fmla="*/ 0 w 409"/>
                  <a:gd name="T5" fmla="*/ 194 h 331"/>
                  <a:gd name="T6" fmla="*/ 4 w 409"/>
                  <a:gd name="T7" fmla="*/ 118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9" h="331">
                    <a:moveTo>
                      <a:pt x="4" y="118"/>
                    </a:moveTo>
                    <a:cubicBezTo>
                      <a:pt x="4" y="118"/>
                      <a:pt x="271" y="0"/>
                      <a:pt x="409" y="128"/>
                    </a:cubicBezTo>
                    <a:cubicBezTo>
                      <a:pt x="409" y="128"/>
                      <a:pt x="301" y="331"/>
                      <a:pt x="0" y="194"/>
                    </a:cubicBezTo>
                    <a:lnTo>
                      <a:pt x="4" y="11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7" name="Freeform 179">
                <a:extLst>
                  <a:ext uri="{FF2B5EF4-FFF2-40B4-BE49-F238E27FC236}">
                    <a16:creationId xmlns:a16="http://schemas.microsoft.com/office/drawing/2014/main" id="{1F796968-C8F9-48DB-837E-C93FFBB18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-1653"/>
                <a:ext cx="1001" cy="1002"/>
              </a:xfrm>
              <a:custGeom>
                <a:avLst/>
                <a:gdLst>
                  <a:gd name="T0" fmla="*/ 355 w 375"/>
                  <a:gd name="T1" fmla="*/ 151 h 375"/>
                  <a:gd name="T2" fmla="*/ 223 w 375"/>
                  <a:gd name="T3" fmla="*/ 355 h 375"/>
                  <a:gd name="T4" fmla="*/ 20 w 375"/>
                  <a:gd name="T5" fmla="*/ 223 h 375"/>
                  <a:gd name="T6" fmla="*/ 152 w 375"/>
                  <a:gd name="T7" fmla="*/ 19 h 375"/>
                  <a:gd name="T8" fmla="*/ 355 w 375"/>
                  <a:gd name="T9" fmla="*/ 15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375">
                    <a:moveTo>
                      <a:pt x="355" y="151"/>
                    </a:moveTo>
                    <a:cubicBezTo>
                      <a:pt x="375" y="244"/>
                      <a:pt x="316" y="335"/>
                      <a:pt x="223" y="355"/>
                    </a:cubicBezTo>
                    <a:cubicBezTo>
                      <a:pt x="130" y="375"/>
                      <a:pt x="39" y="315"/>
                      <a:pt x="20" y="223"/>
                    </a:cubicBezTo>
                    <a:cubicBezTo>
                      <a:pt x="0" y="130"/>
                      <a:pt x="59" y="39"/>
                      <a:pt x="152" y="19"/>
                    </a:cubicBezTo>
                    <a:cubicBezTo>
                      <a:pt x="244" y="0"/>
                      <a:pt x="335" y="59"/>
                      <a:pt x="355" y="15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8" name="Freeform 180">
                <a:extLst>
                  <a:ext uri="{FF2B5EF4-FFF2-40B4-BE49-F238E27FC236}">
                    <a16:creationId xmlns:a16="http://schemas.microsoft.com/office/drawing/2014/main" id="{3E4F4B00-8D9E-4D36-AB1B-F0046CB9A4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8" y="-1444"/>
                <a:ext cx="462" cy="579"/>
              </a:xfrm>
              <a:custGeom>
                <a:avLst/>
                <a:gdLst>
                  <a:gd name="T0" fmla="*/ 144 w 173"/>
                  <a:gd name="T1" fmla="*/ 54 h 217"/>
                  <a:gd name="T2" fmla="*/ 91 w 173"/>
                  <a:gd name="T3" fmla="*/ 32 h 217"/>
                  <a:gd name="T4" fmla="*/ 84 w 173"/>
                  <a:gd name="T5" fmla="*/ 0 h 217"/>
                  <a:gd name="T6" fmla="*/ 65 w 173"/>
                  <a:gd name="T7" fmla="*/ 4 h 217"/>
                  <a:gd name="T8" fmla="*/ 72 w 173"/>
                  <a:gd name="T9" fmla="*/ 35 h 217"/>
                  <a:gd name="T10" fmla="*/ 57 w 173"/>
                  <a:gd name="T11" fmla="*/ 38 h 217"/>
                  <a:gd name="T12" fmla="*/ 50 w 173"/>
                  <a:gd name="T13" fmla="*/ 8 h 217"/>
                  <a:gd name="T14" fmla="*/ 31 w 173"/>
                  <a:gd name="T15" fmla="*/ 12 h 217"/>
                  <a:gd name="T16" fmla="*/ 38 w 173"/>
                  <a:gd name="T17" fmla="*/ 43 h 217"/>
                  <a:gd name="T18" fmla="*/ 26 w 173"/>
                  <a:gd name="T19" fmla="*/ 46 h 217"/>
                  <a:gd name="T20" fmla="*/ 0 w 173"/>
                  <a:gd name="T21" fmla="*/ 51 h 217"/>
                  <a:gd name="T22" fmla="*/ 4 w 173"/>
                  <a:gd name="T23" fmla="*/ 71 h 217"/>
                  <a:gd name="T24" fmla="*/ 18 w 173"/>
                  <a:gd name="T25" fmla="*/ 69 h 217"/>
                  <a:gd name="T26" fmla="*/ 30 w 173"/>
                  <a:gd name="T27" fmla="*/ 75 h 217"/>
                  <a:gd name="T28" fmla="*/ 38 w 173"/>
                  <a:gd name="T29" fmla="*/ 110 h 217"/>
                  <a:gd name="T30" fmla="*/ 40 w 173"/>
                  <a:gd name="T31" fmla="*/ 110 h 217"/>
                  <a:gd name="T32" fmla="*/ 38 w 173"/>
                  <a:gd name="T33" fmla="*/ 110 h 217"/>
                  <a:gd name="T34" fmla="*/ 48 w 173"/>
                  <a:gd name="T35" fmla="*/ 160 h 217"/>
                  <a:gd name="T36" fmla="*/ 43 w 173"/>
                  <a:gd name="T37" fmla="*/ 168 h 217"/>
                  <a:gd name="T38" fmla="*/ 43 w 173"/>
                  <a:gd name="T39" fmla="*/ 168 h 217"/>
                  <a:gd name="T40" fmla="*/ 29 w 173"/>
                  <a:gd name="T41" fmla="*/ 171 h 217"/>
                  <a:gd name="T42" fmla="*/ 30 w 173"/>
                  <a:gd name="T43" fmla="*/ 194 h 217"/>
                  <a:gd name="T44" fmla="*/ 55 w 173"/>
                  <a:gd name="T45" fmla="*/ 189 h 217"/>
                  <a:gd name="T46" fmla="*/ 68 w 173"/>
                  <a:gd name="T47" fmla="*/ 186 h 217"/>
                  <a:gd name="T48" fmla="*/ 75 w 173"/>
                  <a:gd name="T49" fmla="*/ 217 h 217"/>
                  <a:gd name="T50" fmla="*/ 94 w 173"/>
                  <a:gd name="T51" fmla="*/ 213 h 217"/>
                  <a:gd name="T52" fmla="*/ 87 w 173"/>
                  <a:gd name="T53" fmla="*/ 182 h 217"/>
                  <a:gd name="T54" fmla="*/ 103 w 173"/>
                  <a:gd name="T55" fmla="*/ 179 h 217"/>
                  <a:gd name="T56" fmla="*/ 109 w 173"/>
                  <a:gd name="T57" fmla="*/ 210 h 217"/>
                  <a:gd name="T58" fmla="*/ 128 w 173"/>
                  <a:gd name="T59" fmla="*/ 206 h 217"/>
                  <a:gd name="T60" fmla="*/ 121 w 173"/>
                  <a:gd name="T61" fmla="*/ 175 h 217"/>
                  <a:gd name="T62" fmla="*/ 170 w 173"/>
                  <a:gd name="T63" fmla="*/ 123 h 217"/>
                  <a:gd name="T64" fmla="*/ 134 w 173"/>
                  <a:gd name="T65" fmla="*/ 89 h 217"/>
                  <a:gd name="T66" fmla="*/ 144 w 173"/>
                  <a:gd name="T67" fmla="*/ 54 h 217"/>
                  <a:gd name="T68" fmla="*/ 132 w 173"/>
                  <a:gd name="T69" fmla="*/ 127 h 217"/>
                  <a:gd name="T70" fmla="*/ 83 w 173"/>
                  <a:gd name="T71" fmla="*/ 159 h 217"/>
                  <a:gd name="T72" fmla="*/ 74 w 173"/>
                  <a:gd name="T73" fmla="*/ 118 h 217"/>
                  <a:gd name="T74" fmla="*/ 132 w 173"/>
                  <a:gd name="T75" fmla="*/ 127 h 217"/>
                  <a:gd name="T76" fmla="*/ 110 w 173"/>
                  <a:gd name="T77" fmla="*/ 70 h 217"/>
                  <a:gd name="T78" fmla="*/ 70 w 173"/>
                  <a:gd name="T79" fmla="*/ 98 h 217"/>
                  <a:gd name="T80" fmla="*/ 62 w 173"/>
                  <a:gd name="T81" fmla="*/ 60 h 217"/>
                  <a:gd name="T82" fmla="*/ 110 w 173"/>
                  <a:gd name="T83" fmla="*/ 7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3" h="217">
                    <a:moveTo>
                      <a:pt x="144" y="54"/>
                    </a:moveTo>
                    <a:cubicBezTo>
                      <a:pt x="137" y="32"/>
                      <a:pt x="116" y="29"/>
                      <a:pt x="91" y="3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67" y="36"/>
                      <a:pt x="62" y="37"/>
                      <a:pt x="57" y="3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4" y="44"/>
                      <a:pt x="30" y="45"/>
                      <a:pt x="26" y="46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3" y="67"/>
                      <a:pt x="28" y="69"/>
                      <a:pt x="30" y="75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48" y="160"/>
                      <a:pt x="48" y="160"/>
                      <a:pt x="48" y="160"/>
                    </a:cubicBezTo>
                    <a:cubicBezTo>
                      <a:pt x="49" y="164"/>
                      <a:pt x="47" y="167"/>
                      <a:pt x="43" y="168"/>
                    </a:cubicBezTo>
                    <a:cubicBezTo>
                      <a:pt x="43" y="168"/>
                      <a:pt x="43" y="168"/>
                      <a:pt x="43" y="168"/>
                    </a:cubicBezTo>
                    <a:cubicBezTo>
                      <a:pt x="29" y="171"/>
                      <a:pt x="29" y="171"/>
                      <a:pt x="29" y="171"/>
                    </a:cubicBezTo>
                    <a:cubicBezTo>
                      <a:pt x="30" y="194"/>
                      <a:pt x="30" y="194"/>
                      <a:pt x="30" y="194"/>
                    </a:cubicBezTo>
                    <a:cubicBezTo>
                      <a:pt x="55" y="189"/>
                      <a:pt x="55" y="189"/>
                      <a:pt x="55" y="189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75" y="217"/>
                      <a:pt x="75" y="217"/>
                      <a:pt x="75" y="217"/>
                    </a:cubicBezTo>
                    <a:cubicBezTo>
                      <a:pt x="94" y="213"/>
                      <a:pt x="94" y="213"/>
                      <a:pt x="94" y="213"/>
                    </a:cubicBezTo>
                    <a:cubicBezTo>
                      <a:pt x="87" y="182"/>
                      <a:pt x="87" y="182"/>
                      <a:pt x="87" y="182"/>
                    </a:cubicBezTo>
                    <a:cubicBezTo>
                      <a:pt x="93" y="181"/>
                      <a:pt x="98" y="180"/>
                      <a:pt x="103" y="17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28" y="206"/>
                      <a:pt x="128" y="206"/>
                      <a:pt x="128" y="206"/>
                    </a:cubicBezTo>
                    <a:cubicBezTo>
                      <a:pt x="121" y="175"/>
                      <a:pt x="121" y="175"/>
                      <a:pt x="121" y="175"/>
                    </a:cubicBezTo>
                    <a:cubicBezTo>
                      <a:pt x="153" y="166"/>
                      <a:pt x="173" y="153"/>
                      <a:pt x="170" y="123"/>
                    </a:cubicBezTo>
                    <a:cubicBezTo>
                      <a:pt x="167" y="98"/>
                      <a:pt x="153" y="90"/>
                      <a:pt x="134" y="89"/>
                    </a:cubicBezTo>
                    <a:cubicBezTo>
                      <a:pt x="144" y="81"/>
                      <a:pt x="149" y="70"/>
                      <a:pt x="144" y="54"/>
                    </a:cubicBezTo>
                    <a:close/>
                    <a:moveTo>
                      <a:pt x="132" y="127"/>
                    </a:moveTo>
                    <a:cubicBezTo>
                      <a:pt x="137" y="151"/>
                      <a:pt x="96" y="157"/>
                      <a:pt x="83" y="15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87" y="115"/>
                      <a:pt x="126" y="102"/>
                      <a:pt x="132" y="127"/>
                    </a:cubicBezTo>
                    <a:close/>
                    <a:moveTo>
                      <a:pt x="110" y="70"/>
                    </a:moveTo>
                    <a:cubicBezTo>
                      <a:pt x="115" y="91"/>
                      <a:pt x="81" y="96"/>
                      <a:pt x="70" y="98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72" y="58"/>
                      <a:pt x="105" y="48"/>
                      <a:pt x="11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9" name="Freeform 181">
                <a:extLst>
                  <a:ext uri="{FF2B5EF4-FFF2-40B4-BE49-F238E27FC236}">
                    <a16:creationId xmlns:a16="http://schemas.microsoft.com/office/drawing/2014/main" id="{EDBED096-ACC7-4101-B9E5-2AF213E96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499"/>
                <a:ext cx="897" cy="817"/>
              </a:xfrm>
              <a:custGeom>
                <a:avLst/>
                <a:gdLst>
                  <a:gd name="T0" fmla="*/ 99 w 336"/>
                  <a:gd name="T1" fmla="*/ 69 h 306"/>
                  <a:gd name="T2" fmla="*/ 298 w 336"/>
                  <a:gd name="T3" fmla="*/ 46 h 306"/>
                  <a:gd name="T4" fmla="*/ 237 w 336"/>
                  <a:gd name="T5" fmla="*/ 237 h 306"/>
                  <a:gd name="T6" fmla="*/ 38 w 336"/>
                  <a:gd name="T7" fmla="*/ 260 h 306"/>
                  <a:gd name="T8" fmla="*/ 99 w 336"/>
                  <a:gd name="T9" fmla="*/ 69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6" h="306">
                    <a:moveTo>
                      <a:pt x="99" y="69"/>
                    </a:moveTo>
                    <a:cubicBezTo>
                      <a:pt x="171" y="10"/>
                      <a:pt x="260" y="0"/>
                      <a:pt x="298" y="46"/>
                    </a:cubicBezTo>
                    <a:cubicBezTo>
                      <a:pt x="336" y="92"/>
                      <a:pt x="309" y="177"/>
                      <a:pt x="237" y="237"/>
                    </a:cubicBezTo>
                    <a:cubicBezTo>
                      <a:pt x="165" y="296"/>
                      <a:pt x="76" y="306"/>
                      <a:pt x="38" y="260"/>
                    </a:cubicBezTo>
                    <a:cubicBezTo>
                      <a:pt x="0" y="213"/>
                      <a:pt x="27" y="128"/>
                      <a:pt x="99" y="69"/>
                    </a:cubicBez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0" name="Freeform 182">
                <a:extLst>
                  <a:ext uri="{FF2B5EF4-FFF2-40B4-BE49-F238E27FC236}">
                    <a16:creationId xmlns:a16="http://schemas.microsoft.com/office/drawing/2014/main" id="{44248528-BCA2-4B32-A7EC-24E94CF84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-21"/>
                <a:ext cx="833" cy="790"/>
              </a:xfrm>
              <a:custGeom>
                <a:avLst/>
                <a:gdLst>
                  <a:gd name="T0" fmla="*/ 0 w 312"/>
                  <a:gd name="T1" fmla="*/ 227 h 296"/>
                  <a:gd name="T2" fmla="*/ 312 w 312"/>
                  <a:gd name="T3" fmla="*/ 51 h 296"/>
                  <a:gd name="T4" fmla="*/ 24 w 312"/>
                  <a:gd name="T5" fmla="*/ 296 h 296"/>
                  <a:gd name="T6" fmla="*/ 0 w 312"/>
                  <a:gd name="T7" fmla="*/ 22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2" h="296">
                    <a:moveTo>
                      <a:pt x="0" y="227"/>
                    </a:moveTo>
                    <a:cubicBezTo>
                      <a:pt x="0" y="227"/>
                      <a:pt x="160" y="0"/>
                      <a:pt x="312" y="51"/>
                    </a:cubicBezTo>
                    <a:cubicBezTo>
                      <a:pt x="312" y="51"/>
                      <a:pt x="303" y="280"/>
                      <a:pt x="24" y="296"/>
                    </a:cubicBezTo>
                    <a:lnTo>
                      <a:pt x="0" y="22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1" name="Freeform 183">
                <a:extLst>
                  <a:ext uri="{FF2B5EF4-FFF2-40B4-BE49-F238E27FC236}">
                    <a16:creationId xmlns:a16="http://schemas.microsoft.com/office/drawing/2014/main" id="{21EDF439-2E1D-47A9-81D1-7791D593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-187"/>
                <a:ext cx="774" cy="948"/>
              </a:xfrm>
              <a:custGeom>
                <a:avLst/>
                <a:gdLst>
                  <a:gd name="T0" fmla="*/ 0 w 290"/>
                  <a:gd name="T1" fmla="*/ 306 h 355"/>
                  <a:gd name="T2" fmla="*/ 188 w 290"/>
                  <a:gd name="T3" fmla="*/ 0 h 355"/>
                  <a:gd name="T4" fmla="*/ 54 w 290"/>
                  <a:gd name="T5" fmla="*/ 355 h 355"/>
                  <a:gd name="T6" fmla="*/ 0 w 290"/>
                  <a:gd name="T7" fmla="*/ 306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0" h="355">
                    <a:moveTo>
                      <a:pt x="0" y="306"/>
                    </a:moveTo>
                    <a:cubicBezTo>
                      <a:pt x="0" y="306"/>
                      <a:pt x="30" y="30"/>
                      <a:pt x="188" y="0"/>
                    </a:cubicBezTo>
                    <a:cubicBezTo>
                      <a:pt x="188" y="0"/>
                      <a:pt x="290" y="205"/>
                      <a:pt x="54" y="355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2" name="Freeform 184">
                <a:extLst>
                  <a:ext uri="{FF2B5EF4-FFF2-40B4-BE49-F238E27FC236}">
                    <a16:creationId xmlns:a16="http://schemas.microsoft.com/office/drawing/2014/main" id="{BCA05F0A-B5D5-4B06-8B10-02E283AAC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-187"/>
                <a:ext cx="777" cy="945"/>
              </a:xfrm>
              <a:custGeom>
                <a:avLst/>
                <a:gdLst>
                  <a:gd name="T0" fmla="*/ 0 w 291"/>
                  <a:gd name="T1" fmla="*/ 306 h 354"/>
                  <a:gd name="T2" fmla="*/ 188 w 291"/>
                  <a:gd name="T3" fmla="*/ 0 h 354"/>
                  <a:gd name="T4" fmla="*/ 54 w 291"/>
                  <a:gd name="T5" fmla="*/ 354 h 354"/>
                  <a:gd name="T6" fmla="*/ 0 w 291"/>
                  <a:gd name="T7" fmla="*/ 306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1" h="354">
                    <a:moveTo>
                      <a:pt x="0" y="306"/>
                    </a:moveTo>
                    <a:cubicBezTo>
                      <a:pt x="0" y="306"/>
                      <a:pt x="30" y="29"/>
                      <a:pt x="188" y="0"/>
                    </a:cubicBezTo>
                    <a:cubicBezTo>
                      <a:pt x="188" y="0"/>
                      <a:pt x="291" y="204"/>
                      <a:pt x="54" y="354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3" name="Freeform 185">
                <a:extLst>
                  <a:ext uri="{FF2B5EF4-FFF2-40B4-BE49-F238E27FC236}">
                    <a16:creationId xmlns:a16="http://schemas.microsoft.com/office/drawing/2014/main" id="{A5B4100B-AC8B-4DDD-AB54-4A4F02FA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53"/>
                <a:ext cx="264" cy="676"/>
              </a:xfrm>
              <a:custGeom>
                <a:avLst/>
                <a:gdLst>
                  <a:gd name="T0" fmla="*/ 68 w 99"/>
                  <a:gd name="T1" fmla="*/ 0 h 253"/>
                  <a:gd name="T2" fmla="*/ 47 w 99"/>
                  <a:gd name="T3" fmla="*/ 253 h 253"/>
                  <a:gd name="T4" fmla="*/ 47 w 99"/>
                  <a:gd name="T5" fmla="*/ 253 h 253"/>
                  <a:gd name="T6" fmla="*/ 0 w 99"/>
                  <a:gd name="T7" fmla="*/ 212 h 253"/>
                  <a:gd name="T8" fmla="*/ 68 w 9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253">
                    <a:moveTo>
                      <a:pt x="68" y="0"/>
                    </a:moveTo>
                    <a:cubicBezTo>
                      <a:pt x="92" y="61"/>
                      <a:pt x="99" y="145"/>
                      <a:pt x="47" y="253"/>
                    </a:cubicBezTo>
                    <a:cubicBezTo>
                      <a:pt x="47" y="253"/>
                      <a:pt x="47" y="253"/>
                      <a:pt x="47" y="253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12"/>
                      <a:pt x="13" y="91"/>
                      <a:pt x="68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4" name="Freeform 186">
                <a:extLst>
                  <a:ext uri="{FF2B5EF4-FFF2-40B4-BE49-F238E27FC236}">
                    <a16:creationId xmlns:a16="http://schemas.microsoft.com/office/drawing/2014/main" id="{BB997D60-582E-43C7-8AEB-CD3FC7B42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-251"/>
                <a:ext cx="664" cy="991"/>
              </a:xfrm>
              <a:custGeom>
                <a:avLst/>
                <a:gdLst>
                  <a:gd name="T0" fmla="*/ 128 w 249"/>
                  <a:gd name="T1" fmla="*/ 371 h 371"/>
                  <a:gd name="T2" fmla="*/ 112 w 249"/>
                  <a:gd name="T3" fmla="*/ 369 h 371"/>
                  <a:gd name="T4" fmla="*/ 57 w 249"/>
                  <a:gd name="T5" fmla="*/ 359 h 371"/>
                  <a:gd name="T6" fmla="*/ 2 w 249"/>
                  <a:gd name="T7" fmla="*/ 146 h 371"/>
                  <a:gd name="T8" fmla="*/ 53 w 249"/>
                  <a:gd name="T9" fmla="*/ 0 h 371"/>
                  <a:gd name="T10" fmla="*/ 128 w 249"/>
                  <a:gd name="T11" fmla="*/ 37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9" h="371">
                    <a:moveTo>
                      <a:pt x="128" y="371"/>
                    </a:moveTo>
                    <a:cubicBezTo>
                      <a:pt x="112" y="369"/>
                      <a:pt x="112" y="369"/>
                      <a:pt x="112" y="369"/>
                    </a:cubicBezTo>
                    <a:cubicBezTo>
                      <a:pt x="57" y="359"/>
                      <a:pt x="57" y="359"/>
                      <a:pt x="57" y="359"/>
                    </a:cubicBezTo>
                    <a:cubicBezTo>
                      <a:pt x="57" y="359"/>
                      <a:pt x="4" y="251"/>
                      <a:pt x="2" y="146"/>
                    </a:cubicBezTo>
                    <a:cubicBezTo>
                      <a:pt x="0" y="91"/>
                      <a:pt x="13" y="37"/>
                      <a:pt x="53" y="0"/>
                    </a:cubicBezTo>
                    <a:cubicBezTo>
                      <a:pt x="53" y="0"/>
                      <a:pt x="249" y="118"/>
                      <a:pt x="128" y="3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5" name="Freeform 187">
                <a:extLst>
                  <a:ext uri="{FF2B5EF4-FFF2-40B4-BE49-F238E27FC236}">
                    <a16:creationId xmlns:a16="http://schemas.microsoft.com/office/drawing/2014/main" id="{956A7084-1098-456A-BF12-14451E065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39"/>
                <a:ext cx="299" cy="595"/>
              </a:xfrm>
              <a:custGeom>
                <a:avLst/>
                <a:gdLst>
                  <a:gd name="T0" fmla="*/ 112 w 112"/>
                  <a:gd name="T1" fmla="*/ 222 h 223"/>
                  <a:gd name="T2" fmla="*/ 110 w 112"/>
                  <a:gd name="T3" fmla="*/ 223 h 223"/>
                  <a:gd name="T4" fmla="*/ 55 w 112"/>
                  <a:gd name="T5" fmla="*/ 213 h 223"/>
                  <a:gd name="T6" fmla="*/ 0 w 112"/>
                  <a:gd name="T7" fmla="*/ 0 h 223"/>
                  <a:gd name="T8" fmla="*/ 112 w 112"/>
                  <a:gd name="T9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23">
                    <a:moveTo>
                      <a:pt x="112" y="222"/>
                    </a:moveTo>
                    <a:cubicBezTo>
                      <a:pt x="110" y="223"/>
                      <a:pt x="110" y="223"/>
                      <a:pt x="110" y="223"/>
                    </a:cubicBez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3"/>
                      <a:pt x="2" y="105"/>
                      <a:pt x="0" y="0"/>
                    </a:cubicBezTo>
                    <a:cubicBezTo>
                      <a:pt x="51" y="39"/>
                      <a:pt x="99" y="106"/>
                      <a:pt x="112" y="222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6" name="Freeform 188">
                <a:extLst>
                  <a:ext uri="{FF2B5EF4-FFF2-40B4-BE49-F238E27FC236}">
                    <a16:creationId xmlns:a16="http://schemas.microsoft.com/office/drawing/2014/main" id="{F656294F-9CFC-4C5A-B673-3E01A0DB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0"/>
                <a:ext cx="809" cy="817"/>
              </a:xfrm>
              <a:custGeom>
                <a:avLst/>
                <a:gdLst>
                  <a:gd name="T0" fmla="*/ 236 w 303"/>
                  <a:gd name="T1" fmla="*/ 306 h 306"/>
                  <a:gd name="T2" fmla="*/ 42 w 303"/>
                  <a:gd name="T3" fmla="*/ 3 h 306"/>
                  <a:gd name="T4" fmla="*/ 303 w 303"/>
                  <a:gd name="T5" fmla="*/ 278 h 306"/>
                  <a:gd name="T6" fmla="*/ 236 w 303"/>
                  <a:gd name="T7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306">
                    <a:moveTo>
                      <a:pt x="236" y="306"/>
                    </a:moveTo>
                    <a:cubicBezTo>
                      <a:pt x="236" y="306"/>
                      <a:pt x="0" y="158"/>
                      <a:pt x="42" y="3"/>
                    </a:cubicBezTo>
                    <a:cubicBezTo>
                      <a:pt x="42" y="3"/>
                      <a:pt x="271" y="0"/>
                      <a:pt x="303" y="278"/>
                    </a:cubicBezTo>
                    <a:lnTo>
                      <a:pt x="236" y="30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7" name="Freeform 189">
                <a:extLst>
                  <a:ext uri="{FF2B5EF4-FFF2-40B4-BE49-F238E27FC236}">
                    <a16:creationId xmlns:a16="http://schemas.microsoft.com/office/drawing/2014/main" id="{E12EA7F8-1B44-4D3D-A4F6-95DE87F9D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80"/>
                <a:ext cx="889" cy="806"/>
              </a:xfrm>
              <a:custGeom>
                <a:avLst/>
                <a:gdLst>
                  <a:gd name="T0" fmla="*/ 278 w 333"/>
                  <a:gd name="T1" fmla="*/ 302 h 302"/>
                  <a:gd name="T2" fmla="*/ 0 w 333"/>
                  <a:gd name="T3" fmla="*/ 74 h 302"/>
                  <a:gd name="T4" fmla="*/ 333 w 333"/>
                  <a:gd name="T5" fmla="*/ 255 h 302"/>
                  <a:gd name="T6" fmla="*/ 278 w 333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3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4"/>
                    </a:cubicBezTo>
                    <a:cubicBezTo>
                      <a:pt x="0" y="74"/>
                      <a:pt x="217" y="0"/>
                      <a:pt x="333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8" name="Freeform 190">
                <a:extLst>
                  <a:ext uri="{FF2B5EF4-FFF2-40B4-BE49-F238E27FC236}">
                    <a16:creationId xmlns:a16="http://schemas.microsoft.com/office/drawing/2014/main" id="{FDBB6380-FCA0-4DFA-8637-0FFED35D1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91"/>
                <a:ext cx="889" cy="806"/>
              </a:xfrm>
              <a:custGeom>
                <a:avLst/>
                <a:gdLst>
                  <a:gd name="T0" fmla="*/ 277 w 333"/>
                  <a:gd name="T1" fmla="*/ 302 h 302"/>
                  <a:gd name="T2" fmla="*/ 0 w 333"/>
                  <a:gd name="T3" fmla="*/ 74 h 302"/>
                  <a:gd name="T4" fmla="*/ 333 w 333"/>
                  <a:gd name="T5" fmla="*/ 255 h 302"/>
                  <a:gd name="T6" fmla="*/ 277 w 333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3" h="302">
                    <a:moveTo>
                      <a:pt x="277" y="302"/>
                    </a:moveTo>
                    <a:cubicBezTo>
                      <a:pt x="277" y="302"/>
                      <a:pt x="8" y="235"/>
                      <a:pt x="0" y="74"/>
                    </a:cubicBezTo>
                    <a:cubicBezTo>
                      <a:pt x="0" y="74"/>
                      <a:pt x="216" y="0"/>
                      <a:pt x="333" y="255"/>
                    </a:cubicBezTo>
                    <a:lnTo>
                      <a:pt x="277" y="3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9" name="Freeform 191">
                <a:extLst>
                  <a:ext uri="{FF2B5EF4-FFF2-40B4-BE49-F238E27FC236}">
                    <a16:creationId xmlns:a16="http://schemas.microsoft.com/office/drawing/2014/main" id="{1859BD35-E37A-403D-8BF8-C60E597E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339"/>
                <a:ext cx="1009" cy="806"/>
              </a:xfrm>
              <a:custGeom>
                <a:avLst/>
                <a:gdLst>
                  <a:gd name="T0" fmla="*/ 348 w 378"/>
                  <a:gd name="T1" fmla="*/ 247 h 302"/>
                  <a:gd name="T2" fmla="*/ 0 w 378"/>
                  <a:gd name="T3" fmla="*/ 160 h 302"/>
                  <a:gd name="T4" fmla="*/ 378 w 378"/>
                  <a:gd name="T5" fmla="*/ 181 h 302"/>
                  <a:gd name="T6" fmla="*/ 348 w 378"/>
                  <a:gd name="T7" fmla="*/ 247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8" h="302">
                    <a:moveTo>
                      <a:pt x="348" y="247"/>
                    </a:moveTo>
                    <a:cubicBezTo>
                      <a:pt x="348" y="247"/>
                      <a:pt x="76" y="302"/>
                      <a:pt x="0" y="160"/>
                    </a:cubicBezTo>
                    <a:cubicBezTo>
                      <a:pt x="0" y="160"/>
                      <a:pt x="164" y="0"/>
                      <a:pt x="378" y="181"/>
                    </a:cubicBezTo>
                    <a:lnTo>
                      <a:pt x="348" y="24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0" name="Freeform 192">
                <a:extLst>
                  <a:ext uri="{FF2B5EF4-FFF2-40B4-BE49-F238E27FC236}">
                    <a16:creationId xmlns:a16="http://schemas.microsoft.com/office/drawing/2014/main" id="{124D1352-F639-441D-AADE-FF68A623D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368"/>
                <a:ext cx="1012" cy="804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60 h 301"/>
                  <a:gd name="T4" fmla="*/ 379 w 379"/>
                  <a:gd name="T5" fmla="*/ 180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60"/>
                    </a:cubicBezTo>
                    <a:cubicBezTo>
                      <a:pt x="0" y="160"/>
                      <a:pt x="164" y="0"/>
                      <a:pt x="379" y="180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1" name="Freeform 193">
                <a:extLst>
                  <a:ext uri="{FF2B5EF4-FFF2-40B4-BE49-F238E27FC236}">
                    <a16:creationId xmlns:a16="http://schemas.microsoft.com/office/drawing/2014/main" id="{884B6BED-8FF0-4D7B-BE6A-AF9D0FADF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64"/>
                <a:ext cx="943" cy="830"/>
              </a:xfrm>
              <a:custGeom>
                <a:avLst/>
                <a:gdLst>
                  <a:gd name="T0" fmla="*/ 353 w 353"/>
                  <a:gd name="T1" fmla="*/ 146 h 311"/>
                  <a:gd name="T2" fmla="*/ 0 w 353"/>
                  <a:gd name="T3" fmla="*/ 214 h 311"/>
                  <a:gd name="T4" fmla="*/ 352 w 353"/>
                  <a:gd name="T5" fmla="*/ 73 h 311"/>
                  <a:gd name="T6" fmla="*/ 353 w 353"/>
                  <a:gd name="T7" fmla="*/ 146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3" h="311">
                    <a:moveTo>
                      <a:pt x="353" y="146"/>
                    </a:moveTo>
                    <a:cubicBezTo>
                      <a:pt x="353" y="146"/>
                      <a:pt x="129" y="311"/>
                      <a:pt x="0" y="214"/>
                    </a:cubicBezTo>
                    <a:cubicBezTo>
                      <a:pt x="0" y="214"/>
                      <a:pt x="81" y="0"/>
                      <a:pt x="352" y="73"/>
                    </a:cubicBezTo>
                    <a:lnTo>
                      <a:pt x="353" y="14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2" name="Freeform 194">
                <a:extLst>
                  <a:ext uri="{FF2B5EF4-FFF2-40B4-BE49-F238E27FC236}">
                    <a16:creationId xmlns:a16="http://schemas.microsoft.com/office/drawing/2014/main" id="{70FAE869-0096-416C-8794-183A2751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93"/>
                <a:ext cx="940" cy="828"/>
              </a:xfrm>
              <a:custGeom>
                <a:avLst/>
                <a:gdLst>
                  <a:gd name="T0" fmla="*/ 352 w 352"/>
                  <a:gd name="T1" fmla="*/ 146 h 310"/>
                  <a:gd name="T2" fmla="*/ 0 w 352"/>
                  <a:gd name="T3" fmla="*/ 214 h 310"/>
                  <a:gd name="T4" fmla="*/ 352 w 352"/>
                  <a:gd name="T5" fmla="*/ 73 h 310"/>
                  <a:gd name="T6" fmla="*/ 352 w 352"/>
                  <a:gd name="T7" fmla="*/ 14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2" h="310">
                    <a:moveTo>
                      <a:pt x="352" y="146"/>
                    </a:moveTo>
                    <a:cubicBezTo>
                      <a:pt x="352" y="146"/>
                      <a:pt x="128" y="310"/>
                      <a:pt x="0" y="214"/>
                    </a:cubicBezTo>
                    <a:cubicBezTo>
                      <a:pt x="0" y="214"/>
                      <a:pt x="81" y="0"/>
                      <a:pt x="352" y="73"/>
                    </a:cubicBezTo>
                    <a:lnTo>
                      <a:pt x="352" y="1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3" name="Freeform 195">
                <a:extLst>
                  <a:ext uri="{FF2B5EF4-FFF2-40B4-BE49-F238E27FC236}">
                    <a16:creationId xmlns:a16="http://schemas.microsoft.com/office/drawing/2014/main" id="{4491D9C6-A946-401F-BD16-5D0E03E5B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924"/>
                <a:ext cx="819" cy="857"/>
              </a:xfrm>
              <a:custGeom>
                <a:avLst/>
                <a:gdLst>
                  <a:gd name="T0" fmla="*/ 307 w 307"/>
                  <a:gd name="T1" fmla="*/ 61 h 321"/>
                  <a:gd name="T2" fmla="*/ 49 w 307"/>
                  <a:gd name="T3" fmla="*/ 311 h 321"/>
                  <a:gd name="T4" fmla="*/ 266 w 307"/>
                  <a:gd name="T5" fmla="*/ 0 h 321"/>
                  <a:gd name="T6" fmla="*/ 307 w 307"/>
                  <a:gd name="T7" fmla="*/ 6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61"/>
                    </a:moveTo>
                    <a:cubicBezTo>
                      <a:pt x="307" y="61"/>
                      <a:pt x="210" y="321"/>
                      <a:pt x="49" y="311"/>
                    </a:cubicBezTo>
                    <a:cubicBezTo>
                      <a:pt x="49" y="311"/>
                      <a:pt x="0" y="87"/>
                      <a:pt x="266" y="0"/>
                    </a:cubicBezTo>
                    <a:lnTo>
                      <a:pt x="307" y="61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4" name="Freeform 196">
                <a:extLst>
                  <a:ext uri="{FF2B5EF4-FFF2-40B4-BE49-F238E27FC236}">
                    <a16:creationId xmlns:a16="http://schemas.microsoft.com/office/drawing/2014/main" id="{8FE0C790-E5BB-45F2-8764-77B397D13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937"/>
                <a:ext cx="819" cy="857"/>
              </a:xfrm>
              <a:custGeom>
                <a:avLst/>
                <a:gdLst>
                  <a:gd name="T0" fmla="*/ 307 w 307"/>
                  <a:gd name="T1" fmla="*/ 60 h 321"/>
                  <a:gd name="T2" fmla="*/ 50 w 307"/>
                  <a:gd name="T3" fmla="*/ 311 h 321"/>
                  <a:gd name="T4" fmla="*/ 267 w 307"/>
                  <a:gd name="T5" fmla="*/ 0 h 321"/>
                  <a:gd name="T6" fmla="*/ 307 w 307"/>
                  <a:gd name="T7" fmla="*/ 6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60"/>
                    </a:moveTo>
                    <a:cubicBezTo>
                      <a:pt x="307" y="60"/>
                      <a:pt x="210" y="321"/>
                      <a:pt x="50" y="311"/>
                    </a:cubicBezTo>
                    <a:cubicBezTo>
                      <a:pt x="50" y="311"/>
                      <a:pt x="0" y="87"/>
                      <a:pt x="267" y="0"/>
                    </a:cubicBezTo>
                    <a:lnTo>
                      <a:pt x="307" y="60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5" name="Freeform 197">
                <a:extLst>
                  <a:ext uri="{FF2B5EF4-FFF2-40B4-BE49-F238E27FC236}">
                    <a16:creationId xmlns:a16="http://schemas.microsoft.com/office/drawing/2014/main" id="{30F7D869-A24B-493F-85FD-34D4216E0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028"/>
                <a:ext cx="836" cy="966"/>
              </a:xfrm>
              <a:custGeom>
                <a:avLst/>
                <a:gdLst>
                  <a:gd name="T0" fmla="*/ 166 w 313"/>
                  <a:gd name="T1" fmla="*/ 5 h 362"/>
                  <a:gd name="T2" fmla="*/ 207 w 313"/>
                  <a:gd name="T3" fmla="*/ 362 h 362"/>
                  <a:gd name="T4" fmla="*/ 94 w 313"/>
                  <a:gd name="T5" fmla="*/ 0 h 362"/>
                  <a:gd name="T6" fmla="*/ 166 w 313"/>
                  <a:gd name="T7" fmla="*/ 5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2">
                    <a:moveTo>
                      <a:pt x="166" y="5"/>
                    </a:moveTo>
                    <a:cubicBezTo>
                      <a:pt x="166" y="5"/>
                      <a:pt x="313" y="241"/>
                      <a:pt x="207" y="362"/>
                    </a:cubicBezTo>
                    <a:cubicBezTo>
                      <a:pt x="207" y="362"/>
                      <a:pt x="0" y="265"/>
                      <a:pt x="94" y="0"/>
                    </a:cubicBezTo>
                    <a:lnTo>
                      <a:pt x="166" y="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6" name="Freeform 198">
                <a:extLst>
                  <a:ext uri="{FF2B5EF4-FFF2-40B4-BE49-F238E27FC236}">
                    <a16:creationId xmlns:a16="http://schemas.microsoft.com/office/drawing/2014/main" id="{90133BBF-D0E4-4345-A07D-23E8B0A7E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025"/>
                <a:ext cx="836" cy="964"/>
              </a:xfrm>
              <a:custGeom>
                <a:avLst/>
                <a:gdLst>
                  <a:gd name="T0" fmla="*/ 166 w 313"/>
                  <a:gd name="T1" fmla="*/ 4 h 361"/>
                  <a:gd name="T2" fmla="*/ 207 w 313"/>
                  <a:gd name="T3" fmla="*/ 361 h 361"/>
                  <a:gd name="T4" fmla="*/ 94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7" y="361"/>
                    </a:cubicBezTo>
                    <a:cubicBezTo>
                      <a:pt x="207" y="361"/>
                      <a:pt x="0" y="264"/>
                      <a:pt x="94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7" name="Freeform 199">
                <a:extLst>
                  <a:ext uri="{FF2B5EF4-FFF2-40B4-BE49-F238E27FC236}">
                    <a16:creationId xmlns:a16="http://schemas.microsoft.com/office/drawing/2014/main" id="{D8E1799B-B49A-4DCF-8BB9-323A1FDF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956"/>
                <a:ext cx="835" cy="964"/>
              </a:xfrm>
              <a:custGeom>
                <a:avLst/>
                <a:gdLst>
                  <a:gd name="T0" fmla="*/ 166 w 313"/>
                  <a:gd name="T1" fmla="*/ 4 h 361"/>
                  <a:gd name="T2" fmla="*/ 208 w 313"/>
                  <a:gd name="T3" fmla="*/ 361 h 361"/>
                  <a:gd name="T4" fmla="*/ 94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8" y="361"/>
                    </a:cubicBezTo>
                    <a:cubicBezTo>
                      <a:pt x="208" y="361"/>
                      <a:pt x="0" y="264"/>
                      <a:pt x="94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8" name="Freeform 200">
                <a:extLst>
                  <a:ext uri="{FF2B5EF4-FFF2-40B4-BE49-F238E27FC236}">
                    <a16:creationId xmlns:a16="http://schemas.microsoft.com/office/drawing/2014/main" id="{18C8D3ED-669B-40B7-B010-F2003ECA9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945"/>
                <a:ext cx="835" cy="964"/>
              </a:xfrm>
              <a:custGeom>
                <a:avLst/>
                <a:gdLst>
                  <a:gd name="T0" fmla="*/ 166 w 313"/>
                  <a:gd name="T1" fmla="*/ 4 h 361"/>
                  <a:gd name="T2" fmla="*/ 207 w 313"/>
                  <a:gd name="T3" fmla="*/ 361 h 361"/>
                  <a:gd name="T4" fmla="*/ 93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7" y="361"/>
                    </a:cubicBezTo>
                    <a:cubicBezTo>
                      <a:pt x="207" y="361"/>
                      <a:pt x="0" y="264"/>
                      <a:pt x="93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9" name="Freeform 201">
                <a:extLst>
                  <a:ext uri="{FF2B5EF4-FFF2-40B4-BE49-F238E27FC236}">
                    <a16:creationId xmlns:a16="http://schemas.microsoft.com/office/drawing/2014/main" id="{97029BFF-6E57-475B-8C4A-1CBE32380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009"/>
                <a:ext cx="929" cy="791"/>
              </a:xfrm>
              <a:custGeom>
                <a:avLst/>
                <a:gdLst>
                  <a:gd name="T0" fmla="*/ 52 w 348"/>
                  <a:gd name="T1" fmla="*/ 0 h 296"/>
                  <a:gd name="T2" fmla="*/ 348 w 348"/>
                  <a:gd name="T3" fmla="*/ 204 h 296"/>
                  <a:gd name="T4" fmla="*/ 0 w 348"/>
                  <a:gd name="T5" fmla="*/ 52 h 296"/>
                  <a:gd name="T6" fmla="*/ 52 w 348"/>
                  <a:gd name="T7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8" h="296">
                    <a:moveTo>
                      <a:pt x="52" y="0"/>
                    </a:moveTo>
                    <a:cubicBezTo>
                      <a:pt x="52" y="0"/>
                      <a:pt x="326" y="45"/>
                      <a:pt x="348" y="204"/>
                    </a:cubicBezTo>
                    <a:cubicBezTo>
                      <a:pt x="348" y="204"/>
                      <a:pt x="138" y="296"/>
                      <a:pt x="0" y="52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0" name="Freeform 202">
                <a:extLst>
                  <a:ext uri="{FF2B5EF4-FFF2-40B4-BE49-F238E27FC236}">
                    <a16:creationId xmlns:a16="http://schemas.microsoft.com/office/drawing/2014/main" id="{FCC32D9D-144A-431D-8A3F-AFF99CDC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999"/>
                <a:ext cx="926" cy="790"/>
              </a:xfrm>
              <a:custGeom>
                <a:avLst/>
                <a:gdLst>
                  <a:gd name="T0" fmla="*/ 51 w 347"/>
                  <a:gd name="T1" fmla="*/ 0 h 296"/>
                  <a:gd name="T2" fmla="*/ 347 w 347"/>
                  <a:gd name="T3" fmla="*/ 204 h 296"/>
                  <a:gd name="T4" fmla="*/ 0 w 347"/>
                  <a:gd name="T5" fmla="*/ 52 h 296"/>
                  <a:gd name="T6" fmla="*/ 51 w 347"/>
                  <a:gd name="T7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296">
                    <a:moveTo>
                      <a:pt x="51" y="0"/>
                    </a:moveTo>
                    <a:cubicBezTo>
                      <a:pt x="51" y="0"/>
                      <a:pt x="326" y="45"/>
                      <a:pt x="347" y="204"/>
                    </a:cubicBezTo>
                    <a:cubicBezTo>
                      <a:pt x="347" y="204"/>
                      <a:pt x="137" y="296"/>
                      <a:pt x="0" y="52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1" name="Freeform 203">
                <a:extLst>
                  <a:ext uri="{FF2B5EF4-FFF2-40B4-BE49-F238E27FC236}">
                    <a16:creationId xmlns:a16="http://schemas.microsoft.com/office/drawing/2014/main" id="{146F9042-9244-4B75-B639-3FED7E9D6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694"/>
                <a:ext cx="1105" cy="879"/>
              </a:xfrm>
              <a:custGeom>
                <a:avLst/>
                <a:gdLst>
                  <a:gd name="T0" fmla="*/ 21 w 414"/>
                  <a:gd name="T1" fmla="*/ 59 h 329"/>
                  <a:gd name="T2" fmla="*/ 414 w 414"/>
                  <a:gd name="T3" fmla="*/ 155 h 329"/>
                  <a:gd name="T4" fmla="*/ 0 w 414"/>
                  <a:gd name="T5" fmla="*/ 131 h 329"/>
                  <a:gd name="T6" fmla="*/ 21 w 414"/>
                  <a:gd name="T7" fmla="*/ 5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29">
                    <a:moveTo>
                      <a:pt x="21" y="59"/>
                    </a:moveTo>
                    <a:cubicBezTo>
                      <a:pt x="21" y="59"/>
                      <a:pt x="307" y="0"/>
                      <a:pt x="414" y="155"/>
                    </a:cubicBezTo>
                    <a:cubicBezTo>
                      <a:pt x="414" y="155"/>
                      <a:pt x="265" y="329"/>
                      <a:pt x="0" y="131"/>
                    </a:cubicBezTo>
                    <a:lnTo>
                      <a:pt x="21" y="59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2" name="Freeform 204">
                <a:extLst>
                  <a:ext uri="{FF2B5EF4-FFF2-40B4-BE49-F238E27FC236}">
                    <a16:creationId xmlns:a16="http://schemas.microsoft.com/office/drawing/2014/main" id="{2CAA04EF-AB99-4C25-83EB-D76CEE236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673"/>
                <a:ext cx="1105" cy="878"/>
              </a:xfrm>
              <a:custGeom>
                <a:avLst/>
                <a:gdLst>
                  <a:gd name="T0" fmla="*/ 20 w 414"/>
                  <a:gd name="T1" fmla="*/ 58 h 329"/>
                  <a:gd name="T2" fmla="*/ 414 w 414"/>
                  <a:gd name="T3" fmla="*/ 155 h 329"/>
                  <a:gd name="T4" fmla="*/ 0 w 414"/>
                  <a:gd name="T5" fmla="*/ 131 h 329"/>
                  <a:gd name="T6" fmla="*/ 20 w 414"/>
                  <a:gd name="T7" fmla="*/ 5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29">
                    <a:moveTo>
                      <a:pt x="20" y="58"/>
                    </a:moveTo>
                    <a:cubicBezTo>
                      <a:pt x="20" y="58"/>
                      <a:pt x="306" y="0"/>
                      <a:pt x="414" y="155"/>
                    </a:cubicBezTo>
                    <a:cubicBezTo>
                      <a:pt x="414" y="155"/>
                      <a:pt x="265" y="329"/>
                      <a:pt x="0" y="131"/>
                    </a:cubicBez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1" name="Freeform 206">
              <a:extLst>
                <a:ext uri="{FF2B5EF4-FFF2-40B4-BE49-F238E27FC236}">
                  <a16:creationId xmlns:a16="http://schemas.microsoft.com/office/drawing/2014/main" id="{631D99C1-0AA1-4D1A-9B58-34F5F5EB9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449" y="2830308"/>
              <a:ext cx="432964" cy="437244"/>
            </a:xfrm>
            <a:custGeom>
              <a:avLst/>
              <a:gdLst>
                <a:gd name="T0" fmla="*/ 236 w 303"/>
                <a:gd name="T1" fmla="*/ 306 h 306"/>
                <a:gd name="T2" fmla="*/ 42 w 303"/>
                <a:gd name="T3" fmla="*/ 3 h 306"/>
                <a:gd name="T4" fmla="*/ 303 w 303"/>
                <a:gd name="T5" fmla="*/ 278 h 306"/>
                <a:gd name="T6" fmla="*/ 236 w 303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306">
                  <a:moveTo>
                    <a:pt x="236" y="306"/>
                  </a:moveTo>
                  <a:cubicBezTo>
                    <a:pt x="236" y="306"/>
                    <a:pt x="0" y="158"/>
                    <a:pt x="42" y="3"/>
                  </a:cubicBezTo>
                  <a:cubicBezTo>
                    <a:pt x="42" y="3"/>
                    <a:pt x="271" y="0"/>
                    <a:pt x="303" y="278"/>
                  </a:cubicBezTo>
                  <a:lnTo>
                    <a:pt x="236" y="3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207">
              <a:extLst>
                <a:ext uri="{FF2B5EF4-FFF2-40B4-BE49-F238E27FC236}">
                  <a16:creationId xmlns:a16="http://schemas.microsoft.com/office/drawing/2014/main" id="{CE198690-4216-4332-A2B6-6F7FE17E7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602" y="3027255"/>
              <a:ext cx="541605" cy="430287"/>
            </a:xfrm>
            <a:custGeom>
              <a:avLst/>
              <a:gdLst>
                <a:gd name="T0" fmla="*/ 349 w 379"/>
                <a:gd name="T1" fmla="*/ 247 h 301"/>
                <a:gd name="T2" fmla="*/ 0 w 379"/>
                <a:gd name="T3" fmla="*/ 160 h 301"/>
                <a:gd name="T4" fmla="*/ 379 w 379"/>
                <a:gd name="T5" fmla="*/ 180 h 301"/>
                <a:gd name="T6" fmla="*/ 349 w 379"/>
                <a:gd name="T7" fmla="*/ 24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9" h="301">
                  <a:moveTo>
                    <a:pt x="349" y="247"/>
                  </a:moveTo>
                  <a:cubicBezTo>
                    <a:pt x="349" y="247"/>
                    <a:pt x="76" y="301"/>
                    <a:pt x="0" y="160"/>
                  </a:cubicBezTo>
                  <a:cubicBezTo>
                    <a:pt x="0" y="160"/>
                    <a:pt x="164" y="0"/>
                    <a:pt x="379" y="180"/>
                  </a:cubicBezTo>
                  <a:lnTo>
                    <a:pt x="349" y="24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208">
              <a:extLst>
                <a:ext uri="{FF2B5EF4-FFF2-40B4-BE49-F238E27FC236}">
                  <a16:creationId xmlns:a16="http://schemas.microsoft.com/office/drawing/2014/main" id="{2A66E977-C6AB-44CC-B0AA-8EA431E1C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862" y="3331774"/>
              <a:ext cx="438315" cy="458652"/>
            </a:xfrm>
            <a:custGeom>
              <a:avLst/>
              <a:gdLst>
                <a:gd name="T0" fmla="*/ 307 w 307"/>
                <a:gd name="T1" fmla="*/ 60 h 321"/>
                <a:gd name="T2" fmla="*/ 50 w 307"/>
                <a:gd name="T3" fmla="*/ 311 h 321"/>
                <a:gd name="T4" fmla="*/ 267 w 307"/>
                <a:gd name="T5" fmla="*/ 0 h 321"/>
                <a:gd name="T6" fmla="*/ 307 w 307"/>
                <a:gd name="T7" fmla="*/ 6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7" h="321">
                  <a:moveTo>
                    <a:pt x="307" y="60"/>
                  </a:moveTo>
                  <a:cubicBezTo>
                    <a:pt x="307" y="60"/>
                    <a:pt x="210" y="321"/>
                    <a:pt x="50" y="311"/>
                  </a:cubicBezTo>
                  <a:cubicBezTo>
                    <a:pt x="50" y="311"/>
                    <a:pt x="0" y="87"/>
                    <a:pt x="267" y="0"/>
                  </a:cubicBezTo>
                  <a:lnTo>
                    <a:pt x="307" y="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209">
              <a:extLst>
                <a:ext uri="{FF2B5EF4-FFF2-40B4-BE49-F238E27FC236}">
                  <a16:creationId xmlns:a16="http://schemas.microsoft.com/office/drawing/2014/main" id="{26FC4A92-386A-422D-8010-A030D7CE0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578" y="3336056"/>
              <a:ext cx="446878" cy="515916"/>
            </a:xfrm>
            <a:custGeom>
              <a:avLst/>
              <a:gdLst>
                <a:gd name="T0" fmla="*/ 166 w 313"/>
                <a:gd name="T1" fmla="*/ 4 h 361"/>
                <a:gd name="T2" fmla="*/ 207 w 313"/>
                <a:gd name="T3" fmla="*/ 361 h 361"/>
                <a:gd name="T4" fmla="*/ 93 w 313"/>
                <a:gd name="T5" fmla="*/ 0 h 361"/>
                <a:gd name="T6" fmla="*/ 166 w 313"/>
                <a:gd name="T7" fmla="*/ 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3" h="361">
                  <a:moveTo>
                    <a:pt x="166" y="4"/>
                  </a:moveTo>
                  <a:cubicBezTo>
                    <a:pt x="166" y="4"/>
                    <a:pt x="313" y="240"/>
                    <a:pt x="207" y="361"/>
                  </a:cubicBezTo>
                  <a:cubicBezTo>
                    <a:pt x="207" y="361"/>
                    <a:pt x="0" y="264"/>
                    <a:pt x="93" y="0"/>
                  </a:cubicBezTo>
                  <a:lnTo>
                    <a:pt x="166" y="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210">
              <a:extLst>
                <a:ext uri="{FF2B5EF4-FFF2-40B4-BE49-F238E27FC236}">
                  <a16:creationId xmlns:a16="http://schemas.microsoft.com/office/drawing/2014/main" id="{A242C3DC-B3E3-408B-A8D4-2139CDEC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987" y="3190486"/>
              <a:ext cx="591378" cy="469891"/>
            </a:xfrm>
            <a:custGeom>
              <a:avLst/>
              <a:gdLst>
                <a:gd name="T0" fmla="*/ 20 w 414"/>
                <a:gd name="T1" fmla="*/ 58 h 329"/>
                <a:gd name="T2" fmla="*/ 414 w 414"/>
                <a:gd name="T3" fmla="*/ 155 h 329"/>
                <a:gd name="T4" fmla="*/ 0 w 414"/>
                <a:gd name="T5" fmla="*/ 131 h 329"/>
                <a:gd name="T6" fmla="*/ 20 w 414"/>
                <a:gd name="T7" fmla="*/ 5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4" h="329">
                  <a:moveTo>
                    <a:pt x="20" y="58"/>
                  </a:moveTo>
                  <a:cubicBezTo>
                    <a:pt x="20" y="58"/>
                    <a:pt x="306" y="0"/>
                    <a:pt x="414" y="155"/>
                  </a:cubicBezTo>
                  <a:cubicBezTo>
                    <a:pt x="414" y="155"/>
                    <a:pt x="265" y="329"/>
                    <a:pt x="0" y="131"/>
                  </a:cubicBezTo>
                  <a:lnTo>
                    <a:pt x="20" y="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211">
              <a:extLst>
                <a:ext uri="{FF2B5EF4-FFF2-40B4-BE49-F238E27FC236}">
                  <a16:creationId xmlns:a16="http://schemas.microsoft.com/office/drawing/2014/main" id="{05FEE476-A9C3-4917-88FD-4F528885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28" y="3041705"/>
              <a:ext cx="587096" cy="473101"/>
            </a:xfrm>
            <a:custGeom>
              <a:avLst/>
              <a:gdLst>
                <a:gd name="T0" fmla="*/ 6 w 411"/>
                <a:gd name="T1" fmla="*/ 115 h 331"/>
                <a:gd name="T2" fmla="*/ 411 w 411"/>
                <a:gd name="T3" fmla="*/ 131 h 331"/>
                <a:gd name="T4" fmla="*/ 0 w 411"/>
                <a:gd name="T5" fmla="*/ 190 h 331"/>
                <a:gd name="T6" fmla="*/ 6 w 411"/>
                <a:gd name="T7" fmla="*/ 11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1" h="331">
                  <a:moveTo>
                    <a:pt x="6" y="115"/>
                  </a:moveTo>
                  <a:cubicBezTo>
                    <a:pt x="6" y="115"/>
                    <a:pt x="274" y="0"/>
                    <a:pt x="411" y="131"/>
                  </a:cubicBezTo>
                  <a:cubicBezTo>
                    <a:pt x="411" y="131"/>
                    <a:pt x="299" y="331"/>
                    <a:pt x="0" y="190"/>
                  </a:cubicBezTo>
                  <a:lnTo>
                    <a:pt x="6" y="115"/>
                  </a:ln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212">
              <a:extLst>
                <a:ext uri="{FF2B5EF4-FFF2-40B4-BE49-F238E27FC236}">
                  <a16:creationId xmlns:a16="http://schemas.microsoft.com/office/drawing/2014/main" id="{82F0A675-5E7C-4B2D-83BF-E37A0372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071" y="3009059"/>
              <a:ext cx="585490" cy="473101"/>
            </a:xfrm>
            <a:custGeom>
              <a:avLst/>
              <a:gdLst>
                <a:gd name="T0" fmla="*/ 5 w 410"/>
                <a:gd name="T1" fmla="*/ 114 h 331"/>
                <a:gd name="T2" fmla="*/ 410 w 410"/>
                <a:gd name="T3" fmla="*/ 131 h 331"/>
                <a:gd name="T4" fmla="*/ 0 w 410"/>
                <a:gd name="T5" fmla="*/ 189 h 331"/>
                <a:gd name="T6" fmla="*/ 5 w 410"/>
                <a:gd name="T7" fmla="*/ 11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0" h="331">
                  <a:moveTo>
                    <a:pt x="5" y="114"/>
                  </a:moveTo>
                  <a:cubicBezTo>
                    <a:pt x="5" y="114"/>
                    <a:pt x="274" y="0"/>
                    <a:pt x="410" y="131"/>
                  </a:cubicBezTo>
                  <a:cubicBezTo>
                    <a:pt x="410" y="131"/>
                    <a:pt x="299" y="331"/>
                    <a:pt x="0" y="189"/>
                  </a:cubicBezTo>
                  <a:lnTo>
                    <a:pt x="5" y="114"/>
                  </a:ln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213">
              <a:extLst>
                <a:ext uri="{FF2B5EF4-FFF2-40B4-BE49-F238E27FC236}">
                  <a16:creationId xmlns:a16="http://schemas.microsoft.com/office/drawing/2014/main" id="{7D94EE16-82DE-4A28-A1EF-A819819AA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34" y="3027255"/>
              <a:ext cx="585490" cy="473101"/>
            </a:xfrm>
            <a:custGeom>
              <a:avLst/>
              <a:gdLst>
                <a:gd name="T0" fmla="*/ 5 w 410"/>
                <a:gd name="T1" fmla="*/ 114 h 331"/>
                <a:gd name="T2" fmla="*/ 410 w 410"/>
                <a:gd name="T3" fmla="*/ 130 h 331"/>
                <a:gd name="T4" fmla="*/ 0 w 410"/>
                <a:gd name="T5" fmla="*/ 189 h 331"/>
                <a:gd name="T6" fmla="*/ 5 w 410"/>
                <a:gd name="T7" fmla="*/ 11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0" h="331">
                  <a:moveTo>
                    <a:pt x="5" y="114"/>
                  </a:moveTo>
                  <a:cubicBezTo>
                    <a:pt x="5" y="114"/>
                    <a:pt x="274" y="0"/>
                    <a:pt x="410" y="130"/>
                  </a:cubicBezTo>
                  <a:cubicBezTo>
                    <a:pt x="410" y="130"/>
                    <a:pt x="299" y="331"/>
                    <a:pt x="0" y="189"/>
                  </a:cubicBezTo>
                  <a:lnTo>
                    <a:pt x="5" y="1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214">
              <a:extLst>
                <a:ext uri="{FF2B5EF4-FFF2-40B4-BE49-F238E27FC236}">
                  <a16:creationId xmlns:a16="http://schemas.microsoft.com/office/drawing/2014/main" id="{9F51F28F-4E6C-4310-822B-8D7BE943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455" y="3024580"/>
              <a:ext cx="533042" cy="533042"/>
            </a:xfrm>
            <a:custGeom>
              <a:avLst/>
              <a:gdLst>
                <a:gd name="T0" fmla="*/ 355 w 373"/>
                <a:gd name="T1" fmla="*/ 154 h 373"/>
                <a:gd name="T2" fmla="*/ 219 w 373"/>
                <a:gd name="T3" fmla="*/ 355 h 373"/>
                <a:gd name="T4" fmla="*/ 18 w 373"/>
                <a:gd name="T5" fmla="*/ 220 h 373"/>
                <a:gd name="T6" fmla="*/ 153 w 373"/>
                <a:gd name="T7" fmla="*/ 18 h 373"/>
                <a:gd name="T8" fmla="*/ 355 w 373"/>
                <a:gd name="T9" fmla="*/ 15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73">
                  <a:moveTo>
                    <a:pt x="355" y="154"/>
                  </a:moveTo>
                  <a:cubicBezTo>
                    <a:pt x="373" y="246"/>
                    <a:pt x="312" y="337"/>
                    <a:pt x="219" y="355"/>
                  </a:cubicBezTo>
                  <a:cubicBezTo>
                    <a:pt x="127" y="373"/>
                    <a:pt x="36" y="313"/>
                    <a:pt x="18" y="220"/>
                  </a:cubicBezTo>
                  <a:cubicBezTo>
                    <a:pt x="0" y="127"/>
                    <a:pt x="60" y="37"/>
                    <a:pt x="153" y="18"/>
                  </a:cubicBezTo>
                  <a:cubicBezTo>
                    <a:pt x="246" y="0"/>
                    <a:pt x="336" y="61"/>
                    <a:pt x="355" y="154"/>
                  </a:cubicBezTo>
                  <a:close/>
                </a:path>
              </a:pathLst>
            </a:custGeom>
            <a:solidFill>
              <a:srgbClr val="F79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380" name="Freeform 215">
              <a:extLst>
                <a:ext uri="{FF2B5EF4-FFF2-40B4-BE49-F238E27FC236}">
                  <a16:creationId xmlns:a16="http://schemas.microsoft.com/office/drawing/2014/main" id="{75C3D9BE-50B6-4170-9E6F-D06DBCB5B2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6350" y="3135898"/>
              <a:ext cx="247255" cy="310406"/>
            </a:xfrm>
            <a:custGeom>
              <a:avLst/>
              <a:gdLst>
                <a:gd name="T0" fmla="*/ 144 w 173"/>
                <a:gd name="T1" fmla="*/ 54 h 217"/>
                <a:gd name="T2" fmla="*/ 92 w 173"/>
                <a:gd name="T3" fmla="*/ 31 h 217"/>
                <a:gd name="T4" fmla="*/ 86 w 173"/>
                <a:gd name="T5" fmla="*/ 0 h 217"/>
                <a:gd name="T6" fmla="*/ 67 w 173"/>
                <a:gd name="T7" fmla="*/ 4 h 217"/>
                <a:gd name="T8" fmla="*/ 73 w 173"/>
                <a:gd name="T9" fmla="*/ 34 h 217"/>
                <a:gd name="T10" fmla="*/ 58 w 173"/>
                <a:gd name="T11" fmla="*/ 37 h 217"/>
                <a:gd name="T12" fmla="*/ 51 w 173"/>
                <a:gd name="T13" fmla="*/ 7 h 217"/>
                <a:gd name="T14" fmla="*/ 32 w 173"/>
                <a:gd name="T15" fmla="*/ 10 h 217"/>
                <a:gd name="T16" fmla="*/ 39 w 173"/>
                <a:gd name="T17" fmla="*/ 42 h 217"/>
                <a:gd name="T18" fmla="*/ 27 w 173"/>
                <a:gd name="T19" fmla="*/ 44 h 217"/>
                <a:gd name="T20" fmla="*/ 0 w 173"/>
                <a:gd name="T21" fmla="*/ 49 h 217"/>
                <a:gd name="T22" fmla="*/ 4 w 173"/>
                <a:gd name="T23" fmla="*/ 70 h 217"/>
                <a:gd name="T24" fmla="*/ 18 w 173"/>
                <a:gd name="T25" fmla="*/ 67 h 217"/>
                <a:gd name="T26" fmla="*/ 31 w 173"/>
                <a:gd name="T27" fmla="*/ 73 h 217"/>
                <a:gd name="T28" fmla="*/ 38 w 173"/>
                <a:gd name="T29" fmla="*/ 109 h 217"/>
                <a:gd name="T30" fmla="*/ 40 w 173"/>
                <a:gd name="T31" fmla="*/ 109 h 217"/>
                <a:gd name="T32" fmla="*/ 38 w 173"/>
                <a:gd name="T33" fmla="*/ 109 h 217"/>
                <a:gd name="T34" fmla="*/ 48 w 173"/>
                <a:gd name="T35" fmla="*/ 159 h 217"/>
                <a:gd name="T36" fmla="*/ 42 w 173"/>
                <a:gd name="T37" fmla="*/ 167 h 217"/>
                <a:gd name="T38" fmla="*/ 42 w 173"/>
                <a:gd name="T39" fmla="*/ 167 h 217"/>
                <a:gd name="T40" fmla="*/ 28 w 173"/>
                <a:gd name="T41" fmla="*/ 169 h 217"/>
                <a:gd name="T42" fmla="*/ 28 w 173"/>
                <a:gd name="T43" fmla="*/ 193 h 217"/>
                <a:gd name="T44" fmla="*/ 53 w 173"/>
                <a:gd name="T45" fmla="*/ 188 h 217"/>
                <a:gd name="T46" fmla="*/ 67 w 173"/>
                <a:gd name="T47" fmla="*/ 185 h 217"/>
                <a:gd name="T48" fmla="*/ 73 w 173"/>
                <a:gd name="T49" fmla="*/ 217 h 217"/>
                <a:gd name="T50" fmla="*/ 92 w 173"/>
                <a:gd name="T51" fmla="*/ 213 h 217"/>
                <a:gd name="T52" fmla="*/ 86 w 173"/>
                <a:gd name="T53" fmla="*/ 182 h 217"/>
                <a:gd name="T54" fmla="*/ 101 w 173"/>
                <a:gd name="T55" fmla="*/ 179 h 217"/>
                <a:gd name="T56" fmla="*/ 107 w 173"/>
                <a:gd name="T57" fmla="*/ 210 h 217"/>
                <a:gd name="T58" fmla="*/ 126 w 173"/>
                <a:gd name="T59" fmla="*/ 207 h 217"/>
                <a:gd name="T60" fmla="*/ 120 w 173"/>
                <a:gd name="T61" fmla="*/ 175 h 217"/>
                <a:gd name="T62" fmla="*/ 169 w 173"/>
                <a:gd name="T63" fmla="*/ 124 h 217"/>
                <a:gd name="T64" fmla="*/ 134 w 173"/>
                <a:gd name="T65" fmla="*/ 90 h 217"/>
                <a:gd name="T66" fmla="*/ 144 w 173"/>
                <a:gd name="T67" fmla="*/ 54 h 217"/>
                <a:gd name="T68" fmla="*/ 131 w 173"/>
                <a:gd name="T69" fmla="*/ 127 h 217"/>
                <a:gd name="T70" fmla="*/ 82 w 173"/>
                <a:gd name="T71" fmla="*/ 159 h 217"/>
                <a:gd name="T72" fmla="*/ 74 w 173"/>
                <a:gd name="T73" fmla="*/ 117 h 217"/>
                <a:gd name="T74" fmla="*/ 131 w 173"/>
                <a:gd name="T75" fmla="*/ 127 h 217"/>
                <a:gd name="T76" fmla="*/ 111 w 173"/>
                <a:gd name="T77" fmla="*/ 70 h 217"/>
                <a:gd name="T78" fmla="*/ 70 w 173"/>
                <a:gd name="T79" fmla="*/ 98 h 217"/>
                <a:gd name="T80" fmla="*/ 62 w 173"/>
                <a:gd name="T81" fmla="*/ 60 h 217"/>
                <a:gd name="T82" fmla="*/ 111 w 173"/>
                <a:gd name="T83" fmla="*/ 7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3" h="217">
                  <a:moveTo>
                    <a:pt x="144" y="54"/>
                  </a:moveTo>
                  <a:cubicBezTo>
                    <a:pt x="138" y="32"/>
                    <a:pt x="117" y="29"/>
                    <a:pt x="92" y="3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68" y="35"/>
                    <a:pt x="63" y="36"/>
                    <a:pt x="58" y="3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5" y="43"/>
                    <a:pt x="31" y="44"/>
                    <a:pt x="27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23" y="65"/>
                    <a:pt x="29" y="68"/>
                    <a:pt x="31" y="73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9" y="109"/>
                    <a:pt x="40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63"/>
                    <a:pt x="45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53" y="188"/>
                    <a:pt x="53" y="188"/>
                    <a:pt x="53" y="188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92" y="213"/>
                    <a:pt x="92" y="213"/>
                    <a:pt x="92" y="213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91" y="181"/>
                    <a:pt x="96" y="180"/>
                    <a:pt x="101" y="179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26" y="207"/>
                    <a:pt x="126" y="207"/>
                    <a:pt x="126" y="207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52" y="167"/>
                    <a:pt x="173" y="154"/>
                    <a:pt x="169" y="124"/>
                  </a:cubicBezTo>
                  <a:cubicBezTo>
                    <a:pt x="167" y="99"/>
                    <a:pt x="153" y="91"/>
                    <a:pt x="134" y="90"/>
                  </a:cubicBezTo>
                  <a:cubicBezTo>
                    <a:pt x="144" y="82"/>
                    <a:pt x="149" y="71"/>
                    <a:pt x="144" y="54"/>
                  </a:cubicBezTo>
                  <a:close/>
                  <a:moveTo>
                    <a:pt x="131" y="127"/>
                  </a:moveTo>
                  <a:cubicBezTo>
                    <a:pt x="136" y="151"/>
                    <a:pt x="95" y="156"/>
                    <a:pt x="82" y="159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87" y="114"/>
                    <a:pt x="126" y="103"/>
                    <a:pt x="131" y="127"/>
                  </a:cubicBezTo>
                  <a:close/>
                  <a:moveTo>
                    <a:pt x="111" y="70"/>
                  </a:moveTo>
                  <a:cubicBezTo>
                    <a:pt x="115" y="91"/>
                    <a:pt x="81" y="96"/>
                    <a:pt x="70" y="98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73" y="58"/>
                    <a:pt x="106" y="47"/>
                    <a:pt x="111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361D8CA-0533-4591-B630-884D80D665BD}"/>
              </a:ext>
            </a:extLst>
          </p:cNvPr>
          <p:cNvGrpSpPr/>
          <p:nvPr/>
        </p:nvGrpSpPr>
        <p:grpSpPr>
          <a:xfrm>
            <a:off x="976588" y="3348900"/>
            <a:ext cx="1194529" cy="2247767"/>
            <a:chOff x="976588" y="3348900"/>
            <a:chExt cx="1194529" cy="2247767"/>
          </a:xfrm>
        </p:grpSpPr>
        <p:sp>
          <p:nvSpPr>
            <p:cNvPr id="381" name="Freeform 217">
              <a:extLst>
                <a:ext uri="{FF2B5EF4-FFF2-40B4-BE49-F238E27FC236}">
                  <a16:creationId xmlns:a16="http://schemas.microsoft.com/office/drawing/2014/main" id="{F80A3D33-90AB-462C-86A4-F31AF8148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588" y="3348900"/>
              <a:ext cx="1194529" cy="2247767"/>
            </a:xfrm>
            <a:custGeom>
              <a:avLst/>
              <a:gdLst>
                <a:gd name="T0" fmla="*/ 251 w 836"/>
                <a:gd name="T1" fmla="*/ 577 h 1573"/>
                <a:gd name="T2" fmla="*/ 222 w 836"/>
                <a:gd name="T3" fmla="*/ 899 h 1573"/>
                <a:gd name="T4" fmla="*/ 233 w 836"/>
                <a:gd name="T5" fmla="*/ 1050 h 1573"/>
                <a:gd name="T6" fmla="*/ 51 w 836"/>
                <a:gd name="T7" fmla="*/ 1427 h 1573"/>
                <a:gd name="T8" fmla="*/ 8 w 836"/>
                <a:gd name="T9" fmla="*/ 1503 h 1573"/>
                <a:gd name="T10" fmla="*/ 168 w 836"/>
                <a:gd name="T11" fmla="*/ 1480 h 1573"/>
                <a:gd name="T12" fmla="*/ 162 w 836"/>
                <a:gd name="T13" fmla="*/ 1348 h 1573"/>
                <a:gd name="T14" fmla="*/ 403 w 836"/>
                <a:gd name="T15" fmla="*/ 976 h 1573"/>
                <a:gd name="T16" fmla="*/ 580 w 836"/>
                <a:gd name="T17" fmla="*/ 1413 h 1573"/>
                <a:gd name="T18" fmla="*/ 583 w 836"/>
                <a:gd name="T19" fmla="*/ 1416 h 1573"/>
                <a:gd name="T20" fmla="*/ 586 w 836"/>
                <a:gd name="T21" fmla="*/ 1419 h 1573"/>
                <a:gd name="T22" fmla="*/ 588 w 836"/>
                <a:gd name="T23" fmla="*/ 1422 h 1573"/>
                <a:gd name="T24" fmla="*/ 590 w 836"/>
                <a:gd name="T25" fmla="*/ 1426 h 1573"/>
                <a:gd name="T26" fmla="*/ 592 w 836"/>
                <a:gd name="T27" fmla="*/ 1431 h 1573"/>
                <a:gd name="T28" fmla="*/ 594 w 836"/>
                <a:gd name="T29" fmla="*/ 1435 h 1573"/>
                <a:gd name="T30" fmla="*/ 596 w 836"/>
                <a:gd name="T31" fmla="*/ 1441 h 1573"/>
                <a:gd name="T32" fmla="*/ 598 w 836"/>
                <a:gd name="T33" fmla="*/ 1445 h 1573"/>
                <a:gd name="T34" fmla="*/ 600 w 836"/>
                <a:gd name="T35" fmla="*/ 1451 h 1573"/>
                <a:gd name="T36" fmla="*/ 601 w 836"/>
                <a:gd name="T37" fmla="*/ 1455 h 1573"/>
                <a:gd name="T38" fmla="*/ 603 w 836"/>
                <a:gd name="T39" fmla="*/ 1462 h 1573"/>
                <a:gd name="T40" fmla="*/ 604 w 836"/>
                <a:gd name="T41" fmla="*/ 1465 h 1573"/>
                <a:gd name="T42" fmla="*/ 605 w 836"/>
                <a:gd name="T43" fmla="*/ 1471 h 1573"/>
                <a:gd name="T44" fmla="*/ 606 w 836"/>
                <a:gd name="T45" fmla="*/ 1475 h 1573"/>
                <a:gd name="T46" fmla="*/ 608 w 836"/>
                <a:gd name="T47" fmla="*/ 1483 h 1573"/>
                <a:gd name="T48" fmla="*/ 599 w 836"/>
                <a:gd name="T49" fmla="*/ 1477 h 1573"/>
                <a:gd name="T50" fmla="*/ 825 w 836"/>
                <a:gd name="T51" fmla="*/ 1493 h 1573"/>
                <a:gd name="T52" fmla="*/ 684 w 836"/>
                <a:gd name="T53" fmla="*/ 1437 h 1573"/>
                <a:gd name="T54" fmla="*/ 668 w 836"/>
                <a:gd name="T55" fmla="*/ 1434 h 1573"/>
                <a:gd name="T56" fmla="*/ 666 w 836"/>
                <a:gd name="T57" fmla="*/ 1430 h 1573"/>
                <a:gd name="T58" fmla="*/ 663 w 836"/>
                <a:gd name="T59" fmla="*/ 1425 h 1573"/>
                <a:gd name="T60" fmla="*/ 630 w 836"/>
                <a:gd name="T61" fmla="*/ 1334 h 1573"/>
                <a:gd name="T62" fmla="*/ 630 w 836"/>
                <a:gd name="T63" fmla="*/ 1333 h 1573"/>
                <a:gd name="T64" fmla="*/ 581 w 836"/>
                <a:gd name="T65" fmla="*/ 1085 h 1573"/>
                <a:gd name="T66" fmla="*/ 537 w 836"/>
                <a:gd name="T67" fmla="*/ 892 h 1573"/>
                <a:gd name="T68" fmla="*/ 554 w 836"/>
                <a:gd name="T69" fmla="*/ 731 h 1573"/>
                <a:gd name="T70" fmla="*/ 500 w 836"/>
                <a:gd name="T71" fmla="*/ 642 h 1573"/>
                <a:gd name="T72" fmla="*/ 479 w 836"/>
                <a:gd name="T73" fmla="*/ 445 h 1573"/>
                <a:gd name="T74" fmla="*/ 408 w 836"/>
                <a:gd name="T75" fmla="*/ 352 h 1573"/>
                <a:gd name="T76" fmla="*/ 384 w 836"/>
                <a:gd name="T77" fmla="*/ 273 h 1573"/>
                <a:gd name="T78" fmla="*/ 402 w 836"/>
                <a:gd name="T79" fmla="*/ 237 h 1573"/>
                <a:gd name="T80" fmla="*/ 489 w 836"/>
                <a:gd name="T81" fmla="*/ 81 h 1573"/>
                <a:gd name="T82" fmla="*/ 431 w 836"/>
                <a:gd name="T83" fmla="*/ 9 h 1573"/>
                <a:gd name="T84" fmla="*/ 274 w 836"/>
                <a:gd name="T85" fmla="*/ 35 h 1573"/>
                <a:gd name="T86" fmla="*/ 121 w 836"/>
                <a:gd name="T87" fmla="*/ 217 h 1573"/>
                <a:gd name="T88" fmla="*/ 71 w 836"/>
                <a:gd name="T89" fmla="*/ 310 h 1573"/>
                <a:gd name="T90" fmla="*/ 29 w 836"/>
                <a:gd name="T91" fmla="*/ 432 h 1573"/>
                <a:gd name="T92" fmla="*/ 206 w 836"/>
                <a:gd name="T93" fmla="*/ 412 h 1573"/>
                <a:gd name="T94" fmla="*/ 304 w 836"/>
                <a:gd name="T95" fmla="*/ 570 h 1573"/>
                <a:gd name="T96" fmla="*/ 278 w 836"/>
                <a:gd name="T97" fmla="*/ 731 h 1573"/>
                <a:gd name="T98" fmla="*/ 304 w 836"/>
                <a:gd name="T99" fmla="*/ 570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36" h="1573">
                  <a:moveTo>
                    <a:pt x="246" y="435"/>
                  </a:moveTo>
                  <a:cubicBezTo>
                    <a:pt x="265" y="488"/>
                    <a:pt x="265" y="488"/>
                    <a:pt x="265" y="488"/>
                  </a:cubicBezTo>
                  <a:cubicBezTo>
                    <a:pt x="251" y="577"/>
                    <a:pt x="251" y="577"/>
                    <a:pt x="251" y="577"/>
                  </a:cubicBezTo>
                  <a:cubicBezTo>
                    <a:pt x="251" y="577"/>
                    <a:pt x="229" y="648"/>
                    <a:pt x="231" y="683"/>
                  </a:cubicBezTo>
                  <a:cubicBezTo>
                    <a:pt x="233" y="717"/>
                    <a:pt x="231" y="765"/>
                    <a:pt x="231" y="765"/>
                  </a:cubicBezTo>
                  <a:cubicBezTo>
                    <a:pt x="231" y="765"/>
                    <a:pt x="179" y="860"/>
                    <a:pt x="222" y="899"/>
                  </a:cubicBezTo>
                  <a:cubicBezTo>
                    <a:pt x="233" y="908"/>
                    <a:pt x="241" y="906"/>
                    <a:pt x="248" y="898"/>
                  </a:cubicBezTo>
                  <a:cubicBezTo>
                    <a:pt x="255" y="902"/>
                    <a:pt x="262" y="905"/>
                    <a:pt x="270" y="909"/>
                  </a:cubicBezTo>
                  <a:cubicBezTo>
                    <a:pt x="233" y="1050"/>
                    <a:pt x="233" y="1050"/>
                    <a:pt x="233" y="1050"/>
                  </a:cubicBezTo>
                  <a:cubicBezTo>
                    <a:pt x="199" y="1119"/>
                    <a:pt x="199" y="1119"/>
                    <a:pt x="199" y="1119"/>
                  </a:cubicBezTo>
                  <a:cubicBezTo>
                    <a:pt x="199" y="1119"/>
                    <a:pt x="125" y="1182"/>
                    <a:pt x="97" y="1313"/>
                  </a:cubicBezTo>
                  <a:cubicBezTo>
                    <a:pt x="97" y="1313"/>
                    <a:pt x="69" y="1401"/>
                    <a:pt x="51" y="1427"/>
                  </a:cubicBezTo>
                  <a:cubicBezTo>
                    <a:pt x="50" y="1429"/>
                    <a:pt x="49" y="1430"/>
                    <a:pt x="48" y="1431"/>
                  </a:cubicBezTo>
                  <a:cubicBezTo>
                    <a:pt x="45" y="1426"/>
                    <a:pt x="43" y="1422"/>
                    <a:pt x="40" y="1417"/>
                  </a:cubicBezTo>
                  <a:cubicBezTo>
                    <a:pt x="8" y="1503"/>
                    <a:pt x="8" y="1503"/>
                    <a:pt x="8" y="1503"/>
                  </a:cubicBezTo>
                  <a:cubicBezTo>
                    <a:pt x="8" y="1503"/>
                    <a:pt x="73" y="1540"/>
                    <a:pt x="118" y="1555"/>
                  </a:cubicBezTo>
                  <a:cubicBezTo>
                    <a:pt x="164" y="1571"/>
                    <a:pt x="216" y="1553"/>
                    <a:pt x="231" y="1534"/>
                  </a:cubicBezTo>
                  <a:cubicBezTo>
                    <a:pt x="246" y="1514"/>
                    <a:pt x="201" y="1493"/>
                    <a:pt x="168" y="1480"/>
                  </a:cubicBezTo>
                  <a:cubicBezTo>
                    <a:pt x="152" y="1473"/>
                    <a:pt x="144" y="1459"/>
                    <a:pt x="139" y="1445"/>
                  </a:cubicBezTo>
                  <a:cubicBezTo>
                    <a:pt x="139" y="1441"/>
                    <a:pt x="138" y="1436"/>
                    <a:pt x="138" y="1431"/>
                  </a:cubicBezTo>
                  <a:cubicBezTo>
                    <a:pt x="138" y="1406"/>
                    <a:pt x="141" y="1373"/>
                    <a:pt x="162" y="1348"/>
                  </a:cubicBezTo>
                  <a:cubicBezTo>
                    <a:pt x="199" y="1303"/>
                    <a:pt x="255" y="1190"/>
                    <a:pt x="255" y="1190"/>
                  </a:cubicBezTo>
                  <a:cubicBezTo>
                    <a:pt x="255" y="1190"/>
                    <a:pt x="311" y="1130"/>
                    <a:pt x="324" y="1106"/>
                  </a:cubicBezTo>
                  <a:cubicBezTo>
                    <a:pt x="403" y="976"/>
                    <a:pt x="403" y="976"/>
                    <a:pt x="403" y="976"/>
                  </a:cubicBezTo>
                  <a:cubicBezTo>
                    <a:pt x="446" y="1025"/>
                    <a:pt x="489" y="1141"/>
                    <a:pt x="489" y="1141"/>
                  </a:cubicBezTo>
                  <a:cubicBezTo>
                    <a:pt x="507" y="1246"/>
                    <a:pt x="507" y="1246"/>
                    <a:pt x="507" y="1246"/>
                  </a:cubicBezTo>
                  <a:cubicBezTo>
                    <a:pt x="507" y="1246"/>
                    <a:pt x="563" y="1398"/>
                    <a:pt x="580" y="1413"/>
                  </a:cubicBezTo>
                  <a:cubicBezTo>
                    <a:pt x="581" y="1413"/>
                    <a:pt x="581" y="1414"/>
                    <a:pt x="582" y="1414"/>
                  </a:cubicBezTo>
                  <a:cubicBezTo>
                    <a:pt x="582" y="1415"/>
                    <a:pt x="582" y="1415"/>
                    <a:pt x="582" y="1415"/>
                  </a:cubicBezTo>
                  <a:cubicBezTo>
                    <a:pt x="583" y="1416"/>
                    <a:pt x="583" y="1416"/>
                    <a:pt x="583" y="1416"/>
                  </a:cubicBezTo>
                  <a:cubicBezTo>
                    <a:pt x="584" y="1416"/>
                    <a:pt x="584" y="1416"/>
                    <a:pt x="584" y="1416"/>
                  </a:cubicBezTo>
                  <a:cubicBezTo>
                    <a:pt x="585" y="1418"/>
                    <a:pt x="585" y="1418"/>
                    <a:pt x="585" y="1418"/>
                  </a:cubicBezTo>
                  <a:cubicBezTo>
                    <a:pt x="586" y="1419"/>
                    <a:pt x="586" y="1419"/>
                    <a:pt x="586" y="1419"/>
                  </a:cubicBezTo>
                  <a:cubicBezTo>
                    <a:pt x="587" y="1420"/>
                    <a:pt x="587" y="1420"/>
                    <a:pt x="587" y="1420"/>
                  </a:cubicBezTo>
                  <a:cubicBezTo>
                    <a:pt x="587" y="1421"/>
                    <a:pt x="587" y="1421"/>
                    <a:pt x="587" y="1421"/>
                  </a:cubicBezTo>
                  <a:cubicBezTo>
                    <a:pt x="588" y="1422"/>
                    <a:pt x="588" y="1422"/>
                    <a:pt x="588" y="1422"/>
                  </a:cubicBezTo>
                  <a:cubicBezTo>
                    <a:pt x="588" y="1423"/>
                    <a:pt x="588" y="1423"/>
                    <a:pt x="588" y="1423"/>
                  </a:cubicBezTo>
                  <a:cubicBezTo>
                    <a:pt x="590" y="1425"/>
                    <a:pt x="590" y="1425"/>
                    <a:pt x="590" y="1425"/>
                  </a:cubicBezTo>
                  <a:cubicBezTo>
                    <a:pt x="590" y="1426"/>
                    <a:pt x="590" y="1426"/>
                    <a:pt x="590" y="1426"/>
                  </a:cubicBezTo>
                  <a:cubicBezTo>
                    <a:pt x="591" y="1428"/>
                    <a:pt x="591" y="1428"/>
                    <a:pt x="591" y="1428"/>
                  </a:cubicBezTo>
                  <a:cubicBezTo>
                    <a:pt x="591" y="1429"/>
                    <a:pt x="591" y="1429"/>
                    <a:pt x="591" y="1429"/>
                  </a:cubicBezTo>
                  <a:cubicBezTo>
                    <a:pt x="592" y="1431"/>
                    <a:pt x="592" y="1431"/>
                    <a:pt x="592" y="1431"/>
                  </a:cubicBezTo>
                  <a:cubicBezTo>
                    <a:pt x="593" y="1432"/>
                    <a:pt x="593" y="1432"/>
                    <a:pt x="593" y="1432"/>
                  </a:cubicBezTo>
                  <a:cubicBezTo>
                    <a:pt x="594" y="1434"/>
                    <a:pt x="594" y="1434"/>
                    <a:pt x="594" y="1434"/>
                  </a:cubicBezTo>
                  <a:cubicBezTo>
                    <a:pt x="594" y="1435"/>
                    <a:pt x="594" y="1435"/>
                    <a:pt x="594" y="1435"/>
                  </a:cubicBezTo>
                  <a:cubicBezTo>
                    <a:pt x="595" y="1437"/>
                    <a:pt x="595" y="1437"/>
                    <a:pt x="595" y="1437"/>
                  </a:cubicBezTo>
                  <a:cubicBezTo>
                    <a:pt x="595" y="1438"/>
                    <a:pt x="595" y="1438"/>
                    <a:pt x="595" y="1438"/>
                  </a:cubicBezTo>
                  <a:cubicBezTo>
                    <a:pt x="596" y="1441"/>
                    <a:pt x="596" y="1441"/>
                    <a:pt x="596" y="1441"/>
                  </a:cubicBezTo>
                  <a:cubicBezTo>
                    <a:pt x="597" y="1442"/>
                    <a:pt x="597" y="1442"/>
                    <a:pt x="597" y="1442"/>
                  </a:cubicBezTo>
                  <a:cubicBezTo>
                    <a:pt x="598" y="1444"/>
                    <a:pt x="598" y="1444"/>
                    <a:pt x="598" y="1444"/>
                  </a:cubicBezTo>
                  <a:cubicBezTo>
                    <a:pt x="598" y="1445"/>
                    <a:pt x="598" y="1445"/>
                    <a:pt x="598" y="1445"/>
                  </a:cubicBezTo>
                  <a:cubicBezTo>
                    <a:pt x="599" y="1447"/>
                    <a:pt x="599" y="1447"/>
                    <a:pt x="599" y="1447"/>
                  </a:cubicBezTo>
                  <a:cubicBezTo>
                    <a:pt x="599" y="1448"/>
                    <a:pt x="599" y="1448"/>
                    <a:pt x="599" y="1448"/>
                  </a:cubicBezTo>
                  <a:cubicBezTo>
                    <a:pt x="600" y="1451"/>
                    <a:pt x="600" y="1451"/>
                    <a:pt x="600" y="1451"/>
                  </a:cubicBezTo>
                  <a:cubicBezTo>
                    <a:pt x="600" y="1452"/>
                    <a:pt x="600" y="1452"/>
                    <a:pt x="600" y="1452"/>
                  </a:cubicBezTo>
                  <a:cubicBezTo>
                    <a:pt x="601" y="1455"/>
                    <a:pt x="601" y="1455"/>
                    <a:pt x="601" y="1455"/>
                  </a:cubicBezTo>
                  <a:cubicBezTo>
                    <a:pt x="601" y="1455"/>
                    <a:pt x="601" y="1455"/>
                    <a:pt x="601" y="1455"/>
                  </a:cubicBezTo>
                  <a:cubicBezTo>
                    <a:pt x="602" y="1458"/>
                    <a:pt x="602" y="1458"/>
                    <a:pt x="602" y="1458"/>
                  </a:cubicBezTo>
                  <a:cubicBezTo>
                    <a:pt x="602" y="1459"/>
                    <a:pt x="602" y="1459"/>
                    <a:pt x="602" y="1459"/>
                  </a:cubicBezTo>
                  <a:cubicBezTo>
                    <a:pt x="603" y="1462"/>
                    <a:pt x="603" y="1462"/>
                    <a:pt x="603" y="1462"/>
                  </a:cubicBezTo>
                  <a:cubicBezTo>
                    <a:pt x="603" y="1462"/>
                    <a:pt x="603" y="1462"/>
                    <a:pt x="603" y="1462"/>
                  </a:cubicBezTo>
                  <a:cubicBezTo>
                    <a:pt x="603" y="1465"/>
                    <a:pt x="603" y="1465"/>
                    <a:pt x="603" y="1465"/>
                  </a:cubicBezTo>
                  <a:cubicBezTo>
                    <a:pt x="604" y="1465"/>
                    <a:pt x="604" y="1465"/>
                    <a:pt x="604" y="1465"/>
                  </a:cubicBezTo>
                  <a:cubicBezTo>
                    <a:pt x="604" y="1468"/>
                    <a:pt x="604" y="1468"/>
                    <a:pt x="604" y="1468"/>
                  </a:cubicBezTo>
                  <a:cubicBezTo>
                    <a:pt x="604" y="1468"/>
                    <a:pt x="604" y="1468"/>
                    <a:pt x="604" y="1468"/>
                  </a:cubicBezTo>
                  <a:cubicBezTo>
                    <a:pt x="605" y="1471"/>
                    <a:pt x="605" y="1471"/>
                    <a:pt x="605" y="1471"/>
                  </a:cubicBezTo>
                  <a:cubicBezTo>
                    <a:pt x="605" y="1472"/>
                    <a:pt x="605" y="1472"/>
                    <a:pt x="605" y="1472"/>
                  </a:cubicBezTo>
                  <a:cubicBezTo>
                    <a:pt x="606" y="1473"/>
                    <a:pt x="606" y="1473"/>
                    <a:pt x="606" y="1473"/>
                  </a:cubicBezTo>
                  <a:cubicBezTo>
                    <a:pt x="606" y="1475"/>
                    <a:pt x="606" y="1475"/>
                    <a:pt x="606" y="1475"/>
                  </a:cubicBezTo>
                  <a:cubicBezTo>
                    <a:pt x="606" y="1475"/>
                    <a:pt x="606" y="1475"/>
                    <a:pt x="606" y="1475"/>
                  </a:cubicBezTo>
                  <a:cubicBezTo>
                    <a:pt x="607" y="1477"/>
                    <a:pt x="607" y="1479"/>
                    <a:pt x="607" y="1481"/>
                  </a:cubicBezTo>
                  <a:cubicBezTo>
                    <a:pt x="608" y="1483"/>
                    <a:pt x="608" y="1483"/>
                    <a:pt x="608" y="1483"/>
                  </a:cubicBezTo>
                  <a:cubicBezTo>
                    <a:pt x="608" y="1484"/>
                    <a:pt x="608" y="1484"/>
                    <a:pt x="608" y="1484"/>
                  </a:cubicBezTo>
                  <a:cubicBezTo>
                    <a:pt x="608" y="1484"/>
                    <a:pt x="608" y="1484"/>
                    <a:pt x="608" y="1484"/>
                  </a:cubicBezTo>
                  <a:cubicBezTo>
                    <a:pt x="605" y="1482"/>
                    <a:pt x="602" y="1480"/>
                    <a:pt x="599" y="1477"/>
                  </a:cubicBezTo>
                  <a:cubicBezTo>
                    <a:pt x="600" y="1492"/>
                    <a:pt x="600" y="1506"/>
                    <a:pt x="599" y="1521"/>
                  </a:cubicBezTo>
                  <a:cubicBezTo>
                    <a:pt x="597" y="1542"/>
                    <a:pt x="619" y="1573"/>
                    <a:pt x="619" y="1573"/>
                  </a:cubicBezTo>
                  <a:cubicBezTo>
                    <a:pt x="619" y="1573"/>
                    <a:pt x="814" y="1525"/>
                    <a:pt x="825" y="1493"/>
                  </a:cubicBezTo>
                  <a:cubicBezTo>
                    <a:pt x="836" y="1460"/>
                    <a:pt x="790" y="1465"/>
                    <a:pt x="777" y="1469"/>
                  </a:cubicBezTo>
                  <a:cubicBezTo>
                    <a:pt x="764" y="1473"/>
                    <a:pt x="699" y="1460"/>
                    <a:pt x="690" y="1445"/>
                  </a:cubicBezTo>
                  <a:cubicBezTo>
                    <a:pt x="689" y="1442"/>
                    <a:pt x="687" y="1440"/>
                    <a:pt x="684" y="1437"/>
                  </a:cubicBezTo>
                  <a:cubicBezTo>
                    <a:pt x="681" y="1433"/>
                    <a:pt x="674" y="1432"/>
                    <a:pt x="669" y="1435"/>
                  </a:cubicBezTo>
                  <a:cubicBezTo>
                    <a:pt x="669" y="1434"/>
                    <a:pt x="669" y="1434"/>
                    <a:pt x="669" y="1434"/>
                  </a:cubicBezTo>
                  <a:cubicBezTo>
                    <a:pt x="668" y="1434"/>
                    <a:pt x="668" y="1434"/>
                    <a:pt x="668" y="1434"/>
                  </a:cubicBezTo>
                  <a:cubicBezTo>
                    <a:pt x="668" y="1433"/>
                    <a:pt x="668" y="1433"/>
                    <a:pt x="668" y="1433"/>
                  </a:cubicBezTo>
                  <a:cubicBezTo>
                    <a:pt x="667" y="1432"/>
                    <a:pt x="667" y="1432"/>
                    <a:pt x="667" y="1432"/>
                  </a:cubicBezTo>
                  <a:cubicBezTo>
                    <a:pt x="667" y="1432"/>
                    <a:pt x="666" y="1431"/>
                    <a:pt x="666" y="1430"/>
                  </a:cubicBezTo>
                  <a:cubicBezTo>
                    <a:pt x="665" y="1429"/>
                    <a:pt x="665" y="1429"/>
                    <a:pt x="665" y="1429"/>
                  </a:cubicBezTo>
                  <a:cubicBezTo>
                    <a:pt x="664" y="1428"/>
                    <a:pt x="664" y="1427"/>
                    <a:pt x="663" y="1425"/>
                  </a:cubicBezTo>
                  <a:cubicBezTo>
                    <a:pt x="663" y="1425"/>
                    <a:pt x="663" y="1425"/>
                    <a:pt x="663" y="1425"/>
                  </a:cubicBezTo>
                  <a:cubicBezTo>
                    <a:pt x="649" y="1399"/>
                    <a:pt x="634" y="1348"/>
                    <a:pt x="631" y="1336"/>
                  </a:cubicBezTo>
                  <a:cubicBezTo>
                    <a:pt x="631" y="1335"/>
                    <a:pt x="631" y="1335"/>
                    <a:pt x="631" y="1335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3"/>
                    <a:pt x="630" y="1333"/>
                    <a:pt x="630" y="1333"/>
                  </a:cubicBezTo>
                  <a:cubicBezTo>
                    <a:pt x="630" y="1333"/>
                    <a:pt x="630" y="1333"/>
                    <a:pt x="630" y="1333"/>
                  </a:cubicBezTo>
                  <a:cubicBezTo>
                    <a:pt x="581" y="1171"/>
                    <a:pt x="581" y="1171"/>
                    <a:pt x="581" y="1171"/>
                  </a:cubicBezTo>
                  <a:cubicBezTo>
                    <a:pt x="596" y="1113"/>
                    <a:pt x="581" y="1085"/>
                    <a:pt x="581" y="1085"/>
                  </a:cubicBezTo>
                  <a:cubicBezTo>
                    <a:pt x="552" y="953"/>
                    <a:pt x="552" y="953"/>
                    <a:pt x="552" y="953"/>
                  </a:cubicBezTo>
                  <a:cubicBezTo>
                    <a:pt x="536" y="893"/>
                    <a:pt x="536" y="893"/>
                    <a:pt x="536" y="893"/>
                  </a:cubicBezTo>
                  <a:cubicBezTo>
                    <a:pt x="537" y="893"/>
                    <a:pt x="537" y="892"/>
                    <a:pt x="537" y="892"/>
                  </a:cubicBezTo>
                  <a:cubicBezTo>
                    <a:pt x="524" y="856"/>
                    <a:pt x="514" y="779"/>
                    <a:pt x="508" y="720"/>
                  </a:cubicBezTo>
                  <a:cubicBezTo>
                    <a:pt x="507" y="716"/>
                    <a:pt x="507" y="712"/>
                    <a:pt x="506" y="708"/>
                  </a:cubicBezTo>
                  <a:cubicBezTo>
                    <a:pt x="554" y="731"/>
                    <a:pt x="554" y="731"/>
                    <a:pt x="554" y="731"/>
                  </a:cubicBezTo>
                  <a:cubicBezTo>
                    <a:pt x="554" y="731"/>
                    <a:pt x="619" y="830"/>
                    <a:pt x="661" y="783"/>
                  </a:cubicBezTo>
                  <a:cubicBezTo>
                    <a:pt x="702" y="735"/>
                    <a:pt x="578" y="694"/>
                    <a:pt x="578" y="694"/>
                  </a:cubicBezTo>
                  <a:cubicBezTo>
                    <a:pt x="500" y="642"/>
                    <a:pt x="500" y="642"/>
                    <a:pt x="500" y="642"/>
                  </a:cubicBezTo>
                  <a:cubicBezTo>
                    <a:pt x="500" y="640"/>
                    <a:pt x="500" y="640"/>
                    <a:pt x="500" y="640"/>
                  </a:cubicBezTo>
                  <a:cubicBezTo>
                    <a:pt x="492" y="575"/>
                    <a:pt x="492" y="575"/>
                    <a:pt x="492" y="575"/>
                  </a:cubicBezTo>
                  <a:cubicBezTo>
                    <a:pt x="492" y="575"/>
                    <a:pt x="468" y="497"/>
                    <a:pt x="479" y="445"/>
                  </a:cubicBezTo>
                  <a:cubicBezTo>
                    <a:pt x="488" y="401"/>
                    <a:pt x="458" y="385"/>
                    <a:pt x="449" y="381"/>
                  </a:cubicBezTo>
                  <a:cubicBezTo>
                    <a:pt x="447" y="381"/>
                    <a:pt x="446" y="380"/>
                    <a:pt x="444" y="380"/>
                  </a:cubicBezTo>
                  <a:cubicBezTo>
                    <a:pt x="432" y="377"/>
                    <a:pt x="419" y="365"/>
                    <a:pt x="408" y="352"/>
                  </a:cubicBezTo>
                  <a:cubicBezTo>
                    <a:pt x="398" y="341"/>
                    <a:pt x="387" y="331"/>
                    <a:pt x="374" y="324"/>
                  </a:cubicBezTo>
                  <a:cubicBezTo>
                    <a:pt x="381" y="319"/>
                    <a:pt x="386" y="311"/>
                    <a:pt x="388" y="303"/>
                  </a:cubicBezTo>
                  <a:cubicBezTo>
                    <a:pt x="390" y="293"/>
                    <a:pt x="387" y="283"/>
                    <a:pt x="384" y="273"/>
                  </a:cubicBezTo>
                  <a:cubicBezTo>
                    <a:pt x="388" y="262"/>
                    <a:pt x="393" y="252"/>
                    <a:pt x="399" y="242"/>
                  </a:cubicBezTo>
                  <a:cubicBezTo>
                    <a:pt x="399" y="242"/>
                    <a:pt x="399" y="242"/>
                    <a:pt x="399" y="242"/>
                  </a:cubicBezTo>
                  <a:cubicBezTo>
                    <a:pt x="402" y="237"/>
                    <a:pt x="402" y="237"/>
                    <a:pt x="402" y="237"/>
                  </a:cubicBezTo>
                  <a:cubicBezTo>
                    <a:pt x="449" y="232"/>
                    <a:pt x="485" y="192"/>
                    <a:pt x="485" y="144"/>
                  </a:cubicBezTo>
                  <a:cubicBezTo>
                    <a:pt x="485" y="128"/>
                    <a:pt x="481" y="113"/>
                    <a:pt x="473" y="99"/>
                  </a:cubicBezTo>
                  <a:cubicBezTo>
                    <a:pt x="483" y="96"/>
                    <a:pt x="492" y="91"/>
                    <a:pt x="489" y="81"/>
                  </a:cubicBezTo>
                  <a:cubicBezTo>
                    <a:pt x="487" y="75"/>
                    <a:pt x="480" y="70"/>
                    <a:pt x="475" y="65"/>
                  </a:cubicBezTo>
                  <a:cubicBezTo>
                    <a:pt x="462" y="51"/>
                    <a:pt x="458" y="31"/>
                    <a:pt x="445" y="17"/>
                  </a:cubicBezTo>
                  <a:cubicBezTo>
                    <a:pt x="441" y="14"/>
                    <a:pt x="436" y="11"/>
                    <a:pt x="431" y="9"/>
                  </a:cubicBezTo>
                  <a:cubicBezTo>
                    <a:pt x="417" y="1"/>
                    <a:pt x="399" y="0"/>
                    <a:pt x="383" y="3"/>
                  </a:cubicBezTo>
                  <a:cubicBezTo>
                    <a:pt x="363" y="6"/>
                    <a:pt x="345" y="15"/>
                    <a:pt x="325" y="21"/>
                  </a:cubicBezTo>
                  <a:cubicBezTo>
                    <a:pt x="308" y="26"/>
                    <a:pt x="291" y="28"/>
                    <a:pt x="274" y="35"/>
                  </a:cubicBezTo>
                  <a:cubicBezTo>
                    <a:pt x="246" y="47"/>
                    <a:pt x="225" y="71"/>
                    <a:pt x="212" y="98"/>
                  </a:cubicBezTo>
                  <a:cubicBezTo>
                    <a:pt x="201" y="122"/>
                    <a:pt x="195" y="149"/>
                    <a:pt x="183" y="173"/>
                  </a:cubicBezTo>
                  <a:cubicBezTo>
                    <a:pt x="170" y="196"/>
                    <a:pt x="148" y="218"/>
                    <a:pt x="121" y="217"/>
                  </a:cubicBezTo>
                  <a:cubicBezTo>
                    <a:pt x="114" y="217"/>
                    <a:pt x="107" y="215"/>
                    <a:pt x="100" y="217"/>
                  </a:cubicBezTo>
                  <a:cubicBezTo>
                    <a:pt x="95" y="220"/>
                    <a:pt x="91" y="223"/>
                    <a:pt x="88" y="228"/>
                  </a:cubicBezTo>
                  <a:cubicBezTo>
                    <a:pt x="73" y="252"/>
                    <a:pt x="83" y="285"/>
                    <a:pt x="71" y="310"/>
                  </a:cubicBezTo>
                  <a:cubicBezTo>
                    <a:pt x="63" y="329"/>
                    <a:pt x="44" y="341"/>
                    <a:pt x="28" y="355"/>
                  </a:cubicBezTo>
                  <a:cubicBezTo>
                    <a:pt x="13" y="370"/>
                    <a:pt x="0" y="391"/>
                    <a:pt x="7" y="410"/>
                  </a:cubicBezTo>
                  <a:cubicBezTo>
                    <a:pt x="11" y="420"/>
                    <a:pt x="19" y="428"/>
                    <a:pt x="29" y="432"/>
                  </a:cubicBezTo>
                  <a:cubicBezTo>
                    <a:pt x="34" y="435"/>
                    <a:pt x="40" y="437"/>
                    <a:pt x="45" y="438"/>
                  </a:cubicBezTo>
                  <a:cubicBezTo>
                    <a:pt x="60" y="441"/>
                    <a:pt x="75" y="439"/>
                    <a:pt x="90" y="438"/>
                  </a:cubicBezTo>
                  <a:cubicBezTo>
                    <a:pt x="130" y="435"/>
                    <a:pt x="174" y="437"/>
                    <a:pt x="206" y="412"/>
                  </a:cubicBezTo>
                  <a:cubicBezTo>
                    <a:pt x="219" y="402"/>
                    <a:pt x="229" y="388"/>
                    <a:pt x="240" y="375"/>
                  </a:cubicBezTo>
                  <a:cubicBezTo>
                    <a:pt x="240" y="395"/>
                    <a:pt x="242" y="415"/>
                    <a:pt x="246" y="435"/>
                  </a:cubicBezTo>
                  <a:moveTo>
                    <a:pt x="304" y="570"/>
                  </a:moveTo>
                  <a:cubicBezTo>
                    <a:pt x="307" y="576"/>
                    <a:pt x="311" y="581"/>
                    <a:pt x="314" y="586"/>
                  </a:cubicBezTo>
                  <a:cubicBezTo>
                    <a:pt x="346" y="635"/>
                    <a:pt x="303" y="702"/>
                    <a:pt x="303" y="702"/>
                  </a:cubicBezTo>
                  <a:cubicBezTo>
                    <a:pt x="293" y="710"/>
                    <a:pt x="284" y="720"/>
                    <a:pt x="278" y="731"/>
                  </a:cubicBezTo>
                  <a:cubicBezTo>
                    <a:pt x="278" y="710"/>
                    <a:pt x="281" y="687"/>
                    <a:pt x="288" y="670"/>
                  </a:cubicBezTo>
                  <a:cubicBezTo>
                    <a:pt x="298" y="644"/>
                    <a:pt x="303" y="596"/>
                    <a:pt x="304" y="570"/>
                  </a:cubicBezTo>
                  <a:cubicBezTo>
                    <a:pt x="304" y="570"/>
                    <a:pt x="304" y="570"/>
                    <a:pt x="304" y="57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218">
              <a:extLst>
                <a:ext uri="{FF2B5EF4-FFF2-40B4-BE49-F238E27FC236}">
                  <a16:creationId xmlns:a16="http://schemas.microsoft.com/office/drawing/2014/main" id="{624504FC-6328-4783-AC80-8AC900D04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969" y="4030723"/>
              <a:ext cx="173935" cy="652923"/>
            </a:xfrm>
            <a:custGeom>
              <a:avLst/>
              <a:gdLst>
                <a:gd name="T0" fmla="*/ 86 w 122"/>
                <a:gd name="T1" fmla="*/ 0 h 457"/>
                <a:gd name="T2" fmla="*/ 70 w 122"/>
                <a:gd name="T3" fmla="*/ 105 h 457"/>
                <a:gd name="T4" fmla="*/ 50 w 122"/>
                <a:gd name="T5" fmla="*/ 208 h 457"/>
                <a:gd name="T6" fmla="*/ 50 w 122"/>
                <a:gd name="T7" fmla="*/ 288 h 457"/>
                <a:gd name="T8" fmla="*/ 42 w 122"/>
                <a:gd name="T9" fmla="*/ 419 h 457"/>
                <a:gd name="T10" fmla="*/ 97 w 122"/>
                <a:gd name="T11" fmla="*/ 299 h 457"/>
                <a:gd name="T12" fmla="*/ 106 w 122"/>
                <a:gd name="T13" fmla="*/ 196 h 457"/>
                <a:gd name="T14" fmla="*/ 122 w 122"/>
                <a:gd name="T15" fmla="*/ 82 h 457"/>
                <a:gd name="T16" fmla="*/ 86 w 122"/>
                <a:gd name="T17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457">
                  <a:moveTo>
                    <a:pt x="86" y="0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70" y="105"/>
                    <a:pt x="48" y="175"/>
                    <a:pt x="50" y="208"/>
                  </a:cubicBezTo>
                  <a:cubicBezTo>
                    <a:pt x="53" y="242"/>
                    <a:pt x="50" y="288"/>
                    <a:pt x="50" y="288"/>
                  </a:cubicBezTo>
                  <a:cubicBezTo>
                    <a:pt x="50" y="288"/>
                    <a:pt x="0" y="381"/>
                    <a:pt x="42" y="419"/>
                  </a:cubicBezTo>
                  <a:cubicBezTo>
                    <a:pt x="84" y="457"/>
                    <a:pt x="97" y="299"/>
                    <a:pt x="97" y="299"/>
                  </a:cubicBezTo>
                  <a:cubicBezTo>
                    <a:pt x="97" y="299"/>
                    <a:pt x="91" y="231"/>
                    <a:pt x="106" y="196"/>
                  </a:cubicBezTo>
                  <a:cubicBezTo>
                    <a:pt x="120" y="160"/>
                    <a:pt x="122" y="82"/>
                    <a:pt x="122" y="82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4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219">
              <a:extLst>
                <a:ext uri="{FF2B5EF4-FFF2-40B4-BE49-F238E27FC236}">
                  <a16:creationId xmlns:a16="http://schemas.microsoft.com/office/drawing/2014/main" id="{51C5EC48-57C8-4C05-9D26-71576022C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803" y="4547709"/>
              <a:ext cx="514311" cy="948879"/>
            </a:xfrm>
            <a:custGeom>
              <a:avLst/>
              <a:gdLst>
                <a:gd name="T0" fmla="*/ 193 w 360"/>
                <a:gd name="T1" fmla="*/ 0 h 664"/>
                <a:gd name="T2" fmla="*/ 222 w 360"/>
                <a:gd name="T3" fmla="*/ 110 h 664"/>
                <a:gd name="T4" fmla="*/ 250 w 360"/>
                <a:gd name="T5" fmla="*/ 239 h 664"/>
                <a:gd name="T6" fmla="*/ 250 w 360"/>
                <a:gd name="T7" fmla="*/ 323 h 664"/>
                <a:gd name="T8" fmla="*/ 298 w 360"/>
                <a:gd name="T9" fmla="*/ 481 h 664"/>
                <a:gd name="T10" fmla="*/ 343 w 360"/>
                <a:gd name="T11" fmla="*/ 584 h 664"/>
                <a:gd name="T12" fmla="*/ 326 w 360"/>
                <a:gd name="T13" fmla="*/ 664 h 664"/>
                <a:gd name="T14" fmla="*/ 279 w 360"/>
                <a:gd name="T15" fmla="*/ 637 h 664"/>
                <a:gd name="T16" fmla="*/ 250 w 360"/>
                <a:gd name="T17" fmla="*/ 559 h 664"/>
                <a:gd name="T18" fmla="*/ 178 w 360"/>
                <a:gd name="T19" fmla="*/ 397 h 664"/>
                <a:gd name="T20" fmla="*/ 161 w 360"/>
                <a:gd name="T21" fmla="*/ 293 h 664"/>
                <a:gd name="T22" fmla="*/ 61 w 360"/>
                <a:gd name="T23" fmla="*/ 118 h 664"/>
                <a:gd name="T24" fmla="*/ 0 w 360"/>
                <a:gd name="T25" fmla="*/ 30 h 664"/>
                <a:gd name="T26" fmla="*/ 193 w 360"/>
                <a:gd name="T27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0" h="664">
                  <a:moveTo>
                    <a:pt x="193" y="0"/>
                  </a:moveTo>
                  <a:cubicBezTo>
                    <a:pt x="222" y="110"/>
                    <a:pt x="222" y="110"/>
                    <a:pt x="222" y="110"/>
                  </a:cubicBezTo>
                  <a:cubicBezTo>
                    <a:pt x="250" y="239"/>
                    <a:pt x="250" y="239"/>
                    <a:pt x="250" y="239"/>
                  </a:cubicBezTo>
                  <a:cubicBezTo>
                    <a:pt x="250" y="239"/>
                    <a:pt x="264" y="266"/>
                    <a:pt x="250" y="323"/>
                  </a:cubicBezTo>
                  <a:cubicBezTo>
                    <a:pt x="298" y="481"/>
                    <a:pt x="298" y="481"/>
                    <a:pt x="298" y="481"/>
                  </a:cubicBezTo>
                  <a:cubicBezTo>
                    <a:pt x="298" y="481"/>
                    <a:pt x="326" y="582"/>
                    <a:pt x="343" y="584"/>
                  </a:cubicBezTo>
                  <a:cubicBezTo>
                    <a:pt x="360" y="586"/>
                    <a:pt x="326" y="664"/>
                    <a:pt x="326" y="664"/>
                  </a:cubicBezTo>
                  <a:cubicBezTo>
                    <a:pt x="279" y="637"/>
                    <a:pt x="279" y="637"/>
                    <a:pt x="279" y="637"/>
                  </a:cubicBezTo>
                  <a:cubicBezTo>
                    <a:pt x="279" y="637"/>
                    <a:pt x="266" y="574"/>
                    <a:pt x="250" y="559"/>
                  </a:cubicBezTo>
                  <a:cubicBezTo>
                    <a:pt x="233" y="544"/>
                    <a:pt x="178" y="397"/>
                    <a:pt x="178" y="397"/>
                  </a:cubicBezTo>
                  <a:cubicBezTo>
                    <a:pt x="161" y="293"/>
                    <a:pt x="161" y="293"/>
                    <a:pt x="161" y="293"/>
                  </a:cubicBezTo>
                  <a:cubicBezTo>
                    <a:pt x="161" y="293"/>
                    <a:pt x="108" y="152"/>
                    <a:pt x="61" y="118"/>
                  </a:cubicBezTo>
                  <a:cubicBezTo>
                    <a:pt x="14" y="84"/>
                    <a:pt x="0" y="30"/>
                    <a:pt x="0" y="30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F4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220">
              <a:extLst>
                <a:ext uri="{FF2B5EF4-FFF2-40B4-BE49-F238E27FC236}">
                  <a16:creationId xmlns:a16="http://schemas.microsoft.com/office/drawing/2014/main" id="{6DC048B3-EB6E-459C-8F16-59D52D23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260" y="4604974"/>
              <a:ext cx="575857" cy="825786"/>
            </a:xfrm>
            <a:custGeom>
              <a:avLst/>
              <a:gdLst>
                <a:gd name="T0" fmla="*/ 0 w 403"/>
                <a:gd name="T1" fmla="*/ 538 h 578"/>
                <a:gd name="T2" fmla="*/ 17 w 403"/>
                <a:gd name="T3" fmla="*/ 578 h 578"/>
                <a:gd name="T4" fmla="*/ 94 w 403"/>
                <a:gd name="T5" fmla="*/ 570 h 578"/>
                <a:gd name="T6" fmla="*/ 90 w 403"/>
                <a:gd name="T7" fmla="*/ 537 h 578"/>
                <a:gd name="T8" fmla="*/ 113 w 403"/>
                <a:gd name="T9" fmla="*/ 456 h 578"/>
                <a:gd name="T10" fmla="*/ 204 w 403"/>
                <a:gd name="T11" fmla="*/ 302 h 578"/>
                <a:gd name="T12" fmla="*/ 272 w 403"/>
                <a:gd name="T13" fmla="*/ 220 h 578"/>
                <a:gd name="T14" fmla="*/ 378 w 403"/>
                <a:gd name="T15" fmla="*/ 42 h 578"/>
                <a:gd name="T16" fmla="*/ 374 w 403"/>
                <a:gd name="T17" fmla="*/ 26 h 578"/>
                <a:gd name="T18" fmla="*/ 403 w 403"/>
                <a:gd name="T19" fmla="*/ 0 h 578"/>
                <a:gd name="T20" fmla="*/ 225 w 403"/>
                <a:gd name="T21" fmla="*/ 0 h 578"/>
                <a:gd name="T22" fmla="*/ 183 w 403"/>
                <a:gd name="T23" fmla="*/ 165 h 578"/>
                <a:gd name="T24" fmla="*/ 149 w 403"/>
                <a:gd name="T25" fmla="*/ 232 h 578"/>
                <a:gd name="T26" fmla="*/ 49 w 403"/>
                <a:gd name="T27" fmla="*/ 422 h 578"/>
                <a:gd name="T28" fmla="*/ 4 w 403"/>
                <a:gd name="T29" fmla="*/ 533 h 578"/>
                <a:gd name="T30" fmla="*/ 0 w 403"/>
                <a:gd name="T3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3" h="578">
                  <a:moveTo>
                    <a:pt x="0" y="538"/>
                  </a:moveTo>
                  <a:cubicBezTo>
                    <a:pt x="17" y="578"/>
                    <a:pt x="17" y="578"/>
                    <a:pt x="17" y="578"/>
                  </a:cubicBezTo>
                  <a:cubicBezTo>
                    <a:pt x="94" y="570"/>
                    <a:pt x="94" y="570"/>
                    <a:pt x="94" y="570"/>
                  </a:cubicBezTo>
                  <a:cubicBezTo>
                    <a:pt x="91" y="559"/>
                    <a:pt x="90" y="548"/>
                    <a:pt x="90" y="537"/>
                  </a:cubicBezTo>
                  <a:cubicBezTo>
                    <a:pt x="89" y="513"/>
                    <a:pt x="93" y="480"/>
                    <a:pt x="113" y="456"/>
                  </a:cubicBezTo>
                  <a:cubicBezTo>
                    <a:pt x="149" y="411"/>
                    <a:pt x="204" y="302"/>
                    <a:pt x="204" y="302"/>
                  </a:cubicBezTo>
                  <a:cubicBezTo>
                    <a:pt x="204" y="302"/>
                    <a:pt x="259" y="243"/>
                    <a:pt x="272" y="220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4" y="26"/>
                    <a:pt x="374" y="26"/>
                    <a:pt x="374" y="26"/>
                  </a:cubicBezTo>
                  <a:cubicBezTo>
                    <a:pt x="403" y="0"/>
                    <a:pt x="403" y="0"/>
                    <a:pt x="40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183" y="165"/>
                    <a:pt x="183" y="165"/>
                    <a:pt x="183" y="165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2"/>
                    <a:pt x="77" y="293"/>
                    <a:pt x="49" y="422"/>
                  </a:cubicBezTo>
                  <a:cubicBezTo>
                    <a:pt x="49" y="422"/>
                    <a:pt x="22" y="508"/>
                    <a:pt x="4" y="533"/>
                  </a:cubicBezTo>
                  <a:cubicBezTo>
                    <a:pt x="3" y="535"/>
                    <a:pt x="2" y="537"/>
                    <a:pt x="0" y="538"/>
                  </a:cubicBezTo>
                  <a:close/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221">
              <a:extLst>
                <a:ext uri="{FF2B5EF4-FFF2-40B4-BE49-F238E27FC236}">
                  <a16:creationId xmlns:a16="http://schemas.microsoft.com/office/drawing/2014/main" id="{8DDE54D8-D862-4100-B801-7C5AC6FD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303" y="5372426"/>
              <a:ext cx="118811" cy="125768"/>
            </a:xfrm>
            <a:custGeom>
              <a:avLst/>
              <a:gdLst>
                <a:gd name="T0" fmla="*/ 0 w 83"/>
                <a:gd name="T1" fmla="*/ 49 h 88"/>
                <a:gd name="T2" fmla="*/ 2 w 83"/>
                <a:gd name="T3" fmla="*/ 60 h 88"/>
                <a:gd name="T4" fmla="*/ 49 w 83"/>
                <a:gd name="T5" fmla="*/ 88 h 88"/>
                <a:gd name="T6" fmla="*/ 66 w 83"/>
                <a:gd name="T7" fmla="*/ 8 h 88"/>
                <a:gd name="T8" fmla="*/ 57 w 83"/>
                <a:gd name="T9" fmla="*/ 0 h 88"/>
                <a:gd name="T10" fmla="*/ 52 w 83"/>
                <a:gd name="T11" fmla="*/ 13 h 88"/>
                <a:gd name="T12" fmla="*/ 55 w 83"/>
                <a:gd name="T13" fmla="*/ 22 h 88"/>
                <a:gd name="T14" fmla="*/ 34 w 83"/>
                <a:gd name="T15" fmla="*/ 50 h 88"/>
                <a:gd name="T16" fmla="*/ 0 w 83"/>
                <a:gd name="T17" fmla="*/ 4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8">
                  <a:moveTo>
                    <a:pt x="0" y="49"/>
                  </a:moveTo>
                  <a:cubicBezTo>
                    <a:pt x="1" y="56"/>
                    <a:pt x="2" y="60"/>
                    <a:pt x="2" y="60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83" y="9"/>
                    <a:pt x="66" y="8"/>
                  </a:cubicBezTo>
                  <a:cubicBezTo>
                    <a:pt x="63" y="7"/>
                    <a:pt x="60" y="4"/>
                    <a:pt x="57" y="0"/>
                  </a:cubicBezTo>
                  <a:cubicBezTo>
                    <a:pt x="53" y="3"/>
                    <a:pt x="51" y="8"/>
                    <a:pt x="52" y="13"/>
                  </a:cubicBezTo>
                  <a:cubicBezTo>
                    <a:pt x="53" y="16"/>
                    <a:pt x="54" y="19"/>
                    <a:pt x="55" y="22"/>
                  </a:cubicBezTo>
                  <a:cubicBezTo>
                    <a:pt x="62" y="33"/>
                    <a:pt x="34" y="50"/>
                    <a:pt x="34" y="50"/>
                  </a:cubicBezTo>
                  <a:cubicBezTo>
                    <a:pt x="25" y="61"/>
                    <a:pt x="10" y="55"/>
                    <a:pt x="0" y="49"/>
                  </a:cubicBezTo>
                  <a:close/>
                </a:path>
              </a:pathLst>
            </a:custGeom>
            <a:solidFill>
              <a:srgbClr val="D8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222">
              <a:extLst>
                <a:ext uri="{FF2B5EF4-FFF2-40B4-BE49-F238E27FC236}">
                  <a16:creationId xmlns:a16="http://schemas.microsoft.com/office/drawing/2014/main" id="{B5F99A46-F5D9-40CE-BF12-8504D440F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389" y="5375101"/>
              <a:ext cx="332884" cy="194271"/>
            </a:xfrm>
            <a:custGeom>
              <a:avLst/>
              <a:gdLst>
                <a:gd name="T0" fmla="*/ 64 w 233"/>
                <a:gd name="T1" fmla="*/ 15 h 136"/>
                <a:gd name="T2" fmla="*/ 73 w 233"/>
                <a:gd name="T3" fmla="*/ 1 h 136"/>
                <a:gd name="T4" fmla="*/ 85 w 233"/>
                <a:gd name="T5" fmla="*/ 4 h 136"/>
                <a:gd name="T6" fmla="*/ 91 w 233"/>
                <a:gd name="T7" fmla="*/ 12 h 136"/>
                <a:gd name="T8" fmla="*/ 175 w 233"/>
                <a:gd name="T9" fmla="*/ 35 h 136"/>
                <a:gd name="T10" fmla="*/ 222 w 233"/>
                <a:gd name="T11" fmla="*/ 58 h 136"/>
                <a:gd name="T12" fmla="*/ 21 w 233"/>
                <a:gd name="T13" fmla="*/ 136 h 136"/>
                <a:gd name="T14" fmla="*/ 2 w 233"/>
                <a:gd name="T15" fmla="*/ 86 h 136"/>
                <a:gd name="T16" fmla="*/ 2 w 233"/>
                <a:gd name="T17" fmla="*/ 43 h 136"/>
                <a:gd name="T18" fmla="*/ 46 w 233"/>
                <a:gd name="T19" fmla="*/ 52 h 136"/>
                <a:gd name="T20" fmla="*/ 67 w 233"/>
                <a:gd name="T21" fmla="*/ 25 h 136"/>
                <a:gd name="T22" fmla="*/ 64 w 233"/>
                <a:gd name="T23" fmla="*/ 1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3" h="136">
                  <a:moveTo>
                    <a:pt x="64" y="15"/>
                  </a:moveTo>
                  <a:cubicBezTo>
                    <a:pt x="62" y="9"/>
                    <a:pt x="67" y="2"/>
                    <a:pt x="73" y="1"/>
                  </a:cubicBezTo>
                  <a:cubicBezTo>
                    <a:pt x="78" y="0"/>
                    <a:pt x="82" y="1"/>
                    <a:pt x="85" y="4"/>
                  </a:cubicBezTo>
                  <a:cubicBezTo>
                    <a:pt x="87" y="7"/>
                    <a:pt x="89" y="9"/>
                    <a:pt x="91" y="12"/>
                  </a:cubicBezTo>
                  <a:cubicBezTo>
                    <a:pt x="99" y="27"/>
                    <a:pt x="163" y="39"/>
                    <a:pt x="175" y="35"/>
                  </a:cubicBezTo>
                  <a:cubicBezTo>
                    <a:pt x="188" y="31"/>
                    <a:pt x="233" y="27"/>
                    <a:pt x="222" y="58"/>
                  </a:cubicBezTo>
                  <a:cubicBezTo>
                    <a:pt x="211" y="90"/>
                    <a:pt x="21" y="136"/>
                    <a:pt x="21" y="136"/>
                  </a:cubicBezTo>
                  <a:cubicBezTo>
                    <a:pt x="21" y="136"/>
                    <a:pt x="0" y="107"/>
                    <a:pt x="2" y="86"/>
                  </a:cubicBezTo>
                  <a:cubicBezTo>
                    <a:pt x="3" y="72"/>
                    <a:pt x="3" y="57"/>
                    <a:pt x="2" y="43"/>
                  </a:cubicBezTo>
                  <a:cubicBezTo>
                    <a:pt x="2" y="43"/>
                    <a:pt x="31" y="71"/>
                    <a:pt x="46" y="52"/>
                  </a:cubicBezTo>
                  <a:cubicBezTo>
                    <a:pt x="46" y="52"/>
                    <a:pt x="74" y="35"/>
                    <a:pt x="67" y="25"/>
                  </a:cubicBezTo>
                  <a:cubicBezTo>
                    <a:pt x="66" y="22"/>
                    <a:pt x="65" y="19"/>
                    <a:pt x="64" y="15"/>
                  </a:cubicBezTo>
                  <a:close/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223">
              <a:extLst>
                <a:ext uri="{FF2B5EF4-FFF2-40B4-BE49-F238E27FC236}">
                  <a16:creationId xmlns:a16="http://schemas.microsoft.com/office/drawing/2014/main" id="{1B312FC7-A3B3-487F-AD41-024B590A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260" y="5360652"/>
              <a:ext cx="134331" cy="70109"/>
            </a:xfrm>
            <a:custGeom>
              <a:avLst/>
              <a:gdLst>
                <a:gd name="T0" fmla="*/ 0 w 94"/>
                <a:gd name="T1" fmla="*/ 9 h 49"/>
                <a:gd name="T2" fmla="*/ 17 w 94"/>
                <a:gd name="T3" fmla="*/ 49 h 49"/>
                <a:gd name="T4" fmla="*/ 94 w 94"/>
                <a:gd name="T5" fmla="*/ 41 h 49"/>
                <a:gd name="T6" fmla="*/ 90 w 94"/>
                <a:gd name="T7" fmla="*/ 8 h 49"/>
                <a:gd name="T8" fmla="*/ 76 w 94"/>
                <a:gd name="T9" fmla="*/ 3 h 49"/>
                <a:gd name="T10" fmla="*/ 73 w 94"/>
                <a:gd name="T11" fmla="*/ 5 h 49"/>
                <a:gd name="T12" fmla="*/ 62 w 94"/>
                <a:gd name="T13" fmla="*/ 17 h 49"/>
                <a:gd name="T14" fmla="*/ 26 w 94"/>
                <a:gd name="T15" fmla="*/ 22 h 49"/>
                <a:gd name="T16" fmla="*/ 4 w 94"/>
                <a:gd name="T17" fmla="*/ 4 h 49"/>
                <a:gd name="T18" fmla="*/ 0 w 94"/>
                <a:gd name="T19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49">
                  <a:moveTo>
                    <a:pt x="0" y="9"/>
                  </a:moveTo>
                  <a:cubicBezTo>
                    <a:pt x="17" y="49"/>
                    <a:pt x="17" y="49"/>
                    <a:pt x="17" y="49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1" y="30"/>
                    <a:pt x="90" y="19"/>
                    <a:pt x="90" y="8"/>
                  </a:cubicBezTo>
                  <a:cubicBezTo>
                    <a:pt x="87" y="2"/>
                    <a:pt x="81" y="0"/>
                    <a:pt x="76" y="3"/>
                  </a:cubicBezTo>
                  <a:cubicBezTo>
                    <a:pt x="74" y="3"/>
                    <a:pt x="73" y="4"/>
                    <a:pt x="73" y="5"/>
                  </a:cubicBezTo>
                  <a:cubicBezTo>
                    <a:pt x="69" y="9"/>
                    <a:pt x="65" y="14"/>
                    <a:pt x="62" y="17"/>
                  </a:cubicBezTo>
                  <a:cubicBezTo>
                    <a:pt x="53" y="28"/>
                    <a:pt x="26" y="22"/>
                    <a:pt x="26" y="22"/>
                  </a:cubicBezTo>
                  <a:cubicBezTo>
                    <a:pt x="19" y="24"/>
                    <a:pt x="10" y="14"/>
                    <a:pt x="4" y="4"/>
                  </a:cubicBezTo>
                  <a:cubicBezTo>
                    <a:pt x="3" y="6"/>
                    <a:pt x="2" y="8"/>
                    <a:pt x="0" y="9"/>
                  </a:cubicBezTo>
                  <a:close/>
                </a:path>
              </a:pathLst>
            </a:custGeom>
            <a:solidFill>
              <a:srgbClr val="D8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224">
              <a:extLst>
                <a:ext uri="{FF2B5EF4-FFF2-40B4-BE49-F238E27FC236}">
                  <a16:creationId xmlns:a16="http://schemas.microsoft.com/office/drawing/2014/main" id="{6479290B-E740-4817-B52F-B2B4FB483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71" y="5352088"/>
              <a:ext cx="332884" cy="214608"/>
            </a:xfrm>
            <a:custGeom>
              <a:avLst/>
              <a:gdLst>
                <a:gd name="T0" fmla="*/ 108 w 233"/>
                <a:gd name="T1" fmla="*/ 15 h 150"/>
                <a:gd name="T2" fmla="*/ 123 w 233"/>
                <a:gd name="T3" fmla="*/ 15 h 150"/>
                <a:gd name="T4" fmla="*/ 126 w 233"/>
                <a:gd name="T5" fmla="*/ 20 h 150"/>
                <a:gd name="T6" fmla="*/ 157 w 233"/>
                <a:gd name="T7" fmla="*/ 61 h 150"/>
                <a:gd name="T8" fmla="*/ 218 w 233"/>
                <a:gd name="T9" fmla="*/ 114 h 150"/>
                <a:gd name="T10" fmla="*/ 108 w 233"/>
                <a:gd name="T11" fmla="*/ 135 h 150"/>
                <a:gd name="T12" fmla="*/ 0 w 233"/>
                <a:gd name="T13" fmla="*/ 85 h 150"/>
                <a:gd name="T14" fmla="*/ 32 w 233"/>
                <a:gd name="T15" fmla="*/ 0 h 150"/>
                <a:gd name="T16" fmla="*/ 62 w 233"/>
                <a:gd name="T17" fmla="*/ 32 h 150"/>
                <a:gd name="T18" fmla="*/ 98 w 233"/>
                <a:gd name="T19" fmla="*/ 28 h 150"/>
                <a:gd name="T20" fmla="*/ 108 w 233"/>
                <a:gd name="T21" fmla="*/ 1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0">
                  <a:moveTo>
                    <a:pt x="108" y="15"/>
                  </a:moveTo>
                  <a:cubicBezTo>
                    <a:pt x="112" y="11"/>
                    <a:pt x="119" y="11"/>
                    <a:pt x="123" y="15"/>
                  </a:cubicBezTo>
                  <a:cubicBezTo>
                    <a:pt x="125" y="16"/>
                    <a:pt x="126" y="18"/>
                    <a:pt x="126" y="20"/>
                  </a:cubicBezTo>
                  <a:cubicBezTo>
                    <a:pt x="130" y="35"/>
                    <a:pt x="138" y="54"/>
                    <a:pt x="157" y="61"/>
                  </a:cubicBezTo>
                  <a:cubicBezTo>
                    <a:pt x="189" y="74"/>
                    <a:pt x="233" y="95"/>
                    <a:pt x="218" y="114"/>
                  </a:cubicBezTo>
                  <a:cubicBezTo>
                    <a:pt x="203" y="133"/>
                    <a:pt x="153" y="150"/>
                    <a:pt x="108" y="135"/>
                  </a:cubicBezTo>
                  <a:cubicBezTo>
                    <a:pt x="64" y="120"/>
                    <a:pt x="0" y="85"/>
                    <a:pt x="0" y="8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49" y="36"/>
                    <a:pt x="62" y="32"/>
                  </a:cubicBezTo>
                  <a:cubicBezTo>
                    <a:pt x="62" y="32"/>
                    <a:pt x="89" y="38"/>
                    <a:pt x="98" y="28"/>
                  </a:cubicBezTo>
                  <a:cubicBezTo>
                    <a:pt x="101" y="24"/>
                    <a:pt x="105" y="20"/>
                    <a:pt x="108" y="15"/>
                  </a:cubicBezTo>
                  <a:close/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225">
              <a:extLst>
                <a:ext uri="{FF2B5EF4-FFF2-40B4-BE49-F238E27FC236}">
                  <a16:creationId xmlns:a16="http://schemas.microsoft.com/office/drawing/2014/main" id="{16450A7E-96A9-431D-865E-15315879E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737" y="3604718"/>
              <a:ext cx="199624" cy="313082"/>
            </a:xfrm>
            <a:custGeom>
              <a:avLst/>
              <a:gdLst>
                <a:gd name="T0" fmla="*/ 140 w 140"/>
                <a:gd name="T1" fmla="*/ 53 h 219"/>
                <a:gd name="T2" fmla="*/ 102 w 140"/>
                <a:gd name="T3" fmla="*/ 171 h 219"/>
                <a:gd name="T4" fmla="*/ 0 w 140"/>
                <a:gd name="T5" fmla="*/ 139 h 219"/>
                <a:gd name="T6" fmla="*/ 49 w 140"/>
                <a:gd name="T7" fmla="*/ 0 h 219"/>
                <a:gd name="T8" fmla="*/ 140 w 140"/>
                <a:gd name="T9" fmla="*/ 5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19">
                  <a:moveTo>
                    <a:pt x="140" y="53"/>
                  </a:moveTo>
                  <a:cubicBezTo>
                    <a:pt x="140" y="53"/>
                    <a:pt x="90" y="123"/>
                    <a:pt x="102" y="171"/>
                  </a:cubicBezTo>
                  <a:cubicBezTo>
                    <a:pt x="115" y="219"/>
                    <a:pt x="0" y="139"/>
                    <a:pt x="0" y="139"/>
                  </a:cubicBezTo>
                  <a:cubicBezTo>
                    <a:pt x="37" y="103"/>
                    <a:pt x="55" y="52"/>
                    <a:pt x="49" y="0"/>
                  </a:cubicBezTo>
                  <a:cubicBezTo>
                    <a:pt x="140" y="53"/>
                    <a:pt x="140" y="53"/>
                    <a:pt x="140" y="53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226">
              <a:extLst>
                <a:ext uri="{FF2B5EF4-FFF2-40B4-BE49-F238E27FC236}">
                  <a16:creationId xmlns:a16="http://schemas.microsoft.com/office/drawing/2014/main" id="{35884224-0020-4890-93E6-E18C65BB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233" y="3773300"/>
              <a:ext cx="440991" cy="923190"/>
            </a:xfrm>
            <a:custGeom>
              <a:avLst/>
              <a:gdLst>
                <a:gd name="T0" fmla="*/ 21 w 309"/>
                <a:gd name="T1" fmla="*/ 595 h 646"/>
                <a:gd name="T2" fmla="*/ 208 w 309"/>
                <a:gd name="T3" fmla="*/ 625 h 646"/>
                <a:gd name="T4" fmla="*/ 205 w 309"/>
                <a:gd name="T5" fmla="*/ 610 h 646"/>
                <a:gd name="T6" fmla="*/ 210 w 309"/>
                <a:gd name="T7" fmla="*/ 610 h 646"/>
                <a:gd name="T8" fmla="*/ 309 w 309"/>
                <a:gd name="T9" fmla="*/ 593 h 646"/>
                <a:gd name="T10" fmla="*/ 280 w 309"/>
                <a:gd name="T11" fmla="*/ 424 h 646"/>
                <a:gd name="T12" fmla="*/ 278 w 309"/>
                <a:gd name="T13" fmla="*/ 400 h 646"/>
                <a:gd name="T14" fmla="*/ 274 w 309"/>
                <a:gd name="T15" fmla="*/ 359 h 646"/>
                <a:gd name="T16" fmla="*/ 273 w 309"/>
                <a:gd name="T17" fmla="*/ 346 h 646"/>
                <a:gd name="T18" fmla="*/ 265 w 309"/>
                <a:gd name="T19" fmla="*/ 283 h 646"/>
                <a:gd name="T20" fmla="*/ 252 w 309"/>
                <a:gd name="T21" fmla="*/ 156 h 646"/>
                <a:gd name="T22" fmla="*/ 223 w 309"/>
                <a:gd name="T23" fmla="*/ 94 h 646"/>
                <a:gd name="T24" fmla="*/ 218 w 309"/>
                <a:gd name="T25" fmla="*/ 93 h 646"/>
                <a:gd name="T26" fmla="*/ 183 w 309"/>
                <a:gd name="T27" fmla="*/ 65 h 646"/>
                <a:gd name="T28" fmla="*/ 123 w 309"/>
                <a:gd name="T29" fmla="*/ 25 h 646"/>
                <a:gd name="T30" fmla="*/ 104 w 309"/>
                <a:gd name="T31" fmla="*/ 17 h 646"/>
                <a:gd name="T32" fmla="*/ 49 w 309"/>
                <a:gd name="T33" fmla="*/ 11 h 646"/>
                <a:gd name="T34" fmla="*/ 25 w 309"/>
                <a:gd name="T35" fmla="*/ 146 h 646"/>
                <a:gd name="T36" fmla="*/ 46 w 309"/>
                <a:gd name="T37" fmla="*/ 203 h 646"/>
                <a:gd name="T38" fmla="*/ 91 w 309"/>
                <a:gd name="T39" fmla="*/ 294 h 646"/>
                <a:gd name="T40" fmla="*/ 80 w 309"/>
                <a:gd name="T41" fmla="*/ 407 h 646"/>
                <a:gd name="T42" fmla="*/ 21 w 309"/>
                <a:gd name="T43" fmla="*/ 59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9" h="646">
                  <a:moveTo>
                    <a:pt x="21" y="595"/>
                  </a:moveTo>
                  <a:cubicBezTo>
                    <a:pt x="106" y="646"/>
                    <a:pt x="208" y="625"/>
                    <a:pt x="208" y="625"/>
                  </a:cubicBezTo>
                  <a:cubicBezTo>
                    <a:pt x="205" y="610"/>
                    <a:pt x="205" y="610"/>
                    <a:pt x="205" y="610"/>
                  </a:cubicBezTo>
                  <a:cubicBezTo>
                    <a:pt x="210" y="610"/>
                    <a:pt x="210" y="610"/>
                    <a:pt x="210" y="610"/>
                  </a:cubicBezTo>
                  <a:cubicBezTo>
                    <a:pt x="291" y="617"/>
                    <a:pt x="309" y="593"/>
                    <a:pt x="309" y="593"/>
                  </a:cubicBezTo>
                  <a:cubicBezTo>
                    <a:pt x="297" y="557"/>
                    <a:pt x="287" y="482"/>
                    <a:pt x="280" y="424"/>
                  </a:cubicBezTo>
                  <a:cubicBezTo>
                    <a:pt x="280" y="416"/>
                    <a:pt x="279" y="408"/>
                    <a:pt x="278" y="400"/>
                  </a:cubicBezTo>
                  <a:cubicBezTo>
                    <a:pt x="276" y="383"/>
                    <a:pt x="275" y="369"/>
                    <a:pt x="274" y="359"/>
                  </a:cubicBezTo>
                  <a:cubicBezTo>
                    <a:pt x="274" y="351"/>
                    <a:pt x="273" y="346"/>
                    <a:pt x="273" y="346"/>
                  </a:cubicBezTo>
                  <a:cubicBezTo>
                    <a:pt x="265" y="283"/>
                    <a:pt x="265" y="283"/>
                    <a:pt x="265" y="283"/>
                  </a:cubicBezTo>
                  <a:cubicBezTo>
                    <a:pt x="265" y="283"/>
                    <a:pt x="241" y="207"/>
                    <a:pt x="252" y="156"/>
                  </a:cubicBezTo>
                  <a:cubicBezTo>
                    <a:pt x="261" y="113"/>
                    <a:pt x="232" y="98"/>
                    <a:pt x="223" y="94"/>
                  </a:cubicBezTo>
                  <a:cubicBezTo>
                    <a:pt x="221" y="93"/>
                    <a:pt x="220" y="93"/>
                    <a:pt x="218" y="93"/>
                  </a:cubicBezTo>
                  <a:cubicBezTo>
                    <a:pt x="207" y="90"/>
                    <a:pt x="194" y="78"/>
                    <a:pt x="183" y="65"/>
                  </a:cubicBezTo>
                  <a:cubicBezTo>
                    <a:pt x="167" y="47"/>
                    <a:pt x="146" y="33"/>
                    <a:pt x="123" y="25"/>
                  </a:cubicBezTo>
                  <a:cubicBezTo>
                    <a:pt x="113" y="21"/>
                    <a:pt x="104" y="17"/>
                    <a:pt x="104" y="17"/>
                  </a:cubicBezTo>
                  <a:cubicBezTo>
                    <a:pt x="89" y="0"/>
                    <a:pt x="49" y="11"/>
                    <a:pt x="49" y="11"/>
                  </a:cubicBezTo>
                  <a:cubicBezTo>
                    <a:pt x="0" y="42"/>
                    <a:pt x="25" y="146"/>
                    <a:pt x="25" y="146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57" y="235"/>
                    <a:pt x="73" y="266"/>
                    <a:pt x="91" y="294"/>
                  </a:cubicBezTo>
                  <a:cubicBezTo>
                    <a:pt x="123" y="342"/>
                    <a:pt x="80" y="407"/>
                    <a:pt x="80" y="407"/>
                  </a:cubicBezTo>
                  <a:cubicBezTo>
                    <a:pt x="15" y="460"/>
                    <a:pt x="21" y="595"/>
                    <a:pt x="21" y="595"/>
                  </a:cubicBezTo>
                  <a:close/>
                </a:path>
              </a:pathLst>
            </a:custGeom>
            <a:solidFill>
              <a:srgbClr val="FF8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227">
              <a:extLst>
                <a:ext uri="{FF2B5EF4-FFF2-40B4-BE49-F238E27FC236}">
                  <a16:creationId xmlns:a16="http://schemas.microsoft.com/office/drawing/2014/main" id="{17DBA090-2CA7-481B-9FAD-26D43A6A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697" y="4344875"/>
              <a:ext cx="152527" cy="310406"/>
            </a:xfrm>
            <a:custGeom>
              <a:avLst/>
              <a:gdLst>
                <a:gd name="T0" fmla="*/ 0 w 107"/>
                <a:gd name="T1" fmla="*/ 97 h 217"/>
                <a:gd name="T2" fmla="*/ 8 w 107"/>
                <a:gd name="T3" fmla="*/ 210 h 217"/>
                <a:gd name="T4" fmla="*/ 107 w 107"/>
                <a:gd name="T5" fmla="*/ 193 h 217"/>
                <a:gd name="T6" fmla="*/ 78 w 107"/>
                <a:gd name="T7" fmla="*/ 24 h 217"/>
                <a:gd name="T8" fmla="*/ 76 w 107"/>
                <a:gd name="T9" fmla="*/ 0 h 217"/>
                <a:gd name="T10" fmla="*/ 0 w 107"/>
                <a:gd name="T11" fmla="*/ 9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217">
                  <a:moveTo>
                    <a:pt x="0" y="97"/>
                  </a:moveTo>
                  <a:cubicBezTo>
                    <a:pt x="8" y="210"/>
                    <a:pt x="8" y="210"/>
                    <a:pt x="8" y="210"/>
                  </a:cubicBezTo>
                  <a:cubicBezTo>
                    <a:pt x="89" y="217"/>
                    <a:pt x="107" y="193"/>
                    <a:pt x="107" y="193"/>
                  </a:cubicBezTo>
                  <a:cubicBezTo>
                    <a:pt x="95" y="157"/>
                    <a:pt x="85" y="82"/>
                    <a:pt x="78" y="24"/>
                  </a:cubicBezTo>
                  <a:cubicBezTo>
                    <a:pt x="78" y="16"/>
                    <a:pt x="77" y="8"/>
                    <a:pt x="76" y="0"/>
                  </a:cubicBezTo>
                  <a:lnTo>
                    <a:pt x="0" y="97"/>
                  </a:lnTo>
                  <a:close/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228">
              <a:extLst>
                <a:ext uri="{FF2B5EF4-FFF2-40B4-BE49-F238E27FC236}">
                  <a16:creationId xmlns:a16="http://schemas.microsoft.com/office/drawing/2014/main" id="{5A943BC9-F759-4B80-9779-96E67E2C4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724" y="3906026"/>
              <a:ext cx="354291" cy="473101"/>
            </a:xfrm>
            <a:custGeom>
              <a:avLst/>
              <a:gdLst>
                <a:gd name="T0" fmla="*/ 36 w 248"/>
                <a:gd name="T1" fmla="*/ 108 h 331"/>
                <a:gd name="T2" fmla="*/ 87 w 248"/>
                <a:gd name="T3" fmla="*/ 211 h 331"/>
                <a:gd name="T4" fmla="*/ 106 w 248"/>
                <a:gd name="T5" fmla="*/ 243 h 331"/>
                <a:gd name="T6" fmla="*/ 180 w 248"/>
                <a:gd name="T7" fmla="*/ 300 h 331"/>
                <a:gd name="T8" fmla="*/ 248 w 248"/>
                <a:gd name="T9" fmla="*/ 331 h 331"/>
                <a:gd name="T10" fmla="*/ 242 w 248"/>
                <a:gd name="T11" fmla="*/ 267 h 331"/>
                <a:gd name="T12" fmla="*/ 178 w 248"/>
                <a:gd name="T13" fmla="*/ 224 h 331"/>
                <a:gd name="T14" fmla="*/ 131 w 248"/>
                <a:gd name="T15" fmla="*/ 160 h 331"/>
                <a:gd name="T16" fmla="*/ 101 w 248"/>
                <a:gd name="T17" fmla="*/ 59 h 331"/>
                <a:gd name="T18" fmla="*/ 23 w 248"/>
                <a:gd name="T19" fmla="*/ 27 h 331"/>
                <a:gd name="T20" fmla="*/ 36 w 248"/>
                <a:gd name="T21" fmla="*/ 10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31">
                  <a:moveTo>
                    <a:pt x="36" y="108"/>
                  </a:moveTo>
                  <a:cubicBezTo>
                    <a:pt x="36" y="108"/>
                    <a:pt x="74" y="179"/>
                    <a:pt x="87" y="211"/>
                  </a:cubicBezTo>
                  <a:cubicBezTo>
                    <a:pt x="99" y="243"/>
                    <a:pt x="99" y="232"/>
                    <a:pt x="106" y="243"/>
                  </a:cubicBezTo>
                  <a:cubicBezTo>
                    <a:pt x="112" y="253"/>
                    <a:pt x="180" y="300"/>
                    <a:pt x="180" y="300"/>
                  </a:cubicBezTo>
                  <a:cubicBezTo>
                    <a:pt x="248" y="331"/>
                    <a:pt x="248" y="331"/>
                    <a:pt x="248" y="331"/>
                  </a:cubicBezTo>
                  <a:cubicBezTo>
                    <a:pt x="245" y="304"/>
                    <a:pt x="243" y="280"/>
                    <a:pt x="242" y="267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33" y="196"/>
                    <a:pt x="131" y="160"/>
                  </a:cubicBezTo>
                  <a:cubicBezTo>
                    <a:pt x="129" y="124"/>
                    <a:pt x="101" y="59"/>
                    <a:pt x="101" y="59"/>
                  </a:cubicBezTo>
                  <a:cubicBezTo>
                    <a:pt x="101" y="59"/>
                    <a:pt x="46" y="0"/>
                    <a:pt x="23" y="27"/>
                  </a:cubicBezTo>
                  <a:cubicBezTo>
                    <a:pt x="0" y="55"/>
                    <a:pt x="36" y="108"/>
                    <a:pt x="36" y="108"/>
                  </a:cubicBezTo>
                  <a:close/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229">
              <a:extLst>
                <a:ext uri="{FF2B5EF4-FFF2-40B4-BE49-F238E27FC236}">
                  <a16:creationId xmlns:a16="http://schemas.microsoft.com/office/drawing/2014/main" id="{C7EF6DEE-C601-491A-ABB9-D5105AA6D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724" y="3892110"/>
              <a:ext cx="625629" cy="641684"/>
            </a:xfrm>
            <a:custGeom>
              <a:avLst/>
              <a:gdLst>
                <a:gd name="T0" fmla="*/ 101 w 438"/>
                <a:gd name="T1" fmla="*/ 59 h 449"/>
                <a:gd name="T2" fmla="*/ 131 w 438"/>
                <a:gd name="T3" fmla="*/ 160 h 449"/>
                <a:gd name="T4" fmla="*/ 178 w 438"/>
                <a:gd name="T5" fmla="*/ 223 h 449"/>
                <a:gd name="T6" fmla="*/ 318 w 438"/>
                <a:gd name="T7" fmla="*/ 316 h 449"/>
                <a:gd name="T8" fmla="*/ 398 w 438"/>
                <a:gd name="T9" fmla="*/ 402 h 449"/>
                <a:gd name="T10" fmla="*/ 294 w 438"/>
                <a:gd name="T11" fmla="*/ 352 h 449"/>
                <a:gd name="T12" fmla="*/ 180 w 438"/>
                <a:gd name="T13" fmla="*/ 299 h 449"/>
                <a:gd name="T14" fmla="*/ 106 w 438"/>
                <a:gd name="T15" fmla="*/ 242 h 449"/>
                <a:gd name="T16" fmla="*/ 86 w 438"/>
                <a:gd name="T17" fmla="*/ 211 h 449"/>
                <a:gd name="T18" fmla="*/ 36 w 438"/>
                <a:gd name="T19" fmla="*/ 107 h 449"/>
                <a:gd name="T20" fmla="*/ 23 w 438"/>
                <a:gd name="T21" fmla="*/ 27 h 449"/>
                <a:gd name="T22" fmla="*/ 101 w 438"/>
                <a:gd name="T23" fmla="*/ 5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449">
                  <a:moveTo>
                    <a:pt x="101" y="59"/>
                  </a:moveTo>
                  <a:cubicBezTo>
                    <a:pt x="101" y="59"/>
                    <a:pt x="129" y="124"/>
                    <a:pt x="131" y="160"/>
                  </a:cubicBezTo>
                  <a:cubicBezTo>
                    <a:pt x="133" y="196"/>
                    <a:pt x="178" y="223"/>
                    <a:pt x="178" y="223"/>
                  </a:cubicBezTo>
                  <a:cubicBezTo>
                    <a:pt x="318" y="316"/>
                    <a:pt x="318" y="316"/>
                    <a:pt x="318" y="316"/>
                  </a:cubicBezTo>
                  <a:cubicBezTo>
                    <a:pt x="318" y="316"/>
                    <a:pt x="438" y="356"/>
                    <a:pt x="398" y="402"/>
                  </a:cubicBezTo>
                  <a:cubicBezTo>
                    <a:pt x="358" y="449"/>
                    <a:pt x="294" y="352"/>
                    <a:pt x="294" y="352"/>
                  </a:cubicBezTo>
                  <a:cubicBezTo>
                    <a:pt x="180" y="299"/>
                    <a:pt x="180" y="299"/>
                    <a:pt x="180" y="299"/>
                  </a:cubicBezTo>
                  <a:cubicBezTo>
                    <a:pt x="180" y="299"/>
                    <a:pt x="112" y="253"/>
                    <a:pt x="106" y="242"/>
                  </a:cubicBezTo>
                  <a:cubicBezTo>
                    <a:pt x="99" y="232"/>
                    <a:pt x="99" y="242"/>
                    <a:pt x="86" y="211"/>
                  </a:cubicBezTo>
                  <a:cubicBezTo>
                    <a:pt x="74" y="179"/>
                    <a:pt x="36" y="107"/>
                    <a:pt x="36" y="107"/>
                  </a:cubicBezTo>
                  <a:cubicBezTo>
                    <a:pt x="36" y="107"/>
                    <a:pt x="0" y="54"/>
                    <a:pt x="23" y="27"/>
                  </a:cubicBezTo>
                  <a:cubicBezTo>
                    <a:pt x="46" y="0"/>
                    <a:pt x="101" y="59"/>
                    <a:pt x="101" y="59"/>
                  </a:cubicBezTo>
                  <a:close/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230">
              <a:extLst>
                <a:ext uri="{FF2B5EF4-FFF2-40B4-BE49-F238E27FC236}">
                  <a16:creationId xmlns:a16="http://schemas.microsoft.com/office/drawing/2014/main" id="{92DF9057-B690-4320-90E2-9B31E50F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3870703"/>
              <a:ext cx="171259" cy="143964"/>
            </a:xfrm>
            <a:custGeom>
              <a:avLst/>
              <a:gdLst>
                <a:gd name="T0" fmla="*/ 120 w 120"/>
                <a:gd name="T1" fmla="*/ 101 h 101"/>
                <a:gd name="T2" fmla="*/ 69 w 120"/>
                <a:gd name="T3" fmla="*/ 59 h 101"/>
                <a:gd name="T4" fmla="*/ 55 w 120"/>
                <a:gd name="T5" fmla="*/ 57 h 101"/>
                <a:gd name="T6" fmla="*/ 23 w 120"/>
                <a:gd name="T7" fmla="*/ 62 h 101"/>
                <a:gd name="T8" fmla="*/ 6 w 120"/>
                <a:gd name="T9" fmla="*/ 67 h 101"/>
                <a:gd name="T10" fmla="*/ 0 w 120"/>
                <a:gd name="T11" fmla="*/ 12 h 101"/>
                <a:gd name="T12" fmla="*/ 36 w 120"/>
                <a:gd name="T13" fmla="*/ 0 h 101"/>
                <a:gd name="T14" fmla="*/ 82 w 120"/>
                <a:gd name="T15" fmla="*/ 25 h 101"/>
                <a:gd name="T16" fmla="*/ 120 w 120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101"/>
                  </a:moveTo>
                  <a:cubicBezTo>
                    <a:pt x="120" y="101"/>
                    <a:pt x="78" y="69"/>
                    <a:pt x="69" y="59"/>
                  </a:cubicBezTo>
                  <a:cubicBezTo>
                    <a:pt x="66" y="54"/>
                    <a:pt x="60" y="55"/>
                    <a:pt x="55" y="57"/>
                  </a:cubicBezTo>
                  <a:cubicBezTo>
                    <a:pt x="45" y="61"/>
                    <a:pt x="34" y="63"/>
                    <a:pt x="23" y="62"/>
                  </a:cubicBezTo>
                  <a:cubicBezTo>
                    <a:pt x="14" y="61"/>
                    <a:pt x="5" y="62"/>
                    <a:pt x="6" y="67"/>
                  </a:cubicBezTo>
                  <a:cubicBezTo>
                    <a:pt x="8" y="78"/>
                    <a:pt x="0" y="12"/>
                    <a:pt x="0" y="1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82" y="25"/>
                    <a:pt x="82" y="25"/>
                    <a:pt x="82" y="25"/>
                  </a:cubicBezTo>
                  <a:lnTo>
                    <a:pt x="120" y="101"/>
                  </a:lnTo>
                  <a:close/>
                </a:path>
              </a:pathLst>
            </a:custGeom>
            <a:solidFill>
              <a:srgbClr val="EA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231">
              <a:extLst>
                <a:ext uri="{FF2B5EF4-FFF2-40B4-BE49-F238E27FC236}">
                  <a16:creationId xmlns:a16="http://schemas.microsoft.com/office/drawing/2014/main" id="{04DEEACD-4F4D-4C2B-9444-218A7524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3864817"/>
              <a:ext cx="171259" cy="144499"/>
            </a:xfrm>
            <a:custGeom>
              <a:avLst/>
              <a:gdLst>
                <a:gd name="T0" fmla="*/ 120 w 120"/>
                <a:gd name="T1" fmla="*/ 101 h 101"/>
                <a:gd name="T2" fmla="*/ 69 w 120"/>
                <a:gd name="T3" fmla="*/ 59 h 101"/>
                <a:gd name="T4" fmla="*/ 55 w 120"/>
                <a:gd name="T5" fmla="*/ 57 h 101"/>
                <a:gd name="T6" fmla="*/ 23 w 120"/>
                <a:gd name="T7" fmla="*/ 62 h 101"/>
                <a:gd name="T8" fmla="*/ 6 w 120"/>
                <a:gd name="T9" fmla="*/ 67 h 101"/>
                <a:gd name="T10" fmla="*/ 0 w 120"/>
                <a:gd name="T11" fmla="*/ 12 h 101"/>
                <a:gd name="T12" fmla="*/ 36 w 120"/>
                <a:gd name="T13" fmla="*/ 0 h 101"/>
                <a:gd name="T14" fmla="*/ 82 w 120"/>
                <a:gd name="T15" fmla="*/ 25 h 101"/>
                <a:gd name="T16" fmla="*/ 120 w 120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101"/>
                  </a:moveTo>
                  <a:cubicBezTo>
                    <a:pt x="120" y="101"/>
                    <a:pt x="78" y="69"/>
                    <a:pt x="69" y="59"/>
                  </a:cubicBezTo>
                  <a:cubicBezTo>
                    <a:pt x="66" y="54"/>
                    <a:pt x="60" y="55"/>
                    <a:pt x="55" y="57"/>
                  </a:cubicBezTo>
                  <a:cubicBezTo>
                    <a:pt x="45" y="61"/>
                    <a:pt x="34" y="63"/>
                    <a:pt x="23" y="62"/>
                  </a:cubicBezTo>
                  <a:cubicBezTo>
                    <a:pt x="14" y="61"/>
                    <a:pt x="5" y="62"/>
                    <a:pt x="6" y="67"/>
                  </a:cubicBezTo>
                  <a:cubicBezTo>
                    <a:pt x="8" y="78"/>
                    <a:pt x="0" y="12"/>
                    <a:pt x="0" y="1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82" y="25"/>
                    <a:pt x="82" y="25"/>
                    <a:pt x="82" y="25"/>
                  </a:cubicBezTo>
                  <a:lnTo>
                    <a:pt x="120" y="101"/>
                  </a:lnTo>
                  <a:close/>
                </a:path>
              </a:pathLst>
            </a:custGeom>
            <a:solidFill>
              <a:srgbClr val="FF8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232">
              <a:extLst>
                <a:ext uri="{FF2B5EF4-FFF2-40B4-BE49-F238E27FC236}">
                  <a16:creationId xmlns:a16="http://schemas.microsoft.com/office/drawing/2014/main" id="{0E193EDF-483F-4832-B57F-BF0125AC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697" y="4010386"/>
              <a:ext cx="68503" cy="14450"/>
            </a:xfrm>
            <a:custGeom>
              <a:avLst/>
              <a:gdLst>
                <a:gd name="T0" fmla="*/ 48 w 48"/>
                <a:gd name="T1" fmla="*/ 3 h 10"/>
                <a:gd name="T2" fmla="*/ 0 w 48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8" h="10">
                  <a:moveTo>
                    <a:pt x="48" y="3"/>
                  </a:moveTo>
                  <a:cubicBezTo>
                    <a:pt x="33" y="10"/>
                    <a:pt x="15" y="9"/>
                    <a:pt x="0" y="0"/>
                  </a:cubicBezTo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233">
              <a:extLst>
                <a:ext uri="{FF2B5EF4-FFF2-40B4-BE49-F238E27FC236}">
                  <a16:creationId xmlns:a16="http://schemas.microsoft.com/office/drawing/2014/main" id="{397720A9-4440-4289-9E64-8B424ED9F9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3634" y="3607393"/>
              <a:ext cx="28900" cy="11774"/>
            </a:xfrm>
            <a:custGeom>
              <a:avLst/>
              <a:gdLst>
                <a:gd name="T0" fmla="*/ 0 w 20"/>
                <a:gd name="T1" fmla="*/ 2 h 8"/>
                <a:gd name="T2" fmla="*/ 3 w 20"/>
                <a:gd name="T3" fmla="*/ 7 h 8"/>
                <a:gd name="T4" fmla="*/ 3 w 20"/>
                <a:gd name="T5" fmla="*/ 4 h 8"/>
                <a:gd name="T6" fmla="*/ 0 w 20"/>
                <a:gd name="T7" fmla="*/ 2 h 8"/>
                <a:gd name="T8" fmla="*/ 15 w 20"/>
                <a:gd name="T9" fmla="*/ 0 h 8"/>
                <a:gd name="T10" fmla="*/ 10 w 20"/>
                <a:gd name="T11" fmla="*/ 3 h 8"/>
                <a:gd name="T12" fmla="*/ 20 w 20"/>
                <a:gd name="T13" fmla="*/ 8 h 8"/>
                <a:gd name="T14" fmla="*/ 16 w 20"/>
                <a:gd name="T15" fmla="*/ 3 h 8"/>
                <a:gd name="T16" fmla="*/ 15 w 20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">
                  <a:moveTo>
                    <a:pt x="0" y="2"/>
                  </a:moveTo>
                  <a:cubicBezTo>
                    <a:pt x="1" y="6"/>
                    <a:pt x="2" y="7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15" y="0"/>
                  </a:moveTo>
                  <a:cubicBezTo>
                    <a:pt x="14" y="0"/>
                    <a:pt x="12" y="1"/>
                    <a:pt x="10" y="3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7" y="5"/>
                    <a:pt x="16" y="3"/>
                  </a:cubicBezTo>
                  <a:cubicBezTo>
                    <a:pt x="16" y="1"/>
                    <a:pt x="16" y="0"/>
                    <a:pt x="1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234">
              <a:extLst>
                <a:ext uri="{FF2B5EF4-FFF2-40B4-BE49-F238E27FC236}">
                  <a16:creationId xmlns:a16="http://schemas.microsoft.com/office/drawing/2014/main" id="{3115CF36-C2B9-4AEC-A0DC-9A6B69A20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558" y="3686066"/>
              <a:ext cx="17126" cy="27294"/>
            </a:xfrm>
            <a:custGeom>
              <a:avLst/>
              <a:gdLst>
                <a:gd name="T0" fmla="*/ 12 w 12"/>
                <a:gd name="T1" fmla="*/ 0 h 19"/>
                <a:gd name="T2" fmla="*/ 0 w 12"/>
                <a:gd name="T3" fmla="*/ 19 h 19"/>
                <a:gd name="T4" fmla="*/ 0 w 12"/>
                <a:gd name="T5" fmla="*/ 19 h 19"/>
                <a:gd name="T6" fmla="*/ 12 w 12"/>
                <a:gd name="T7" fmla="*/ 0 h 19"/>
                <a:gd name="T8" fmla="*/ 12 w 1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2" y="0"/>
                  </a:moveTo>
                  <a:cubicBezTo>
                    <a:pt x="9" y="4"/>
                    <a:pt x="5" y="1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7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E5C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235">
              <a:extLst>
                <a:ext uri="{FF2B5EF4-FFF2-40B4-BE49-F238E27FC236}">
                  <a16:creationId xmlns:a16="http://schemas.microsoft.com/office/drawing/2014/main" id="{5D296AA1-ECC6-48DC-8F2A-CC37913934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7916" y="3611675"/>
              <a:ext cx="125768" cy="101684"/>
            </a:xfrm>
            <a:custGeom>
              <a:avLst/>
              <a:gdLst>
                <a:gd name="T0" fmla="*/ 22 w 88"/>
                <a:gd name="T1" fmla="*/ 14 h 71"/>
                <a:gd name="T2" fmla="*/ 66 w 88"/>
                <a:gd name="T3" fmla="*/ 71 h 71"/>
                <a:gd name="T4" fmla="*/ 76 w 88"/>
                <a:gd name="T5" fmla="*/ 71 h 71"/>
                <a:gd name="T6" fmla="*/ 88 w 88"/>
                <a:gd name="T7" fmla="*/ 52 h 71"/>
                <a:gd name="T8" fmla="*/ 22 w 88"/>
                <a:gd name="T9" fmla="*/ 14 h 71"/>
                <a:gd name="T10" fmla="*/ 0 w 88"/>
                <a:gd name="T11" fmla="*/ 1 h 71"/>
                <a:gd name="T12" fmla="*/ 0 w 88"/>
                <a:gd name="T13" fmla="*/ 4 h 71"/>
                <a:gd name="T14" fmla="*/ 0 w 88"/>
                <a:gd name="T15" fmla="*/ 4 h 71"/>
                <a:gd name="T16" fmla="*/ 3 w 88"/>
                <a:gd name="T17" fmla="*/ 3 h 71"/>
                <a:gd name="T18" fmla="*/ 0 w 88"/>
                <a:gd name="T19" fmla="*/ 1 h 71"/>
                <a:gd name="T20" fmla="*/ 7 w 88"/>
                <a:gd name="T21" fmla="*/ 0 h 71"/>
                <a:gd name="T22" fmla="*/ 7 w 88"/>
                <a:gd name="T23" fmla="*/ 0 h 71"/>
                <a:gd name="T24" fmla="*/ 3 w 88"/>
                <a:gd name="T25" fmla="*/ 3 h 71"/>
                <a:gd name="T26" fmla="*/ 22 w 88"/>
                <a:gd name="T27" fmla="*/ 14 h 71"/>
                <a:gd name="T28" fmla="*/ 17 w 88"/>
                <a:gd name="T29" fmla="*/ 5 h 71"/>
                <a:gd name="T30" fmla="*/ 7 w 88"/>
                <a:gd name="T3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71">
                  <a:moveTo>
                    <a:pt x="22" y="14"/>
                  </a:moveTo>
                  <a:cubicBezTo>
                    <a:pt x="34" y="37"/>
                    <a:pt x="44" y="71"/>
                    <a:pt x="66" y="71"/>
                  </a:cubicBezTo>
                  <a:cubicBezTo>
                    <a:pt x="69" y="71"/>
                    <a:pt x="73" y="71"/>
                    <a:pt x="76" y="71"/>
                  </a:cubicBezTo>
                  <a:cubicBezTo>
                    <a:pt x="81" y="62"/>
                    <a:pt x="85" y="56"/>
                    <a:pt x="88" y="52"/>
                  </a:cubicBezTo>
                  <a:cubicBezTo>
                    <a:pt x="22" y="14"/>
                    <a:pt x="22" y="14"/>
                    <a:pt x="22" y="14"/>
                  </a:cubicBezTo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4" y="2"/>
                    <a:pt x="3" y="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0" y="11"/>
                    <a:pt x="19" y="8"/>
                    <a:pt x="17" y="5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Oval 236">
              <a:extLst>
                <a:ext uri="{FF2B5EF4-FFF2-40B4-BE49-F238E27FC236}">
                  <a16:creationId xmlns:a16="http://schemas.microsoft.com/office/drawing/2014/main" id="{AB4B88D9-7CA1-4032-8B27-F67528F41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664" y="3444698"/>
              <a:ext cx="262775" cy="262775"/>
            </a:xfrm>
            <a:prstGeom prst="ellipse">
              <a:avLst/>
            </a:pr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237">
              <a:extLst>
                <a:ext uri="{FF2B5EF4-FFF2-40B4-BE49-F238E27FC236}">
                  <a16:creationId xmlns:a16="http://schemas.microsoft.com/office/drawing/2014/main" id="{8503E55C-4F38-438A-BB3E-00E44EE10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390" y="3377800"/>
              <a:ext cx="684500" cy="612784"/>
            </a:xfrm>
            <a:custGeom>
              <a:avLst/>
              <a:gdLst>
                <a:gd name="T0" fmla="*/ 419 w 479"/>
                <a:gd name="T1" fmla="*/ 141 h 429"/>
                <a:gd name="T2" fmla="*/ 415 w 479"/>
                <a:gd name="T3" fmla="*/ 158 h 429"/>
                <a:gd name="T4" fmla="*/ 396 w 479"/>
                <a:gd name="T5" fmla="*/ 172 h 429"/>
                <a:gd name="T6" fmla="*/ 369 w 479"/>
                <a:gd name="T7" fmla="*/ 260 h 429"/>
                <a:gd name="T8" fmla="*/ 375 w 479"/>
                <a:gd name="T9" fmla="*/ 294 h 429"/>
                <a:gd name="T10" fmla="*/ 329 w 479"/>
                <a:gd name="T11" fmla="*/ 326 h 429"/>
                <a:gd name="T12" fmla="*/ 269 w 479"/>
                <a:gd name="T13" fmla="*/ 332 h 429"/>
                <a:gd name="T14" fmla="*/ 197 w 479"/>
                <a:gd name="T15" fmla="*/ 401 h 429"/>
                <a:gd name="T16" fmla="*/ 84 w 479"/>
                <a:gd name="T17" fmla="*/ 426 h 429"/>
                <a:gd name="T18" fmla="*/ 40 w 479"/>
                <a:gd name="T19" fmla="*/ 426 h 429"/>
                <a:gd name="T20" fmla="*/ 7 w 479"/>
                <a:gd name="T21" fmla="*/ 401 h 429"/>
                <a:gd name="T22" fmla="*/ 28 w 479"/>
                <a:gd name="T23" fmla="*/ 348 h 429"/>
                <a:gd name="T24" fmla="*/ 70 w 479"/>
                <a:gd name="T25" fmla="*/ 304 h 429"/>
                <a:gd name="T26" fmla="*/ 86 w 479"/>
                <a:gd name="T27" fmla="*/ 224 h 429"/>
                <a:gd name="T28" fmla="*/ 98 w 479"/>
                <a:gd name="T29" fmla="*/ 213 h 429"/>
                <a:gd name="T30" fmla="*/ 118 w 479"/>
                <a:gd name="T31" fmla="*/ 212 h 429"/>
                <a:gd name="T32" fmla="*/ 178 w 479"/>
                <a:gd name="T33" fmla="*/ 169 h 429"/>
                <a:gd name="T34" fmla="*/ 207 w 479"/>
                <a:gd name="T35" fmla="*/ 97 h 429"/>
                <a:gd name="T36" fmla="*/ 268 w 479"/>
                <a:gd name="T37" fmla="*/ 35 h 429"/>
                <a:gd name="T38" fmla="*/ 318 w 479"/>
                <a:gd name="T39" fmla="*/ 21 h 429"/>
                <a:gd name="T40" fmla="*/ 374 w 479"/>
                <a:gd name="T41" fmla="*/ 3 h 429"/>
                <a:gd name="T42" fmla="*/ 430 w 479"/>
                <a:gd name="T43" fmla="*/ 16 h 429"/>
                <a:gd name="T44" fmla="*/ 460 w 479"/>
                <a:gd name="T45" fmla="*/ 62 h 429"/>
                <a:gd name="T46" fmla="*/ 473 w 479"/>
                <a:gd name="T47" fmla="*/ 78 h 429"/>
                <a:gd name="T48" fmla="*/ 443 w 479"/>
                <a:gd name="T49" fmla="*/ 101 h 429"/>
                <a:gd name="T50" fmla="*/ 419 w 479"/>
                <a:gd name="T51" fmla="*/ 14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9" h="429">
                  <a:moveTo>
                    <a:pt x="419" y="141"/>
                  </a:moveTo>
                  <a:cubicBezTo>
                    <a:pt x="419" y="147"/>
                    <a:pt x="417" y="152"/>
                    <a:pt x="415" y="158"/>
                  </a:cubicBezTo>
                  <a:cubicBezTo>
                    <a:pt x="411" y="165"/>
                    <a:pt x="403" y="168"/>
                    <a:pt x="396" y="172"/>
                  </a:cubicBezTo>
                  <a:cubicBezTo>
                    <a:pt x="368" y="190"/>
                    <a:pt x="360" y="228"/>
                    <a:pt x="369" y="260"/>
                  </a:cubicBezTo>
                  <a:cubicBezTo>
                    <a:pt x="372" y="271"/>
                    <a:pt x="377" y="283"/>
                    <a:pt x="375" y="294"/>
                  </a:cubicBezTo>
                  <a:cubicBezTo>
                    <a:pt x="371" y="314"/>
                    <a:pt x="349" y="324"/>
                    <a:pt x="329" y="326"/>
                  </a:cubicBezTo>
                  <a:cubicBezTo>
                    <a:pt x="309" y="328"/>
                    <a:pt x="288" y="324"/>
                    <a:pt x="269" y="332"/>
                  </a:cubicBezTo>
                  <a:cubicBezTo>
                    <a:pt x="237" y="344"/>
                    <a:pt x="223" y="381"/>
                    <a:pt x="197" y="401"/>
                  </a:cubicBezTo>
                  <a:cubicBezTo>
                    <a:pt x="166" y="425"/>
                    <a:pt x="123" y="424"/>
                    <a:pt x="84" y="426"/>
                  </a:cubicBezTo>
                  <a:cubicBezTo>
                    <a:pt x="69" y="427"/>
                    <a:pt x="54" y="429"/>
                    <a:pt x="40" y="426"/>
                  </a:cubicBezTo>
                  <a:cubicBezTo>
                    <a:pt x="26" y="424"/>
                    <a:pt x="12" y="415"/>
                    <a:pt x="7" y="401"/>
                  </a:cubicBezTo>
                  <a:cubicBezTo>
                    <a:pt x="0" y="382"/>
                    <a:pt x="13" y="361"/>
                    <a:pt x="28" y="348"/>
                  </a:cubicBezTo>
                  <a:cubicBezTo>
                    <a:pt x="43" y="334"/>
                    <a:pt x="61" y="322"/>
                    <a:pt x="70" y="304"/>
                  </a:cubicBezTo>
                  <a:cubicBezTo>
                    <a:pt x="81" y="279"/>
                    <a:pt x="72" y="247"/>
                    <a:pt x="86" y="224"/>
                  </a:cubicBezTo>
                  <a:cubicBezTo>
                    <a:pt x="89" y="219"/>
                    <a:pt x="93" y="215"/>
                    <a:pt x="98" y="213"/>
                  </a:cubicBezTo>
                  <a:cubicBezTo>
                    <a:pt x="104" y="211"/>
                    <a:pt x="111" y="212"/>
                    <a:pt x="118" y="212"/>
                  </a:cubicBezTo>
                  <a:cubicBezTo>
                    <a:pt x="144" y="213"/>
                    <a:pt x="166" y="192"/>
                    <a:pt x="178" y="169"/>
                  </a:cubicBezTo>
                  <a:cubicBezTo>
                    <a:pt x="191" y="146"/>
                    <a:pt x="196" y="120"/>
                    <a:pt x="207" y="97"/>
                  </a:cubicBezTo>
                  <a:cubicBezTo>
                    <a:pt x="219" y="70"/>
                    <a:pt x="240" y="46"/>
                    <a:pt x="268" y="35"/>
                  </a:cubicBezTo>
                  <a:cubicBezTo>
                    <a:pt x="284" y="28"/>
                    <a:pt x="301" y="26"/>
                    <a:pt x="318" y="21"/>
                  </a:cubicBezTo>
                  <a:cubicBezTo>
                    <a:pt x="337" y="15"/>
                    <a:pt x="355" y="7"/>
                    <a:pt x="374" y="3"/>
                  </a:cubicBezTo>
                  <a:cubicBezTo>
                    <a:pt x="394" y="0"/>
                    <a:pt x="416" y="2"/>
                    <a:pt x="430" y="16"/>
                  </a:cubicBezTo>
                  <a:cubicBezTo>
                    <a:pt x="443" y="28"/>
                    <a:pt x="447" y="49"/>
                    <a:pt x="460" y="62"/>
                  </a:cubicBezTo>
                  <a:cubicBezTo>
                    <a:pt x="465" y="67"/>
                    <a:pt x="471" y="71"/>
                    <a:pt x="473" y="78"/>
                  </a:cubicBezTo>
                  <a:cubicBezTo>
                    <a:pt x="479" y="94"/>
                    <a:pt x="452" y="95"/>
                    <a:pt x="443" y="101"/>
                  </a:cubicBezTo>
                  <a:cubicBezTo>
                    <a:pt x="430" y="110"/>
                    <a:pt x="421" y="125"/>
                    <a:pt x="419" y="141"/>
                  </a:cubicBez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238">
              <a:extLst>
                <a:ext uri="{FF2B5EF4-FFF2-40B4-BE49-F238E27FC236}">
                  <a16:creationId xmlns:a16="http://schemas.microsoft.com/office/drawing/2014/main" id="{5F7489D6-4410-4BE2-99A2-53FC99DB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38" y="3373518"/>
              <a:ext cx="682894" cy="614390"/>
            </a:xfrm>
            <a:custGeom>
              <a:avLst/>
              <a:gdLst>
                <a:gd name="T0" fmla="*/ 418 w 478"/>
                <a:gd name="T1" fmla="*/ 142 h 430"/>
                <a:gd name="T2" fmla="*/ 415 w 478"/>
                <a:gd name="T3" fmla="*/ 159 h 430"/>
                <a:gd name="T4" fmla="*/ 396 w 478"/>
                <a:gd name="T5" fmla="*/ 173 h 430"/>
                <a:gd name="T6" fmla="*/ 368 w 478"/>
                <a:gd name="T7" fmla="*/ 261 h 430"/>
                <a:gd name="T8" fmla="*/ 374 w 478"/>
                <a:gd name="T9" fmla="*/ 295 h 430"/>
                <a:gd name="T10" fmla="*/ 328 w 478"/>
                <a:gd name="T11" fmla="*/ 327 h 430"/>
                <a:gd name="T12" fmla="*/ 269 w 478"/>
                <a:gd name="T13" fmla="*/ 333 h 430"/>
                <a:gd name="T14" fmla="*/ 197 w 478"/>
                <a:gd name="T15" fmla="*/ 402 h 430"/>
                <a:gd name="T16" fmla="*/ 83 w 478"/>
                <a:gd name="T17" fmla="*/ 427 h 430"/>
                <a:gd name="T18" fmla="*/ 40 w 478"/>
                <a:gd name="T19" fmla="*/ 427 h 430"/>
                <a:gd name="T20" fmla="*/ 7 w 478"/>
                <a:gd name="T21" fmla="*/ 402 h 430"/>
                <a:gd name="T22" fmla="*/ 27 w 478"/>
                <a:gd name="T23" fmla="*/ 348 h 430"/>
                <a:gd name="T24" fmla="*/ 69 w 478"/>
                <a:gd name="T25" fmla="*/ 304 h 430"/>
                <a:gd name="T26" fmla="*/ 86 w 478"/>
                <a:gd name="T27" fmla="*/ 224 h 430"/>
                <a:gd name="T28" fmla="*/ 98 w 478"/>
                <a:gd name="T29" fmla="*/ 214 h 430"/>
                <a:gd name="T30" fmla="*/ 118 w 478"/>
                <a:gd name="T31" fmla="*/ 213 h 430"/>
                <a:gd name="T32" fmla="*/ 178 w 478"/>
                <a:gd name="T33" fmla="*/ 170 h 430"/>
                <a:gd name="T34" fmla="*/ 207 w 478"/>
                <a:gd name="T35" fmla="*/ 98 h 430"/>
                <a:gd name="T36" fmla="*/ 267 w 478"/>
                <a:gd name="T37" fmla="*/ 36 h 430"/>
                <a:gd name="T38" fmla="*/ 317 w 478"/>
                <a:gd name="T39" fmla="*/ 22 h 430"/>
                <a:gd name="T40" fmla="*/ 374 w 478"/>
                <a:gd name="T41" fmla="*/ 4 h 430"/>
                <a:gd name="T42" fmla="*/ 429 w 478"/>
                <a:gd name="T43" fmla="*/ 16 h 430"/>
                <a:gd name="T44" fmla="*/ 459 w 478"/>
                <a:gd name="T45" fmla="*/ 63 h 430"/>
                <a:gd name="T46" fmla="*/ 473 w 478"/>
                <a:gd name="T47" fmla="*/ 79 h 430"/>
                <a:gd name="T48" fmla="*/ 443 w 478"/>
                <a:gd name="T49" fmla="*/ 102 h 430"/>
                <a:gd name="T50" fmla="*/ 418 w 478"/>
                <a:gd name="T51" fmla="*/ 14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8" h="430">
                  <a:moveTo>
                    <a:pt x="418" y="142"/>
                  </a:moveTo>
                  <a:cubicBezTo>
                    <a:pt x="418" y="147"/>
                    <a:pt x="417" y="153"/>
                    <a:pt x="415" y="159"/>
                  </a:cubicBezTo>
                  <a:cubicBezTo>
                    <a:pt x="411" y="166"/>
                    <a:pt x="403" y="169"/>
                    <a:pt x="396" y="173"/>
                  </a:cubicBezTo>
                  <a:cubicBezTo>
                    <a:pt x="368" y="191"/>
                    <a:pt x="359" y="229"/>
                    <a:pt x="368" y="261"/>
                  </a:cubicBezTo>
                  <a:cubicBezTo>
                    <a:pt x="372" y="272"/>
                    <a:pt x="376" y="284"/>
                    <a:pt x="374" y="295"/>
                  </a:cubicBezTo>
                  <a:cubicBezTo>
                    <a:pt x="371" y="315"/>
                    <a:pt x="348" y="325"/>
                    <a:pt x="328" y="327"/>
                  </a:cubicBezTo>
                  <a:cubicBezTo>
                    <a:pt x="308" y="328"/>
                    <a:pt x="287" y="325"/>
                    <a:pt x="269" y="333"/>
                  </a:cubicBezTo>
                  <a:cubicBezTo>
                    <a:pt x="237" y="345"/>
                    <a:pt x="223" y="382"/>
                    <a:pt x="197" y="402"/>
                  </a:cubicBezTo>
                  <a:cubicBezTo>
                    <a:pt x="165" y="426"/>
                    <a:pt x="123" y="424"/>
                    <a:pt x="83" y="427"/>
                  </a:cubicBezTo>
                  <a:cubicBezTo>
                    <a:pt x="69" y="428"/>
                    <a:pt x="54" y="430"/>
                    <a:pt x="40" y="427"/>
                  </a:cubicBezTo>
                  <a:cubicBezTo>
                    <a:pt x="26" y="424"/>
                    <a:pt x="12" y="416"/>
                    <a:pt x="7" y="402"/>
                  </a:cubicBezTo>
                  <a:cubicBezTo>
                    <a:pt x="0" y="383"/>
                    <a:pt x="12" y="362"/>
                    <a:pt x="27" y="348"/>
                  </a:cubicBezTo>
                  <a:cubicBezTo>
                    <a:pt x="42" y="335"/>
                    <a:pt x="61" y="323"/>
                    <a:pt x="69" y="304"/>
                  </a:cubicBezTo>
                  <a:cubicBezTo>
                    <a:pt x="81" y="279"/>
                    <a:pt x="71" y="248"/>
                    <a:pt x="86" y="224"/>
                  </a:cubicBezTo>
                  <a:cubicBezTo>
                    <a:pt x="88" y="220"/>
                    <a:pt x="93" y="216"/>
                    <a:pt x="98" y="214"/>
                  </a:cubicBezTo>
                  <a:cubicBezTo>
                    <a:pt x="104" y="211"/>
                    <a:pt x="111" y="213"/>
                    <a:pt x="118" y="213"/>
                  </a:cubicBezTo>
                  <a:cubicBezTo>
                    <a:pt x="144" y="214"/>
                    <a:pt x="166" y="193"/>
                    <a:pt x="178" y="170"/>
                  </a:cubicBezTo>
                  <a:cubicBezTo>
                    <a:pt x="190" y="147"/>
                    <a:pt x="195" y="121"/>
                    <a:pt x="207" y="98"/>
                  </a:cubicBezTo>
                  <a:cubicBezTo>
                    <a:pt x="219" y="71"/>
                    <a:pt x="240" y="47"/>
                    <a:pt x="267" y="36"/>
                  </a:cubicBezTo>
                  <a:cubicBezTo>
                    <a:pt x="283" y="29"/>
                    <a:pt x="301" y="26"/>
                    <a:pt x="317" y="22"/>
                  </a:cubicBezTo>
                  <a:cubicBezTo>
                    <a:pt x="336" y="16"/>
                    <a:pt x="354" y="8"/>
                    <a:pt x="374" y="4"/>
                  </a:cubicBezTo>
                  <a:cubicBezTo>
                    <a:pt x="393" y="0"/>
                    <a:pt x="415" y="3"/>
                    <a:pt x="429" y="16"/>
                  </a:cubicBezTo>
                  <a:cubicBezTo>
                    <a:pt x="443" y="29"/>
                    <a:pt x="447" y="49"/>
                    <a:pt x="459" y="63"/>
                  </a:cubicBezTo>
                  <a:cubicBezTo>
                    <a:pt x="464" y="68"/>
                    <a:pt x="470" y="72"/>
                    <a:pt x="473" y="79"/>
                  </a:cubicBezTo>
                  <a:cubicBezTo>
                    <a:pt x="478" y="94"/>
                    <a:pt x="452" y="96"/>
                    <a:pt x="443" y="102"/>
                  </a:cubicBezTo>
                  <a:cubicBezTo>
                    <a:pt x="429" y="111"/>
                    <a:pt x="421" y="126"/>
                    <a:pt x="418" y="1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3" name="Freeform 239">
            <a:extLst>
              <a:ext uri="{FF2B5EF4-FFF2-40B4-BE49-F238E27FC236}">
                <a16:creationId xmlns:a16="http://schemas.microsoft.com/office/drawing/2014/main" id="{C5A16232-57BE-465E-A95D-AFBDF65AD025}"/>
              </a:ext>
            </a:extLst>
          </p:cNvPr>
          <p:cNvSpPr>
            <a:spLocks/>
          </p:cNvSpPr>
          <p:nvPr/>
        </p:nvSpPr>
        <p:spPr bwMode="auto">
          <a:xfrm>
            <a:off x="1909010" y="2789438"/>
            <a:ext cx="248060" cy="440994"/>
          </a:xfrm>
          <a:custGeom>
            <a:avLst/>
            <a:gdLst>
              <a:gd name="T0" fmla="*/ 14 w 101"/>
              <a:gd name="T1" fmla="*/ 100 h 180"/>
              <a:gd name="T2" fmla="*/ 76 w 101"/>
              <a:gd name="T3" fmla="*/ 180 h 180"/>
              <a:gd name="T4" fmla="*/ 87 w 101"/>
              <a:gd name="T5" fmla="*/ 80 h 180"/>
              <a:gd name="T6" fmla="*/ 26 w 101"/>
              <a:gd name="T7" fmla="*/ 0 h 180"/>
              <a:gd name="T8" fmla="*/ 14 w 101"/>
              <a:gd name="T9" fmla="*/ 10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80">
                <a:moveTo>
                  <a:pt x="14" y="100"/>
                </a:moveTo>
                <a:cubicBezTo>
                  <a:pt x="28" y="150"/>
                  <a:pt x="76" y="180"/>
                  <a:pt x="76" y="180"/>
                </a:cubicBezTo>
                <a:cubicBezTo>
                  <a:pt x="76" y="180"/>
                  <a:pt x="101" y="130"/>
                  <a:pt x="87" y="80"/>
                </a:cubicBezTo>
                <a:cubicBezTo>
                  <a:pt x="74" y="30"/>
                  <a:pt x="26" y="0"/>
                  <a:pt x="26" y="0"/>
                </a:cubicBezTo>
                <a:cubicBezTo>
                  <a:pt x="26" y="0"/>
                  <a:pt x="0" y="50"/>
                  <a:pt x="14" y="1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4" name="Freeform 240">
            <a:extLst>
              <a:ext uri="{FF2B5EF4-FFF2-40B4-BE49-F238E27FC236}">
                <a16:creationId xmlns:a16="http://schemas.microsoft.com/office/drawing/2014/main" id="{A03448A7-5DA0-46F4-BC29-1016272DCE4F}"/>
              </a:ext>
            </a:extLst>
          </p:cNvPr>
          <p:cNvSpPr>
            <a:spLocks/>
          </p:cNvSpPr>
          <p:nvPr/>
        </p:nvSpPr>
        <p:spPr bwMode="auto">
          <a:xfrm>
            <a:off x="2297776" y="3348901"/>
            <a:ext cx="205870" cy="361782"/>
          </a:xfrm>
          <a:custGeom>
            <a:avLst/>
            <a:gdLst>
              <a:gd name="T0" fmla="*/ 14 w 102"/>
              <a:gd name="T1" fmla="*/ 79 h 179"/>
              <a:gd name="T2" fmla="*/ 24 w 102"/>
              <a:gd name="T3" fmla="*/ 179 h 179"/>
              <a:gd name="T4" fmla="*/ 87 w 102"/>
              <a:gd name="T5" fmla="*/ 101 h 179"/>
              <a:gd name="T6" fmla="*/ 78 w 102"/>
              <a:gd name="T7" fmla="*/ 0 h 179"/>
              <a:gd name="T8" fmla="*/ 14 w 102"/>
              <a:gd name="T9" fmla="*/ 7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79">
                <a:moveTo>
                  <a:pt x="14" y="79"/>
                </a:moveTo>
                <a:cubicBezTo>
                  <a:pt x="0" y="128"/>
                  <a:pt x="24" y="179"/>
                  <a:pt x="24" y="179"/>
                </a:cubicBezTo>
                <a:cubicBezTo>
                  <a:pt x="24" y="179"/>
                  <a:pt x="72" y="150"/>
                  <a:pt x="87" y="101"/>
                </a:cubicBezTo>
                <a:cubicBezTo>
                  <a:pt x="102" y="51"/>
                  <a:pt x="78" y="0"/>
                  <a:pt x="78" y="0"/>
                </a:cubicBezTo>
                <a:cubicBezTo>
                  <a:pt x="78" y="0"/>
                  <a:pt x="29" y="29"/>
                  <a:pt x="14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5" name="Freeform 241">
            <a:extLst>
              <a:ext uri="{FF2B5EF4-FFF2-40B4-BE49-F238E27FC236}">
                <a16:creationId xmlns:a16="http://schemas.microsoft.com/office/drawing/2014/main" id="{FBA1E988-16E8-40E6-BF59-DCC00D67CF3C}"/>
              </a:ext>
            </a:extLst>
          </p:cNvPr>
          <p:cNvSpPr>
            <a:spLocks/>
          </p:cNvSpPr>
          <p:nvPr/>
        </p:nvSpPr>
        <p:spPr bwMode="auto">
          <a:xfrm>
            <a:off x="4943902" y="3913518"/>
            <a:ext cx="188385" cy="189990"/>
          </a:xfrm>
          <a:custGeom>
            <a:avLst/>
            <a:gdLst>
              <a:gd name="T0" fmla="*/ 39 w 132"/>
              <a:gd name="T1" fmla="*/ 40 h 133"/>
              <a:gd name="T2" fmla="*/ 0 w 132"/>
              <a:gd name="T3" fmla="*/ 133 h 133"/>
              <a:gd name="T4" fmla="*/ 93 w 132"/>
              <a:gd name="T5" fmla="*/ 93 h 133"/>
              <a:gd name="T6" fmla="*/ 132 w 132"/>
              <a:gd name="T7" fmla="*/ 0 h 133"/>
              <a:gd name="T8" fmla="*/ 39 w 132"/>
              <a:gd name="T9" fmla="*/ 4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133">
                <a:moveTo>
                  <a:pt x="39" y="40"/>
                </a:moveTo>
                <a:cubicBezTo>
                  <a:pt x="2" y="77"/>
                  <a:pt x="0" y="133"/>
                  <a:pt x="0" y="133"/>
                </a:cubicBezTo>
                <a:cubicBezTo>
                  <a:pt x="0" y="133"/>
                  <a:pt x="57" y="130"/>
                  <a:pt x="93" y="93"/>
                </a:cubicBezTo>
                <a:cubicBezTo>
                  <a:pt x="129" y="56"/>
                  <a:pt x="132" y="0"/>
                  <a:pt x="132" y="0"/>
                </a:cubicBezTo>
                <a:cubicBezTo>
                  <a:pt x="132" y="0"/>
                  <a:pt x="75" y="3"/>
                  <a:pt x="39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3F41D272-A889-4777-BD75-F338FBD2A33C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261" name="Group 260">
              <a:extLst>
                <a:ext uri="{FF2B5EF4-FFF2-40B4-BE49-F238E27FC236}">
                  <a16:creationId xmlns:a16="http://schemas.microsoft.com/office/drawing/2014/main" id="{6C4A3170-FFD8-43DE-BCDE-82B7ABC3E5D1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73" name="Freeform 119">
                <a:extLst>
                  <a:ext uri="{FF2B5EF4-FFF2-40B4-BE49-F238E27FC236}">
                    <a16:creationId xmlns:a16="http://schemas.microsoft.com/office/drawing/2014/main" id="{9DFDAB22-3933-4615-8C78-1C6D1D9E0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93E7F1BA-66FE-4026-A319-ECBF3B9A3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41F69175-0BA6-4C4F-B7B3-DE218B195609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63" name="Freeform 142">
                <a:extLst>
                  <a:ext uri="{FF2B5EF4-FFF2-40B4-BE49-F238E27FC236}">
                    <a16:creationId xmlns:a16="http://schemas.microsoft.com/office/drawing/2014/main" id="{A5E5BE4F-F965-433D-9CEA-81B6138ED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Freeform 143">
                <a:extLst>
                  <a:ext uri="{FF2B5EF4-FFF2-40B4-BE49-F238E27FC236}">
                    <a16:creationId xmlns:a16="http://schemas.microsoft.com/office/drawing/2014/main" id="{492F81CB-64CC-46EA-A6C0-61D958E69A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Freeform 144">
                <a:extLst>
                  <a:ext uri="{FF2B5EF4-FFF2-40B4-BE49-F238E27FC236}">
                    <a16:creationId xmlns:a16="http://schemas.microsoft.com/office/drawing/2014/main" id="{BC18E69C-A7AC-497C-83C1-F05C9305B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Freeform 145">
                <a:extLst>
                  <a:ext uri="{FF2B5EF4-FFF2-40B4-BE49-F238E27FC236}">
                    <a16:creationId xmlns:a16="http://schemas.microsoft.com/office/drawing/2014/main" id="{52EEB75F-DC4A-4FB1-8FD4-C1B5B4F472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Freeform 146">
                <a:extLst>
                  <a:ext uri="{FF2B5EF4-FFF2-40B4-BE49-F238E27FC236}">
                    <a16:creationId xmlns:a16="http://schemas.microsoft.com/office/drawing/2014/main" id="{7047C364-B66D-4136-A37B-6E924FC66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Freeform 147">
                <a:extLst>
                  <a:ext uri="{FF2B5EF4-FFF2-40B4-BE49-F238E27FC236}">
                    <a16:creationId xmlns:a16="http://schemas.microsoft.com/office/drawing/2014/main" id="{45D51B84-16D1-4925-9699-4DDB14EA4D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Freeform 148">
                <a:extLst>
                  <a:ext uri="{FF2B5EF4-FFF2-40B4-BE49-F238E27FC236}">
                    <a16:creationId xmlns:a16="http://schemas.microsoft.com/office/drawing/2014/main" id="{6DDDDCAE-D115-45D9-8CAE-3972208E2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Freeform 149">
                <a:extLst>
                  <a:ext uri="{FF2B5EF4-FFF2-40B4-BE49-F238E27FC236}">
                    <a16:creationId xmlns:a16="http://schemas.microsoft.com/office/drawing/2014/main" id="{23857075-C559-48C6-87C7-57AE435ECB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Freeform 150">
                <a:extLst>
                  <a:ext uri="{FF2B5EF4-FFF2-40B4-BE49-F238E27FC236}">
                    <a16:creationId xmlns:a16="http://schemas.microsoft.com/office/drawing/2014/main" id="{F4A0F752-A662-4857-9802-ABF4948DB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Freeform 151">
                <a:extLst>
                  <a:ext uri="{FF2B5EF4-FFF2-40B4-BE49-F238E27FC236}">
                    <a16:creationId xmlns:a16="http://schemas.microsoft.com/office/drawing/2014/main" id="{6EC1C40E-42BA-4DDA-9547-B3E24BE51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039887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 animBg="1"/>
          <p:bldP spid="730" grpId="0" animBg="1"/>
          <p:bldP spid="70" grpId="0"/>
          <p:bldP spid="71" grpId="0"/>
          <p:bldP spid="73" grpId="0" animBg="1"/>
          <p:bldP spid="403" grpId="0" animBg="1"/>
          <p:bldP spid="403" grpId="1" animBg="1"/>
          <p:bldP spid="404" grpId="0" animBg="1"/>
          <p:bldP spid="404" grpId="1" animBg="1"/>
          <p:bldP spid="405" grpId="0" animBg="1"/>
          <p:bldP spid="40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 animBg="1"/>
          <p:bldP spid="730" grpId="0" animBg="1"/>
          <p:bldP spid="70" grpId="0"/>
          <p:bldP spid="71" grpId="0"/>
          <p:bldP spid="73" grpId="0" animBg="1"/>
          <p:bldP spid="403" grpId="0" animBg="1"/>
          <p:bldP spid="403" grpId="1" animBg="1"/>
          <p:bldP spid="404" grpId="0" animBg="1"/>
          <p:bldP spid="404" grpId="1" animBg="1"/>
          <p:bldP spid="405" grpId="0" animBg="1"/>
          <p:bldP spid="405" grpId="1" animBg="1"/>
        </p:bld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Box 34">
            <a:extLst>
              <a:ext uri="{FF2B5EF4-FFF2-40B4-BE49-F238E27FC236}">
                <a16:creationId xmlns:a16="http://schemas.microsoft.com/office/drawing/2014/main" id="{900C2B88-AAAA-45F0-A98E-5F09E3EF60C7}"/>
              </a:ext>
            </a:extLst>
          </p:cNvPr>
          <p:cNvSpPr txBox="1"/>
          <p:nvPr/>
        </p:nvSpPr>
        <p:spPr>
          <a:xfrm>
            <a:off x="1013506" y="1853436"/>
            <a:ext cx="4365504" cy="64633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Get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New Started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AA3D19E-5E99-452E-8D68-C5D834416EF4}"/>
              </a:ext>
            </a:extLst>
          </p:cNvPr>
          <p:cNvSpPr txBox="1"/>
          <p:nvPr/>
        </p:nvSpPr>
        <p:spPr>
          <a:xfrm>
            <a:off x="1013507" y="2880692"/>
            <a:ext cx="44982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8133971-D380-4CA7-A5CE-B567F30D0C03}"/>
              </a:ext>
            </a:extLst>
          </p:cNvPr>
          <p:cNvGrpSpPr/>
          <p:nvPr/>
        </p:nvGrpSpPr>
        <p:grpSpPr>
          <a:xfrm>
            <a:off x="1013506" y="1576437"/>
            <a:ext cx="3150279" cy="276999"/>
            <a:chOff x="1013506" y="1570747"/>
            <a:chExt cx="3150279" cy="27699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80C5246-31DB-43C6-86F6-ABFB84154F1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EBAC399C-8F5B-4B09-B0F2-C728FD973A41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730647DD-F018-49CF-A69C-8F5C60A78B47}"/>
              </a:ext>
            </a:extLst>
          </p:cNvPr>
          <p:cNvSpPr txBox="1"/>
          <p:nvPr/>
        </p:nvSpPr>
        <p:spPr>
          <a:xfrm>
            <a:off x="1013507" y="3556232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2D553F8-4AB4-48A7-AE9E-4201DEB46D28}"/>
              </a:ext>
            </a:extLst>
          </p:cNvPr>
          <p:cNvSpPr txBox="1"/>
          <p:nvPr/>
        </p:nvSpPr>
        <p:spPr>
          <a:xfrm>
            <a:off x="3244873" y="3556232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B6525AF5-7D50-47B1-8423-6BE305E9FEC2}"/>
              </a:ext>
            </a:extLst>
          </p:cNvPr>
          <p:cNvSpPr/>
          <p:nvPr/>
        </p:nvSpPr>
        <p:spPr>
          <a:xfrm>
            <a:off x="1119344" y="503393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2" name="Freeform 149">
            <a:extLst>
              <a:ext uri="{FF2B5EF4-FFF2-40B4-BE49-F238E27FC236}">
                <a16:creationId xmlns:a16="http://schemas.microsoft.com/office/drawing/2014/main" id="{CC3AB6F9-75D8-44E2-9383-DBEB6135B554}"/>
              </a:ext>
            </a:extLst>
          </p:cNvPr>
          <p:cNvSpPr>
            <a:spLocks/>
          </p:cNvSpPr>
          <p:nvPr/>
        </p:nvSpPr>
        <p:spPr bwMode="auto">
          <a:xfrm>
            <a:off x="5849376" y="1243121"/>
            <a:ext cx="5703039" cy="4309405"/>
          </a:xfrm>
          <a:custGeom>
            <a:avLst/>
            <a:gdLst>
              <a:gd name="T0" fmla="*/ 940 w 3857"/>
              <a:gd name="T1" fmla="*/ 385 h 2914"/>
              <a:gd name="T2" fmla="*/ 818 w 3857"/>
              <a:gd name="T3" fmla="*/ 491 h 2914"/>
              <a:gd name="T4" fmla="*/ 794 w 3857"/>
              <a:gd name="T5" fmla="*/ 609 h 2914"/>
              <a:gd name="T6" fmla="*/ 758 w 3857"/>
              <a:gd name="T7" fmla="*/ 1088 h 2914"/>
              <a:gd name="T8" fmla="*/ 694 w 3857"/>
              <a:gd name="T9" fmla="*/ 1401 h 2914"/>
              <a:gd name="T10" fmla="*/ 307 w 3857"/>
              <a:gd name="T11" fmla="*/ 1792 h 2914"/>
              <a:gd name="T12" fmla="*/ 161 w 3857"/>
              <a:gd name="T13" fmla="*/ 2618 h 2914"/>
              <a:gd name="T14" fmla="*/ 471 w 3857"/>
              <a:gd name="T15" fmla="*/ 2847 h 2914"/>
              <a:gd name="T16" fmla="*/ 702 w 3857"/>
              <a:gd name="T17" fmla="*/ 2874 h 2914"/>
              <a:gd name="T18" fmla="*/ 2653 w 3857"/>
              <a:gd name="T19" fmla="*/ 2908 h 2914"/>
              <a:gd name="T20" fmla="*/ 2881 w 3857"/>
              <a:gd name="T21" fmla="*/ 2877 h 2914"/>
              <a:gd name="T22" fmla="*/ 3099 w 3857"/>
              <a:gd name="T23" fmla="*/ 2653 h 2914"/>
              <a:gd name="T24" fmla="*/ 3225 w 3857"/>
              <a:gd name="T25" fmla="*/ 2359 h 2914"/>
              <a:gd name="T26" fmla="*/ 3607 w 3857"/>
              <a:gd name="T27" fmla="*/ 1832 h 2914"/>
              <a:gd name="T28" fmla="*/ 3791 w 3857"/>
              <a:gd name="T29" fmla="*/ 1525 h 2914"/>
              <a:gd name="T30" fmla="*/ 3743 w 3857"/>
              <a:gd name="T31" fmla="*/ 976 h 2914"/>
              <a:gd name="T32" fmla="*/ 3607 w 3857"/>
              <a:gd name="T33" fmla="*/ 770 h 2914"/>
              <a:gd name="T34" fmla="*/ 3599 w 3857"/>
              <a:gd name="T35" fmla="*/ 429 h 2914"/>
              <a:gd name="T36" fmla="*/ 3510 w 3857"/>
              <a:gd name="T37" fmla="*/ 110 h 2914"/>
              <a:gd name="T38" fmla="*/ 3334 w 3857"/>
              <a:gd name="T39" fmla="*/ 44 h 2914"/>
              <a:gd name="T40" fmla="*/ 2432 w 3857"/>
              <a:gd name="T41" fmla="*/ 145 h 2914"/>
              <a:gd name="T42" fmla="*/ 1635 w 3857"/>
              <a:gd name="T43" fmla="*/ 251 h 2914"/>
              <a:gd name="T44" fmla="*/ 940 w 3857"/>
              <a:gd name="T45" fmla="*/ 385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857" h="2914">
                <a:moveTo>
                  <a:pt x="940" y="385"/>
                </a:moveTo>
                <a:cubicBezTo>
                  <a:pt x="892" y="411"/>
                  <a:pt x="843" y="442"/>
                  <a:pt x="818" y="491"/>
                </a:cubicBezTo>
                <a:cubicBezTo>
                  <a:pt x="800" y="527"/>
                  <a:pt x="797" y="569"/>
                  <a:pt x="794" y="609"/>
                </a:cubicBezTo>
                <a:cubicBezTo>
                  <a:pt x="758" y="1088"/>
                  <a:pt x="758" y="1088"/>
                  <a:pt x="758" y="1088"/>
                </a:cubicBezTo>
                <a:cubicBezTo>
                  <a:pt x="750" y="1195"/>
                  <a:pt x="741" y="1305"/>
                  <a:pt x="694" y="1401"/>
                </a:cubicBezTo>
                <a:cubicBezTo>
                  <a:pt x="614" y="1568"/>
                  <a:pt x="439" y="1662"/>
                  <a:pt x="307" y="1792"/>
                </a:cubicBezTo>
                <a:cubicBezTo>
                  <a:pt x="92" y="2005"/>
                  <a:pt x="0" y="2363"/>
                  <a:pt x="161" y="2618"/>
                </a:cubicBezTo>
                <a:cubicBezTo>
                  <a:pt x="233" y="2730"/>
                  <a:pt x="343" y="2812"/>
                  <a:pt x="471" y="2847"/>
                </a:cubicBezTo>
                <a:cubicBezTo>
                  <a:pt x="546" y="2867"/>
                  <a:pt x="624" y="2871"/>
                  <a:pt x="702" y="2874"/>
                </a:cubicBezTo>
                <a:cubicBezTo>
                  <a:pt x="1352" y="2903"/>
                  <a:pt x="2002" y="2914"/>
                  <a:pt x="2653" y="2908"/>
                </a:cubicBezTo>
                <a:cubicBezTo>
                  <a:pt x="2730" y="2908"/>
                  <a:pt x="2810" y="2906"/>
                  <a:pt x="2881" y="2877"/>
                </a:cubicBezTo>
                <a:cubicBezTo>
                  <a:pt x="2979" y="2837"/>
                  <a:pt x="3050" y="2747"/>
                  <a:pt x="3099" y="2653"/>
                </a:cubicBezTo>
                <a:cubicBezTo>
                  <a:pt x="3148" y="2558"/>
                  <a:pt x="3179" y="2455"/>
                  <a:pt x="3225" y="2359"/>
                </a:cubicBezTo>
                <a:cubicBezTo>
                  <a:pt x="3320" y="2163"/>
                  <a:pt x="3473" y="2003"/>
                  <a:pt x="3607" y="1832"/>
                </a:cubicBezTo>
                <a:cubicBezTo>
                  <a:pt x="3681" y="1738"/>
                  <a:pt x="3750" y="1638"/>
                  <a:pt x="3791" y="1525"/>
                </a:cubicBezTo>
                <a:cubicBezTo>
                  <a:pt x="3857" y="1346"/>
                  <a:pt x="3846" y="1136"/>
                  <a:pt x="3743" y="976"/>
                </a:cubicBezTo>
                <a:cubicBezTo>
                  <a:pt x="3698" y="907"/>
                  <a:pt x="3638" y="847"/>
                  <a:pt x="3607" y="770"/>
                </a:cubicBezTo>
                <a:cubicBezTo>
                  <a:pt x="3565" y="663"/>
                  <a:pt x="3589" y="544"/>
                  <a:pt x="3599" y="429"/>
                </a:cubicBezTo>
                <a:cubicBezTo>
                  <a:pt x="3609" y="314"/>
                  <a:pt x="3598" y="184"/>
                  <a:pt x="3510" y="110"/>
                </a:cubicBezTo>
                <a:cubicBezTo>
                  <a:pt x="3461" y="69"/>
                  <a:pt x="3396" y="53"/>
                  <a:pt x="3334" y="44"/>
                </a:cubicBezTo>
                <a:cubicBezTo>
                  <a:pt x="3033" y="0"/>
                  <a:pt x="2731" y="87"/>
                  <a:pt x="2432" y="145"/>
                </a:cubicBezTo>
                <a:cubicBezTo>
                  <a:pt x="2169" y="197"/>
                  <a:pt x="1902" y="227"/>
                  <a:pt x="1635" y="251"/>
                </a:cubicBezTo>
                <a:cubicBezTo>
                  <a:pt x="1398" y="272"/>
                  <a:pt x="1157" y="273"/>
                  <a:pt x="940" y="385"/>
                </a:cubicBezTo>
              </a:path>
            </a:pathLst>
          </a:custGeom>
          <a:solidFill>
            <a:schemeClr val="accent3">
              <a:lumMod val="20000"/>
              <a:lumOff val="80000"/>
              <a:alpha val="1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D58F3E-E73D-4DA4-B46A-122324D0C325}"/>
              </a:ext>
            </a:extLst>
          </p:cNvPr>
          <p:cNvGrpSpPr/>
          <p:nvPr/>
        </p:nvGrpSpPr>
        <p:grpSpPr>
          <a:xfrm>
            <a:off x="10249069" y="2356620"/>
            <a:ext cx="1009832" cy="2679157"/>
            <a:chOff x="10249069" y="2356620"/>
            <a:chExt cx="1009832" cy="2679157"/>
          </a:xfrm>
        </p:grpSpPr>
        <p:sp>
          <p:nvSpPr>
            <p:cNvPr id="81" name="Freeform 165">
              <a:extLst>
                <a:ext uri="{FF2B5EF4-FFF2-40B4-BE49-F238E27FC236}">
                  <a16:creationId xmlns:a16="http://schemas.microsoft.com/office/drawing/2014/main" id="{0A1FBB7D-070D-4BD6-AD3A-70E299ED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3391" y="2827875"/>
              <a:ext cx="373213" cy="2207902"/>
            </a:xfrm>
            <a:custGeom>
              <a:avLst/>
              <a:gdLst>
                <a:gd name="T0" fmla="*/ 107 w 214"/>
                <a:gd name="T1" fmla="*/ 1265 h 1265"/>
                <a:gd name="T2" fmla="*/ 66 w 214"/>
                <a:gd name="T3" fmla="*/ 1030 h 1265"/>
                <a:gd name="T4" fmla="*/ 129 w 214"/>
                <a:gd name="T5" fmla="*/ 576 h 1265"/>
                <a:gd name="T6" fmla="*/ 179 w 214"/>
                <a:gd name="T7" fmla="*/ 187 h 1265"/>
                <a:gd name="T8" fmla="*/ 124 w 214"/>
                <a:gd name="T9" fmla="*/ 3 h 1265"/>
                <a:gd name="T10" fmla="*/ 131 w 214"/>
                <a:gd name="T11" fmla="*/ 0 h 1265"/>
                <a:gd name="T12" fmla="*/ 187 w 214"/>
                <a:gd name="T13" fmla="*/ 185 h 1265"/>
                <a:gd name="T14" fmla="*/ 136 w 214"/>
                <a:gd name="T15" fmla="*/ 579 h 1265"/>
                <a:gd name="T16" fmla="*/ 115 w 214"/>
                <a:gd name="T17" fmla="*/ 1263 h 1265"/>
                <a:gd name="T18" fmla="*/ 107 w 214"/>
                <a:gd name="T19" fmla="*/ 1265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1265">
                  <a:moveTo>
                    <a:pt x="107" y="1265"/>
                  </a:moveTo>
                  <a:cubicBezTo>
                    <a:pt x="107" y="1264"/>
                    <a:pt x="78" y="1164"/>
                    <a:pt x="66" y="1030"/>
                  </a:cubicBezTo>
                  <a:cubicBezTo>
                    <a:pt x="55" y="906"/>
                    <a:pt x="57" y="727"/>
                    <a:pt x="129" y="576"/>
                  </a:cubicBezTo>
                  <a:cubicBezTo>
                    <a:pt x="188" y="451"/>
                    <a:pt x="205" y="317"/>
                    <a:pt x="179" y="187"/>
                  </a:cubicBezTo>
                  <a:cubicBezTo>
                    <a:pt x="166" y="124"/>
                    <a:pt x="148" y="63"/>
                    <a:pt x="124" y="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55" y="60"/>
                    <a:pt x="174" y="122"/>
                    <a:pt x="187" y="185"/>
                  </a:cubicBezTo>
                  <a:cubicBezTo>
                    <a:pt x="214" y="317"/>
                    <a:pt x="196" y="453"/>
                    <a:pt x="136" y="579"/>
                  </a:cubicBezTo>
                  <a:cubicBezTo>
                    <a:pt x="0" y="866"/>
                    <a:pt x="114" y="1259"/>
                    <a:pt x="115" y="1263"/>
                  </a:cubicBezTo>
                  <a:cubicBezTo>
                    <a:pt x="107" y="1265"/>
                    <a:pt x="107" y="1265"/>
                    <a:pt x="107" y="1265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66">
              <a:extLst>
                <a:ext uri="{FF2B5EF4-FFF2-40B4-BE49-F238E27FC236}">
                  <a16:creationId xmlns:a16="http://schemas.microsoft.com/office/drawing/2014/main" id="{ADFCF267-3015-4D47-9A35-08B0A27C9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9406" y="2356620"/>
              <a:ext cx="307198" cy="483673"/>
            </a:xfrm>
            <a:custGeom>
              <a:avLst/>
              <a:gdLst>
                <a:gd name="T0" fmla="*/ 176 w 176"/>
                <a:gd name="T1" fmla="*/ 88 h 277"/>
                <a:gd name="T2" fmla="*/ 88 w 176"/>
                <a:gd name="T3" fmla="*/ 277 h 277"/>
                <a:gd name="T4" fmla="*/ 0 w 176"/>
                <a:gd name="T5" fmla="*/ 88 h 277"/>
                <a:gd name="T6" fmla="*/ 88 w 176"/>
                <a:gd name="T7" fmla="*/ 0 h 277"/>
                <a:gd name="T8" fmla="*/ 176 w 176"/>
                <a:gd name="T9" fmla="*/ 88 h 277"/>
                <a:gd name="T10" fmla="*/ 176 w 176"/>
                <a:gd name="T11" fmla="*/ 8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277">
                  <a:moveTo>
                    <a:pt x="176" y="88"/>
                  </a:moveTo>
                  <a:cubicBezTo>
                    <a:pt x="176" y="137"/>
                    <a:pt x="88" y="277"/>
                    <a:pt x="88" y="277"/>
                  </a:cubicBezTo>
                  <a:cubicBezTo>
                    <a:pt x="88" y="277"/>
                    <a:pt x="0" y="137"/>
                    <a:pt x="0" y="88"/>
                  </a:cubicBezTo>
                  <a:cubicBezTo>
                    <a:pt x="0" y="40"/>
                    <a:pt x="39" y="1"/>
                    <a:pt x="88" y="0"/>
                  </a:cubicBezTo>
                  <a:cubicBezTo>
                    <a:pt x="136" y="0"/>
                    <a:pt x="176" y="40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167">
              <a:extLst>
                <a:ext uri="{FF2B5EF4-FFF2-40B4-BE49-F238E27FC236}">
                  <a16:creationId xmlns:a16="http://schemas.microsoft.com/office/drawing/2014/main" id="{E6F11536-3D62-4C0F-9F8D-DE6E2084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046" y="2721336"/>
              <a:ext cx="354258" cy="452300"/>
            </a:xfrm>
            <a:custGeom>
              <a:avLst/>
              <a:gdLst>
                <a:gd name="T0" fmla="*/ 177 w 203"/>
                <a:gd name="T1" fmla="*/ 148 h 259"/>
                <a:gd name="T2" fmla="*/ 0 w 203"/>
                <a:gd name="T3" fmla="*/ 259 h 259"/>
                <a:gd name="T4" fmla="*/ 29 w 203"/>
                <a:gd name="T5" fmla="*/ 52 h 259"/>
                <a:gd name="T6" fmla="*/ 151 w 203"/>
                <a:gd name="T7" fmla="*/ 26 h 259"/>
                <a:gd name="T8" fmla="*/ 177 w 203"/>
                <a:gd name="T9" fmla="*/ 1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9">
                  <a:moveTo>
                    <a:pt x="177" y="148"/>
                  </a:moveTo>
                  <a:cubicBezTo>
                    <a:pt x="150" y="188"/>
                    <a:pt x="0" y="259"/>
                    <a:pt x="0" y="259"/>
                  </a:cubicBezTo>
                  <a:cubicBezTo>
                    <a:pt x="0" y="259"/>
                    <a:pt x="3" y="93"/>
                    <a:pt x="29" y="52"/>
                  </a:cubicBezTo>
                  <a:cubicBezTo>
                    <a:pt x="56" y="12"/>
                    <a:pt x="110" y="0"/>
                    <a:pt x="151" y="26"/>
                  </a:cubicBezTo>
                  <a:cubicBezTo>
                    <a:pt x="191" y="53"/>
                    <a:pt x="203" y="107"/>
                    <a:pt x="177" y="14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68">
              <a:extLst>
                <a:ext uri="{FF2B5EF4-FFF2-40B4-BE49-F238E27FC236}">
                  <a16:creationId xmlns:a16="http://schemas.microsoft.com/office/drawing/2014/main" id="{852AC698-A6ED-407F-B0D0-C79A6AB6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339" y="3465147"/>
              <a:ext cx="472562" cy="352298"/>
            </a:xfrm>
            <a:custGeom>
              <a:avLst/>
              <a:gdLst>
                <a:gd name="T0" fmla="*/ 208 w 271"/>
                <a:gd name="T1" fmla="*/ 180 h 202"/>
                <a:gd name="T2" fmla="*/ 0 w 271"/>
                <a:gd name="T3" fmla="*/ 187 h 202"/>
                <a:gd name="T4" fmla="*/ 129 w 271"/>
                <a:gd name="T5" fmla="*/ 24 h 202"/>
                <a:gd name="T6" fmla="*/ 248 w 271"/>
                <a:gd name="T7" fmla="*/ 59 h 202"/>
                <a:gd name="T8" fmla="*/ 213 w 271"/>
                <a:gd name="T9" fmla="*/ 178 h 202"/>
                <a:gd name="T10" fmla="*/ 208 w 271"/>
                <a:gd name="T11" fmla="*/ 18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202">
                  <a:moveTo>
                    <a:pt x="208" y="180"/>
                  </a:moveTo>
                  <a:cubicBezTo>
                    <a:pt x="164" y="202"/>
                    <a:pt x="0" y="187"/>
                    <a:pt x="0" y="187"/>
                  </a:cubicBezTo>
                  <a:cubicBezTo>
                    <a:pt x="0" y="187"/>
                    <a:pt x="86" y="45"/>
                    <a:pt x="129" y="24"/>
                  </a:cubicBezTo>
                  <a:cubicBezTo>
                    <a:pt x="171" y="0"/>
                    <a:pt x="225" y="16"/>
                    <a:pt x="248" y="59"/>
                  </a:cubicBezTo>
                  <a:cubicBezTo>
                    <a:pt x="271" y="101"/>
                    <a:pt x="255" y="154"/>
                    <a:pt x="213" y="178"/>
                  </a:cubicBezTo>
                  <a:cubicBezTo>
                    <a:pt x="211" y="178"/>
                    <a:pt x="209" y="179"/>
                    <a:pt x="208" y="18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69">
              <a:extLst>
                <a:ext uri="{FF2B5EF4-FFF2-40B4-BE49-F238E27FC236}">
                  <a16:creationId xmlns:a16="http://schemas.microsoft.com/office/drawing/2014/main" id="{C185B4CC-61F5-4532-A6AB-143C6401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6466" y="4084118"/>
              <a:ext cx="441842" cy="371906"/>
            </a:xfrm>
            <a:custGeom>
              <a:avLst/>
              <a:gdLst>
                <a:gd name="T0" fmla="*/ 204 w 253"/>
                <a:gd name="T1" fmla="*/ 171 h 213"/>
                <a:gd name="T2" fmla="*/ 0 w 253"/>
                <a:gd name="T3" fmla="*/ 213 h 213"/>
                <a:gd name="T4" fmla="*/ 100 w 253"/>
                <a:gd name="T5" fmla="*/ 30 h 213"/>
                <a:gd name="T6" fmla="*/ 223 w 253"/>
                <a:gd name="T7" fmla="*/ 46 h 213"/>
                <a:gd name="T8" fmla="*/ 207 w 253"/>
                <a:gd name="T9" fmla="*/ 169 h 213"/>
                <a:gd name="T10" fmla="*/ 204 w 253"/>
                <a:gd name="T11" fmla="*/ 17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3" h="213">
                  <a:moveTo>
                    <a:pt x="204" y="171"/>
                  </a:moveTo>
                  <a:cubicBezTo>
                    <a:pt x="166" y="200"/>
                    <a:pt x="0" y="213"/>
                    <a:pt x="0" y="213"/>
                  </a:cubicBezTo>
                  <a:cubicBezTo>
                    <a:pt x="0" y="213"/>
                    <a:pt x="61" y="59"/>
                    <a:pt x="100" y="30"/>
                  </a:cubicBezTo>
                  <a:cubicBezTo>
                    <a:pt x="139" y="0"/>
                    <a:pt x="194" y="8"/>
                    <a:pt x="223" y="46"/>
                  </a:cubicBezTo>
                  <a:cubicBezTo>
                    <a:pt x="253" y="84"/>
                    <a:pt x="246" y="139"/>
                    <a:pt x="207" y="169"/>
                  </a:cubicBezTo>
                  <a:cubicBezTo>
                    <a:pt x="206" y="170"/>
                    <a:pt x="205" y="170"/>
                    <a:pt x="204" y="171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70">
              <a:extLst>
                <a:ext uri="{FF2B5EF4-FFF2-40B4-BE49-F238E27FC236}">
                  <a16:creationId xmlns:a16="http://schemas.microsoft.com/office/drawing/2014/main" id="{E549BB55-AAE9-437C-A9E5-A6785CAE0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8683" y="2910230"/>
              <a:ext cx="404586" cy="399357"/>
            </a:xfrm>
            <a:custGeom>
              <a:avLst/>
              <a:gdLst>
                <a:gd name="T0" fmla="*/ 35 w 232"/>
                <a:gd name="T1" fmla="*/ 160 h 229"/>
                <a:gd name="T2" fmla="*/ 232 w 232"/>
                <a:gd name="T3" fmla="*/ 229 h 229"/>
                <a:gd name="T4" fmla="*/ 158 w 232"/>
                <a:gd name="T5" fmla="*/ 34 h 229"/>
                <a:gd name="T6" fmla="*/ 33 w 232"/>
                <a:gd name="T7" fmla="*/ 36 h 229"/>
                <a:gd name="T8" fmla="*/ 35 w 232"/>
                <a:gd name="T9" fmla="*/ 16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29">
                  <a:moveTo>
                    <a:pt x="35" y="160"/>
                  </a:moveTo>
                  <a:cubicBezTo>
                    <a:pt x="70" y="194"/>
                    <a:pt x="232" y="229"/>
                    <a:pt x="232" y="229"/>
                  </a:cubicBezTo>
                  <a:cubicBezTo>
                    <a:pt x="232" y="229"/>
                    <a:pt x="192" y="68"/>
                    <a:pt x="158" y="34"/>
                  </a:cubicBezTo>
                  <a:cubicBezTo>
                    <a:pt x="123" y="0"/>
                    <a:pt x="67" y="1"/>
                    <a:pt x="33" y="36"/>
                  </a:cubicBezTo>
                  <a:cubicBezTo>
                    <a:pt x="0" y="71"/>
                    <a:pt x="0" y="126"/>
                    <a:pt x="35" y="16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71">
              <a:extLst>
                <a:ext uri="{FF2B5EF4-FFF2-40B4-BE49-F238E27FC236}">
                  <a16:creationId xmlns:a16="http://schemas.microsoft.com/office/drawing/2014/main" id="{68F9254B-B2BD-4D6D-A9CF-B45C1773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2796" y="3585411"/>
              <a:ext cx="469294" cy="349029"/>
            </a:xfrm>
            <a:custGeom>
              <a:avLst/>
              <a:gdLst>
                <a:gd name="T0" fmla="*/ 61 w 269"/>
                <a:gd name="T1" fmla="*/ 179 h 200"/>
                <a:gd name="T2" fmla="*/ 269 w 269"/>
                <a:gd name="T3" fmla="*/ 185 h 200"/>
                <a:gd name="T4" fmla="*/ 140 w 269"/>
                <a:gd name="T5" fmla="*/ 22 h 200"/>
                <a:gd name="T6" fmla="*/ 22 w 269"/>
                <a:gd name="T7" fmla="*/ 60 h 200"/>
                <a:gd name="T8" fmla="*/ 60 w 269"/>
                <a:gd name="T9" fmla="*/ 178 h 200"/>
                <a:gd name="T10" fmla="*/ 61 w 269"/>
                <a:gd name="T11" fmla="*/ 17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200">
                  <a:moveTo>
                    <a:pt x="61" y="179"/>
                  </a:moveTo>
                  <a:cubicBezTo>
                    <a:pt x="105" y="200"/>
                    <a:pt x="269" y="185"/>
                    <a:pt x="269" y="185"/>
                  </a:cubicBezTo>
                  <a:cubicBezTo>
                    <a:pt x="269" y="185"/>
                    <a:pt x="184" y="44"/>
                    <a:pt x="140" y="22"/>
                  </a:cubicBezTo>
                  <a:cubicBezTo>
                    <a:pt x="97" y="0"/>
                    <a:pt x="44" y="17"/>
                    <a:pt x="22" y="60"/>
                  </a:cubicBezTo>
                  <a:cubicBezTo>
                    <a:pt x="0" y="103"/>
                    <a:pt x="17" y="156"/>
                    <a:pt x="60" y="178"/>
                  </a:cubicBezTo>
                  <a:cubicBezTo>
                    <a:pt x="60" y="178"/>
                    <a:pt x="61" y="178"/>
                    <a:pt x="61" y="17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73">
              <a:extLst>
                <a:ext uri="{FF2B5EF4-FFF2-40B4-BE49-F238E27FC236}">
                  <a16:creationId xmlns:a16="http://schemas.microsoft.com/office/drawing/2014/main" id="{E8E06832-BB66-4BB1-89F6-96B560808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9406" y="2356620"/>
              <a:ext cx="307198" cy="483673"/>
            </a:xfrm>
            <a:custGeom>
              <a:avLst/>
              <a:gdLst>
                <a:gd name="T0" fmla="*/ 88 w 176"/>
                <a:gd name="T1" fmla="*/ 0 h 277"/>
                <a:gd name="T2" fmla="*/ 88 w 176"/>
                <a:gd name="T3" fmla="*/ 0 h 277"/>
                <a:gd name="T4" fmla="*/ 0 w 176"/>
                <a:gd name="T5" fmla="*/ 88 h 277"/>
                <a:gd name="T6" fmla="*/ 88 w 176"/>
                <a:gd name="T7" fmla="*/ 277 h 277"/>
                <a:gd name="T8" fmla="*/ 176 w 176"/>
                <a:gd name="T9" fmla="*/ 88 h 277"/>
                <a:gd name="T10" fmla="*/ 176 w 176"/>
                <a:gd name="T11" fmla="*/ 88 h 277"/>
                <a:gd name="T12" fmla="*/ 88 w 176"/>
                <a:gd name="T1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27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39" y="1"/>
                    <a:pt x="0" y="40"/>
                    <a:pt x="0" y="88"/>
                  </a:cubicBezTo>
                  <a:cubicBezTo>
                    <a:pt x="0" y="137"/>
                    <a:pt x="88" y="277"/>
                    <a:pt x="88" y="277"/>
                  </a:cubicBezTo>
                  <a:cubicBezTo>
                    <a:pt x="88" y="277"/>
                    <a:pt x="176" y="137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40"/>
                    <a:pt x="136" y="0"/>
                    <a:pt x="8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74">
              <a:extLst>
                <a:ext uri="{FF2B5EF4-FFF2-40B4-BE49-F238E27FC236}">
                  <a16:creationId xmlns:a16="http://schemas.microsoft.com/office/drawing/2014/main" id="{2ADF86DE-F35D-40CB-973C-CBB59B566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046" y="2742252"/>
              <a:ext cx="333342" cy="431384"/>
            </a:xfrm>
            <a:custGeom>
              <a:avLst/>
              <a:gdLst>
                <a:gd name="T0" fmla="*/ 103 w 191"/>
                <a:gd name="T1" fmla="*/ 0 h 247"/>
                <a:gd name="T2" fmla="*/ 29 w 191"/>
                <a:gd name="T3" fmla="*/ 40 h 247"/>
                <a:gd name="T4" fmla="*/ 1 w 191"/>
                <a:gd name="T5" fmla="*/ 217 h 247"/>
                <a:gd name="T6" fmla="*/ 0 w 191"/>
                <a:gd name="T7" fmla="*/ 247 h 247"/>
                <a:gd name="T8" fmla="*/ 177 w 191"/>
                <a:gd name="T9" fmla="*/ 136 h 247"/>
                <a:gd name="T10" fmla="*/ 191 w 191"/>
                <a:gd name="T11" fmla="*/ 88 h 247"/>
                <a:gd name="T12" fmla="*/ 151 w 191"/>
                <a:gd name="T13" fmla="*/ 14 h 247"/>
                <a:gd name="T14" fmla="*/ 103 w 191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247">
                  <a:moveTo>
                    <a:pt x="103" y="0"/>
                  </a:moveTo>
                  <a:cubicBezTo>
                    <a:pt x="74" y="0"/>
                    <a:pt x="46" y="14"/>
                    <a:pt x="29" y="40"/>
                  </a:cubicBezTo>
                  <a:cubicBezTo>
                    <a:pt x="10" y="70"/>
                    <a:pt x="3" y="168"/>
                    <a:pt x="1" y="217"/>
                  </a:cubicBezTo>
                  <a:cubicBezTo>
                    <a:pt x="1" y="235"/>
                    <a:pt x="0" y="247"/>
                    <a:pt x="0" y="247"/>
                  </a:cubicBezTo>
                  <a:cubicBezTo>
                    <a:pt x="0" y="247"/>
                    <a:pt x="150" y="176"/>
                    <a:pt x="177" y="136"/>
                  </a:cubicBezTo>
                  <a:cubicBezTo>
                    <a:pt x="186" y="121"/>
                    <a:pt x="191" y="104"/>
                    <a:pt x="191" y="88"/>
                  </a:cubicBezTo>
                  <a:cubicBezTo>
                    <a:pt x="191" y="59"/>
                    <a:pt x="177" y="31"/>
                    <a:pt x="151" y="14"/>
                  </a:cubicBezTo>
                  <a:cubicBezTo>
                    <a:pt x="136" y="5"/>
                    <a:pt x="120" y="0"/>
                    <a:pt x="103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75">
              <a:extLst>
                <a:ext uri="{FF2B5EF4-FFF2-40B4-BE49-F238E27FC236}">
                  <a16:creationId xmlns:a16="http://schemas.microsoft.com/office/drawing/2014/main" id="{880DC9A8-A71F-4720-A2D1-001C410E4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339" y="3487370"/>
              <a:ext cx="451647" cy="312427"/>
            </a:xfrm>
            <a:custGeom>
              <a:avLst/>
              <a:gdLst>
                <a:gd name="T0" fmla="*/ 171 w 259"/>
                <a:gd name="T1" fmla="*/ 0 h 179"/>
                <a:gd name="T2" fmla="*/ 129 w 259"/>
                <a:gd name="T3" fmla="*/ 11 h 179"/>
                <a:gd name="T4" fmla="*/ 11 w 259"/>
                <a:gd name="T5" fmla="*/ 156 h 179"/>
                <a:gd name="T6" fmla="*/ 0 w 259"/>
                <a:gd name="T7" fmla="*/ 174 h 179"/>
                <a:gd name="T8" fmla="*/ 110 w 259"/>
                <a:gd name="T9" fmla="*/ 179 h 179"/>
                <a:gd name="T10" fmla="*/ 208 w 259"/>
                <a:gd name="T11" fmla="*/ 167 h 179"/>
                <a:gd name="T12" fmla="*/ 213 w 259"/>
                <a:gd name="T13" fmla="*/ 165 h 179"/>
                <a:gd name="T14" fmla="*/ 258 w 259"/>
                <a:gd name="T15" fmla="*/ 88 h 179"/>
                <a:gd name="T16" fmla="*/ 248 w 259"/>
                <a:gd name="T17" fmla="*/ 46 h 179"/>
                <a:gd name="T18" fmla="*/ 171 w 259"/>
                <a:gd name="T1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179">
                  <a:moveTo>
                    <a:pt x="171" y="0"/>
                  </a:moveTo>
                  <a:cubicBezTo>
                    <a:pt x="156" y="0"/>
                    <a:pt x="142" y="3"/>
                    <a:pt x="129" y="11"/>
                  </a:cubicBezTo>
                  <a:cubicBezTo>
                    <a:pt x="95" y="28"/>
                    <a:pt x="35" y="117"/>
                    <a:pt x="11" y="156"/>
                  </a:cubicBezTo>
                  <a:cubicBezTo>
                    <a:pt x="4" y="167"/>
                    <a:pt x="0" y="174"/>
                    <a:pt x="0" y="174"/>
                  </a:cubicBezTo>
                  <a:cubicBezTo>
                    <a:pt x="0" y="174"/>
                    <a:pt x="55" y="179"/>
                    <a:pt x="110" y="179"/>
                  </a:cubicBezTo>
                  <a:cubicBezTo>
                    <a:pt x="150" y="179"/>
                    <a:pt x="189" y="176"/>
                    <a:pt x="208" y="167"/>
                  </a:cubicBezTo>
                  <a:cubicBezTo>
                    <a:pt x="209" y="166"/>
                    <a:pt x="211" y="165"/>
                    <a:pt x="213" y="165"/>
                  </a:cubicBezTo>
                  <a:cubicBezTo>
                    <a:pt x="242" y="149"/>
                    <a:pt x="258" y="119"/>
                    <a:pt x="258" y="88"/>
                  </a:cubicBezTo>
                  <a:cubicBezTo>
                    <a:pt x="259" y="73"/>
                    <a:pt x="255" y="59"/>
                    <a:pt x="248" y="46"/>
                  </a:cubicBezTo>
                  <a:cubicBezTo>
                    <a:pt x="232" y="16"/>
                    <a:pt x="202" y="0"/>
                    <a:pt x="17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76">
              <a:extLst>
                <a:ext uri="{FF2B5EF4-FFF2-40B4-BE49-F238E27FC236}">
                  <a16:creationId xmlns:a16="http://schemas.microsoft.com/office/drawing/2014/main" id="{402F7F87-57FE-4D3E-B152-89F922E5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6466" y="4105033"/>
              <a:ext cx="420927" cy="350990"/>
            </a:xfrm>
            <a:custGeom>
              <a:avLst/>
              <a:gdLst>
                <a:gd name="T0" fmla="*/ 154 w 241"/>
                <a:gd name="T1" fmla="*/ 0 h 201"/>
                <a:gd name="T2" fmla="*/ 100 w 241"/>
                <a:gd name="T3" fmla="*/ 18 h 201"/>
                <a:gd name="T4" fmla="*/ 4 w 241"/>
                <a:gd name="T5" fmla="*/ 191 h 201"/>
                <a:gd name="T6" fmla="*/ 0 w 241"/>
                <a:gd name="T7" fmla="*/ 201 h 201"/>
                <a:gd name="T8" fmla="*/ 204 w 241"/>
                <a:gd name="T9" fmla="*/ 159 h 201"/>
                <a:gd name="T10" fmla="*/ 207 w 241"/>
                <a:gd name="T11" fmla="*/ 157 h 201"/>
                <a:gd name="T12" fmla="*/ 241 w 241"/>
                <a:gd name="T13" fmla="*/ 87 h 201"/>
                <a:gd name="T14" fmla="*/ 223 w 241"/>
                <a:gd name="T15" fmla="*/ 34 h 201"/>
                <a:gd name="T16" fmla="*/ 154 w 241"/>
                <a:gd name="T1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201">
                  <a:moveTo>
                    <a:pt x="154" y="0"/>
                  </a:moveTo>
                  <a:cubicBezTo>
                    <a:pt x="135" y="0"/>
                    <a:pt x="116" y="6"/>
                    <a:pt x="100" y="18"/>
                  </a:cubicBezTo>
                  <a:cubicBezTo>
                    <a:pt x="67" y="42"/>
                    <a:pt x="18" y="157"/>
                    <a:pt x="4" y="191"/>
                  </a:cubicBezTo>
                  <a:cubicBezTo>
                    <a:pt x="2" y="197"/>
                    <a:pt x="0" y="201"/>
                    <a:pt x="0" y="201"/>
                  </a:cubicBezTo>
                  <a:cubicBezTo>
                    <a:pt x="0" y="201"/>
                    <a:pt x="166" y="188"/>
                    <a:pt x="204" y="159"/>
                  </a:cubicBezTo>
                  <a:cubicBezTo>
                    <a:pt x="205" y="158"/>
                    <a:pt x="206" y="158"/>
                    <a:pt x="207" y="157"/>
                  </a:cubicBezTo>
                  <a:cubicBezTo>
                    <a:pt x="230" y="140"/>
                    <a:pt x="241" y="114"/>
                    <a:pt x="241" y="87"/>
                  </a:cubicBezTo>
                  <a:cubicBezTo>
                    <a:pt x="241" y="69"/>
                    <a:pt x="236" y="50"/>
                    <a:pt x="223" y="34"/>
                  </a:cubicBezTo>
                  <a:cubicBezTo>
                    <a:pt x="206" y="11"/>
                    <a:pt x="180" y="0"/>
                    <a:pt x="15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77">
              <a:extLst>
                <a:ext uri="{FF2B5EF4-FFF2-40B4-BE49-F238E27FC236}">
                  <a16:creationId xmlns:a16="http://schemas.microsoft.com/office/drawing/2014/main" id="{9A01BE12-0BF0-4072-AE42-4FCA11FAC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4370" y="2925917"/>
              <a:ext cx="388899" cy="383671"/>
            </a:xfrm>
            <a:custGeom>
              <a:avLst/>
              <a:gdLst>
                <a:gd name="T0" fmla="*/ 87 w 223"/>
                <a:gd name="T1" fmla="*/ 0 h 220"/>
                <a:gd name="T2" fmla="*/ 24 w 223"/>
                <a:gd name="T3" fmla="*/ 27 h 220"/>
                <a:gd name="T4" fmla="*/ 0 w 223"/>
                <a:gd name="T5" fmla="*/ 88 h 220"/>
                <a:gd name="T6" fmla="*/ 26 w 223"/>
                <a:gd name="T7" fmla="*/ 151 h 220"/>
                <a:gd name="T8" fmla="*/ 223 w 223"/>
                <a:gd name="T9" fmla="*/ 220 h 220"/>
                <a:gd name="T10" fmla="*/ 217 w 223"/>
                <a:gd name="T11" fmla="*/ 196 h 220"/>
                <a:gd name="T12" fmla="*/ 149 w 223"/>
                <a:gd name="T13" fmla="*/ 25 h 220"/>
                <a:gd name="T14" fmla="*/ 87 w 223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20">
                  <a:moveTo>
                    <a:pt x="87" y="0"/>
                  </a:moveTo>
                  <a:cubicBezTo>
                    <a:pt x="64" y="0"/>
                    <a:pt x="42" y="9"/>
                    <a:pt x="24" y="27"/>
                  </a:cubicBezTo>
                  <a:cubicBezTo>
                    <a:pt x="8" y="44"/>
                    <a:pt x="0" y="66"/>
                    <a:pt x="0" y="88"/>
                  </a:cubicBezTo>
                  <a:cubicBezTo>
                    <a:pt x="0" y="111"/>
                    <a:pt x="9" y="134"/>
                    <a:pt x="26" y="151"/>
                  </a:cubicBezTo>
                  <a:cubicBezTo>
                    <a:pt x="61" y="185"/>
                    <a:pt x="223" y="220"/>
                    <a:pt x="223" y="220"/>
                  </a:cubicBezTo>
                  <a:cubicBezTo>
                    <a:pt x="223" y="220"/>
                    <a:pt x="221" y="211"/>
                    <a:pt x="217" y="196"/>
                  </a:cubicBezTo>
                  <a:cubicBezTo>
                    <a:pt x="204" y="150"/>
                    <a:pt x="175" y="51"/>
                    <a:pt x="149" y="25"/>
                  </a:cubicBezTo>
                  <a:cubicBezTo>
                    <a:pt x="132" y="8"/>
                    <a:pt x="109" y="0"/>
                    <a:pt x="8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78">
              <a:extLst>
                <a:ext uri="{FF2B5EF4-FFF2-40B4-BE49-F238E27FC236}">
                  <a16:creationId xmlns:a16="http://schemas.microsoft.com/office/drawing/2014/main" id="{ADF27F53-4D2B-4C5F-8B05-9F3B398D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711" y="3606327"/>
              <a:ext cx="448378" cy="310466"/>
            </a:xfrm>
            <a:custGeom>
              <a:avLst/>
              <a:gdLst>
                <a:gd name="T0" fmla="*/ 88 w 257"/>
                <a:gd name="T1" fmla="*/ 0 h 178"/>
                <a:gd name="T2" fmla="*/ 10 w 257"/>
                <a:gd name="T3" fmla="*/ 48 h 178"/>
                <a:gd name="T4" fmla="*/ 0 w 257"/>
                <a:gd name="T5" fmla="*/ 88 h 178"/>
                <a:gd name="T6" fmla="*/ 48 w 257"/>
                <a:gd name="T7" fmla="*/ 166 h 178"/>
                <a:gd name="T8" fmla="*/ 49 w 257"/>
                <a:gd name="T9" fmla="*/ 167 h 178"/>
                <a:gd name="T10" fmla="*/ 147 w 257"/>
                <a:gd name="T11" fmla="*/ 178 h 178"/>
                <a:gd name="T12" fmla="*/ 257 w 257"/>
                <a:gd name="T13" fmla="*/ 173 h 178"/>
                <a:gd name="T14" fmla="*/ 255 w 257"/>
                <a:gd name="T15" fmla="*/ 169 h 178"/>
                <a:gd name="T16" fmla="*/ 128 w 257"/>
                <a:gd name="T17" fmla="*/ 10 h 178"/>
                <a:gd name="T18" fmla="*/ 88 w 257"/>
                <a:gd name="T1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78">
                  <a:moveTo>
                    <a:pt x="88" y="0"/>
                  </a:moveTo>
                  <a:cubicBezTo>
                    <a:pt x="56" y="0"/>
                    <a:pt x="26" y="18"/>
                    <a:pt x="10" y="48"/>
                  </a:cubicBezTo>
                  <a:cubicBezTo>
                    <a:pt x="4" y="61"/>
                    <a:pt x="0" y="74"/>
                    <a:pt x="0" y="88"/>
                  </a:cubicBezTo>
                  <a:cubicBezTo>
                    <a:pt x="1" y="120"/>
                    <a:pt x="18" y="150"/>
                    <a:pt x="48" y="166"/>
                  </a:cubicBezTo>
                  <a:cubicBezTo>
                    <a:pt x="48" y="166"/>
                    <a:pt x="49" y="166"/>
                    <a:pt x="49" y="167"/>
                  </a:cubicBezTo>
                  <a:cubicBezTo>
                    <a:pt x="68" y="176"/>
                    <a:pt x="107" y="178"/>
                    <a:pt x="147" y="178"/>
                  </a:cubicBezTo>
                  <a:cubicBezTo>
                    <a:pt x="202" y="178"/>
                    <a:pt x="257" y="173"/>
                    <a:pt x="257" y="173"/>
                  </a:cubicBezTo>
                  <a:cubicBezTo>
                    <a:pt x="257" y="173"/>
                    <a:pt x="257" y="172"/>
                    <a:pt x="255" y="169"/>
                  </a:cubicBezTo>
                  <a:cubicBezTo>
                    <a:pt x="241" y="147"/>
                    <a:pt x="167" y="30"/>
                    <a:pt x="128" y="10"/>
                  </a:cubicBezTo>
                  <a:cubicBezTo>
                    <a:pt x="116" y="3"/>
                    <a:pt x="102" y="0"/>
                    <a:pt x="8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79">
              <a:extLst>
                <a:ext uri="{FF2B5EF4-FFF2-40B4-BE49-F238E27FC236}">
                  <a16:creationId xmlns:a16="http://schemas.microsoft.com/office/drawing/2014/main" id="{B28AD8FD-2A06-4E57-9539-52776069B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9069" y="4332491"/>
              <a:ext cx="415044" cy="347068"/>
            </a:xfrm>
            <a:custGeom>
              <a:avLst/>
              <a:gdLst>
                <a:gd name="T0" fmla="*/ 87 w 238"/>
                <a:gd name="T1" fmla="*/ 0 h 199"/>
                <a:gd name="T2" fmla="*/ 16 w 238"/>
                <a:gd name="T3" fmla="*/ 36 h 199"/>
                <a:gd name="T4" fmla="*/ 0 w 238"/>
                <a:gd name="T5" fmla="*/ 82 h 199"/>
                <a:gd name="T6" fmla="*/ 26 w 238"/>
                <a:gd name="T7" fmla="*/ 135 h 199"/>
                <a:gd name="T8" fmla="*/ 54 w 238"/>
                <a:gd name="T9" fmla="*/ 167 h 199"/>
                <a:gd name="T10" fmla="*/ 238 w 238"/>
                <a:gd name="T11" fmla="*/ 199 h 199"/>
                <a:gd name="T12" fmla="*/ 230 w 238"/>
                <a:gd name="T13" fmla="*/ 179 h 199"/>
                <a:gd name="T14" fmla="*/ 138 w 238"/>
                <a:gd name="T15" fmla="*/ 16 h 199"/>
                <a:gd name="T16" fmla="*/ 87 w 238"/>
                <a:gd name="T1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199">
                  <a:moveTo>
                    <a:pt x="87" y="0"/>
                  </a:moveTo>
                  <a:cubicBezTo>
                    <a:pt x="60" y="0"/>
                    <a:pt x="33" y="12"/>
                    <a:pt x="16" y="36"/>
                  </a:cubicBezTo>
                  <a:cubicBezTo>
                    <a:pt x="6" y="50"/>
                    <a:pt x="0" y="66"/>
                    <a:pt x="0" y="82"/>
                  </a:cubicBezTo>
                  <a:cubicBezTo>
                    <a:pt x="12" y="112"/>
                    <a:pt x="26" y="135"/>
                    <a:pt x="26" y="135"/>
                  </a:cubicBezTo>
                  <a:cubicBezTo>
                    <a:pt x="35" y="141"/>
                    <a:pt x="44" y="152"/>
                    <a:pt x="54" y="167"/>
                  </a:cubicBezTo>
                  <a:cubicBezTo>
                    <a:pt x="112" y="189"/>
                    <a:pt x="238" y="199"/>
                    <a:pt x="238" y="199"/>
                  </a:cubicBezTo>
                  <a:cubicBezTo>
                    <a:pt x="238" y="199"/>
                    <a:pt x="235" y="191"/>
                    <a:pt x="230" y="179"/>
                  </a:cubicBezTo>
                  <a:cubicBezTo>
                    <a:pt x="212" y="136"/>
                    <a:pt x="169" y="39"/>
                    <a:pt x="138" y="16"/>
                  </a:cubicBezTo>
                  <a:cubicBezTo>
                    <a:pt x="123" y="5"/>
                    <a:pt x="105" y="0"/>
                    <a:pt x="8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8A8A2A9-F03B-4DE7-A7B0-1A654520A9D9}"/>
              </a:ext>
            </a:extLst>
          </p:cNvPr>
          <p:cNvGrpSpPr/>
          <p:nvPr/>
        </p:nvGrpSpPr>
        <p:grpSpPr>
          <a:xfrm>
            <a:off x="6331970" y="2728526"/>
            <a:ext cx="1024211" cy="2678502"/>
            <a:chOff x="6331970" y="2728526"/>
            <a:chExt cx="1024211" cy="2678502"/>
          </a:xfrm>
        </p:grpSpPr>
        <p:sp>
          <p:nvSpPr>
            <p:cNvPr id="53" name="Freeform 150">
              <a:extLst>
                <a:ext uri="{FF2B5EF4-FFF2-40B4-BE49-F238E27FC236}">
                  <a16:creationId xmlns:a16="http://schemas.microsoft.com/office/drawing/2014/main" id="{55AE5E64-5F3C-4378-98EC-E7BA90AF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208" y="3199780"/>
              <a:ext cx="371906" cy="2207248"/>
            </a:xfrm>
            <a:custGeom>
              <a:avLst/>
              <a:gdLst>
                <a:gd name="T0" fmla="*/ 106 w 213"/>
                <a:gd name="T1" fmla="*/ 1265 h 1265"/>
                <a:gd name="T2" fmla="*/ 65 w 213"/>
                <a:gd name="T3" fmla="*/ 1030 h 1265"/>
                <a:gd name="T4" fmla="*/ 129 w 213"/>
                <a:gd name="T5" fmla="*/ 575 h 1265"/>
                <a:gd name="T6" fmla="*/ 179 w 213"/>
                <a:gd name="T7" fmla="*/ 186 h 1265"/>
                <a:gd name="T8" fmla="*/ 123 w 213"/>
                <a:gd name="T9" fmla="*/ 3 h 1265"/>
                <a:gd name="T10" fmla="*/ 131 w 213"/>
                <a:gd name="T11" fmla="*/ 0 h 1265"/>
                <a:gd name="T12" fmla="*/ 187 w 213"/>
                <a:gd name="T13" fmla="*/ 185 h 1265"/>
                <a:gd name="T14" fmla="*/ 136 w 213"/>
                <a:gd name="T15" fmla="*/ 579 h 1265"/>
                <a:gd name="T16" fmla="*/ 114 w 213"/>
                <a:gd name="T17" fmla="*/ 1262 h 1265"/>
                <a:gd name="T18" fmla="*/ 106 w 213"/>
                <a:gd name="T19" fmla="*/ 1265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1265">
                  <a:moveTo>
                    <a:pt x="106" y="1265"/>
                  </a:moveTo>
                  <a:cubicBezTo>
                    <a:pt x="106" y="1264"/>
                    <a:pt x="77" y="1164"/>
                    <a:pt x="65" y="1030"/>
                  </a:cubicBezTo>
                  <a:cubicBezTo>
                    <a:pt x="55" y="906"/>
                    <a:pt x="57" y="727"/>
                    <a:pt x="129" y="575"/>
                  </a:cubicBezTo>
                  <a:cubicBezTo>
                    <a:pt x="188" y="451"/>
                    <a:pt x="205" y="316"/>
                    <a:pt x="179" y="186"/>
                  </a:cubicBezTo>
                  <a:cubicBezTo>
                    <a:pt x="166" y="124"/>
                    <a:pt x="147" y="62"/>
                    <a:pt x="123" y="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55" y="60"/>
                    <a:pt x="174" y="122"/>
                    <a:pt x="187" y="185"/>
                  </a:cubicBezTo>
                  <a:cubicBezTo>
                    <a:pt x="213" y="317"/>
                    <a:pt x="196" y="453"/>
                    <a:pt x="136" y="579"/>
                  </a:cubicBezTo>
                  <a:cubicBezTo>
                    <a:pt x="0" y="865"/>
                    <a:pt x="113" y="1258"/>
                    <a:pt x="114" y="1262"/>
                  </a:cubicBezTo>
                  <a:cubicBezTo>
                    <a:pt x="106" y="1265"/>
                    <a:pt x="106" y="1265"/>
                    <a:pt x="106" y="1265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51">
              <a:extLst>
                <a:ext uri="{FF2B5EF4-FFF2-40B4-BE49-F238E27FC236}">
                  <a16:creationId xmlns:a16="http://schemas.microsoft.com/office/drawing/2014/main" id="{4366A20E-A691-4D67-834D-4E835CB2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876" y="2728526"/>
              <a:ext cx="305237" cy="483020"/>
            </a:xfrm>
            <a:custGeom>
              <a:avLst/>
              <a:gdLst>
                <a:gd name="T0" fmla="*/ 175 w 175"/>
                <a:gd name="T1" fmla="*/ 88 h 277"/>
                <a:gd name="T2" fmla="*/ 87 w 175"/>
                <a:gd name="T3" fmla="*/ 277 h 277"/>
                <a:gd name="T4" fmla="*/ 0 w 175"/>
                <a:gd name="T5" fmla="*/ 88 h 277"/>
                <a:gd name="T6" fmla="*/ 87 w 175"/>
                <a:gd name="T7" fmla="*/ 0 h 277"/>
                <a:gd name="T8" fmla="*/ 175 w 175"/>
                <a:gd name="T9" fmla="*/ 8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77">
                  <a:moveTo>
                    <a:pt x="175" y="88"/>
                  </a:moveTo>
                  <a:cubicBezTo>
                    <a:pt x="175" y="136"/>
                    <a:pt x="87" y="277"/>
                    <a:pt x="87" y="277"/>
                  </a:cubicBezTo>
                  <a:cubicBezTo>
                    <a:pt x="87" y="277"/>
                    <a:pt x="0" y="136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6" y="0"/>
                    <a:pt x="175" y="39"/>
                    <a:pt x="175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152">
              <a:extLst>
                <a:ext uri="{FF2B5EF4-FFF2-40B4-BE49-F238E27FC236}">
                  <a16:creationId xmlns:a16="http://schemas.microsoft.com/office/drawing/2014/main" id="{1E1CCCDB-0EB8-42EF-926E-8AE9F89C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63" y="3091280"/>
              <a:ext cx="354258" cy="452300"/>
            </a:xfrm>
            <a:custGeom>
              <a:avLst/>
              <a:gdLst>
                <a:gd name="T0" fmla="*/ 176 w 203"/>
                <a:gd name="T1" fmla="*/ 148 h 259"/>
                <a:gd name="T2" fmla="*/ 0 w 203"/>
                <a:gd name="T3" fmla="*/ 259 h 259"/>
                <a:gd name="T4" fmla="*/ 29 w 203"/>
                <a:gd name="T5" fmla="*/ 53 h 259"/>
                <a:gd name="T6" fmla="*/ 150 w 203"/>
                <a:gd name="T7" fmla="*/ 27 h 259"/>
                <a:gd name="T8" fmla="*/ 176 w 203"/>
                <a:gd name="T9" fmla="*/ 1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9">
                  <a:moveTo>
                    <a:pt x="176" y="148"/>
                  </a:moveTo>
                  <a:cubicBezTo>
                    <a:pt x="150" y="189"/>
                    <a:pt x="0" y="259"/>
                    <a:pt x="0" y="259"/>
                  </a:cubicBezTo>
                  <a:cubicBezTo>
                    <a:pt x="0" y="259"/>
                    <a:pt x="3" y="93"/>
                    <a:pt x="29" y="53"/>
                  </a:cubicBezTo>
                  <a:cubicBezTo>
                    <a:pt x="55" y="12"/>
                    <a:pt x="110" y="0"/>
                    <a:pt x="150" y="27"/>
                  </a:cubicBezTo>
                  <a:cubicBezTo>
                    <a:pt x="191" y="53"/>
                    <a:pt x="203" y="107"/>
                    <a:pt x="176" y="14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153">
              <a:extLst>
                <a:ext uri="{FF2B5EF4-FFF2-40B4-BE49-F238E27FC236}">
                  <a16:creationId xmlns:a16="http://schemas.microsoft.com/office/drawing/2014/main" id="{2F991203-1C31-4B04-8F11-45DD97FF3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848" y="3840320"/>
              <a:ext cx="467333" cy="349029"/>
            </a:xfrm>
            <a:custGeom>
              <a:avLst/>
              <a:gdLst>
                <a:gd name="T0" fmla="*/ 208 w 268"/>
                <a:gd name="T1" fmla="*/ 178 h 200"/>
                <a:gd name="T2" fmla="*/ 0 w 268"/>
                <a:gd name="T3" fmla="*/ 184 h 200"/>
                <a:gd name="T4" fmla="*/ 129 w 268"/>
                <a:gd name="T5" fmla="*/ 21 h 200"/>
                <a:gd name="T6" fmla="*/ 246 w 268"/>
                <a:gd name="T7" fmla="*/ 61 h 200"/>
                <a:gd name="T8" fmla="*/ 208 w 268"/>
                <a:gd name="T9" fmla="*/ 17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200">
                  <a:moveTo>
                    <a:pt x="208" y="178"/>
                  </a:moveTo>
                  <a:cubicBezTo>
                    <a:pt x="165" y="200"/>
                    <a:pt x="0" y="184"/>
                    <a:pt x="0" y="184"/>
                  </a:cubicBezTo>
                  <a:cubicBezTo>
                    <a:pt x="0" y="184"/>
                    <a:pt x="86" y="43"/>
                    <a:pt x="129" y="21"/>
                  </a:cubicBezTo>
                  <a:cubicBezTo>
                    <a:pt x="172" y="0"/>
                    <a:pt x="225" y="17"/>
                    <a:pt x="246" y="61"/>
                  </a:cubicBezTo>
                  <a:cubicBezTo>
                    <a:pt x="268" y="104"/>
                    <a:pt x="250" y="156"/>
                    <a:pt x="208" y="17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154">
              <a:extLst>
                <a:ext uri="{FF2B5EF4-FFF2-40B4-BE49-F238E27FC236}">
                  <a16:creationId xmlns:a16="http://schemas.microsoft.com/office/drawing/2014/main" id="{CAA42FA8-8A96-4494-89A3-E1199F7EE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936" y="4456023"/>
              <a:ext cx="439881" cy="369945"/>
            </a:xfrm>
            <a:custGeom>
              <a:avLst/>
              <a:gdLst>
                <a:gd name="T0" fmla="*/ 204 w 252"/>
                <a:gd name="T1" fmla="*/ 171 h 212"/>
                <a:gd name="T2" fmla="*/ 0 w 252"/>
                <a:gd name="T3" fmla="*/ 212 h 212"/>
                <a:gd name="T4" fmla="*/ 100 w 252"/>
                <a:gd name="T5" fmla="*/ 30 h 212"/>
                <a:gd name="T6" fmla="*/ 223 w 252"/>
                <a:gd name="T7" fmla="*/ 46 h 212"/>
                <a:gd name="T8" fmla="*/ 206 w 252"/>
                <a:gd name="T9" fmla="*/ 169 h 212"/>
                <a:gd name="T10" fmla="*/ 204 w 252"/>
                <a:gd name="T11" fmla="*/ 171 h 212"/>
                <a:gd name="T12" fmla="*/ 204 w 252"/>
                <a:gd name="T13" fmla="*/ 17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12">
                  <a:moveTo>
                    <a:pt x="204" y="171"/>
                  </a:moveTo>
                  <a:cubicBezTo>
                    <a:pt x="165" y="199"/>
                    <a:pt x="0" y="212"/>
                    <a:pt x="0" y="212"/>
                  </a:cubicBezTo>
                  <a:cubicBezTo>
                    <a:pt x="0" y="212"/>
                    <a:pt x="61" y="58"/>
                    <a:pt x="100" y="30"/>
                  </a:cubicBezTo>
                  <a:cubicBezTo>
                    <a:pt x="138" y="0"/>
                    <a:pt x="193" y="8"/>
                    <a:pt x="223" y="46"/>
                  </a:cubicBezTo>
                  <a:cubicBezTo>
                    <a:pt x="252" y="85"/>
                    <a:pt x="244" y="140"/>
                    <a:pt x="206" y="169"/>
                  </a:cubicBezTo>
                  <a:cubicBezTo>
                    <a:pt x="205" y="170"/>
                    <a:pt x="205" y="170"/>
                    <a:pt x="204" y="171"/>
                  </a:cubicBezTo>
                  <a:cubicBezTo>
                    <a:pt x="204" y="171"/>
                    <a:pt x="204" y="171"/>
                    <a:pt x="204" y="171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155">
              <a:extLst>
                <a:ext uri="{FF2B5EF4-FFF2-40B4-BE49-F238E27FC236}">
                  <a16:creationId xmlns:a16="http://schemas.microsoft.com/office/drawing/2014/main" id="{6AFC43E4-2FB2-4001-ADD2-14BDADF5E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93" y="3281482"/>
              <a:ext cx="404586" cy="398050"/>
            </a:xfrm>
            <a:custGeom>
              <a:avLst/>
              <a:gdLst>
                <a:gd name="T0" fmla="*/ 36 w 232"/>
                <a:gd name="T1" fmla="*/ 159 h 228"/>
                <a:gd name="T2" fmla="*/ 232 w 232"/>
                <a:gd name="T3" fmla="*/ 228 h 228"/>
                <a:gd name="T4" fmla="*/ 158 w 232"/>
                <a:gd name="T5" fmla="*/ 34 h 228"/>
                <a:gd name="T6" fmla="*/ 34 w 232"/>
                <a:gd name="T7" fmla="*/ 36 h 228"/>
                <a:gd name="T8" fmla="*/ 36 w 232"/>
                <a:gd name="T9" fmla="*/ 15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28">
                  <a:moveTo>
                    <a:pt x="36" y="159"/>
                  </a:moveTo>
                  <a:cubicBezTo>
                    <a:pt x="70" y="193"/>
                    <a:pt x="232" y="228"/>
                    <a:pt x="232" y="228"/>
                  </a:cubicBezTo>
                  <a:cubicBezTo>
                    <a:pt x="232" y="228"/>
                    <a:pt x="193" y="67"/>
                    <a:pt x="158" y="34"/>
                  </a:cubicBezTo>
                  <a:cubicBezTo>
                    <a:pt x="123" y="0"/>
                    <a:pt x="67" y="1"/>
                    <a:pt x="34" y="36"/>
                  </a:cubicBezTo>
                  <a:cubicBezTo>
                    <a:pt x="0" y="71"/>
                    <a:pt x="1" y="126"/>
                    <a:pt x="36" y="15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156">
              <a:extLst>
                <a:ext uri="{FF2B5EF4-FFF2-40B4-BE49-F238E27FC236}">
                  <a16:creationId xmlns:a16="http://schemas.microsoft.com/office/drawing/2014/main" id="{79676F8D-C9B6-44BF-B0B4-166BA961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304" y="3955356"/>
              <a:ext cx="471255" cy="350990"/>
            </a:xfrm>
            <a:custGeom>
              <a:avLst/>
              <a:gdLst>
                <a:gd name="T0" fmla="*/ 62 w 270"/>
                <a:gd name="T1" fmla="*/ 179 h 201"/>
                <a:gd name="T2" fmla="*/ 270 w 270"/>
                <a:gd name="T3" fmla="*/ 186 h 201"/>
                <a:gd name="T4" fmla="*/ 141 w 270"/>
                <a:gd name="T5" fmla="*/ 23 h 201"/>
                <a:gd name="T6" fmla="*/ 22 w 270"/>
                <a:gd name="T7" fmla="*/ 60 h 201"/>
                <a:gd name="T8" fmla="*/ 60 w 270"/>
                <a:gd name="T9" fmla="*/ 179 h 201"/>
                <a:gd name="T10" fmla="*/ 62 w 270"/>
                <a:gd name="T11" fmla="*/ 179 h 201"/>
                <a:gd name="T12" fmla="*/ 62 w 270"/>
                <a:gd name="T13" fmla="*/ 17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01">
                  <a:moveTo>
                    <a:pt x="62" y="179"/>
                  </a:moveTo>
                  <a:cubicBezTo>
                    <a:pt x="105" y="201"/>
                    <a:pt x="270" y="186"/>
                    <a:pt x="270" y="186"/>
                  </a:cubicBezTo>
                  <a:cubicBezTo>
                    <a:pt x="270" y="186"/>
                    <a:pt x="184" y="44"/>
                    <a:pt x="141" y="23"/>
                  </a:cubicBezTo>
                  <a:cubicBezTo>
                    <a:pt x="98" y="0"/>
                    <a:pt x="45" y="17"/>
                    <a:pt x="22" y="60"/>
                  </a:cubicBezTo>
                  <a:cubicBezTo>
                    <a:pt x="0" y="103"/>
                    <a:pt x="17" y="156"/>
                    <a:pt x="60" y="179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157">
              <a:extLst>
                <a:ext uri="{FF2B5EF4-FFF2-40B4-BE49-F238E27FC236}">
                  <a16:creationId xmlns:a16="http://schemas.microsoft.com/office/drawing/2014/main" id="{DD29B834-D283-4ED5-A4D9-FAB82A059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970" y="4681519"/>
              <a:ext cx="436613" cy="369945"/>
            </a:xfrm>
            <a:custGeom>
              <a:avLst/>
              <a:gdLst>
                <a:gd name="T0" fmla="*/ 46 w 250"/>
                <a:gd name="T1" fmla="*/ 170 h 212"/>
                <a:gd name="T2" fmla="*/ 250 w 250"/>
                <a:gd name="T3" fmla="*/ 212 h 212"/>
                <a:gd name="T4" fmla="*/ 150 w 250"/>
                <a:gd name="T5" fmla="*/ 29 h 212"/>
                <a:gd name="T6" fmla="*/ 27 w 250"/>
                <a:gd name="T7" fmla="*/ 49 h 212"/>
                <a:gd name="T8" fmla="*/ 46 w 250"/>
                <a:gd name="T9" fmla="*/ 170 h 212"/>
                <a:gd name="T10" fmla="*/ 46 w 250"/>
                <a:gd name="T11" fmla="*/ 17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" h="212">
                  <a:moveTo>
                    <a:pt x="46" y="170"/>
                  </a:moveTo>
                  <a:cubicBezTo>
                    <a:pt x="85" y="199"/>
                    <a:pt x="250" y="212"/>
                    <a:pt x="250" y="212"/>
                  </a:cubicBezTo>
                  <a:cubicBezTo>
                    <a:pt x="250" y="212"/>
                    <a:pt x="189" y="58"/>
                    <a:pt x="150" y="29"/>
                  </a:cubicBezTo>
                  <a:cubicBezTo>
                    <a:pt x="111" y="0"/>
                    <a:pt x="56" y="9"/>
                    <a:pt x="27" y="49"/>
                  </a:cubicBezTo>
                  <a:cubicBezTo>
                    <a:pt x="0" y="87"/>
                    <a:pt x="8" y="141"/>
                    <a:pt x="46" y="170"/>
                  </a:cubicBezTo>
                  <a:cubicBezTo>
                    <a:pt x="46" y="170"/>
                    <a:pt x="46" y="170"/>
                    <a:pt x="46" y="17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58">
              <a:extLst>
                <a:ext uri="{FF2B5EF4-FFF2-40B4-BE49-F238E27FC236}">
                  <a16:creationId xmlns:a16="http://schemas.microsoft.com/office/drawing/2014/main" id="{2C441167-C1DE-4DAB-AA17-2588A0AD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876" y="2728526"/>
              <a:ext cx="305237" cy="483020"/>
            </a:xfrm>
            <a:custGeom>
              <a:avLst/>
              <a:gdLst>
                <a:gd name="T0" fmla="*/ 87 w 175"/>
                <a:gd name="T1" fmla="*/ 0 h 277"/>
                <a:gd name="T2" fmla="*/ 0 w 175"/>
                <a:gd name="T3" fmla="*/ 88 h 277"/>
                <a:gd name="T4" fmla="*/ 87 w 175"/>
                <a:gd name="T5" fmla="*/ 277 h 277"/>
                <a:gd name="T6" fmla="*/ 175 w 175"/>
                <a:gd name="T7" fmla="*/ 88 h 277"/>
                <a:gd name="T8" fmla="*/ 87 w 175"/>
                <a:gd name="T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77">
                  <a:moveTo>
                    <a:pt x="87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87" y="277"/>
                    <a:pt x="87" y="277"/>
                  </a:cubicBezTo>
                  <a:cubicBezTo>
                    <a:pt x="87" y="277"/>
                    <a:pt x="175" y="136"/>
                    <a:pt x="175" y="88"/>
                  </a:cubicBezTo>
                  <a:cubicBezTo>
                    <a:pt x="175" y="39"/>
                    <a:pt x="136" y="0"/>
                    <a:pt x="8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72" name="Freeform 159">
              <a:extLst>
                <a:ext uri="{FF2B5EF4-FFF2-40B4-BE49-F238E27FC236}">
                  <a16:creationId xmlns:a16="http://schemas.microsoft.com/office/drawing/2014/main" id="{F55F2F6D-411F-4AD7-8665-6EE4D277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63" y="3114157"/>
              <a:ext cx="331382" cy="429425"/>
            </a:xfrm>
            <a:custGeom>
              <a:avLst/>
              <a:gdLst>
                <a:gd name="T0" fmla="*/ 103 w 190"/>
                <a:gd name="T1" fmla="*/ 0 h 246"/>
                <a:gd name="T2" fmla="*/ 29 w 190"/>
                <a:gd name="T3" fmla="*/ 40 h 246"/>
                <a:gd name="T4" fmla="*/ 1 w 190"/>
                <a:gd name="T5" fmla="*/ 216 h 246"/>
                <a:gd name="T6" fmla="*/ 0 w 190"/>
                <a:gd name="T7" fmla="*/ 246 h 246"/>
                <a:gd name="T8" fmla="*/ 176 w 190"/>
                <a:gd name="T9" fmla="*/ 135 h 246"/>
                <a:gd name="T10" fmla="*/ 190 w 190"/>
                <a:gd name="T11" fmla="*/ 88 h 246"/>
                <a:gd name="T12" fmla="*/ 150 w 190"/>
                <a:gd name="T13" fmla="*/ 14 h 246"/>
                <a:gd name="T14" fmla="*/ 103 w 190"/>
                <a:gd name="T1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246">
                  <a:moveTo>
                    <a:pt x="103" y="0"/>
                  </a:moveTo>
                  <a:cubicBezTo>
                    <a:pt x="74" y="0"/>
                    <a:pt x="46" y="14"/>
                    <a:pt x="29" y="40"/>
                  </a:cubicBezTo>
                  <a:cubicBezTo>
                    <a:pt x="10" y="70"/>
                    <a:pt x="3" y="167"/>
                    <a:pt x="1" y="216"/>
                  </a:cubicBezTo>
                  <a:cubicBezTo>
                    <a:pt x="0" y="234"/>
                    <a:pt x="0" y="246"/>
                    <a:pt x="0" y="246"/>
                  </a:cubicBezTo>
                  <a:cubicBezTo>
                    <a:pt x="0" y="246"/>
                    <a:pt x="150" y="176"/>
                    <a:pt x="176" y="135"/>
                  </a:cubicBezTo>
                  <a:cubicBezTo>
                    <a:pt x="186" y="120"/>
                    <a:pt x="190" y="104"/>
                    <a:pt x="190" y="88"/>
                  </a:cubicBezTo>
                  <a:cubicBezTo>
                    <a:pt x="190" y="59"/>
                    <a:pt x="176" y="31"/>
                    <a:pt x="150" y="14"/>
                  </a:cubicBezTo>
                  <a:cubicBezTo>
                    <a:pt x="136" y="4"/>
                    <a:pt x="119" y="0"/>
                    <a:pt x="10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60">
              <a:extLst>
                <a:ext uri="{FF2B5EF4-FFF2-40B4-BE49-F238E27FC236}">
                  <a16:creationId xmlns:a16="http://schemas.microsoft.com/office/drawing/2014/main" id="{80094458-489B-4FAC-9A8C-D54F8A9C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848" y="3882151"/>
              <a:ext cx="444456" cy="289550"/>
            </a:xfrm>
            <a:custGeom>
              <a:avLst/>
              <a:gdLst>
                <a:gd name="T0" fmla="*/ 130 w 255"/>
                <a:gd name="T1" fmla="*/ 0 h 166"/>
                <a:gd name="T2" fmla="*/ 123 w 255"/>
                <a:gd name="T3" fmla="*/ 1 h 166"/>
                <a:gd name="T4" fmla="*/ 12 w 255"/>
                <a:gd name="T5" fmla="*/ 141 h 166"/>
                <a:gd name="T6" fmla="*/ 0 w 255"/>
                <a:gd name="T7" fmla="*/ 160 h 166"/>
                <a:gd name="T8" fmla="*/ 110 w 255"/>
                <a:gd name="T9" fmla="*/ 166 h 166"/>
                <a:gd name="T10" fmla="*/ 208 w 255"/>
                <a:gd name="T11" fmla="*/ 154 h 166"/>
                <a:gd name="T12" fmla="*/ 255 w 255"/>
                <a:gd name="T13" fmla="*/ 76 h 166"/>
                <a:gd name="T14" fmla="*/ 246 w 255"/>
                <a:gd name="T15" fmla="*/ 37 h 166"/>
                <a:gd name="T16" fmla="*/ 230 w 255"/>
                <a:gd name="T17" fmla="*/ 14 h 166"/>
                <a:gd name="T18" fmla="*/ 226 w 255"/>
                <a:gd name="T19" fmla="*/ 14 h 166"/>
                <a:gd name="T20" fmla="*/ 198 w 255"/>
                <a:gd name="T21" fmla="*/ 10 h 166"/>
                <a:gd name="T22" fmla="*/ 196 w 255"/>
                <a:gd name="T23" fmla="*/ 10 h 166"/>
                <a:gd name="T24" fmla="*/ 178 w 255"/>
                <a:gd name="T25" fmla="*/ 6 h 166"/>
                <a:gd name="T26" fmla="*/ 173 w 255"/>
                <a:gd name="T27" fmla="*/ 5 h 166"/>
                <a:gd name="T28" fmla="*/ 157 w 255"/>
                <a:gd name="T29" fmla="*/ 4 h 166"/>
                <a:gd name="T30" fmla="*/ 129 w 255"/>
                <a:gd name="T31" fmla="*/ 8 h 166"/>
                <a:gd name="T32" fmla="*/ 132 w 255"/>
                <a:gd name="T33" fmla="*/ 2 h 166"/>
                <a:gd name="T34" fmla="*/ 129 w 255"/>
                <a:gd name="T35" fmla="*/ 3 h 166"/>
                <a:gd name="T36" fmla="*/ 130 w 255"/>
                <a:gd name="T3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5" h="166">
                  <a:moveTo>
                    <a:pt x="130" y="0"/>
                  </a:moveTo>
                  <a:cubicBezTo>
                    <a:pt x="128" y="0"/>
                    <a:pt x="125" y="0"/>
                    <a:pt x="123" y="1"/>
                  </a:cubicBezTo>
                  <a:cubicBezTo>
                    <a:pt x="89" y="24"/>
                    <a:pt x="35" y="104"/>
                    <a:pt x="12" y="141"/>
                  </a:cubicBezTo>
                  <a:cubicBezTo>
                    <a:pt x="4" y="153"/>
                    <a:pt x="0" y="160"/>
                    <a:pt x="0" y="160"/>
                  </a:cubicBezTo>
                  <a:cubicBezTo>
                    <a:pt x="0" y="160"/>
                    <a:pt x="55" y="166"/>
                    <a:pt x="110" y="166"/>
                  </a:cubicBezTo>
                  <a:cubicBezTo>
                    <a:pt x="150" y="166"/>
                    <a:pt x="190" y="163"/>
                    <a:pt x="208" y="154"/>
                  </a:cubicBezTo>
                  <a:cubicBezTo>
                    <a:pt x="238" y="138"/>
                    <a:pt x="255" y="108"/>
                    <a:pt x="255" y="76"/>
                  </a:cubicBezTo>
                  <a:cubicBezTo>
                    <a:pt x="255" y="63"/>
                    <a:pt x="253" y="49"/>
                    <a:pt x="246" y="37"/>
                  </a:cubicBezTo>
                  <a:cubicBezTo>
                    <a:pt x="242" y="28"/>
                    <a:pt x="236" y="20"/>
                    <a:pt x="230" y="14"/>
                  </a:cubicBezTo>
                  <a:cubicBezTo>
                    <a:pt x="228" y="14"/>
                    <a:pt x="227" y="14"/>
                    <a:pt x="226" y="14"/>
                  </a:cubicBezTo>
                  <a:cubicBezTo>
                    <a:pt x="216" y="14"/>
                    <a:pt x="207" y="13"/>
                    <a:pt x="198" y="10"/>
                  </a:cubicBezTo>
                  <a:cubicBezTo>
                    <a:pt x="197" y="10"/>
                    <a:pt x="196" y="10"/>
                    <a:pt x="196" y="10"/>
                  </a:cubicBezTo>
                  <a:cubicBezTo>
                    <a:pt x="190" y="9"/>
                    <a:pt x="184" y="8"/>
                    <a:pt x="178" y="6"/>
                  </a:cubicBezTo>
                  <a:cubicBezTo>
                    <a:pt x="176" y="6"/>
                    <a:pt x="175" y="5"/>
                    <a:pt x="173" y="5"/>
                  </a:cubicBezTo>
                  <a:cubicBezTo>
                    <a:pt x="168" y="4"/>
                    <a:pt x="163" y="4"/>
                    <a:pt x="157" y="4"/>
                  </a:cubicBezTo>
                  <a:cubicBezTo>
                    <a:pt x="148" y="4"/>
                    <a:pt x="138" y="5"/>
                    <a:pt x="129" y="8"/>
                  </a:cubicBezTo>
                  <a:cubicBezTo>
                    <a:pt x="129" y="8"/>
                    <a:pt x="130" y="6"/>
                    <a:pt x="132" y="2"/>
                  </a:cubicBezTo>
                  <a:cubicBezTo>
                    <a:pt x="131" y="2"/>
                    <a:pt x="130" y="2"/>
                    <a:pt x="129" y="3"/>
                  </a:cubicBezTo>
                  <a:cubicBezTo>
                    <a:pt x="129" y="3"/>
                    <a:pt x="129" y="2"/>
                    <a:pt x="13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161">
              <a:extLst>
                <a:ext uri="{FF2B5EF4-FFF2-40B4-BE49-F238E27FC236}">
                  <a16:creationId xmlns:a16="http://schemas.microsoft.com/office/drawing/2014/main" id="{A7DE1F68-FDF1-414F-A7CA-8A661190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936" y="4476938"/>
              <a:ext cx="418966" cy="349029"/>
            </a:xfrm>
            <a:custGeom>
              <a:avLst/>
              <a:gdLst>
                <a:gd name="T0" fmla="*/ 153 w 240"/>
                <a:gd name="T1" fmla="*/ 0 h 200"/>
                <a:gd name="T2" fmla="*/ 100 w 240"/>
                <a:gd name="T3" fmla="*/ 18 h 200"/>
                <a:gd name="T4" fmla="*/ 4 w 240"/>
                <a:gd name="T5" fmla="*/ 191 h 200"/>
                <a:gd name="T6" fmla="*/ 0 w 240"/>
                <a:gd name="T7" fmla="*/ 200 h 200"/>
                <a:gd name="T8" fmla="*/ 204 w 240"/>
                <a:gd name="T9" fmla="*/ 159 h 200"/>
                <a:gd name="T10" fmla="*/ 204 w 240"/>
                <a:gd name="T11" fmla="*/ 159 h 200"/>
                <a:gd name="T12" fmla="*/ 206 w 240"/>
                <a:gd name="T13" fmla="*/ 157 h 200"/>
                <a:gd name="T14" fmla="*/ 240 w 240"/>
                <a:gd name="T15" fmla="*/ 87 h 200"/>
                <a:gd name="T16" fmla="*/ 223 w 240"/>
                <a:gd name="T17" fmla="*/ 34 h 200"/>
                <a:gd name="T18" fmla="*/ 153 w 240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00">
                  <a:moveTo>
                    <a:pt x="153" y="0"/>
                  </a:moveTo>
                  <a:cubicBezTo>
                    <a:pt x="134" y="0"/>
                    <a:pt x="116" y="6"/>
                    <a:pt x="100" y="18"/>
                  </a:cubicBezTo>
                  <a:cubicBezTo>
                    <a:pt x="67" y="42"/>
                    <a:pt x="18" y="157"/>
                    <a:pt x="4" y="191"/>
                  </a:cubicBezTo>
                  <a:cubicBezTo>
                    <a:pt x="1" y="197"/>
                    <a:pt x="0" y="200"/>
                    <a:pt x="0" y="200"/>
                  </a:cubicBezTo>
                  <a:cubicBezTo>
                    <a:pt x="0" y="200"/>
                    <a:pt x="165" y="187"/>
                    <a:pt x="204" y="159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5" y="158"/>
                    <a:pt x="205" y="158"/>
                    <a:pt x="206" y="157"/>
                  </a:cubicBezTo>
                  <a:cubicBezTo>
                    <a:pt x="228" y="140"/>
                    <a:pt x="240" y="114"/>
                    <a:pt x="240" y="87"/>
                  </a:cubicBezTo>
                  <a:cubicBezTo>
                    <a:pt x="240" y="69"/>
                    <a:pt x="235" y="50"/>
                    <a:pt x="223" y="34"/>
                  </a:cubicBezTo>
                  <a:cubicBezTo>
                    <a:pt x="205" y="12"/>
                    <a:pt x="179" y="0"/>
                    <a:pt x="15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162">
              <a:extLst>
                <a:ext uri="{FF2B5EF4-FFF2-40B4-BE49-F238E27FC236}">
                  <a16:creationId xmlns:a16="http://schemas.microsoft.com/office/drawing/2014/main" id="{40AB48FE-3F8E-4A3B-9520-21C5391EF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879" y="3297168"/>
              <a:ext cx="388899" cy="382363"/>
            </a:xfrm>
            <a:custGeom>
              <a:avLst/>
              <a:gdLst>
                <a:gd name="T0" fmla="*/ 88 w 223"/>
                <a:gd name="T1" fmla="*/ 0 h 219"/>
                <a:gd name="T2" fmla="*/ 25 w 223"/>
                <a:gd name="T3" fmla="*/ 27 h 219"/>
                <a:gd name="T4" fmla="*/ 0 w 223"/>
                <a:gd name="T5" fmla="*/ 88 h 219"/>
                <a:gd name="T6" fmla="*/ 27 w 223"/>
                <a:gd name="T7" fmla="*/ 150 h 219"/>
                <a:gd name="T8" fmla="*/ 223 w 223"/>
                <a:gd name="T9" fmla="*/ 219 h 219"/>
                <a:gd name="T10" fmla="*/ 217 w 223"/>
                <a:gd name="T11" fmla="*/ 197 h 219"/>
                <a:gd name="T12" fmla="*/ 149 w 223"/>
                <a:gd name="T13" fmla="*/ 25 h 219"/>
                <a:gd name="T14" fmla="*/ 88 w 223"/>
                <a:gd name="T1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9">
                  <a:moveTo>
                    <a:pt x="88" y="0"/>
                  </a:moveTo>
                  <a:cubicBezTo>
                    <a:pt x="65" y="0"/>
                    <a:pt x="42" y="9"/>
                    <a:pt x="25" y="27"/>
                  </a:cubicBezTo>
                  <a:cubicBezTo>
                    <a:pt x="8" y="44"/>
                    <a:pt x="0" y="66"/>
                    <a:pt x="0" y="88"/>
                  </a:cubicBezTo>
                  <a:cubicBezTo>
                    <a:pt x="0" y="111"/>
                    <a:pt x="9" y="133"/>
                    <a:pt x="27" y="150"/>
                  </a:cubicBezTo>
                  <a:cubicBezTo>
                    <a:pt x="61" y="184"/>
                    <a:pt x="223" y="219"/>
                    <a:pt x="223" y="219"/>
                  </a:cubicBezTo>
                  <a:cubicBezTo>
                    <a:pt x="223" y="219"/>
                    <a:pt x="221" y="211"/>
                    <a:pt x="217" y="197"/>
                  </a:cubicBezTo>
                  <a:cubicBezTo>
                    <a:pt x="205" y="151"/>
                    <a:pt x="176" y="51"/>
                    <a:pt x="149" y="25"/>
                  </a:cubicBezTo>
                  <a:cubicBezTo>
                    <a:pt x="132" y="8"/>
                    <a:pt x="110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163">
              <a:extLst>
                <a:ext uri="{FF2B5EF4-FFF2-40B4-BE49-F238E27FC236}">
                  <a16:creationId xmlns:a16="http://schemas.microsoft.com/office/drawing/2014/main" id="{B68C836F-B7CF-441F-9F90-27C43D726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181" y="3978232"/>
              <a:ext cx="448378" cy="310466"/>
            </a:xfrm>
            <a:custGeom>
              <a:avLst/>
              <a:gdLst>
                <a:gd name="T0" fmla="*/ 88 w 257"/>
                <a:gd name="T1" fmla="*/ 0 h 178"/>
                <a:gd name="T2" fmla="*/ 9 w 257"/>
                <a:gd name="T3" fmla="*/ 47 h 178"/>
                <a:gd name="T4" fmla="*/ 0 w 257"/>
                <a:gd name="T5" fmla="*/ 88 h 178"/>
                <a:gd name="T6" fmla="*/ 47 w 257"/>
                <a:gd name="T7" fmla="*/ 166 h 178"/>
                <a:gd name="T8" fmla="*/ 49 w 257"/>
                <a:gd name="T9" fmla="*/ 166 h 178"/>
                <a:gd name="T10" fmla="*/ 49 w 257"/>
                <a:gd name="T11" fmla="*/ 166 h 178"/>
                <a:gd name="T12" fmla="*/ 146 w 257"/>
                <a:gd name="T13" fmla="*/ 178 h 178"/>
                <a:gd name="T14" fmla="*/ 257 w 257"/>
                <a:gd name="T15" fmla="*/ 173 h 178"/>
                <a:gd name="T16" fmla="*/ 254 w 257"/>
                <a:gd name="T17" fmla="*/ 169 h 178"/>
                <a:gd name="T18" fmla="*/ 128 w 257"/>
                <a:gd name="T19" fmla="*/ 10 h 178"/>
                <a:gd name="T20" fmla="*/ 88 w 25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178">
                  <a:moveTo>
                    <a:pt x="88" y="0"/>
                  </a:moveTo>
                  <a:cubicBezTo>
                    <a:pt x="56" y="0"/>
                    <a:pt x="25" y="17"/>
                    <a:pt x="9" y="47"/>
                  </a:cubicBezTo>
                  <a:cubicBezTo>
                    <a:pt x="3" y="60"/>
                    <a:pt x="0" y="74"/>
                    <a:pt x="0" y="88"/>
                  </a:cubicBezTo>
                  <a:cubicBezTo>
                    <a:pt x="0" y="119"/>
                    <a:pt x="17" y="150"/>
                    <a:pt x="47" y="166"/>
                  </a:cubicBezTo>
                  <a:cubicBezTo>
                    <a:pt x="48" y="166"/>
                    <a:pt x="48" y="166"/>
                    <a:pt x="49" y="166"/>
                  </a:cubicBezTo>
                  <a:cubicBezTo>
                    <a:pt x="49" y="166"/>
                    <a:pt x="49" y="166"/>
                    <a:pt x="49" y="166"/>
                  </a:cubicBezTo>
                  <a:cubicBezTo>
                    <a:pt x="67" y="175"/>
                    <a:pt x="107" y="178"/>
                    <a:pt x="146" y="178"/>
                  </a:cubicBezTo>
                  <a:cubicBezTo>
                    <a:pt x="201" y="178"/>
                    <a:pt x="257" y="173"/>
                    <a:pt x="257" y="173"/>
                  </a:cubicBezTo>
                  <a:cubicBezTo>
                    <a:pt x="257" y="173"/>
                    <a:pt x="256" y="172"/>
                    <a:pt x="254" y="169"/>
                  </a:cubicBezTo>
                  <a:cubicBezTo>
                    <a:pt x="240" y="146"/>
                    <a:pt x="167" y="29"/>
                    <a:pt x="128" y="10"/>
                  </a:cubicBezTo>
                  <a:cubicBezTo>
                    <a:pt x="115" y="3"/>
                    <a:pt x="101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64">
              <a:extLst>
                <a:ext uri="{FF2B5EF4-FFF2-40B4-BE49-F238E27FC236}">
                  <a16:creationId xmlns:a16="http://schemas.microsoft.com/office/drawing/2014/main" id="{3CCFFC6E-9340-4A5D-81AA-99B40FB9E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578" y="4702434"/>
              <a:ext cx="417005" cy="349029"/>
            </a:xfrm>
            <a:custGeom>
              <a:avLst/>
              <a:gdLst>
                <a:gd name="T0" fmla="*/ 88 w 239"/>
                <a:gd name="T1" fmla="*/ 0 h 200"/>
                <a:gd name="T2" fmla="*/ 16 w 239"/>
                <a:gd name="T3" fmla="*/ 37 h 200"/>
                <a:gd name="T4" fmla="*/ 0 w 239"/>
                <a:gd name="T5" fmla="*/ 88 h 200"/>
                <a:gd name="T6" fmla="*/ 35 w 239"/>
                <a:gd name="T7" fmla="*/ 158 h 200"/>
                <a:gd name="T8" fmla="*/ 35 w 239"/>
                <a:gd name="T9" fmla="*/ 158 h 200"/>
                <a:gd name="T10" fmla="*/ 239 w 239"/>
                <a:gd name="T11" fmla="*/ 200 h 200"/>
                <a:gd name="T12" fmla="*/ 230 w 239"/>
                <a:gd name="T13" fmla="*/ 179 h 200"/>
                <a:gd name="T14" fmla="*/ 139 w 239"/>
                <a:gd name="T15" fmla="*/ 17 h 200"/>
                <a:gd name="T16" fmla="*/ 88 w 239"/>
                <a:gd name="T1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9" h="200">
                  <a:moveTo>
                    <a:pt x="88" y="0"/>
                  </a:moveTo>
                  <a:cubicBezTo>
                    <a:pt x="60" y="0"/>
                    <a:pt x="34" y="13"/>
                    <a:pt x="16" y="37"/>
                  </a:cubicBezTo>
                  <a:cubicBezTo>
                    <a:pt x="5" y="52"/>
                    <a:pt x="0" y="70"/>
                    <a:pt x="0" y="88"/>
                  </a:cubicBezTo>
                  <a:cubicBezTo>
                    <a:pt x="0" y="115"/>
                    <a:pt x="12" y="141"/>
                    <a:pt x="35" y="158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74" y="187"/>
                    <a:pt x="239" y="200"/>
                    <a:pt x="239" y="200"/>
                  </a:cubicBezTo>
                  <a:cubicBezTo>
                    <a:pt x="239" y="200"/>
                    <a:pt x="236" y="192"/>
                    <a:pt x="230" y="179"/>
                  </a:cubicBezTo>
                  <a:cubicBezTo>
                    <a:pt x="212" y="137"/>
                    <a:pt x="169" y="39"/>
                    <a:pt x="139" y="17"/>
                  </a:cubicBezTo>
                  <a:cubicBezTo>
                    <a:pt x="123" y="6"/>
                    <a:pt x="105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1488408-B648-4EFC-B1C2-C547999741A5}"/>
              </a:ext>
            </a:extLst>
          </p:cNvPr>
          <p:cNvGrpSpPr/>
          <p:nvPr/>
        </p:nvGrpSpPr>
        <p:grpSpPr>
          <a:xfrm>
            <a:off x="8448367" y="3848817"/>
            <a:ext cx="556878" cy="1450366"/>
            <a:chOff x="8448367" y="3848817"/>
            <a:chExt cx="556878" cy="1450366"/>
          </a:xfrm>
        </p:grpSpPr>
        <p:sp>
          <p:nvSpPr>
            <p:cNvPr id="160" name="Freeform 248">
              <a:extLst>
                <a:ext uri="{FF2B5EF4-FFF2-40B4-BE49-F238E27FC236}">
                  <a16:creationId xmlns:a16="http://schemas.microsoft.com/office/drawing/2014/main" id="{BCD65AF3-D4DF-4B44-9508-DE6407BB3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3927" y="4101765"/>
              <a:ext cx="216346" cy="1197418"/>
            </a:xfrm>
            <a:custGeom>
              <a:avLst/>
              <a:gdLst>
                <a:gd name="T0" fmla="*/ 62 w 124"/>
                <a:gd name="T1" fmla="*/ 686 h 686"/>
                <a:gd name="T2" fmla="*/ 75 w 124"/>
                <a:gd name="T3" fmla="*/ 312 h 686"/>
                <a:gd name="T4" fmla="*/ 102 w 124"/>
                <a:gd name="T5" fmla="*/ 102 h 686"/>
                <a:gd name="T6" fmla="*/ 72 w 124"/>
                <a:gd name="T7" fmla="*/ 3 h 686"/>
                <a:gd name="T8" fmla="*/ 79 w 124"/>
                <a:gd name="T9" fmla="*/ 0 h 686"/>
                <a:gd name="T10" fmla="*/ 110 w 124"/>
                <a:gd name="T11" fmla="*/ 101 h 686"/>
                <a:gd name="T12" fmla="*/ 82 w 124"/>
                <a:gd name="T13" fmla="*/ 315 h 686"/>
                <a:gd name="T14" fmla="*/ 70 w 124"/>
                <a:gd name="T15" fmla="*/ 684 h 686"/>
                <a:gd name="T16" fmla="*/ 62 w 124"/>
                <a:gd name="T17" fmla="*/ 68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6">
                  <a:moveTo>
                    <a:pt x="62" y="686"/>
                  </a:moveTo>
                  <a:cubicBezTo>
                    <a:pt x="62" y="684"/>
                    <a:pt x="0" y="469"/>
                    <a:pt x="75" y="312"/>
                  </a:cubicBezTo>
                  <a:cubicBezTo>
                    <a:pt x="106" y="247"/>
                    <a:pt x="116" y="173"/>
                    <a:pt x="102" y="102"/>
                  </a:cubicBezTo>
                  <a:cubicBezTo>
                    <a:pt x="95" y="69"/>
                    <a:pt x="85" y="35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33"/>
                    <a:pt x="103" y="67"/>
                    <a:pt x="110" y="101"/>
                  </a:cubicBezTo>
                  <a:cubicBezTo>
                    <a:pt x="124" y="173"/>
                    <a:pt x="114" y="249"/>
                    <a:pt x="82" y="315"/>
                  </a:cubicBezTo>
                  <a:cubicBezTo>
                    <a:pt x="8" y="470"/>
                    <a:pt x="70" y="682"/>
                    <a:pt x="70" y="684"/>
                  </a:cubicBezTo>
                  <a:cubicBezTo>
                    <a:pt x="62" y="686"/>
                    <a:pt x="62" y="686"/>
                    <a:pt x="62" y="686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249">
              <a:extLst>
                <a:ext uri="{FF2B5EF4-FFF2-40B4-BE49-F238E27FC236}">
                  <a16:creationId xmlns:a16="http://schemas.microsoft.com/office/drawing/2014/main" id="{565A523C-4433-453D-826C-7F8181837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987" y="3848817"/>
              <a:ext cx="165364" cy="262099"/>
            </a:xfrm>
            <a:custGeom>
              <a:avLst/>
              <a:gdLst>
                <a:gd name="T0" fmla="*/ 95 w 95"/>
                <a:gd name="T1" fmla="*/ 47 h 150"/>
                <a:gd name="T2" fmla="*/ 48 w 95"/>
                <a:gd name="T3" fmla="*/ 150 h 150"/>
                <a:gd name="T4" fmla="*/ 0 w 95"/>
                <a:gd name="T5" fmla="*/ 47 h 150"/>
                <a:gd name="T6" fmla="*/ 48 w 95"/>
                <a:gd name="T7" fmla="*/ 0 h 150"/>
                <a:gd name="T8" fmla="*/ 95 w 95"/>
                <a:gd name="T9" fmla="*/ 47 h 150"/>
                <a:gd name="T10" fmla="*/ 95 w 95"/>
                <a:gd name="T11" fmla="*/ 4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95" y="47"/>
                  </a:moveTo>
                  <a:cubicBezTo>
                    <a:pt x="95" y="74"/>
                    <a:pt x="48" y="150"/>
                    <a:pt x="48" y="150"/>
                  </a:cubicBezTo>
                  <a:cubicBezTo>
                    <a:pt x="48" y="150"/>
                    <a:pt x="0" y="74"/>
                    <a:pt x="0" y="47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74" y="0"/>
                    <a:pt x="95" y="21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250">
              <a:extLst>
                <a:ext uri="{FF2B5EF4-FFF2-40B4-BE49-F238E27FC236}">
                  <a16:creationId xmlns:a16="http://schemas.microsoft.com/office/drawing/2014/main" id="{F3F3D5EE-4F18-4F87-A947-42854FF91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939" y="4046208"/>
              <a:ext cx="192162" cy="244451"/>
            </a:xfrm>
            <a:custGeom>
              <a:avLst/>
              <a:gdLst>
                <a:gd name="T0" fmla="*/ 96 w 110"/>
                <a:gd name="T1" fmla="*/ 80 h 140"/>
                <a:gd name="T2" fmla="*/ 0 w 110"/>
                <a:gd name="T3" fmla="*/ 140 h 140"/>
                <a:gd name="T4" fmla="*/ 16 w 110"/>
                <a:gd name="T5" fmla="*/ 28 h 140"/>
                <a:gd name="T6" fmla="*/ 81 w 110"/>
                <a:gd name="T7" fmla="*/ 14 h 140"/>
                <a:gd name="T8" fmla="*/ 96 w 110"/>
                <a:gd name="T9" fmla="*/ 80 h 140"/>
                <a:gd name="T10" fmla="*/ 96 w 110"/>
                <a:gd name="T11" fmla="*/ 8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40">
                  <a:moveTo>
                    <a:pt x="96" y="80"/>
                  </a:moveTo>
                  <a:cubicBezTo>
                    <a:pt x="81" y="102"/>
                    <a:pt x="0" y="140"/>
                    <a:pt x="0" y="140"/>
                  </a:cubicBezTo>
                  <a:cubicBezTo>
                    <a:pt x="0" y="140"/>
                    <a:pt x="2" y="50"/>
                    <a:pt x="16" y="28"/>
                  </a:cubicBezTo>
                  <a:cubicBezTo>
                    <a:pt x="30" y="6"/>
                    <a:pt x="59" y="0"/>
                    <a:pt x="81" y="14"/>
                  </a:cubicBezTo>
                  <a:cubicBezTo>
                    <a:pt x="103" y="28"/>
                    <a:pt x="110" y="58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251">
              <a:extLst>
                <a:ext uri="{FF2B5EF4-FFF2-40B4-BE49-F238E27FC236}">
                  <a16:creationId xmlns:a16="http://schemas.microsoft.com/office/drawing/2014/main" id="{777BB0EC-7C5D-45E7-AE64-BA9688D90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36" y="4448833"/>
              <a:ext cx="254909" cy="190854"/>
            </a:xfrm>
            <a:custGeom>
              <a:avLst/>
              <a:gdLst>
                <a:gd name="T0" fmla="*/ 113 w 146"/>
                <a:gd name="T1" fmla="*/ 97 h 109"/>
                <a:gd name="T2" fmla="*/ 0 w 146"/>
                <a:gd name="T3" fmla="*/ 101 h 109"/>
                <a:gd name="T4" fmla="*/ 70 w 146"/>
                <a:gd name="T5" fmla="*/ 12 h 109"/>
                <a:gd name="T6" fmla="*/ 134 w 146"/>
                <a:gd name="T7" fmla="*/ 33 h 109"/>
                <a:gd name="T8" fmla="*/ 113 w 146"/>
                <a:gd name="T9" fmla="*/ 97 h 109"/>
                <a:gd name="T10" fmla="*/ 113 w 146"/>
                <a:gd name="T11" fmla="*/ 9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09">
                  <a:moveTo>
                    <a:pt x="113" y="97"/>
                  </a:moveTo>
                  <a:cubicBezTo>
                    <a:pt x="90" y="109"/>
                    <a:pt x="0" y="101"/>
                    <a:pt x="0" y="101"/>
                  </a:cubicBezTo>
                  <a:cubicBezTo>
                    <a:pt x="0" y="101"/>
                    <a:pt x="47" y="24"/>
                    <a:pt x="70" y="12"/>
                  </a:cubicBezTo>
                  <a:cubicBezTo>
                    <a:pt x="94" y="0"/>
                    <a:pt x="122" y="10"/>
                    <a:pt x="134" y="33"/>
                  </a:cubicBezTo>
                  <a:cubicBezTo>
                    <a:pt x="146" y="56"/>
                    <a:pt x="136" y="85"/>
                    <a:pt x="113" y="97"/>
                  </a:cubicBezTo>
                  <a:cubicBezTo>
                    <a:pt x="113" y="97"/>
                    <a:pt x="113" y="97"/>
                    <a:pt x="113" y="97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252">
              <a:extLst>
                <a:ext uri="{FF2B5EF4-FFF2-40B4-BE49-F238E27FC236}">
                  <a16:creationId xmlns:a16="http://schemas.microsoft.com/office/drawing/2014/main" id="{33EAEFA3-06D8-4F79-9F94-BC8B35A3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131" y="4784136"/>
              <a:ext cx="237262" cy="200659"/>
            </a:xfrm>
            <a:custGeom>
              <a:avLst/>
              <a:gdLst>
                <a:gd name="T0" fmla="*/ 110 w 136"/>
                <a:gd name="T1" fmla="*/ 92 h 115"/>
                <a:gd name="T2" fmla="*/ 0 w 136"/>
                <a:gd name="T3" fmla="*/ 115 h 115"/>
                <a:gd name="T4" fmla="*/ 54 w 136"/>
                <a:gd name="T5" fmla="*/ 16 h 115"/>
                <a:gd name="T6" fmla="*/ 120 w 136"/>
                <a:gd name="T7" fmla="*/ 26 h 115"/>
                <a:gd name="T8" fmla="*/ 110 w 136"/>
                <a:gd name="T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10" y="92"/>
                  </a:moveTo>
                  <a:cubicBezTo>
                    <a:pt x="89" y="108"/>
                    <a:pt x="0" y="115"/>
                    <a:pt x="0" y="115"/>
                  </a:cubicBezTo>
                  <a:cubicBezTo>
                    <a:pt x="0" y="115"/>
                    <a:pt x="33" y="31"/>
                    <a:pt x="54" y="16"/>
                  </a:cubicBezTo>
                  <a:cubicBezTo>
                    <a:pt x="75" y="0"/>
                    <a:pt x="105" y="5"/>
                    <a:pt x="120" y="26"/>
                  </a:cubicBezTo>
                  <a:cubicBezTo>
                    <a:pt x="136" y="47"/>
                    <a:pt x="131" y="77"/>
                    <a:pt x="110" y="92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253">
              <a:extLst>
                <a:ext uri="{FF2B5EF4-FFF2-40B4-BE49-F238E27FC236}">
                  <a16:creationId xmlns:a16="http://schemas.microsoft.com/office/drawing/2014/main" id="{D7853CBB-57B7-495B-B499-CBA56844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782" y="4145557"/>
              <a:ext cx="221574" cy="218307"/>
            </a:xfrm>
            <a:custGeom>
              <a:avLst/>
              <a:gdLst>
                <a:gd name="T0" fmla="*/ 20 w 127"/>
                <a:gd name="T1" fmla="*/ 88 h 125"/>
                <a:gd name="T2" fmla="*/ 127 w 127"/>
                <a:gd name="T3" fmla="*/ 125 h 125"/>
                <a:gd name="T4" fmla="*/ 87 w 127"/>
                <a:gd name="T5" fmla="*/ 20 h 125"/>
                <a:gd name="T6" fmla="*/ 19 w 127"/>
                <a:gd name="T7" fmla="*/ 18 h 125"/>
                <a:gd name="T8" fmla="*/ 18 w 127"/>
                <a:gd name="T9" fmla="*/ 85 h 125"/>
                <a:gd name="T10" fmla="*/ 20 w 127"/>
                <a:gd name="T11" fmla="*/ 88 h 125"/>
                <a:gd name="T12" fmla="*/ 20 w 127"/>
                <a:gd name="T13" fmla="*/ 8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25">
                  <a:moveTo>
                    <a:pt x="20" y="88"/>
                  </a:moveTo>
                  <a:cubicBezTo>
                    <a:pt x="39" y="106"/>
                    <a:pt x="127" y="125"/>
                    <a:pt x="127" y="125"/>
                  </a:cubicBezTo>
                  <a:cubicBezTo>
                    <a:pt x="127" y="125"/>
                    <a:pt x="105" y="38"/>
                    <a:pt x="87" y="20"/>
                  </a:cubicBezTo>
                  <a:cubicBezTo>
                    <a:pt x="68" y="1"/>
                    <a:pt x="38" y="0"/>
                    <a:pt x="19" y="18"/>
                  </a:cubicBezTo>
                  <a:cubicBezTo>
                    <a:pt x="0" y="36"/>
                    <a:pt x="0" y="66"/>
                    <a:pt x="18" y="85"/>
                  </a:cubicBezTo>
                  <a:cubicBezTo>
                    <a:pt x="19" y="86"/>
                    <a:pt x="20" y="87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254">
              <a:extLst>
                <a:ext uri="{FF2B5EF4-FFF2-40B4-BE49-F238E27FC236}">
                  <a16:creationId xmlns:a16="http://schemas.microsoft.com/office/drawing/2014/main" id="{5831448B-9609-47E6-AF19-6A1E44CAF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9283" y="4513541"/>
              <a:ext cx="252949" cy="188895"/>
            </a:xfrm>
            <a:custGeom>
              <a:avLst/>
              <a:gdLst>
                <a:gd name="T0" fmla="*/ 33 w 145"/>
                <a:gd name="T1" fmla="*/ 96 h 108"/>
                <a:gd name="T2" fmla="*/ 145 w 145"/>
                <a:gd name="T3" fmla="*/ 100 h 108"/>
                <a:gd name="T4" fmla="*/ 76 w 145"/>
                <a:gd name="T5" fmla="*/ 12 h 108"/>
                <a:gd name="T6" fmla="*/ 12 w 145"/>
                <a:gd name="T7" fmla="*/ 33 h 108"/>
                <a:gd name="T8" fmla="*/ 33 w 145"/>
                <a:gd name="T9" fmla="*/ 96 h 108"/>
                <a:gd name="T10" fmla="*/ 33 w 145"/>
                <a:gd name="T11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08">
                  <a:moveTo>
                    <a:pt x="33" y="96"/>
                  </a:moveTo>
                  <a:cubicBezTo>
                    <a:pt x="56" y="108"/>
                    <a:pt x="145" y="100"/>
                    <a:pt x="145" y="100"/>
                  </a:cubicBezTo>
                  <a:cubicBezTo>
                    <a:pt x="145" y="100"/>
                    <a:pt x="99" y="23"/>
                    <a:pt x="76" y="12"/>
                  </a:cubicBezTo>
                  <a:cubicBezTo>
                    <a:pt x="52" y="0"/>
                    <a:pt x="24" y="9"/>
                    <a:pt x="12" y="33"/>
                  </a:cubicBezTo>
                  <a:cubicBezTo>
                    <a:pt x="0" y="56"/>
                    <a:pt x="9" y="85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255">
              <a:extLst>
                <a:ext uri="{FF2B5EF4-FFF2-40B4-BE49-F238E27FC236}">
                  <a16:creationId xmlns:a16="http://schemas.microsoft.com/office/drawing/2014/main" id="{5286FF45-CE48-4A31-9262-F336D1A45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367" y="4906362"/>
              <a:ext cx="237262" cy="198698"/>
            </a:xfrm>
            <a:custGeom>
              <a:avLst/>
              <a:gdLst>
                <a:gd name="T0" fmla="*/ 26 w 136"/>
                <a:gd name="T1" fmla="*/ 92 h 114"/>
                <a:gd name="T2" fmla="*/ 136 w 136"/>
                <a:gd name="T3" fmla="*/ 114 h 114"/>
                <a:gd name="T4" fmla="*/ 82 w 136"/>
                <a:gd name="T5" fmla="*/ 15 h 114"/>
                <a:gd name="T6" fmla="*/ 16 w 136"/>
                <a:gd name="T7" fmla="*/ 25 h 114"/>
                <a:gd name="T8" fmla="*/ 26 w 136"/>
                <a:gd name="T9" fmla="*/ 9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4">
                  <a:moveTo>
                    <a:pt x="26" y="92"/>
                  </a:moveTo>
                  <a:cubicBezTo>
                    <a:pt x="47" y="107"/>
                    <a:pt x="136" y="114"/>
                    <a:pt x="136" y="114"/>
                  </a:cubicBezTo>
                  <a:cubicBezTo>
                    <a:pt x="136" y="114"/>
                    <a:pt x="103" y="31"/>
                    <a:pt x="82" y="15"/>
                  </a:cubicBezTo>
                  <a:cubicBezTo>
                    <a:pt x="61" y="0"/>
                    <a:pt x="31" y="4"/>
                    <a:pt x="16" y="25"/>
                  </a:cubicBezTo>
                  <a:cubicBezTo>
                    <a:pt x="0" y="46"/>
                    <a:pt x="5" y="76"/>
                    <a:pt x="26" y="92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256">
              <a:extLst>
                <a:ext uri="{FF2B5EF4-FFF2-40B4-BE49-F238E27FC236}">
                  <a16:creationId xmlns:a16="http://schemas.microsoft.com/office/drawing/2014/main" id="{14CD06B7-F3C8-4301-A1A8-38568133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987" y="3848817"/>
              <a:ext cx="165364" cy="262099"/>
            </a:xfrm>
            <a:custGeom>
              <a:avLst/>
              <a:gdLst>
                <a:gd name="T0" fmla="*/ 48 w 95"/>
                <a:gd name="T1" fmla="*/ 0 h 150"/>
                <a:gd name="T2" fmla="*/ 0 w 95"/>
                <a:gd name="T3" fmla="*/ 47 h 150"/>
                <a:gd name="T4" fmla="*/ 48 w 95"/>
                <a:gd name="T5" fmla="*/ 150 h 150"/>
                <a:gd name="T6" fmla="*/ 95 w 95"/>
                <a:gd name="T7" fmla="*/ 47 h 150"/>
                <a:gd name="T8" fmla="*/ 95 w 95"/>
                <a:gd name="T9" fmla="*/ 47 h 150"/>
                <a:gd name="T10" fmla="*/ 48 w 95"/>
                <a:gd name="T1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48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4"/>
                    <a:pt x="48" y="150"/>
                    <a:pt x="48" y="150"/>
                  </a:cubicBezTo>
                  <a:cubicBezTo>
                    <a:pt x="48" y="150"/>
                    <a:pt x="95" y="74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1"/>
                    <a:pt x="74" y="0"/>
                    <a:pt x="48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257">
              <a:extLst>
                <a:ext uri="{FF2B5EF4-FFF2-40B4-BE49-F238E27FC236}">
                  <a16:creationId xmlns:a16="http://schemas.microsoft.com/office/drawing/2014/main" id="{217E0735-5348-48D9-9DF8-F3FB15F3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939" y="4056666"/>
              <a:ext cx="179743" cy="233993"/>
            </a:xfrm>
            <a:custGeom>
              <a:avLst/>
              <a:gdLst>
                <a:gd name="T0" fmla="*/ 56 w 103"/>
                <a:gd name="T1" fmla="*/ 0 h 134"/>
                <a:gd name="T2" fmla="*/ 16 w 103"/>
                <a:gd name="T3" fmla="*/ 22 h 134"/>
                <a:gd name="T4" fmla="*/ 1 w 103"/>
                <a:gd name="T5" fmla="*/ 110 h 134"/>
                <a:gd name="T6" fmla="*/ 0 w 103"/>
                <a:gd name="T7" fmla="*/ 134 h 134"/>
                <a:gd name="T8" fmla="*/ 96 w 103"/>
                <a:gd name="T9" fmla="*/ 74 h 134"/>
                <a:gd name="T10" fmla="*/ 96 w 103"/>
                <a:gd name="T11" fmla="*/ 74 h 134"/>
                <a:gd name="T12" fmla="*/ 96 w 103"/>
                <a:gd name="T13" fmla="*/ 74 h 134"/>
                <a:gd name="T14" fmla="*/ 103 w 103"/>
                <a:gd name="T15" fmla="*/ 48 h 134"/>
                <a:gd name="T16" fmla="*/ 81 w 103"/>
                <a:gd name="T17" fmla="*/ 8 h 134"/>
                <a:gd name="T18" fmla="*/ 56 w 103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134">
                  <a:moveTo>
                    <a:pt x="56" y="0"/>
                  </a:moveTo>
                  <a:cubicBezTo>
                    <a:pt x="40" y="0"/>
                    <a:pt x="25" y="8"/>
                    <a:pt x="16" y="22"/>
                  </a:cubicBezTo>
                  <a:cubicBezTo>
                    <a:pt x="6" y="37"/>
                    <a:pt x="2" y="82"/>
                    <a:pt x="1" y="110"/>
                  </a:cubicBezTo>
                  <a:cubicBezTo>
                    <a:pt x="0" y="124"/>
                    <a:pt x="0" y="134"/>
                    <a:pt x="0" y="134"/>
                  </a:cubicBezTo>
                  <a:cubicBezTo>
                    <a:pt x="0" y="134"/>
                    <a:pt x="81" y="96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101" y="66"/>
                    <a:pt x="103" y="57"/>
                    <a:pt x="103" y="48"/>
                  </a:cubicBezTo>
                  <a:cubicBezTo>
                    <a:pt x="103" y="32"/>
                    <a:pt x="95" y="17"/>
                    <a:pt x="81" y="8"/>
                  </a:cubicBezTo>
                  <a:cubicBezTo>
                    <a:pt x="74" y="3"/>
                    <a:pt x="65" y="0"/>
                    <a:pt x="56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258">
              <a:extLst>
                <a:ext uri="{FF2B5EF4-FFF2-40B4-BE49-F238E27FC236}">
                  <a16:creationId xmlns:a16="http://schemas.microsoft.com/office/drawing/2014/main" id="{F27B18D3-6FD9-4BFE-8E61-16D2E216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36" y="4461252"/>
              <a:ext cx="242491" cy="167325"/>
            </a:xfrm>
            <a:custGeom>
              <a:avLst/>
              <a:gdLst>
                <a:gd name="T0" fmla="*/ 92 w 139"/>
                <a:gd name="T1" fmla="*/ 0 h 96"/>
                <a:gd name="T2" fmla="*/ 70 w 139"/>
                <a:gd name="T3" fmla="*/ 5 h 96"/>
                <a:gd name="T4" fmla="*/ 12 w 139"/>
                <a:gd name="T5" fmla="*/ 75 h 96"/>
                <a:gd name="T6" fmla="*/ 0 w 139"/>
                <a:gd name="T7" fmla="*/ 94 h 96"/>
                <a:gd name="T8" fmla="*/ 61 w 139"/>
                <a:gd name="T9" fmla="*/ 96 h 96"/>
                <a:gd name="T10" fmla="*/ 113 w 139"/>
                <a:gd name="T11" fmla="*/ 90 h 96"/>
                <a:gd name="T12" fmla="*/ 113 w 139"/>
                <a:gd name="T13" fmla="*/ 90 h 96"/>
                <a:gd name="T14" fmla="*/ 113 w 139"/>
                <a:gd name="T15" fmla="*/ 90 h 96"/>
                <a:gd name="T16" fmla="*/ 139 w 139"/>
                <a:gd name="T17" fmla="*/ 47 h 96"/>
                <a:gd name="T18" fmla="*/ 134 w 139"/>
                <a:gd name="T19" fmla="*/ 26 h 96"/>
                <a:gd name="T20" fmla="*/ 92 w 139"/>
                <a:gd name="T2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96">
                  <a:moveTo>
                    <a:pt x="92" y="0"/>
                  </a:moveTo>
                  <a:cubicBezTo>
                    <a:pt x="84" y="0"/>
                    <a:pt x="77" y="2"/>
                    <a:pt x="70" y="5"/>
                  </a:cubicBezTo>
                  <a:cubicBezTo>
                    <a:pt x="54" y="13"/>
                    <a:pt x="28" y="51"/>
                    <a:pt x="12" y="75"/>
                  </a:cubicBezTo>
                  <a:cubicBezTo>
                    <a:pt x="5" y="86"/>
                    <a:pt x="0" y="94"/>
                    <a:pt x="0" y="94"/>
                  </a:cubicBezTo>
                  <a:cubicBezTo>
                    <a:pt x="0" y="94"/>
                    <a:pt x="31" y="96"/>
                    <a:pt x="61" y="96"/>
                  </a:cubicBezTo>
                  <a:cubicBezTo>
                    <a:pt x="82" y="96"/>
                    <a:pt x="103" y="95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30" y="82"/>
                    <a:pt x="139" y="65"/>
                    <a:pt x="139" y="47"/>
                  </a:cubicBezTo>
                  <a:cubicBezTo>
                    <a:pt x="139" y="40"/>
                    <a:pt x="138" y="33"/>
                    <a:pt x="134" y="26"/>
                  </a:cubicBezTo>
                  <a:cubicBezTo>
                    <a:pt x="126" y="10"/>
                    <a:pt x="109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259">
              <a:extLst>
                <a:ext uri="{FF2B5EF4-FFF2-40B4-BE49-F238E27FC236}">
                  <a16:creationId xmlns:a16="http://schemas.microsoft.com/office/drawing/2014/main" id="{192BDF88-7201-4E2A-B569-46C64677D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131" y="4796555"/>
              <a:ext cx="224843" cy="188240"/>
            </a:xfrm>
            <a:custGeom>
              <a:avLst/>
              <a:gdLst>
                <a:gd name="T0" fmla="*/ 82 w 129"/>
                <a:gd name="T1" fmla="*/ 0 h 108"/>
                <a:gd name="T2" fmla="*/ 54 w 129"/>
                <a:gd name="T3" fmla="*/ 9 h 108"/>
                <a:gd name="T4" fmla="*/ 4 w 129"/>
                <a:gd name="T5" fmla="*/ 98 h 108"/>
                <a:gd name="T6" fmla="*/ 0 w 129"/>
                <a:gd name="T7" fmla="*/ 108 h 108"/>
                <a:gd name="T8" fmla="*/ 110 w 129"/>
                <a:gd name="T9" fmla="*/ 85 h 108"/>
                <a:gd name="T10" fmla="*/ 129 w 129"/>
                <a:gd name="T11" fmla="*/ 47 h 108"/>
                <a:gd name="T12" fmla="*/ 120 w 129"/>
                <a:gd name="T13" fmla="*/ 19 h 108"/>
                <a:gd name="T14" fmla="*/ 82 w 129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108">
                  <a:moveTo>
                    <a:pt x="82" y="0"/>
                  </a:moveTo>
                  <a:cubicBezTo>
                    <a:pt x="72" y="0"/>
                    <a:pt x="62" y="3"/>
                    <a:pt x="54" y="9"/>
                  </a:cubicBezTo>
                  <a:cubicBezTo>
                    <a:pt x="37" y="21"/>
                    <a:pt x="13" y="75"/>
                    <a:pt x="4" y="98"/>
                  </a:cubicBezTo>
                  <a:cubicBezTo>
                    <a:pt x="1" y="104"/>
                    <a:pt x="0" y="108"/>
                    <a:pt x="0" y="108"/>
                  </a:cubicBezTo>
                  <a:cubicBezTo>
                    <a:pt x="0" y="108"/>
                    <a:pt x="89" y="101"/>
                    <a:pt x="110" y="85"/>
                  </a:cubicBezTo>
                  <a:cubicBezTo>
                    <a:pt x="123" y="76"/>
                    <a:pt x="129" y="61"/>
                    <a:pt x="129" y="47"/>
                  </a:cubicBezTo>
                  <a:cubicBezTo>
                    <a:pt x="129" y="37"/>
                    <a:pt x="126" y="27"/>
                    <a:pt x="120" y="19"/>
                  </a:cubicBezTo>
                  <a:cubicBezTo>
                    <a:pt x="111" y="6"/>
                    <a:pt x="96" y="0"/>
                    <a:pt x="8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260">
              <a:extLst>
                <a:ext uri="{FF2B5EF4-FFF2-40B4-BE49-F238E27FC236}">
                  <a16:creationId xmlns:a16="http://schemas.microsoft.com/office/drawing/2014/main" id="{302C2FC1-CF9D-4823-AF5E-E71FC6F5B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280" y="4154054"/>
              <a:ext cx="213078" cy="209810"/>
            </a:xfrm>
            <a:custGeom>
              <a:avLst/>
              <a:gdLst>
                <a:gd name="T0" fmla="*/ 47 w 122"/>
                <a:gd name="T1" fmla="*/ 0 h 120"/>
                <a:gd name="T2" fmla="*/ 14 w 122"/>
                <a:gd name="T3" fmla="*/ 13 h 120"/>
                <a:gd name="T4" fmla="*/ 0 w 122"/>
                <a:gd name="T5" fmla="*/ 48 h 120"/>
                <a:gd name="T6" fmla="*/ 13 w 122"/>
                <a:gd name="T7" fmla="*/ 80 h 120"/>
                <a:gd name="T8" fmla="*/ 15 w 122"/>
                <a:gd name="T9" fmla="*/ 83 h 120"/>
                <a:gd name="T10" fmla="*/ 15 w 122"/>
                <a:gd name="T11" fmla="*/ 83 h 120"/>
                <a:gd name="T12" fmla="*/ 122 w 122"/>
                <a:gd name="T13" fmla="*/ 120 h 120"/>
                <a:gd name="T14" fmla="*/ 116 w 122"/>
                <a:gd name="T15" fmla="*/ 97 h 120"/>
                <a:gd name="T16" fmla="*/ 82 w 122"/>
                <a:gd name="T17" fmla="*/ 15 h 120"/>
                <a:gd name="T18" fmla="*/ 47 w 122"/>
                <a:gd name="T1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0">
                  <a:moveTo>
                    <a:pt x="47" y="0"/>
                  </a:moveTo>
                  <a:cubicBezTo>
                    <a:pt x="35" y="0"/>
                    <a:pt x="24" y="4"/>
                    <a:pt x="14" y="13"/>
                  </a:cubicBezTo>
                  <a:cubicBezTo>
                    <a:pt x="5" y="23"/>
                    <a:pt x="0" y="35"/>
                    <a:pt x="0" y="48"/>
                  </a:cubicBezTo>
                  <a:cubicBezTo>
                    <a:pt x="0" y="59"/>
                    <a:pt x="4" y="71"/>
                    <a:pt x="13" y="80"/>
                  </a:cubicBezTo>
                  <a:cubicBezTo>
                    <a:pt x="14" y="81"/>
                    <a:pt x="15" y="82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34" y="101"/>
                    <a:pt x="122" y="120"/>
                    <a:pt x="122" y="120"/>
                  </a:cubicBezTo>
                  <a:cubicBezTo>
                    <a:pt x="122" y="120"/>
                    <a:pt x="119" y="110"/>
                    <a:pt x="116" y="97"/>
                  </a:cubicBezTo>
                  <a:cubicBezTo>
                    <a:pt x="108" y="69"/>
                    <a:pt x="94" y="27"/>
                    <a:pt x="82" y="15"/>
                  </a:cubicBezTo>
                  <a:cubicBezTo>
                    <a:pt x="72" y="5"/>
                    <a:pt x="60" y="0"/>
                    <a:pt x="47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261">
              <a:extLst>
                <a:ext uri="{FF2B5EF4-FFF2-40B4-BE49-F238E27FC236}">
                  <a16:creationId xmlns:a16="http://schemas.microsoft.com/office/drawing/2014/main" id="{7D59F79E-A78A-423B-88FA-CB85EAAC9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1702" y="4525959"/>
              <a:ext cx="240529" cy="167325"/>
            </a:xfrm>
            <a:custGeom>
              <a:avLst/>
              <a:gdLst>
                <a:gd name="T0" fmla="*/ 47 w 138"/>
                <a:gd name="T1" fmla="*/ 0 h 96"/>
                <a:gd name="T2" fmla="*/ 5 w 138"/>
                <a:gd name="T3" fmla="*/ 26 h 96"/>
                <a:gd name="T4" fmla="*/ 0 w 138"/>
                <a:gd name="T5" fmla="*/ 47 h 96"/>
                <a:gd name="T6" fmla="*/ 26 w 138"/>
                <a:gd name="T7" fmla="*/ 89 h 96"/>
                <a:gd name="T8" fmla="*/ 26 w 138"/>
                <a:gd name="T9" fmla="*/ 89 h 96"/>
                <a:gd name="T10" fmla="*/ 26 w 138"/>
                <a:gd name="T11" fmla="*/ 89 h 96"/>
                <a:gd name="T12" fmla="*/ 26 w 138"/>
                <a:gd name="T13" fmla="*/ 89 h 96"/>
                <a:gd name="T14" fmla="*/ 78 w 138"/>
                <a:gd name="T15" fmla="*/ 96 h 96"/>
                <a:gd name="T16" fmla="*/ 138 w 138"/>
                <a:gd name="T17" fmla="*/ 93 h 96"/>
                <a:gd name="T18" fmla="*/ 136 w 138"/>
                <a:gd name="T19" fmla="*/ 89 h 96"/>
                <a:gd name="T20" fmla="*/ 69 w 138"/>
                <a:gd name="T21" fmla="*/ 5 h 96"/>
                <a:gd name="T22" fmla="*/ 47 w 138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96">
                  <a:moveTo>
                    <a:pt x="47" y="0"/>
                  </a:moveTo>
                  <a:cubicBezTo>
                    <a:pt x="30" y="0"/>
                    <a:pt x="13" y="9"/>
                    <a:pt x="5" y="26"/>
                  </a:cubicBezTo>
                  <a:cubicBezTo>
                    <a:pt x="1" y="32"/>
                    <a:pt x="0" y="40"/>
                    <a:pt x="0" y="47"/>
                  </a:cubicBezTo>
                  <a:cubicBezTo>
                    <a:pt x="0" y="64"/>
                    <a:pt x="9" y="81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35" y="94"/>
                    <a:pt x="57" y="96"/>
                    <a:pt x="78" y="96"/>
                  </a:cubicBezTo>
                  <a:cubicBezTo>
                    <a:pt x="108" y="96"/>
                    <a:pt x="138" y="93"/>
                    <a:pt x="138" y="93"/>
                  </a:cubicBezTo>
                  <a:cubicBezTo>
                    <a:pt x="138" y="93"/>
                    <a:pt x="137" y="92"/>
                    <a:pt x="136" y="89"/>
                  </a:cubicBezTo>
                  <a:cubicBezTo>
                    <a:pt x="126" y="73"/>
                    <a:pt x="89" y="15"/>
                    <a:pt x="69" y="5"/>
                  </a:cubicBezTo>
                  <a:cubicBezTo>
                    <a:pt x="62" y="1"/>
                    <a:pt x="54" y="0"/>
                    <a:pt x="47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262">
              <a:extLst>
                <a:ext uri="{FF2B5EF4-FFF2-40B4-BE49-F238E27FC236}">
                  <a16:creationId xmlns:a16="http://schemas.microsoft.com/office/drawing/2014/main" id="{7C054CAC-9D98-4EB3-972B-B9814254D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825" y="4916819"/>
              <a:ext cx="226804" cy="188240"/>
            </a:xfrm>
            <a:custGeom>
              <a:avLst/>
              <a:gdLst>
                <a:gd name="T0" fmla="*/ 48 w 130"/>
                <a:gd name="T1" fmla="*/ 0 h 108"/>
                <a:gd name="T2" fmla="*/ 10 w 130"/>
                <a:gd name="T3" fmla="*/ 19 h 108"/>
                <a:gd name="T4" fmla="*/ 0 w 130"/>
                <a:gd name="T5" fmla="*/ 47 h 108"/>
                <a:gd name="T6" fmla="*/ 20 w 130"/>
                <a:gd name="T7" fmla="*/ 86 h 108"/>
                <a:gd name="T8" fmla="*/ 130 w 130"/>
                <a:gd name="T9" fmla="*/ 108 h 108"/>
                <a:gd name="T10" fmla="*/ 123 w 130"/>
                <a:gd name="T11" fmla="*/ 92 h 108"/>
                <a:gd name="T12" fmla="*/ 76 w 130"/>
                <a:gd name="T13" fmla="*/ 9 h 108"/>
                <a:gd name="T14" fmla="*/ 48 w 130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08">
                  <a:moveTo>
                    <a:pt x="48" y="0"/>
                  </a:moveTo>
                  <a:cubicBezTo>
                    <a:pt x="33" y="0"/>
                    <a:pt x="19" y="7"/>
                    <a:pt x="10" y="19"/>
                  </a:cubicBezTo>
                  <a:cubicBezTo>
                    <a:pt x="3" y="28"/>
                    <a:pt x="0" y="38"/>
                    <a:pt x="0" y="47"/>
                  </a:cubicBezTo>
                  <a:cubicBezTo>
                    <a:pt x="0" y="62"/>
                    <a:pt x="7" y="76"/>
                    <a:pt x="20" y="86"/>
                  </a:cubicBezTo>
                  <a:cubicBezTo>
                    <a:pt x="41" y="101"/>
                    <a:pt x="130" y="108"/>
                    <a:pt x="130" y="108"/>
                  </a:cubicBezTo>
                  <a:cubicBezTo>
                    <a:pt x="130" y="108"/>
                    <a:pt x="128" y="102"/>
                    <a:pt x="123" y="92"/>
                  </a:cubicBezTo>
                  <a:cubicBezTo>
                    <a:pt x="113" y="67"/>
                    <a:pt x="91" y="21"/>
                    <a:pt x="76" y="9"/>
                  </a:cubicBezTo>
                  <a:cubicBezTo>
                    <a:pt x="68" y="3"/>
                    <a:pt x="58" y="0"/>
                    <a:pt x="48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283F0EC-3474-4393-A212-8641951914AF}"/>
              </a:ext>
            </a:extLst>
          </p:cNvPr>
          <p:cNvGrpSpPr/>
          <p:nvPr/>
        </p:nvGrpSpPr>
        <p:grpSpPr>
          <a:xfrm>
            <a:off x="6869240" y="1749415"/>
            <a:ext cx="3798142" cy="3912522"/>
            <a:chOff x="6869240" y="1749415"/>
            <a:chExt cx="3798142" cy="391252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E424BE6-87C6-499D-B640-F8FC1C0FB172}"/>
                </a:ext>
              </a:extLst>
            </p:cNvPr>
            <p:cNvGrpSpPr/>
            <p:nvPr/>
          </p:nvGrpSpPr>
          <p:grpSpPr>
            <a:xfrm>
              <a:off x="8794128" y="1749415"/>
              <a:ext cx="1873254" cy="3896836"/>
              <a:chOff x="8794128" y="1749415"/>
              <a:chExt cx="1873254" cy="3896836"/>
            </a:xfrm>
          </p:grpSpPr>
          <p:sp>
            <p:nvSpPr>
              <p:cNvPr id="96" name="Freeform 183">
                <a:extLst>
                  <a:ext uri="{FF2B5EF4-FFF2-40B4-BE49-F238E27FC236}">
                    <a16:creationId xmlns:a16="http://schemas.microsoft.com/office/drawing/2014/main" id="{E22526E8-3C16-4E86-A4AC-EBE25161E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4128" y="1749415"/>
                <a:ext cx="1873253" cy="3896836"/>
              </a:xfrm>
              <a:custGeom>
                <a:avLst/>
                <a:gdLst>
                  <a:gd name="T0" fmla="*/ 1039 w 1074"/>
                  <a:gd name="T1" fmla="*/ 2066 h 2233"/>
                  <a:gd name="T2" fmla="*/ 1039 w 1074"/>
                  <a:gd name="T3" fmla="*/ 2063 h 2233"/>
                  <a:gd name="T4" fmla="*/ 1009 w 1074"/>
                  <a:gd name="T5" fmla="*/ 1975 h 2233"/>
                  <a:gd name="T6" fmla="*/ 801 w 1074"/>
                  <a:gd name="T7" fmla="*/ 1467 h 2233"/>
                  <a:gd name="T8" fmla="*/ 786 w 1074"/>
                  <a:gd name="T9" fmla="*/ 1230 h 2233"/>
                  <a:gd name="T10" fmla="*/ 775 w 1074"/>
                  <a:gd name="T11" fmla="*/ 1007 h 2233"/>
                  <a:gd name="T12" fmla="*/ 775 w 1074"/>
                  <a:gd name="T13" fmla="*/ 1005 h 2233"/>
                  <a:gd name="T14" fmla="*/ 786 w 1074"/>
                  <a:gd name="T15" fmla="*/ 732 h 2233"/>
                  <a:gd name="T16" fmla="*/ 832 w 1074"/>
                  <a:gd name="T17" fmla="*/ 679 h 2233"/>
                  <a:gd name="T18" fmla="*/ 835 w 1074"/>
                  <a:gd name="T19" fmla="*/ 676 h 2233"/>
                  <a:gd name="T20" fmla="*/ 908 w 1074"/>
                  <a:gd name="T21" fmla="*/ 479 h 2233"/>
                  <a:gd name="T22" fmla="*/ 887 w 1074"/>
                  <a:gd name="T23" fmla="*/ 240 h 2233"/>
                  <a:gd name="T24" fmla="*/ 861 w 1074"/>
                  <a:gd name="T25" fmla="*/ 159 h 2233"/>
                  <a:gd name="T26" fmla="*/ 672 w 1074"/>
                  <a:gd name="T27" fmla="*/ 12 h 2233"/>
                  <a:gd name="T28" fmla="*/ 579 w 1074"/>
                  <a:gd name="T29" fmla="*/ 71 h 2233"/>
                  <a:gd name="T30" fmla="*/ 558 w 1074"/>
                  <a:gd name="T31" fmla="*/ 169 h 2233"/>
                  <a:gd name="T32" fmla="*/ 616 w 1074"/>
                  <a:gd name="T33" fmla="*/ 349 h 2233"/>
                  <a:gd name="T34" fmla="*/ 620 w 1074"/>
                  <a:gd name="T35" fmla="*/ 355 h 2233"/>
                  <a:gd name="T36" fmla="*/ 610 w 1074"/>
                  <a:gd name="T37" fmla="*/ 441 h 2233"/>
                  <a:gd name="T38" fmla="*/ 519 w 1074"/>
                  <a:gd name="T39" fmla="*/ 567 h 2233"/>
                  <a:gd name="T40" fmla="*/ 487 w 1074"/>
                  <a:gd name="T41" fmla="*/ 696 h 2233"/>
                  <a:gd name="T42" fmla="*/ 8 w 1074"/>
                  <a:gd name="T43" fmla="*/ 731 h 2233"/>
                  <a:gd name="T44" fmla="*/ 4 w 1074"/>
                  <a:gd name="T45" fmla="*/ 750 h 2233"/>
                  <a:gd name="T46" fmla="*/ 420 w 1074"/>
                  <a:gd name="T47" fmla="*/ 831 h 2233"/>
                  <a:gd name="T48" fmla="*/ 474 w 1074"/>
                  <a:gd name="T49" fmla="*/ 830 h 2233"/>
                  <a:gd name="T50" fmla="*/ 456 w 1074"/>
                  <a:gd name="T51" fmla="*/ 1023 h 2233"/>
                  <a:gd name="T52" fmla="*/ 456 w 1074"/>
                  <a:gd name="T53" fmla="*/ 1026 h 2233"/>
                  <a:gd name="T54" fmla="*/ 476 w 1074"/>
                  <a:gd name="T55" fmla="*/ 1043 h 2233"/>
                  <a:gd name="T56" fmla="*/ 482 w 1074"/>
                  <a:gd name="T57" fmla="*/ 1059 h 2233"/>
                  <a:gd name="T58" fmla="*/ 409 w 1074"/>
                  <a:gd name="T59" fmla="*/ 1447 h 2233"/>
                  <a:gd name="T60" fmla="*/ 283 w 1074"/>
                  <a:gd name="T61" fmla="*/ 2065 h 2233"/>
                  <a:gd name="T62" fmla="*/ 96 w 1074"/>
                  <a:gd name="T63" fmla="*/ 2115 h 2233"/>
                  <a:gd name="T64" fmla="*/ 398 w 1074"/>
                  <a:gd name="T65" fmla="*/ 2208 h 2233"/>
                  <a:gd name="T66" fmla="*/ 396 w 1074"/>
                  <a:gd name="T67" fmla="*/ 2114 h 2233"/>
                  <a:gd name="T68" fmla="*/ 508 w 1074"/>
                  <a:gd name="T69" fmla="*/ 1645 h 2233"/>
                  <a:gd name="T70" fmla="*/ 632 w 1074"/>
                  <a:gd name="T71" fmla="*/ 1482 h 2233"/>
                  <a:gd name="T72" fmla="*/ 734 w 1074"/>
                  <a:gd name="T73" fmla="*/ 1664 h 2233"/>
                  <a:gd name="T74" fmla="*/ 922 w 1074"/>
                  <a:gd name="T75" fmla="*/ 2072 h 2233"/>
                  <a:gd name="T76" fmla="*/ 841 w 1074"/>
                  <a:gd name="T77" fmla="*/ 2225 h 2233"/>
                  <a:gd name="T78" fmla="*/ 1039 w 1074"/>
                  <a:gd name="T79" fmla="*/ 2068 h 2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74" h="2233">
                    <a:moveTo>
                      <a:pt x="1039" y="2068"/>
                    </a:moveTo>
                    <a:cubicBezTo>
                      <a:pt x="1039" y="2067"/>
                      <a:pt x="1039" y="2067"/>
                      <a:pt x="1039" y="2066"/>
                    </a:cubicBezTo>
                    <a:cubicBezTo>
                      <a:pt x="1039" y="2066"/>
                      <a:pt x="1039" y="2066"/>
                      <a:pt x="1039" y="2066"/>
                    </a:cubicBezTo>
                    <a:cubicBezTo>
                      <a:pt x="1039" y="2065"/>
                      <a:pt x="1039" y="2064"/>
                      <a:pt x="1039" y="2063"/>
                    </a:cubicBezTo>
                    <a:cubicBezTo>
                      <a:pt x="1039" y="2063"/>
                      <a:pt x="1034" y="2053"/>
                      <a:pt x="1027" y="2038"/>
                    </a:cubicBezTo>
                    <a:cubicBezTo>
                      <a:pt x="1019" y="2019"/>
                      <a:pt x="1009" y="1992"/>
                      <a:pt x="1009" y="1975"/>
                    </a:cubicBezTo>
                    <a:cubicBezTo>
                      <a:pt x="1009" y="1975"/>
                      <a:pt x="915" y="1648"/>
                      <a:pt x="852" y="1612"/>
                    </a:cubicBezTo>
                    <a:cubicBezTo>
                      <a:pt x="852" y="1612"/>
                      <a:pt x="800" y="1519"/>
                      <a:pt x="801" y="1467"/>
                    </a:cubicBezTo>
                    <a:cubicBezTo>
                      <a:pt x="801" y="1451"/>
                      <a:pt x="799" y="1434"/>
                      <a:pt x="797" y="1418"/>
                    </a:cubicBezTo>
                    <a:cubicBezTo>
                      <a:pt x="787" y="1360"/>
                      <a:pt x="772" y="1250"/>
                      <a:pt x="786" y="1230"/>
                    </a:cubicBezTo>
                    <a:cubicBezTo>
                      <a:pt x="804" y="1204"/>
                      <a:pt x="834" y="1093"/>
                      <a:pt x="763" y="1009"/>
                    </a:cubicBezTo>
                    <a:cubicBezTo>
                      <a:pt x="775" y="1007"/>
                      <a:pt x="775" y="1007"/>
                      <a:pt x="775" y="1007"/>
                    </a:cubicBezTo>
                    <a:cubicBezTo>
                      <a:pt x="775" y="1007"/>
                      <a:pt x="774" y="1006"/>
                      <a:pt x="773" y="1005"/>
                    </a:cubicBezTo>
                    <a:cubicBezTo>
                      <a:pt x="775" y="1005"/>
                      <a:pt x="775" y="1005"/>
                      <a:pt x="775" y="1005"/>
                    </a:cubicBezTo>
                    <a:cubicBezTo>
                      <a:pt x="775" y="1005"/>
                      <a:pt x="748" y="972"/>
                      <a:pt x="748" y="898"/>
                    </a:cubicBezTo>
                    <a:cubicBezTo>
                      <a:pt x="748" y="856"/>
                      <a:pt x="757" y="802"/>
                      <a:pt x="786" y="732"/>
                    </a:cubicBezTo>
                    <a:cubicBezTo>
                      <a:pt x="790" y="723"/>
                      <a:pt x="793" y="714"/>
                      <a:pt x="796" y="705"/>
                    </a:cubicBezTo>
                    <a:cubicBezTo>
                      <a:pt x="810" y="699"/>
                      <a:pt x="822" y="690"/>
                      <a:pt x="832" y="679"/>
                    </a:cubicBezTo>
                    <a:cubicBezTo>
                      <a:pt x="834" y="678"/>
                      <a:pt x="834" y="678"/>
                      <a:pt x="834" y="678"/>
                    </a:cubicBezTo>
                    <a:cubicBezTo>
                      <a:pt x="835" y="676"/>
                      <a:pt x="835" y="676"/>
                      <a:pt x="835" y="676"/>
                    </a:cubicBezTo>
                    <a:cubicBezTo>
                      <a:pt x="861" y="650"/>
                      <a:pt x="877" y="615"/>
                      <a:pt x="888" y="580"/>
                    </a:cubicBezTo>
                    <a:cubicBezTo>
                      <a:pt x="899" y="547"/>
                      <a:pt x="905" y="513"/>
                      <a:pt x="908" y="479"/>
                    </a:cubicBezTo>
                    <a:cubicBezTo>
                      <a:pt x="911" y="442"/>
                      <a:pt x="909" y="405"/>
                      <a:pt x="908" y="367"/>
                    </a:cubicBezTo>
                    <a:cubicBezTo>
                      <a:pt x="906" y="324"/>
                      <a:pt x="904" y="280"/>
                      <a:pt x="887" y="240"/>
                    </a:cubicBezTo>
                    <a:cubicBezTo>
                      <a:pt x="880" y="224"/>
                      <a:pt x="871" y="210"/>
                      <a:pt x="866" y="193"/>
                    </a:cubicBezTo>
                    <a:cubicBezTo>
                      <a:pt x="864" y="182"/>
                      <a:pt x="862" y="171"/>
                      <a:pt x="861" y="159"/>
                    </a:cubicBezTo>
                    <a:cubicBezTo>
                      <a:pt x="856" y="114"/>
                      <a:pt x="834" y="71"/>
                      <a:pt x="800" y="42"/>
                    </a:cubicBezTo>
                    <a:cubicBezTo>
                      <a:pt x="765" y="13"/>
                      <a:pt x="716" y="0"/>
                      <a:pt x="672" y="12"/>
                    </a:cubicBezTo>
                    <a:cubicBezTo>
                      <a:pt x="647" y="19"/>
                      <a:pt x="625" y="34"/>
                      <a:pt x="604" y="49"/>
                    </a:cubicBezTo>
                    <a:cubicBezTo>
                      <a:pt x="595" y="56"/>
                      <a:pt x="587" y="63"/>
                      <a:pt x="579" y="71"/>
                    </a:cubicBezTo>
                    <a:cubicBezTo>
                      <a:pt x="554" y="96"/>
                      <a:pt x="535" y="128"/>
                      <a:pt x="553" y="162"/>
                    </a:cubicBezTo>
                    <a:cubicBezTo>
                      <a:pt x="555" y="164"/>
                      <a:pt x="556" y="167"/>
                      <a:pt x="558" y="169"/>
                    </a:cubicBezTo>
                    <a:cubicBezTo>
                      <a:pt x="521" y="227"/>
                      <a:pt x="539" y="303"/>
                      <a:pt x="597" y="340"/>
                    </a:cubicBezTo>
                    <a:cubicBezTo>
                      <a:pt x="603" y="343"/>
                      <a:pt x="609" y="347"/>
                      <a:pt x="616" y="349"/>
                    </a:cubicBezTo>
                    <a:cubicBezTo>
                      <a:pt x="619" y="355"/>
                      <a:pt x="619" y="355"/>
                      <a:pt x="619" y="355"/>
                    </a:cubicBezTo>
                    <a:cubicBezTo>
                      <a:pt x="620" y="355"/>
                      <a:pt x="620" y="355"/>
                      <a:pt x="620" y="355"/>
                    </a:cubicBezTo>
                    <a:cubicBezTo>
                      <a:pt x="629" y="373"/>
                      <a:pt x="639" y="395"/>
                      <a:pt x="642" y="411"/>
                    </a:cubicBezTo>
                    <a:cubicBezTo>
                      <a:pt x="630" y="420"/>
                      <a:pt x="619" y="430"/>
                      <a:pt x="610" y="441"/>
                    </a:cubicBezTo>
                    <a:cubicBezTo>
                      <a:pt x="578" y="479"/>
                      <a:pt x="560" y="505"/>
                      <a:pt x="550" y="523"/>
                    </a:cubicBezTo>
                    <a:cubicBezTo>
                      <a:pt x="541" y="538"/>
                      <a:pt x="531" y="553"/>
                      <a:pt x="519" y="567"/>
                    </a:cubicBezTo>
                    <a:cubicBezTo>
                      <a:pt x="504" y="585"/>
                      <a:pt x="487" y="618"/>
                      <a:pt x="487" y="681"/>
                    </a:cubicBezTo>
                    <a:cubicBezTo>
                      <a:pt x="487" y="686"/>
                      <a:pt x="487" y="691"/>
                      <a:pt x="487" y="696"/>
                    </a:cubicBezTo>
                    <a:cubicBezTo>
                      <a:pt x="409" y="780"/>
                      <a:pt x="107" y="718"/>
                      <a:pt x="107" y="718"/>
                    </a:cubicBezTo>
                    <a:cubicBezTo>
                      <a:pt x="71" y="704"/>
                      <a:pt x="28" y="721"/>
                      <a:pt x="8" y="731"/>
                    </a:cubicBezTo>
                    <a:cubicBezTo>
                      <a:pt x="2" y="734"/>
                      <a:pt x="0" y="741"/>
                      <a:pt x="3" y="747"/>
                    </a:cubicBezTo>
                    <a:cubicBezTo>
                      <a:pt x="3" y="748"/>
                      <a:pt x="4" y="749"/>
                      <a:pt x="4" y="750"/>
                    </a:cubicBezTo>
                    <a:cubicBezTo>
                      <a:pt x="36" y="788"/>
                      <a:pt x="115" y="765"/>
                      <a:pt x="115" y="765"/>
                    </a:cubicBezTo>
                    <a:cubicBezTo>
                      <a:pt x="115" y="765"/>
                      <a:pt x="398" y="815"/>
                      <a:pt x="420" y="831"/>
                    </a:cubicBezTo>
                    <a:cubicBezTo>
                      <a:pt x="435" y="842"/>
                      <a:pt x="462" y="833"/>
                      <a:pt x="477" y="826"/>
                    </a:cubicBezTo>
                    <a:cubicBezTo>
                      <a:pt x="474" y="830"/>
                      <a:pt x="474" y="830"/>
                      <a:pt x="474" y="830"/>
                    </a:cubicBezTo>
                    <a:cubicBezTo>
                      <a:pt x="478" y="828"/>
                      <a:pt x="478" y="828"/>
                      <a:pt x="478" y="828"/>
                    </a:cubicBezTo>
                    <a:cubicBezTo>
                      <a:pt x="456" y="1023"/>
                      <a:pt x="456" y="1023"/>
                      <a:pt x="456" y="1023"/>
                    </a:cubicBezTo>
                    <a:cubicBezTo>
                      <a:pt x="456" y="1023"/>
                      <a:pt x="456" y="1023"/>
                      <a:pt x="456" y="1023"/>
                    </a:cubicBezTo>
                    <a:cubicBezTo>
                      <a:pt x="456" y="1026"/>
                      <a:pt x="456" y="1026"/>
                      <a:pt x="456" y="1026"/>
                    </a:cubicBezTo>
                    <a:cubicBezTo>
                      <a:pt x="456" y="1026"/>
                      <a:pt x="461" y="1026"/>
                      <a:pt x="469" y="1025"/>
                    </a:cubicBezTo>
                    <a:cubicBezTo>
                      <a:pt x="476" y="1043"/>
                      <a:pt x="476" y="1043"/>
                      <a:pt x="476" y="1043"/>
                    </a:cubicBezTo>
                    <a:cubicBezTo>
                      <a:pt x="475" y="1043"/>
                      <a:pt x="475" y="1043"/>
                      <a:pt x="475" y="1043"/>
                    </a:cubicBezTo>
                    <a:cubicBezTo>
                      <a:pt x="482" y="1059"/>
                      <a:pt x="482" y="1059"/>
                      <a:pt x="482" y="1059"/>
                    </a:cubicBezTo>
                    <a:cubicBezTo>
                      <a:pt x="488" y="1073"/>
                      <a:pt x="488" y="1073"/>
                      <a:pt x="488" y="1073"/>
                    </a:cubicBezTo>
                    <a:cubicBezTo>
                      <a:pt x="471" y="1134"/>
                      <a:pt x="402" y="1389"/>
                      <a:pt x="409" y="1447"/>
                    </a:cubicBezTo>
                    <a:cubicBezTo>
                      <a:pt x="409" y="1447"/>
                      <a:pt x="365" y="1551"/>
                      <a:pt x="382" y="1609"/>
                    </a:cubicBezTo>
                    <a:cubicBezTo>
                      <a:pt x="382" y="1609"/>
                      <a:pt x="321" y="2043"/>
                      <a:pt x="283" y="2065"/>
                    </a:cubicBezTo>
                    <a:cubicBezTo>
                      <a:pt x="288" y="2068"/>
                      <a:pt x="288" y="2068"/>
                      <a:pt x="288" y="2068"/>
                    </a:cubicBezTo>
                    <a:cubicBezTo>
                      <a:pt x="247" y="2091"/>
                      <a:pt x="158" y="2135"/>
                      <a:pt x="96" y="2115"/>
                    </a:cubicBezTo>
                    <a:cubicBezTo>
                      <a:pt x="96" y="2115"/>
                      <a:pt x="57" y="2126"/>
                      <a:pt x="118" y="2164"/>
                    </a:cubicBezTo>
                    <a:cubicBezTo>
                      <a:pt x="118" y="2164"/>
                      <a:pt x="365" y="2230"/>
                      <a:pt x="398" y="2208"/>
                    </a:cubicBezTo>
                    <a:cubicBezTo>
                      <a:pt x="393" y="2113"/>
                      <a:pt x="393" y="2113"/>
                      <a:pt x="393" y="2113"/>
                    </a:cubicBezTo>
                    <a:cubicBezTo>
                      <a:pt x="396" y="2114"/>
                      <a:pt x="396" y="2114"/>
                      <a:pt x="396" y="2114"/>
                    </a:cubicBezTo>
                    <a:cubicBezTo>
                      <a:pt x="396" y="2109"/>
                      <a:pt x="400" y="2069"/>
                      <a:pt x="415" y="2051"/>
                    </a:cubicBezTo>
                    <a:cubicBezTo>
                      <a:pt x="415" y="2051"/>
                      <a:pt x="514" y="1782"/>
                      <a:pt x="508" y="1645"/>
                    </a:cubicBezTo>
                    <a:cubicBezTo>
                      <a:pt x="601" y="1421"/>
                      <a:pt x="601" y="1421"/>
                      <a:pt x="601" y="1421"/>
                    </a:cubicBezTo>
                    <a:cubicBezTo>
                      <a:pt x="611" y="1447"/>
                      <a:pt x="621" y="1469"/>
                      <a:pt x="632" y="1482"/>
                    </a:cubicBezTo>
                    <a:cubicBezTo>
                      <a:pt x="670" y="1581"/>
                      <a:pt x="670" y="1581"/>
                      <a:pt x="670" y="1581"/>
                    </a:cubicBezTo>
                    <a:cubicBezTo>
                      <a:pt x="734" y="1664"/>
                      <a:pt x="734" y="1664"/>
                      <a:pt x="734" y="1664"/>
                    </a:cubicBezTo>
                    <a:cubicBezTo>
                      <a:pt x="734" y="1664"/>
                      <a:pt x="932" y="1977"/>
                      <a:pt x="918" y="2071"/>
                    </a:cubicBezTo>
                    <a:cubicBezTo>
                      <a:pt x="922" y="2072"/>
                      <a:pt x="922" y="2072"/>
                      <a:pt x="922" y="2072"/>
                    </a:cubicBezTo>
                    <a:cubicBezTo>
                      <a:pt x="904" y="2105"/>
                      <a:pt x="858" y="2172"/>
                      <a:pt x="791" y="2172"/>
                    </a:cubicBezTo>
                    <a:cubicBezTo>
                      <a:pt x="791" y="2172"/>
                      <a:pt x="733" y="2233"/>
                      <a:pt x="841" y="2225"/>
                    </a:cubicBezTo>
                    <a:cubicBezTo>
                      <a:pt x="841" y="2225"/>
                      <a:pt x="975" y="2216"/>
                      <a:pt x="1074" y="2161"/>
                    </a:cubicBezTo>
                    <a:cubicBezTo>
                      <a:pt x="1039" y="2068"/>
                      <a:pt x="1039" y="2068"/>
                      <a:pt x="1039" y="2068"/>
                    </a:cubicBezTo>
                  </a:path>
                </a:pathLst>
              </a:custGeom>
              <a:solidFill>
                <a:schemeClr val="accent1">
                  <a:lumMod val="50000"/>
                  <a:alpha val="6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184">
                <a:extLst>
                  <a:ext uri="{FF2B5EF4-FFF2-40B4-BE49-F238E27FC236}">
                    <a16:creationId xmlns:a16="http://schemas.microsoft.com/office/drawing/2014/main" id="{7846CD85-FBF2-4E5B-ADA1-189EE319E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6225" y="5312908"/>
                <a:ext cx="573872" cy="296739"/>
              </a:xfrm>
              <a:custGeom>
                <a:avLst/>
                <a:gdLst>
                  <a:gd name="T0" fmla="*/ 244 w 329"/>
                  <a:gd name="T1" fmla="*/ 0 h 170"/>
                  <a:gd name="T2" fmla="*/ 37 w 329"/>
                  <a:gd name="T3" fmla="*/ 59 h 170"/>
                  <a:gd name="T4" fmla="*/ 59 w 329"/>
                  <a:gd name="T5" fmla="*/ 106 h 170"/>
                  <a:gd name="T6" fmla="*/ 329 w 329"/>
                  <a:gd name="T7" fmla="*/ 149 h 170"/>
                  <a:gd name="T8" fmla="*/ 321 w 329"/>
                  <a:gd name="T9" fmla="*/ 11 h 170"/>
                  <a:gd name="T10" fmla="*/ 244 w 329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70">
                    <a:moveTo>
                      <a:pt x="244" y="0"/>
                    </a:moveTo>
                    <a:cubicBezTo>
                      <a:pt x="244" y="0"/>
                      <a:pt x="117" y="85"/>
                      <a:pt x="37" y="59"/>
                    </a:cubicBezTo>
                    <a:cubicBezTo>
                      <a:pt x="37" y="59"/>
                      <a:pt x="0" y="69"/>
                      <a:pt x="59" y="106"/>
                    </a:cubicBezTo>
                    <a:cubicBezTo>
                      <a:pt x="59" y="106"/>
                      <a:pt x="297" y="170"/>
                      <a:pt x="329" y="149"/>
                    </a:cubicBezTo>
                    <a:cubicBezTo>
                      <a:pt x="321" y="11"/>
                      <a:pt x="321" y="11"/>
                      <a:pt x="321" y="1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185">
                <a:extLst>
                  <a:ext uri="{FF2B5EF4-FFF2-40B4-BE49-F238E27FC236}">
                    <a16:creationId xmlns:a16="http://schemas.microsoft.com/office/drawing/2014/main" id="{13175A4D-5221-4C72-A389-004B9F34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3510" y="5286764"/>
                <a:ext cx="573872" cy="328114"/>
              </a:xfrm>
              <a:custGeom>
                <a:avLst/>
                <a:gdLst>
                  <a:gd name="T0" fmla="*/ 191 w 329"/>
                  <a:gd name="T1" fmla="*/ 15 h 188"/>
                  <a:gd name="T2" fmla="*/ 56 w 329"/>
                  <a:gd name="T3" fmla="*/ 129 h 188"/>
                  <a:gd name="T4" fmla="*/ 104 w 329"/>
                  <a:gd name="T5" fmla="*/ 180 h 188"/>
                  <a:gd name="T6" fmla="*/ 329 w 329"/>
                  <a:gd name="T7" fmla="*/ 119 h 188"/>
                  <a:gd name="T8" fmla="*/ 284 w 329"/>
                  <a:gd name="T9" fmla="*/ 0 h 188"/>
                  <a:gd name="T10" fmla="*/ 191 w 329"/>
                  <a:gd name="T11" fmla="*/ 1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88">
                    <a:moveTo>
                      <a:pt x="191" y="15"/>
                    </a:moveTo>
                    <a:cubicBezTo>
                      <a:pt x="191" y="15"/>
                      <a:pt x="141" y="129"/>
                      <a:pt x="56" y="129"/>
                    </a:cubicBezTo>
                    <a:cubicBezTo>
                      <a:pt x="56" y="129"/>
                      <a:pt x="0" y="188"/>
                      <a:pt x="104" y="180"/>
                    </a:cubicBezTo>
                    <a:cubicBezTo>
                      <a:pt x="104" y="180"/>
                      <a:pt x="234" y="172"/>
                      <a:pt x="329" y="119"/>
                    </a:cubicBezTo>
                    <a:cubicBezTo>
                      <a:pt x="284" y="0"/>
                      <a:pt x="284" y="0"/>
                      <a:pt x="284" y="0"/>
                    </a:cubicBezTo>
                    <a:lnTo>
                      <a:pt x="191" y="1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186">
                <a:extLst>
                  <a:ext uri="{FF2B5EF4-FFF2-40B4-BE49-F238E27FC236}">
                    <a16:creationId xmlns:a16="http://schemas.microsoft.com/office/drawing/2014/main" id="{E2A7BF6E-B990-492B-994A-978110D7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61444" cy="169286"/>
              </a:xfrm>
              <a:custGeom>
                <a:avLst/>
                <a:gdLst>
                  <a:gd name="T0" fmla="*/ 0 w 400"/>
                  <a:gd name="T1" fmla="*/ 120 h 259"/>
                  <a:gd name="T2" fmla="*/ 53 w 400"/>
                  <a:gd name="T3" fmla="*/ 259 h 259"/>
                  <a:gd name="T4" fmla="*/ 400 w 400"/>
                  <a:gd name="T5" fmla="*/ 232 h 259"/>
                  <a:gd name="T6" fmla="*/ 366 w 400"/>
                  <a:gd name="T7" fmla="*/ 0 h 259"/>
                  <a:gd name="T8" fmla="*/ 0 w 400"/>
                  <a:gd name="T9" fmla="*/ 1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259">
                    <a:moveTo>
                      <a:pt x="0" y="120"/>
                    </a:moveTo>
                    <a:lnTo>
                      <a:pt x="53" y="259"/>
                    </a:lnTo>
                    <a:lnTo>
                      <a:pt x="400" y="232"/>
                    </a:lnTo>
                    <a:lnTo>
                      <a:pt x="366" y="0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187">
                <a:extLst>
                  <a:ext uri="{FF2B5EF4-FFF2-40B4-BE49-F238E27FC236}">
                    <a16:creationId xmlns:a16="http://schemas.microsoft.com/office/drawing/2014/main" id="{1739DF04-57BF-4291-9410-9BA36C0BA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61444" cy="169286"/>
              </a:xfrm>
              <a:custGeom>
                <a:avLst/>
                <a:gdLst>
                  <a:gd name="T0" fmla="*/ 0 w 400"/>
                  <a:gd name="T1" fmla="*/ 120 h 259"/>
                  <a:gd name="T2" fmla="*/ 53 w 400"/>
                  <a:gd name="T3" fmla="*/ 259 h 259"/>
                  <a:gd name="T4" fmla="*/ 400 w 400"/>
                  <a:gd name="T5" fmla="*/ 232 h 259"/>
                  <a:gd name="T6" fmla="*/ 366 w 400"/>
                  <a:gd name="T7" fmla="*/ 0 h 259"/>
                  <a:gd name="T8" fmla="*/ 0 w 400"/>
                  <a:gd name="T9" fmla="*/ 1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259">
                    <a:moveTo>
                      <a:pt x="0" y="120"/>
                    </a:moveTo>
                    <a:lnTo>
                      <a:pt x="53" y="259"/>
                    </a:lnTo>
                    <a:lnTo>
                      <a:pt x="400" y="232"/>
                    </a:lnTo>
                    <a:lnTo>
                      <a:pt x="366" y="0"/>
                    </a:lnTo>
                    <a:lnTo>
                      <a:pt x="0" y="1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188">
                <a:extLst>
                  <a:ext uri="{FF2B5EF4-FFF2-40B4-BE49-F238E27FC236}">
                    <a16:creationId xmlns:a16="http://schemas.microsoft.com/office/drawing/2014/main" id="{C0A28E42-E344-4789-861A-4634DE8FE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627" y="3639662"/>
                <a:ext cx="600016" cy="1777825"/>
              </a:xfrm>
              <a:custGeom>
                <a:avLst/>
                <a:gdLst>
                  <a:gd name="T0" fmla="*/ 201 w 344"/>
                  <a:gd name="T1" fmla="*/ 0 h 1019"/>
                  <a:gd name="T2" fmla="*/ 122 w 344"/>
                  <a:gd name="T3" fmla="*/ 373 h 1019"/>
                  <a:gd name="T4" fmla="*/ 95 w 344"/>
                  <a:gd name="T5" fmla="*/ 530 h 1019"/>
                  <a:gd name="T6" fmla="*/ 0 w 344"/>
                  <a:gd name="T7" fmla="*/ 970 h 1019"/>
                  <a:gd name="T8" fmla="*/ 111 w 344"/>
                  <a:gd name="T9" fmla="*/ 1018 h 1019"/>
                  <a:gd name="T10" fmla="*/ 108 w 344"/>
                  <a:gd name="T11" fmla="*/ 1018 h 1019"/>
                  <a:gd name="T12" fmla="*/ 127 w 344"/>
                  <a:gd name="T13" fmla="*/ 957 h 1019"/>
                  <a:gd name="T14" fmla="*/ 217 w 344"/>
                  <a:gd name="T15" fmla="*/ 564 h 1019"/>
                  <a:gd name="T16" fmla="*/ 344 w 344"/>
                  <a:gd name="T17" fmla="*/ 257 h 1019"/>
                  <a:gd name="T18" fmla="*/ 201 w 344"/>
                  <a:gd name="T1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4" h="1019">
                    <a:moveTo>
                      <a:pt x="201" y="0"/>
                    </a:moveTo>
                    <a:cubicBezTo>
                      <a:pt x="201" y="0"/>
                      <a:pt x="114" y="310"/>
                      <a:pt x="122" y="373"/>
                    </a:cubicBezTo>
                    <a:cubicBezTo>
                      <a:pt x="122" y="373"/>
                      <a:pt x="79" y="474"/>
                      <a:pt x="95" y="530"/>
                    </a:cubicBezTo>
                    <a:cubicBezTo>
                      <a:pt x="95" y="530"/>
                      <a:pt x="37" y="949"/>
                      <a:pt x="0" y="970"/>
                    </a:cubicBezTo>
                    <a:cubicBezTo>
                      <a:pt x="0" y="970"/>
                      <a:pt x="108" y="1019"/>
                      <a:pt x="111" y="1018"/>
                    </a:cubicBezTo>
                    <a:cubicBezTo>
                      <a:pt x="148" y="1004"/>
                      <a:pt x="108" y="1018"/>
                      <a:pt x="108" y="1018"/>
                    </a:cubicBezTo>
                    <a:cubicBezTo>
                      <a:pt x="108" y="1018"/>
                      <a:pt x="111" y="975"/>
                      <a:pt x="127" y="957"/>
                    </a:cubicBezTo>
                    <a:cubicBezTo>
                      <a:pt x="127" y="957"/>
                      <a:pt x="222" y="697"/>
                      <a:pt x="217" y="564"/>
                    </a:cubicBezTo>
                    <a:cubicBezTo>
                      <a:pt x="344" y="257"/>
                      <a:pt x="344" y="257"/>
                      <a:pt x="344" y="257"/>
                    </a:cubicBez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22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189">
                <a:extLst>
                  <a:ext uri="{FF2B5EF4-FFF2-40B4-BE49-F238E27FC236}">
                    <a16:creationId xmlns:a16="http://schemas.microsoft.com/office/drawing/2014/main" id="{30E4E146-841B-420C-97C8-E04A6BBEA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9511" y="3522665"/>
                <a:ext cx="952314" cy="1873906"/>
              </a:xfrm>
              <a:custGeom>
                <a:avLst/>
                <a:gdLst>
                  <a:gd name="T0" fmla="*/ 0 w 546"/>
                  <a:gd name="T1" fmla="*/ 51 h 1074"/>
                  <a:gd name="T2" fmla="*/ 59 w 546"/>
                  <a:gd name="T3" fmla="*/ 189 h 1074"/>
                  <a:gd name="T4" fmla="*/ 151 w 546"/>
                  <a:gd name="T5" fmla="*/ 475 h 1074"/>
                  <a:gd name="T6" fmla="*/ 189 w 546"/>
                  <a:gd name="T7" fmla="*/ 570 h 1074"/>
                  <a:gd name="T8" fmla="*/ 250 w 546"/>
                  <a:gd name="T9" fmla="*/ 650 h 1074"/>
                  <a:gd name="T10" fmla="*/ 427 w 546"/>
                  <a:gd name="T11" fmla="*/ 1042 h 1074"/>
                  <a:gd name="T12" fmla="*/ 544 w 546"/>
                  <a:gd name="T13" fmla="*/ 1034 h 1074"/>
                  <a:gd name="T14" fmla="*/ 515 w 546"/>
                  <a:gd name="T15" fmla="*/ 949 h 1074"/>
                  <a:gd name="T16" fmla="*/ 364 w 546"/>
                  <a:gd name="T17" fmla="*/ 599 h 1074"/>
                  <a:gd name="T18" fmla="*/ 314 w 546"/>
                  <a:gd name="T19" fmla="*/ 460 h 1074"/>
                  <a:gd name="T20" fmla="*/ 310 w 546"/>
                  <a:gd name="T21" fmla="*/ 412 h 1074"/>
                  <a:gd name="T22" fmla="*/ 300 w 546"/>
                  <a:gd name="T23" fmla="*/ 231 h 1074"/>
                  <a:gd name="T24" fmla="*/ 260 w 546"/>
                  <a:gd name="T25" fmla="*/ 0 h 1074"/>
                  <a:gd name="T26" fmla="*/ 0 w 546"/>
                  <a:gd name="T27" fmla="*/ 51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6" h="1074">
                    <a:moveTo>
                      <a:pt x="0" y="51"/>
                    </a:move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104" y="414"/>
                      <a:pt x="151" y="475"/>
                    </a:cubicBezTo>
                    <a:cubicBezTo>
                      <a:pt x="189" y="570"/>
                      <a:pt x="189" y="570"/>
                      <a:pt x="189" y="570"/>
                    </a:cubicBezTo>
                    <a:cubicBezTo>
                      <a:pt x="250" y="650"/>
                      <a:pt x="250" y="650"/>
                      <a:pt x="250" y="650"/>
                    </a:cubicBezTo>
                    <a:cubicBezTo>
                      <a:pt x="250" y="650"/>
                      <a:pt x="440" y="952"/>
                      <a:pt x="427" y="1042"/>
                    </a:cubicBezTo>
                    <a:cubicBezTo>
                      <a:pt x="427" y="1042"/>
                      <a:pt x="546" y="1074"/>
                      <a:pt x="544" y="1034"/>
                    </a:cubicBezTo>
                    <a:cubicBezTo>
                      <a:pt x="544" y="1034"/>
                      <a:pt x="515" y="979"/>
                      <a:pt x="515" y="949"/>
                    </a:cubicBezTo>
                    <a:cubicBezTo>
                      <a:pt x="515" y="949"/>
                      <a:pt x="425" y="634"/>
                      <a:pt x="364" y="599"/>
                    </a:cubicBezTo>
                    <a:cubicBezTo>
                      <a:pt x="364" y="599"/>
                      <a:pt x="313" y="510"/>
                      <a:pt x="314" y="460"/>
                    </a:cubicBezTo>
                    <a:cubicBezTo>
                      <a:pt x="314" y="444"/>
                      <a:pt x="313" y="428"/>
                      <a:pt x="310" y="412"/>
                    </a:cubicBezTo>
                    <a:cubicBezTo>
                      <a:pt x="301" y="356"/>
                      <a:pt x="286" y="250"/>
                      <a:pt x="300" y="231"/>
                    </a:cubicBezTo>
                    <a:cubicBezTo>
                      <a:pt x="318" y="204"/>
                      <a:pt x="350" y="83"/>
                      <a:pt x="260" y="0"/>
                    </a:cubicBezTo>
                    <a:cubicBezTo>
                      <a:pt x="0" y="51"/>
                      <a:pt x="0" y="51"/>
                      <a:pt x="0" y="51"/>
                    </a:cubicBezTo>
                  </a:path>
                </a:pathLst>
              </a:custGeom>
              <a:solidFill>
                <a:srgbClr val="252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190">
                <a:extLst>
                  <a:ext uri="{FF2B5EF4-FFF2-40B4-BE49-F238E27FC236}">
                    <a16:creationId xmlns:a16="http://schemas.microsoft.com/office/drawing/2014/main" id="{7250FC6B-CE31-43E5-91AA-43859528A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974" y="3522665"/>
                <a:ext cx="522890" cy="1841225"/>
              </a:xfrm>
              <a:custGeom>
                <a:avLst/>
                <a:gdLst>
                  <a:gd name="T0" fmla="*/ 299 w 300"/>
                  <a:gd name="T1" fmla="*/ 1034 h 1055"/>
                  <a:gd name="T2" fmla="*/ 270 w 300"/>
                  <a:gd name="T3" fmla="*/ 949 h 1055"/>
                  <a:gd name="T4" fmla="*/ 118 w 300"/>
                  <a:gd name="T5" fmla="*/ 600 h 1055"/>
                  <a:gd name="T6" fmla="*/ 69 w 300"/>
                  <a:gd name="T7" fmla="*/ 460 h 1055"/>
                  <a:gd name="T8" fmla="*/ 65 w 300"/>
                  <a:gd name="T9" fmla="*/ 412 h 1055"/>
                  <a:gd name="T10" fmla="*/ 55 w 300"/>
                  <a:gd name="T11" fmla="*/ 231 h 1055"/>
                  <a:gd name="T12" fmla="*/ 15 w 300"/>
                  <a:gd name="T13" fmla="*/ 0 h 1055"/>
                  <a:gd name="T14" fmla="*/ 0 w 300"/>
                  <a:gd name="T15" fmla="*/ 3 h 1055"/>
                  <a:gd name="T16" fmla="*/ 36 w 300"/>
                  <a:gd name="T17" fmla="*/ 231 h 1055"/>
                  <a:gd name="T18" fmla="*/ 52 w 300"/>
                  <a:gd name="T19" fmla="*/ 446 h 1055"/>
                  <a:gd name="T20" fmla="*/ 100 w 300"/>
                  <a:gd name="T21" fmla="*/ 600 h 1055"/>
                  <a:gd name="T22" fmla="*/ 251 w 300"/>
                  <a:gd name="T23" fmla="*/ 949 h 1055"/>
                  <a:gd name="T24" fmla="*/ 280 w 300"/>
                  <a:gd name="T25" fmla="*/ 1034 h 1055"/>
                  <a:gd name="T26" fmla="*/ 252 w 300"/>
                  <a:gd name="T27" fmla="*/ 1054 h 1055"/>
                  <a:gd name="T28" fmla="*/ 299 w 300"/>
                  <a:gd name="T29" fmla="*/ 103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0" h="1055">
                    <a:moveTo>
                      <a:pt x="299" y="1034"/>
                    </a:moveTo>
                    <a:cubicBezTo>
                      <a:pt x="299" y="1034"/>
                      <a:pt x="270" y="979"/>
                      <a:pt x="270" y="949"/>
                    </a:cubicBezTo>
                    <a:cubicBezTo>
                      <a:pt x="270" y="949"/>
                      <a:pt x="179" y="634"/>
                      <a:pt x="118" y="600"/>
                    </a:cubicBezTo>
                    <a:cubicBezTo>
                      <a:pt x="118" y="600"/>
                      <a:pt x="68" y="510"/>
                      <a:pt x="69" y="460"/>
                    </a:cubicBezTo>
                    <a:cubicBezTo>
                      <a:pt x="69" y="444"/>
                      <a:pt x="68" y="428"/>
                      <a:pt x="65" y="412"/>
                    </a:cubicBezTo>
                    <a:cubicBezTo>
                      <a:pt x="56" y="357"/>
                      <a:pt x="41" y="250"/>
                      <a:pt x="55" y="231"/>
                    </a:cubicBezTo>
                    <a:cubicBezTo>
                      <a:pt x="73" y="205"/>
                      <a:pt x="105" y="8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86" y="86"/>
                      <a:pt x="54" y="205"/>
                      <a:pt x="36" y="231"/>
                    </a:cubicBezTo>
                    <a:cubicBezTo>
                      <a:pt x="18" y="257"/>
                      <a:pt x="52" y="446"/>
                      <a:pt x="52" y="446"/>
                    </a:cubicBezTo>
                    <a:cubicBezTo>
                      <a:pt x="39" y="491"/>
                      <a:pt x="100" y="600"/>
                      <a:pt x="100" y="600"/>
                    </a:cubicBezTo>
                    <a:cubicBezTo>
                      <a:pt x="161" y="634"/>
                      <a:pt x="251" y="949"/>
                      <a:pt x="251" y="949"/>
                    </a:cubicBezTo>
                    <a:cubicBezTo>
                      <a:pt x="251" y="979"/>
                      <a:pt x="280" y="1034"/>
                      <a:pt x="280" y="1034"/>
                    </a:cubicBezTo>
                    <a:cubicBezTo>
                      <a:pt x="281" y="1047"/>
                      <a:pt x="269" y="1053"/>
                      <a:pt x="252" y="1054"/>
                    </a:cubicBezTo>
                    <a:cubicBezTo>
                      <a:pt x="277" y="1055"/>
                      <a:pt x="300" y="1052"/>
                      <a:pt x="299" y="1034"/>
                    </a:cubicBezTo>
                  </a:path>
                </a:pathLst>
              </a:custGeom>
              <a:solidFill>
                <a:srgbClr val="22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191">
                <a:extLst>
                  <a:ext uri="{FF2B5EF4-FFF2-40B4-BE49-F238E27FC236}">
                    <a16:creationId xmlns:a16="http://schemas.microsoft.com/office/drawing/2014/main" id="{725269C8-C567-4836-831F-DAFB9F43F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1936" y="2301064"/>
                <a:ext cx="291511" cy="279092"/>
              </a:xfrm>
              <a:custGeom>
                <a:avLst/>
                <a:gdLst>
                  <a:gd name="T0" fmla="*/ 0 w 167"/>
                  <a:gd name="T1" fmla="*/ 59 h 160"/>
                  <a:gd name="T2" fmla="*/ 37 w 167"/>
                  <a:gd name="T3" fmla="*/ 160 h 160"/>
                  <a:gd name="T4" fmla="*/ 167 w 167"/>
                  <a:gd name="T5" fmla="*/ 128 h 160"/>
                  <a:gd name="T6" fmla="*/ 141 w 167"/>
                  <a:gd name="T7" fmla="*/ 0 h 160"/>
                  <a:gd name="T8" fmla="*/ 0 w 167"/>
                  <a:gd name="T9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0">
                    <a:moveTo>
                      <a:pt x="0" y="59"/>
                    </a:moveTo>
                    <a:cubicBezTo>
                      <a:pt x="0" y="59"/>
                      <a:pt x="51" y="136"/>
                      <a:pt x="37" y="160"/>
                    </a:cubicBezTo>
                    <a:cubicBezTo>
                      <a:pt x="167" y="128"/>
                      <a:pt x="167" y="128"/>
                      <a:pt x="167" y="128"/>
                    </a:cubicBezTo>
                    <a:cubicBezTo>
                      <a:pt x="167" y="128"/>
                      <a:pt x="133" y="90"/>
                      <a:pt x="141" y="0"/>
                    </a:cubicBezTo>
                    <a:cubicBezTo>
                      <a:pt x="0" y="59"/>
                      <a:pt x="0" y="59"/>
                      <a:pt x="0" y="59"/>
                    </a:cubicBezTo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92">
                <a:extLst>
                  <a:ext uri="{FF2B5EF4-FFF2-40B4-BE49-F238E27FC236}">
                    <a16:creationId xmlns:a16="http://schemas.microsoft.com/office/drawing/2014/main" id="{0F8BFDD4-91CC-4075-BF18-DAB81F762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8138" y="2953369"/>
                <a:ext cx="596094" cy="630083"/>
              </a:xfrm>
              <a:custGeom>
                <a:avLst/>
                <a:gdLst>
                  <a:gd name="T0" fmla="*/ 0 w 342"/>
                  <a:gd name="T1" fmla="*/ 359 h 361"/>
                  <a:gd name="T2" fmla="*/ 0 w 342"/>
                  <a:gd name="T3" fmla="*/ 361 h 361"/>
                  <a:gd name="T4" fmla="*/ 1 w 342"/>
                  <a:gd name="T5" fmla="*/ 361 h 361"/>
                  <a:gd name="T6" fmla="*/ 0 w 342"/>
                  <a:gd name="T7" fmla="*/ 359 h 361"/>
                  <a:gd name="T8" fmla="*/ 294 w 342"/>
                  <a:gd name="T9" fmla="*/ 318 h 361"/>
                  <a:gd name="T10" fmla="*/ 285 w 342"/>
                  <a:gd name="T11" fmla="*/ 319 h 361"/>
                  <a:gd name="T12" fmla="*/ 302 w 342"/>
                  <a:gd name="T13" fmla="*/ 343 h 361"/>
                  <a:gd name="T14" fmla="*/ 307 w 342"/>
                  <a:gd name="T15" fmla="*/ 342 h 361"/>
                  <a:gd name="T16" fmla="*/ 294 w 342"/>
                  <a:gd name="T17" fmla="*/ 318 h 361"/>
                  <a:gd name="T18" fmla="*/ 342 w 342"/>
                  <a:gd name="T19" fmla="*/ 0 h 361"/>
                  <a:gd name="T20" fmla="*/ 318 w 342"/>
                  <a:gd name="T21" fmla="*/ 15 h 361"/>
                  <a:gd name="T22" fmla="*/ 308 w 342"/>
                  <a:gd name="T23" fmla="*/ 42 h 361"/>
                  <a:gd name="T24" fmla="*/ 270 w 342"/>
                  <a:gd name="T25" fmla="*/ 208 h 361"/>
                  <a:gd name="T26" fmla="*/ 288 w 342"/>
                  <a:gd name="T27" fmla="*/ 299 h 361"/>
                  <a:gd name="T28" fmla="*/ 318 w 342"/>
                  <a:gd name="T29" fmla="*/ 77 h 361"/>
                  <a:gd name="T30" fmla="*/ 342 w 342"/>
                  <a:gd name="T31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2" h="361">
                    <a:moveTo>
                      <a:pt x="0" y="359"/>
                    </a:moveTo>
                    <a:cubicBezTo>
                      <a:pt x="0" y="361"/>
                      <a:pt x="0" y="361"/>
                      <a:pt x="0" y="361"/>
                    </a:cubicBezTo>
                    <a:cubicBezTo>
                      <a:pt x="0" y="361"/>
                      <a:pt x="0" y="361"/>
                      <a:pt x="1" y="361"/>
                    </a:cubicBezTo>
                    <a:cubicBezTo>
                      <a:pt x="0" y="359"/>
                      <a:pt x="0" y="359"/>
                      <a:pt x="0" y="359"/>
                    </a:cubicBezTo>
                    <a:moveTo>
                      <a:pt x="294" y="318"/>
                    </a:move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91" y="327"/>
                      <a:pt x="297" y="335"/>
                      <a:pt x="302" y="343"/>
                    </a:cubicBezTo>
                    <a:cubicBezTo>
                      <a:pt x="305" y="343"/>
                      <a:pt x="307" y="342"/>
                      <a:pt x="307" y="342"/>
                    </a:cubicBezTo>
                    <a:cubicBezTo>
                      <a:pt x="307" y="342"/>
                      <a:pt x="300" y="334"/>
                      <a:pt x="294" y="318"/>
                    </a:cubicBezTo>
                    <a:moveTo>
                      <a:pt x="342" y="0"/>
                    </a:moveTo>
                    <a:cubicBezTo>
                      <a:pt x="335" y="6"/>
                      <a:pt x="327" y="11"/>
                      <a:pt x="318" y="15"/>
                    </a:cubicBezTo>
                    <a:cubicBezTo>
                      <a:pt x="315" y="24"/>
                      <a:pt x="312" y="33"/>
                      <a:pt x="308" y="42"/>
                    </a:cubicBezTo>
                    <a:cubicBezTo>
                      <a:pt x="279" y="112"/>
                      <a:pt x="270" y="166"/>
                      <a:pt x="270" y="208"/>
                    </a:cubicBezTo>
                    <a:cubicBezTo>
                      <a:pt x="270" y="253"/>
                      <a:pt x="280" y="283"/>
                      <a:pt x="288" y="299"/>
                    </a:cubicBezTo>
                    <a:cubicBezTo>
                      <a:pt x="277" y="258"/>
                      <a:pt x="273" y="185"/>
                      <a:pt x="318" y="77"/>
                    </a:cubicBezTo>
                    <a:cubicBezTo>
                      <a:pt x="329" y="51"/>
                      <a:pt x="337" y="25"/>
                      <a:pt x="342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93">
                <a:extLst>
                  <a:ext uri="{FF2B5EF4-FFF2-40B4-BE49-F238E27FC236}">
                    <a16:creationId xmlns:a16="http://schemas.microsoft.com/office/drawing/2014/main" id="{F59EA53D-7270-4551-B083-F89AF0707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8138" y="2494533"/>
                <a:ext cx="655573" cy="1088917"/>
              </a:xfrm>
              <a:custGeom>
                <a:avLst/>
                <a:gdLst>
                  <a:gd name="T0" fmla="*/ 297 w 376"/>
                  <a:gd name="T1" fmla="*/ 0 h 624"/>
                  <a:gd name="T2" fmla="*/ 307 w 376"/>
                  <a:gd name="T3" fmla="*/ 17 h 624"/>
                  <a:gd name="T4" fmla="*/ 177 w 376"/>
                  <a:gd name="T5" fmla="*/ 49 h 624"/>
                  <a:gd name="T6" fmla="*/ 179 w 376"/>
                  <a:gd name="T7" fmla="*/ 33 h 624"/>
                  <a:gd name="T8" fmla="*/ 148 w 376"/>
                  <a:gd name="T9" fmla="*/ 62 h 624"/>
                  <a:gd name="T10" fmla="*/ 91 w 376"/>
                  <a:gd name="T11" fmla="*/ 141 h 624"/>
                  <a:gd name="T12" fmla="*/ 60 w 376"/>
                  <a:gd name="T13" fmla="*/ 184 h 624"/>
                  <a:gd name="T14" fmla="*/ 32 w 376"/>
                  <a:gd name="T15" fmla="*/ 338 h 624"/>
                  <a:gd name="T16" fmla="*/ 0 w 376"/>
                  <a:gd name="T17" fmla="*/ 622 h 624"/>
                  <a:gd name="T18" fmla="*/ 1 w 376"/>
                  <a:gd name="T19" fmla="*/ 624 h 624"/>
                  <a:gd name="T20" fmla="*/ 12 w 376"/>
                  <a:gd name="T21" fmla="*/ 623 h 624"/>
                  <a:gd name="T22" fmla="*/ 5 w 376"/>
                  <a:gd name="T23" fmla="*/ 604 h 624"/>
                  <a:gd name="T24" fmla="*/ 142 w 376"/>
                  <a:gd name="T25" fmla="*/ 559 h 624"/>
                  <a:gd name="T26" fmla="*/ 150 w 376"/>
                  <a:gd name="T27" fmla="*/ 614 h 624"/>
                  <a:gd name="T28" fmla="*/ 278 w 376"/>
                  <a:gd name="T29" fmla="*/ 589 h 624"/>
                  <a:gd name="T30" fmla="*/ 295 w 376"/>
                  <a:gd name="T31" fmla="*/ 607 h 624"/>
                  <a:gd name="T32" fmla="*/ 302 w 376"/>
                  <a:gd name="T33" fmla="*/ 606 h 624"/>
                  <a:gd name="T34" fmla="*/ 285 w 376"/>
                  <a:gd name="T35" fmla="*/ 582 h 624"/>
                  <a:gd name="T36" fmla="*/ 294 w 376"/>
                  <a:gd name="T37" fmla="*/ 581 h 624"/>
                  <a:gd name="T38" fmla="*/ 288 w 376"/>
                  <a:gd name="T39" fmla="*/ 562 h 624"/>
                  <a:gd name="T40" fmla="*/ 270 w 376"/>
                  <a:gd name="T41" fmla="*/ 471 h 624"/>
                  <a:gd name="T42" fmla="*/ 308 w 376"/>
                  <a:gd name="T43" fmla="*/ 305 h 624"/>
                  <a:gd name="T44" fmla="*/ 318 w 376"/>
                  <a:gd name="T45" fmla="*/ 278 h 624"/>
                  <a:gd name="T46" fmla="*/ 342 w 376"/>
                  <a:gd name="T47" fmla="*/ 263 h 624"/>
                  <a:gd name="T48" fmla="*/ 326 w 376"/>
                  <a:gd name="T49" fmla="*/ 4 h 624"/>
                  <a:gd name="T50" fmla="*/ 297 w 376"/>
                  <a:gd name="T51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6" h="624">
                    <a:moveTo>
                      <a:pt x="297" y="0"/>
                    </a:moveTo>
                    <a:cubicBezTo>
                      <a:pt x="302" y="12"/>
                      <a:pt x="307" y="17"/>
                      <a:pt x="307" y="17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80" y="45"/>
                      <a:pt x="180" y="39"/>
                      <a:pt x="179" y="33"/>
                    </a:cubicBezTo>
                    <a:cubicBezTo>
                      <a:pt x="168" y="41"/>
                      <a:pt x="158" y="50"/>
                      <a:pt x="148" y="62"/>
                    </a:cubicBezTo>
                    <a:cubicBezTo>
                      <a:pt x="117" y="99"/>
                      <a:pt x="100" y="124"/>
                      <a:pt x="91" y="141"/>
                    </a:cubicBezTo>
                    <a:cubicBezTo>
                      <a:pt x="82" y="156"/>
                      <a:pt x="72" y="171"/>
                      <a:pt x="60" y="184"/>
                    </a:cubicBezTo>
                    <a:cubicBezTo>
                      <a:pt x="43" y="204"/>
                      <a:pt x="22" y="248"/>
                      <a:pt x="32" y="338"/>
                    </a:cubicBezTo>
                    <a:cubicBezTo>
                      <a:pt x="0" y="622"/>
                      <a:pt x="0" y="622"/>
                      <a:pt x="0" y="622"/>
                    </a:cubicBezTo>
                    <a:cubicBezTo>
                      <a:pt x="1" y="624"/>
                      <a:pt x="1" y="624"/>
                      <a:pt x="1" y="624"/>
                    </a:cubicBezTo>
                    <a:cubicBezTo>
                      <a:pt x="3" y="624"/>
                      <a:pt x="7" y="623"/>
                      <a:pt x="12" y="623"/>
                    </a:cubicBezTo>
                    <a:cubicBezTo>
                      <a:pt x="5" y="604"/>
                      <a:pt x="5" y="604"/>
                      <a:pt x="5" y="604"/>
                    </a:cubicBezTo>
                    <a:cubicBezTo>
                      <a:pt x="142" y="559"/>
                      <a:pt x="142" y="559"/>
                      <a:pt x="142" y="559"/>
                    </a:cubicBezTo>
                    <a:cubicBezTo>
                      <a:pt x="150" y="614"/>
                      <a:pt x="150" y="614"/>
                      <a:pt x="150" y="614"/>
                    </a:cubicBezTo>
                    <a:cubicBezTo>
                      <a:pt x="278" y="589"/>
                      <a:pt x="278" y="589"/>
                      <a:pt x="278" y="589"/>
                    </a:cubicBezTo>
                    <a:cubicBezTo>
                      <a:pt x="284" y="595"/>
                      <a:pt x="290" y="601"/>
                      <a:pt x="295" y="607"/>
                    </a:cubicBezTo>
                    <a:cubicBezTo>
                      <a:pt x="298" y="607"/>
                      <a:pt x="300" y="606"/>
                      <a:pt x="302" y="606"/>
                    </a:cubicBezTo>
                    <a:cubicBezTo>
                      <a:pt x="297" y="598"/>
                      <a:pt x="291" y="590"/>
                      <a:pt x="285" y="582"/>
                    </a:cubicBezTo>
                    <a:cubicBezTo>
                      <a:pt x="294" y="581"/>
                      <a:pt x="294" y="581"/>
                      <a:pt x="294" y="581"/>
                    </a:cubicBezTo>
                    <a:cubicBezTo>
                      <a:pt x="292" y="575"/>
                      <a:pt x="290" y="569"/>
                      <a:pt x="288" y="562"/>
                    </a:cubicBezTo>
                    <a:cubicBezTo>
                      <a:pt x="280" y="546"/>
                      <a:pt x="270" y="516"/>
                      <a:pt x="270" y="471"/>
                    </a:cubicBezTo>
                    <a:cubicBezTo>
                      <a:pt x="270" y="429"/>
                      <a:pt x="279" y="375"/>
                      <a:pt x="308" y="305"/>
                    </a:cubicBezTo>
                    <a:cubicBezTo>
                      <a:pt x="312" y="296"/>
                      <a:pt x="315" y="287"/>
                      <a:pt x="318" y="278"/>
                    </a:cubicBezTo>
                    <a:cubicBezTo>
                      <a:pt x="327" y="274"/>
                      <a:pt x="335" y="269"/>
                      <a:pt x="342" y="263"/>
                    </a:cubicBezTo>
                    <a:cubicBezTo>
                      <a:pt x="376" y="114"/>
                      <a:pt x="326" y="4"/>
                      <a:pt x="326" y="4"/>
                    </a:cubicBezTo>
                    <a:cubicBezTo>
                      <a:pt x="326" y="4"/>
                      <a:pt x="315" y="1"/>
                      <a:pt x="297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94">
                <a:extLst>
                  <a:ext uri="{FF2B5EF4-FFF2-40B4-BE49-F238E27FC236}">
                    <a16:creationId xmlns:a16="http://schemas.microsoft.com/office/drawing/2014/main" id="{AA3EB87F-B8A0-49DE-815C-8A36BE24F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52949" cy="111768"/>
              </a:xfrm>
              <a:custGeom>
                <a:avLst/>
                <a:gdLst>
                  <a:gd name="T0" fmla="*/ 137 w 145"/>
                  <a:gd name="T1" fmla="*/ 0 h 64"/>
                  <a:gd name="T2" fmla="*/ 0 w 145"/>
                  <a:gd name="T3" fmla="*/ 45 h 64"/>
                  <a:gd name="T4" fmla="*/ 7 w 145"/>
                  <a:gd name="T5" fmla="*/ 64 h 64"/>
                  <a:gd name="T6" fmla="*/ 70 w 145"/>
                  <a:gd name="T7" fmla="*/ 61 h 64"/>
                  <a:gd name="T8" fmla="*/ 104 w 145"/>
                  <a:gd name="T9" fmla="*/ 63 h 64"/>
                  <a:gd name="T10" fmla="*/ 145 w 145"/>
                  <a:gd name="T11" fmla="*/ 55 h 64"/>
                  <a:gd name="T12" fmla="*/ 137 w 145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" h="64">
                    <a:moveTo>
                      <a:pt x="137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22" y="63"/>
                      <a:pt x="48" y="61"/>
                      <a:pt x="70" y="61"/>
                    </a:cubicBezTo>
                    <a:cubicBezTo>
                      <a:pt x="83" y="61"/>
                      <a:pt x="95" y="62"/>
                      <a:pt x="104" y="63"/>
                    </a:cubicBezTo>
                    <a:cubicBezTo>
                      <a:pt x="145" y="55"/>
                      <a:pt x="145" y="55"/>
                      <a:pt x="145" y="55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E3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95">
                <a:extLst>
                  <a:ext uri="{FF2B5EF4-FFF2-40B4-BE49-F238E27FC236}">
                    <a16:creationId xmlns:a16="http://schemas.microsoft.com/office/drawing/2014/main" id="{213A619C-ADE2-4937-A497-0FAFC47A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685" y="3522665"/>
                <a:ext cx="324845" cy="62746"/>
              </a:xfrm>
              <a:custGeom>
                <a:avLst/>
                <a:gdLst>
                  <a:gd name="T0" fmla="*/ 169 w 186"/>
                  <a:gd name="T1" fmla="*/ 0 h 36"/>
                  <a:gd name="T2" fmla="*/ 41 w 186"/>
                  <a:gd name="T3" fmla="*/ 25 h 36"/>
                  <a:gd name="T4" fmla="*/ 0 w 186"/>
                  <a:gd name="T5" fmla="*/ 33 h 36"/>
                  <a:gd name="T6" fmla="*/ 7 w 186"/>
                  <a:gd name="T7" fmla="*/ 35 h 36"/>
                  <a:gd name="T8" fmla="*/ 23 w 186"/>
                  <a:gd name="T9" fmla="*/ 36 h 36"/>
                  <a:gd name="T10" fmla="*/ 170 w 186"/>
                  <a:gd name="T11" fmla="*/ 21 h 36"/>
                  <a:gd name="T12" fmla="*/ 154 w 186"/>
                  <a:gd name="T13" fmla="*/ 3 h 36"/>
                  <a:gd name="T14" fmla="*/ 169 w 186"/>
                  <a:gd name="T15" fmla="*/ 0 h 36"/>
                  <a:gd name="T16" fmla="*/ 186 w 186"/>
                  <a:gd name="T17" fmla="*/ 18 h 36"/>
                  <a:gd name="T18" fmla="*/ 186 w 186"/>
                  <a:gd name="T19" fmla="*/ 18 h 36"/>
                  <a:gd name="T20" fmla="*/ 169 w 186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36">
                    <a:moveTo>
                      <a:pt x="169" y="0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" y="34"/>
                      <a:pt x="5" y="34"/>
                      <a:pt x="7" y="35"/>
                    </a:cubicBezTo>
                    <a:cubicBezTo>
                      <a:pt x="10" y="36"/>
                      <a:pt x="16" y="36"/>
                      <a:pt x="23" y="36"/>
                    </a:cubicBezTo>
                    <a:cubicBezTo>
                      <a:pt x="57" y="36"/>
                      <a:pt x="129" y="27"/>
                      <a:pt x="170" y="21"/>
                    </a:cubicBezTo>
                    <a:cubicBezTo>
                      <a:pt x="165" y="15"/>
                      <a:pt x="159" y="9"/>
                      <a:pt x="154" y="3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75" y="6"/>
                      <a:pt x="181" y="12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1" y="12"/>
                      <a:pt x="175" y="6"/>
                      <a:pt x="169" y="0"/>
                    </a:cubicBezTo>
                  </a:path>
                </a:pathLst>
              </a:custGeom>
              <a:solidFill>
                <a:srgbClr val="212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96">
                <a:extLst>
                  <a:ext uri="{FF2B5EF4-FFF2-40B4-BE49-F238E27FC236}">
                    <a16:creationId xmlns:a16="http://schemas.microsoft.com/office/drawing/2014/main" id="{8187059C-E7C3-4DAC-8E6F-B1EBB8E90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974" y="3522665"/>
                <a:ext cx="55557" cy="36603"/>
              </a:xfrm>
              <a:custGeom>
                <a:avLst/>
                <a:gdLst>
                  <a:gd name="T0" fmla="*/ 15 w 32"/>
                  <a:gd name="T1" fmla="*/ 0 h 21"/>
                  <a:gd name="T2" fmla="*/ 0 w 32"/>
                  <a:gd name="T3" fmla="*/ 3 h 21"/>
                  <a:gd name="T4" fmla="*/ 16 w 32"/>
                  <a:gd name="T5" fmla="*/ 21 h 21"/>
                  <a:gd name="T6" fmla="*/ 32 w 32"/>
                  <a:gd name="T7" fmla="*/ 18 h 21"/>
                  <a:gd name="T8" fmla="*/ 15 w 3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1">
                    <a:moveTo>
                      <a:pt x="1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9"/>
                      <a:pt x="11" y="15"/>
                      <a:pt x="16" y="21"/>
                    </a:cubicBezTo>
                    <a:cubicBezTo>
                      <a:pt x="22" y="20"/>
                      <a:pt x="28" y="19"/>
                      <a:pt x="32" y="18"/>
                    </a:cubicBezTo>
                    <a:cubicBezTo>
                      <a:pt x="27" y="12"/>
                      <a:pt x="21" y="6"/>
                      <a:pt x="15" y="0"/>
                    </a:cubicBezTo>
                  </a:path>
                </a:pathLst>
              </a:custGeom>
              <a:solidFill>
                <a:srgbClr val="1F2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97">
                <a:extLst>
                  <a:ext uri="{FF2B5EF4-FFF2-40B4-BE49-F238E27FC236}">
                    <a16:creationId xmlns:a16="http://schemas.microsoft.com/office/drawing/2014/main" id="{80618C05-99EC-4398-B16A-FED5A9615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6643" y="2494533"/>
                <a:ext cx="226804" cy="85624"/>
              </a:xfrm>
              <a:custGeom>
                <a:avLst/>
                <a:gdLst>
                  <a:gd name="T0" fmla="*/ 112 w 130"/>
                  <a:gd name="T1" fmla="*/ 0 h 49"/>
                  <a:gd name="T2" fmla="*/ 2 w 130"/>
                  <a:gd name="T3" fmla="*/ 33 h 49"/>
                  <a:gd name="T4" fmla="*/ 0 w 130"/>
                  <a:gd name="T5" fmla="*/ 49 h 49"/>
                  <a:gd name="T6" fmla="*/ 130 w 130"/>
                  <a:gd name="T7" fmla="*/ 17 h 49"/>
                  <a:gd name="T8" fmla="*/ 120 w 130"/>
                  <a:gd name="T9" fmla="*/ 0 h 49"/>
                  <a:gd name="T10" fmla="*/ 112 w 130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49">
                    <a:moveTo>
                      <a:pt x="112" y="0"/>
                    </a:moveTo>
                    <a:cubicBezTo>
                      <a:pt x="83" y="0"/>
                      <a:pt x="40" y="6"/>
                      <a:pt x="2" y="33"/>
                    </a:cubicBezTo>
                    <a:cubicBezTo>
                      <a:pt x="3" y="39"/>
                      <a:pt x="3" y="45"/>
                      <a:pt x="0" y="49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25" y="12"/>
                      <a:pt x="120" y="0"/>
                    </a:cubicBezTo>
                    <a:cubicBezTo>
                      <a:pt x="117" y="0"/>
                      <a:pt x="115" y="0"/>
                      <a:pt x="112" y="0"/>
                    </a:cubicBezTo>
                  </a:path>
                </a:pathLst>
              </a:custGeom>
              <a:solidFill>
                <a:srgbClr val="E3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98">
                <a:extLst>
                  <a:ext uri="{FF2B5EF4-FFF2-40B4-BE49-F238E27FC236}">
                    <a16:creationId xmlns:a16="http://schemas.microsoft.com/office/drawing/2014/main" id="{58428B83-8C16-4646-BAD3-CD104FBFC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8138" y="2454663"/>
                <a:ext cx="688907" cy="1137939"/>
              </a:xfrm>
              <a:custGeom>
                <a:avLst/>
                <a:gdLst>
                  <a:gd name="T0" fmla="*/ 326 w 395"/>
                  <a:gd name="T1" fmla="*/ 24 h 652"/>
                  <a:gd name="T2" fmla="*/ 148 w 395"/>
                  <a:gd name="T3" fmla="*/ 82 h 652"/>
                  <a:gd name="T4" fmla="*/ 91 w 395"/>
                  <a:gd name="T5" fmla="*/ 161 h 652"/>
                  <a:gd name="T6" fmla="*/ 60 w 395"/>
                  <a:gd name="T7" fmla="*/ 204 h 652"/>
                  <a:gd name="T8" fmla="*/ 32 w 395"/>
                  <a:gd name="T9" fmla="*/ 358 h 652"/>
                  <a:gd name="T10" fmla="*/ 0 w 395"/>
                  <a:gd name="T11" fmla="*/ 644 h 652"/>
                  <a:gd name="T12" fmla="*/ 116 w 395"/>
                  <a:gd name="T13" fmla="*/ 644 h 652"/>
                  <a:gd name="T14" fmla="*/ 307 w 395"/>
                  <a:gd name="T15" fmla="*/ 626 h 652"/>
                  <a:gd name="T16" fmla="*/ 318 w 395"/>
                  <a:gd name="T17" fmla="*/ 361 h 652"/>
                  <a:gd name="T18" fmla="*/ 326 w 395"/>
                  <a:gd name="T19" fmla="*/ 24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" h="652">
                    <a:moveTo>
                      <a:pt x="326" y="24"/>
                    </a:moveTo>
                    <a:cubicBezTo>
                      <a:pt x="326" y="24"/>
                      <a:pt x="217" y="0"/>
                      <a:pt x="148" y="82"/>
                    </a:cubicBezTo>
                    <a:cubicBezTo>
                      <a:pt x="117" y="119"/>
                      <a:pt x="100" y="145"/>
                      <a:pt x="91" y="161"/>
                    </a:cubicBezTo>
                    <a:cubicBezTo>
                      <a:pt x="82" y="176"/>
                      <a:pt x="72" y="191"/>
                      <a:pt x="60" y="204"/>
                    </a:cubicBezTo>
                    <a:cubicBezTo>
                      <a:pt x="43" y="225"/>
                      <a:pt x="22" y="268"/>
                      <a:pt x="32" y="358"/>
                    </a:cubicBezTo>
                    <a:cubicBezTo>
                      <a:pt x="0" y="644"/>
                      <a:pt x="0" y="644"/>
                      <a:pt x="0" y="644"/>
                    </a:cubicBezTo>
                    <a:cubicBezTo>
                      <a:pt x="0" y="644"/>
                      <a:pt x="92" y="636"/>
                      <a:pt x="116" y="644"/>
                    </a:cubicBezTo>
                    <a:cubicBezTo>
                      <a:pt x="140" y="652"/>
                      <a:pt x="307" y="626"/>
                      <a:pt x="307" y="626"/>
                    </a:cubicBezTo>
                    <a:cubicBezTo>
                      <a:pt x="307" y="626"/>
                      <a:pt x="241" y="546"/>
                      <a:pt x="318" y="361"/>
                    </a:cubicBezTo>
                    <a:cubicBezTo>
                      <a:pt x="395" y="175"/>
                      <a:pt x="326" y="24"/>
                      <a:pt x="326" y="24"/>
                    </a:cubicBezTo>
                    <a:close/>
                  </a:path>
                </a:pathLst>
              </a:custGeom>
              <a:solidFill>
                <a:srgbClr val="F55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99">
                <a:extLst>
                  <a:ext uri="{FF2B5EF4-FFF2-40B4-BE49-F238E27FC236}">
                    <a16:creationId xmlns:a16="http://schemas.microsoft.com/office/drawing/2014/main" id="{DEF1E991-31B5-45A4-B487-ADA074998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7550" y="2923956"/>
                <a:ext cx="310466" cy="328114"/>
              </a:xfrm>
              <a:custGeom>
                <a:avLst/>
                <a:gdLst>
                  <a:gd name="T0" fmla="*/ 178 w 178"/>
                  <a:gd name="T1" fmla="*/ 0 h 188"/>
                  <a:gd name="T2" fmla="*/ 27 w 178"/>
                  <a:gd name="T3" fmla="*/ 175 h 188"/>
                  <a:gd name="T4" fmla="*/ 0 w 178"/>
                  <a:gd name="T5" fmla="*/ 188 h 188"/>
                  <a:gd name="T6" fmla="*/ 178 w 178"/>
                  <a:gd name="T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8" h="188">
                    <a:moveTo>
                      <a:pt x="178" y="0"/>
                    </a:moveTo>
                    <a:cubicBezTo>
                      <a:pt x="178" y="0"/>
                      <a:pt x="74" y="149"/>
                      <a:pt x="27" y="175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8"/>
                      <a:pt x="167" y="0"/>
                      <a:pt x="178" y="0"/>
                    </a:cubicBezTo>
                    <a:close/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200">
                <a:extLst>
                  <a:ext uri="{FF2B5EF4-FFF2-40B4-BE49-F238E27FC236}">
                    <a16:creationId xmlns:a16="http://schemas.microsoft.com/office/drawing/2014/main" id="{1F93374C-9416-43D8-B118-CF8A45ACF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43" y="2746174"/>
                <a:ext cx="1111142" cy="537269"/>
              </a:xfrm>
              <a:custGeom>
                <a:avLst/>
                <a:gdLst>
                  <a:gd name="T0" fmla="*/ 538 w 637"/>
                  <a:gd name="T1" fmla="*/ 27 h 308"/>
                  <a:gd name="T2" fmla="*/ 635 w 637"/>
                  <a:gd name="T3" fmla="*/ 89 h 308"/>
                  <a:gd name="T4" fmla="*/ 630 w 637"/>
                  <a:gd name="T5" fmla="*/ 110 h 308"/>
                  <a:gd name="T6" fmla="*/ 472 w 637"/>
                  <a:gd name="T7" fmla="*/ 281 h 308"/>
                  <a:gd name="T8" fmla="*/ 405 w 637"/>
                  <a:gd name="T9" fmla="*/ 292 h 308"/>
                  <a:gd name="T10" fmla="*/ 111 w 637"/>
                  <a:gd name="T11" fmla="*/ 228 h 308"/>
                  <a:gd name="T12" fmla="*/ 4 w 637"/>
                  <a:gd name="T13" fmla="*/ 213 h 308"/>
                  <a:gd name="T14" fmla="*/ 6 w 637"/>
                  <a:gd name="T15" fmla="*/ 197 h 308"/>
                  <a:gd name="T16" fmla="*/ 8 w 637"/>
                  <a:gd name="T17" fmla="*/ 195 h 308"/>
                  <a:gd name="T18" fmla="*/ 77 w 637"/>
                  <a:gd name="T19" fmla="*/ 189 h 308"/>
                  <a:gd name="T20" fmla="*/ 144 w 637"/>
                  <a:gd name="T21" fmla="*/ 190 h 308"/>
                  <a:gd name="T22" fmla="*/ 482 w 637"/>
                  <a:gd name="T23" fmla="*/ 141 h 308"/>
                  <a:gd name="T24" fmla="*/ 538 w 637"/>
                  <a:gd name="T25" fmla="*/ 2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7" h="308">
                    <a:moveTo>
                      <a:pt x="538" y="27"/>
                    </a:moveTo>
                    <a:cubicBezTo>
                      <a:pt x="538" y="27"/>
                      <a:pt x="606" y="0"/>
                      <a:pt x="635" y="89"/>
                    </a:cubicBezTo>
                    <a:cubicBezTo>
                      <a:pt x="637" y="96"/>
                      <a:pt x="636" y="104"/>
                      <a:pt x="630" y="110"/>
                    </a:cubicBezTo>
                    <a:cubicBezTo>
                      <a:pt x="472" y="281"/>
                      <a:pt x="472" y="281"/>
                      <a:pt x="472" y="281"/>
                    </a:cubicBezTo>
                    <a:cubicBezTo>
                      <a:pt x="472" y="281"/>
                      <a:pt x="426" y="308"/>
                      <a:pt x="405" y="292"/>
                    </a:cubicBezTo>
                    <a:cubicBezTo>
                      <a:pt x="384" y="276"/>
                      <a:pt x="111" y="228"/>
                      <a:pt x="111" y="228"/>
                    </a:cubicBezTo>
                    <a:cubicBezTo>
                      <a:pt x="111" y="228"/>
                      <a:pt x="35" y="250"/>
                      <a:pt x="4" y="213"/>
                    </a:cubicBezTo>
                    <a:cubicBezTo>
                      <a:pt x="0" y="208"/>
                      <a:pt x="1" y="201"/>
                      <a:pt x="6" y="197"/>
                    </a:cubicBezTo>
                    <a:cubicBezTo>
                      <a:pt x="6" y="196"/>
                      <a:pt x="7" y="196"/>
                      <a:pt x="8" y="195"/>
                    </a:cubicBezTo>
                    <a:cubicBezTo>
                      <a:pt x="23" y="188"/>
                      <a:pt x="47" y="192"/>
                      <a:pt x="77" y="189"/>
                    </a:cubicBezTo>
                    <a:cubicBezTo>
                      <a:pt x="99" y="186"/>
                      <a:pt x="122" y="186"/>
                      <a:pt x="144" y="190"/>
                    </a:cubicBezTo>
                    <a:cubicBezTo>
                      <a:pt x="235" y="204"/>
                      <a:pt x="449" y="228"/>
                      <a:pt x="482" y="141"/>
                    </a:cubicBezTo>
                    <a:cubicBezTo>
                      <a:pt x="525" y="29"/>
                      <a:pt x="538" y="27"/>
                      <a:pt x="538" y="27"/>
                    </a:cubicBez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201">
                <a:extLst>
                  <a:ext uri="{FF2B5EF4-FFF2-40B4-BE49-F238E27FC236}">
                    <a16:creationId xmlns:a16="http://schemas.microsoft.com/office/drawing/2014/main" id="{E2675083-B007-40D9-9391-1657FBF27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6769" y="2747480"/>
                <a:ext cx="174515" cy="167978"/>
              </a:xfrm>
              <a:custGeom>
                <a:avLst/>
                <a:gdLst>
                  <a:gd name="T0" fmla="*/ 0 w 100"/>
                  <a:gd name="T1" fmla="*/ 27 h 96"/>
                  <a:gd name="T2" fmla="*/ 100 w 100"/>
                  <a:gd name="T3" fmla="*/ 96 h 96"/>
                  <a:gd name="T4" fmla="*/ 100 w 100"/>
                  <a:gd name="T5" fmla="*/ 90 h 96"/>
                  <a:gd name="T6" fmla="*/ 0 w 100"/>
                  <a:gd name="T7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96">
                    <a:moveTo>
                      <a:pt x="0" y="27"/>
                    </a:moveTo>
                    <a:cubicBezTo>
                      <a:pt x="0" y="27"/>
                      <a:pt x="82" y="14"/>
                      <a:pt x="100" y="96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0" y="90"/>
                      <a:pt x="76" y="0"/>
                      <a:pt x="0" y="27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202">
                <a:extLst>
                  <a:ext uri="{FF2B5EF4-FFF2-40B4-BE49-F238E27FC236}">
                    <a16:creationId xmlns:a16="http://schemas.microsoft.com/office/drawing/2014/main" id="{5CC3F001-4C6D-44FD-83CD-60536DDBD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7164" y="2311522"/>
                <a:ext cx="246412" cy="151638"/>
              </a:xfrm>
              <a:custGeom>
                <a:avLst/>
                <a:gdLst>
                  <a:gd name="T0" fmla="*/ 141 w 141"/>
                  <a:gd name="T1" fmla="*/ 0 h 87"/>
                  <a:gd name="T2" fmla="*/ 0 w 141"/>
                  <a:gd name="T3" fmla="*/ 58 h 87"/>
                  <a:gd name="T4" fmla="*/ 14 w 141"/>
                  <a:gd name="T5" fmla="*/ 81 h 87"/>
                  <a:gd name="T6" fmla="*/ 62 w 141"/>
                  <a:gd name="T7" fmla="*/ 83 h 87"/>
                  <a:gd name="T8" fmla="*/ 139 w 141"/>
                  <a:gd name="T9" fmla="*/ 54 h 87"/>
                  <a:gd name="T10" fmla="*/ 141 w 141"/>
                  <a:gd name="T1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87">
                    <a:moveTo>
                      <a:pt x="141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6" y="68"/>
                      <a:pt x="14" y="81"/>
                    </a:cubicBezTo>
                    <a:cubicBezTo>
                      <a:pt x="28" y="87"/>
                      <a:pt x="46" y="83"/>
                      <a:pt x="62" y="83"/>
                    </a:cubicBezTo>
                    <a:cubicBezTo>
                      <a:pt x="94" y="83"/>
                      <a:pt x="118" y="75"/>
                      <a:pt x="139" y="54"/>
                    </a:cubicBezTo>
                    <a:cubicBezTo>
                      <a:pt x="137" y="38"/>
                      <a:pt x="138" y="22"/>
                      <a:pt x="141" y="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Oval 203">
                <a:extLst>
                  <a:ext uri="{FF2B5EF4-FFF2-40B4-BE49-F238E27FC236}">
                    <a16:creationId xmlns:a16="http://schemas.microsoft.com/office/drawing/2014/main" id="{EA7AC378-A0D7-4951-9612-A2D393032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396" y="2042887"/>
                <a:ext cx="417005" cy="417005"/>
              </a:xfrm>
              <a:prstGeom prst="ellipse">
                <a:avLst/>
              </a:pr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204">
                <a:extLst>
                  <a:ext uri="{FF2B5EF4-FFF2-40B4-BE49-F238E27FC236}">
                    <a16:creationId xmlns:a16="http://schemas.microsoft.com/office/drawing/2014/main" id="{5AAF5099-A6FD-4F12-83BC-A4D3EBE79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1670" y="1861183"/>
                <a:ext cx="635311" cy="1211144"/>
              </a:xfrm>
              <a:custGeom>
                <a:avLst/>
                <a:gdLst>
                  <a:gd name="T0" fmla="*/ 128 w 364"/>
                  <a:gd name="T1" fmla="*/ 207 h 694"/>
                  <a:gd name="T2" fmla="*/ 117 w 364"/>
                  <a:gd name="T3" fmla="*/ 233 h 694"/>
                  <a:gd name="T4" fmla="*/ 110 w 364"/>
                  <a:gd name="T5" fmla="*/ 330 h 694"/>
                  <a:gd name="T6" fmla="*/ 135 w 364"/>
                  <a:gd name="T7" fmla="*/ 370 h 694"/>
                  <a:gd name="T8" fmla="*/ 173 w 364"/>
                  <a:gd name="T9" fmla="*/ 380 h 694"/>
                  <a:gd name="T10" fmla="*/ 225 w 364"/>
                  <a:gd name="T11" fmla="*/ 425 h 694"/>
                  <a:gd name="T12" fmla="*/ 241 w 364"/>
                  <a:gd name="T13" fmla="*/ 493 h 694"/>
                  <a:gd name="T14" fmla="*/ 194 w 364"/>
                  <a:gd name="T15" fmla="*/ 688 h 694"/>
                  <a:gd name="T16" fmla="*/ 291 w 364"/>
                  <a:gd name="T17" fmla="*/ 652 h 694"/>
                  <a:gd name="T18" fmla="*/ 343 w 364"/>
                  <a:gd name="T19" fmla="*/ 558 h 694"/>
                  <a:gd name="T20" fmla="*/ 361 w 364"/>
                  <a:gd name="T21" fmla="*/ 462 h 694"/>
                  <a:gd name="T22" fmla="*/ 361 w 364"/>
                  <a:gd name="T23" fmla="*/ 354 h 694"/>
                  <a:gd name="T24" fmla="*/ 341 w 364"/>
                  <a:gd name="T25" fmla="*/ 231 h 694"/>
                  <a:gd name="T26" fmla="*/ 321 w 364"/>
                  <a:gd name="T27" fmla="*/ 186 h 694"/>
                  <a:gd name="T28" fmla="*/ 317 w 364"/>
                  <a:gd name="T29" fmla="*/ 153 h 694"/>
                  <a:gd name="T30" fmla="*/ 257 w 364"/>
                  <a:gd name="T31" fmla="*/ 40 h 694"/>
                  <a:gd name="T32" fmla="*/ 134 w 364"/>
                  <a:gd name="T33" fmla="*/ 12 h 694"/>
                  <a:gd name="T34" fmla="*/ 69 w 364"/>
                  <a:gd name="T35" fmla="*/ 47 h 694"/>
                  <a:gd name="T36" fmla="*/ 22 w 364"/>
                  <a:gd name="T37" fmla="*/ 153 h 694"/>
                  <a:gd name="T38" fmla="*/ 128 w 364"/>
                  <a:gd name="T39" fmla="*/ 207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4" h="694">
                    <a:moveTo>
                      <a:pt x="128" y="207"/>
                    </a:moveTo>
                    <a:cubicBezTo>
                      <a:pt x="130" y="216"/>
                      <a:pt x="123" y="225"/>
                      <a:pt x="117" y="233"/>
                    </a:cubicBezTo>
                    <a:cubicBezTo>
                      <a:pt x="98" y="260"/>
                      <a:pt x="101" y="297"/>
                      <a:pt x="110" y="330"/>
                    </a:cubicBezTo>
                    <a:cubicBezTo>
                      <a:pt x="115" y="345"/>
                      <a:pt x="121" y="362"/>
                      <a:pt x="135" y="370"/>
                    </a:cubicBezTo>
                    <a:cubicBezTo>
                      <a:pt x="146" y="377"/>
                      <a:pt x="160" y="377"/>
                      <a:pt x="173" y="380"/>
                    </a:cubicBezTo>
                    <a:cubicBezTo>
                      <a:pt x="196" y="386"/>
                      <a:pt x="214" y="404"/>
                      <a:pt x="225" y="425"/>
                    </a:cubicBezTo>
                    <a:cubicBezTo>
                      <a:pt x="236" y="446"/>
                      <a:pt x="240" y="470"/>
                      <a:pt x="241" y="493"/>
                    </a:cubicBezTo>
                    <a:cubicBezTo>
                      <a:pt x="245" y="561"/>
                      <a:pt x="229" y="629"/>
                      <a:pt x="194" y="688"/>
                    </a:cubicBezTo>
                    <a:cubicBezTo>
                      <a:pt x="229" y="694"/>
                      <a:pt x="266" y="677"/>
                      <a:pt x="291" y="652"/>
                    </a:cubicBezTo>
                    <a:cubicBezTo>
                      <a:pt x="317" y="626"/>
                      <a:pt x="332" y="593"/>
                      <a:pt x="343" y="558"/>
                    </a:cubicBezTo>
                    <a:cubicBezTo>
                      <a:pt x="353" y="527"/>
                      <a:pt x="359" y="494"/>
                      <a:pt x="361" y="462"/>
                    </a:cubicBezTo>
                    <a:cubicBezTo>
                      <a:pt x="364" y="426"/>
                      <a:pt x="363" y="390"/>
                      <a:pt x="361" y="354"/>
                    </a:cubicBezTo>
                    <a:cubicBezTo>
                      <a:pt x="360" y="312"/>
                      <a:pt x="358" y="269"/>
                      <a:pt x="341" y="231"/>
                    </a:cubicBezTo>
                    <a:cubicBezTo>
                      <a:pt x="334" y="216"/>
                      <a:pt x="325" y="202"/>
                      <a:pt x="321" y="186"/>
                    </a:cubicBezTo>
                    <a:cubicBezTo>
                      <a:pt x="319" y="175"/>
                      <a:pt x="318" y="164"/>
                      <a:pt x="317" y="153"/>
                    </a:cubicBezTo>
                    <a:cubicBezTo>
                      <a:pt x="311" y="110"/>
                      <a:pt x="291" y="68"/>
                      <a:pt x="257" y="40"/>
                    </a:cubicBezTo>
                    <a:cubicBezTo>
                      <a:pt x="223" y="12"/>
                      <a:pt x="176" y="0"/>
                      <a:pt x="134" y="12"/>
                    </a:cubicBezTo>
                    <a:cubicBezTo>
                      <a:pt x="110" y="18"/>
                      <a:pt x="89" y="32"/>
                      <a:pt x="69" y="47"/>
                    </a:cubicBezTo>
                    <a:cubicBezTo>
                      <a:pt x="37" y="72"/>
                      <a:pt x="0" y="111"/>
                      <a:pt x="22" y="153"/>
                    </a:cubicBezTo>
                    <a:cubicBezTo>
                      <a:pt x="42" y="190"/>
                      <a:pt x="86" y="214"/>
                      <a:pt x="128" y="207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206">
                <a:extLst>
                  <a:ext uri="{FF2B5EF4-FFF2-40B4-BE49-F238E27FC236}">
                    <a16:creationId xmlns:a16="http://schemas.microsoft.com/office/drawing/2014/main" id="{1B8D33BA-695D-4C5E-A8F7-006C950A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89" y="3210238"/>
                <a:ext cx="120265" cy="41831"/>
              </a:xfrm>
              <a:custGeom>
                <a:avLst/>
                <a:gdLst>
                  <a:gd name="T0" fmla="*/ 0 w 69"/>
                  <a:gd name="T1" fmla="*/ 24 h 24"/>
                  <a:gd name="T2" fmla="*/ 69 w 69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" h="24">
                    <a:moveTo>
                      <a:pt x="0" y="24"/>
                    </a:moveTo>
                    <a:cubicBezTo>
                      <a:pt x="0" y="24"/>
                      <a:pt x="51" y="24"/>
                      <a:pt x="69" y="0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207">
                <a:extLst>
                  <a:ext uri="{FF2B5EF4-FFF2-40B4-BE49-F238E27FC236}">
                    <a16:creationId xmlns:a16="http://schemas.microsoft.com/office/drawing/2014/main" id="{26818A75-2DDF-416E-A5ED-AC79B7532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89" y="3243572"/>
                <a:ext cx="120265" cy="41831"/>
              </a:xfrm>
              <a:custGeom>
                <a:avLst/>
                <a:gdLst>
                  <a:gd name="T0" fmla="*/ 0 w 69"/>
                  <a:gd name="T1" fmla="*/ 24 h 24"/>
                  <a:gd name="T2" fmla="*/ 69 w 69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" h="24">
                    <a:moveTo>
                      <a:pt x="0" y="24"/>
                    </a:moveTo>
                    <a:cubicBezTo>
                      <a:pt x="0" y="24"/>
                      <a:pt x="51" y="24"/>
                      <a:pt x="69" y="0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208">
                <a:extLst>
                  <a:ext uri="{FF2B5EF4-FFF2-40B4-BE49-F238E27FC236}">
                    <a16:creationId xmlns:a16="http://schemas.microsoft.com/office/drawing/2014/main" id="{D980ADB5-D886-42A2-9D44-E829AD3F6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8344" y="2752710"/>
                <a:ext cx="64708" cy="162750"/>
              </a:xfrm>
              <a:custGeom>
                <a:avLst/>
                <a:gdLst>
                  <a:gd name="T0" fmla="*/ 37 w 37"/>
                  <a:gd name="T1" fmla="*/ 0 h 93"/>
                  <a:gd name="T2" fmla="*/ 0 w 37"/>
                  <a:gd name="T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93">
                    <a:moveTo>
                      <a:pt x="37" y="0"/>
                    </a:moveTo>
                    <a:cubicBezTo>
                      <a:pt x="37" y="0"/>
                      <a:pt x="29" y="64"/>
                      <a:pt x="0" y="93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05">
                <a:extLst>
                  <a:ext uri="{FF2B5EF4-FFF2-40B4-BE49-F238E27FC236}">
                    <a16:creationId xmlns:a16="http://schemas.microsoft.com/office/drawing/2014/main" id="{E9AE541A-50E3-4334-8A30-F5F153287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4939" y="1857914"/>
                <a:ext cx="637273" cy="1209182"/>
              </a:xfrm>
              <a:custGeom>
                <a:avLst/>
                <a:gdLst>
                  <a:gd name="T0" fmla="*/ 128 w 365"/>
                  <a:gd name="T1" fmla="*/ 207 h 693"/>
                  <a:gd name="T2" fmla="*/ 118 w 365"/>
                  <a:gd name="T3" fmla="*/ 232 h 693"/>
                  <a:gd name="T4" fmla="*/ 111 w 365"/>
                  <a:gd name="T5" fmla="*/ 329 h 693"/>
                  <a:gd name="T6" fmla="*/ 136 w 365"/>
                  <a:gd name="T7" fmla="*/ 370 h 693"/>
                  <a:gd name="T8" fmla="*/ 174 w 365"/>
                  <a:gd name="T9" fmla="*/ 379 h 693"/>
                  <a:gd name="T10" fmla="*/ 226 w 365"/>
                  <a:gd name="T11" fmla="*/ 424 h 693"/>
                  <a:gd name="T12" fmla="*/ 242 w 365"/>
                  <a:gd name="T13" fmla="*/ 492 h 693"/>
                  <a:gd name="T14" fmla="*/ 195 w 365"/>
                  <a:gd name="T15" fmla="*/ 687 h 693"/>
                  <a:gd name="T16" fmla="*/ 292 w 365"/>
                  <a:gd name="T17" fmla="*/ 651 h 693"/>
                  <a:gd name="T18" fmla="*/ 343 w 365"/>
                  <a:gd name="T19" fmla="*/ 558 h 693"/>
                  <a:gd name="T20" fmla="*/ 362 w 365"/>
                  <a:gd name="T21" fmla="*/ 461 h 693"/>
                  <a:gd name="T22" fmla="*/ 362 w 365"/>
                  <a:gd name="T23" fmla="*/ 353 h 693"/>
                  <a:gd name="T24" fmla="*/ 341 w 365"/>
                  <a:gd name="T25" fmla="*/ 230 h 693"/>
                  <a:gd name="T26" fmla="*/ 322 w 365"/>
                  <a:gd name="T27" fmla="*/ 186 h 693"/>
                  <a:gd name="T28" fmla="*/ 317 w 365"/>
                  <a:gd name="T29" fmla="*/ 153 h 693"/>
                  <a:gd name="T30" fmla="*/ 258 w 365"/>
                  <a:gd name="T31" fmla="*/ 40 h 693"/>
                  <a:gd name="T32" fmla="*/ 135 w 365"/>
                  <a:gd name="T33" fmla="*/ 11 h 693"/>
                  <a:gd name="T34" fmla="*/ 69 w 365"/>
                  <a:gd name="T35" fmla="*/ 47 h 693"/>
                  <a:gd name="T36" fmla="*/ 23 w 365"/>
                  <a:gd name="T37" fmla="*/ 153 h 693"/>
                  <a:gd name="T38" fmla="*/ 128 w 365"/>
                  <a:gd name="T39" fmla="*/ 207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5" h="693">
                    <a:moveTo>
                      <a:pt x="128" y="207"/>
                    </a:moveTo>
                    <a:cubicBezTo>
                      <a:pt x="131" y="216"/>
                      <a:pt x="123" y="224"/>
                      <a:pt x="118" y="232"/>
                    </a:cubicBezTo>
                    <a:cubicBezTo>
                      <a:pt x="99" y="259"/>
                      <a:pt x="102" y="297"/>
                      <a:pt x="111" y="329"/>
                    </a:cubicBezTo>
                    <a:cubicBezTo>
                      <a:pt x="115" y="345"/>
                      <a:pt x="122" y="362"/>
                      <a:pt x="136" y="370"/>
                    </a:cubicBezTo>
                    <a:cubicBezTo>
                      <a:pt x="147" y="376"/>
                      <a:pt x="161" y="376"/>
                      <a:pt x="174" y="379"/>
                    </a:cubicBezTo>
                    <a:cubicBezTo>
                      <a:pt x="196" y="385"/>
                      <a:pt x="215" y="403"/>
                      <a:pt x="226" y="424"/>
                    </a:cubicBezTo>
                    <a:cubicBezTo>
                      <a:pt x="236" y="445"/>
                      <a:pt x="240" y="469"/>
                      <a:pt x="242" y="492"/>
                    </a:cubicBezTo>
                    <a:cubicBezTo>
                      <a:pt x="246" y="561"/>
                      <a:pt x="229" y="628"/>
                      <a:pt x="195" y="687"/>
                    </a:cubicBezTo>
                    <a:cubicBezTo>
                      <a:pt x="230" y="693"/>
                      <a:pt x="267" y="677"/>
                      <a:pt x="292" y="651"/>
                    </a:cubicBezTo>
                    <a:cubicBezTo>
                      <a:pt x="317" y="626"/>
                      <a:pt x="333" y="592"/>
                      <a:pt x="343" y="558"/>
                    </a:cubicBezTo>
                    <a:cubicBezTo>
                      <a:pt x="353" y="526"/>
                      <a:pt x="359" y="494"/>
                      <a:pt x="362" y="461"/>
                    </a:cubicBezTo>
                    <a:cubicBezTo>
                      <a:pt x="365" y="425"/>
                      <a:pt x="363" y="389"/>
                      <a:pt x="362" y="353"/>
                    </a:cubicBezTo>
                    <a:cubicBezTo>
                      <a:pt x="360" y="312"/>
                      <a:pt x="358" y="269"/>
                      <a:pt x="341" y="230"/>
                    </a:cubicBezTo>
                    <a:cubicBezTo>
                      <a:pt x="335" y="216"/>
                      <a:pt x="326" y="201"/>
                      <a:pt x="322" y="186"/>
                    </a:cubicBezTo>
                    <a:cubicBezTo>
                      <a:pt x="320" y="175"/>
                      <a:pt x="318" y="164"/>
                      <a:pt x="317" y="153"/>
                    </a:cubicBezTo>
                    <a:cubicBezTo>
                      <a:pt x="312" y="109"/>
                      <a:pt x="291" y="67"/>
                      <a:pt x="258" y="40"/>
                    </a:cubicBezTo>
                    <a:cubicBezTo>
                      <a:pt x="224" y="12"/>
                      <a:pt x="177" y="0"/>
                      <a:pt x="135" y="11"/>
                    </a:cubicBezTo>
                    <a:cubicBezTo>
                      <a:pt x="111" y="18"/>
                      <a:pt x="89" y="32"/>
                      <a:pt x="69" y="47"/>
                    </a:cubicBezTo>
                    <a:cubicBezTo>
                      <a:pt x="37" y="71"/>
                      <a:pt x="0" y="111"/>
                      <a:pt x="23" y="153"/>
                    </a:cubicBezTo>
                    <a:cubicBezTo>
                      <a:pt x="43" y="189"/>
                      <a:pt x="87" y="213"/>
                      <a:pt x="128" y="207"/>
                    </a:cubicBezTo>
                    <a:close/>
                  </a:path>
                </a:pathLst>
              </a:custGeom>
              <a:solidFill>
                <a:srgbClr val="723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3CB8C46-F6B7-4CEE-95C9-415D4E60C6C0}"/>
                </a:ext>
              </a:extLst>
            </p:cNvPr>
            <p:cNvGrpSpPr/>
            <p:nvPr/>
          </p:nvGrpSpPr>
          <p:grpSpPr>
            <a:xfrm>
              <a:off x="6869240" y="1827849"/>
              <a:ext cx="1912470" cy="3834088"/>
              <a:chOff x="6869240" y="1827849"/>
              <a:chExt cx="1912470" cy="3834088"/>
            </a:xfrm>
          </p:grpSpPr>
          <p:sp>
            <p:nvSpPr>
              <p:cNvPr id="121" name="Line 209">
                <a:extLst>
                  <a:ext uri="{FF2B5EF4-FFF2-40B4-BE49-F238E27FC236}">
                    <a16:creationId xmlns:a16="http://schemas.microsoft.com/office/drawing/2014/main" id="{101C75CD-52E5-4E1C-B547-76AB215C8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8423" y="552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Line 210">
                <a:extLst>
                  <a:ext uri="{FF2B5EF4-FFF2-40B4-BE49-F238E27FC236}">
                    <a16:creationId xmlns:a16="http://schemas.microsoft.com/office/drawing/2014/main" id="{95120748-DB42-4E69-965B-13C8871A5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8423" y="552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211">
                <a:extLst>
                  <a:ext uri="{FF2B5EF4-FFF2-40B4-BE49-F238E27FC236}">
                    <a16:creationId xmlns:a16="http://schemas.microsoft.com/office/drawing/2014/main" id="{336B5AA3-893F-41A9-9FBF-805AC86CB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7115" y="5524025"/>
                <a:ext cx="1308" cy="654"/>
              </a:xfrm>
              <a:prstGeom prst="rect">
                <a:avLst/>
              </a:pr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Rectangle 212">
                <a:extLst>
                  <a:ext uri="{FF2B5EF4-FFF2-40B4-BE49-F238E27FC236}">
                    <a16:creationId xmlns:a16="http://schemas.microsoft.com/office/drawing/2014/main" id="{29E67CC2-E679-4DFF-9015-638DC1C8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7115" y="5524025"/>
                <a:ext cx="1308" cy="6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13">
                <a:extLst>
                  <a:ext uri="{FF2B5EF4-FFF2-40B4-BE49-F238E27FC236}">
                    <a16:creationId xmlns:a16="http://schemas.microsoft.com/office/drawing/2014/main" id="{756FCC7C-2099-4282-985F-A8A61E81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7115" y="5524025"/>
                <a:ext cx="1308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14">
                <a:extLst>
                  <a:ext uri="{FF2B5EF4-FFF2-40B4-BE49-F238E27FC236}">
                    <a16:creationId xmlns:a16="http://schemas.microsoft.com/office/drawing/2014/main" id="{C1274897-7235-4B71-BAE0-A9F47D4CB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7115" y="5524025"/>
                <a:ext cx="1308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Oval 215">
                <a:extLst>
                  <a:ext uri="{FF2B5EF4-FFF2-40B4-BE49-F238E27FC236}">
                    <a16:creationId xmlns:a16="http://schemas.microsoft.com/office/drawing/2014/main" id="{09E242E8-8EBB-4A1B-8EFF-727027D8A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3193" y="5524025"/>
                <a:ext cx="654" cy="654"/>
              </a:xfrm>
              <a:prstGeom prst="ellipse">
                <a:avLst/>
              </a:pr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216">
                <a:extLst>
                  <a:ext uri="{FF2B5EF4-FFF2-40B4-BE49-F238E27FC236}">
                    <a16:creationId xmlns:a16="http://schemas.microsoft.com/office/drawing/2014/main" id="{44C5C8D5-C9F2-4F12-912C-96E9B515C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6200" y="5518796"/>
                <a:ext cx="20915" cy="5229"/>
              </a:xfrm>
              <a:custGeom>
                <a:avLst/>
                <a:gdLst>
                  <a:gd name="T0" fmla="*/ 2 w 12"/>
                  <a:gd name="T1" fmla="*/ 0 h 3"/>
                  <a:gd name="T2" fmla="*/ 0 w 12"/>
                  <a:gd name="T3" fmla="*/ 0 h 3"/>
                  <a:gd name="T4" fmla="*/ 10 w 12"/>
                  <a:gd name="T5" fmla="*/ 3 h 3"/>
                  <a:gd name="T6" fmla="*/ 10 w 12"/>
                  <a:gd name="T7" fmla="*/ 3 h 3"/>
                  <a:gd name="T8" fmla="*/ 12 w 12"/>
                  <a:gd name="T9" fmla="*/ 3 h 3"/>
                  <a:gd name="T10" fmla="*/ 2 w 1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0" y="3"/>
                      <a:pt x="6" y="1"/>
                      <a:pt x="2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217">
                <a:extLst>
                  <a:ext uri="{FF2B5EF4-FFF2-40B4-BE49-F238E27FC236}">
                    <a16:creationId xmlns:a16="http://schemas.microsoft.com/office/drawing/2014/main" id="{968B6809-8B49-463B-9F1A-716C3FEE4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3781" y="5513567"/>
                <a:ext cx="15687" cy="5229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0 h 3"/>
                  <a:gd name="T4" fmla="*/ 7 w 9"/>
                  <a:gd name="T5" fmla="*/ 3 h 3"/>
                  <a:gd name="T6" fmla="*/ 9 w 9"/>
                  <a:gd name="T7" fmla="*/ 3 h 3"/>
                  <a:gd name="T8" fmla="*/ 0 w 9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2"/>
                      <a:pt x="1" y="0"/>
                      <a:pt x="0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218">
                <a:extLst>
                  <a:ext uri="{FF2B5EF4-FFF2-40B4-BE49-F238E27FC236}">
                    <a16:creationId xmlns:a16="http://schemas.microsoft.com/office/drawing/2014/main" id="{53E46B86-47C5-4C68-9F52-974FB546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3781" y="55135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219">
                <a:extLst>
                  <a:ext uri="{FF2B5EF4-FFF2-40B4-BE49-F238E27FC236}">
                    <a16:creationId xmlns:a16="http://schemas.microsoft.com/office/drawing/2014/main" id="{94F596F3-EB74-44B2-A6F0-76C8A2CB0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240" y="1827849"/>
                <a:ext cx="1912470" cy="3834088"/>
              </a:xfrm>
              <a:custGeom>
                <a:avLst/>
                <a:gdLst>
                  <a:gd name="T0" fmla="*/ 987 w 1096"/>
                  <a:gd name="T1" fmla="*/ 701 h 2197"/>
                  <a:gd name="T2" fmla="*/ 580 w 1096"/>
                  <a:gd name="T3" fmla="*/ 643 h 2197"/>
                  <a:gd name="T4" fmla="*/ 579 w 1096"/>
                  <a:gd name="T5" fmla="*/ 592 h 2197"/>
                  <a:gd name="T6" fmla="*/ 543 w 1096"/>
                  <a:gd name="T7" fmla="*/ 508 h 2197"/>
                  <a:gd name="T8" fmla="*/ 464 w 1096"/>
                  <a:gd name="T9" fmla="*/ 342 h 2197"/>
                  <a:gd name="T10" fmla="*/ 468 w 1096"/>
                  <a:gd name="T11" fmla="*/ 337 h 2197"/>
                  <a:gd name="T12" fmla="*/ 527 w 1096"/>
                  <a:gd name="T13" fmla="*/ 157 h 2197"/>
                  <a:gd name="T14" fmla="*/ 514 w 1096"/>
                  <a:gd name="T15" fmla="*/ 77 h 2197"/>
                  <a:gd name="T16" fmla="*/ 420 w 1096"/>
                  <a:gd name="T17" fmla="*/ 30 h 2197"/>
                  <a:gd name="T18" fmla="*/ 217 w 1096"/>
                  <a:gd name="T19" fmla="*/ 0 h 2197"/>
                  <a:gd name="T20" fmla="*/ 217 w 1096"/>
                  <a:gd name="T21" fmla="*/ 136 h 2197"/>
                  <a:gd name="T22" fmla="*/ 217 w 1096"/>
                  <a:gd name="T23" fmla="*/ 169 h 2197"/>
                  <a:gd name="T24" fmla="*/ 333 w 1096"/>
                  <a:gd name="T25" fmla="*/ 312 h 2197"/>
                  <a:gd name="T26" fmla="*/ 333 w 1096"/>
                  <a:gd name="T27" fmla="*/ 315 h 2197"/>
                  <a:gd name="T28" fmla="*/ 311 w 1096"/>
                  <a:gd name="T29" fmla="*/ 372 h 2197"/>
                  <a:gd name="T30" fmla="*/ 273 w 1096"/>
                  <a:gd name="T31" fmla="*/ 660 h 2197"/>
                  <a:gd name="T32" fmla="*/ 235 w 1096"/>
                  <a:gd name="T33" fmla="*/ 891 h 2197"/>
                  <a:gd name="T34" fmla="*/ 119 w 1096"/>
                  <a:gd name="T35" fmla="*/ 1175 h 2197"/>
                  <a:gd name="T36" fmla="*/ 189 w 1096"/>
                  <a:gd name="T37" fmla="*/ 1183 h 2197"/>
                  <a:gd name="T38" fmla="*/ 295 w 1096"/>
                  <a:gd name="T39" fmla="*/ 1207 h 2197"/>
                  <a:gd name="T40" fmla="*/ 280 w 1096"/>
                  <a:gd name="T41" fmla="*/ 1441 h 2197"/>
                  <a:gd name="T42" fmla="*/ 68 w 1096"/>
                  <a:gd name="T43" fmla="*/ 1942 h 2197"/>
                  <a:gd name="T44" fmla="*/ 37 w 1096"/>
                  <a:gd name="T45" fmla="*/ 2029 h 2197"/>
                  <a:gd name="T46" fmla="*/ 37 w 1096"/>
                  <a:gd name="T47" fmla="*/ 2032 h 2197"/>
                  <a:gd name="T48" fmla="*/ 0 w 1096"/>
                  <a:gd name="T49" fmla="*/ 2127 h 2197"/>
                  <a:gd name="T50" fmla="*/ 289 w 1096"/>
                  <a:gd name="T51" fmla="*/ 2138 h 2197"/>
                  <a:gd name="T52" fmla="*/ 160 w 1096"/>
                  <a:gd name="T53" fmla="*/ 2037 h 2197"/>
                  <a:gd name="T54" fmla="*/ 412 w 1096"/>
                  <a:gd name="T55" fmla="*/ 1554 h 2197"/>
                  <a:gd name="T56" fmla="*/ 484 w 1096"/>
                  <a:gd name="T57" fmla="*/ 1396 h 2197"/>
                  <a:gd name="T58" fmla="*/ 673 w 1096"/>
                  <a:gd name="T59" fmla="*/ 2018 h 2197"/>
                  <a:gd name="T60" fmla="*/ 695 w 1096"/>
                  <a:gd name="T61" fmla="*/ 2079 h 2197"/>
                  <a:gd name="T62" fmla="*/ 976 w 1096"/>
                  <a:gd name="T63" fmla="*/ 2129 h 2197"/>
                  <a:gd name="T64" fmla="*/ 802 w 1096"/>
                  <a:gd name="T65" fmla="*/ 2034 h 2197"/>
                  <a:gd name="T66" fmla="*/ 707 w 1096"/>
                  <a:gd name="T67" fmla="*/ 1581 h 2197"/>
                  <a:gd name="T68" fmla="*/ 626 w 1096"/>
                  <a:gd name="T69" fmla="*/ 1150 h 2197"/>
                  <a:gd name="T70" fmla="*/ 719 w 1096"/>
                  <a:gd name="T71" fmla="*/ 1136 h 2197"/>
                  <a:gd name="T72" fmla="*/ 568 w 1096"/>
                  <a:gd name="T73" fmla="*/ 786 h 2197"/>
                  <a:gd name="T74" fmla="*/ 613 w 1096"/>
                  <a:gd name="T75" fmla="*/ 812 h 2197"/>
                  <a:gd name="T76" fmla="*/ 668 w 1096"/>
                  <a:gd name="T77" fmla="*/ 813 h 2197"/>
                  <a:gd name="T78" fmla="*/ 1092 w 1096"/>
                  <a:gd name="T79" fmla="*/ 733 h 2197"/>
                  <a:gd name="T80" fmla="*/ 1088 w 1096"/>
                  <a:gd name="T81" fmla="*/ 714 h 2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96" h="2197">
                    <a:moveTo>
                      <a:pt x="1088" y="714"/>
                    </a:moveTo>
                    <a:cubicBezTo>
                      <a:pt x="1067" y="704"/>
                      <a:pt x="1024" y="687"/>
                      <a:pt x="987" y="701"/>
                    </a:cubicBezTo>
                    <a:cubicBezTo>
                      <a:pt x="987" y="701"/>
                      <a:pt x="631" y="772"/>
                      <a:pt x="586" y="658"/>
                    </a:cubicBezTo>
                    <a:cubicBezTo>
                      <a:pt x="584" y="653"/>
                      <a:pt x="582" y="648"/>
                      <a:pt x="580" y="643"/>
                    </a:cubicBezTo>
                    <a:cubicBezTo>
                      <a:pt x="581" y="635"/>
                      <a:pt x="581" y="628"/>
                      <a:pt x="581" y="620"/>
                    </a:cubicBezTo>
                    <a:cubicBezTo>
                      <a:pt x="581" y="611"/>
                      <a:pt x="581" y="602"/>
                      <a:pt x="579" y="592"/>
                    </a:cubicBezTo>
                    <a:cubicBezTo>
                      <a:pt x="577" y="579"/>
                      <a:pt x="572" y="566"/>
                      <a:pt x="564" y="555"/>
                    </a:cubicBezTo>
                    <a:cubicBezTo>
                      <a:pt x="555" y="540"/>
                      <a:pt x="548" y="525"/>
                      <a:pt x="543" y="508"/>
                    </a:cubicBezTo>
                    <a:cubicBezTo>
                      <a:pt x="525" y="461"/>
                      <a:pt x="488" y="423"/>
                      <a:pt x="441" y="404"/>
                    </a:cubicBezTo>
                    <a:cubicBezTo>
                      <a:pt x="442" y="387"/>
                      <a:pt x="454" y="362"/>
                      <a:pt x="464" y="342"/>
                    </a:cubicBezTo>
                    <a:cubicBezTo>
                      <a:pt x="465" y="342"/>
                      <a:pt x="465" y="342"/>
                      <a:pt x="465" y="342"/>
                    </a:cubicBezTo>
                    <a:cubicBezTo>
                      <a:pt x="468" y="337"/>
                      <a:pt x="468" y="337"/>
                      <a:pt x="468" y="337"/>
                    </a:cubicBezTo>
                    <a:cubicBezTo>
                      <a:pt x="515" y="319"/>
                      <a:pt x="546" y="274"/>
                      <a:pt x="547" y="224"/>
                    </a:cubicBezTo>
                    <a:cubicBezTo>
                      <a:pt x="547" y="200"/>
                      <a:pt x="540" y="177"/>
                      <a:pt x="527" y="157"/>
                    </a:cubicBezTo>
                    <a:cubicBezTo>
                      <a:pt x="564" y="151"/>
                      <a:pt x="551" y="119"/>
                      <a:pt x="528" y="92"/>
                    </a:cubicBezTo>
                    <a:cubicBezTo>
                      <a:pt x="523" y="86"/>
                      <a:pt x="519" y="81"/>
                      <a:pt x="514" y="77"/>
                    </a:cubicBezTo>
                    <a:cubicBezTo>
                      <a:pt x="491" y="54"/>
                      <a:pt x="462" y="39"/>
                      <a:pt x="431" y="32"/>
                    </a:cubicBezTo>
                    <a:cubicBezTo>
                      <a:pt x="427" y="31"/>
                      <a:pt x="424" y="31"/>
                      <a:pt x="420" y="30"/>
                    </a:cubicBezTo>
                    <a:cubicBezTo>
                      <a:pt x="374" y="14"/>
                      <a:pt x="324" y="21"/>
                      <a:pt x="284" y="47"/>
                    </a:cubicBezTo>
                    <a:cubicBezTo>
                      <a:pt x="274" y="18"/>
                      <a:pt x="247" y="0"/>
                      <a:pt x="217" y="0"/>
                    </a:cubicBezTo>
                    <a:cubicBezTo>
                      <a:pt x="179" y="0"/>
                      <a:pt x="147" y="30"/>
                      <a:pt x="147" y="68"/>
                    </a:cubicBezTo>
                    <a:cubicBezTo>
                      <a:pt x="147" y="106"/>
                      <a:pt x="179" y="136"/>
                      <a:pt x="217" y="136"/>
                    </a:cubicBezTo>
                    <a:cubicBezTo>
                      <a:pt x="221" y="136"/>
                      <a:pt x="221" y="136"/>
                      <a:pt x="221" y="136"/>
                    </a:cubicBezTo>
                    <a:cubicBezTo>
                      <a:pt x="219" y="147"/>
                      <a:pt x="218" y="158"/>
                      <a:pt x="217" y="169"/>
                    </a:cubicBezTo>
                    <a:cubicBezTo>
                      <a:pt x="217" y="237"/>
                      <a:pt x="266" y="295"/>
                      <a:pt x="332" y="311"/>
                    </a:cubicBezTo>
                    <a:cubicBezTo>
                      <a:pt x="333" y="312"/>
                      <a:pt x="333" y="312"/>
                      <a:pt x="333" y="312"/>
                    </a:cubicBezTo>
                    <a:cubicBezTo>
                      <a:pt x="333" y="313"/>
                      <a:pt x="333" y="314"/>
                      <a:pt x="332" y="315"/>
                    </a:cubicBezTo>
                    <a:cubicBezTo>
                      <a:pt x="333" y="315"/>
                      <a:pt x="333" y="315"/>
                      <a:pt x="333" y="315"/>
                    </a:cubicBezTo>
                    <a:cubicBezTo>
                      <a:pt x="330" y="336"/>
                      <a:pt x="324" y="355"/>
                      <a:pt x="314" y="373"/>
                    </a:cubicBezTo>
                    <a:cubicBezTo>
                      <a:pt x="311" y="372"/>
                      <a:pt x="311" y="372"/>
                      <a:pt x="311" y="372"/>
                    </a:cubicBezTo>
                    <a:cubicBezTo>
                      <a:pt x="260" y="408"/>
                      <a:pt x="241" y="463"/>
                      <a:pt x="241" y="520"/>
                    </a:cubicBezTo>
                    <a:cubicBezTo>
                      <a:pt x="241" y="568"/>
                      <a:pt x="255" y="619"/>
                      <a:pt x="273" y="660"/>
                    </a:cubicBezTo>
                    <a:cubicBezTo>
                      <a:pt x="280" y="676"/>
                      <a:pt x="284" y="694"/>
                      <a:pt x="284" y="712"/>
                    </a:cubicBezTo>
                    <a:cubicBezTo>
                      <a:pt x="283" y="773"/>
                      <a:pt x="254" y="847"/>
                      <a:pt x="235" y="891"/>
                    </a:cubicBezTo>
                    <a:cubicBezTo>
                      <a:pt x="227" y="908"/>
                      <a:pt x="117" y="1176"/>
                      <a:pt x="117" y="1176"/>
                    </a:cubicBezTo>
                    <a:cubicBezTo>
                      <a:pt x="119" y="1175"/>
                      <a:pt x="119" y="1175"/>
                      <a:pt x="119" y="1175"/>
                    </a:cubicBezTo>
                    <a:cubicBezTo>
                      <a:pt x="117" y="1181"/>
                      <a:pt x="117" y="1181"/>
                      <a:pt x="117" y="1181"/>
                    </a:cubicBezTo>
                    <a:cubicBezTo>
                      <a:pt x="141" y="1174"/>
                      <a:pt x="167" y="1177"/>
                      <a:pt x="189" y="1183"/>
                    </a:cubicBezTo>
                    <a:cubicBezTo>
                      <a:pt x="220" y="1191"/>
                      <a:pt x="252" y="1187"/>
                      <a:pt x="279" y="1170"/>
                    </a:cubicBezTo>
                    <a:cubicBezTo>
                      <a:pt x="282" y="1183"/>
                      <a:pt x="288" y="1196"/>
                      <a:pt x="295" y="1207"/>
                    </a:cubicBezTo>
                    <a:cubicBezTo>
                      <a:pt x="309" y="1227"/>
                      <a:pt x="293" y="1335"/>
                      <a:pt x="284" y="1392"/>
                    </a:cubicBezTo>
                    <a:cubicBezTo>
                      <a:pt x="281" y="1408"/>
                      <a:pt x="280" y="1425"/>
                      <a:pt x="280" y="1441"/>
                    </a:cubicBezTo>
                    <a:cubicBezTo>
                      <a:pt x="280" y="1493"/>
                      <a:pt x="227" y="1584"/>
                      <a:pt x="227" y="1584"/>
                    </a:cubicBezTo>
                    <a:cubicBezTo>
                      <a:pt x="163" y="1619"/>
                      <a:pt x="68" y="1942"/>
                      <a:pt x="68" y="1942"/>
                    </a:cubicBezTo>
                    <a:cubicBezTo>
                      <a:pt x="68" y="1960"/>
                      <a:pt x="57" y="1986"/>
                      <a:pt x="49" y="2005"/>
                    </a:cubicBezTo>
                    <a:cubicBezTo>
                      <a:pt x="42" y="2019"/>
                      <a:pt x="37" y="2029"/>
                      <a:pt x="37" y="2029"/>
                    </a:cubicBezTo>
                    <a:cubicBezTo>
                      <a:pt x="36" y="2030"/>
                      <a:pt x="36" y="2031"/>
                      <a:pt x="37" y="2032"/>
                    </a:cubicBezTo>
                    <a:cubicBezTo>
                      <a:pt x="37" y="2032"/>
                      <a:pt x="37" y="2032"/>
                      <a:pt x="37" y="2032"/>
                    </a:cubicBezTo>
                    <a:cubicBezTo>
                      <a:pt x="37" y="2033"/>
                      <a:pt x="37" y="2033"/>
                      <a:pt x="37" y="2034"/>
                    </a:cubicBezTo>
                    <a:cubicBezTo>
                      <a:pt x="0" y="2127"/>
                      <a:pt x="0" y="2127"/>
                      <a:pt x="0" y="2127"/>
                    </a:cubicBezTo>
                    <a:cubicBezTo>
                      <a:pt x="101" y="2181"/>
                      <a:pt x="238" y="2189"/>
                      <a:pt x="238" y="2189"/>
                    </a:cubicBezTo>
                    <a:cubicBezTo>
                      <a:pt x="348" y="2197"/>
                      <a:pt x="289" y="2138"/>
                      <a:pt x="289" y="2138"/>
                    </a:cubicBezTo>
                    <a:cubicBezTo>
                      <a:pt x="221" y="2138"/>
                      <a:pt x="174" y="2071"/>
                      <a:pt x="155" y="2038"/>
                    </a:cubicBezTo>
                    <a:cubicBezTo>
                      <a:pt x="160" y="2037"/>
                      <a:pt x="160" y="2037"/>
                      <a:pt x="160" y="2037"/>
                    </a:cubicBezTo>
                    <a:cubicBezTo>
                      <a:pt x="146" y="1945"/>
                      <a:pt x="348" y="1636"/>
                      <a:pt x="348" y="1636"/>
                    </a:cubicBezTo>
                    <a:cubicBezTo>
                      <a:pt x="412" y="1554"/>
                      <a:pt x="412" y="1554"/>
                      <a:pt x="412" y="1554"/>
                    </a:cubicBezTo>
                    <a:cubicBezTo>
                      <a:pt x="452" y="1456"/>
                      <a:pt x="452" y="1456"/>
                      <a:pt x="452" y="1456"/>
                    </a:cubicBezTo>
                    <a:cubicBezTo>
                      <a:pt x="462" y="1442"/>
                      <a:pt x="473" y="1421"/>
                      <a:pt x="484" y="1396"/>
                    </a:cubicBezTo>
                    <a:cubicBezTo>
                      <a:pt x="578" y="1616"/>
                      <a:pt x="578" y="1616"/>
                      <a:pt x="578" y="1616"/>
                    </a:cubicBezTo>
                    <a:cubicBezTo>
                      <a:pt x="572" y="1752"/>
                      <a:pt x="673" y="2018"/>
                      <a:pt x="673" y="2018"/>
                    </a:cubicBezTo>
                    <a:cubicBezTo>
                      <a:pt x="689" y="2035"/>
                      <a:pt x="692" y="2074"/>
                      <a:pt x="693" y="2079"/>
                    </a:cubicBezTo>
                    <a:cubicBezTo>
                      <a:pt x="695" y="2079"/>
                      <a:pt x="695" y="2079"/>
                      <a:pt x="695" y="2079"/>
                    </a:cubicBezTo>
                    <a:cubicBezTo>
                      <a:pt x="690" y="2172"/>
                      <a:pt x="690" y="2172"/>
                      <a:pt x="690" y="2172"/>
                    </a:cubicBezTo>
                    <a:cubicBezTo>
                      <a:pt x="723" y="2194"/>
                      <a:pt x="976" y="2129"/>
                      <a:pt x="976" y="2129"/>
                    </a:cubicBezTo>
                    <a:cubicBezTo>
                      <a:pt x="1037" y="2091"/>
                      <a:pt x="998" y="2080"/>
                      <a:pt x="998" y="2080"/>
                    </a:cubicBezTo>
                    <a:cubicBezTo>
                      <a:pt x="935" y="2100"/>
                      <a:pt x="844" y="2057"/>
                      <a:pt x="802" y="2034"/>
                    </a:cubicBezTo>
                    <a:cubicBezTo>
                      <a:pt x="808" y="2031"/>
                      <a:pt x="808" y="2031"/>
                      <a:pt x="808" y="2031"/>
                    </a:cubicBezTo>
                    <a:cubicBezTo>
                      <a:pt x="768" y="2010"/>
                      <a:pt x="707" y="1581"/>
                      <a:pt x="707" y="1581"/>
                    </a:cubicBezTo>
                    <a:cubicBezTo>
                      <a:pt x="724" y="1524"/>
                      <a:pt x="679" y="1421"/>
                      <a:pt x="679" y="1421"/>
                    </a:cubicBezTo>
                    <a:cubicBezTo>
                      <a:pt x="684" y="1381"/>
                      <a:pt x="652" y="1248"/>
                      <a:pt x="626" y="1150"/>
                    </a:cubicBezTo>
                    <a:cubicBezTo>
                      <a:pt x="659" y="1150"/>
                      <a:pt x="692" y="1146"/>
                      <a:pt x="725" y="1140"/>
                    </a:cubicBezTo>
                    <a:cubicBezTo>
                      <a:pt x="723" y="1139"/>
                      <a:pt x="721" y="1137"/>
                      <a:pt x="719" y="1136"/>
                    </a:cubicBezTo>
                    <a:cubicBezTo>
                      <a:pt x="723" y="1135"/>
                      <a:pt x="725" y="1135"/>
                      <a:pt x="725" y="1135"/>
                    </a:cubicBezTo>
                    <a:cubicBezTo>
                      <a:pt x="638" y="1079"/>
                      <a:pt x="589" y="892"/>
                      <a:pt x="568" y="786"/>
                    </a:cubicBezTo>
                    <a:cubicBezTo>
                      <a:pt x="573" y="791"/>
                      <a:pt x="579" y="795"/>
                      <a:pt x="585" y="798"/>
                    </a:cubicBezTo>
                    <a:cubicBezTo>
                      <a:pt x="613" y="812"/>
                      <a:pt x="613" y="812"/>
                      <a:pt x="613" y="812"/>
                    </a:cubicBezTo>
                    <a:cubicBezTo>
                      <a:pt x="610" y="808"/>
                      <a:pt x="610" y="808"/>
                      <a:pt x="610" y="808"/>
                    </a:cubicBezTo>
                    <a:cubicBezTo>
                      <a:pt x="625" y="815"/>
                      <a:pt x="652" y="824"/>
                      <a:pt x="668" y="813"/>
                    </a:cubicBezTo>
                    <a:cubicBezTo>
                      <a:pt x="690" y="797"/>
                      <a:pt x="979" y="748"/>
                      <a:pt x="979" y="748"/>
                    </a:cubicBezTo>
                    <a:cubicBezTo>
                      <a:pt x="979" y="748"/>
                      <a:pt x="1059" y="771"/>
                      <a:pt x="1092" y="733"/>
                    </a:cubicBezTo>
                    <a:cubicBezTo>
                      <a:pt x="1096" y="728"/>
                      <a:pt x="1096" y="721"/>
                      <a:pt x="1091" y="716"/>
                    </a:cubicBezTo>
                    <a:cubicBezTo>
                      <a:pt x="1090" y="715"/>
                      <a:pt x="1089" y="715"/>
                      <a:pt x="1088" y="714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Oval 220">
                <a:extLst>
                  <a:ext uri="{FF2B5EF4-FFF2-40B4-BE49-F238E27FC236}">
                    <a16:creationId xmlns:a16="http://schemas.microsoft.com/office/drawing/2014/main" id="{3605F7FA-3B22-43FE-87DF-6416C6786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9708" y="1920662"/>
                <a:ext cx="500667" cy="498706"/>
              </a:xfrm>
              <a:prstGeom prst="ellipse">
                <a:avLst/>
              </a:pr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221">
                <a:extLst>
                  <a:ext uri="{FF2B5EF4-FFF2-40B4-BE49-F238E27FC236}">
                    <a16:creationId xmlns:a16="http://schemas.microsoft.com/office/drawing/2014/main" id="{EB0153A4-055B-4421-8471-9559B8299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6117" y="2314789"/>
                <a:ext cx="291511" cy="279092"/>
              </a:xfrm>
              <a:custGeom>
                <a:avLst/>
                <a:gdLst>
                  <a:gd name="T0" fmla="*/ 167 w 167"/>
                  <a:gd name="T1" fmla="*/ 59 h 160"/>
                  <a:gd name="T2" fmla="*/ 130 w 167"/>
                  <a:gd name="T3" fmla="*/ 160 h 160"/>
                  <a:gd name="T4" fmla="*/ 0 w 167"/>
                  <a:gd name="T5" fmla="*/ 128 h 160"/>
                  <a:gd name="T6" fmla="*/ 26 w 167"/>
                  <a:gd name="T7" fmla="*/ 0 h 160"/>
                  <a:gd name="T8" fmla="*/ 167 w 167"/>
                  <a:gd name="T9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0">
                    <a:moveTo>
                      <a:pt x="167" y="59"/>
                    </a:moveTo>
                    <a:cubicBezTo>
                      <a:pt x="167" y="59"/>
                      <a:pt x="117" y="136"/>
                      <a:pt x="130" y="160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34" y="90"/>
                      <a:pt x="26" y="0"/>
                    </a:cubicBezTo>
                    <a:cubicBezTo>
                      <a:pt x="167" y="59"/>
                      <a:pt x="167" y="59"/>
                      <a:pt x="167" y="59"/>
                    </a:cubicBezTo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22">
                <a:extLst>
                  <a:ext uri="{FF2B5EF4-FFF2-40B4-BE49-F238E27FC236}">
                    <a16:creationId xmlns:a16="http://schemas.microsoft.com/office/drawing/2014/main" id="{54B8FA88-FBD7-4B81-9AF4-EFB7ED50B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948" y="2325247"/>
                <a:ext cx="244451" cy="151638"/>
              </a:xfrm>
              <a:custGeom>
                <a:avLst/>
                <a:gdLst>
                  <a:gd name="T0" fmla="*/ 0 w 140"/>
                  <a:gd name="T1" fmla="*/ 0 h 87"/>
                  <a:gd name="T2" fmla="*/ 140 w 140"/>
                  <a:gd name="T3" fmla="*/ 58 h 87"/>
                  <a:gd name="T4" fmla="*/ 126 w 140"/>
                  <a:gd name="T5" fmla="*/ 81 h 87"/>
                  <a:gd name="T6" fmla="*/ 78 w 140"/>
                  <a:gd name="T7" fmla="*/ 83 h 87"/>
                  <a:gd name="T8" fmla="*/ 1 w 140"/>
                  <a:gd name="T9" fmla="*/ 54 h 87"/>
                  <a:gd name="T10" fmla="*/ 0 w 140"/>
                  <a:gd name="T1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87">
                    <a:moveTo>
                      <a:pt x="0" y="0"/>
                    </a:moveTo>
                    <a:cubicBezTo>
                      <a:pt x="140" y="58"/>
                      <a:pt x="140" y="58"/>
                      <a:pt x="140" y="58"/>
                    </a:cubicBezTo>
                    <a:cubicBezTo>
                      <a:pt x="140" y="58"/>
                      <a:pt x="134" y="68"/>
                      <a:pt x="126" y="81"/>
                    </a:cubicBezTo>
                    <a:cubicBezTo>
                      <a:pt x="113" y="87"/>
                      <a:pt x="94" y="83"/>
                      <a:pt x="78" y="83"/>
                    </a:cubicBezTo>
                    <a:cubicBezTo>
                      <a:pt x="46" y="83"/>
                      <a:pt x="23" y="75"/>
                      <a:pt x="1" y="54"/>
                    </a:cubicBezTo>
                    <a:cubicBezTo>
                      <a:pt x="3" y="38"/>
                      <a:pt x="2" y="22"/>
                      <a:pt x="0" y="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Oval 223">
                <a:extLst>
                  <a:ext uri="{FF2B5EF4-FFF2-40B4-BE49-F238E27FC236}">
                    <a16:creationId xmlns:a16="http://schemas.microsoft.com/office/drawing/2014/main" id="{261018CF-79C4-47E0-AC07-A6045305D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7163" y="2056612"/>
                <a:ext cx="417005" cy="417005"/>
              </a:xfrm>
              <a:prstGeom prst="ellipse">
                <a:avLst/>
              </a:pr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Oval 224">
                <a:extLst>
                  <a:ext uri="{FF2B5EF4-FFF2-40B4-BE49-F238E27FC236}">
                    <a16:creationId xmlns:a16="http://schemas.microsoft.com/office/drawing/2014/main" id="{A6AA090E-9CB1-4324-B29C-56694B032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673" y="1884059"/>
                <a:ext cx="232032" cy="230071"/>
              </a:xfrm>
              <a:prstGeom prst="ellipse">
                <a:avLst/>
              </a:pr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225">
                <a:extLst>
                  <a:ext uri="{FF2B5EF4-FFF2-40B4-BE49-F238E27FC236}">
                    <a16:creationId xmlns:a16="http://schemas.microsoft.com/office/drawing/2014/main" id="{B14596C9-5198-4D23-B8F6-9F5E89316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1473" y="1908243"/>
                <a:ext cx="565375" cy="495438"/>
              </a:xfrm>
              <a:custGeom>
                <a:avLst/>
                <a:gdLst>
                  <a:gd name="T0" fmla="*/ 270 w 324"/>
                  <a:gd name="T1" fmla="*/ 140 h 284"/>
                  <a:gd name="T2" fmla="*/ 184 w 324"/>
                  <a:gd name="T3" fmla="*/ 154 h 284"/>
                  <a:gd name="T4" fmla="*/ 158 w 324"/>
                  <a:gd name="T5" fmla="*/ 211 h 284"/>
                  <a:gd name="T6" fmla="*/ 100 w 324"/>
                  <a:gd name="T7" fmla="*/ 281 h 284"/>
                  <a:gd name="T8" fmla="*/ 47 w 324"/>
                  <a:gd name="T9" fmla="*/ 260 h 284"/>
                  <a:gd name="T10" fmla="*/ 16 w 324"/>
                  <a:gd name="T11" fmla="*/ 211 h 284"/>
                  <a:gd name="T12" fmla="*/ 0 w 324"/>
                  <a:gd name="T13" fmla="*/ 155 h 284"/>
                  <a:gd name="T14" fmla="*/ 29 w 324"/>
                  <a:gd name="T15" fmla="*/ 93 h 284"/>
                  <a:gd name="T16" fmla="*/ 56 w 324"/>
                  <a:gd name="T17" fmla="*/ 60 h 284"/>
                  <a:gd name="T18" fmla="*/ 277 w 324"/>
                  <a:gd name="T19" fmla="*/ 64 h 284"/>
                  <a:gd name="T20" fmla="*/ 287 w 324"/>
                  <a:gd name="T21" fmla="*/ 75 h 284"/>
                  <a:gd name="T22" fmla="*/ 270 w 324"/>
                  <a:gd name="T23" fmla="*/ 14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4" h="284">
                    <a:moveTo>
                      <a:pt x="270" y="140"/>
                    </a:moveTo>
                    <a:cubicBezTo>
                      <a:pt x="240" y="140"/>
                      <a:pt x="207" y="134"/>
                      <a:pt x="184" y="154"/>
                    </a:cubicBezTo>
                    <a:cubicBezTo>
                      <a:pt x="168" y="168"/>
                      <a:pt x="164" y="191"/>
                      <a:pt x="158" y="211"/>
                    </a:cubicBezTo>
                    <a:cubicBezTo>
                      <a:pt x="150" y="242"/>
                      <a:pt x="132" y="277"/>
                      <a:pt x="100" y="281"/>
                    </a:cubicBezTo>
                    <a:cubicBezTo>
                      <a:pt x="81" y="284"/>
                      <a:pt x="61" y="274"/>
                      <a:pt x="47" y="260"/>
                    </a:cubicBezTo>
                    <a:cubicBezTo>
                      <a:pt x="34" y="246"/>
                      <a:pt x="25" y="228"/>
                      <a:pt x="16" y="211"/>
                    </a:cubicBezTo>
                    <a:cubicBezTo>
                      <a:pt x="8" y="193"/>
                      <a:pt x="0" y="175"/>
                      <a:pt x="0" y="155"/>
                    </a:cubicBezTo>
                    <a:cubicBezTo>
                      <a:pt x="1" y="132"/>
                      <a:pt x="15" y="111"/>
                      <a:pt x="29" y="93"/>
                    </a:cubicBezTo>
                    <a:cubicBezTo>
                      <a:pt x="37" y="81"/>
                      <a:pt x="46" y="70"/>
                      <a:pt x="56" y="60"/>
                    </a:cubicBezTo>
                    <a:cubicBezTo>
                      <a:pt x="118" y="0"/>
                      <a:pt x="217" y="2"/>
                      <a:pt x="277" y="64"/>
                    </a:cubicBezTo>
                    <a:cubicBezTo>
                      <a:pt x="280" y="68"/>
                      <a:pt x="284" y="71"/>
                      <a:pt x="287" y="75"/>
                    </a:cubicBezTo>
                    <a:cubicBezTo>
                      <a:pt x="312" y="106"/>
                      <a:pt x="324" y="141"/>
                      <a:pt x="270" y="14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226">
                <a:extLst>
                  <a:ext uri="{FF2B5EF4-FFF2-40B4-BE49-F238E27FC236}">
                    <a16:creationId xmlns:a16="http://schemas.microsoft.com/office/drawing/2014/main" id="{CC5DD1C0-3049-40F1-BD14-AAF934E78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244" y="1903014"/>
                <a:ext cx="567335" cy="497399"/>
              </a:xfrm>
              <a:custGeom>
                <a:avLst/>
                <a:gdLst>
                  <a:gd name="T0" fmla="*/ 271 w 325"/>
                  <a:gd name="T1" fmla="*/ 141 h 285"/>
                  <a:gd name="T2" fmla="*/ 185 w 325"/>
                  <a:gd name="T3" fmla="*/ 154 h 285"/>
                  <a:gd name="T4" fmla="*/ 159 w 325"/>
                  <a:gd name="T5" fmla="*/ 212 h 285"/>
                  <a:gd name="T6" fmla="*/ 101 w 325"/>
                  <a:gd name="T7" fmla="*/ 282 h 285"/>
                  <a:gd name="T8" fmla="*/ 48 w 325"/>
                  <a:gd name="T9" fmla="*/ 261 h 285"/>
                  <a:gd name="T10" fmla="*/ 17 w 325"/>
                  <a:gd name="T11" fmla="*/ 211 h 285"/>
                  <a:gd name="T12" fmla="*/ 1 w 325"/>
                  <a:gd name="T13" fmla="*/ 156 h 285"/>
                  <a:gd name="T14" fmla="*/ 29 w 325"/>
                  <a:gd name="T15" fmla="*/ 93 h 285"/>
                  <a:gd name="T16" fmla="*/ 57 w 325"/>
                  <a:gd name="T17" fmla="*/ 60 h 285"/>
                  <a:gd name="T18" fmla="*/ 277 w 325"/>
                  <a:gd name="T19" fmla="*/ 64 h 285"/>
                  <a:gd name="T20" fmla="*/ 287 w 325"/>
                  <a:gd name="T21" fmla="*/ 76 h 285"/>
                  <a:gd name="T22" fmla="*/ 271 w 325"/>
                  <a:gd name="T23" fmla="*/ 141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" h="285">
                    <a:moveTo>
                      <a:pt x="271" y="141"/>
                    </a:moveTo>
                    <a:cubicBezTo>
                      <a:pt x="241" y="140"/>
                      <a:pt x="207" y="134"/>
                      <a:pt x="185" y="154"/>
                    </a:cubicBezTo>
                    <a:cubicBezTo>
                      <a:pt x="169" y="168"/>
                      <a:pt x="164" y="191"/>
                      <a:pt x="159" y="212"/>
                    </a:cubicBezTo>
                    <a:cubicBezTo>
                      <a:pt x="151" y="243"/>
                      <a:pt x="132" y="277"/>
                      <a:pt x="101" y="282"/>
                    </a:cubicBezTo>
                    <a:cubicBezTo>
                      <a:pt x="81" y="285"/>
                      <a:pt x="62" y="275"/>
                      <a:pt x="48" y="261"/>
                    </a:cubicBezTo>
                    <a:cubicBezTo>
                      <a:pt x="34" y="247"/>
                      <a:pt x="25" y="229"/>
                      <a:pt x="17" y="211"/>
                    </a:cubicBezTo>
                    <a:cubicBezTo>
                      <a:pt x="8" y="194"/>
                      <a:pt x="0" y="175"/>
                      <a:pt x="1" y="156"/>
                    </a:cubicBezTo>
                    <a:cubicBezTo>
                      <a:pt x="2" y="132"/>
                      <a:pt x="15" y="112"/>
                      <a:pt x="29" y="93"/>
                    </a:cubicBezTo>
                    <a:cubicBezTo>
                      <a:pt x="37" y="81"/>
                      <a:pt x="47" y="70"/>
                      <a:pt x="57" y="60"/>
                    </a:cubicBezTo>
                    <a:cubicBezTo>
                      <a:pt x="119" y="0"/>
                      <a:pt x="218" y="2"/>
                      <a:pt x="277" y="64"/>
                    </a:cubicBezTo>
                    <a:cubicBezTo>
                      <a:pt x="281" y="68"/>
                      <a:pt x="284" y="72"/>
                      <a:pt x="287" y="76"/>
                    </a:cubicBezTo>
                    <a:cubicBezTo>
                      <a:pt x="312" y="106"/>
                      <a:pt x="325" y="142"/>
                      <a:pt x="271" y="141"/>
                    </a:cubicBezTo>
                    <a:close/>
                  </a:path>
                </a:pathLst>
              </a:cu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227">
                <a:extLst>
                  <a:ext uri="{FF2B5EF4-FFF2-40B4-BE49-F238E27FC236}">
                    <a16:creationId xmlns:a16="http://schemas.microsoft.com/office/drawing/2014/main" id="{3517B542-1956-47CD-AABD-4710EF9AC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9468" y="5326634"/>
                <a:ext cx="573872" cy="296739"/>
              </a:xfrm>
              <a:custGeom>
                <a:avLst/>
                <a:gdLst>
                  <a:gd name="T0" fmla="*/ 85 w 329"/>
                  <a:gd name="T1" fmla="*/ 0 h 170"/>
                  <a:gd name="T2" fmla="*/ 292 w 329"/>
                  <a:gd name="T3" fmla="*/ 59 h 170"/>
                  <a:gd name="T4" fmla="*/ 270 w 329"/>
                  <a:gd name="T5" fmla="*/ 106 h 170"/>
                  <a:gd name="T6" fmla="*/ 0 w 329"/>
                  <a:gd name="T7" fmla="*/ 149 h 170"/>
                  <a:gd name="T8" fmla="*/ 8 w 329"/>
                  <a:gd name="T9" fmla="*/ 11 h 170"/>
                  <a:gd name="T10" fmla="*/ 85 w 329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70">
                    <a:moveTo>
                      <a:pt x="85" y="0"/>
                    </a:moveTo>
                    <a:cubicBezTo>
                      <a:pt x="85" y="0"/>
                      <a:pt x="212" y="85"/>
                      <a:pt x="292" y="59"/>
                    </a:cubicBezTo>
                    <a:cubicBezTo>
                      <a:pt x="292" y="59"/>
                      <a:pt x="329" y="69"/>
                      <a:pt x="270" y="106"/>
                    </a:cubicBezTo>
                    <a:cubicBezTo>
                      <a:pt x="270" y="106"/>
                      <a:pt x="32" y="170"/>
                      <a:pt x="0" y="149"/>
                    </a:cubicBezTo>
                    <a:cubicBezTo>
                      <a:pt x="8" y="11"/>
                      <a:pt x="8" y="11"/>
                      <a:pt x="8" y="11"/>
                    </a:cubicBez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228">
                <a:extLst>
                  <a:ext uri="{FF2B5EF4-FFF2-40B4-BE49-F238E27FC236}">
                    <a16:creationId xmlns:a16="http://schemas.microsoft.com/office/drawing/2014/main" id="{75848412-3588-4861-8BF8-CFAF64818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183" y="5300489"/>
                <a:ext cx="573872" cy="328114"/>
              </a:xfrm>
              <a:custGeom>
                <a:avLst/>
                <a:gdLst>
                  <a:gd name="T0" fmla="*/ 138 w 329"/>
                  <a:gd name="T1" fmla="*/ 15 h 188"/>
                  <a:gd name="T2" fmla="*/ 273 w 329"/>
                  <a:gd name="T3" fmla="*/ 129 h 188"/>
                  <a:gd name="T4" fmla="*/ 225 w 329"/>
                  <a:gd name="T5" fmla="*/ 180 h 188"/>
                  <a:gd name="T6" fmla="*/ 0 w 329"/>
                  <a:gd name="T7" fmla="*/ 119 h 188"/>
                  <a:gd name="T8" fmla="*/ 46 w 329"/>
                  <a:gd name="T9" fmla="*/ 0 h 188"/>
                  <a:gd name="T10" fmla="*/ 138 w 329"/>
                  <a:gd name="T11" fmla="*/ 1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88">
                    <a:moveTo>
                      <a:pt x="138" y="15"/>
                    </a:moveTo>
                    <a:cubicBezTo>
                      <a:pt x="138" y="15"/>
                      <a:pt x="188" y="129"/>
                      <a:pt x="273" y="129"/>
                    </a:cubicBezTo>
                    <a:cubicBezTo>
                      <a:pt x="273" y="129"/>
                      <a:pt x="329" y="188"/>
                      <a:pt x="225" y="180"/>
                    </a:cubicBezTo>
                    <a:cubicBezTo>
                      <a:pt x="225" y="180"/>
                      <a:pt x="95" y="172"/>
                      <a:pt x="0" y="119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138" y="1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229">
                <a:extLst>
                  <a:ext uri="{FF2B5EF4-FFF2-40B4-BE49-F238E27FC236}">
                    <a16:creationId xmlns:a16="http://schemas.microsoft.com/office/drawing/2014/main" id="{7A13DA8F-0E77-4315-BD0E-3C0F02F03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2921" y="3653387"/>
                <a:ext cx="600016" cy="1778479"/>
              </a:xfrm>
              <a:custGeom>
                <a:avLst/>
                <a:gdLst>
                  <a:gd name="T0" fmla="*/ 143 w 344"/>
                  <a:gd name="T1" fmla="*/ 0 h 1019"/>
                  <a:gd name="T2" fmla="*/ 222 w 344"/>
                  <a:gd name="T3" fmla="*/ 373 h 1019"/>
                  <a:gd name="T4" fmla="*/ 249 w 344"/>
                  <a:gd name="T5" fmla="*/ 530 h 1019"/>
                  <a:gd name="T6" fmla="*/ 344 w 344"/>
                  <a:gd name="T7" fmla="*/ 970 h 1019"/>
                  <a:gd name="T8" fmla="*/ 233 w 344"/>
                  <a:gd name="T9" fmla="*/ 1018 h 1019"/>
                  <a:gd name="T10" fmla="*/ 236 w 344"/>
                  <a:gd name="T11" fmla="*/ 1018 h 1019"/>
                  <a:gd name="T12" fmla="*/ 217 w 344"/>
                  <a:gd name="T13" fmla="*/ 957 h 1019"/>
                  <a:gd name="T14" fmla="*/ 127 w 344"/>
                  <a:gd name="T15" fmla="*/ 564 h 1019"/>
                  <a:gd name="T16" fmla="*/ 0 w 344"/>
                  <a:gd name="T17" fmla="*/ 257 h 1019"/>
                  <a:gd name="T18" fmla="*/ 143 w 344"/>
                  <a:gd name="T1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4" h="1019">
                    <a:moveTo>
                      <a:pt x="143" y="0"/>
                    </a:moveTo>
                    <a:cubicBezTo>
                      <a:pt x="143" y="0"/>
                      <a:pt x="230" y="310"/>
                      <a:pt x="222" y="373"/>
                    </a:cubicBezTo>
                    <a:cubicBezTo>
                      <a:pt x="222" y="373"/>
                      <a:pt x="265" y="474"/>
                      <a:pt x="249" y="530"/>
                    </a:cubicBezTo>
                    <a:cubicBezTo>
                      <a:pt x="249" y="530"/>
                      <a:pt x="307" y="949"/>
                      <a:pt x="344" y="970"/>
                    </a:cubicBezTo>
                    <a:cubicBezTo>
                      <a:pt x="344" y="970"/>
                      <a:pt x="236" y="1019"/>
                      <a:pt x="233" y="1018"/>
                    </a:cubicBezTo>
                    <a:cubicBezTo>
                      <a:pt x="196" y="1004"/>
                      <a:pt x="236" y="1018"/>
                      <a:pt x="236" y="1018"/>
                    </a:cubicBezTo>
                    <a:cubicBezTo>
                      <a:pt x="236" y="1018"/>
                      <a:pt x="233" y="975"/>
                      <a:pt x="217" y="957"/>
                    </a:cubicBezTo>
                    <a:cubicBezTo>
                      <a:pt x="217" y="957"/>
                      <a:pt x="122" y="697"/>
                      <a:pt x="127" y="564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143" y="0"/>
                      <a:pt x="143" y="0"/>
                      <a:pt x="143" y="0"/>
                    </a:cubicBezTo>
                  </a:path>
                </a:pathLst>
              </a:custGeom>
              <a:solidFill>
                <a:srgbClr val="2BB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230">
                <a:extLst>
                  <a:ext uri="{FF2B5EF4-FFF2-40B4-BE49-F238E27FC236}">
                    <a16:creationId xmlns:a16="http://schemas.microsoft.com/office/drawing/2014/main" id="{92BD614B-124C-4D23-8E69-11DBA54B1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739" y="3536391"/>
                <a:ext cx="952314" cy="1874559"/>
              </a:xfrm>
              <a:custGeom>
                <a:avLst/>
                <a:gdLst>
                  <a:gd name="T0" fmla="*/ 546 w 546"/>
                  <a:gd name="T1" fmla="*/ 51 h 1074"/>
                  <a:gd name="T2" fmla="*/ 488 w 546"/>
                  <a:gd name="T3" fmla="*/ 189 h 1074"/>
                  <a:gd name="T4" fmla="*/ 395 w 546"/>
                  <a:gd name="T5" fmla="*/ 475 h 1074"/>
                  <a:gd name="T6" fmla="*/ 358 w 546"/>
                  <a:gd name="T7" fmla="*/ 570 h 1074"/>
                  <a:gd name="T8" fmla="*/ 297 w 546"/>
                  <a:gd name="T9" fmla="*/ 650 h 1074"/>
                  <a:gd name="T10" fmla="*/ 119 w 546"/>
                  <a:gd name="T11" fmla="*/ 1042 h 1074"/>
                  <a:gd name="T12" fmla="*/ 2 w 546"/>
                  <a:gd name="T13" fmla="*/ 1034 h 1074"/>
                  <a:gd name="T14" fmla="*/ 32 w 546"/>
                  <a:gd name="T15" fmla="*/ 949 h 1074"/>
                  <a:gd name="T16" fmla="*/ 183 w 546"/>
                  <a:gd name="T17" fmla="*/ 599 h 1074"/>
                  <a:gd name="T18" fmla="*/ 232 w 546"/>
                  <a:gd name="T19" fmla="*/ 460 h 1074"/>
                  <a:gd name="T20" fmla="*/ 236 w 546"/>
                  <a:gd name="T21" fmla="*/ 412 h 1074"/>
                  <a:gd name="T22" fmla="*/ 246 w 546"/>
                  <a:gd name="T23" fmla="*/ 231 h 1074"/>
                  <a:gd name="T24" fmla="*/ 286 w 546"/>
                  <a:gd name="T25" fmla="*/ 0 h 1074"/>
                  <a:gd name="T26" fmla="*/ 546 w 546"/>
                  <a:gd name="T27" fmla="*/ 51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6" h="1074">
                    <a:moveTo>
                      <a:pt x="546" y="51"/>
                    </a:moveTo>
                    <a:cubicBezTo>
                      <a:pt x="488" y="189"/>
                      <a:pt x="488" y="189"/>
                      <a:pt x="488" y="189"/>
                    </a:cubicBezTo>
                    <a:cubicBezTo>
                      <a:pt x="488" y="189"/>
                      <a:pt x="442" y="414"/>
                      <a:pt x="395" y="475"/>
                    </a:cubicBezTo>
                    <a:cubicBezTo>
                      <a:pt x="358" y="570"/>
                      <a:pt x="358" y="570"/>
                      <a:pt x="358" y="570"/>
                    </a:cubicBezTo>
                    <a:cubicBezTo>
                      <a:pt x="297" y="650"/>
                      <a:pt x="297" y="650"/>
                      <a:pt x="297" y="650"/>
                    </a:cubicBezTo>
                    <a:cubicBezTo>
                      <a:pt x="297" y="650"/>
                      <a:pt x="106" y="952"/>
                      <a:pt x="119" y="1042"/>
                    </a:cubicBezTo>
                    <a:cubicBezTo>
                      <a:pt x="119" y="1042"/>
                      <a:pt x="0" y="1074"/>
                      <a:pt x="2" y="1034"/>
                    </a:cubicBezTo>
                    <a:cubicBezTo>
                      <a:pt x="2" y="1034"/>
                      <a:pt x="32" y="978"/>
                      <a:pt x="32" y="949"/>
                    </a:cubicBezTo>
                    <a:cubicBezTo>
                      <a:pt x="32" y="949"/>
                      <a:pt x="122" y="634"/>
                      <a:pt x="183" y="599"/>
                    </a:cubicBezTo>
                    <a:cubicBezTo>
                      <a:pt x="183" y="599"/>
                      <a:pt x="233" y="510"/>
                      <a:pt x="232" y="460"/>
                    </a:cubicBezTo>
                    <a:cubicBezTo>
                      <a:pt x="232" y="444"/>
                      <a:pt x="234" y="428"/>
                      <a:pt x="236" y="412"/>
                    </a:cubicBezTo>
                    <a:cubicBezTo>
                      <a:pt x="245" y="356"/>
                      <a:pt x="260" y="250"/>
                      <a:pt x="246" y="231"/>
                    </a:cubicBezTo>
                    <a:cubicBezTo>
                      <a:pt x="228" y="204"/>
                      <a:pt x="196" y="82"/>
                      <a:pt x="286" y="0"/>
                    </a:cubicBezTo>
                    <a:cubicBezTo>
                      <a:pt x="546" y="51"/>
                      <a:pt x="546" y="51"/>
                      <a:pt x="546" y="51"/>
                    </a:cubicBezTo>
                  </a:path>
                </a:pathLst>
              </a:custGeom>
              <a:solidFill>
                <a:srgbClr val="3A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231">
                <a:extLst>
                  <a:ext uri="{FF2B5EF4-FFF2-40B4-BE49-F238E27FC236}">
                    <a16:creationId xmlns:a16="http://schemas.microsoft.com/office/drawing/2014/main" id="{A5D4F738-C475-4CF8-8D62-F877A8EFC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700" y="3536391"/>
                <a:ext cx="524851" cy="1841225"/>
              </a:xfrm>
              <a:custGeom>
                <a:avLst/>
                <a:gdLst>
                  <a:gd name="T0" fmla="*/ 2 w 301"/>
                  <a:gd name="T1" fmla="*/ 1034 h 1055"/>
                  <a:gd name="T2" fmla="*/ 31 w 301"/>
                  <a:gd name="T3" fmla="*/ 949 h 1055"/>
                  <a:gd name="T4" fmla="*/ 182 w 301"/>
                  <a:gd name="T5" fmla="*/ 599 h 1055"/>
                  <a:gd name="T6" fmla="*/ 231 w 301"/>
                  <a:gd name="T7" fmla="*/ 460 h 1055"/>
                  <a:gd name="T8" fmla="*/ 235 w 301"/>
                  <a:gd name="T9" fmla="*/ 412 h 1055"/>
                  <a:gd name="T10" fmla="*/ 246 w 301"/>
                  <a:gd name="T11" fmla="*/ 231 h 1055"/>
                  <a:gd name="T12" fmla="*/ 285 w 301"/>
                  <a:gd name="T13" fmla="*/ 0 h 1055"/>
                  <a:gd name="T14" fmla="*/ 301 w 301"/>
                  <a:gd name="T15" fmla="*/ 3 h 1055"/>
                  <a:gd name="T16" fmla="*/ 264 w 301"/>
                  <a:gd name="T17" fmla="*/ 231 h 1055"/>
                  <a:gd name="T18" fmla="*/ 248 w 301"/>
                  <a:gd name="T19" fmla="*/ 446 h 1055"/>
                  <a:gd name="T20" fmla="*/ 200 w 301"/>
                  <a:gd name="T21" fmla="*/ 599 h 1055"/>
                  <a:gd name="T22" fmla="*/ 49 w 301"/>
                  <a:gd name="T23" fmla="*/ 949 h 1055"/>
                  <a:gd name="T24" fmla="*/ 20 w 301"/>
                  <a:gd name="T25" fmla="*/ 1034 h 1055"/>
                  <a:gd name="T26" fmla="*/ 48 w 301"/>
                  <a:gd name="T27" fmla="*/ 1054 h 1055"/>
                  <a:gd name="T28" fmla="*/ 2 w 301"/>
                  <a:gd name="T29" fmla="*/ 103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1" h="1055">
                    <a:moveTo>
                      <a:pt x="2" y="1034"/>
                    </a:moveTo>
                    <a:cubicBezTo>
                      <a:pt x="2" y="1034"/>
                      <a:pt x="31" y="979"/>
                      <a:pt x="31" y="949"/>
                    </a:cubicBezTo>
                    <a:cubicBezTo>
                      <a:pt x="31" y="949"/>
                      <a:pt x="121" y="634"/>
                      <a:pt x="182" y="599"/>
                    </a:cubicBezTo>
                    <a:cubicBezTo>
                      <a:pt x="182" y="599"/>
                      <a:pt x="232" y="510"/>
                      <a:pt x="231" y="460"/>
                    </a:cubicBezTo>
                    <a:cubicBezTo>
                      <a:pt x="231" y="444"/>
                      <a:pt x="233" y="428"/>
                      <a:pt x="235" y="412"/>
                    </a:cubicBezTo>
                    <a:cubicBezTo>
                      <a:pt x="244" y="356"/>
                      <a:pt x="259" y="250"/>
                      <a:pt x="246" y="231"/>
                    </a:cubicBezTo>
                    <a:cubicBezTo>
                      <a:pt x="227" y="204"/>
                      <a:pt x="195" y="83"/>
                      <a:pt x="285" y="0"/>
                    </a:cubicBezTo>
                    <a:cubicBezTo>
                      <a:pt x="301" y="3"/>
                      <a:pt x="301" y="3"/>
                      <a:pt x="301" y="3"/>
                    </a:cubicBezTo>
                    <a:cubicBezTo>
                      <a:pt x="214" y="85"/>
                      <a:pt x="246" y="205"/>
                      <a:pt x="264" y="231"/>
                    </a:cubicBezTo>
                    <a:cubicBezTo>
                      <a:pt x="282" y="257"/>
                      <a:pt x="248" y="446"/>
                      <a:pt x="248" y="446"/>
                    </a:cubicBezTo>
                    <a:cubicBezTo>
                      <a:pt x="261" y="491"/>
                      <a:pt x="200" y="599"/>
                      <a:pt x="200" y="599"/>
                    </a:cubicBezTo>
                    <a:cubicBezTo>
                      <a:pt x="139" y="634"/>
                      <a:pt x="49" y="949"/>
                      <a:pt x="49" y="949"/>
                    </a:cubicBezTo>
                    <a:cubicBezTo>
                      <a:pt x="49" y="979"/>
                      <a:pt x="20" y="1034"/>
                      <a:pt x="20" y="1034"/>
                    </a:cubicBezTo>
                    <a:cubicBezTo>
                      <a:pt x="19" y="1047"/>
                      <a:pt x="31" y="1053"/>
                      <a:pt x="48" y="1054"/>
                    </a:cubicBezTo>
                    <a:cubicBezTo>
                      <a:pt x="23" y="1055"/>
                      <a:pt x="0" y="1052"/>
                      <a:pt x="2" y="1034"/>
                    </a:cubicBezTo>
                  </a:path>
                </a:pathLst>
              </a:custGeom>
              <a:solidFill>
                <a:srgbClr val="2BB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232">
                <a:extLst>
                  <a:ext uri="{FF2B5EF4-FFF2-40B4-BE49-F238E27FC236}">
                    <a16:creationId xmlns:a16="http://schemas.microsoft.com/office/drawing/2014/main" id="{5622690A-EA3D-4434-AF33-E986FF3DAF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9579" y="2768396"/>
                <a:ext cx="562107" cy="333342"/>
              </a:xfrm>
              <a:custGeom>
                <a:avLst/>
                <a:gdLst>
                  <a:gd name="T0" fmla="*/ 321 w 322"/>
                  <a:gd name="T1" fmla="*/ 99 h 191"/>
                  <a:gd name="T2" fmla="*/ 296 w 322"/>
                  <a:gd name="T3" fmla="*/ 187 h 191"/>
                  <a:gd name="T4" fmla="*/ 297 w 322"/>
                  <a:gd name="T5" fmla="*/ 191 h 191"/>
                  <a:gd name="T6" fmla="*/ 321 w 322"/>
                  <a:gd name="T7" fmla="*/ 99 h 191"/>
                  <a:gd name="T8" fmla="*/ 0 w 322"/>
                  <a:gd name="T9" fmla="*/ 0 h 191"/>
                  <a:gd name="T10" fmla="*/ 31 w 322"/>
                  <a:gd name="T11" fmla="*/ 137 h 191"/>
                  <a:gd name="T12" fmla="*/ 40 w 322"/>
                  <a:gd name="T13" fmla="*/ 187 h 191"/>
                  <a:gd name="T14" fmla="*/ 31 w 322"/>
                  <a:gd name="T15" fmla="*/ 132 h 191"/>
                  <a:gd name="T16" fmla="*/ 0 w 322"/>
                  <a:gd name="T17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2" h="191">
                    <a:moveTo>
                      <a:pt x="321" y="99"/>
                    </a:moveTo>
                    <a:cubicBezTo>
                      <a:pt x="321" y="123"/>
                      <a:pt x="315" y="154"/>
                      <a:pt x="296" y="187"/>
                    </a:cubicBezTo>
                    <a:cubicBezTo>
                      <a:pt x="296" y="187"/>
                      <a:pt x="296" y="189"/>
                      <a:pt x="297" y="191"/>
                    </a:cubicBezTo>
                    <a:cubicBezTo>
                      <a:pt x="317" y="156"/>
                      <a:pt x="322" y="123"/>
                      <a:pt x="321" y="99"/>
                    </a:cubicBezTo>
                    <a:moveTo>
                      <a:pt x="0" y="0"/>
                    </a:moveTo>
                    <a:cubicBezTo>
                      <a:pt x="0" y="47"/>
                      <a:pt x="13" y="96"/>
                      <a:pt x="31" y="137"/>
                    </a:cubicBezTo>
                    <a:cubicBezTo>
                      <a:pt x="37" y="152"/>
                      <a:pt x="40" y="169"/>
                      <a:pt x="40" y="187"/>
                    </a:cubicBezTo>
                    <a:cubicBezTo>
                      <a:pt x="40" y="167"/>
                      <a:pt x="38" y="148"/>
                      <a:pt x="31" y="132"/>
                    </a:cubicBezTo>
                    <a:cubicBezTo>
                      <a:pt x="13" y="92"/>
                      <a:pt x="0" y="45"/>
                      <a:pt x="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233">
                <a:extLst>
                  <a:ext uri="{FF2B5EF4-FFF2-40B4-BE49-F238E27FC236}">
                    <a16:creationId xmlns:a16="http://schemas.microsoft.com/office/drawing/2014/main" id="{6878ED5D-1EAF-4F1A-BE12-F5548C5B8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1426" y="3820712"/>
                <a:ext cx="155560" cy="22876"/>
              </a:xfrm>
              <a:custGeom>
                <a:avLst/>
                <a:gdLst>
                  <a:gd name="T0" fmla="*/ 85 w 89"/>
                  <a:gd name="T1" fmla="*/ 0 h 13"/>
                  <a:gd name="T2" fmla="*/ 0 w 89"/>
                  <a:gd name="T3" fmla="*/ 8 h 13"/>
                  <a:gd name="T4" fmla="*/ 1 w 89"/>
                  <a:gd name="T5" fmla="*/ 13 h 13"/>
                  <a:gd name="T6" fmla="*/ 89 w 89"/>
                  <a:gd name="T7" fmla="*/ 3 h 13"/>
                  <a:gd name="T8" fmla="*/ 85 w 8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3">
                    <a:moveTo>
                      <a:pt x="85" y="0"/>
                    </a:moveTo>
                    <a:cubicBezTo>
                      <a:pt x="57" y="5"/>
                      <a:pt x="28" y="8"/>
                      <a:pt x="0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52" y="12"/>
                      <a:pt x="89" y="3"/>
                      <a:pt x="89" y="3"/>
                    </a:cubicBezTo>
                    <a:cubicBezTo>
                      <a:pt x="88" y="2"/>
                      <a:pt x="87" y="1"/>
                      <a:pt x="85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234">
                <a:extLst>
                  <a:ext uri="{FF2B5EF4-FFF2-40B4-BE49-F238E27FC236}">
                    <a16:creationId xmlns:a16="http://schemas.microsoft.com/office/drawing/2014/main" id="{2AE74D6C-5C7E-4567-A7D4-19CBEAA80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0968" y="3819404"/>
                <a:ext cx="158828" cy="24184"/>
              </a:xfrm>
              <a:custGeom>
                <a:avLst/>
                <a:gdLst>
                  <a:gd name="T0" fmla="*/ 90 w 91"/>
                  <a:gd name="T1" fmla="*/ 0 h 14"/>
                  <a:gd name="T2" fmla="*/ 0 w 91"/>
                  <a:gd name="T3" fmla="*/ 9 h 14"/>
                  <a:gd name="T4" fmla="*/ 1 w 91"/>
                  <a:gd name="T5" fmla="*/ 14 h 14"/>
                  <a:gd name="T6" fmla="*/ 7 w 91"/>
                  <a:gd name="T7" fmla="*/ 14 h 14"/>
                  <a:gd name="T8" fmla="*/ 6 w 91"/>
                  <a:gd name="T9" fmla="*/ 9 h 14"/>
                  <a:gd name="T10" fmla="*/ 91 w 91"/>
                  <a:gd name="T11" fmla="*/ 1 h 14"/>
                  <a:gd name="T12" fmla="*/ 90 w 9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4">
                    <a:moveTo>
                      <a:pt x="90" y="0"/>
                    </a:moveTo>
                    <a:cubicBezTo>
                      <a:pt x="77" y="3"/>
                      <a:pt x="42" y="8"/>
                      <a:pt x="0" y="9"/>
                    </a:cubicBezTo>
                    <a:cubicBezTo>
                      <a:pt x="0" y="10"/>
                      <a:pt x="1" y="12"/>
                      <a:pt x="1" y="14"/>
                    </a:cubicBezTo>
                    <a:cubicBezTo>
                      <a:pt x="3" y="14"/>
                      <a:pt x="5" y="14"/>
                      <a:pt x="7" y="14"/>
                    </a:cubicBezTo>
                    <a:cubicBezTo>
                      <a:pt x="7" y="12"/>
                      <a:pt x="6" y="11"/>
                      <a:pt x="6" y="9"/>
                    </a:cubicBezTo>
                    <a:cubicBezTo>
                      <a:pt x="34" y="9"/>
                      <a:pt x="63" y="6"/>
                      <a:pt x="91" y="1"/>
                    </a:cubicBezTo>
                    <a:cubicBezTo>
                      <a:pt x="91" y="1"/>
                      <a:pt x="90" y="0"/>
                      <a:pt x="9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238">
                <a:extLst>
                  <a:ext uri="{FF2B5EF4-FFF2-40B4-BE49-F238E27FC236}">
                    <a16:creationId xmlns:a16="http://schemas.microsoft.com/office/drawing/2014/main" id="{2AA1E797-914D-43CC-970B-FDB77E56D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1161" y="3827902"/>
                <a:ext cx="111768" cy="15687"/>
              </a:xfrm>
              <a:custGeom>
                <a:avLst/>
                <a:gdLst>
                  <a:gd name="T0" fmla="*/ 2 w 64"/>
                  <a:gd name="T1" fmla="*/ 0 h 9"/>
                  <a:gd name="T2" fmla="*/ 0 w 64"/>
                  <a:gd name="T3" fmla="*/ 5 h 9"/>
                  <a:gd name="T4" fmla="*/ 58 w 64"/>
                  <a:gd name="T5" fmla="*/ 9 h 9"/>
                  <a:gd name="T6" fmla="*/ 64 w 64"/>
                  <a:gd name="T7" fmla="*/ 9 h 9"/>
                  <a:gd name="T8" fmla="*/ 63 w 64"/>
                  <a:gd name="T9" fmla="*/ 4 h 9"/>
                  <a:gd name="T10" fmla="*/ 58 w 64"/>
                  <a:gd name="T11" fmla="*/ 4 h 9"/>
                  <a:gd name="T12" fmla="*/ 2 w 6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9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0" y="8"/>
                      <a:pt x="40" y="9"/>
                      <a:pt x="58" y="9"/>
                    </a:cubicBezTo>
                    <a:cubicBezTo>
                      <a:pt x="60" y="9"/>
                      <a:pt x="62" y="9"/>
                      <a:pt x="64" y="9"/>
                    </a:cubicBezTo>
                    <a:cubicBezTo>
                      <a:pt x="64" y="7"/>
                      <a:pt x="63" y="5"/>
                      <a:pt x="63" y="4"/>
                    </a:cubicBezTo>
                    <a:cubicBezTo>
                      <a:pt x="61" y="4"/>
                      <a:pt x="60" y="4"/>
                      <a:pt x="58" y="4"/>
                    </a:cubicBezTo>
                    <a:cubicBezTo>
                      <a:pt x="40" y="4"/>
                      <a:pt x="21" y="3"/>
                      <a:pt x="2" y="0"/>
                    </a:cubicBezTo>
                  </a:path>
                </a:pathLst>
              </a:custGeom>
              <a:solidFill>
                <a:srgbClr val="27A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239">
                <a:extLst>
                  <a:ext uri="{FF2B5EF4-FFF2-40B4-BE49-F238E27FC236}">
                    <a16:creationId xmlns:a16="http://schemas.microsoft.com/office/drawing/2014/main" id="{733DA852-14F2-4992-A963-4F0E88A97E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1019" y="3786070"/>
                <a:ext cx="464065" cy="90852"/>
              </a:xfrm>
              <a:custGeom>
                <a:avLst/>
                <a:gdLst>
                  <a:gd name="T0" fmla="*/ 0 w 266"/>
                  <a:gd name="T1" fmla="*/ 48 h 52"/>
                  <a:gd name="T2" fmla="*/ 0 w 266"/>
                  <a:gd name="T3" fmla="*/ 48 h 52"/>
                  <a:gd name="T4" fmla="*/ 1 w 266"/>
                  <a:gd name="T5" fmla="*/ 52 h 52"/>
                  <a:gd name="T6" fmla="*/ 1 w 266"/>
                  <a:gd name="T7" fmla="*/ 52 h 52"/>
                  <a:gd name="T8" fmla="*/ 0 w 266"/>
                  <a:gd name="T9" fmla="*/ 48 h 52"/>
                  <a:gd name="T10" fmla="*/ 137 w 266"/>
                  <a:gd name="T11" fmla="*/ 0 h 52"/>
                  <a:gd name="T12" fmla="*/ 16 w 266"/>
                  <a:gd name="T13" fmla="*/ 37 h 52"/>
                  <a:gd name="T14" fmla="*/ 17 w 266"/>
                  <a:gd name="T15" fmla="*/ 41 h 52"/>
                  <a:gd name="T16" fmla="*/ 137 w 266"/>
                  <a:gd name="T17" fmla="*/ 5 h 52"/>
                  <a:gd name="T18" fmla="*/ 209 w 266"/>
                  <a:gd name="T19" fmla="*/ 17 h 52"/>
                  <a:gd name="T20" fmla="*/ 264 w 266"/>
                  <a:gd name="T21" fmla="*/ 29 h 52"/>
                  <a:gd name="T22" fmla="*/ 266 w 266"/>
                  <a:gd name="T23" fmla="*/ 24 h 52"/>
                  <a:gd name="T24" fmla="*/ 209 w 266"/>
                  <a:gd name="T25" fmla="*/ 12 h 52"/>
                  <a:gd name="T26" fmla="*/ 137 w 266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6" h="52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1" y="49"/>
                      <a:pt x="1" y="51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1"/>
                      <a:pt x="1" y="49"/>
                      <a:pt x="0" y="48"/>
                    </a:cubicBezTo>
                    <a:moveTo>
                      <a:pt x="137" y="0"/>
                    </a:moveTo>
                    <a:cubicBezTo>
                      <a:pt x="95" y="0"/>
                      <a:pt x="52" y="12"/>
                      <a:pt x="16" y="37"/>
                    </a:cubicBezTo>
                    <a:cubicBezTo>
                      <a:pt x="17" y="38"/>
                      <a:pt x="17" y="40"/>
                      <a:pt x="17" y="41"/>
                    </a:cubicBezTo>
                    <a:cubicBezTo>
                      <a:pt x="53" y="17"/>
                      <a:pt x="95" y="5"/>
                      <a:pt x="137" y="5"/>
                    </a:cubicBezTo>
                    <a:cubicBezTo>
                      <a:pt x="161" y="5"/>
                      <a:pt x="186" y="9"/>
                      <a:pt x="209" y="17"/>
                    </a:cubicBezTo>
                    <a:cubicBezTo>
                      <a:pt x="227" y="23"/>
                      <a:pt x="245" y="27"/>
                      <a:pt x="264" y="29"/>
                    </a:cubicBezTo>
                    <a:cubicBezTo>
                      <a:pt x="266" y="24"/>
                      <a:pt x="266" y="24"/>
                      <a:pt x="266" y="24"/>
                    </a:cubicBezTo>
                    <a:cubicBezTo>
                      <a:pt x="247" y="22"/>
                      <a:pt x="228" y="18"/>
                      <a:pt x="209" y="12"/>
                    </a:cubicBezTo>
                    <a:cubicBezTo>
                      <a:pt x="186" y="4"/>
                      <a:pt x="161" y="0"/>
                      <a:pt x="137" y="0"/>
                    </a:cubicBezTo>
                  </a:path>
                </a:pathLst>
              </a:custGeom>
              <a:solidFill>
                <a:srgbClr val="34BD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241">
                <a:extLst>
                  <a:ext uri="{FF2B5EF4-FFF2-40B4-BE49-F238E27FC236}">
                    <a16:creationId xmlns:a16="http://schemas.microsoft.com/office/drawing/2014/main" id="{7E63DA9C-DB1E-4843-AB38-1908F6C17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691" y="2517409"/>
                <a:ext cx="1003296" cy="1386965"/>
              </a:xfrm>
              <a:custGeom>
                <a:avLst/>
                <a:gdLst>
                  <a:gd name="T0" fmla="*/ 184 w 575"/>
                  <a:gd name="T1" fmla="*/ 0 h 795"/>
                  <a:gd name="T2" fmla="*/ 283 w 575"/>
                  <a:gd name="T3" fmla="*/ 24 h 795"/>
                  <a:gd name="T4" fmla="*/ 403 w 575"/>
                  <a:gd name="T5" fmla="*/ 133 h 795"/>
                  <a:gd name="T6" fmla="*/ 423 w 575"/>
                  <a:gd name="T7" fmla="*/ 179 h 795"/>
                  <a:gd name="T8" fmla="*/ 437 w 575"/>
                  <a:gd name="T9" fmla="*/ 216 h 795"/>
                  <a:gd name="T10" fmla="*/ 414 w 575"/>
                  <a:gd name="T11" fmla="*/ 331 h 795"/>
                  <a:gd name="T12" fmla="*/ 575 w 575"/>
                  <a:gd name="T13" fmla="*/ 745 h 795"/>
                  <a:gd name="T14" fmla="*/ 362 w 575"/>
                  <a:gd name="T15" fmla="*/ 739 h 795"/>
                  <a:gd name="T16" fmla="*/ 165 w 575"/>
                  <a:gd name="T17" fmla="*/ 767 h 795"/>
                  <a:gd name="T18" fmla="*/ 162 w 575"/>
                  <a:gd name="T19" fmla="*/ 769 h 795"/>
                  <a:gd name="T20" fmla="*/ 69 w 575"/>
                  <a:gd name="T21" fmla="*/ 787 h 795"/>
                  <a:gd name="T22" fmla="*/ 0 w 575"/>
                  <a:gd name="T23" fmla="*/ 785 h 795"/>
                  <a:gd name="T24" fmla="*/ 112 w 575"/>
                  <a:gd name="T25" fmla="*/ 506 h 795"/>
                  <a:gd name="T26" fmla="*/ 149 w 575"/>
                  <a:gd name="T27" fmla="*/ 276 h 795"/>
                  <a:gd name="T28" fmla="*/ 184 w 575"/>
                  <a:gd name="T29" fmla="*/ 0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5" h="795">
                    <a:moveTo>
                      <a:pt x="184" y="0"/>
                    </a:moveTo>
                    <a:cubicBezTo>
                      <a:pt x="283" y="24"/>
                      <a:pt x="283" y="24"/>
                      <a:pt x="283" y="24"/>
                    </a:cubicBezTo>
                    <a:cubicBezTo>
                      <a:pt x="339" y="38"/>
                      <a:pt x="384" y="79"/>
                      <a:pt x="403" y="133"/>
                    </a:cubicBezTo>
                    <a:cubicBezTo>
                      <a:pt x="408" y="149"/>
                      <a:pt x="415" y="165"/>
                      <a:pt x="423" y="179"/>
                    </a:cubicBezTo>
                    <a:cubicBezTo>
                      <a:pt x="430" y="190"/>
                      <a:pt x="435" y="203"/>
                      <a:pt x="437" y="216"/>
                    </a:cubicBezTo>
                    <a:cubicBezTo>
                      <a:pt x="441" y="242"/>
                      <a:pt x="441" y="284"/>
                      <a:pt x="414" y="331"/>
                    </a:cubicBezTo>
                    <a:cubicBezTo>
                      <a:pt x="414" y="331"/>
                      <a:pt x="459" y="668"/>
                      <a:pt x="575" y="745"/>
                    </a:cubicBezTo>
                    <a:cubicBezTo>
                      <a:pt x="575" y="745"/>
                      <a:pt x="462" y="771"/>
                      <a:pt x="362" y="739"/>
                    </a:cubicBezTo>
                    <a:cubicBezTo>
                      <a:pt x="295" y="717"/>
                      <a:pt x="222" y="726"/>
                      <a:pt x="165" y="767"/>
                    </a:cubicBezTo>
                    <a:cubicBezTo>
                      <a:pt x="162" y="769"/>
                      <a:pt x="162" y="769"/>
                      <a:pt x="162" y="769"/>
                    </a:cubicBezTo>
                    <a:cubicBezTo>
                      <a:pt x="135" y="789"/>
                      <a:pt x="101" y="795"/>
                      <a:pt x="69" y="787"/>
                    </a:cubicBezTo>
                    <a:cubicBezTo>
                      <a:pt x="48" y="781"/>
                      <a:pt x="23" y="778"/>
                      <a:pt x="0" y="785"/>
                    </a:cubicBezTo>
                    <a:cubicBezTo>
                      <a:pt x="0" y="785"/>
                      <a:pt x="105" y="523"/>
                      <a:pt x="112" y="506"/>
                    </a:cubicBezTo>
                    <a:cubicBezTo>
                      <a:pt x="137" y="449"/>
                      <a:pt x="177" y="339"/>
                      <a:pt x="149" y="276"/>
                    </a:cubicBezTo>
                    <a:cubicBezTo>
                      <a:pt x="110" y="188"/>
                      <a:pt x="95" y="63"/>
                      <a:pt x="184" y="0"/>
                    </a:cubicBezTo>
                  </a:path>
                </a:pathLst>
              </a:custGeom>
              <a:solidFill>
                <a:srgbClr val="53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54" name="Freeform 242">
                <a:extLst>
                  <a:ext uri="{FF2B5EF4-FFF2-40B4-BE49-F238E27FC236}">
                    <a16:creationId xmlns:a16="http://schemas.microsoft.com/office/drawing/2014/main" id="{39D82CFB-E5DC-4FD7-84E6-7C28F989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0770" y="3199780"/>
                <a:ext cx="71244" cy="66015"/>
              </a:xfrm>
              <a:custGeom>
                <a:avLst/>
                <a:gdLst>
                  <a:gd name="T0" fmla="*/ 0 w 41"/>
                  <a:gd name="T1" fmla="*/ 0 h 38"/>
                  <a:gd name="T2" fmla="*/ 3 w 41"/>
                  <a:gd name="T3" fmla="*/ 17 h 38"/>
                  <a:gd name="T4" fmla="*/ 15 w 41"/>
                  <a:gd name="T5" fmla="*/ 25 h 38"/>
                  <a:gd name="T6" fmla="*/ 41 w 41"/>
                  <a:gd name="T7" fmla="*/ 38 h 38"/>
                  <a:gd name="T8" fmla="*/ 19 w 41"/>
                  <a:gd name="T9" fmla="*/ 13 h 38"/>
                  <a:gd name="T10" fmla="*/ 17 w 41"/>
                  <a:gd name="T11" fmla="*/ 12 h 38"/>
                  <a:gd name="T12" fmla="*/ 0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0" y="0"/>
                    </a:moveTo>
                    <a:cubicBezTo>
                      <a:pt x="1" y="6"/>
                      <a:pt x="2" y="11"/>
                      <a:pt x="3" y="17"/>
                    </a:cubicBezTo>
                    <a:cubicBezTo>
                      <a:pt x="7" y="20"/>
                      <a:pt x="11" y="23"/>
                      <a:pt x="15" y="2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32" y="28"/>
                      <a:pt x="19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1" y="9"/>
                      <a:pt x="5" y="5"/>
                      <a:pt x="0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243">
                <a:extLst>
                  <a:ext uri="{FF2B5EF4-FFF2-40B4-BE49-F238E27FC236}">
                    <a16:creationId xmlns:a16="http://schemas.microsoft.com/office/drawing/2014/main" id="{F6155CA8-7FD9-4273-9DE7-00E4D870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8351" y="3171675"/>
                <a:ext cx="45099" cy="57518"/>
              </a:xfrm>
              <a:custGeom>
                <a:avLst/>
                <a:gdLst>
                  <a:gd name="T0" fmla="*/ 0 w 26"/>
                  <a:gd name="T1" fmla="*/ 0 h 33"/>
                  <a:gd name="T2" fmla="*/ 5 w 26"/>
                  <a:gd name="T3" fmla="*/ 29 h 33"/>
                  <a:gd name="T4" fmla="*/ 10 w 26"/>
                  <a:gd name="T5" fmla="*/ 33 h 33"/>
                  <a:gd name="T6" fmla="*/ 7 w 26"/>
                  <a:gd name="T7" fmla="*/ 16 h 33"/>
                  <a:gd name="T8" fmla="*/ 24 w 26"/>
                  <a:gd name="T9" fmla="*/ 28 h 33"/>
                  <a:gd name="T10" fmla="*/ 26 w 26"/>
                  <a:gd name="T11" fmla="*/ 29 h 33"/>
                  <a:gd name="T12" fmla="*/ 0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2" y="9"/>
                      <a:pt x="3" y="19"/>
                      <a:pt x="5" y="29"/>
                    </a:cubicBezTo>
                    <a:cubicBezTo>
                      <a:pt x="7" y="31"/>
                      <a:pt x="9" y="32"/>
                      <a:pt x="10" y="33"/>
                    </a:cubicBezTo>
                    <a:cubicBezTo>
                      <a:pt x="9" y="27"/>
                      <a:pt x="8" y="22"/>
                      <a:pt x="7" y="16"/>
                    </a:cubicBezTo>
                    <a:cubicBezTo>
                      <a:pt x="12" y="21"/>
                      <a:pt x="18" y="25"/>
                      <a:pt x="24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18" y="21"/>
                      <a:pt x="10" y="11"/>
                      <a:pt x="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244">
                <a:extLst>
                  <a:ext uri="{FF2B5EF4-FFF2-40B4-BE49-F238E27FC236}">
                    <a16:creationId xmlns:a16="http://schemas.microsoft.com/office/drawing/2014/main" id="{861F11B8-C8DB-4260-8BA9-A7A501C67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3509" y="2937682"/>
                <a:ext cx="233340" cy="284975"/>
              </a:xfrm>
              <a:custGeom>
                <a:avLst/>
                <a:gdLst>
                  <a:gd name="T0" fmla="*/ 0 w 134"/>
                  <a:gd name="T1" fmla="*/ 0 h 163"/>
                  <a:gd name="T2" fmla="*/ 134 w 134"/>
                  <a:gd name="T3" fmla="*/ 163 h 163"/>
                  <a:gd name="T4" fmla="*/ 129 w 134"/>
                  <a:gd name="T5" fmla="*/ 134 h 163"/>
                  <a:gd name="T6" fmla="*/ 0 w 134"/>
                  <a:gd name="T7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" h="163">
                    <a:moveTo>
                      <a:pt x="0" y="0"/>
                    </a:moveTo>
                    <a:cubicBezTo>
                      <a:pt x="0" y="0"/>
                      <a:pt x="83" y="119"/>
                      <a:pt x="134" y="163"/>
                    </a:cubicBezTo>
                    <a:cubicBezTo>
                      <a:pt x="132" y="153"/>
                      <a:pt x="131" y="143"/>
                      <a:pt x="129" y="134"/>
                    </a:cubicBezTo>
                    <a:cubicBezTo>
                      <a:pt x="79" y="79"/>
                      <a:pt x="6" y="0"/>
                      <a:pt x="0" y="0"/>
                    </a:cubicBezTo>
                  </a:path>
                </a:pathLst>
              </a:custGeom>
              <a:solidFill>
                <a:srgbClr val="4B4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245">
                <a:extLst>
                  <a:ext uri="{FF2B5EF4-FFF2-40B4-BE49-F238E27FC236}">
                    <a16:creationId xmlns:a16="http://schemas.microsoft.com/office/drawing/2014/main" id="{F7065FB9-504C-4A0B-87C9-F9EC495F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8279" y="2759899"/>
                <a:ext cx="1111142" cy="537269"/>
              </a:xfrm>
              <a:custGeom>
                <a:avLst/>
                <a:gdLst>
                  <a:gd name="T0" fmla="*/ 99 w 637"/>
                  <a:gd name="T1" fmla="*/ 27 h 308"/>
                  <a:gd name="T2" fmla="*/ 2 w 637"/>
                  <a:gd name="T3" fmla="*/ 88 h 308"/>
                  <a:gd name="T4" fmla="*/ 7 w 637"/>
                  <a:gd name="T5" fmla="*/ 110 h 308"/>
                  <a:gd name="T6" fmla="*/ 166 w 637"/>
                  <a:gd name="T7" fmla="*/ 281 h 308"/>
                  <a:gd name="T8" fmla="*/ 232 w 637"/>
                  <a:gd name="T9" fmla="*/ 292 h 308"/>
                  <a:gd name="T10" fmla="*/ 526 w 637"/>
                  <a:gd name="T11" fmla="*/ 228 h 308"/>
                  <a:gd name="T12" fmla="*/ 633 w 637"/>
                  <a:gd name="T13" fmla="*/ 213 h 308"/>
                  <a:gd name="T14" fmla="*/ 631 w 637"/>
                  <a:gd name="T15" fmla="*/ 197 h 308"/>
                  <a:gd name="T16" fmla="*/ 629 w 637"/>
                  <a:gd name="T17" fmla="*/ 195 h 308"/>
                  <a:gd name="T18" fmla="*/ 550 w 637"/>
                  <a:gd name="T19" fmla="*/ 185 h 308"/>
                  <a:gd name="T20" fmla="*/ 517 w 637"/>
                  <a:gd name="T21" fmla="*/ 186 h 308"/>
                  <a:gd name="T22" fmla="*/ 155 w 637"/>
                  <a:gd name="T23" fmla="*/ 141 h 308"/>
                  <a:gd name="T24" fmla="*/ 99 w 637"/>
                  <a:gd name="T25" fmla="*/ 2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7" h="308">
                    <a:moveTo>
                      <a:pt x="99" y="27"/>
                    </a:moveTo>
                    <a:cubicBezTo>
                      <a:pt x="99" y="27"/>
                      <a:pt x="31" y="0"/>
                      <a:pt x="2" y="88"/>
                    </a:cubicBezTo>
                    <a:cubicBezTo>
                      <a:pt x="0" y="96"/>
                      <a:pt x="1" y="104"/>
                      <a:pt x="7" y="110"/>
                    </a:cubicBezTo>
                    <a:cubicBezTo>
                      <a:pt x="166" y="281"/>
                      <a:pt x="166" y="281"/>
                      <a:pt x="166" y="281"/>
                    </a:cubicBezTo>
                    <a:cubicBezTo>
                      <a:pt x="166" y="281"/>
                      <a:pt x="211" y="308"/>
                      <a:pt x="232" y="292"/>
                    </a:cubicBezTo>
                    <a:cubicBezTo>
                      <a:pt x="253" y="276"/>
                      <a:pt x="526" y="228"/>
                      <a:pt x="526" y="228"/>
                    </a:cubicBezTo>
                    <a:cubicBezTo>
                      <a:pt x="526" y="228"/>
                      <a:pt x="601" y="250"/>
                      <a:pt x="633" y="213"/>
                    </a:cubicBezTo>
                    <a:cubicBezTo>
                      <a:pt x="637" y="209"/>
                      <a:pt x="636" y="201"/>
                      <a:pt x="631" y="197"/>
                    </a:cubicBezTo>
                    <a:cubicBezTo>
                      <a:pt x="631" y="196"/>
                      <a:pt x="630" y="196"/>
                      <a:pt x="629" y="195"/>
                    </a:cubicBezTo>
                    <a:cubicBezTo>
                      <a:pt x="613" y="187"/>
                      <a:pt x="583" y="187"/>
                      <a:pt x="550" y="185"/>
                    </a:cubicBezTo>
                    <a:cubicBezTo>
                      <a:pt x="539" y="184"/>
                      <a:pt x="528" y="184"/>
                      <a:pt x="517" y="186"/>
                    </a:cubicBezTo>
                    <a:cubicBezTo>
                      <a:pt x="448" y="198"/>
                      <a:pt x="192" y="237"/>
                      <a:pt x="155" y="141"/>
                    </a:cubicBezTo>
                    <a:cubicBezTo>
                      <a:pt x="113" y="29"/>
                      <a:pt x="99" y="27"/>
                      <a:pt x="99" y="27"/>
                    </a:cubicBez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246">
                <a:extLst>
                  <a:ext uri="{FF2B5EF4-FFF2-40B4-BE49-F238E27FC236}">
                    <a16:creationId xmlns:a16="http://schemas.microsoft.com/office/drawing/2014/main" id="{2CDE14D1-EA57-4EC0-8288-A101D7EBC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8279" y="2761860"/>
                <a:ext cx="175822" cy="167325"/>
              </a:xfrm>
              <a:custGeom>
                <a:avLst/>
                <a:gdLst>
                  <a:gd name="T0" fmla="*/ 101 w 101"/>
                  <a:gd name="T1" fmla="*/ 27 h 96"/>
                  <a:gd name="T2" fmla="*/ 0 w 101"/>
                  <a:gd name="T3" fmla="*/ 96 h 96"/>
                  <a:gd name="T4" fmla="*/ 0 w 101"/>
                  <a:gd name="T5" fmla="*/ 90 h 96"/>
                  <a:gd name="T6" fmla="*/ 101 w 101"/>
                  <a:gd name="T7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96">
                    <a:moveTo>
                      <a:pt x="101" y="27"/>
                    </a:moveTo>
                    <a:cubicBezTo>
                      <a:pt x="101" y="27"/>
                      <a:pt x="19" y="14"/>
                      <a:pt x="0" y="9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4" y="0"/>
                      <a:pt x="101" y="27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235">
                <a:extLst>
                  <a:ext uri="{FF2B5EF4-FFF2-40B4-BE49-F238E27FC236}">
                    <a16:creationId xmlns:a16="http://schemas.microsoft.com/office/drawing/2014/main" id="{C6A45E52-689B-4982-842A-B32C30A2D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1015" y="3880191"/>
                <a:ext cx="80394" cy="26145"/>
              </a:xfrm>
              <a:custGeom>
                <a:avLst/>
                <a:gdLst>
                  <a:gd name="T0" fmla="*/ 45 w 46"/>
                  <a:gd name="T1" fmla="*/ 0 h 15"/>
                  <a:gd name="T2" fmla="*/ 3 w 46"/>
                  <a:gd name="T3" fmla="*/ 9 h 15"/>
                  <a:gd name="T4" fmla="*/ 0 w 46"/>
                  <a:gd name="T5" fmla="*/ 10 h 15"/>
                  <a:gd name="T6" fmla="*/ 5 w 46"/>
                  <a:gd name="T7" fmla="*/ 15 h 15"/>
                  <a:gd name="T8" fmla="*/ 46 w 46"/>
                  <a:gd name="T9" fmla="*/ 5 h 15"/>
                  <a:gd name="T10" fmla="*/ 45 w 4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5">
                    <a:moveTo>
                      <a:pt x="45" y="0"/>
                    </a:moveTo>
                    <a:cubicBezTo>
                      <a:pt x="32" y="6"/>
                      <a:pt x="17" y="9"/>
                      <a:pt x="3" y="9"/>
                    </a:cubicBezTo>
                    <a:cubicBezTo>
                      <a:pt x="2" y="10"/>
                      <a:pt x="1" y="10"/>
                      <a:pt x="0" y="10"/>
                    </a:cubicBezTo>
                    <a:cubicBezTo>
                      <a:pt x="1" y="11"/>
                      <a:pt x="3" y="13"/>
                      <a:pt x="5" y="15"/>
                    </a:cubicBezTo>
                    <a:cubicBezTo>
                      <a:pt x="19" y="14"/>
                      <a:pt x="33" y="11"/>
                      <a:pt x="46" y="5"/>
                    </a:cubicBezTo>
                    <a:cubicBezTo>
                      <a:pt x="46" y="3"/>
                      <a:pt x="45" y="2"/>
                      <a:pt x="45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Freeform 236">
                <a:extLst>
                  <a:ext uri="{FF2B5EF4-FFF2-40B4-BE49-F238E27FC236}">
                    <a16:creationId xmlns:a16="http://schemas.microsoft.com/office/drawing/2014/main" id="{2AEF42FB-B24C-4FC2-BE2A-772FF99932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13691" y="3882151"/>
                <a:ext cx="176475" cy="24184"/>
              </a:xfrm>
              <a:custGeom>
                <a:avLst/>
                <a:gdLst>
                  <a:gd name="T0" fmla="*/ 96 w 101"/>
                  <a:gd name="T1" fmla="*/ 9 h 14"/>
                  <a:gd name="T2" fmla="*/ 79 w 101"/>
                  <a:gd name="T3" fmla="*/ 10 h 14"/>
                  <a:gd name="T4" fmla="*/ 67 w 101"/>
                  <a:gd name="T5" fmla="*/ 10 h 14"/>
                  <a:gd name="T6" fmla="*/ 69 w 101"/>
                  <a:gd name="T7" fmla="*/ 10 h 14"/>
                  <a:gd name="T8" fmla="*/ 97 w 101"/>
                  <a:gd name="T9" fmla="*/ 14 h 14"/>
                  <a:gd name="T10" fmla="*/ 101 w 101"/>
                  <a:gd name="T11" fmla="*/ 14 h 14"/>
                  <a:gd name="T12" fmla="*/ 96 w 101"/>
                  <a:gd name="T13" fmla="*/ 9 h 14"/>
                  <a:gd name="T14" fmla="*/ 10 w 101"/>
                  <a:gd name="T15" fmla="*/ 0 h 14"/>
                  <a:gd name="T16" fmla="*/ 3 w 101"/>
                  <a:gd name="T17" fmla="*/ 2 h 14"/>
                  <a:gd name="T18" fmla="*/ 0 w 101"/>
                  <a:gd name="T19" fmla="*/ 8 h 14"/>
                  <a:gd name="T20" fmla="*/ 28 w 101"/>
                  <a:gd name="T21" fmla="*/ 4 h 14"/>
                  <a:gd name="T22" fmla="*/ 44 w 101"/>
                  <a:gd name="T23" fmla="*/ 5 h 14"/>
                  <a:gd name="T24" fmla="*/ 10 w 10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" h="14">
                    <a:moveTo>
                      <a:pt x="96" y="9"/>
                    </a:moveTo>
                    <a:cubicBezTo>
                      <a:pt x="90" y="10"/>
                      <a:pt x="85" y="10"/>
                      <a:pt x="79" y="10"/>
                    </a:cubicBezTo>
                    <a:cubicBezTo>
                      <a:pt x="75" y="10"/>
                      <a:pt x="71" y="10"/>
                      <a:pt x="67" y="10"/>
                    </a:cubicBezTo>
                    <a:cubicBezTo>
                      <a:pt x="67" y="10"/>
                      <a:pt x="68" y="10"/>
                      <a:pt x="69" y="10"/>
                    </a:cubicBezTo>
                    <a:cubicBezTo>
                      <a:pt x="78" y="13"/>
                      <a:pt x="87" y="14"/>
                      <a:pt x="97" y="14"/>
                    </a:cubicBezTo>
                    <a:cubicBezTo>
                      <a:pt x="98" y="14"/>
                      <a:pt x="99" y="14"/>
                      <a:pt x="101" y="14"/>
                    </a:cubicBezTo>
                    <a:cubicBezTo>
                      <a:pt x="99" y="12"/>
                      <a:pt x="97" y="10"/>
                      <a:pt x="96" y="9"/>
                    </a:cubicBezTo>
                    <a:moveTo>
                      <a:pt x="10" y="0"/>
                    </a:moveTo>
                    <a:cubicBezTo>
                      <a:pt x="8" y="1"/>
                      <a:pt x="5" y="1"/>
                      <a:pt x="3" y="2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9" y="5"/>
                      <a:pt x="19" y="4"/>
                      <a:pt x="28" y="4"/>
                    </a:cubicBezTo>
                    <a:cubicBezTo>
                      <a:pt x="34" y="4"/>
                      <a:pt x="39" y="4"/>
                      <a:pt x="44" y="5"/>
                    </a:cubicBezTo>
                    <a:cubicBezTo>
                      <a:pt x="34" y="2"/>
                      <a:pt x="22" y="1"/>
                      <a:pt x="10" y="0"/>
                    </a:cubicBezTo>
                  </a:path>
                </a:pathLst>
              </a:custGeom>
              <a:solidFill>
                <a:srgbClr val="671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Freeform 237">
                <a:extLst>
                  <a:ext uri="{FF2B5EF4-FFF2-40B4-BE49-F238E27FC236}">
                    <a16:creationId xmlns:a16="http://schemas.microsoft.com/office/drawing/2014/main" id="{0C94CB4C-5BE3-4483-BD4F-E468C6134C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31339" y="3869733"/>
                <a:ext cx="250987" cy="29412"/>
              </a:xfrm>
              <a:custGeom>
                <a:avLst/>
                <a:gdLst>
                  <a:gd name="T0" fmla="*/ 18 w 144"/>
                  <a:gd name="T1" fmla="*/ 6 h 17"/>
                  <a:gd name="T2" fmla="*/ 0 w 144"/>
                  <a:gd name="T3" fmla="*/ 7 h 17"/>
                  <a:gd name="T4" fmla="*/ 34 w 144"/>
                  <a:gd name="T5" fmla="*/ 12 h 17"/>
                  <a:gd name="T6" fmla="*/ 57 w 144"/>
                  <a:gd name="T7" fmla="*/ 17 h 17"/>
                  <a:gd name="T8" fmla="*/ 69 w 144"/>
                  <a:gd name="T9" fmla="*/ 17 h 17"/>
                  <a:gd name="T10" fmla="*/ 86 w 144"/>
                  <a:gd name="T11" fmla="*/ 16 h 17"/>
                  <a:gd name="T12" fmla="*/ 86 w 144"/>
                  <a:gd name="T13" fmla="*/ 16 h 17"/>
                  <a:gd name="T14" fmla="*/ 89 w 144"/>
                  <a:gd name="T15" fmla="*/ 15 h 17"/>
                  <a:gd name="T16" fmla="*/ 87 w 144"/>
                  <a:gd name="T17" fmla="*/ 15 h 17"/>
                  <a:gd name="T18" fmla="*/ 59 w 144"/>
                  <a:gd name="T19" fmla="*/ 12 h 17"/>
                  <a:gd name="T20" fmla="*/ 18 w 144"/>
                  <a:gd name="T21" fmla="*/ 6 h 17"/>
                  <a:gd name="T22" fmla="*/ 143 w 144"/>
                  <a:gd name="T23" fmla="*/ 0 h 17"/>
                  <a:gd name="T24" fmla="*/ 131 w 144"/>
                  <a:gd name="T25" fmla="*/ 6 h 17"/>
                  <a:gd name="T26" fmla="*/ 132 w 144"/>
                  <a:gd name="T27" fmla="*/ 11 h 17"/>
                  <a:gd name="T28" fmla="*/ 144 w 144"/>
                  <a:gd name="T29" fmla="*/ 4 h 17"/>
                  <a:gd name="T30" fmla="*/ 143 w 144"/>
                  <a:gd name="T3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7">
                    <a:moveTo>
                      <a:pt x="18" y="6"/>
                    </a:moveTo>
                    <a:cubicBezTo>
                      <a:pt x="12" y="6"/>
                      <a:pt x="6" y="6"/>
                      <a:pt x="0" y="7"/>
                    </a:cubicBezTo>
                    <a:cubicBezTo>
                      <a:pt x="12" y="8"/>
                      <a:pt x="24" y="9"/>
                      <a:pt x="34" y="12"/>
                    </a:cubicBezTo>
                    <a:cubicBezTo>
                      <a:pt x="42" y="13"/>
                      <a:pt x="50" y="15"/>
                      <a:pt x="57" y="17"/>
                    </a:cubicBezTo>
                    <a:cubicBezTo>
                      <a:pt x="61" y="17"/>
                      <a:pt x="65" y="17"/>
                      <a:pt x="69" y="17"/>
                    </a:cubicBezTo>
                    <a:cubicBezTo>
                      <a:pt x="75" y="17"/>
                      <a:pt x="80" y="17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7" y="16"/>
                      <a:pt x="88" y="16"/>
                      <a:pt x="89" y="15"/>
                    </a:cubicBezTo>
                    <a:cubicBezTo>
                      <a:pt x="88" y="15"/>
                      <a:pt x="88" y="15"/>
                      <a:pt x="87" y="15"/>
                    </a:cubicBezTo>
                    <a:cubicBezTo>
                      <a:pt x="77" y="15"/>
                      <a:pt x="68" y="14"/>
                      <a:pt x="59" y="12"/>
                    </a:cubicBezTo>
                    <a:cubicBezTo>
                      <a:pt x="46" y="8"/>
                      <a:pt x="32" y="6"/>
                      <a:pt x="18" y="6"/>
                    </a:cubicBezTo>
                    <a:moveTo>
                      <a:pt x="143" y="0"/>
                    </a:moveTo>
                    <a:cubicBezTo>
                      <a:pt x="139" y="2"/>
                      <a:pt x="135" y="4"/>
                      <a:pt x="131" y="6"/>
                    </a:cubicBezTo>
                    <a:cubicBezTo>
                      <a:pt x="131" y="8"/>
                      <a:pt x="132" y="9"/>
                      <a:pt x="132" y="11"/>
                    </a:cubicBezTo>
                    <a:cubicBezTo>
                      <a:pt x="136" y="9"/>
                      <a:pt x="140" y="7"/>
                      <a:pt x="144" y="4"/>
                    </a:cubicBezTo>
                    <a:cubicBezTo>
                      <a:pt x="144" y="3"/>
                      <a:pt x="144" y="1"/>
                      <a:pt x="143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240">
                <a:extLst>
                  <a:ext uri="{FF2B5EF4-FFF2-40B4-BE49-F238E27FC236}">
                    <a16:creationId xmlns:a16="http://schemas.microsoft.com/office/drawing/2014/main" id="{73335210-76D5-4521-9A42-5F36F6829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1019" y="3850778"/>
                <a:ext cx="29412" cy="26145"/>
              </a:xfrm>
              <a:custGeom>
                <a:avLst/>
                <a:gdLst>
                  <a:gd name="T0" fmla="*/ 16 w 17"/>
                  <a:gd name="T1" fmla="*/ 0 h 15"/>
                  <a:gd name="T2" fmla="*/ 12 w 17"/>
                  <a:gd name="T3" fmla="*/ 3 h 15"/>
                  <a:gd name="T4" fmla="*/ 9 w 17"/>
                  <a:gd name="T5" fmla="*/ 5 h 15"/>
                  <a:gd name="T6" fmla="*/ 0 w 17"/>
                  <a:gd name="T7" fmla="*/ 11 h 15"/>
                  <a:gd name="T8" fmla="*/ 1 w 17"/>
                  <a:gd name="T9" fmla="*/ 15 h 15"/>
                  <a:gd name="T10" fmla="*/ 9 w 17"/>
                  <a:gd name="T11" fmla="*/ 10 h 15"/>
                  <a:gd name="T12" fmla="*/ 12 w 17"/>
                  <a:gd name="T13" fmla="*/ 8 h 15"/>
                  <a:gd name="T14" fmla="*/ 17 w 17"/>
                  <a:gd name="T15" fmla="*/ 4 h 15"/>
                  <a:gd name="T16" fmla="*/ 16 w 1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5">
                    <a:moveTo>
                      <a:pt x="16" y="0"/>
                    </a:moveTo>
                    <a:cubicBezTo>
                      <a:pt x="15" y="1"/>
                      <a:pt x="13" y="2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7"/>
                      <a:pt x="3" y="9"/>
                      <a:pt x="0" y="11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4" y="14"/>
                      <a:pt x="7" y="12"/>
                      <a:pt x="9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7"/>
                      <a:pt x="15" y="6"/>
                      <a:pt x="17" y="4"/>
                    </a:cubicBezTo>
                    <a:cubicBezTo>
                      <a:pt x="17" y="3"/>
                      <a:pt x="17" y="1"/>
                      <a:pt x="16" y="0"/>
                    </a:cubicBezTo>
                  </a:path>
                </a:pathLst>
              </a:custGeom>
              <a:solidFill>
                <a:srgbClr val="27A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59" name="Freeform 247">
              <a:extLst>
                <a:ext uri="{FF2B5EF4-FFF2-40B4-BE49-F238E27FC236}">
                  <a16:creationId xmlns:a16="http://schemas.microsoft.com/office/drawing/2014/main" id="{42B3E5FC-F4FC-48B2-BF8A-02BEE29E64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5356" y="2077529"/>
              <a:ext cx="1027479" cy="1026171"/>
            </a:xfrm>
            <a:custGeom>
              <a:avLst/>
              <a:gdLst>
                <a:gd name="T0" fmla="*/ 589 w 589"/>
                <a:gd name="T1" fmla="*/ 294 h 588"/>
                <a:gd name="T2" fmla="*/ 294 w 589"/>
                <a:gd name="T3" fmla="*/ 588 h 588"/>
                <a:gd name="T4" fmla="*/ 0 w 589"/>
                <a:gd name="T5" fmla="*/ 294 h 588"/>
                <a:gd name="T6" fmla="*/ 294 w 589"/>
                <a:gd name="T7" fmla="*/ 0 h 588"/>
                <a:gd name="T8" fmla="*/ 589 w 589"/>
                <a:gd name="T9" fmla="*/ 294 h 588"/>
                <a:gd name="T10" fmla="*/ 421 w 589"/>
                <a:gd name="T11" fmla="*/ 252 h 588"/>
                <a:gd name="T12" fmla="*/ 356 w 589"/>
                <a:gd name="T13" fmla="*/ 178 h 588"/>
                <a:gd name="T14" fmla="*/ 369 w 589"/>
                <a:gd name="T15" fmla="*/ 125 h 588"/>
                <a:gd name="T16" fmla="*/ 337 w 589"/>
                <a:gd name="T17" fmla="*/ 117 h 588"/>
                <a:gd name="T18" fmla="*/ 324 w 589"/>
                <a:gd name="T19" fmla="*/ 169 h 588"/>
                <a:gd name="T20" fmla="*/ 298 w 589"/>
                <a:gd name="T21" fmla="*/ 163 h 588"/>
                <a:gd name="T22" fmla="*/ 311 w 589"/>
                <a:gd name="T23" fmla="*/ 111 h 588"/>
                <a:gd name="T24" fmla="*/ 278 w 589"/>
                <a:gd name="T25" fmla="*/ 103 h 588"/>
                <a:gd name="T26" fmla="*/ 265 w 589"/>
                <a:gd name="T27" fmla="*/ 156 h 588"/>
                <a:gd name="T28" fmla="*/ 245 w 589"/>
                <a:gd name="T29" fmla="*/ 151 h 588"/>
                <a:gd name="T30" fmla="*/ 200 w 589"/>
                <a:gd name="T31" fmla="*/ 140 h 588"/>
                <a:gd name="T32" fmla="*/ 192 w 589"/>
                <a:gd name="T33" fmla="*/ 174 h 588"/>
                <a:gd name="T34" fmla="*/ 215 w 589"/>
                <a:gd name="T35" fmla="*/ 180 h 588"/>
                <a:gd name="T36" fmla="*/ 230 w 589"/>
                <a:gd name="T37" fmla="*/ 199 h 588"/>
                <a:gd name="T38" fmla="*/ 215 w 589"/>
                <a:gd name="T39" fmla="*/ 259 h 588"/>
                <a:gd name="T40" fmla="*/ 218 w 589"/>
                <a:gd name="T41" fmla="*/ 260 h 588"/>
                <a:gd name="T42" fmla="*/ 215 w 589"/>
                <a:gd name="T43" fmla="*/ 259 h 588"/>
                <a:gd name="T44" fmla="*/ 194 w 589"/>
                <a:gd name="T45" fmla="*/ 344 h 588"/>
                <a:gd name="T46" fmla="*/ 179 w 589"/>
                <a:gd name="T47" fmla="*/ 352 h 588"/>
                <a:gd name="T48" fmla="*/ 179 w 589"/>
                <a:gd name="T49" fmla="*/ 352 h 588"/>
                <a:gd name="T50" fmla="*/ 155 w 589"/>
                <a:gd name="T51" fmla="*/ 346 h 588"/>
                <a:gd name="T52" fmla="*/ 139 w 589"/>
                <a:gd name="T53" fmla="*/ 383 h 588"/>
                <a:gd name="T54" fmla="*/ 181 w 589"/>
                <a:gd name="T55" fmla="*/ 393 h 588"/>
                <a:gd name="T56" fmla="*/ 204 w 589"/>
                <a:gd name="T57" fmla="*/ 399 h 588"/>
                <a:gd name="T58" fmla="*/ 191 w 589"/>
                <a:gd name="T59" fmla="*/ 453 h 588"/>
                <a:gd name="T60" fmla="*/ 223 w 589"/>
                <a:gd name="T61" fmla="*/ 461 h 588"/>
                <a:gd name="T62" fmla="*/ 237 w 589"/>
                <a:gd name="T63" fmla="*/ 408 h 588"/>
                <a:gd name="T64" fmla="*/ 262 w 589"/>
                <a:gd name="T65" fmla="*/ 414 h 588"/>
                <a:gd name="T66" fmla="*/ 249 w 589"/>
                <a:gd name="T67" fmla="*/ 467 h 588"/>
                <a:gd name="T68" fmla="*/ 281 w 589"/>
                <a:gd name="T69" fmla="*/ 475 h 588"/>
                <a:gd name="T70" fmla="*/ 295 w 589"/>
                <a:gd name="T71" fmla="*/ 422 h 588"/>
                <a:gd name="T72" fmla="*/ 409 w 589"/>
                <a:gd name="T73" fmla="*/ 378 h 588"/>
                <a:gd name="T74" fmla="*/ 379 w 589"/>
                <a:gd name="T75" fmla="*/ 300 h 588"/>
                <a:gd name="T76" fmla="*/ 420 w 589"/>
                <a:gd name="T77" fmla="*/ 252 h 588"/>
                <a:gd name="T78" fmla="*/ 421 w 589"/>
                <a:gd name="T79" fmla="*/ 252 h 588"/>
                <a:gd name="T80" fmla="*/ 347 w 589"/>
                <a:gd name="T81" fmla="*/ 356 h 588"/>
                <a:gd name="T82" fmla="*/ 247 w 589"/>
                <a:gd name="T83" fmla="*/ 369 h 588"/>
                <a:gd name="T84" fmla="*/ 265 w 589"/>
                <a:gd name="T85" fmla="*/ 298 h 588"/>
                <a:gd name="T86" fmla="*/ 347 w 589"/>
                <a:gd name="T87" fmla="*/ 356 h 588"/>
                <a:gd name="T88" fmla="*/ 357 w 589"/>
                <a:gd name="T89" fmla="*/ 252 h 588"/>
                <a:gd name="T90" fmla="*/ 273 w 589"/>
                <a:gd name="T91" fmla="*/ 265 h 588"/>
                <a:gd name="T92" fmla="*/ 289 w 589"/>
                <a:gd name="T93" fmla="*/ 201 h 588"/>
                <a:gd name="T94" fmla="*/ 357 w 589"/>
                <a:gd name="T95" fmla="*/ 25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9" h="588">
                  <a:moveTo>
                    <a:pt x="589" y="294"/>
                  </a:moveTo>
                  <a:cubicBezTo>
                    <a:pt x="589" y="457"/>
                    <a:pt x="457" y="588"/>
                    <a:pt x="294" y="588"/>
                  </a:cubicBezTo>
                  <a:cubicBezTo>
                    <a:pt x="132" y="588"/>
                    <a:pt x="0" y="457"/>
                    <a:pt x="0" y="294"/>
                  </a:cubicBezTo>
                  <a:cubicBezTo>
                    <a:pt x="0" y="132"/>
                    <a:pt x="132" y="0"/>
                    <a:pt x="294" y="0"/>
                  </a:cubicBezTo>
                  <a:cubicBezTo>
                    <a:pt x="457" y="0"/>
                    <a:pt x="589" y="132"/>
                    <a:pt x="589" y="294"/>
                  </a:cubicBezTo>
                  <a:close/>
                  <a:moveTo>
                    <a:pt x="421" y="252"/>
                  </a:moveTo>
                  <a:cubicBezTo>
                    <a:pt x="426" y="213"/>
                    <a:pt x="397" y="192"/>
                    <a:pt x="356" y="178"/>
                  </a:cubicBezTo>
                  <a:cubicBezTo>
                    <a:pt x="369" y="125"/>
                    <a:pt x="369" y="125"/>
                    <a:pt x="369" y="125"/>
                  </a:cubicBezTo>
                  <a:cubicBezTo>
                    <a:pt x="337" y="117"/>
                    <a:pt x="337" y="117"/>
                    <a:pt x="337" y="117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15" y="167"/>
                    <a:pt x="306" y="165"/>
                    <a:pt x="298" y="163"/>
                  </a:cubicBezTo>
                  <a:cubicBezTo>
                    <a:pt x="311" y="111"/>
                    <a:pt x="311" y="111"/>
                    <a:pt x="311" y="111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58" y="154"/>
                    <a:pt x="251" y="152"/>
                    <a:pt x="245" y="151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192" y="174"/>
                    <a:pt x="192" y="174"/>
                    <a:pt x="192" y="174"/>
                  </a:cubicBezTo>
                  <a:cubicBezTo>
                    <a:pt x="192" y="174"/>
                    <a:pt x="216" y="180"/>
                    <a:pt x="215" y="180"/>
                  </a:cubicBezTo>
                  <a:cubicBezTo>
                    <a:pt x="228" y="183"/>
                    <a:pt x="230" y="192"/>
                    <a:pt x="230" y="199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216" y="259"/>
                    <a:pt x="217" y="260"/>
                    <a:pt x="218" y="260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194" y="344"/>
                    <a:pt x="194" y="344"/>
                    <a:pt x="194" y="344"/>
                  </a:cubicBezTo>
                  <a:cubicBezTo>
                    <a:pt x="192" y="350"/>
                    <a:pt x="185" y="354"/>
                    <a:pt x="179" y="352"/>
                  </a:cubicBezTo>
                  <a:cubicBezTo>
                    <a:pt x="179" y="352"/>
                    <a:pt x="179" y="352"/>
                    <a:pt x="179" y="352"/>
                  </a:cubicBezTo>
                  <a:cubicBezTo>
                    <a:pt x="179" y="352"/>
                    <a:pt x="155" y="346"/>
                    <a:pt x="155" y="346"/>
                  </a:cubicBezTo>
                  <a:cubicBezTo>
                    <a:pt x="139" y="383"/>
                    <a:pt x="139" y="383"/>
                    <a:pt x="139" y="383"/>
                  </a:cubicBezTo>
                  <a:cubicBezTo>
                    <a:pt x="181" y="393"/>
                    <a:pt x="181" y="393"/>
                    <a:pt x="181" y="393"/>
                  </a:cubicBezTo>
                  <a:cubicBezTo>
                    <a:pt x="189" y="395"/>
                    <a:pt x="197" y="397"/>
                    <a:pt x="204" y="399"/>
                  </a:cubicBezTo>
                  <a:cubicBezTo>
                    <a:pt x="191" y="453"/>
                    <a:pt x="191" y="453"/>
                    <a:pt x="191" y="453"/>
                  </a:cubicBezTo>
                  <a:cubicBezTo>
                    <a:pt x="223" y="461"/>
                    <a:pt x="223" y="461"/>
                    <a:pt x="223" y="461"/>
                  </a:cubicBezTo>
                  <a:cubicBezTo>
                    <a:pt x="237" y="408"/>
                    <a:pt x="237" y="408"/>
                    <a:pt x="237" y="408"/>
                  </a:cubicBezTo>
                  <a:cubicBezTo>
                    <a:pt x="245" y="410"/>
                    <a:pt x="254" y="412"/>
                    <a:pt x="262" y="414"/>
                  </a:cubicBezTo>
                  <a:cubicBezTo>
                    <a:pt x="249" y="467"/>
                    <a:pt x="249" y="467"/>
                    <a:pt x="249" y="467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95" y="422"/>
                    <a:pt x="295" y="422"/>
                    <a:pt x="295" y="422"/>
                  </a:cubicBezTo>
                  <a:cubicBezTo>
                    <a:pt x="350" y="432"/>
                    <a:pt x="391" y="428"/>
                    <a:pt x="409" y="378"/>
                  </a:cubicBezTo>
                  <a:cubicBezTo>
                    <a:pt x="423" y="338"/>
                    <a:pt x="408" y="315"/>
                    <a:pt x="379" y="300"/>
                  </a:cubicBezTo>
                  <a:cubicBezTo>
                    <a:pt x="400" y="295"/>
                    <a:pt x="416" y="281"/>
                    <a:pt x="420" y="252"/>
                  </a:cubicBezTo>
                  <a:lnTo>
                    <a:pt x="421" y="252"/>
                  </a:lnTo>
                  <a:close/>
                  <a:moveTo>
                    <a:pt x="347" y="356"/>
                  </a:moveTo>
                  <a:cubicBezTo>
                    <a:pt x="337" y="396"/>
                    <a:pt x="269" y="374"/>
                    <a:pt x="247" y="369"/>
                  </a:cubicBezTo>
                  <a:cubicBezTo>
                    <a:pt x="265" y="298"/>
                    <a:pt x="265" y="298"/>
                    <a:pt x="265" y="298"/>
                  </a:cubicBezTo>
                  <a:cubicBezTo>
                    <a:pt x="287" y="303"/>
                    <a:pt x="357" y="314"/>
                    <a:pt x="347" y="356"/>
                  </a:cubicBezTo>
                  <a:close/>
                  <a:moveTo>
                    <a:pt x="357" y="252"/>
                  </a:moveTo>
                  <a:cubicBezTo>
                    <a:pt x="348" y="288"/>
                    <a:pt x="292" y="270"/>
                    <a:pt x="273" y="265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307" y="205"/>
                    <a:pt x="366" y="214"/>
                    <a:pt x="357" y="252"/>
                  </a:cubicBezTo>
                  <a:close/>
                </a:path>
              </a:pathLst>
            </a:custGeom>
            <a:solidFill>
              <a:srgbClr val="F79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274034356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" grpId="0"/>
          <p:bldP spid="36" grpId="0"/>
          <p:bldP spid="38" grpId="0"/>
          <p:bldP spid="39" grpId="0"/>
          <p:bldP spid="41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" grpId="0"/>
          <p:bldP spid="36" grpId="0"/>
          <p:bldP spid="38" grpId="0"/>
          <p:bldP spid="39" grpId="0"/>
          <p:bldP spid="41" grpId="0" animBg="1"/>
          <p:bldP spid="52" grpId="0" animBg="1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Rectangle 116">
            <a:extLst>
              <a:ext uri="{FF2B5EF4-FFF2-40B4-BE49-F238E27FC236}">
                <a16:creationId xmlns:a16="http://schemas.microsoft.com/office/drawing/2014/main" id="{7DB3A56C-D814-449D-8116-B2C7431BDA78}"/>
              </a:ext>
            </a:extLst>
          </p:cNvPr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">
                <a:srgbClr val="050517">
                  <a:alpha val="90000"/>
                </a:srgbClr>
              </a:gs>
              <a:gs pos="50000">
                <a:srgbClr val="050517">
                  <a:alpha val="97000"/>
                </a:srgbClr>
              </a:gs>
              <a:gs pos="100000">
                <a:srgbClr val="050517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8F03A414-F512-4E0F-AEB6-E41E6FE03C17}"/>
              </a:ext>
            </a:extLst>
          </p:cNvPr>
          <p:cNvGrpSpPr/>
          <p:nvPr/>
        </p:nvGrpSpPr>
        <p:grpSpPr>
          <a:xfrm>
            <a:off x="631457" y="851366"/>
            <a:ext cx="6896757" cy="5155269"/>
            <a:chOff x="636157" y="851366"/>
            <a:chExt cx="6896757" cy="5155269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E416B229-5600-4610-B116-678C528FEC2C}"/>
                </a:ext>
              </a:extLst>
            </p:cNvPr>
            <p:cNvSpPr/>
            <p:nvPr/>
          </p:nvSpPr>
          <p:spPr>
            <a:xfrm>
              <a:off x="636157" y="851366"/>
              <a:ext cx="6896757" cy="5155265"/>
            </a:xfrm>
            <a:prstGeom prst="roundRect">
              <a:avLst>
                <a:gd name="adj" fmla="val 1578"/>
              </a:avLst>
            </a:prstGeom>
            <a:solidFill>
              <a:srgbClr val="01050A"/>
            </a:solidFill>
            <a:ln>
              <a:noFill/>
            </a:ln>
            <a:effectLst>
              <a:outerShdw blurRad="596900" dist="165100" dir="5400000" algn="t" rotWithShape="0">
                <a:prstClr val="black">
                  <a:alpha val="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3" name="Rectangle: Top Corners Rounded 2">
              <a:extLst>
                <a:ext uri="{FF2B5EF4-FFF2-40B4-BE49-F238E27FC236}">
                  <a16:creationId xmlns:a16="http://schemas.microsoft.com/office/drawing/2014/main" id="{500991C5-2D18-4DA0-AE65-B6497EC58D0D}"/>
                </a:ext>
              </a:extLst>
            </p:cNvPr>
            <p:cNvSpPr/>
            <p:nvPr/>
          </p:nvSpPr>
          <p:spPr>
            <a:xfrm rot="5400000" flipV="1">
              <a:off x="-1311633" y="2799161"/>
              <a:ext cx="5155265" cy="1259684"/>
            </a:xfrm>
            <a:prstGeom prst="round2SameRect">
              <a:avLst>
                <a:gd name="adj1" fmla="val 6258"/>
                <a:gd name="adj2" fmla="val 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2700000" scaled="0"/>
            </a:gra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EC6FC35F-DD19-44BC-87E6-8D9175F7F24E}"/>
                </a:ext>
              </a:extLst>
            </p:cNvPr>
            <p:cNvSpPr/>
            <p:nvPr/>
          </p:nvSpPr>
          <p:spPr>
            <a:xfrm>
              <a:off x="790227" y="3271474"/>
              <a:ext cx="951545" cy="315056"/>
            </a:xfrm>
            <a:prstGeom prst="roundRect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6FD050-9D2C-45A7-BC83-402E440664E8}"/>
                </a:ext>
              </a:extLst>
            </p:cNvPr>
            <p:cNvSpPr txBox="1"/>
            <p:nvPr/>
          </p:nvSpPr>
          <p:spPr>
            <a:xfrm>
              <a:off x="723623" y="1761373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60000"/>
                    </a:schemeClr>
                  </a:solidFill>
                  <a:latin typeface="Titillium Web" panose="00000500000000000000" pitchFamily="2" charset="0"/>
                </a:rPr>
                <a:t>May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DF92059-0F86-4760-95C5-FA6DC2C3C1F0}"/>
                </a:ext>
              </a:extLst>
            </p:cNvPr>
            <p:cNvSpPr txBox="1"/>
            <p:nvPr/>
          </p:nvSpPr>
          <p:spPr>
            <a:xfrm>
              <a:off x="723623" y="5579850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en-US" spc="100" dirty="0">
                  <a:solidFill>
                    <a:schemeClr val="bg1">
                      <a:alpha val="40000"/>
                    </a:schemeClr>
                  </a:solidFill>
                  <a:latin typeface="Titillium Web" panose="00000500000000000000" pitchFamily="2" charset="0"/>
                </a:rPr>
                <a:t>Feb</a:t>
              </a:r>
              <a:endParaRPr lang="id-ID" spc="100" dirty="0">
                <a:solidFill>
                  <a:schemeClr val="bg1">
                    <a:alpha val="40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112C487-11AC-4941-993A-CBC40159857E}"/>
                </a:ext>
              </a:extLst>
            </p:cNvPr>
            <p:cNvSpPr txBox="1"/>
            <p:nvPr/>
          </p:nvSpPr>
          <p:spPr>
            <a:xfrm>
              <a:off x="723623" y="5198004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50000"/>
                    </a:schemeClr>
                  </a:solidFill>
                  <a:latin typeface="Titillium Web" panose="00000500000000000000" pitchFamily="2" charset="0"/>
                </a:rPr>
                <a:t>Jan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44EB1F8-58A6-4420-8760-55B1B265E800}"/>
                </a:ext>
              </a:extLst>
            </p:cNvPr>
            <p:cNvSpPr txBox="1"/>
            <p:nvPr/>
          </p:nvSpPr>
          <p:spPr>
            <a:xfrm>
              <a:off x="723623" y="4816155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60000"/>
                    </a:schemeClr>
                  </a:solidFill>
                  <a:latin typeface="Titillium Web" panose="00000500000000000000" pitchFamily="2" charset="0"/>
                </a:rPr>
                <a:t>2020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EEEB170-8980-43AB-8466-8D0C3171992B}"/>
                </a:ext>
              </a:extLst>
            </p:cNvPr>
            <p:cNvSpPr txBox="1"/>
            <p:nvPr/>
          </p:nvSpPr>
          <p:spPr>
            <a:xfrm>
              <a:off x="723623" y="4434308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70000"/>
                    </a:schemeClr>
                  </a:solidFill>
                  <a:latin typeface="Titillium Web" panose="00000500000000000000" pitchFamily="2" charset="0"/>
                </a:rPr>
                <a:t>Dec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9D24023-F953-470B-A859-930AB7E15BE6}"/>
                </a:ext>
              </a:extLst>
            </p:cNvPr>
            <p:cNvSpPr txBox="1"/>
            <p:nvPr/>
          </p:nvSpPr>
          <p:spPr>
            <a:xfrm>
              <a:off x="723623" y="4052460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80000"/>
                    </a:schemeClr>
                  </a:solidFill>
                  <a:latin typeface="Titillium Web" panose="00000500000000000000" pitchFamily="2" charset="0"/>
                </a:rPr>
                <a:t>Nov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305825D-8A8D-4898-B50E-7AC18171D608}"/>
                </a:ext>
              </a:extLst>
            </p:cNvPr>
            <p:cNvSpPr txBox="1"/>
            <p:nvPr/>
          </p:nvSpPr>
          <p:spPr>
            <a:xfrm>
              <a:off x="723623" y="3670613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90000"/>
                    </a:schemeClr>
                  </a:solidFill>
                  <a:latin typeface="Titillium Web" panose="00000500000000000000" pitchFamily="2" charset="0"/>
                </a:rPr>
                <a:t>Oct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17CF38A-845D-4F1A-A142-0BBCE440A4C3}"/>
                </a:ext>
              </a:extLst>
            </p:cNvPr>
            <p:cNvSpPr txBox="1"/>
            <p:nvPr/>
          </p:nvSpPr>
          <p:spPr>
            <a:xfrm>
              <a:off x="723623" y="3288764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Sept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117EBFF-4A97-4C66-A83C-05C9747B9B14}"/>
                </a:ext>
              </a:extLst>
            </p:cNvPr>
            <p:cNvSpPr txBox="1"/>
            <p:nvPr/>
          </p:nvSpPr>
          <p:spPr>
            <a:xfrm>
              <a:off x="723623" y="2906917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90000"/>
                    </a:schemeClr>
                  </a:solidFill>
                  <a:latin typeface="Titillium Web" panose="00000500000000000000" pitchFamily="2" charset="0"/>
                </a:rPr>
                <a:t>Aug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BE4E87F-15A1-4974-8469-E3D77128719D}"/>
                </a:ext>
              </a:extLst>
            </p:cNvPr>
            <p:cNvSpPr txBox="1"/>
            <p:nvPr/>
          </p:nvSpPr>
          <p:spPr>
            <a:xfrm>
              <a:off x="723623" y="2525069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80000"/>
                    </a:schemeClr>
                  </a:solidFill>
                  <a:latin typeface="Titillium Web" panose="00000500000000000000" pitchFamily="2" charset="0"/>
                </a:rPr>
                <a:t>Jul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E0F7372-FEB8-486A-95F8-C65A5ED2E577}"/>
                </a:ext>
              </a:extLst>
            </p:cNvPr>
            <p:cNvSpPr txBox="1"/>
            <p:nvPr/>
          </p:nvSpPr>
          <p:spPr>
            <a:xfrm>
              <a:off x="723623" y="2143221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70000"/>
                    </a:schemeClr>
                  </a:solidFill>
                  <a:latin typeface="Titillium Web" panose="00000500000000000000" pitchFamily="2" charset="0"/>
                </a:rPr>
                <a:t>Jun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FE69EB4-1984-40F8-9436-331D15960E4D}"/>
                </a:ext>
              </a:extLst>
            </p:cNvPr>
            <p:cNvSpPr txBox="1"/>
            <p:nvPr/>
          </p:nvSpPr>
          <p:spPr>
            <a:xfrm>
              <a:off x="723623" y="1379526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50000"/>
                    </a:schemeClr>
                  </a:solidFill>
                  <a:latin typeface="Titillium Web" panose="00000500000000000000" pitchFamily="2" charset="0"/>
                </a:rPr>
                <a:t>Apr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AB4C78B-8B3F-473C-887D-31AE8A6FE4A0}"/>
                </a:ext>
              </a:extLst>
            </p:cNvPr>
            <p:cNvSpPr txBox="1"/>
            <p:nvPr/>
          </p:nvSpPr>
          <p:spPr>
            <a:xfrm>
              <a:off x="723623" y="997678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40000"/>
                    </a:schemeClr>
                  </a:solidFill>
                  <a:latin typeface="Titillium Web" panose="00000500000000000000" pitchFamily="2" charset="0"/>
                </a:rPr>
                <a:t>Mar</a:t>
              </a: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BC343BDA-0D53-4F58-87A5-E69B64AE58AE}"/>
                </a:ext>
              </a:extLst>
            </p:cNvPr>
            <p:cNvSpPr/>
            <p:nvPr/>
          </p:nvSpPr>
          <p:spPr>
            <a:xfrm>
              <a:off x="1818633" y="3314967"/>
              <a:ext cx="236770" cy="228070"/>
            </a:xfrm>
            <a:prstGeom prst="ellipse">
              <a:avLst/>
            </a:prstGeom>
            <a:solidFill>
              <a:srgbClr val="01050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19DF02B-B3A0-46D7-A66F-36E3059DE121}"/>
                </a:ext>
              </a:extLst>
            </p:cNvPr>
            <p:cNvSpPr txBox="1"/>
            <p:nvPr/>
          </p:nvSpPr>
          <p:spPr>
            <a:xfrm>
              <a:off x="2049912" y="962294"/>
              <a:ext cx="4039335" cy="34841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r>
                <a:rPr lang="en-US" sz="1600" spc="1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SEPTEMBER</a:t>
              </a:r>
              <a:r>
                <a:rPr lang="id-ID" sz="1600" spc="1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, </a:t>
              </a:r>
              <a:r>
                <a:rPr lang="id-ID" sz="1600" spc="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2019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C5412F2-6CEF-47E3-9B1C-9B32E3C348D8}"/>
                </a:ext>
              </a:extLst>
            </p:cNvPr>
            <p:cNvSpPr/>
            <p:nvPr/>
          </p:nvSpPr>
          <p:spPr>
            <a:xfrm>
              <a:off x="2058808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25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42ED37C-A21B-4E29-B284-2A62056DAE91}"/>
                </a:ext>
              </a:extLst>
            </p:cNvPr>
            <p:cNvSpPr/>
            <p:nvPr/>
          </p:nvSpPr>
          <p:spPr>
            <a:xfrm>
              <a:off x="2815412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26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0302AF1-30A7-473E-9547-2ED7C021C123}"/>
                </a:ext>
              </a:extLst>
            </p:cNvPr>
            <p:cNvSpPr/>
            <p:nvPr/>
          </p:nvSpPr>
          <p:spPr>
            <a:xfrm>
              <a:off x="3572015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27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C9DF43A-F0D5-4A9C-AF33-7234D53A6EBA}"/>
                </a:ext>
              </a:extLst>
            </p:cNvPr>
            <p:cNvSpPr/>
            <p:nvPr/>
          </p:nvSpPr>
          <p:spPr>
            <a:xfrm>
              <a:off x="4328619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D8CA41D2-6D5B-4339-AD71-BD7C2F9D3B41}"/>
                </a:ext>
              </a:extLst>
            </p:cNvPr>
            <p:cNvSpPr/>
            <p:nvPr/>
          </p:nvSpPr>
          <p:spPr>
            <a:xfrm>
              <a:off x="5085223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29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6DABD2E-1DFC-4745-B3CB-A167AFB17F1C}"/>
                </a:ext>
              </a:extLst>
            </p:cNvPr>
            <p:cNvSpPr/>
            <p:nvPr/>
          </p:nvSpPr>
          <p:spPr>
            <a:xfrm>
              <a:off x="5841827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30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0A206C1-247B-4D3B-AC71-4C59F7AB73DE}"/>
                </a:ext>
              </a:extLst>
            </p:cNvPr>
            <p:cNvSpPr/>
            <p:nvPr/>
          </p:nvSpPr>
          <p:spPr>
            <a:xfrm>
              <a:off x="6598430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31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18D6529-DBF2-496E-9ADC-8767E2C917F6}"/>
                </a:ext>
              </a:extLst>
            </p:cNvPr>
            <p:cNvSpPr/>
            <p:nvPr/>
          </p:nvSpPr>
          <p:spPr>
            <a:xfrm>
              <a:off x="2058808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2F3C9C5-D30F-44AF-AD41-8706D62C23CA}"/>
                </a:ext>
              </a:extLst>
            </p:cNvPr>
            <p:cNvSpPr/>
            <p:nvPr/>
          </p:nvSpPr>
          <p:spPr>
            <a:xfrm>
              <a:off x="3572015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3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AB34C5-3CD0-4AD3-A385-C7948CB1DE94}"/>
                </a:ext>
              </a:extLst>
            </p:cNvPr>
            <p:cNvSpPr/>
            <p:nvPr/>
          </p:nvSpPr>
          <p:spPr>
            <a:xfrm>
              <a:off x="4328619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4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C41F426-98FF-4BAF-8238-5A59E32F4DBD}"/>
                </a:ext>
              </a:extLst>
            </p:cNvPr>
            <p:cNvSpPr/>
            <p:nvPr/>
          </p:nvSpPr>
          <p:spPr>
            <a:xfrm>
              <a:off x="5085223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5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45857CB-C623-4792-84D4-3E9CCC839A94}"/>
                </a:ext>
              </a:extLst>
            </p:cNvPr>
            <p:cNvSpPr/>
            <p:nvPr/>
          </p:nvSpPr>
          <p:spPr>
            <a:xfrm>
              <a:off x="6598430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7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F3F5EE3-675C-4496-96E6-924D9552ED4C}"/>
                </a:ext>
              </a:extLst>
            </p:cNvPr>
            <p:cNvSpPr/>
            <p:nvPr/>
          </p:nvSpPr>
          <p:spPr>
            <a:xfrm>
              <a:off x="2058808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8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E3D069F1-A07F-4E8E-9CDC-843C70189553}"/>
                </a:ext>
              </a:extLst>
            </p:cNvPr>
            <p:cNvSpPr/>
            <p:nvPr/>
          </p:nvSpPr>
          <p:spPr>
            <a:xfrm>
              <a:off x="2815412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9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CEFAA55-678D-4128-9420-5EF16A558058}"/>
                </a:ext>
              </a:extLst>
            </p:cNvPr>
            <p:cNvSpPr/>
            <p:nvPr/>
          </p:nvSpPr>
          <p:spPr>
            <a:xfrm>
              <a:off x="3572015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10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FA5BCE3-59F3-4522-B967-9BD7BE57F1B3}"/>
                </a:ext>
              </a:extLst>
            </p:cNvPr>
            <p:cNvSpPr/>
            <p:nvPr/>
          </p:nvSpPr>
          <p:spPr>
            <a:xfrm>
              <a:off x="4328619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11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A3F9CBA3-9249-4108-9691-4ECFD104920F}"/>
                </a:ext>
              </a:extLst>
            </p:cNvPr>
            <p:cNvSpPr/>
            <p:nvPr/>
          </p:nvSpPr>
          <p:spPr>
            <a:xfrm>
              <a:off x="5085223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12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034A6B56-EF4D-4D93-88A6-B96EBC02DE7F}"/>
                </a:ext>
              </a:extLst>
            </p:cNvPr>
            <p:cNvSpPr/>
            <p:nvPr/>
          </p:nvSpPr>
          <p:spPr>
            <a:xfrm>
              <a:off x="5841827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13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AB4DAB53-84B1-4B14-B5C1-2AED2269BB6C}"/>
                </a:ext>
              </a:extLst>
            </p:cNvPr>
            <p:cNvSpPr/>
            <p:nvPr/>
          </p:nvSpPr>
          <p:spPr>
            <a:xfrm>
              <a:off x="6598430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14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D8B2E346-2FC8-40DC-9E15-78358BD24170}"/>
                </a:ext>
              </a:extLst>
            </p:cNvPr>
            <p:cNvSpPr/>
            <p:nvPr/>
          </p:nvSpPr>
          <p:spPr>
            <a:xfrm>
              <a:off x="2058808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15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BEE41A79-C62E-4C82-A763-FA7603C9B0A0}"/>
                </a:ext>
              </a:extLst>
            </p:cNvPr>
            <p:cNvSpPr/>
            <p:nvPr/>
          </p:nvSpPr>
          <p:spPr>
            <a:xfrm>
              <a:off x="2815412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16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616F9DCF-98D3-44AC-B30F-6483CAB2FFDB}"/>
                </a:ext>
              </a:extLst>
            </p:cNvPr>
            <p:cNvSpPr/>
            <p:nvPr/>
          </p:nvSpPr>
          <p:spPr>
            <a:xfrm>
              <a:off x="3572015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17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BE8A646-5155-45DC-BC1E-3CA9A595087B}"/>
                </a:ext>
              </a:extLst>
            </p:cNvPr>
            <p:cNvSpPr/>
            <p:nvPr/>
          </p:nvSpPr>
          <p:spPr>
            <a:xfrm>
              <a:off x="4328619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18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46302885-2F90-4815-80FF-EBFB874AEE51}"/>
                </a:ext>
              </a:extLst>
            </p:cNvPr>
            <p:cNvSpPr/>
            <p:nvPr/>
          </p:nvSpPr>
          <p:spPr>
            <a:xfrm>
              <a:off x="5085223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19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D72F4D35-B292-4ED8-8E23-EF5A5AF15454}"/>
                </a:ext>
              </a:extLst>
            </p:cNvPr>
            <p:cNvSpPr/>
            <p:nvPr/>
          </p:nvSpPr>
          <p:spPr>
            <a:xfrm>
              <a:off x="5841827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20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742BD2A-6848-4F1B-89A1-3D68B7C9B8BC}"/>
                </a:ext>
              </a:extLst>
            </p:cNvPr>
            <p:cNvSpPr/>
            <p:nvPr/>
          </p:nvSpPr>
          <p:spPr>
            <a:xfrm>
              <a:off x="6598430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21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C3D5B50E-7D62-4F7D-AF03-4A74EC3FD963}"/>
                </a:ext>
              </a:extLst>
            </p:cNvPr>
            <p:cNvSpPr/>
            <p:nvPr/>
          </p:nvSpPr>
          <p:spPr>
            <a:xfrm>
              <a:off x="2058808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22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23CA324C-3934-4001-9CAB-7DDCD27020ED}"/>
                </a:ext>
              </a:extLst>
            </p:cNvPr>
            <p:cNvSpPr/>
            <p:nvPr/>
          </p:nvSpPr>
          <p:spPr>
            <a:xfrm>
              <a:off x="2815412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23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42A6A035-BD5B-4805-B05E-578B4FF09791}"/>
                </a:ext>
              </a:extLst>
            </p:cNvPr>
            <p:cNvSpPr/>
            <p:nvPr/>
          </p:nvSpPr>
          <p:spPr>
            <a:xfrm>
              <a:off x="3572015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24</a:t>
              </a: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EC1F0056-9F25-48C7-A828-27E9C3B53EB7}"/>
                </a:ext>
              </a:extLst>
            </p:cNvPr>
            <p:cNvSpPr/>
            <p:nvPr/>
          </p:nvSpPr>
          <p:spPr>
            <a:xfrm>
              <a:off x="4328619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25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2C420969-7A25-48EE-ACD7-90810F02C488}"/>
                </a:ext>
              </a:extLst>
            </p:cNvPr>
            <p:cNvSpPr/>
            <p:nvPr/>
          </p:nvSpPr>
          <p:spPr>
            <a:xfrm>
              <a:off x="5085223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26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D88EA76-7E98-42F1-8659-832DC8394E45}"/>
                </a:ext>
              </a:extLst>
            </p:cNvPr>
            <p:cNvSpPr/>
            <p:nvPr/>
          </p:nvSpPr>
          <p:spPr>
            <a:xfrm>
              <a:off x="5841827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27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EA83ABAE-81F7-4BFF-B518-1692B08F1BF4}"/>
                </a:ext>
              </a:extLst>
            </p:cNvPr>
            <p:cNvSpPr/>
            <p:nvPr/>
          </p:nvSpPr>
          <p:spPr>
            <a:xfrm>
              <a:off x="6598430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0AF6AE38-7281-4846-9F14-091D3E87E604}"/>
                </a:ext>
              </a:extLst>
            </p:cNvPr>
            <p:cNvSpPr/>
            <p:nvPr/>
          </p:nvSpPr>
          <p:spPr>
            <a:xfrm>
              <a:off x="2058808" y="516541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29</a:t>
              </a: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BFD517B5-17D7-4E73-8540-186A8D711FDE}"/>
                </a:ext>
              </a:extLst>
            </p:cNvPr>
            <p:cNvSpPr/>
            <p:nvPr/>
          </p:nvSpPr>
          <p:spPr>
            <a:xfrm>
              <a:off x="2815412" y="516541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30</a:t>
              </a: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A9201C94-3573-4E32-AA69-4C5D4B027FC2}"/>
                </a:ext>
              </a:extLst>
            </p:cNvPr>
            <p:cNvSpPr/>
            <p:nvPr/>
          </p:nvSpPr>
          <p:spPr>
            <a:xfrm>
              <a:off x="3572015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1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918F39E0-221D-4CF8-8C29-036C49BA2C85}"/>
                </a:ext>
              </a:extLst>
            </p:cNvPr>
            <p:cNvSpPr/>
            <p:nvPr/>
          </p:nvSpPr>
          <p:spPr>
            <a:xfrm>
              <a:off x="4328619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</a:t>
              </a: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28C6B11F-BB8E-4D0C-B910-6191C8F8AEEE}"/>
                </a:ext>
              </a:extLst>
            </p:cNvPr>
            <p:cNvSpPr/>
            <p:nvPr/>
          </p:nvSpPr>
          <p:spPr>
            <a:xfrm>
              <a:off x="5085223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9F34B7E2-9200-4EB6-9545-56C5723F37A0}"/>
                </a:ext>
              </a:extLst>
            </p:cNvPr>
            <p:cNvSpPr/>
            <p:nvPr/>
          </p:nvSpPr>
          <p:spPr>
            <a:xfrm>
              <a:off x="5841827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4</a:t>
              </a: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CDF22BB-C10C-4E07-B92E-E3A6C80E0B38}"/>
                </a:ext>
              </a:extLst>
            </p:cNvPr>
            <p:cNvSpPr/>
            <p:nvPr/>
          </p:nvSpPr>
          <p:spPr>
            <a:xfrm>
              <a:off x="6598430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5</a:t>
              </a: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2724977E-BC9E-42AE-8915-BC0BF029F606}"/>
                </a:ext>
              </a:extLst>
            </p:cNvPr>
            <p:cNvSpPr/>
            <p:nvPr/>
          </p:nvSpPr>
          <p:spPr>
            <a:xfrm>
              <a:off x="5841827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6</a:t>
              </a: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C4A8F43F-395B-446A-82E0-C062F5A5E8C7}"/>
                </a:ext>
              </a:extLst>
            </p:cNvPr>
            <p:cNvSpPr/>
            <p:nvPr/>
          </p:nvSpPr>
          <p:spPr>
            <a:xfrm>
              <a:off x="2397341" y="3696113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890BD43-91EB-4723-9B86-4DFA1CEEF30C}"/>
                </a:ext>
              </a:extLst>
            </p:cNvPr>
            <p:cNvSpPr/>
            <p:nvPr/>
          </p:nvSpPr>
          <p:spPr>
            <a:xfrm>
              <a:off x="6180359" y="3008984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75" name="Rectangle: Top Corners Rounded 74">
              <a:extLst>
                <a:ext uri="{FF2B5EF4-FFF2-40B4-BE49-F238E27FC236}">
                  <a16:creationId xmlns:a16="http://schemas.microsoft.com/office/drawing/2014/main" id="{EAAE17E7-F9E5-4F41-85DA-91AE18CAD3F6}"/>
                </a:ext>
              </a:extLst>
            </p:cNvPr>
            <p:cNvSpPr/>
            <p:nvPr/>
          </p:nvSpPr>
          <p:spPr>
            <a:xfrm>
              <a:off x="2058806" y="1421636"/>
              <a:ext cx="5296228" cy="370800"/>
            </a:xfrm>
            <a:prstGeom prst="round2SameRect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746D1BE-E77E-4930-9525-A05052D7D5DE}"/>
                </a:ext>
              </a:extLst>
            </p:cNvPr>
            <p:cNvSpPr/>
            <p:nvPr/>
          </p:nvSpPr>
          <p:spPr>
            <a:xfrm>
              <a:off x="2058808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SUN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5BB97D5-DCE2-43D8-A208-273D4A306CD1}"/>
                </a:ext>
              </a:extLst>
            </p:cNvPr>
            <p:cNvSpPr/>
            <p:nvPr/>
          </p:nvSpPr>
          <p:spPr>
            <a:xfrm>
              <a:off x="2815412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MON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06A214C-7C58-43DF-AB87-BD5140704A0B}"/>
                </a:ext>
              </a:extLst>
            </p:cNvPr>
            <p:cNvSpPr/>
            <p:nvPr/>
          </p:nvSpPr>
          <p:spPr>
            <a:xfrm>
              <a:off x="3572015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TUE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C84A99A-894C-4A39-B8A2-D28BB2B8C8F9}"/>
                </a:ext>
              </a:extLst>
            </p:cNvPr>
            <p:cNvSpPr/>
            <p:nvPr/>
          </p:nvSpPr>
          <p:spPr>
            <a:xfrm>
              <a:off x="4328619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WED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C5E9058-B770-45F3-8B7C-116BFD2DF17D}"/>
                </a:ext>
              </a:extLst>
            </p:cNvPr>
            <p:cNvSpPr/>
            <p:nvPr/>
          </p:nvSpPr>
          <p:spPr>
            <a:xfrm>
              <a:off x="5085223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THU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7A5DF145-FF0F-43D3-94E4-3AB3778A7C17}"/>
                </a:ext>
              </a:extLst>
            </p:cNvPr>
            <p:cNvSpPr/>
            <p:nvPr/>
          </p:nvSpPr>
          <p:spPr>
            <a:xfrm>
              <a:off x="5841827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FRI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1B4911C1-144B-44C5-88B0-EDE1EF2F3BF6}"/>
                </a:ext>
              </a:extLst>
            </p:cNvPr>
            <p:cNvSpPr/>
            <p:nvPr/>
          </p:nvSpPr>
          <p:spPr>
            <a:xfrm>
              <a:off x="6598430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SAT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BDB728E0-5F7B-4D86-9814-7DF6D07094DA}"/>
                </a:ext>
              </a:extLst>
            </p:cNvPr>
            <p:cNvSpPr/>
            <p:nvPr/>
          </p:nvSpPr>
          <p:spPr>
            <a:xfrm>
              <a:off x="3910548" y="3008984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12D4EFBD-3D0C-4214-B94A-4FBDC2BC9BBB}"/>
                </a:ext>
              </a:extLst>
            </p:cNvPr>
            <p:cNvSpPr/>
            <p:nvPr/>
          </p:nvSpPr>
          <p:spPr>
            <a:xfrm>
              <a:off x="2815412" y="2467187"/>
              <a:ext cx="756604" cy="672978"/>
            </a:xfrm>
            <a:prstGeom prst="rect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DF91D47D-ACF2-4D2D-BE32-5BD3B3885223}"/>
              </a:ext>
            </a:extLst>
          </p:cNvPr>
          <p:cNvGrpSpPr/>
          <p:nvPr/>
        </p:nvGrpSpPr>
        <p:grpSpPr>
          <a:xfrm>
            <a:off x="9041421" y="2490857"/>
            <a:ext cx="2431655" cy="696536"/>
            <a:chOff x="9041421" y="2405839"/>
            <a:chExt cx="2431655" cy="696536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03CA10E-4B12-4793-AB60-C555E1375D91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>
                  <a:solidFill>
                    <a:schemeClr val="bg1"/>
                  </a:solidFill>
                </a:rPr>
                <a:t>Your Text Here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7C669BF3-50DC-48A7-9F76-4A95DE82357B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E6D94784-9234-43F2-BED4-680A3E59F93E}"/>
              </a:ext>
            </a:extLst>
          </p:cNvPr>
          <p:cNvSpPr txBox="1"/>
          <p:nvPr/>
        </p:nvSpPr>
        <p:spPr>
          <a:xfrm>
            <a:off x="8112165" y="2402191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3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rd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D919281D-B129-42F7-8C79-FE4B401EB629}"/>
              </a:ext>
            </a:extLst>
          </p:cNvPr>
          <p:cNvGrpSpPr/>
          <p:nvPr/>
        </p:nvGrpSpPr>
        <p:grpSpPr>
          <a:xfrm>
            <a:off x="9041421" y="3543369"/>
            <a:ext cx="2431655" cy="696536"/>
            <a:chOff x="9041421" y="2405839"/>
            <a:chExt cx="2431655" cy="696536"/>
          </a:xfrm>
        </p:grpSpPr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73CBE265-9D59-42A0-9FD5-49DC4F8FE00C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Your Text Here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BA5E8C66-ABBB-4004-915E-048575AA2FFE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3A00B7B5-A0DE-4F02-B003-75ECC6300AE9}"/>
              </a:ext>
            </a:extLst>
          </p:cNvPr>
          <p:cNvSpPr txBox="1"/>
          <p:nvPr/>
        </p:nvSpPr>
        <p:spPr>
          <a:xfrm>
            <a:off x="8112165" y="3454703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6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th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591FE560-1CEF-48D5-82E4-BD2B87AB4523}"/>
              </a:ext>
            </a:extLst>
          </p:cNvPr>
          <p:cNvGrpSpPr/>
          <p:nvPr/>
        </p:nvGrpSpPr>
        <p:grpSpPr>
          <a:xfrm>
            <a:off x="9041421" y="4595880"/>
            <a:ext cx="2431655" cy="696536"/>
            <a:chOff x="9041421" y="2405839"/>
            <a:chExt cx="2431655" cy="696536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A1D9175C-5E8F-40FE-832E-94578CDD3CB2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en-US" dirty="0"/>
                <a:t>Your Text Here</a:t>
              </a:r>
              <a:endParaRPr lang="id-ID" dirty="0"/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602EE5C-F291-4320-8DF5-CAC9CC7CC61F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B40DAB0C-10D3-4DD9-B9FC-A876360D1CBE}"/>
              </a:ext>
            </a:extLst>
          </p:cNvPr>
          <p:cNvSpPr txBox="1"/>
          <p:nvPr/>
        </p:nvSpPr>
        <p:spPr>
          <a:xfrm>
            <a:off x="8112165" y="4507214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8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th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D208216F-BE5B-4184-AEF7-97DCAA2C4DC6}"/>
              </a:ext>
            </a:extLst>
          </p:cNvPr>
          <p:cNvSpPr txBox="1"/>
          <p:nvPr/>
        </p:nvSpPr>
        <p:spPr>
          <a:xfrm>
            <a:off x="8106937" y="1366883"/>
            <a:ext cx="3601964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Calendar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2019</a:t>
            </a:r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796C40AA-0FEE-46EE-8B2C-45844ACBCA4E}"/>
              </a:ext>
            </a:extLst>
          </p:cNvPr>
          <p:cNvGrpSpPr/>
          <p:nvPr/>
        </p:nvGrpSpPr>
        <p:grpSpPr>
          <a:xfrm>
            <a:off x="8106937" y="1089884"/>
            <a:ext cx="3150279" cy="276999"/>
            <a:chOff x="1013506" y="1570747"/>
            <a:chExt cx="3150279" cy="276999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8C1ADEAB-7364-402C-9881-80DA6B9459E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AB753F66-F2F9-4338-9A83-0851378C833B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FC35A9C3-9BD4-418C-A517-2BDAC08BFC71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5F5B20B4-135E-4F1D-B05F-54255E7CEC41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9E28CBC7-BC51-4F35-9C25-52F6B7D4FEA1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49" name="Freeform 119">
                <a:extLst>
                  <a:ext uri="{FF2B5EF4-FFF2-40B4-BE49-F238E27FC236}">
                    <a16:creationId xmlns:a16="http://schemas.microsoft.com/office/drawing/2014/main" id="{F8052535-99CB-4319-8677-E4F7CF452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A70EB18E-6B7E-434E-A1B2-88A26525A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CF452A80-6A8E-4031-8D3E-66FC9D265B56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35" name="Freeform 142">
                <a:extLst>
                  <a:ext uri="{FF2B5EF4-FFF2-40B4-BE49-F238E27FC236}">
                    <a16:creationId xmlns:a16="http://schemas.microsoft.com/office/drawing/2014/main" id="{D4CD18C9-01A1-4CA8-A92A-20118CBD8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143">
                <a:extLst>
                  <a:ext uri="{FF2B5EF4-FFF2-40B4-BE49-F238E27FC236}">
                    <a16:creationId xmlns:a16="http://schemas.microsoft.com/office/drawing/2014/main" id="{0602CEA9-4808-49E4-8153-90CEF92FAA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144">
                <a:extLst>
                  <a:ext uri="{FF2B5EF4-FFF2-40B4-BE49-F238E27FC236}">
                    <a16:creationId xmlns:a16="http://schemas.microsoft.com/office/drawing/2014/main" id="{27FDB472-DFC0-420B-AA97-1E5D2525C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145">
                <a:extLst>
                  <a:ext uri="{FF2B5EF4-FFF2-40B4-BE49-F238E27FC236}">
                    <a16:creationId xmlns:a16="http://schemas.microsoft.com/office/drawing/2014/main" id="{6683AECB-C7C4-4606-85AD-C0276542AC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146">
                <a:extLst>
                  <a:ext uri="{FF2B5EF4-FFF2-40B4-BE49-F238E27FC236}">
                    <a16:creationId xmlns:a16="http://schemas.microsoft.com/office/drawing/2014/main" id="{F5FA093C-EF86-440E-B51C-B3A74E220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147">
                <a:extLst>
                  <a:ext uri="{FF2B5EF4-FFF2-40B4-BE49-F238E27FC236}">
                    <a16:creationId xmlns:a16="http://schemas.microsoft.com/office/drawing/2014/main" id="{6828B75E-B3FC-422C-B3E0-F00770C78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148">
                <a:extLst>
                  <a:ext uri="{FF2B5EF4-FFF2-40B4-BE49-F238E27FC236}">
                    <a16:creationId xmlns:a16="http://schemas.microsoft.com/office/drawing/2014/main" id="{DC8B89F1-87D3-4906-B020-64E990481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149">
                <a:extLst>
                  <a:ext uri="{FF2B5EF4-FFF2-40B4-BE49-F238E27FC236}">
                    <a16:creationId xmlns:a16="http://schemas.microsoft.com/office/drawing/2014/main" id="{0BD539D9-EAD9-4B62-8EBE-46EE34DBB8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150">
                <a:extLst>
                  <a:ext uri="{FF2B5EF4-FFF2-40B4-BE49-F238E27FC236}">
                    <a16:creationId xmlns:a16="http://schemas.microsoft.com/office/drawing/2014/main" id="{0EEB8837-2230-4466-B4F4-E3BBACCED2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151">
                <a:extLst>
                  <a:ext uri="{FF2B5EF4-FFF2-40B4-BE49-F238E27FC236}">
                    <a16:creationId xmlns:a16="http://schemas.microsoft.com/office/drawing/2014/main" id="{A1BF0CC7-7421-4E1C-9E04-CC84A8FA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9" name="Picture Placeholder 68">
            <a:extLst>
              <a:ext uri="{FF2B5EF4-FFF2-40B4-BE49-F238E27FC236}">
                <a16:creationId xmlns:a16="http://schemas.microsoft.com/office/drawing/2014/main" id="{42670FD6-A290-4742-8B87-0B242753545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6067652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/>
          <p:bldP spid="104" grpId="0"/>
          <p:bldP spid="109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/>
          <p:bldP spid="104" grpId="0"/>
          <p:bldP spid="109" grpId="0"/>
          <p:bldP spid="144" grpId="0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C88C644A-B700-4366-92B0-C9478B8CCCDE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1000">
                <a:srgbClr val="050517">
                  <a:alpha val="90000"/>
                </a:srgbClr>
              </a:gs>
              <a:gs pos="50000">
                <a:srgbClr val="050517">
                  <a:alpha val="97000"/>
                </a:srgbClr>
              </a:gs>
              <a:gs pos="100000">
                <a:srgbClr val="05051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422207A-BCFF-422F-8CB3-239FACFBDF08}"/>
              </a:ext>
            </a:extLst>
          </p:cNvPr>
          <p:cNvGrpSpPr/>
          <p:nvPr/>
        </p:nvGrpSpPr>
        <p:grpSpPr>
          <a:xfrm>
            <a:off x="899501" y="3839373"/>
            <a:ext cx="2177682" cy="1079373"/>
            <a:chOff x="899501" y="3839373"/>
            <a:chExt cx="2177682" cy="107937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E91BE8C-4A38-4677-8B73-38F176936A84}"/>
                </a:ext>
              </a:extLst>
            </p:cNvPr>
            <p:cNvSpPr txBox="1"/>
            <p:nvPr/>
          </p:nvSpPr>
          <p:spPr>
            <a:xfrm>
              <a:off x="899501" y="3839373"/>
              <a:ext cx="21776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</a:rPr>
                <a:t>BLOCKCHAIN WEEK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479C959-A6F0-450F-9186-20A7E4B11807}"/>
                </a:ext>
              </a:extLst>
            </p:cNvPr>
            <p:cNvSpPr txBox="1"/>
            <p:nvPr/>
          </p:nvSpPr>
          <p:spPr>
            <a:xfrm>
              <a:off x="899501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4F1739D-99C7-4DE5-A083-AA15CB115993}"/>
              </a:ext>
            </a:extLst>
          </p:cNvPr>
          <p:cNvGrpSpPr/>
          <p:nvPr/>
        </p:nvGrpSpPr>
        <p:grpSpPr>
          <a:xfrm>
            <a:off x="899501" y="2614800"/>
            <a:ext cx="2177681" cy="931268"/>
            <a:chOff x="899501" y="2614800"/>
            <a:chExt cx="2177681" cy="93126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EFAD533-52F7-4108-AFBD-07171E47A334}"/>
                </a:ext>
              </a:extLst>
            </p:cNvPr>
            <p:cNvSpPr txBox="1"/>
            <p:nvPr/>
          </p:nvSpPr>
          <p:spPr>
            <a:xfrm>
              <a:off x="899501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15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369A2CE-2ED2-4191-B772-B33B19D90C43}"/>
                </a:ext>
              </a:extLst>
            </p:cNvPr>
            <p:cNvSpPr txBox="1"/>
            <p:nvPr/>
          </p:nvSpPr>
          <p:spPr>
            <a:xfrm>
              <a:off x="899501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rPr>
                <a:t>MARCH 2019</a:t>
              </a:r>
            </a:p>
          </p:txBody>
        </p:sp>
      </p:grp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8C14C466-B4FA-47C4-AA59-800C8E8DD6AB}"/>
              </a:ext>
            </a:extLst>
          </p:cNvPr>
          <p:cNvSpPr/>
          <p:nvPr/>
        </p:nvSpPr>
        <p:spPr>
          <a:xfrm>
            <a:off x="1558923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0E237FE-5835-41DE-835C-4C9707E7ABE5}"/>
              </a:ext>
            </a:extLst>
          </p:cNvPr>
          <p:cNvGrpSpPr/>
          <p:nvPr/>
        </p:nvGrpSpPr>
        <p:grpSpPr>
          <a:xfrm>
            <a:off x="3637940" y="3839373"/>
            <a:ext cx="2177682" cy="1079373"/>
            <a:chOff x="3637940" y="3839373"/>
            <a:chExt cx="2177682" cy="107937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97A7BF-600F-4B3B-B6BC-2BEB39F772C4}"/>
                </a:ext>
              </a:extLst>
            </p:cNvPr>
            <p:cNvSpPr txBox="1"/>
            <p:nvPr/>
          </p:nvSpPr>
          <p:spPr>
            <a:xfrm>
              <a:off x="3637940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COMMUNITY VOTING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10BDE7B-27DD-4B63-94AC-CF6A2192585E}"/>
                </a:ext>
              </a:extLst>
            </p:cNvPr>
            <p:cNvSpPr txBox="1"/>
            <p:nvPr/>
          </p:nvSpPr>
          <p:spPr>
            <a:xfrm>
              <a:off x="3637940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77CD8FE-19A7-47E6-9BFE-9DC36A02F014}"/>
              </a:ext>
            </a:extLst>
          </p:cNvPr>
          <p:cNvGrpSpPr/>
          <p:nvPr/>
        </p:nvGrpSpPr>
        <p:grpSpPr>
          <a:xfrm>
            <a:off x="3637940" y="2614800"/>
            <a:ext cx="2177681" cy="931268"/>
            <a:chOff x="3637940" y="2614800"/>
            <a:chExt cx="2177681" cy="93126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774377A-9E82-4ADD-B984-86364B718A5B}"/>
                </a:ext>
              </a:extLst>
            </p:cNvPr>
            <p:cNvSpPr txBox="1"/>
            <p:nvPr/>
          </p:nvSpPr>
          <p:spPr>
            <a:xfrm>
              <a:off x="3637940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21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24A2342-ADDC-4B16-BCBF-85B21A25D7EC}"/>
                </a:ext>
              </a:extLst>
            </p:cNvPr>
            <p:cNvSpPr txBox="1"/>
            <p:nvPr/>
          </p:nvSpPr>
          <p:spPr>
            <a:xfrm>
              <a:off x="3637940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dirty="0"/>
                <a:t>AUGUST 2019</a:t>
              </a:r>
            </a:p>
          </p:txBody>
        </p:sp>
      </p:grp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2DC1F3F0-3B04-49BC-AC3F-BDD0F6543B29}"/>
              </a:ext>
            </a:extLst>
          </p:cNvPr>
          <p:cNvSpPr/>
          <p:nvPr/>
        </p:nvSpPr>
        <p:spPr>
          <a:xfrm>
            <a:off x="4297362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E8D6ACD-F6F7-40BB-9237-7FD78BC5D652}"/>
              </a:ext>
            </a:extLst>
          </p:cNvPr>
          <p:cNvGrpSpPr/>
          <p:nvPr/>
        </p:nvGrpSpPr>
        <p:grpSpPr>
          <a:xfrm>
            <a:off x="6376379" y="3839373"/>
            <a:ext cx="2177682" cy="1079373"/>
            <a:chOff x="6376379" y="3839373"/>
            <a:chExt cx="2177682" cy="107937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C414399-A307-4FD1-9434-4A341753EC12}"/>
                </a:ext>
              </a:extLst>
            </p:cNvPr>
            <p:cNvSpPr txBox="1"/>
            <p:nvPr/>
          </p:nvSpPr>
          <p:spPr>
            <a:xfrm>
              <a:off x="6376379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LONDON CONFERENCE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500518A-F26B-4AC7-A03E-4DA6C7EAB0EC}"/>
                </a:ext>
              </a:extLst>
            </p:cNvPr>
            <p:cNvSpPr txBox="1"/>
            <p:nvPr/>
          </p:nvSpPr>
          <p:spPr>
            <a:xfrm>
              <a:off x="6376379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9E8B70D-EAB4-479F-9800-539D9645A8D8}"/>
              </a:ext>
            </a:extLst>
          </p:cNvPr>
          <p:cNvGrpSpPr/>
          <p:nvPr/>
        </p:nvGrpSpPr>
        <p:grpSpPr>
          <a:xfrm>
            <a:off x="6376379" y="2614800"/>
            <a:ext cx="2177681" cy="931268"/>
            <a:chOff x="6376379" y="2614800"/>
            <a:chExt cx="2177681" cy="93126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49AC169-6F9A-4459-8E06-3933AC9A2AE0}"/>
                </a:ext>
              </a:extLst>
            </p:cNvPr>
            <p:cNvSpPr txBox="1"/>
            <p:nvPr/>
          </p:nvSpPr>
          <p:spPr>
            <a:xfrm>
              <a:off x="6376379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10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6D2091-1849-4ACC-A152-6F04E1C958EA}"/>
                </a:ext>
              </a:extLst>
            </p:cNvPr>
            <p:cNvSpPr txBox="1"/>
            <p:nvPr/>
          </p:nvSpPr>
          <p:spPr>
            <a:xfrm>
              <a:off x="6376379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dirty="0"/>
                <a:t>OCTOBER 2019</a:t>
              </a:r>
            </a:p>
          </p:txBody>
        </p:sp>
      </p:grp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DE6CC074-4F35-4D1E-B1A2-017A0CA5BAE8}"/>
              </a:ext>
            </a:extLst>
          </p:cNvPr>
          <p:cNvSpPr/>
          <p:nvPr/>
        </p:nvSpPr>
        <p:spPr>
          <a:xfrm>
            <a:off x="7035801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492BDB1-4B46-47BF-A4E4-75B2957ADCC6}"/>
              </a:ext>
            </a:extLst>
          </p:cNvPr>
          <p:cNvGrpSpPr/>
          <p:nvPr/>
        </p:nvGrpSpPr>
        <p:grpSpPr>
          <a:xfrm>
            <a:off x="9114817" y="3839373"/>
            <a:ext cx="2177682" cy="1079373"/>
            <a:chOff x="9114817" y="3839373"/>
            <a:chExt cx="2177682" cy="107937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C71763E-2A69-4DF4-91FC-6F94FBA9EFB2}"/>
                </a:ext>
              </a:extLst>
            </p:cNvPr>
            <p:cNvSpPr txBox="1"/>
            <p:nvPr/>
          </p:nvSpPr>
          <p:spPr>
            <a:xfrm>
              <a:off x="9114817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CRYPTONARY RELEASE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B781722-2B47-40EB-B8D0-D31B47C37C38}"/>
                </a:ext>
              </a:extLst>
            </p:cNvPr>
            <p:cNvSpPr txBox="1"/>
            <p:nvPr/>
          </p:nvSpPr>
          <p:spPr>
            <a:xfrm>
              <a:off x="9114817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67BB15D-566F-4EE1-A872-F203BF811883}"/>
              </a:ext>
            </a:extLst>
          </p:cNvPr>
          <p:cNvGrpSpPr/>
          <p:nvPr/>
        </p:nvGrpSpPr>
        <p:grpSpPr>
          <a:xfrm>
            <a:off x="9114817" y="2614800"/>
            <a:ext cx="2177681" cy="931268"/>
            <a:chOff x="9114817" y="2614800"/>
            <a:chExt cx="2177681" cy="93126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7B64954-D8BF-409D-AB1A-237CE4FFD9C3}"/>
                </a:ext>
              </a:extLst>
            </p:cNvPr>
            <p:cNvSpPr txBox="1"/>
            <p:nvPr/>
          </p:nvSpPr>
          <p:spPr>
            <a:xfrm>
              <a:off x="9114817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6505A05-4386-4265-BE41-29E5289B05CC}"/>
                </a:ext>
              </a:extLst>
            </p:cNvPr>
            <p:cNvSpPr txBox="1"/>
            <p:nvPr/>
          </p:nvSpPr>
          <p:spPr>
            <a:xfrm>
              <a:off x="9114817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dirty="0"/>
                <a:t>DECEMBER 2019</a:t>
              </a:r>
            </a:p>
          </p:txBody>
        </p:sp>
      </p:grp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05F2C84F-13A6-4DA6-A671-4A2A4B4DF6EC}"/>
              </a:ext>
            </a:extLst>
          </p:cNvPr>
          <p:cNvSpPr/>
          <p:nvPr/>
        </p:nvSpPr>
        <p:spPr>
          <a:xfrm>
            <a:off x="9774239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DDE200E-8BF4-4277-A494-F764065B19BC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Upcoming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Events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731BA4F-DDE6-4642-BB69-C3AA54E81EC1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4AE2C6E-0537-41D2-8E60-7EC0E2E159C1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A9CB0746-74F0-4C34-9868-E04C1BF26275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71" name="Freeform 119">
                <a:extLst>
                  <a:ext uri="{FF2B5EF4-FFF2-40B4-BE49-F238E27FC236}">
                    <a16:creationId xmlns:a16="http://schemas.microsoft.com/office/drawing/2014/main" id="{A85FE49E-536C-4D51-900D-5788D0271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E0640C9-0E3F-43A3-8044-5DA2A1337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06504C-B713-4ACD-A985-BF18FC10BC72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61" name="Freeform 142">
                <a:extLst>
                  <a:ext uri="{FF2B5EF4-FFF2-40B4-BE49-F238E27FC236}">
                    <a16:creationId xmlns:a16="http://schemas.microsoft.com/office/drawing/2014/main" id="{FFE94894-0786-4C3E-907D-EFA6762F6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43">
                <a:extLst>
                  <a:ext uri="{FF2B5EF4-FFF2-40B4-BE49-F238E27FC236}">
                    <a16:creationId xmlns:a16="http://schemas.microsoft.com/office/drawing/2014/main" id="{FA515B72-F9CD-459D-B3DA-4E06A0C14F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44">
                <a:extLst>
                  <a:ext uri="{FF2B5EF4-FFF2-40B4-BE49-F238E27FC236}">
                    <a16:creationId xmlns:a16="http://schemas.microsoft.com/office/drawing/2014/main" id="{DE4971E5-96F1-48D9-99D9-F68A08170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145">
                <a:extLst>
                  <a:ext uri="{FF2B5EF4-FFF2-40B4-BE49-F238E27FC236}">
                    <a16:creationId xmlns:a16="http://schemas.microsoft.com/office/drawing/2014/main" id="{6AE56D37-B125-4E09-A6AF-CC620250A0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46">
                <a:extLst>
                  <a:ext uri="{FF2B5EF4-FFF2-40B4-BE49-F238E27FC236}">
                    <a16:creationId xmlns:a16="http://schemas.microsoft.com/office/drawing/2014/main" id="{BC5321BB-BA07-462C-8F6B-DB48B9BD9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47">
                <a:extLst>
                  <a:ext uri="{FF2B5EF4-FFF2-40B4-BE49-F238E27FC236}">
                    <a16:creationId xmlns:a16="http://schemas.microsoft.com/office/drawing/2014/main" id="{210E32D5-6C7E-40FA-804E-3EFD075D9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148">
                <a:extLst>
                  <a:ext uri="{FF2B5EF4-FFF2-40B4-BE49-F238E27FC236}">
                    <a16:creationId xmlns:a16="http://schemas.microsoft.com/office/drawing/2014/main" id="{E63909AC-5431-4FC4-8736-FC2560B0B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149">
                <a:extLst>
                  <a:ext uri="{FF2B5EF4-FFF2-40B4-BE49-F238E27FC236}">
                    <a16:creationId xmlns:a16="http://schemas.microsoft.com/office/drawing/2014/main" id="{6E30004F-9824-4486-9761-CA52969CCC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150">
                <a:extLst>
                  <a:ext uri="{FF2B5EF4-FFF2-40B4-BE49-F238E27FC236}">
                    <a16:creationId xmlns:a16="http://schemas.microsoft.com/office/drawing/2014/main" id="{A1EE697A-0AA2-40D1-AFC8-FDABEF07D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151">
                <a:extLst>
                  <a:ext uri="{FF2B5EF4-FFF2-40B4-BE49-F238E27FC236}">
                    <a16:creationId xmlns:a16="http://schemas.microsoft.com/office/drawing/2014/main" id="{C3F3558C-69E6-477A-8931-C882ECBE4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48993880-EB1A-414E-B54D-3CFF15AB6E1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39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235C729F-ECBE-470F-8DA5-2FEEC671BEA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156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53" grpId="0" animBg="1"/>
          <p:bldP spid="54" grpId="0" animBg="1"/>
          <p:bldP spid="55" grpId="0" animBg="1"/>
          <p:bldP spid="59" grpId="0"/>
          <p:bldP spid="6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53" grpId="0" animBg="1"/>
          <p:bldP spid="54" grpId="0" animBg="1"/>
          <p:bldP spid="55" grpId="0" animBg="1"/>
          <p:bldP spid="59" grpId="0"/>
          <p:bldP spid="60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4AECAF6-F2CE-46A6-80BC-D7D19F3237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494A8541-6F0E-4ECD-A995-06AE89D60B7B}"/>
              </a:ext>
            </a:extLst>
          </p:cNvPr>
          <p:cNvSpPr>
            <a:spLocks/>
          </p:cNvSpPr>
          <p:nvPr/>
        </p:nvSpPr>
        <p:spPr bwMode="auto">
          <a:xfrm>
            <a:off x="5154612" y="0"/>
            <a:ext cx="7037388" cy="6861175"/>
          </a:xfrm>
          <a:custGeom>
            <a:avLst/>
            <a:gdLst>
              <a:gd name="T0" fmla="*/ 1075 w 1075"/>
              <a:gd name="T1" fmla="*/ 803 h 1048"/>
              <a:gd name="T2" fmla="*/ 1075 w 1075"/>
              <a:gd name="T3" fmla="*/ 1048 h 1048"/>
              <a:gd name="T4" fmla="*/ 912 w 1075"/>
              <a:gd name="T5" fmla="*/ 1048 h 1048"/>
              <a:gd name="T6" fmla="*/ 888 w 1075"/>
              <a:gd name="T7" fmla="*/ 940 h 1048"/>
              <a:gd name="T8" fmla="*/ 759 w 1075"/>
              <a:gd name="T9" fmla="*/ 845 h 1048"/>
              <a:gd name="T10" fmla="*/ 585 w 1075"/>
              <a:gd name="T11" fmla="*/ 815 h 1048"/>
              <a:gd name="T12" fmla="*/ 534 w 1075"/>
              <a:gd name="T13" fmla="*/ 762 h 1048"/>
              <a:gd name="T14" fmla="*/ 536 w 1075"/>
              <a:gd name="T15" fmla="*/ 692 h 1048"/>
              <a:gd name="T16" fmla="*/ 517 w 1075"/>
              <a:gd name="T17" fmla="*/ 628 h 1048"/>
              <a:gd name="T18" fmla="*/ 447 w 1075"/>
              <a:gd name="T19" fmla="*/ 625 h 1048"/>
              <a:gd name="T20" fmla="*/ 300 w 1075"/>
              <a:gd name="T21" fmla="*/ 624 h 1048"/>
              <a:gd name="T22" fmla="*/ 334 w 1075"/>
              <a:gd name="T23" fmla="*/ 514 h 1048"/>
              <a:gd name="T24" fmla="*/ 292 w 1075"/>
              <a:gd name="T25" fmla="*/ 402 h 1048"/>
              <a:gd name="T26" fmla="*/ 173 w 1075"/>
              <a:gd name="T27" fmla="*/ 362 h 1048"/>
              <a:gd name="T28" fmla="*/ 77 w 1075"/>
              <a:gd name="T29" fmla="*/ 347 h 1048"/>
              <a:gd name="T30" fmla="*/ 12 w 1075"/>
              <a:gd name="T31" fmla="*/ 282 h 1048"/>
              <a:gd name="T32" fmla="*/ 93 w 1075"/>
              <a:gd name="T33" fmla="*/ 109 h 1048"/>
              <a:gd name="T34" fmla="*/ 54 w 1075"/>
              <a:gd name="T35" fmla="*/ 0 h 1048"/>
              <a:gd name="T36" fmla="*/ 163 w 1075"/>
              <a:gd name="T37" fmla="*/ 0 h 1048"/>
              <a:gd name="T38" fmla="*/ 159 w 1075"/>
              <a:gd name="T39" fmla="*/ 106 h 1048"/>
              <a:gd name="T40" fmla="*/ 130 w 1075"/>
              <a:gd name="T41" fmla="*/ 234 h 1048"/>
              <a:gd name="T42" fmla="*/ 248 w 1075"/>
              <a:gd name="T43" fmla="*/ 305 h 1048"/>
              <a:gd name="T44" fmla="*/ 396 w 1075"/>
              <a:gd name="T45" fmla="*/ 288 h 1048"/>
              <a:gd name="T46" fmla="*/ 495 w 1075"/>
              <a:gd name="T47" fmla="*/ 338 h 1048"/>
              <a:gd name="T48" fmla="*/ 464 w 1075"/>
              <a:gd name="T49" fmla="*/ 531 h 1048"/>
              <a:gd name="T50" fmla="*/ 607 w 1075"/>
              <a:gd name="T51" fmla="*/ 634 h 1048"/>
              <a:gd name="T52" fmla="*/ 798 w 1075"/>
              <a:gd name="T53" fmla="*/ 611 h 1048"/>
              <a:gd name="T54" fmla="*/ 920 w 1075"/>
              <a:gd name="T55" fmla="*/ 671 h 1048"/>
              <a:gd name="T56" fmla="*/ 938 w 1075"/>
              <a:gd name="T57" fmla="*/ 731 h 1048"/>
              <a:gd name="T58" fmla="*/ 1030 w 1075"/>
              <a:gd name="T59" fmla="*/ 795 h 1048"/>
              <a:gd name="T60" fmla="*/ 1075 w 1075"/>
              <a:gd name="T61" fmla="*/ 803 h 1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75" h="1048">
                <a:moveTo>
                  <a:pt x="1075" y="803"/>
                </a:moveTo>
                <a:cubicBezTo>
                  <a:pt x="1075" y="1048"/>
                  <a:pt x="1075" y="1048"/>
                  <a:pt x="1075" y="1048"/>
                </a:cubicBezTo>
                <a:cubicBezTo>
                  <a:pt x="912" y="1048"/>
                  <a:pt x="912" y="1048"/>
                  <a:pt x="912" y="1048"/>
                </a:cubicBezTo>
                <a:cubicBezTo>
                  <a:pt x="914" y="1010"/>
                  <a:pt x="907" y="973"/>
                  <a:pt x="888" y="940"/>
                </a:cubicBezTo>
                <a:cubicBezTo>
                  <a:pt x="860" y="892"/>
                  <a:pt x="811" y="862"/>
                  <a:pt x="759" y="845"/>
                </a:cubicBezTo>
                <a:cubicBezTo>
                  <a:pt x="703" y="827"/>
                  <a:pt x="639" y="837"/>
                  <a:pt x="585" y="815"/>
                </a:cubicBezTo>
                <a:cubicBezTo>
                  <a:pt x="562" y="805"/>
                  <a:pt x="541" y="787"/>
                  <a:pt x="534" y="762"/>
                </a:cubicBezTo>
                <a:cubicBezTo>
                  <a:pt x="528" y="740"/>
                  <a:pt x="534" y="716"/>
                  <a:pt x="536" y="692"/>
                </a:cubicBezTo>
                <a:cubicBezTo>
                  <a:pt x="539" y="669"/>
                  <a:pt x="536" y="642"/>
                  <a:pt x="517" y="628"/>
                </a:cubicBezTo>
                <a:cubicBezTo>
                  <a:pt x="497" y="614"/>
                  <a:pt x="470" y="619"/>
                  <a:pt x="447" y="625"/>
                </a:cubicBezTo>
                <a:cubicBezTo>
                  <a:pt x="408" y="636"/>
                  <a:pt x="326" y="676"/>
                  <a:pt x="300" y="624"/>
                </a:cubicBezTo>
                <a:cubicBezTo>
                  <a:pt x="282" y="589"/>
                  <a:pt x="322" y="552"/>
                  <a:pt x="334" y="514"/>
                </a:cubicBezTo>
                <a:cubicBezTo>
                  <a:pt x="347" y="474"/>
                  <a:pt x="326" y="428"/>
                  <a:pt x="292" y="402"/>
                </a:cubicBezTo>
                <a:cubicBezTo>
                  <a:pt x="259" y="376"/>
                  <a:pt x="215" y="366"/>
                  <a:pt x="173" y="362"/>
                </a:cubicBezTo>
                <a:cubicBezTo>
                  <a:pt x="141" y="359"/>
                  <a:pt x="108" y="358"/>
                  <a:pt x="77" y="347"/>
                </a:cubicBezTo>
                <a:cubicBezTo>
                  <a:pt x="47" y="337"/>
                  <a:pt x="18" y="313"/>
                  <a:pt x="12" y="282"/>
                </a:cubicBezTo>
                <a:cubicBezTo>
                  <a:pt x="0" y="218"/>
                  <a:pt x="78" y="172"/>
                  <a:pt x="93" y="109"/>
                </a:cubicBezTo>
                <a:cubicBezTo>
                  <a:pt x="102" y="70"/>
                  <a:pt x="84" y="28"/>
                  <a:pt x="54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68" y="40"/>
                  <a:pt x="165" y="83"/>
                  <a:pt x="159" y="106"/>
                </a:cubicBezTo>
                <a:cubicBezTo>
                  <a:pt x="147" y="149"/>
                  <a:pt x="119" y="191"/>
                  <a:pt x="130" y="234"/>
                </a:cubicBezTo>
                <a:cubicBezTo>
                  <a:pt x="142" y="282"/>
                  <a:pt x="198" y="305"/>
                  <a:pt x="248" y="305"/>
                </a:cubicBezTo>
                <a:cubicBezTo>
                  <a:pt x="298" y="305"/>
                  <a:pt x="346" y="288"/>
                  <a:pt x="396" y="288"/>
                </a:cubicBezTo>
                <a:cubicBezTo>
                  <a:pt x="435" y="289"/>
                  <a:pt x="478" y="303"/>
                  <a:pt x="495" y="338"/>
                </a:cubicBezTo>
                <a:cubicBezTo>
                  <a:pt x="524" y="398"/>
                  <a:pt x="457" y="465"/>
                  <a:pt x="464" y="531"/>
                </a:cubicBezTo>
                <a:cubicBezTo>
                  <a:pt x="471" y="595"/>
                  <a:pt x="543" y="632"/>
                  <a:pt x="607" y="634"/>
                </a:cubicBezTo>
                <a:cubicBezTo>
                  <a:pt x="671" y="635"/>
                  <a:pt x="734" y="612"/>
                  <a:pt x="798" y="611"/>
                </a:cubicBezTo>
                <a:cubicBezTo>
                  <a:pt x="846" y="610"/>
                  <a:pt x="901" y="627"/>
                  <a:pt x="920" y="671"/>
                </a:cubicBezTo>
                <a:cubicBezTo>
                  <a:pt x="929" y="690"/>
                  <a:pt x="929" y="711"/>
                  <a:pt x="938" y="731"/>
                </a:cubicBezTo>
                <a:cubicBezTo>
                  <a:pt x="953" y="766"/>
                  <a:pt x="992" y="785"/>
                  <a:pt x="1030" y="795"/>
                </a:cubicBezTo>
                <a:cubicBezTo>
                  <a:pt x="1045" y="798"/>
                  <a:pt x="1060" y="801"/>
                  <a:pt x="1075" y="8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393700" dist="266700" dir="5400000" sx="93000" sy="93000" algn="t" rotWithShape="0">
              <a:schemeClr val="accent1">
                <a:alpha val="24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9EB78ED1-AC1B-4535-84EE-76BE94FA867C}"/>
              </a:ext>
            </a:extLst>
          </p:cNvPr>
          <p:cNvSpPr>
            <a:spLocks/>
          </p:cNvSpPr>
          <p:nvPr/>
        </p:nvSpPr>
        <p:spPr bwMode="auto">
          <a:xfrm>
            <a:off x="10246353" y="0"/>
            <a:ext cx="1945646" cy="1123950"/>
          </a:xfrm>
          <a:custGeom>
            <a:avLst/>
            <a:gdLst>
              <a:gd name="connsiteX0" fmla="*/ 5479793 w 5479793"/>
              <a:gd name="connsiteY0" fmla="*/ 0 h 3165536"/>
              <a:gd name="connsiteX1" fmla="*/ 58603 w 5479793"/>
              <a:gd name="connsiteY1" fmla="*/ 0 h 3165536"/>
              <a:gd name="connsiteX2" fmla="*/ 18414 w 5479793"/>
              <a:gd name="connsiteY2" fmla="*/ 167071 h 3165536"/>
              <a:gd name="connsiteX3" fmla="*/ 537255 w 5479793"/>
              <a:gd name="connsiteY3" fmla="*/ 1096708 h 3165536"/>
              <a:gd name="connsiteX4" fmla="*/ 2134579 w 5479793"/>
              <a:gd name="connsiteY4" fmla="*/ 1149083 h 3165536"/>
              <a:gd name="connsiteX5" fmla="*/ 2553549 w 5479793"/>
              <a:gd name="connsiteY5" fmla="*/ 2379905 h 3165536"/>
              <a:gd name="connsiteX6" fmla="*/ 4360357 w 5479793"/>
              <a:gd name="connsiteY6" fmla="*/ 2353717 h 3165536"/>
              <a:gd name="connsiteX7" fmla="*/ 4366903 w 5479793"/>
              <a:gd name="connsiteY7" fmla="*/ 2353717 h 3165536"/>
              <a:gd name="connsiteX8" fmla="*/ 4798966 w 5479793"/>
              <a:gd name="connsiteY8" fmla="*/ 2681063 h 3165536"/>
              <a:gd name="connsiteX9" fmla="*/ 5479793 w 5479793"/>
              <a:gd name="connsiteY9" fmla="*/ 3165536 h 3165536"/>
              <a:gd name="connsiteX10" fmla="*/ 5479793 w 5479793"/>
              <a:gd name="connsiteY10" fmla="*/ 0 h 316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79793" h="3165536">
                <a:moveTo>
                  <a:pt x="5479793" y="0"/>
                </a:moveTo>
                <a:lnTo>
                  <a:pt x="58603" y="0"/>
                </a:lnTo>
                <a:lnTo>
                  <a:pt x="18414" y="167071"/>
                </a:lnTo>
                <a:cubicBezTo>
                  <a:pt x="-51307" y="574693"/>
                  <a:pt x="67551" y="1033694"/>
                  <a:pt x="537255" y="1096708"/>
                </a:cubicBezTo>
                <a:cubicBezTo>
                  <a:pt x="1087153" y="1175271"/>
                  <a:pt x="1715609" y="651517"/>
                  <a:pt x="2134579" y="1149083"/>
                </a:cubicBezTo>
                <a:cubicBezTo>
                  <a:pt x="2448806" y="1515711"/>
                  <a:pt x="2056022" y="2118028"/>
                  <a:pt x="2553549" y="2379905"/>
                </a:cubicBezTo>
                <a:cubicBezTo>
                  <a:pt x="3155818" y="2667970"/>
                  <a:pt x="3758088" y="2327530"/>
                  <a:pt x="4360357" y="2353717"/>
                </a:cubicBezTo>
                <a:cubicBezTo>
                  <a:pt x="4360357" y="2353717"/>
                  <a:pt x="4360357" y="2353717"/>
                  <a:pt x="4366903" y="2353717"/>
                </a:cubicBezTo>
                <a:cubicBezTo>
                  <a:pt x="4563296" y="2353717"/>
                  <a:pt x="4740049" y="2491203"/>
                  <a:pt x="4798966" y="2681063"/>
                </a:cubicBezTo>
                <a:cubicBezTo>
                  <a:pt x="4949534" y="3198270"/>
                  <a:pt x="5224483" y="3041144"/>
                  <a:pt x="5479793" y="3165536"/>
                </a:cubicBezTo>
                <a:lnTo>
                  <a:pt x="54797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2500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B4ABA85-4F95-4770-92D1-68DE5FA46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8378" y="2332038"/>
            <a:ext cx="307975" cy="307975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393700" dist="266700" dir="5400000" sx="93000" sy="93000" algn="t" rotWithShape="0">
              <a:schemeClr val="accent5">
                <a:alpha val="24000"/>
              </a:scheme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2902569-5047-4F46-8B55-7199DF1D4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4338" y="5856288"/>
            <a:ext cx="307975" cy="30638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77260E4-CFBA-4FF9-9847-90997627D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0266" y="2063751"/>
            <a:ext cx="190500" cy="1905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393700" dist="266700" dir="5400000" sx="93000" sy="93000" algn="t" rotWithShape="0">
              <a:schemeClr val="accent5">
                <a:alpha val="24000"/>
              </a:scheme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82D75BA-B27B-4489-A42B-A303E3BA7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3351" y="5672138"/>
            <a:ext cx="190500" cy="1905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F7AEAFE-FAF3-48C5-BC8F-61933A86C384}"/>
              </a:ext>
            </a:extLst>
          </p:cNvPr>
          <p:cNvSpPr txBox="1"/>
          <p:nvPr/>
        </p:nvSpPr>
        <p:spPr>
          <a:xfrm>
            <a:off x="1013506" y="1832646"/>
            <a:ext cx="365677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Let Me Introduce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Cryptonary!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BCD3946-024F-4209-A230-BDE5BAD2A818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854B83B-E5FE-4091-AF3F-0DFE545AABCD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24E8111-7E50-4DE8-BB0C-CD2E97E2E109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F940804D-708E-4D49-8601-948393E7C198}"/>
              </a:ext>
            </a:extLst>
          </p:cNvPr>
          <p:cNvSpPr txBox="1"/>
          <p:nvPr/>
        </p:nvSpPr>
        <p:spPr>
          <a:xfrm>
            <a:off x="1013508" y="3413900"/>
            <a:ext cx="493758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543D479-5EC6-446A-A551-E06D525C8540}"/>
              </a:ext>
            </a:extLst>
          </p:cNvPr>
          <p:cNvSpPr txBox="1"/>
          <p:nvPr/>
        </p:nvSpPr>
        <p:spPr>
          <a:xfrm>
            <a:off x="1013508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6B921FE-2F6F-41E7-B4F6-F8EFCABC885A}"/>
              </a:ext>
            </a:extLst>
          </p:cNvPr>
          <p:cNvSpPr txBox="1"/>
          <p:nvPr/>
        </p:nvSpPr>
        <p:spPr>
          <a:xfrm>
            <a:off x="1013508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240K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FC9338B-0428-48B9-B157-2C964A3CD878}"/>
              </a:ext>
            </a:extLst>
          </p:cNvPr>
          <p:cNvSpPr txBox="1"/>
          <p:nvPr/>
        </p:nvSpPr>
        <p:spPr>
          <a:xfrm>
            <a:off x="2763506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F5E3139-3F2D-4E31-B2D5-8E2C011F9035}"/>
              </a:ext>
            </a:extLst>
          </p:cNvPr>
          <p:cNvSpPr txBox="1"/>
          <p:nvPr/>
        </p:nvSpPr>
        <p:spPr>
          <a:xfrm>
            <a:off x="2763506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99,9%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6179EE7-C01B-4EBC-AE3B-9AFF9F1E9304}"/>
              </a:ext>
            </a:extLst>
          </p:cNvPr>
          <p:cNvSpPr txBox="1"/>
          <p:nvPr/>
        </p:nvSpPr>
        <p:spPr>
          <a:xfrm>
            <a:off x="4513504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003BDD7-3CD6-4EF9-B057-E2F536AFCD0C}"/>
              </a:ext>
            </a:extLst>
          </p:cNvPr>
          <p:cNvSpPr txBox="1"/>
          <p:nvPr/>
        </p:nvSpPr>
        <p:spPr>
          <a:xfrm>
            <a:off x="4513504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1460+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10D8B1B-D680-4C16-8567-60B08BFB17CF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7485425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 animBg="1"/>
          <p:bldP spid="14" grpId="0" animBg="1"/>
          <p:bldP spid="15" grpId="0" animBg="1"/>
          <p:bldP spid="17" grpId="0" animBg="1"/>
          <p:bldP spid="18" grpId="0" animBg="1"/>
          <p:bldP spid="34" grpId="0"/>
          <p:bldP spid="38" grpId="0"/>
          <p:bldP spid="64" grpId="0"/>
          <p:bldP spid="65" grpId="0"/>
          <p:bldP spid="62" grpId="0"/>
          <p:bldP spid="63" grpId="0"/>
          <p:bldP spid="60" grpId="0"/>
          <p:bldP spid="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 animBg="1"/>
          <p:bldP spid="14" grpId="0" animBg="1"/>
          <p:bldP spid="15" grpId="0" animBg="1"/>
          <p:bldP spid="17" grpId="0" animBg="1"/>
          <p:bldP spid="18" grpId="0" animBg="1"/>
          <p:bldP spid="34" grpId="0"/>
          <p:bldP spid="38" grpId="0"/>
          <p:bldP spid="64" grpId="0"/>
          <p:bldP spid="65" grpId="0"/>
          <p:bldP spid="62" grpId="0"/>
          <p:bldP spid="63" grpId="0"/>
          <p:bldP spid="60" grpId="0"/>
          <p:bldP spid="61" grpId="0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69">
            <a:extLst>
              <a:ext uri="{FF2B5EF4-FFF2-40B4-BE49-F238E27FC236}">
                <a16:creationId xmlns:a16="http://schemas.microsoft.com/office/drawing/2014/main" id="{4DBFCA5A-955E-4A1B-86D6-955A98DB56F8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1000">
                <a:srgbClr val="050517">
                  <a:alpha val="90000"/>
                </a:srgbClr>
              </a:gs>
              <a:gs pos="50000">
                <a:srgbClr val="050517">
                  <a:alpha val="97000"/>
                </a:srgbClr>
              </a:gs>
              <a:gs pos="100000">
                <a:srgbClr val="05051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467AD5C-71D2-4E62-A7BB-30A3FAAAE6FE}"/>
              </a:ext>
            </a:extLst>
          </p:cNvPr>
          <p:cNvSpPr/>
          <p:nvPr/>
        </p:nvSpPr>
        <p:spPr>
          <a:xfrm>
            <a:off x="1009870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rgbClr val="050517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5DD8639-7763-4F07-885E-F96E23EF423F}"/>
              </a:ext>
            </a:extLst>
          </p:cNvPr>
          <p:cNvSpPr/>
          <p:nvPr/>
        </p:nvSpPr>
        <p:spPr>
          <a:xfrm>
            <a:off x="1745106" y="2646862"/>
            <a:ext cx="771079" cy="30031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65000"/>
                  <a:lumOff val="3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latin typeface="Titillium Web SemiBold" panose="00000700000000000000" pitchFamily="2" charset="0"/>
              </a:rPr>
              <a:t>50% OFF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7529798-4C0A-40A0-B1F9-848E00B8D7B9}"/>
              </a:ext>
            </a:extLst>
          </p:cNvPr>
          <p:cNvSpPr/>
          <p:nvPr/>
        </p:nvSpPr>
        <p:spPr>
          <a:xfrm>
            <a:off x="1610962" y="5156342"/>
            <a:ext cx="1039366" cy="3677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65000"/>
                  <a:lumOff val="3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latin typeface="Titillium Web SemiBold" panose="00000700000000000000" pitchFamily="2" charset="0"/>
              </a:rPr>
              <a:t>SOLD OUT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C4DF0A0-5B96-49D5-AE16-F1B8912CB6F0}"/>
              </a:ext>
            </a:extLst>
          </p:cNvPr>
          <p:cNvGrpSpPr/>
          <p:nvPr/>
        </p:nvGrpSpPr>
        <p:grpSpPr>
          <a:xfrm>
            <a:off x="1322759" y="3431062"/>
            <a:ext cx="1615773" cy="610792"/>
            <a:chOff x="1470970" y="3274661"/>
            <a:chExt cx="1615773" cy="61079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89798E1-D637-4A0A-A294-65CEB9C850AE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382BC3A-8EC2-4480-B029-07FF3EFC8C92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rPr>
                <a:t>0.5 US dollars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5516D96-8257-41FD-97E3-9BD9E4D68FC5}"/>
              </a:ext>
            </a:extLst>
          </p:cNvPr>
          <p:cNvSpPr txBox="1"/>
          <p:nvPr/>
        </p:nvSpPr>
        <p:spPr>
          <a:xfrm>
            <a:off x="1390699" y="4379726"/>
            <a:ext cx="14798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Sold Out 2M Tokens</a:t>
            </a:r>
            <a:b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March 20 - 31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F32CAD0-F95A-4EBA-B328-76541AF0AD3A}"/>
              </a:ext>
            </a:extLst>
          </p:cNvPr>
          <p:cNvCxnSpPr>
            <a:cxnSpLocks/>
          </p:cNvCxnSpPr>
          <p:nvPr/>
        </p:nvCxnSpPr>
        <p:spPr>
          <a:xfrm>
            <a:off x="1229739" y="3262126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1D70959-4FC6-460E-B55A-54AD71BB8B62}"/>
              </a:ext>
            </a:extLst>
          </p:cNvPr>
          <p:cNvCxnSpPr>
            <a:cxnSpLocks/>
          </p:cNvCxnSpPr>
          <p:nvPr/>
        </p:nvCxnSpPr>
        <p:spPr>
          <a:xfrm>
            <a:off x="1229739" y="4210790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580C3841-09CC-4727-A6E5-BE867E375732}"/>
              </a:ext>
            </a:extLst>
          </p:cNvPr>
          <p:cNvSpPr/>
          <p:nvPr/>
        </p:nvSpPr>
        <p:spPr>
          <a:xfrm>
            <a:off x="3649736" y="2323329"/>
            <a:ext cx="2252663" cy="3524250"/>
          </a:xfrm>
          <a:prstGeom prst="roundRect">
            <a:avLst>
              <a:gd name="adj" fmla="val 186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FE76AA1-EFF6-4A0F-872E-C0884A3A88C3}"/>
              </a:ext>
            </a:extLst>
          </p:cNvPr>
          <p:cNvSpPr/>
          <p:nvPr/>
        </p:nvSpPr>
        <p:spPr>
          <a:xfrm>
            <a:off x="4207023" y="2605089"/>
            <a:ext cx="1126978" cy="383860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dirty="0">
                <a:latin typeface="Titillium Web SemiBold" panose="00000700000000000000" pitchFamily="2" charset="0"/>
              </a:rPr>
              <a:t>NOW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CD9D19AB-983D-4A62-AEE3-0AC96E9CFA6B}"/>
              </a:ext>
            </a:extLst>
          </p:cNvPr>
          <p:cNvSpPr/>
          <p:nvPr/>
        </p:nvSpPr>
        <p:spPr>
          <a:xfrm>
            <a:off x="4250828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BUY 35% OFF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2CF982E-E1ED-4FCA-89AA-F03FCBD4C248}"/>
              </a:ext>
            </a:extLst>
          </p:cNvPr>
          <p:cNvGrpSpPr/>
          <p:nvPr/>
        </p:nvGrpSpPr>
        <p:grpSpPr>
          <a:xfrm>
            <a:off x="3962625" y="3431062"/>
            <a:ext cx="1615773" cy="610792"/>
            <a:chOff x="1470970" y="3274661"/>
            <a:chExt cx="1615773" cy="61079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CF4C764-B5A4-420C-92A0-BC7B7AAEC3F2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</a:rPr>
                <a:t>1 COE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B034411-5438-4058-B251-1ADF648916ED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0.65 US dollars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55AD69BA-2CE4-42AB-9056-28DFBB5CFA72}"/>
              </a:ext>
            </a:extLst>
          </p:cNvPr>
          <p:cNvSpPr txBox="1"/>
          <p:nvPr/>
        </p:nvSpPr>
        <p:spPr>
          <a:xfrm>
            <a:off x="4016944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  <a:t>Available 8M Tokens</a:t>
            </a:r>
            <a:b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  <a:t>April 1 - 15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0C400C0-97B1-4132-B1EC-BF58BF28D7D2}"/>
              </a:ext>
            </a:extLst>
          </p:cNvPr>
          <p:cNvCxnSpPr>
            <a:cxnSpLocks/>
          </p:cNvCxnSpPr>
          <p:nvPr/>
        </p:nvCxnSpPr>
        <p:spPr>
          <a:xfrm>
            <a:off x="3869605" y="3262126"/>
            <a:ext cx="1812925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F460B09-E61D-4157-8D2A-79512D402857}"/>
              </a:ext>
            </a:extLst>
          </p:cNvPr>
          <p:cNvCxnSpPr>
            <a:cxnSpLocks/>
          </p:cNvCxnSpPr>
          <p:nvPr/>
        </p:nvCxnSpPr>
        <p:spPr>
          <a:xfrm>
            <a:off x="3869605" y="4210790"/>
            <a:ext cx="1812925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D96C565E-EA46-419B-9E85-F8CA86B4CCB6}"/>
              </a:ext>
            </a:extLst>
          </p:cNvPr>
          <p:cNvSpPr/>
          <p:nvPr/>
        </p:nvSpPr>
        <p:spPr>
          <a:xfrm>
            <a:off x="6289602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rgbClr val="050517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ACBA18F-AB16-4528-9FB6-394B4793BFD9}"/>
              </a:ext>
            </a:extLst>
          </p:cNvPr>
          <p:cNvSpPr/>
          <p:nvPr/>
        </p:nvSpPr>
        <p:spPr>
          <a:xfrm>
            <a:off x="7024838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1000" dirty="0">
                <a:solidFill>
                  <a:schemeClr val="bg1">
                    <a:lumMod val="95000"/>
                  </a:schemeClr>
                </a:solidFill>
                <a:latin typeface="Titillium Web SemiBold" panose="00000700000000000000" pitchFamily="2" charset="0"/>
              </a:rPr>
              <a:t>25% OFF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75E6F44-1939-4837-899A-FA9883DC2314}"/>
              </a:ext>
            </a:extLst>
          </p:cNvPr>
          <p:cNvSpPr/>
          <p:nvPr/>
        </p:nvSpPr>
        <p:spPr>
          <a:xfrm>
            <a:off x="6890694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solidFill>
                  <a:schemeClr val="bg1">
                    <a:lumMod val="95000"/>
                  </a:schemeClr>
                </a:solidFill>
                <a:latin typeface="Titillium Web SemiBold" panose="00000700000000000000" pitchFamily="2" charset="0"/>
              </a:rPr>
              <a:t>25 DAYS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3E34F57-01F3-4590-BE6C-523EC51B5DFA}"/>
              </a:ext>
            </a:extLst>
          </p:cNvPr>
          <p:cNvGrpSpPr/>
          <p:nvPr/>
        </p:nvGrpSpPr>
        <p:grpSpPr>
          <a:xfrm>
            <a:off x="6602491" y="3431062"/>
            <a:ext cx="1615773" cy="610792"/>
            <a:chOff x="1470970" y="3274661"/>
            <a:chExt cx="1615773" cy="61079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D0E36FD-FC6B-4A2C-9D5C-0349F899A4E4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12C23EA-8EA7-4D6F-8CC9-C2A39D0C2C1F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0.75 US dollars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0288C211-EAD5-499E-A524-B3F8C7A0C893}"/>
              </a:ext>
            </a:extLst>
          </p:cNvPr>
          <p:cNvSpPr txBox="1"/>
          <p:nvPr/>
        </p:nvSpPr>
        <p:spPr>
          <a:xfrm>
            <a:off x="6656809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Available 6M Tokens</a:t>
            </a:r>
            <a:b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April 16 - 25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1B66A8F-BD8A-4278-84F1-F02F52A6D8AE}"/>
              </a:ext>
            </a:extLst>
          </p:cNvPr>
          <p:cNvCxnSpPr>
            <a:cxnSpLocks/>
          </p:cNvCxnSpPr>
          <p:nvPr/>
        </p:nvCxnSpPr>
        <p:spPr>
          <a:xfrm>
            <a:off x="6509471" y="3262126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263D2E7-6712-4EAD-A29B-D9B440C282E3}"/>
              </a:ext>
            </a:extLst>
          </p:cNvPr>
          <p:cNvCxnSpPr>
            <a:cxnSpLocks/>
          </p:cNvCxnSpPr>
          <p:nvPr/>
        </p:nvCxnSpPr>
        <p:spPr>
          <a:xfrm>
            <a:off x="6509471" y="4210790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087C9890-68D5-4E6B-B879-CBFB5B007C1C}"/>
              </a:ext>
            </a:extLst>
          </p:cNvPr>
          <p:cNvSpPr/>
          <p:nvPr/>
        </p:nvSpPr>
        <p:spPr>
          <a:xfrm>
            <a:off x="8929467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rgbClr val="050517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20B83E3D-BD0C-4747-9608-AC623836A843}"/>
              </a:ext>
            </a:extLst>
          </p:cNvPr>
          <p:cNvSpPr/>
          <p:nvPr/>
        </p:nvSpPr>
        <p:spPr>
          <a:xfrm>
            <a:off x="9664703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1000" dirty="0">
                <a:solidFill>
                  <a:schemeClr val="bg1">
                    <a:lumMod val="95000"/>
                  </a:schemeClr>
                </a:solidFill>
                <a:latin typeface="Titillium Web SemiBold" panose="00000700000000000000" pitchFamily="2" charset="0"/>
              </a:rPr>
              <a:t>10% OFF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A7D7D551-7441-457F-A214-F16D6016D07A}"/>
              </a:ext>
            </a:extLst>
          </p:cNvPr>
          <p:cNvSpPr/>
          <p:nvPr/>
        </p:nvSpPr>
        <p:spPr>
          <a:xfrm>
            <a:off x="9530559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solidFill>
                  <a:schemeClr val="bg1">
                    <a:lumMod val="95000"/>
                  </a:schemeClr>
                </a:solidFill>
                <a:latin typeface="Titillium Web SemiBold" panose="00000700000000000000" pitchFamily="2" charset="0"/>
              </a:rPr>
              <a:t>25 DAYS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D1AF617-0E5E-497A-B12E-A9651C217096}"/>
              </a:ext>
            </a:extLst>
          </p:cNvPr>
          <p:cNvGrpSpPr/>
          <p:nvPr/>
        </p:nvGrpSpPr>
        <p:grpSpPr>
          <a:xfrm>
            <a:off x="9242356" y="3431062"/>
            <a:ext cx="1615773" cy="610792"/>
            <a:chOff x="1470970" y="3274661"/>
            <a:chExt cx="1615773" cy="610792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D78B845-D06B-425D-837A-3B31EB6692A0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1 COE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52B070B-4EA9-4258-820B-ECFE75C37E48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0.9 US dollars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F2AB456-FDEB-4B05-93FA-F46D63F86B65}"/>
              </a:ext>
            </a:extLst>
          </p:cNvPr>
          <p:cNvSpPr txBox="1"/>
          <p:nvPr/>
        </p:nvSpPr>
        <p:spPr>
          <a:xfrm>
            <a:off x="9296670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Available 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4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M Tokens</a:t>
            </a:r>
            <a:br>
              <a:rPr lang="en-US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April 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26 – May 10</a:t>
            </a:r>
            <a:endParaRPr lang="en-US" sz="12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2F49C565-CCF7-4CB6-8225-EBBDC651B022}"/>
              </a:ext>
            </a:extLst>
          </p:cNvPr>
          <p:cNvCxnSpPr>
            <a:cxnSpLocks/>
          </p:cNvCxnSpPr>
          <p:nvPr/>
        </p:nvCxnSpPr>
        <p:spPr>
          <a:xfrm>
            <a:off x="9149336" y="3262126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5904D34-A9E8-4C3C-9FF0-7F2C75AC7732}"/>
              </a:ext>
            </a:extLst>
          </p:cNvPr>
          <p:cNvCxnSpPr>
            <a:cxnSpLocks/>
          </p:cNvCxnSpPr>
          <p:nvPr/>
        </p:nvCxnSpPr>
        <p:spPr>
          <a:xfrm>
            <a:off x="9149336" y="4210790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>
            <a:extLst>
              <a:ext uri="{FF2B5EF4-FFF2-40B4-BE49-F238E27FC236}">
                <a16:creationId xmlns:a16="http://schemas.microsoft.com/office/drawing/2014/main" id="{3B53EB3E-0B1F-4CBE-9612-1C11B4922D5F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Buy Tokens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35% Off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14D6F9F-59EB-4F7D-B79A-0A475415E51C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Your Amazing Subtitle Here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16C742E-84DB-4661-9E4F-C29760568982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99A8BE21-2527-4714-9994-EEDD23B61EA0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94" name="Freeform 119">
                <a:extLst>
                  <a:ext uri="{FF2B5EF4-FFF2-40B4-BE49-F238E27FC236}">
                    <a16:creationId xmlns:a16="http://schemas.microsoft.com/office/drawing/2014/main" id="{A52D22F0-7305-4278-AB56-1C7499A5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2F22F0E-2107-425E-B4EF-588ABE1BF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B99E1E6B-FA22-483F-A704-EC1E1B464BE7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64" name="Freeform 142">
                <a:extLst>
                  <a:ext uri="{FF2B5EF4-FFF2-40B4-BE49-F238E27FC236}">
                    <a16:creationId xmlns:a16="http://schemas.microsoft.com/office/drawing/2014/main" id="{09D8E51E-4452-4B4A-9255-8359921BF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43">
                <a:extLst>
                  <a:ext uri="{FF2B5EF4-FFF2-40B4-BE49-F238E27FC236}">
                    <a16:creationId xmlns:a16="http://schemas.microsoft.com/office/drawing/2014/main" id="{94F3D44A-BFDC-4499-BF32-A2D94614D2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44">
                <a:extLst>
                  <a:ext uri="{FF2B5EF4-FFF2-40B4-BE49-F238E27FC236}">
                    <a16:creationId xmlns:a16="http://schemas.microsoft.com/office/drawing/2014/main" id="{8A7F0C4F-B087-420C-AEC5-A32350AA9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145">
                <a:extLst>
                  <a:ext uri="{FF2B5EF4-FFF2-40B4-BE49-F238E27FC236}">
                    <a16:creationId xmlns:a16="http://schemas.microsoft.com/office/drawing/2014/main" id="{A16454B1-0704-4A33-9872-492F5DD029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146">
                <a:extLst>
                  <a:ext uri="{FF2B5EF4-FFF2-40B4-BE49-F238E27FC236}">
                    <a16:creationId xmlns:a16="http://schemas.microsoft.com/office/drawing/2014/main" id="{A3A961B6-DABA-4EC9-A888-0EED020FF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147">
                <a:extLst>
                  <a:ext uri="{FF2B5EF4-FFF2-40B4-BE49-F238E27FC236}">
                    <a16:creationId xmlns:a16="http://schemas.microsoft.com/office/drawing/2014/main" id="{4EAF2AE9-E782-4612-AB91-0334CD54D7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48">
                <a:extLst>
                  <a:ext uri="{FF2B5EF4-FFF2-40B4-BE49-F238E27FC236}">
                    <a16:creationId xmlns:a16="http://schemas.microsoft.com/office/drawing/2014/main" id="{1343C1F1-B414-43C1-AB77-935A1223F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49">
                <a:extLst>
                  <a:ext uri="{FF2B5EF4-FFF2-40B4-BE49-F238E27FC236}">
                    <a16:creationId xmlns:a16="http://schemas.microsoft.com/office/drawing/2014/main" id="{5FE61BC8-8996-4405-8F54-48536F9EBA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50">
                <a:extLst>
                  <a:ext uri="{FF2B5EF4-FFF2-40B4-BE49-F238E27FC236}">
                    <a16:creationId xmlns:a16="http://schemas.microsoft.com/office/drawing/2014/main" id="{31963B5C-7D2A-4142-B64B-B0A4ADA05C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151">
                <a:extLst>
                  <a:ext uri="{FF2B5EF4-FFF2-40B4-BE49-F238E27FC236}">
                    <a16:creationId xmlns:a16="http://schemas.microsoft.com/office/drawing/2014/main" id="{53EAA57C-466F-4918-993C-B8B30B7F8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2571362E-F431-4630-B405-C40AC9B874B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40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07F2968-9C54-40EA-A32F-C442FC1C60B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5500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6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9" dur="7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2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5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8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1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ntr" presetSubtype="3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4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8" grpId="0" animBg="1"/>
          <p:bldP spid="12" grpId="0" animBg="1"/>
          <p:bldP spid="11" grpId="0"/>
          <p:bldP spid="26" grpId="0" animBg="1"/>
          <p:bldP spid="28" grpId="0"/>
          <p:bldP spid="29" grpId="0" animBg="1"/>
          <p:bldP spid="32" grpId="0"/>
          <p:bldP spid="38" grpId="0" animBg="1"/>
          <p:bldP spid="40" grpId="0" animBg="1"/>
          <p:bldP spid="41" grpId="0" animBg="1"/>
          <p:bldP spid="44" grpId="0"/>
          <p:bldP spid="50" grpId="0" animBg="1"/>
          <p:bldP spid="52" grpId="0" animBg="1"/>
          <p:bldP spid="53" grpId="0" animBg="1"/>
          <p:bldP spid="56" grpId="0"/>
          <p:bldP spid="88" grpId="0"/>
          <p:bldP spid="8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6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9" dur="7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2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5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8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1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ntr" presetSubtype="3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4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8" grpId="0" animBg="1"/>
          <p:bldP spid="12" grpId="0" animBg="1"/>
          <p:bldP spid="11" grpId="0"/>
          <p:bldP spid="26" grpId="0" animBg="1"/>
          <p:bldP spid="28" grpId="0"/>
          <p:bldP spid="29" grpId="0" animBg="1"/>
          <p:bldP spid="32" grpId="0"/>
          <p:bldP spid="38" grpId="0" animBg="1"/>
          <p:bldP spid="40" grpId="0" animBg="1"/>
          <p:bldP spid="41" grpId="0" animBg="1"/>
          <p:bldP spid="44" grpId="0"/>
          <p:bldP spid="50" grpId="0" animBg="1"/>
          <p:bldP spid="52" grpId="0" animBg="1"/>
          <p:bldP spid="53" grpId="0" animBg="1"/>
          <p:bldP spid="56" grpId="0"/>
          <p:bldP spid="88" grpId="0"/>
          <p:bldP spid="89" grpId="0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Freeform 119">
            <a:extLst>
              <a:ext uri="{FF2B5EF4-FFF2-40B4-BE49-F238E27FC236}">
                <a16:creationId xmlns:a16="http://schemas.microsoft.com/office/drawing/2014/main" id="{16584401-ED56-40C3-BA62-EF6173808113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2" name="Freeform 119">
            <a:extLst>
              <a:ext uri="{FF2B5EF4-FFF2-40B4-BE49-F238E27FC236}">
                <a16:creationId xmlns:a16="http://schemas.microsoft.com/office/drawing/2014/main" id="{BD9AF32E-9508-4AAD-8248-86523B738518}"/>
              </a:ext>
            </a:extLst>
          </p:cNvPr>
          <p:cNvSpPr>
            <a:spLocks/>
          </p:cNvSpPr>
          <p:nvPr/>
        </p:nvSpPr>
        <p:spPr bwMode="auto">
          <a:xfrm>
            <a:off x="8011270" y="1727665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4" name="Freeform 119">
            <a:extLst>
              <a:ext uri="{FF2B5EF4-FFF2-40B4-BE49-F238E27FC236}">
                <a16:creationId xmlns:a16="http://schemas.microsoft.com/office/drawing/2014/main" id="{2BC5EAEF-A7DA-469F-A3FA-590D73E7A2BA}"/>
              </a:ext>
            </a:extLst>
          </p:cNvPr>
          <p:cNvSpPr>
            <a:spLocks/>
          </p:cNvSpPr>
          <p:nvPr/>
        </p:nvSpPr>
        <p:spPr bwMode="auto">
          <a:xfrm>
            <a:off x="738305" y="945149"/>
            <a:ext cx="678697" cy="76673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1" name="Freeform 119">
            <a:extLst>
              <a:ext uri="{FF2B5EF4-FFF2-40B4-BE49-F238E27FC236}">
                <a16:creationId xmlns:a16="http://schemas.microsoft.com/office/drawing/2014/main" id="{A319426D-D136-4852-A06E-885FF4FD8F6E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2" name="Freeform 119">
            <a:extLst>
              <a:ext uri="{FF2B5EF4-FFF2-40B4-BE49-F238E27FC236}">
                <a16:creationId xmlns:a16="http://schemas.microsoft.com/office/drawing/2014/main" id="{2905A74D-AB5A-4838-881F-14AF60EED621}"/>
              </a:ext>
            </a:extLst>
          </p:cNvPr>
          <p:cNvSpPr>
            <a:spLocks/>
          </p:cNvSpPr>
          <p:nvPr/>
        </p:nvSpPr>
        <p:spPr bwMode="auto">
          <a:xfrm>
            <a:off x="5252507" y="1328518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5238F831-D4EE-447D-9956-D3C6C87D044F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B123C9F3-AFB8-4297-A643-1DAD8BBD0307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7C37CE0-31D4-4F4F-87B1-164081B527DB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D1E2E0D-4E56-403E-A13F-81F1A2489C38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83A274BA-E0CE-442E-805D-ADE6E272D89F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D4224D8F-5BE2-4964-9B13-735C48362E28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129802A-C022-4AA5-A15F-0511D6E90295}"/>
              </a:ext>
            </a:extLst>
          </p:cNvPr>
          <p:cNvSpPr/>
          <p:nvPr/>
        </p:nvSpPr>
        <p:spPr>
          <a:xfrm flipH="1">
            <a:off x="8154072" y="373905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FB2DF2E2-0C43-4D2D-8355-CF74D1ACA2BD}"/>
              </a:ext>
            </a:extLst>
          </p:cNvPr>
          <p:cNvSpPr/>
          <p:nvPr/>
        </p:nvSpPr>
        <p:spPr>
          <a:xfrm>
            <a:off x="6234414" y="2255712"/>
            <a:ext cx="2333625" cy="3795711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6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D411925-2CB5-44B8-971A-0F8E26C0C39D}"/>
              </a:ext>
            </a:extLst>
          </p:cNvPr>
          <p:cNvGrpSpPr/>
          <p:nvPr/>
        </p:nvGrpSpPr>
        <p:grpSpPr>
          <a:xfrm>
            <a:off x="6312385" y="4569672"/>
            <a:ext cx="2177682" cy="630943"/>
            <a:chOff x="1244784" y="4074291"/>
            <a:chExt cx="2177682" cy="63094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D6C8144-CDFD-406C-9A5F-1900F2982590}"/>
                </a:ext>
              </a:extLst>
            </p:cNvPr>
            <p:cNvSpPr txBox="1"/>
            <p:nvPr/>
          </p:nvSpPr>
          <p:spPr>
            <a:xfrm>
              <a:off x="1244784" y="4074291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/>
                <a:t>$</a:t>
              </a:r>
              <a:r>
                <a:rPr lang="en-US" sz="2400" dirty="0"/>
                <a:t>3</a:t>
              </a:r>
              <a:r>
                <a:rPr lang="id-ID" sz="2400" dirty="0"/>
                <a:t>.</a:t>
              </a:r>
              <a:r>
                <a:rPr lang="en-US" sz="2400" dirty="0"/>
                <a:t>10</a:t>
              </a:r>
              <a:endParaRPr lang="id-ID" sz="2400" dirty="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9E375006-B89B-41A0-B06C-CEE4CD4EA917}"/>
                </a:ext>
              </a:extLst>
            </p:cNvPr>
            <p:cNvSpPr txBox="1"/>
            <p:nvPr/>
          </p:nvSpPr>
          <p:spPr>
            <a:xfrm>
              <a:off x="1244784" y="4443624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9DC96276-E46D-4A63-B834-572A0D9D0F8E}"/>
              </a:ext>
            </a:extLst>
          </p:cNvPr>
          <p:cNvSpPr txBox="1"/>
          <p:nvPr/>
        </p:nvSpPr>
        <p:spPr>
          <a:xfrm>
            <a:off x="6312385" y="257493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en-US" sz="1800" dirty="0">
                <a:solidFill>
                  <a:schemeClr val="accent5"/>
                </a:solidFill>
                <a:latin typeface="Titillium Web" panose="00000500000000000000" pitchFamily="2" charset="0"/>
              </a:rPr>
              <a:t>Ethereum</a:t>
            </a:r>
            <a:endParaRPr lang="id-ID" sz="1800" dirty="0">
              <a:solidFill>
                <a:schemeClr val="accent5"/>
              </a:solidFill>
              <a:latin typeface="Titillium Web" panose="000005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ACDEB3F-3A3F-4858-BFBF-9BABA300CBF4}"/>
              </a:ext>
            </a:extLst>
          </p:cNvPr>
          <p:cNvSpPr txBox="1"/>
          <p:nvPr/>
        </p:nvSpPr>
        <p:spPr>
          <a:xfrm>
            <a:off x="6312385" y="323924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00K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HOT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GPU Rigs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B245973-D943-4242-9EDB-C0233587F976}"/>
              </a:ext>
            </a:extLst>
          </p:cNvPr>
          <p:cNvGrpSpPr/>
          <p:nvPr/>
        </p:nvGrpSpPr>
        <p:grpSpPr>
          <a:xfrm>
            <a:off x="6873868" y="5454548"/>
            <a:ext cx="1054714" cy="305872"/>
            <a:chOff x="8980177" y="2237164"/>
            <a:chExt cx="1054714" cy="305872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F4E709EB-8595-41C8-8B0A-597FD8B0C2AF}"/>
                </a:ext>
              </a:extLst>
            </p:cNvPr>
            <p:cNvSpPr/>
            <p:nvPr/>
          </p:nvSpPr>
          <p:spPr>
            <a:xfrm>
              <a:off x="8980177" y="2237164"/>
              <a:ext cx="1054714" cy="305872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6B6B85D-2989-47EF-9511-E7FF5BF8FAB5}"/>
                </a:ext>
              </a:extLst>
            </p:cNvPr>
            <p:cNvSpPr txBox="1"/>
            <p:nvPr/>
          </p:nvSpPr>
          <p:spPr>
            <a:xfrm>
              <a:off x="9008751" y="2266989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Mining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F54A8DD-03C1-4D5F-85A8-C856DE9C817B}"/>
              </a:ext>
            </a:extLst>
          </p:cNvPr>
          <p:cNvSpPr/>
          <p:nvPr/>
        </p:nvSpPr>
        <p:spPr>
          <a:xfrm>
            <a:off x="1013506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DA9AA97-98C4-4617-965A-979768140903}"/>
              </a:ext>
            </a:extLst>
          </p:cNvPr>
          <p:cNvGrpSpPr/>
          <p:nvPr/>
        </p:nvGrpSpPr>
        <p:grpSpPr>
          <a:xfrm>
            <a:off x="1091477" y="4498547"/>
            <a:ext cx="2177682" cy="630943"/>
            <a:chOff x="1244784" y="3963447"/>
            <a:chExt cx="2177682" cy="63094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6E282EC-4ACF-4B9D-9183-C9D2BBF5E557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$1.</a:t>
              </a:r>
              <a:r>
                <a:rPr lang="en-US" sz="2400" dirty="0">
                  <a:solidFill>
                    <a:schemeClr val="bg1"/>
                  </a:solidFill>
                </a:rPr>
                <a:t>25</a:t>
              </a:r>
              <a:endParaRPr lang="id-ID" sz="24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BB7C456-AD86-4FE9-B0AF-B2657472E47F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49964324-70BA-4B8C-BC07-3872F3C31F4D}"/>
              </a:ext>
            </a:extLst>
          </p:cNvPr>
          <p:cNvSpPr txBox="1"/>
          <p:nvPr/>
        </p:nvSpPr>
        <p:spPr>
          <a:xfrm>
            <a:off x="1091477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2400" spc="100">
                <a:solidFill>
                  <a:schemeClr val="bg1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800" dirty="0">
                <a:latin typeface="Titillium Web" panose="00000500000000000000" pitchFamily="2" charset="0"/>
              </a:rPr>
              <a:t>Dash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E6465A3-3530-46B6-8DC4-156DBED64DAA}"/>
              </a:ext>
            </a:extLst>
          </p:cNvPr>
          <p:cNvSpPr txBox="1"/>
          <p:nvPr/>
        </p:nvSpPr>
        <p:spPr>
          <a:xfrm>
            <a:off x="1091477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No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08A7EC4-AC83-4DF0-A8C7-F98EE0E81036}"/>
              </a:ext>
            </a:extLst>
          </p:cNvPr>
          <p:cNvGrpSpPr/>
          <p:nvPr/>
        </p:nvGrpSpPr>
        <p:grpSpPr>
          <a:xfrm>
            <a:off x="1652960" y="5340493"/>
            <a:ext cx="1054714" cy="305872"/>
            <a:chOff x="8980177" y="2126320"/>
            <a:chExt cx="1054714" cy="305872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C6C3A159-67AC-4195-A4FD-649E11E8F116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BED2D38-E2E4-4F68-BD79-7B11BDE8F1ED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en-US" sz="1000" dirty="0"/>
                <a:t>Start Mining</a:t>
              </a:r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ADA7D3FD-F4BB-464F-BCB8-CDCF0534ACCD}"/>
              </a:ext>
            </a:extLst>
          </p:cNvPr>
          <p:cNvSpPr/>
          <p:nvPr/>
        </p:nvSpPr>
        <p:spPr>
          <a:xfrm>
            <a:off x="3623960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CD026EE-CFD7-4DFD-A0A2-B8DE4AABF35E}"/>
              </a:ext>
            </a:extLst>
          </p:cNvPr>
          <p:cNvGrpSpPr/>
          <p:nvPr/>
        </p:nvGrpSpPr>
        <p:grpSpPr>
          <a:xfrm>
            <a:off x="3701931" y="4498547"/>
            <a:ext cx="2177682" cy="630943"/>
            <a:chOff x="1244784" y="3963447"/>
            <a:chExt cx="2177682" cy="63094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DD2342E-1BEE-4DC0-8F8D-44D870E0726B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</a:t>
              </a:r>
              <a:r>
                <a:rPr lang="en-US" sz="2400" dirty="0">
                  <a:solidFill>
                    <a:schemeClr val="bg1"/>
                  </a:solidFill>
                </a:rPr>
                <a:t>4</a:t>
              </a:r>
              <a:r>
                <a:rPr lang="id-ID" sz="2400" dirty="0">
                  <a:solidFill>
                    <a:schemeClr val="bg1"/>
                  </a:solidFill>
                </a:rPr>
                <a:t>.</a:t>
              </a:r>
              <a:r>
                <a:rPr lang="en-US" sz="2400" dirty="0">
                  <a:solidFill>
                    <a:schemeClr val="bg1"/>
                  </a:solidFill>
                </a:rPr>
                <a:t>50</a:t>
              </a:r>
              <a:endParaRPr lang="id-ID" sz="2400" dirty="0">
                <a:solidFill>
                  <a:schemeClr val="bg1"/>
                </a:solidFill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85B5736-2AB3-4FAE-9947-AE101837B366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B1D1F76B-9AC9-45A8-A6BC-ABA050476890}"/>
              </a:ext>
            </a:extLst>
          </p:cNvPr>
          <p:cNvSpPr txBox="1"/>
          <p:nvPr/>
        </p:nvSpPr>
        <p:spPr>
          <a:xfrm>
            <a:off x="3701931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en-US" sz="1800" dirty="0" err="1">
                <a:solidFill>
                  <a:schemeClr val="bg1"/>
                </a:solidFill>
                <a:latin typeface="Titillium Web" panose="00000500000000000000" pitchFamily="2" charset="0"/>
              </a:rPr>
              <a:t>Scrypt</a:t>
            </a:r>
            <a:endParaRPr lang="id-ID" sz="1800" dirty="0">
              <a:solidFill>
                <a:schemeClr val="bg1"/>
              </a:solidFill>
              <a:latin typeface="Titillium Web" panose="00000500000000000000" pitchFamily="2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BA09792-EFF5-4425-93D3-E93F369CEE18}"/>
              </a:ext>
            </a:extLst>
          </p:cNvPr>
          <p:cNvSpPr txBox="1"/>
          <p:nvPr/>
        </p:nvSpPr>
        <p:spPr>
          <a:xfrm>
            <a:off x="3701931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$0,005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29B3708-CDEA-4ADE-B508-10A2BCFAA2BC}"/>
              </a:ext>
            </a:extLst>
          </p:cNvPr>
          <p:cNvGrpSpPr/>
          <p:nvPr/>
        </p:nvGrpSpPr>
        <p:grpSpPr>
          <a:xfrm>
            <a:off x="4263414" y="5340493"/>
            <a:ext cx="1054714" cy="305872"/>
            <a:chOff x="8980177" y="2126320"/>
            <a:chExt cx="1054714" cy="30587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0B073A13-8B92-45B4-9ABE-55F6E549CC66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F141C08-FA8B-4349-AA85-170898349EF5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Mining</a:t>
              </a:r>
            </a:p>
          </p:txBody>
        </p:sp>
      </p:grp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AB0651C5-EA12-484E-9C8B-1CB5D2FDA9AE}"/>
              </a:ext>
            </a:extLst>
          </p:cNvPr>
          <p:cNvSpPr/>
          <p:nvPr/>
        </p:nvSpPr>
        <p:spPr>
          <a:xfrm>
            <a:off x="8844869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282B6463-BE75-4A7A-AEEF-211151D9B402}"/>
              </a:ext>
            </a:extLst>
          </p:cNvPr>
          <p:cNvGrpSpPr/>
          <p:nvPr/>
        </p:nvGrpSpPr>
        <p:grpSpPr>
          <a:xfrm>
            <a:off x="8922840" y="4498547"/>
            <a:ext cx="2177682" cy="630943"/>
            <a:chOff x="1244784" y="3963447"/>
            <a:chExt cx="2177682" cy="630943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1D334C27-8E12-4006-8F53-F67D7DEB86F8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</a:t>
              </a:r>
              <a:r>
                <a:rPr lang="en-US" sz="2400" dirty="0">
                  <a:solidFill>
                    <a:schemeClr val="bg1"/>
                  </a:solidFill>
                </a:rPr>
                <a:t>2</a:t>
              </a:r>
              <a:r>
                <a:rPr lang="id-ID" sz="2400" dirty="0">
                  <a:solidFill>
                    <a:schemeClr val="bg1"/>
                  </a:solidFill>
                </a:rPr>
                <a:t>.25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9388E7F-8043-44C2-897F-C9076B6E7686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346B199D-1725-4F6F-93B7-BC50C29CA700}"/>
              </a:ext>
            </a:extLst>
          </p:cNvPr>
          <p:cNvSpPr txBox="1"/>
          <p:nvPr/>
        </p:nvSpPr>
        <p:spPr>
          <a:xfrm>
            <a:off x="8922840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2400" spc="100">
                <a:solidFill>
                  <a:schemeClr val="bg1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en-US" sz="1800" dirty="0" err="1">
                <a:latin typeface="Titillium Web" panose="00000500000000000000" pitchFamily="2" charset="0"/>
              </a:rPr>
              <a:t>Zcash</a:t>
            </a:r>
            <a:endParaRPr lang="id-ID" sz="1800" dirty="0">
              <a:latin typeface="Titillium Web" panose="000005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B0923A0-4D82-4A58-BE05-FB8E638FBA75}"/>
              </a:ext>
            </a:extLst>
          </p:cNvPr>
          <p:cNvSpPr txBox="1"/>
          <p:nvPr/>
        </p:nvSpPr>
        <p:spPr>
          <a:xfrm>
            <a:off x="8922840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No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28BC615-D580-405D-BAE4-606D4EE772C5}"/>
              </a:ext>
            </a:extLst>
          </p:cNvPr>
          <p:cNvGrpSpPr/>
          <p:nvPr/>
        </p:nvGrpSpPr>
        <p:grpSpPr>
          <a:xfrm>
            <a:off x="9484323" y="5340493"/>
            <a:ext cx="1054714" cy="305872"/>
            <a:chOff x="8980177" y="2126320"/>
            <a:chExt cx="1054714" cy="305872"/>
          </a:xfrm>
        </p:grpSpPr>
        <p:sp>
          <p:nvSpPr>
            <p:cNvPr id="58" name="Rectangle: Rounded Corners 57">
              <a:extLst>
                <a:ext uri="{FF2B5EF4-FFF2-40B4-BE49-F238E27FC236}">
                  <a16:creationId xmlns:a16="http://schemas.microsoft.com/office/drawing/2014/main" id="{A453523D-9763-480A-ACBB-C0F89E529A10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F92EE5F-1782-4177-9342-BD0DA19B7956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</a:t>
              </a:r>
              <a:r>
                <a:rPr lang="en-US" sz="1000" dirty="0" err="1"/>
                <a:t>ning</a:t>
              </a:r>
              <a:endParaRPr lang="en-US" sz="1000" dirty="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37EA5A30-07C9-405B-9A89-3B5FAACD5387}"/>
              </a:ext>
            </a:extLst>
          </p:cNvPr>
          <p:cNvGrpSpPr/>
          <p:nvPr/>
        </p:nvGrpSpPr>
        <p:grpSpPr>
          <a:xfrm>
            <a:off x="10331450" y="1563640"/>
            <a:ext cx="1236663" cy="247624"/>
            <a:chOff x="10331450" y="1432763"/>
            <a:chExt cx="1236663" cy="247624"/>
          </a:xfrm>
        </p:grpSpPr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B9853EFD-0EC9-4AE7-9188-DCBDD5325899}"/>
                </a:ext>
              </a:extLst>
            </p:cNvPr>
            <p:cNvSpPr/>
            <p:nvPr/>
          </p:nvSpPr>
          <p:spPr>
            <a:xfrm>
              <a:off x="10331450" y="1432763"/>
              <a:ext cx="1236663" cy="247624"/>
            </a:xfrm>
            <a:prstGeom prst="roundRect">
              <a:avLst>
                <a:gd name="adj" fmla="val 50000"/>
              </a:avLst>
            </a:prstGeom>
            <a:noFill/>
            <a:ln w="9525"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800" spc="1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See All Tariffs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A786E4B-E38E-446A-85C5-FC944A88D9FF}"/>
                </a:ext>
              </a:extLst>
            </p:cNvPr>
            <p:cNvSpPr/>
            <p:nvPr/>
          </p:nvSpPr>
          <p:spPr>
            <a:xfrm>
              <a:off x="11323986" y="1436260"/>
              <a:ext cx="244127" cy="24412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600" dirty="0">
                  <a:sym typeface="Wingdings 3" panose="05040102010807070707" pitchFamily="18" charset="2"/>
                </a:rPr>
                <a:t></a:t>
              </a:r>
              <a:endParaRPr lang="id-ID" sz="600" dirty="0"/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22E710EF-52E8-4927-8322-14C58D62BC85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Pricing Table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8835FAD-AE8E-426B-9659-B1804E74E84F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D645FDF4-AB18-4C1D-90FE-696DA97A407D}"/>
              </a:ext>
            </a:extLst>
          </p:cNvPr>
          <p:cNvSpPr/>
          <p:nvPr/>
        </p:nvSpPr>
        <p:spPr>
          <a:xfrm flipH="1">
            <a:off x="2517596" y="1479386"/>
            <a:ext cx="232502" cy="23250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839857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8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2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6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0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4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7" grpId="0" animBg="1"/>
          <p:bldP spid="78" grpId="0" animBg="1"/>
          <p:bldP spid="79" grpId="0" animBg="1"/>
          <p:bldP spid="80" grpId="0" animBg="1"/>
          <p:bldP spid="82" grpId="0" animBg="1"/>
          <p:bldP spid="41" grpId="0" animBg="1"/>
          <p:bldP spid="44" grpId="0"/>
          <p:bldP spid="45" grpId="0"/>
          <p:bldP spid="3" grpId="0" animBg="1"/>
          <p:bldP spid="6" grpId="0"/>
          <p:bldP spid="7" grpId="0"/>
          <p:bldP spid="30" grpId="0" animBg="1"/>
          <p:bldP spid="33" grpId="0"/>
          <p:bldP spid="34" grpId="0"/>
          <p:bldP spid="52" grpId="0" animBg="1"/>
          <p:bldP spid="55" grpId="0"/>
          <p:bldP spid="56" grpId="0"/>
          <p:bldP spid="70" grpId="0"/>
          <p:bldP spid="73" grpId="0"/>
          <p:bldP spid="6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4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7" grpId="0" animBg="1"/>
          <p:bldP spid="78" grpId="0" animBg="1"/>
          <p:bldP spid="79" grpId="0" animBg="1"/>
          <p:bldP spid="80" grpId="0" animBg="1"/>
          <p:bldP spid="82" grpId="0" animBg="1"/>
          <p:bldP spid="41" grpId="0" animBg="1"/>
          <p:bldP spid="44" grpId="0"/>
          <p:bldP spid="45" grpId="0"/>
          <p:bldP spid="3" grpId="0" animBg="1"/>
          <p:bldP spid="6" grpId="0"/>
          <p:bldP spid="7" grpId="0"/>
          <p:bldP spid="30" grpId="0" animBg="1"/>
          <p:bldP spid="33" grpId="0"/>
          <p:bldP spid="34" grpId="0"/>
          <p:bldP spid="52" grpId="0" animBg="1"/>
          <p:bldP spid="55" grpId="0"/>
          <p:bldP spid="56" grpId="0"/>
          <p:bldP spid="70" grpId="0"/>
          <p:bldP spid="73" grpId="0"/>
          <p:bldP spid="65" grpId="0" animBg="1"/>
        </p:bld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521E7CE-C044-4A7A-83D6-C1BC5937775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B52B091-2FAD-4FE4-B1FF-1FADCBBE223C}"/>
              </a:ext>
            </a:extLst>
          </p:cNvPr>
          <p:cNvGrpSpPr/>
          <p:nvPr/>
        </p:nvGrpSpPr>
        <p:grpSpPr>
          <a:xfrm>
            <a:off x="1000372" y="4397688"/>
            <a:ext cx="4929109" cy="521252"/>
            <a:chOff x="1000372" y="4397688"/>
            <a:chExt cx="4929109" cy="521252"/>
          </a:xfrm>
        </p:grpSpPr>
        <p:sp>
          <p:nvSpPr>
            <p:cNvPr id="88" name="Rectangle: Rounded Corners 87">
              <a:extLst>
                <a:ext uri="{FF2B5EF4-FFF2-40B4-BE49-F238E27FC236}">
                  <a16:creationId xmlns:a16="http://schemas.microsoft.com/office/drawing/2014/main" id="{8AC9D42F-552C-4438-BE1E-8071759C3983}"/>
                </a:ext>
              </a:extLst>
            </p:cNvPr>
            <p:cNvSpPr/>
            <p:nvPr/>
          </p:nvSpPr>
          <p:spPr>
            <a:xfrm>
              <a:off x="1000372" y="439768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6483E20-284B-4646-8E76-B4A39F90B431}"/>
                </a:ext>
              </a:extLst>
            </p:cNvPr>
            <p:cNvSpPr txBox="1"/>
            <p:nvPr/>
          </p:nvSpPr>
          <p:spPr>
            <a:xfrm>
              <a:off x="5270493" y="451981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0B5A69CA-80A2-4E13-8EA5-DBBCFB19E17C}"/>
                </a:ext>
              </a:extLst>
            </p:cNvPr>
            <p:cNvSpPr txBox="1"/>
            <p:nvPr/>
          </p:nvSpPr>
          <p:spPr>
            <a:xfrm>
              <a:off x="1257902" y="451981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615E4FA-6D56-45E3-9051-DB2B9776CAA3}"/>
              </a:ext>
            </a:extLst>
          </p:cNvPr>
          <p:cNvGrpSpPr/>
          <p:nvPr/>
        </p:nvGrpSpPr>
        <p:grpSpPr>
          <a:xfrm>
            <a:off x="1000372" y="5063028"/>
            <a:ext cx="4929109" cy="521252"/>
            <a:chOff x="1000372" y="5063028"/>
            <a:chExt cx="4929109" cy="521252"/>
          </a:xfrm>
        </p:grpSpPr>
        <p:sp>
          <p:nvSpPr>
            <p:cNvPr id="85" name="Rectangle: Rounded Corners 84">
              <a:extLst>
                <a:ext uri="{FF2B5EF4-FFF2-40B4-BE49-F238E27FC236}">
                  <a16:creationId xmlns:a16="http://schemas.microsoft.com/office/drawing/2014/main" id="{AFC9F996-0D79-4967-BE08-6DC340C9D600}"/>
                </a:ext>
              </a:extLst>
            </p:cNvPr>
            <p:cNvSpPr/>
            <p:nvPr/>
          </p:nvSpPr>
          <p:spPr>
            <a:xfrm>
              <a:off x="1000372" y="506302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39F2B67-D877-4154-88C8-5F2F1798D6E0}"/>
                </a:ext>
              </a:extLst>
            </p:cNvPr>
            <p:cNvSpPr txBox="1"/>
            <p:nvPr/>
          </p:nvSpPr>
          <p:spPr>
            <a:xfrm>
              <a:off x="5270493" y="518515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308F80C-1FC8-4468-ABF6-A46CB8D6BF8B}"/>
                </a:ext>
              </a:extLst>
            </p:cNvPr>
            <p:cNvSpPr txBox="1"/>
            <p:nvPr/>
          </p:nvSpPr>
          <p:spPr>
            <a:xfrm>
              <a:off x="1257902" y="518515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E40B623-8ED8-4C7C-AF74-0FB8F7B14343}"/>
              </a:ext>
            </a:extLst>
          </p:cNvPr>
          <p:cNvGrpSpPr/>
          <p:nvPr/>
        </p:nvGrpSpPr>
        <p:grpSpPr>
          <a:xfrm>
            <a:off x="6262520" y="2401662"/>
            <a:ext cx="4929109" cy="521252"/>
            <a:chOff x="6262520" y="2401662"/>
            <a:chExt cx="4929109" cy="521252"/>
          </a:xfrm>
        </p:grpSpPr>
        <p:sp>
          <p:nvSpPr>
            <p:cNvPr id="82" name="Rectangle: Rounded Corners 81">
              <a:extLst>
                <a:ext uri="{FF2B5EF4-FFF2-40B4-BE49-F238E27FC236}">
                  <a16:creationId xmlns:a16="http://schemas.microsoft.com/office/drawing/2014/main" id="{7EBD596A-D19C-4500-9CB4-A734B1B21D57}"/>
                </a:ext>
              </a:extLst>
            </p:cNvPr>
            <p:cNvSpPr/>
            <p:nvPr/>
          </p:nvSpPr>
          <p:spPr>
            <a:xfrm>
              <a:off x="6262520" y="2401662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9A4C364B-201F-40D9-B197-20E5E6F772BE}"/>
                </a:ext>
              </a:extLst>
            </p:cNvPr>
            <p:cNvSpPr txBox="1"/>
            <p:nvPr/>
          </p:nvSpPr>
          <p:spPr>
            <a:xfrm>
              <a:off x="10532641" y="2523789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AE92B7F2-163D-488C-A76D-51BB2BDF6CAD}"/>
                </a:ext>
              </a:extLst>
            </p:cNvPr>
            <p:cNvSpPr txBox="1"/>
            <p:nvPr/>
          </p:nvSpPr>
          <p:spPr>
            <a:xfrm>
              <a:off x="6520050" y="2523789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06FC7D2-1829-4E67-86FD-CAE1B1E61C6C}"/>
              </a:ext>
            </a:extLst>
          </p:cNvPr>
          <p:cNvGrpSpPr/>
          <p:nvPr/>
        </p:nvGrpSpPr>
        <p:grpSpPr>
          <a:xfrm>
            <a:off x="6262520" y="3067004"/>
            <a:ext cx="4929109" cy="521252"/>
            <a:chOff x="6262520" y="3067004"/>
            <a:chExt cx="4929109" cy="521252"/>
          </a:xfrm>
        </p:grpSpPr>
        <p:sp>
          <p:nvSpPr>
            <p:cNvPr id="79" name="Rectangle: Rounded Corners 78">
              <a:extLst>
                <a:ext uri="{FF2B5EF4-FFF2-40B4-BE49-F238E27FC236}">
                  <a16:creationId xmlns:a16="http://schemas.microsoft.com/office/drawing/2014/main" id="{26C6E8FF-C5B2-4C57-93EF-28BDE4C81166}"/>
                </a:ext>
              </a:extLst>
            </p:cNvPr>
            <p:cNvSpPr/>
            <p:nvPr/>
          </p:nvSpPr>
          <p:spPr>
            <a:xfrm>
              <a:off x="6262520" y="3067004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FD9B0B8-711A-4838-B18B-E57C75E0BE15}"/>
                </a:ext>
              </a:extLst>
            </p:cNvPr>
            <p:cNvSpPr txBox="1"/>
            <p:nvPr/>
          </p:nvSpPr>
          <p:spPr>
            <a:xfrm>
              <a:off x="10532641" y="3189131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E0CB979C-4AFB-4C0C-BE7B-8B0D9548B10E}"/>
                </a:ext>
              </a:extLst>
            </p:cNvPr>
            <p:cNvSpPr txBox="1"/>
            <p:nvPr/>
          </p:nvSpPr>
          <p:spPr>
            <a:xfrm>
              <a:off x="6520050" y="3189131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120EC5D-14A9-49EE-B52C-BEAC14BA78E7}"/>
              </a:ext>
            </a:extLst>
          </p:cNvPr>
          <p:cNvGrpSpPr/>
          <p:nvPr/>
        </p:nvGrpSpPr>
        <p:grpSpPr>
          <a:xfrm>
            <a:off x="6262520" y="3732346"/>
            <a:ext cx="4929109" cy="521252"/>
            <a:chOff x="6262520" y="3732346"/>
            <a:chExt cx="4929109" cy="521252"/>
          </a:xfrm>
        </p:grpSpPr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63C72B1C-D4F5-4F5E-AFF6-36B15D59E48C}"/>
                </a:ext>
              </a:extLst>
            </p:cNvPr>
            <p:cNvSpPr/>
            <p:nvPr/>
          </p:nvSpPr>
          <p:spPr>
            <a:xfrm>
              <a:off x="6262520" y="3732346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508DCB9-48C7-4D0D-875F-25F3A630DCD5}"/>
                </a:ext>
              </a:extLst>
            </p:cNvPr>
            <p:cNvSpPr txBox="1"/>
            <p:nvPr/>
          </p:nvSpPr>
          <p:spPr>
            <a:xfrm>
              <a:off x="10532641" y="3854473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CAE95F0E-7056-4418-B262-8D5F8BFEEFD4}"/>
                </a:ext>
              </a:extLst>
            </p:cNvPr>
            <p:cNvSpPr txBox="1"/>
            <p:nvPr/>
          </p:nvSpPr>
          <p:spPr>
            <a:xfrm>
              <a:off x="6520050" y="3854473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C342C8F-401F-4594-BB59-DED09E556EED}"/>
              </a:ext>
            </a:extLst>
          </p:cNvPr>
          <p:cNvGrpSpPr/>
          <p:nvPr/>
        </p:nvGrpSpPr>
        <p:grpSpPr>
          <a:xfrm>
            <a:off x="6262520" y="4397688"/>
            <a:ext cx="4929109" cy="521252"/>
            <a:chOff x="6262520" y="4397688"/>
            <a:chExt cx="4929109" cy="521252"/>
          </a:xfrm>
        </p:grpSpPr>
        <p:sp>
          <p:nvSpPr>
            <p:cNvPr id="73" name="Rectangle: Rounded Corners 72">
              <a:extLst>
                <a:ext uri="{FF2B5EF4-FFF2-40B4-BE49-F238E27FC236}">
                  <a16:creationId xmlns:a16="http://schemas.microsoft.com/office/drawing/2014/main" id="{BECFF771-A75C-45DD-A12F-C6F773209821}"/>
                </a:ext>
              </a:extLst>
            </p:cNvPr>
            <p:cNvSpPr/>
            <p:nvPr/>
          </p:nvSpPr>
          <p:spPr>
            <a:xfrm>
              <a:off x="6262520" y="439768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5FD7FE46-37B7-4990-A043-4E855DC174E9}"/>
                </a:ext>
              </a:extLst>
            </p:cNvPr>
            <p:cNvSpPr txBox="1"/>
            <p:nvPr/>
          </p:nvSpPr>
          <p:spPr>
            <a:xfrm>
              <a:off x="10532641" y="451981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EC3406E-628A-404E-B3B7-4BC87197ADA9}"/>
                </a:ext>
              </a:extLst>
            </p:cNvPr>
            <p:cNvSpPr txBox="1"/>
            <p:nvPr/>
          </p:nvSpPr>
          <p:spPr>
            <a:xfrm>
              <a:off x="6520050" y="451981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03A8FA-1AD9-424F-9D45-3C7897C1C286}"/>
              </a:ext>
            </a:extLst>
          </p:cNvPr>
          <p:cNvGrpSpPr/>
          <p:nvPr/>
        </p:nvGrpSpPr>
        <p:grpSpPr>
          <a:xfrm>
            <a:off x="6262520" y="5063028"/>
            <a:ext cx="4929109" cy="521252"/>
            <a:chOff x="6262520" y="5063028"/>
            <a:chExt cx="4929109" cy="521252"/>
          </a:xfrm>
        </p:grpSpPr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687D72D6-707A-4D5F-BA91-325AD44BFB68}"/>
                </a:ext>
              </a:extLst>
            </p:cNvPr>
            <p:cNvSpPr/>
            <p:nvPr/>
          </p:nvSpPr>
          <p:spPr>
            <a:xfrm>
              <a:off x="6262520" y="506302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136F1DE-3EF9-4FAD-A959-B122409EAE07}"/>
                </a:ext>
              </a:extLst>
            </p:cNvPr>
            <p:cNvSpPr txBox="1"/>
            <p:nvPr/>
          </p:nvSpPr>
          <p:spPr>
            <a:xfrm>
              <a:off x="10532641" y="518515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92BA4DA-35E8-4B3A-BDF2-C2FDAD949488}"/>
                </a:ext>
              </a:extLst>
            </p:cNvPr>
            <p:cNvSpPr txBox="1"/>
            <p:nvPr/>
          </p:nvSpPr>
          <p:spPr>
            <a:xfrm>
              <a:off x="6520050" y="518515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957D4C3-4574-4F51-8360-1BD88D714A5F}"/>
              </a:ext>
            </a:extLst>
          </p:cNvPr>
          <p:cNvGrpSpPr/>
          <p:nvPr/>
        </p:nvGrpSpPr>
        <p:grpSpPr>
          <a:xfrm>
            <a:off x="1000372" y="2401662"/>
            <a:ext cx="4929109" cy="1851936"/>
            <a:chOff x="1000372" y="2401662"/>
            <a:chExt cx="4929109" cy="1851936"/>
          </a:xfrm>
        </p:grpSpPr>
        <p:sp>
          <p:nvSpPr>
            <p:cNvPr id="97" name="Rectangle: Rounded Corners 96">
              <a:extLst>
                <a:ext uri="{FF2B5EF4-FFF2-40B4-BE49-F238E27FC236}">
                  <a16:creationId xmlns:a16="http://schemas.microsoft.com/office/drawing/2014/main" id="{DA7E0B9F-6658-4873-B200-89B809EDFAF2}"/>
                </a:ext>
              </a:extLst>
            </p:cNvPr>
            <p:cNvSpPr/>
            <p:nvPr/>
          </p:nvSpPr>
          <p:spPr>
            <a:xfrm>
              <a:off x="1000372" y="2401662"/>
              <a:ext cx="4929109" cy="1851936"/>
            </a:xfrm>
            <a:prstGeom prst="roundRect">
              <a:avLst>
                <a:gd name="adj" fmla="val 2821"/>
              </a:avLst>
            </a:prstGeom>
            <a:solidFill>
              <a:schemeClr val="accent5">
                <a:alpha val="65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BF1E258-531B-44C1-838C-B8B7F380D422}"/>
                </a:ext>
              </a:extLst>
            </p:cNvPr>
            <p:cNvSpPr txBox="1"/>
            <p:nvPr/>
          </p:nvSpPr>
          <p:spPr>
            <a:xfrm>
              <a:off x="5270493" y="2523789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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B4E0B121-0222-4E82-BFEE-C7F97105D13E}"/>
                </a:ext>
              </a:extLst>
            </p:cNvPr>
            <p:cNvSpPr txBox="1"/>
            <p:nvPr/>
          </p:nvSpPr>
          <p:spPr>
            <a:xfrm>
              <a:off x="1257902" y="2523789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B0BE06A8-FB13-4456-A0EE-DE65FFEB8A86}"/>
                </a:ext>
              </a:extLst>
            </p:cNvPr>
            <p:cNvSpPr txBox="1"/>
            <p:nvPr/>
          </p:nvSpPr>
          <p:spPr>
            <a:xfrm>
              <a:off x="1257902" y="2926773"/>
              <a:ext cx="4368198" cy="1048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  <a:spcAft>
                  <a:spcPts val="600"/>
                </a:spcAft>
              </a:pP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Vokalia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and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Consonantia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there live the blind texts. Separated they live in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Bookmarksgrove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right at the coast of the Semantics, a large language ocean. A small river named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Duden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flows by their place and supplies it with the necessary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regelialia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id-ID" sz="105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8E830A8-2256-4EAB-92E6-2A0663C03C99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25D31D1-253E-4561-9283-4994064F5289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52" name="Freeform 119">
            <a:extLst>
              <a:ext uri="{FF2B5EF4-FFF2-40B4-BE49-F238E27FC236}">
                <a16:creationId xmlns:a16="http://schemas.microsoft.com/office/drawing/2014/main" id="{11E0E47B-739E-4CCB-8D7B-FED331AA1FA2}"/>
              </a:ext>
            </a:extLst>
          </p:cNvPr>
          <p:cNvSpPr>
            <a:spLocks/>
          </p:cNvSpPr>
          <p:nvPr/>
        </p:nvSpPr>
        <p:spPr bwMode="auto">
          <a:xfrm>
            <a:off x="-523479" y="-2153314"/>
            <a:ext cx="3220728" cy="363853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3" name="Freeform 119">
            <a:extLst>
              <a:ext uri="{FF2B5EF4-FFF2-40B4-BE49-F238E27FC236}">
                <a16:creationId xmlns:a16="http://schemas.microsoft.com/office/drawing/2014/main" id="{84606847-20CF-4A49-B973-38E265F97133}"/>
              </a:ext>
            </a:extLst>
          </p:cNvPr>
          <p:cNvSpPr>
            <a:spLocks/>
          </p:cNvSpPr>
          <p:nvPr/>
        </p:nvSpPr>
        <p:spPr bwMode="auto">
          <a:xfrm>
            <a:off x="318485" y="5544536"/>
            <a:ext cx="586556" cy="66264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88504509-C09E-42E1-B29D-C500252425FD}"/>
              </a:ext>
            </a:extLst>
          </p:cNvPr>
          <p:cNvSpPr>
            <a:spLocks/>
          </p:cNvSpPr>
          <p:nvPr/>
        </p:nvSpPr>
        <p:spPr bwMode="auto">
          <a:xfrm>
            <a:off x="10998621" y="-1160819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314607A-F6A8-4B59-B288-2126134B0E9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072A808-4D92-4264-A123-7B32A87A364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B7D1B87E-4498-477E-BBD8-8A7ED98FA88D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4ECBDE6B-2B79-4779-8102-1A9DA0F5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4143B2DA-188F-48E7-AEB0-1308E7540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66CBE8F3-DB62-47C3-98B2-043EEB7F36AC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FC7FF6FA-27FC-418F-8A7F-176FD3DF3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B4DF70E3-23E1-442F-A0C8-677A3B2B8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33EBAFBC-2490-484D-96BF-4B17A2FF6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3BDE0EB8-C1B2-4BF1-B2AE-A3DAD283B1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BE9EC21D-11CC-4BC1-A874-71EF95712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6909313F-FF72-4031-8873-992A6189C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E994687C-C769-49A9-A128-9F4D6B717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106AAAD3-789C-4F68-945B-8B1D0F59A1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BD60B431-C972-480B-ABDC-ED94B7551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8CD54620-10E0-417A-972D-999D1C1C0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5" name="Oval 54">
            <a:extLst>
              <a:ext uri="{FF2B5EF4-FFF2-40B4-BE49-F238E27FC236}">
                <a16:creationId xmlns:a16="http://schemas.microsoft.com/office/drawing/2014/main" id="{D39661F6-36EA-4E74-B812-664795E281DA}"/>
              </a:ext>
            </a:extLst>
          </p:cNvPr>
          <p:cNvSpPr/>
          <p:nvPr/>
        </p:nvSpPr>
        <p:spPr>
          <a:xfrm flipH="1">
            <a:off x="11324588" y="605732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6071BF1-AE16-4875-BDFE-E356104D2494}"/>
              </a:ext>
            </a:extLst>
          </p:cNvPr>
          <p:cNvSpPr/>
          <p:nvPr/>
        </p:nvSpPr>
        <p:spPr>
          <a:xfrm flipH="1">
            <a:off x="11777852" y="3513709"/>
            <a:ext cx="229860" cy="22986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297F7E7F-5AA5-486F-8F2D-9562E3DF69B0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CCAC5127-900D-4C21-BA03-09AEAEB89C97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85736ECC-36C6-471C-9651-DC3F21552DF9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EA9142D-441A-4C4B-8ABE-B1FFC429E2C1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FAQ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FBAA8DD-2028-4F0A-AC02-E9CF01E1850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871C0D0B-80ED-44E3-92A2-F3B38C020127}"/>
              </a:ext>
            </a:extLst>
          </p:cNvPr>
          <p:cNvSpPr/>
          <p:nvPr/>
        </p:nvSpPr>
        <p:spPr>
          <a:xfrm flipH="1">
            <a:off x="9110143" y="1596236"/>
            <a:ext cx="317986" cy="31798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4CEE1C9-21B5-4ABB-9E02-8E1E6F17C6A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04522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6" grpId="0"/>
          <p:bldP spid="67" grpId="0"/>
          <p:bldP spid="6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6" grpId="0"/>
          <p:bldP spid="67" grpId="0"/>
          <p:bldP spid="68" grpId="0" animBg="1"/>
        </p:bld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8EF6B98-1224-4F3F-8195-D5CF39FDBDC2}"/>
              </a:ext>
            </a:extLst>
          </p:cNvPr>
          <p:cNvSpPr/>
          <p:nvPr/>
        </p:nvSpPr>
        <p:spPr>
          <a:xfrm flipH="1">
            <a:off x="2327227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0" name="Freeform 119">
            <a:extLst>
              <a:ext uri="{FF2B5EF4-FFF2-40B4-BE49-F238E27FC236}">
                <a16:creationId xmlns:a16="http://schemas.microsoft.com/office/drawing/2014/main" id="{CEAED4F1-DE8E-46CE-98F0-519E45D5F461}"/>
              </a:ext>
            </a:extLst>
          </p:cNvPr>
          <p:cNvSpPr>
            <a:spLocks/>
          </p:cNvSpPr>
          <p:nvPr/>
        </p:nvSpPr>
        <p:spPr bwMode="auto">
          <a:xfrm>
            <a:off x="1345287" y="392710"/>
            <a:ext cx="4276175" cy="483089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2" name="Freeform 119">
            <a:extLst>
              <a:ext uri="{FF2B5EF4-FFF2-40B4-BE49-F238E27FC236}">
                <a16:creationId xmlns:a16="http://schemas.microsoft.com/office/drawing/2014/main" id="{51CEBD06-C2DA-4306-A1F3-79E017D116D5}"/>
              </a:ext>
            </a:extLst>
          </p:cNvPr>
          <p:cNvSpPr>
            <a:spLocks/>
          </p:cNvSpPr>
          <p:nvPr/>
        </p:nvSpPr>
        <p:spPr bwMode="auto">
          <a:xfrm>
            <a:off x="10435739" y="4555497"/>
            <a:ext cx="2672336" cy="3018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3" name="Freeform 119">
            <a:extLst>
              <a:ext uri="{FF2B5EF4-FFF2-40B4-BE49-F238E27FC236}">
                <a16:creationId xmlns:a16="http://schemas.microsoft.com/office/drawing/2014/main" id="{B36A806F-3CCE-43A4-956F-7697BE09A388}"/>
              </a:ext>
            </a:extLst>
          </p:cNvPr>
          <p:cNvSpPr>
            <a:spLocks/>
          </p:cNvSpPr>
          <p:nvPr/>
        </p:nvSpPr>
        <p:spPr bwMode="auto">
          <a:xfrm>
            <a:off x="4162449" y="5698318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4" name="Freeform 119">
            <a:extLst>
              <a:ext uri="{FF2B5EF4-FFF2-40B4-BE49-F238E27FC236}">
                <a16:creationId xmlns:a16="http://schemas.microsoft.com/office/drawing/2014/main" id="{9B19E57D-D712-49A9-87B2-F8699BD7B20C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5" name="Freeform 119">
            <a:extLst>
              <a:ext uri="{FF2B5EF4-FFF2-40B4-BE49-F238E27FC236}">
                <a16:creationId xmlns:a16="http://schemas.microsoft.com/office/drawing/2014/main" id="{7D54DAB3-17E3-4BD9-8C69-084A92E1B6CE}"/>
              </a:ext>
            </a:extLst>
          </p:cNvPr>
          <p:cNvSpPr>
            <a:spLocks/>
          </p:cNvSpPr>
          <p:nvPr/>
        </p:nvSpPr>
        <p:spPr bwMode="auto">
          <a:xfrm>
            <a:off x="4303691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6" name="Freeform 119">
            <a:extLst>
              <a:ext uri="{FF2B5EF4-FFF2-40B4-BE49-F238E27FC236}">
                <a16:creationId xmlns:a16="http://schemas.microsoft.com/office/drawing/2014/main" id="{C3CFE73B-6EF6-44C2-B5FF-16CD9DC08CDE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7" name="Freeform 119">
            <a:extLst>
              <a:ext uri="{FF2B5EF4-FFF2-40B4-BE49-F238E27FC236}">
                <a16:creationId xmlns:a16="http://schemas.microsoft.com/office/drawing/2014/main" id="{7FF79988-05E3-4E2F-89C0-23D323894F05}"/>
              </a:ext>
            </a:extLst>
          </p:cNvPr>
          <p:cNvSpPr>
            <a:spLocks/>
          </p:cNvSpPr>
          <p:nvPr/>
        </p:nvSpPr>
        <p:spPr bwMode="auto">
          <a:xfrm>
            <a:off x="8881206" y="2349337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8" name="Freeform 119">
            <a:extLst>
              <a:ext uri="{FF2B5EF4-FFF2-40B4-BE49-F238E27FC236}">
                <a16:creationId xmlns:a16="http://schemas.microsoft.com/office/drawing/2014/main" id="{0BDDAAC8-AF5B-48F2-AF4D-AEC4910603B9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1" name="Freeform 119">
            <a:extLst>
              <a:ext uri="{FF2B5EF4-FFF2-40B4-BE49-F238E27FC236}">
                <a16:creationId xmlns:a16="http://schemas.microsoft.com/office/drawing/2014/main" id="{15063C6F-854F-465A-B60E-9825125D0FE5}"/>
              </a:ext>
            </a:extLst>
          </p:cNvPr>
          <p:cNvSpPr>
            <a:spLocks/>
          </p:cNvSpPr>
          <p:nvPr/>
        </p:nvSpPr>
        <p:spPr bwMode="auto">
          <a:xfrm>
            <a:off x="6785836" y="-810054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B70D2FE-AD2D-4D7F-96A2-536EF1F27A70}"/>
              </a:ext>
            </a:extLst>
          </p:cNvPr>
          <p:cNvSpPr/>
          <p:nvPr/>
        </p:nvSpPr>
        <p:spPr>
          <a:xfrm>
            <a:off x="899660" y="1642966"/>
            <a:ext cx="3572066" cy="3572066"/>
          </a:xfrm>
          <a:prstGeom prst="ellipse">
            <a:avLst/>
          </a:prstGeom>
          <a:noFill/>
          <a:ln w="19050">
            <a:solidFill>
              <a:schemeClr val="bg1">
                <a:lumMod val="95000"/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73F740A7-7DA0-4D3D-8F66-BA249D348403}"/>
              </a:ext>
            </a:extLst>
          </p:cNvPr>
          <p:cNvSpPr/>
          <p:nvPr/>
        </p:nvSpPr>
        <p:spPr>
          <a:xfrm>
            <a:off x="1416906" y="2160212"/>
            <a:ext cx="2537574" cy="2537574"/>
          </a:xfrm>
          <a:prstGeom prst="ellipse">
            <a:avLst/>
          </a:prstGeom>
          <a:noFill/>
          <a:ln w="19050">
            <a:solidFill>
              <a:schemeClr val="bg1">
                <a:lumMod val="95000"/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5462480-3311-4641-90DD-39393300225A}"/>
              </a:ext>
            </a:extLst>
          </p:cNvPr>
          <p:cNvSpPr txBox="1"/>
          <p:nvPr/>
        </p:nvSpPr>
        <p:spPr>
          <a:xfrm>
            <a:off x="4496017" y="2698030"/>
            <a:ext cx="6668813" cy="120032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r>
              <a:rPr lang="id-ID" sz="72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 SemiBold" panose="00000700000000000000" pitchFamily="2" charset="0"/>
              </a:rPr>
              <a:t>SECTION SLIDE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EEA4B2F-DC4B-45DB-9A75-209A3F525855}"/>
              </a:ext>
            </a:extLst>
          </p:cNvPr>
          <p:cNvSpPr txBox="1"/>
          <p:nvPr/>
        </p:nvSpPr>
        <p:spPr>
          <a:xfrm>
            <a:off x="4496017" y="3759860"/>
            <a:ext cx="3929281" cy="40011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20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" panose="00000500000000000000" pitchFamily="2" charset="0"/>
              </a:rPr>
              <a:t>#1 </a:t>
            </a:r>
            <a:r>
              <a:rPr lang="id-ID" sz="20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 ExtraLight" panose="00000300000000000000" pitchFamily="2" charset="0"/>
              </a:rPr>
              <a:t>MARKET OPPORTUNITY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2FB3731-00EF-4C1D-90BA-7E424B2E959B}"/>
              </a:ext>
            </a:extLst>
          </p:cNvPr>
          <p:cNvSpPr/>
          <p:nvPr/>
        </p:nvSpPr>
        <p:spPr>
          <a:xfrm flipH="1">
            <a:off x="6834373" y="1891033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EA0E759D-2D5F-4BFE-BECE-76A59FB39ACA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C5B27271-8DFC-4300-BF6D-855BD7636D57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E32C333F-56A5-4A04-8568-13BCBADF4D44}"/>
              </a:ext>
            </a:extLst>
          </p:cNvPr>
          <p:cNvSpPr/>
          <p:nvPr/>
        </p:nvSpPr>
        <p:spPr>
          <a:xfrm flipH="1">
            <a:off x="4266780" y="1241665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1F348B4-83B8-4DD1-9F09-5FD21590F735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A7D4C82-9783-4746-8DD4-7769B86C34B2}"/>
              </a:ext>
            </a:extLst>
          </p:cNvPr>
          <p:cNvSpPr/>
          <p:nvPr/>
        </p:nvSpPr>
        <p:spPr>
          <a:xfrm flipH="1">
            <a:off x="916844" y="1063606"/>
            <a:ext cx="429380" cy="42938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D9564E18-A46F-4243-A8CD-EA9AB14F83B0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2975B45-0603-42B1-AEB1-593D78F9BFC7}"/>
              </a:ext>
            </a:extLst>
          </p:cNvPr>
          <p:cNvSpPr/>
          <p:nvPr/>
        </p:nvSpPr>
        <p:spPr>
          <a:xfrm flipH="1">
            <a:off x="5398937" y="4813359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BA9B4C1-7E08-473B-9C79-AE9BD293AE43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352F1F-2AF2-4C91-8F1C-B6C22E14D9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ABD6E48-AFB9-4F30-8057-831ED6F40E2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106817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8 0.02096 -0.00787 0.02825 -0.01435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-0.01602 0.00324 -0.04102 0.01435 -0.05508 0.02709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4 0.04206 0.028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7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9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5" dur="3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25" grpId="0" animBg="1"/>
          <p:bldP spid="25" grpId="1" animBg="1"/>
          <p:bldP spid="25" grpId="2" animBg="1"/>
          <p:bldP spid="27" grpId="0" animBg="1"/>
          <p:bldP spid="27" grpId="1" animBg="1"/>
          <p:bldP spid="27" grpId="2" animBg="1"/>
          <p:bldP spid="64" grpId="0"/>
          <p:bldP spid="66" grpId="0"/>
          <p:bldP spid="24" grpId="0" animBg="1"/>
          <p:bldP spid="24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75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8 0.02096 -0.00787 0.02825 -0.01435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-0.01602 0.00324 -0.04102 0.01435 -0.05508 0.02709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4 0.04206 0.0287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8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8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90" dur="3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25" grpId="0" animBg="1"/>
          <p:bldP spid="25" grpId="1" animBg="1"/>
          <p:bldP spid="25" grpId="2" animBg="1"/>
          <p:bldP spid="27" grpId="0" animBg="1"/>
          <p:bldP spid="27" grpId="1" animBg="1"/>
          <p:bldP spid="27" grpId="2" animBg="1"/>
          <p:bldP spid="64" grpId="0"/>
          <p:bldP spid="66" grpId="0"/>
          <p:bldP spid="24" grpId="0" animBg="1"/>
          <p:bldP spid="24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</p:bld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A94BECC-778B-4C33-AFAE-B67D66DF72D4}"/>
              </a:ext>
            </a:extLst>
          </p:cNvPr>
          <p:cNvSpPr/>
          <p:nvPr/>
        </p:nvSpPr>
        <p:spPr>
          <a:xfrm>
            <a:off x="0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65000"/>
                </a:schemeClr>
              </a:gs>
              <a:gs pos="18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E6C42E9-EEA3-499B-BA04-60C18DB70D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51579B97-0C6E-41FA-B3DA-BE7A478A7A22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5B56810-69B6-406B-90B9-B08A715EED1B}"/>
              </a:ext>
            </a:extLst>
          </p:cNvPr>
          <p:cNvSpPr/>
          <p:nvPr/>
        </p:nvSpPr>
        <p:spPr>
          <a:xfrm flipH="1">
            <a:off x="7131176" y="2122430"/>
            <a:ext cx="448618" cy="448616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0F86C326-1841-4E70-B233-1894E1577A3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1311141">
            <a:off x="6078398" y="-597566"/>
            <a:ext cx="5493714" cy="6349853"/>
          </a:xfrm>
          <a:custGeom>
            <a:avLst/>
            <a:gdLst>
              <a:gd name="connsiteX0" fmla="*/ 0 w 5493714"/>
              <a:gd name="connsiteY0" fmla="*/ 1499614 h 6349853"/>
              <a:gd name="connsiteX1" fmla="*/ 3739389 w 5493714"/>
              <a:gd name="connsiteY1" fmla="*/ 0 h 6349853"/>
              <a:gd name="connsiteX2" fmla="*/ 5493714 w 5493714"/>
              <a:gd name="connsiteY2" fmla="*/ 4374530 h 6349853"/>
              <a:gd name="connsiteX3" fmla="*/ 5493714 w 5493714"/>
              <a:gd name="connsiteY3" fmla="*/ 6349853 h 6349853"/>
              <a:gd name="connsiteX4" fmla="*/ 1945099 w 5493714"/>
              <a:gd name="connsiteY4" fmla="*/ 6349853 h 634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3714" h="6349853">
                <a:moveTo>
                  <a:pt x="0" y="1499614"/>
                </a:moveTo>
                <a:lnTo>
                  <a:pt x="3739389" y="0"/>
                </a:lnTo>
                <a:lnTo>
                  <a:pt x="5493714" y="4374530"/>
                </a:lnTo>
                <a:lnTo>
                  <a:pt x="5493714" y="6349853"/>
                </a:lnTo>
                <a:lnTo>
                  <a:pt x="1945099" y="6349853"/>
                </a:lnTo>
                <a:close/>
              </a:path>
            </a:pathLst>
          </a:custGeom>
          <a:effectLst>
            <a:outerShdw blurRad="711200" dist="127000" dir="3240000" algn="l" rotWithShape="0">
              <a:prstClr val="black">
                <a:alpha val="24000"/>
              </a:prstClr>
            </a:outerShdw>
          </a:effectLst>
        </p:spPr>
      </p:pic>
      <p:sp>
        <p:nvSpPr>
          <p:cNvPr id="77" name="Freeform 5">
            <a:extLst>
              <a:ext uri="{FF2B5EF4-FFF2-40B4-BE49-F238E27FC236}">
                <a16:creationId xmlns:a16="http://schemas.microsoft.com/office/drawing/2014/main" id="{6E2389EF-6BFB-4991-9A9A-5EB57DA310F4}"/>
              </a:ext>
            </a:extLst>
          </p:cNvPr>
          <p:cNvSpPr>
            <a:spLocks/>
          </p:cNvSpPr>
          <p:nvPr/>
        </p:nvSpPr>
        <p:spPr bwMode="auto">
          <a:xfrm rot="1360758">
            <a:off x="7263330" y="1978972"/>
            <a:ext cx="3770043" cy="3899717"/>
          </a:xfrm>
          <a:custGeom>
            <a:avLst/>
            <a:gdLst>
              <a:gd name="T0" fmla="*/ 2620 w 5327"/>
              <a:gd name="T1" fmla="*/ 0 h 5513"/>
              <a:gd name="T2" fmla="*/ 2628 w 5327"/>
              <a:gd name="T3" fmla="*/ 0 h 5513"/>
              <a:gd name="T4" fmla="*/ 2636 w 5327"/>
              <a:gd name="T5" fmla="*/ 15 h 5513"/>
              <a:gd name="T6" fmla="*/ 3527 w 5327"/>
              <a:gd name="T7" fmla="*/ 1169 h 5513"/>
              <a:gd name="T8" fmla="*/ 4380 w 5327"/>
              <a:gd name="T9" fmla="*/ 2262 h 5513"/>
              <a:gd name="T10" fmla="*/ 5161 w 5327"/>
              <a:gd name="T11" fmla="*/ 3258 h 5513"/>
              <a:gd name="T12" fmla="*/ 5327 w 5327"/>
              <a:gd name="T13" fmla="*/ 3467 h 5513"/>
              <a:gd name="T14" fmla="*/ 5327 w 5327"/>
              <a:gd name="T15" fmla="*/ 3471 h 5513"/>
              <a:gd name="T16" fmla="*/ 5225 w 5327"/>
              <a:gd name="T17" fmla="*/ 3552 h 5513"/>
              <a:gd name="T18" fmla="*/ 4027 w 5327"/>
              <a:gd name="T19" fmla="*/ 4484 h 5513"/>
              <a:gd name="T20" fmla="*/ 2886 w 5327"/>
              <a:gd name="T21" fmla="*/ 5363 h 5513"/>
              <a:gd name="T22" fmla="*/ 2690 w 5327"/>
              <a:gd name="T23" fmla="*/ 5513 h 5513"/>
              <a:gd name="T24" fmla="*/ 2676 w 5327"/>
              <a:gd name="T25" fmla="*/ 5495 h 5513"/>
              <a:gd name="T26" fmla="*/ 2555 w 5327"/>
              <a:gd name="T27" fmla="*/ 5341 h 5513"/>
              <a:gd name="T28" fmla="*/ 1639 w 5327"/>
              <a:gd name="T29" fmla="*/ 4166 h 5513"/>
              <a:gd name="T30" fmla="*/ 893 w 5327"/>
              <a:gd name="T31" fmla="*/ 3210 h 5513"/>
              <a:gd name="T32" fmla="*/ 148 w 5327"/>
              <a:gd name="T33" fmla="*/ 2255 h 5513"/>
              <a:gd name="T34" fmla="*/ 0 w 5327"/>
              <a:gd name="T35" fmla="*/ 2068 h 5513"/>
              <a:gd name="T36" fmla="*/ 0 w 5327"/>
              <a:gd name="T37" fmla="*/ 2064 h 5513"/>
              <a:gd name="T38" fmla="*/ 317 w 5327"/>
              <a:gd name="T39" fmla="*/ 1814 h 5513"/>
              <a:gd name="T40" fmla="*/ 1435 w 5327"/>
              <a:gd name="T41" fmla="*/ 935 h 5513"/>
              <a:gd name="T42" fmla="*/ 2480 w 5327"/>
              <a:gd name="T43" fmla="*/ 112 h 5513"/>
              <a:gd name="T44" fmla="*/ 2620 w 5327"/>
              <a:gd name="T45" fmla="*/ 0 h 5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327" h="5513">
                <a:moveTo>
                  <a:pt x="2620" y="0"/>
                </a:moveTo>
                <a:cubicBezTo>
                  <a:pt x="2622" y="0"/>
                  <a:pt x="2625" y="0"/>
                  <a:pt x="2628" y="0"/>
                </a:cubicBezTo>
                <a:cubicBezTo>
                  <a:pt x="2630" y="5"/>
                  <a:pt x="2633" y="10"/>
                  <a:pt x="2636" y="15"/>
                </a:cubicBezTo>
                <a:cubicBezTo>
                  <a:pt x="2933" y="400"/>
                  <a:pt x="3229" y="785"/>
                  <a:pt x="3527" y="1169"/>
                </a:cubicBezTo>
                <a:cubicBezTo>
                  <a:pt x="3810" y="1534"/>
                  <a:pt x="4095" y="1898"/>
                  <a:pt x="4380" y="2262"/>
                </a:cubicBezTo>
                <a:cubicBezTo>
                  <a:pt x="4640" y="2594"/>
                  <a:pt x="4901" y="2926"/>
                  <a:pt x="5161" y="3258"/>
                </a:cubicBezTo>
                <a:cubicBezTo>
                  <a:pt x="5216" y="3328"/>
                  <a:pt x="5272" y="3398"/>
                  <a:pt x="5327" y="3467"/>
                </a:cubicBezTo>
                <a:cubicBezTo>
                  <a:pt x="5327" y="3469"/>
                  <a:pt x="5327" y="3470"/>
                  <a:pt x="5327" y="3471"/>
                </a:cubicBezTo>
                <a:cubicBezTo>
                  <a:pt x="5293" y="3498"/>
                  <a:pt x="5259" y="3525"/>
                  <a:pt x="5225" y="3552"/>
                </a:cubicBezTo>
                <a:cubicBezTo>
                  <a:pt x="4826" y="3862"/>
                  <a:pt x="4427" y="4174"/>
                  <a:pt x="4027" y="4484"/>
                </a:cubicBezTo>
                <a:cubicBezTo>
                  <a:pt x="3647" y="4778"/>
                  <a:pt x="3266" y="5070"/>
                  <a:pt x="2886" y="5363"/>
                </a:cubicBezTo>
                <a:cubicBezTo>
                  <a:pt x="2821" y="5412"/>
                  <a:pt x="2756" y="5462"/>
                  <a:pt x="2690" y="5513"/>
                </a:cubicBezTo>
                <a:cubicBezTo>
                  <a:pt x="2685" y="5506"/>
                  <a:pt x="2680" y="5501"/>
                  <a:pt x="2676" y="5495"/>
                </a:cubicBezTo>
                <a:cubicBezTo>
                  <a:pt x="2635" y="5444"/>
                  <a:pt x="2595" y="5392"/>
                  <a:pt x="2555" y="5341"/>
                </a:cubicBezTo>
                <a:cubicBezTo>
                  <a:pt x="2250" y="4949"/>
                  <a:pt x="1944" y="4558"/>
                  <a:pt x="1639" y="4166"/>
                </a:cubicBezTo>
                <a:cubicBezTo>
                  <a:pt x="1390" y="3847"/>
                  <a:pt x="1141" y="3529"/>
                  <a:pt x="893" y="3210"/>
                </a:cubicBezTo>
                <a:cubicBezTo>
                  <a:pt x="645" y="2892"/>
                  <a:pt x="396" y="2574"/>
                  <a:pt x="148" y="2255"/>
                </a:cubicBezTo>
                <a:cubicBezTo>
                  <a:pt x="99" y="2193"/>
                  <a:pt x="49" y="2130"/>
                  <a:pt x="0" y="2068"/>
                </a:cubicBezTo>
                <a:cubicBezTo>
                  <a:pt x="0" y="2066"/>
                  <a:pt x="0" y="2065"/>
                  <a:pt x="0" y="2064"/>
                </a:cubicBezTo>
                <a:cubicBezTo>
                  <a:pt x="106" y="1980"/>
                  <a:pt x="212" y="1898"/>
                  <a:pt x="317" y="1814"/>
                </a:cubicBezTo>
                <a:cubicBezTo>
                  <a:pt x="690" y="1521"/>
                  <a:pt x="1062" y="1228"/>
                  <a:pt x="1435" y="935"/>
                </a:cubicBezTo>
                <a:cubicBezTo>
                  <a:pt x="1783" y="661"/>
                  <a:pt x="2131" y="386"/>
                  <a:pt x="2480" y="112"/>
                </a:cubicBezTo>
                <a:cubicBezTo>
                  <a:pt x="2527" y="75"/>
                  <a:pt x="2573" y="37"/>
                  <a:pt x="2620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82000"/>
                </a:schemeClr>
              </a:gs>
              <a:gs pos="100000">
                <a:schemeClr val="bg1">
                  <a:alpha val="21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5B90538B-B669-4C70-B7A5-BA31243B91B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2340155">
            <a:off x="7229376" y="-582658"/>
            <a:ext cx="5829639" cy="6309318"/>
          </a:xfrm>
          <a:custGeom>
            <a:avLst/>
            <a:gdLst>
              <a:gd name="connsiteX0" fmla="*/ 0 w 5829639"/>
              <a:gd name="connsiteY0" fmla="*/ 2205583 h 6309318"/>
              <a:gd name="connsiteX1" fmla="*/ 2723416 w 5829639"/>
              <a:gd name="connsiteY1" fmla="*/ 0 h 6309318"/>
              <a:gd name="connsiteX2" fmla="*/ 5829639 w 5829639"/>
              <a:gd name="connsiteY2" fmla="*/ 3835513 h 6309318"/>
              <a:gd name="connsiteX3" fmla="*/ 5829639 w 5829639"/>
              <a:gd name="connsiteY3" fmla="*/ 6309318 h 6309318"/>
              <a:gd name="connsiteX4" fmla="*/ 3323446 w 5829639"/>
              <a:gd name="connsiteY4" fmla="*/ 6309318 h 6309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9639" h="6309318">
                <a:moveTo>
                  <a:pt x="0" y="2205583"/>
                </a:moveTo>
                <a:lnTo>
                  <a:pt x="2723416" y="0"/>
                </a:lnTo>
                <a:lnTo>
                  <a:pt x="5829639" y="3835513"/>
                </a:lnTo>
                <a:lnTo>
                  <a:pt x="5829639" y="6309318"/>
                </a:lnTo>
                <a:lnTo>
                  <a:pt x="3323446" y="6309318"/>
                </a:lnTo>
                <a:close/>
              </a:path>
            </a:pathLst>
          </a:custGeom>
          <a:effectLst>
            <a:outerShdw blurRad="711200" dist="127000" dir="3240000" algn="l" rotWithShape="0">
              <a:prstClr val="black">
                <a:alpha val="24000"/>
              </a:prstClr>
            </a:outerShdw>
          </a:effectLst>
        </p:spPr>
      </p:pic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01507682-3D15-444E-AB90-68B87006265E}"/>
              </a:ext>
            </a:extLst>
          </p:cNvPr>
          <p:cNvSpPr/>
          <p:nvPr/>
        </p:nvSpPr>
        <p:spPr>
          <a:xfrm>
            <a:off x="8987024" y="24708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50000"/>
                </a:schemeClr>
              </a:gs>
              <a:gs pos="100000">
                <a:schemeClr val="bg1">
                  <a:alpha val="10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39E17E2-FA2F-4A4B-B08B-699DD8144312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EC503C3-6C87-45C9-A1B9-429A0A838E60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33" name="Freeform 119">
                <a:extLst>
                  <a:ext uri="{FF2B5EF4-FFF2-40B4-BE49-F238E27FC236}">
                    <a16:creationId xmlns:a16="http://schemas.microsoft.com/office/drawing/2014/main" id="{9585141F-886B-408E-BB95-9FCBD0970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963AC79-4A9C-42FD-B38A-0DDB594E8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4D717D5-2E4D-4696-B172-8A928723F2FF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3" name="Freeform 142">
                <a:extLst>
                  <a:ext uri="{FF2B5EF4-FFF2-40B4-BE49-F238E27FC236}">
                    <a16:creationId xmlns:a16="http://schemas.microsoft.com/office/drawing/2014/main" id="{A5968486-3D7E-4296-B9C6-4BCD29A92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143">
                <a:extLst>
                  <a:ext uri="{FF2B5EF4-FFF2-40B4-BE49-F238E27FC236}">
                    <a16:creationId xmlns:a16="http://schemas.microsoft.com/office/drawing/2014/main" id="{4E705AB2-E683-479D-9964-EDEEFD93C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144">
                <a:extLst>
                  <a:ext uri="{FF2B5EF4-FFF2-40B4-BE49-F238E27FC236}">
                    <a16:creationId xmlns:a16="http://schemas.microsoft.com/office/drawing/2014/main" id="{9A3CBBFF-4A76-4140-B16C-F37404D07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145">
                <a:extLst>
                  <a:ext uri="{FF2B5EF4-FFF2-40B4-BE49-F238E27FC236}">
                    <a16:creationId xmlns:a16="http://schemas.microsoft.com/office/drawing/2014/main" id="{4CF35008-B19F-4B0A-AEFF-78FEB2D05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146">
                <a:extLst>
                  <a:ext uri="{FF2B5EF4-FFF2-40B4-BE49-F238E27FC236}">
                    <a16:creationId xmlns:a16="http://schemas.microsoft.com/office/drawing/2014/main" id="{BF120C51-4F08-4205-B9C4-97BFF3D8B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147">
                <a:extLst>
                  <a:ext uri="{FF2B5EF4-FFF2-40B4-BE49-F238E27FC236}">
                    <a16:creationId xmlns:a16="http://schemas.microsoft.com/office/drawing/2014/main" id="{64263EAB-846D-4249-B2D0-294AE0C0AA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8">
                <a:extLst>
                  <a:ext uri="{FF2B5EF4-FFF2-40B4-BE49-F238E27FC236}">
                    <a16:creationId xmlns:a16="http://schemas.microsoft.com/office/drawing/2014/main" id="{5F619605-7A97-4F55-8F2D-40B28E142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49">
                <a:extLst>
                  <a:ext uri="{FF2B5EF4-FFF2-40B4-BE49-F238E27FC236}">
                    <a16:creationId xmlns:a16="http://schemas.microsoft.com/office/drawing/2014/main" id="{61B50674-177D-4A6C-8061-D7A61DFD41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50">
                <a:extLst>
                  <a:ext uri="{FF2B5EF4-FFF2-40B4-BE49-F238E27FC236}">
                    <a16:creationId xmlns:a16="http://schemas.microsoft.com/office/drawing/2014/main" id="{AB362F09-DEF9-47EC-9843-6FDBC45ED9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51">
                <a:extLst>
                  <a:ext uri="{FF2B5EF4-FFF2-40B4-BE49-F238E27FC236}">
                    <a16:creationId xmlns:a16="http://schemas.microsoft.com/office/drawing/2014/main" id="{DB5C550B-D01A-4F9F-9E3E-A534E9203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12093CD-DE9A-48A5-BB55-18E4F6E1DB77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79" name="Freeform 119">
            <a:extLst>
              <a:ext uri="{FF2B5EF4-FFF2-40B4-BE49-F238E27FC236}">
                <a16:creationId xmlns:a16="http://schemas.microsoft.com/office/drawing/2014/main" id="{C3EF5EFA-5B47-4FE7-89A6-4E55B6ABFBA7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715B25B6-719C-42B0-B26E-C56491F8862C}"/>
              </a:ext>
            </a:extLst>
          </p:cNvPr>
          <p:cNvSpPr/>
          <p:nvPr/>
        </p:nvSpPr>
        <p:spPr>
          <a:xfrm flipH="1">
            <a:off x="11442551" y="5981142"/>
            <a:ext cx="251124" cy="251124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F021A18B-EFF0-4D05-AE8E-65C005FF1E64}"/>
              </a:ext>
            </a:extLst>
          </p:cNvPr>
          <p:cNvSpPr/>
          <p:nvPr/>
        </p:nvSpPr>
        <p:spPr>
          <a:xfrm flipH="1">
            <a:off x="11859500" y="26124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AF09D92D-F914-44C5-972E-8DA62EBA49D6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D75BC5D-8E45-4A93-86AD-245C20644BD9}"/>
              </a:ext>
            </a:extLst>
          </p:cNvPr>
          <p:cNvSpPr txBox="1"/>
          <p:nvPr/>
        </p:nvSpPr>
        <p:spPr>
          <a:xfrm>
            <a:off x="1013505" y="1794174"/>
            <a:ext cx="5802653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Let’s Build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Something</a:t>
            </a:r>
            <a:b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Great.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Together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.</a:t>
            </a:r>
            <a:endParaRPr lang="en-US" sz="3600" spc="100" dirty="0">
              <a:solidFill>
                <a:schemeClr val="bg1"/>
              </a:solidFill>
              <a:latin typeface="Titillium Web Light" panose="000004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8B7BF9-3105-4D71-880A-529BE78FA888}"/>
              </a:ext>
            </a:extLst>
          </p:cNvPr>
          <p:cNvGrpSpPr/>
          <p:nvPr/>
        </p:nvGrpSpPr>
        <p:grpSpPr>
          <a:xfrm>
            <a:off x="1013506" y="1517175"/>
            <a:ext cx="3150279" cy="276999"/>
            <a:chOff x="1013506" y="1517175"/>
            <a:chExt cx="3150279" cy="27699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884566B-FF18-4702-B30E-8CD4F7BDAA3F}"/>
                </a:ext>
              </a:extLst>
            </p:cNvPr>
            <p:cNvSpPr txBox="1"/>
            <p:nvPr/>
          </p:nvSpPr>
          <p:spPr>
            <a:xfrm>
              <a:off x="1538287" y="1517175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4234BE8-1E83-4537-8B47-1DC7BCA02C50}"/>
                </a:ext>
              </a:extLst>
            </p:cNvPr>
            <p:cNvSpPr/>
            <p:nvPr/>
          </p:nvSpPr>
          <p:spPr>
            <a:xfrm>
              <a:off x="1013506" y="1655203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D8A41804-A42D-402F-8258-93AD33220369}"/>
              </a:ext>
            </a:extLst>
          </p:cNvPr>
          <p:cNvSpPr txBox="1"/>
          <p:nvPr/>
        </p:nvSpPr>
        <p:spPr>
          <a:xfrm>
            <a:off x="1013507" y="3375428"/>
            <a:ext cx="5974859" cy="13493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/>
              </a:solidFill>
            </a:endParaRPr>
          </a:p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</a:t>
            </a:r>
            <a:endParaRPr lang="id-ID" sz="1200" dirty="0">
              <a:solidFill>
                <a:schemeClr val="bg1"/>
              </a:solidFill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5824CE1B-D6C0-4BFC-B2D3-7D5E30E4314D}"/>
              </a:ext>
            </a:extLst>
          </p:cNvPr>
          <p:cNvSpPr/>
          <p:nvPr/>
        </p:nvSpPr>
        <p:spPr>
          <a:xfrm>
            <a:off x="1120186" y="509320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5" name="Freeform 8">
            <a:extLst>
              <a:ext uri="{FF2B5EF4-FFF2-40B4-BE49-F238E27FC236}">
                <a16:creationId xmlns:a16="http://schemas.microsoft.com/office/drawing/2014/main" id="{9432176D-1335-4C9C-972E-22445E96CE60}"/>
              </a:ext>
            </a:extLst>
          </p:cNvPr>
          <p:cNvSpPr>
            <a:spLocks/>
          </p:cNvSpPr>
          <p:nvPr/>
        </p:nvSpPr>
        <p:spPr bwMode="auto">
          <a:xfrm>
            <a:off x="191733" y="3450842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119">
            <a:extLst>
              <a:ext uri="{FF2B5EF4-FFF2-40B4-BE49-F238E27FC236}">
                <a16:creationId xmlns:a16="http://schemas.microsoft.com/office/drawing/2014/main" id="{A1457BBE-5B18-4500-B588-F779CEAE0D3B}"/>
              </a:ext>
            </a:extLst>
          </p:cNvPr>
          <p:cNvSpPr>
            <a:spLocks/>
          </p:cNvSpPr>
          <p:nvPr/>
        </p:nvSpPr>
        <p:spPr bwMode="auto">
          <a:xfrm>
            <a:off x="4365781" y="2584218"/>
            <a:ext cx="526235" cy="59450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9" name="Freeform 119">
            <a:extLst>
              <a:ext uri="{FF2B5EF4-FFF2-40B4-BE49-F238E27FC236}">
                <a16:creationId xmlns:a16="http://schemas.microsoft.com/office/drawing/2014/main" id="{A6067CF0-490C-4B44-84F6-1D2B272D8E27}"/>
              </a:ext>
            </a:extLst>
          </p:cNvPr>
          <p:cNvSpPr>
            <a:spLocks/>
          </p:cNvSpPr>
          <p:nvPr/>
        </p:nvSpPr>
        <p:spPr bwMode="auto">
          <a:xfrm>
            <a:off x="-721071" y="2572001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4E564DC-A1D0-455C-A5FD-AB6C6401A668}"/>
              </a:ext>
            </a:extLst>
          </p:cNvPr>
          <p:cNvSpPr/>
          <p:nvPr/>
        </p:nvSpPr>
        <p:spPr>
          <a:xfrm flipH="1">
            <a:off x="6079287" y="5235066"/>
            <a:ext cx="353710" cy="35371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2E04BE2D-2369-428D-B252-95941A073017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B995F76-5A7A-4D26-A726-4F3DDE086A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71650A5-85C5-4881-97F0-F2D84516357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030603764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5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83" grpId="0" animBg="1"/>
          <p:bldP spid="77" grpId="0" animBg="1"/>
          <p:bldP spid="95" grpId="0" animBg="1"/>
          <p:bldP spid="80" grpId="0" animBg="1"/>
          <p:bldP spid="81" grpId="0" animBg="1"/>
          <p:bldP spid="82" grpId="0" animBg="1"/>
          <p:bldP spid="36" grpId="0"/>
          <p:bldP spid="40" grpId="0"/>
          <p:bldP spid="37" grpId="0" animBg="1"/>
          <p:bldP spid="55" grpId="0" animBg="1"/>
          <p:bldP spid="60" grpId="0" animBg="1"/>
          <p:bldP spid="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5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77" grpId="0" animBg="1"/>
          <p:bldP spid="80" grpId="0" animBg="1"/>
          <p:bldP spid="81" grpId="0" animBg="1"/>
          <p:bldP spid="82" grpId="0" animBg="1"/>
          <p:bldP spid="95" grpId="0" animBg="1"/>
          <p:bldP spid="36" grpId="0"/>
          <p:bldP spid="40" grpId="0"/>
          <p:bldP spid="37" grpId="0" animBg="1"/>
          <p:bldP spid="55" grpId="0" animBg="1"/>
          <p:bldP spid="83" grpId="0" animBg="1"/>
          <p:bldP spid="60" grpId="0" animBg="1"/>
          <p:bldP spid="61" grpId="0" animBg="1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Oval 82">
            <a:extLst>
              <a:ext uri="{FF2B5EF4-FFF2-40B4-BE49-F238E27FC236}">
                <a16:creationId xmlns:a16="http://schemas.microsoft.com/office/drawing/2014/main" id="{41506C2B-CC93-44AE-A58D-E326EB969E98}"/>
              </a:ext>
            </a:extLst>
          </p:cNvPr>
          <p:cNvSpPr/>
          <p:nvPr/>
        </p:nvSpPr>
        <p:spPr>
          <a:xfrm flipH="1">
            <a:off x="10758685" y="4855311"/>
            <a:ext cx="497422" cy="49742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pic>
        <p:nvPicPr>
          <p:cNvPr id="3" name="pasted-image.tiff">
            <a:extLst>
              <a:ext uri="{FF2B5EF4-FFF2-40B4-BE49-F238E27FC236}">
                <a16:creationId xmlns:a16="http://schemas.microsoft.com/office/drawing/2014/main" id="{EBAFF5FE-BA63-4A1D-8FC9-DDD8F795311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95913" y="1694464"/>
            <a:ext cx="6172200" cy="3372820"/>
          </a:xfrm>
          <a:prstGeom prst="rect">
            <a:avLst/>
          </a:prstGeom>
          <a:ln w="12700">
            <a:miter lim="400000"/>
          </a:ln>
          <a:effectLst>
            <a:outerShdw blurRad="1270000" dir="5400000" sx="90000" sy="-19000" rotWithShape="0">
              <a:prstClr val="black">
                <a:alpha val="50000"/>
              </a:prstClr>
            </a:outerShdw>
          </a:effectLst>
        </p:spPr>
      </p:pic>
      <p:sp>
        <p:nvSpPr>
          <p:cNvPr id="15" name="Freeform 119">
            <a:extLst>
              <a:ext uri="{FF2B5EF4-FFF2-40B4-BE49-F238E27FC236}">
                <a16:creationId xmlns:a16="http://schemas.microsoft.com/office/drawing/2014/main" id="{30B7C962-6687-4D38-92BA-B2863C03125F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6" name="Freeform 119">
            <a:extLst>
              <a:ext uri="{FF2B5EF4-FFF2-40B4-BE49-F238E27FC236}">
                <a16:creationId xmlns:a16="http://schemas.microsoft.com/office/drawing/2014/main" id="{195A196F-B121-42E0-8877-71E8E9FA7475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Freeform 119">
            <a:extLst>
              <a:ext uri="{FF2B5EF4-FFF2-40B4-BE49-F238E27FC236}">
                <a16:creationId xmlns:a16="http://schemas.microsoft.com/office/drawing/2014/main" id="{69B4EA63-386F-415F-9E63-B4732599C423}"/>
              </a:ext>
            </a:extLst>
          </p:cNvPr>
          <p:cNvSpPr>
            <a:spLocks/>
          </p:cNvSpPr>
          <p:nvPr/>
        </p:nvSpPr>
        <p:spPr bwMode="auto">
          <a:xfrm>
            <a:off x="0" y="1539915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84762388-BC96-434A-B35F-1D46CE242433}"/>
              </a:ext>
            </a:extLst>
          </p:cNvPr>
          <p:cNvSpPr/>
          <p:nvPr/>
        </p:nvSpPr>
        <p:spPr>
          <a:xfrm flipH="1">
            <a:off x="283628" y="5451435"/>
            <a:ext cx="340260" cy="34026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3D6CBEB0-DD48-45B8-9ED0-0412F47F800F}"/>
              </a:ext>
            </a:extLst>
          </p:cNvPr>
          <p:cNvSpPr/>
          <p:nvPr/>
        </p:nvSpPr>
        <p:spPr>
          <a:xfrm flipH="1">
            <a:off x="11836753" y="902401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9F73DB0-7AA8-432B-8982-A0B3BF4E9D9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Freeform 119">
            <a:extLst>
              <a:ext uri="{FF2B5EF4-FFF2-40B4-BE49-F238E27FC236}">
                <a16:creationId xmlns:a16="http://schemas.microsoft.com/office/drawing/2014/main" id="{A7E279F0-12BA-4872-A2CC-119D74D6967A}"/>
              </a:ext>
            </a:extLst>
          </p:cNvPr>
          <p:cNvSpPr>
            <a:spLocks/>
          </p:cNvSpPr>
          <p:nvPr/>
        </p:nvSpPr>
        <p:spPr bwMode="auto">
          <a:xfrm>
            <a:off x="9097989" y="580374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38BA85AB-4D23-4094-A6A0-A9213F06BA24}"/>
              </a:ext>
            </a:extLst>
          </p:cNvPr>
          <p:cNvSpPr/>
          <p:nvPr/>
        </p:nvSpPr>
        <p:spPr>
          <a:xfrm flipH="1">
            <a:off x="6846275" y="754108"/>
            <a:ext cx="296585" cy="29658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6E5DA4F-1ABF-4C87-BB67-FE9D5EF4AC8B}"/>
              </a:ext>
            </a:extLst>
          </p:cNvPr>
          <p:cNvSpPr txBox="1"/>
          <p:nvPr/>
        </p:nvSpPr>
        <p:spPr>
          <a:xfrm>
            <a:off x="1013505" y="1794174"/>
            <a:ext cx="383822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Compatible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GPU</a:t>
            </a:r>
            <a:b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Miner Software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F3629BB-AB81-42A0-84A7-9B1032A601F3}"/>
              </a:ext>
            </a:extLst>
          </p:cNvPr>
          <p:cNvSpPr txBox="1"/>
          <p:nvPr/>
        </p:nvSpPr>
        <p:spPr>
          <a:xfrm>
            <a:off x="1013507" y="3375428"/>
            <a:ext cx="383822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id-ID" sz="1200" dirty="0">
                <a:solidFill>
                  <a:schemeClr val="bg1"/>
                </a:solidFill>
              </a:rPr>
              <a:t>.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57254A3-5BD9-4D22-B685-BEF9EAB40A17}"/>
              </a:ext>
            </a:extLst>
          </p:cNvPr>
          <p:cNvGrpSpPr/>
          <p:nvPr/>
        </p:nvGrpSpPr>
        <p:grpSpPr>
          <a:xfrm>
            <a:off x="1013506" y="1517175"/>
            <a:ext cx="3150279" cy="276999"/>
            <a:chOff x="1013506" y="1087288"/>
            <a:chExt cx="3150279" cy="276999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8DE0A068-C5B5-4EC3-A660-FB8C815CFD2F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F4E5AC97-47A5-4D2F-B253-AE3743FA23A7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3727335-9191-4B51-9443-2DA878D0C053}"/>
              </a:ext>
            </a:extLst>
          </p:cNvPr>
          <p:cNvGrpSpPr/>
          <p:nvPr/>
        </p:nvGrpSpPr>
        <p:grpSpPr>
          <a:xfrm>
            <a:off x="1013508" y="4001415"/>
            <a:ext cx="1437592" cy="753361"/>
            <a:chOff x="1013508" y="3775276"/>
            <a:chExt cx="1437592" cy="753361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F7A7ADE-F2A8-4377-B371-A80F12222528}"/>
                </a:ext>
              </a:extLst>
            </p:cNvPr>
            <p:cNvSpPr txBox="1"/>
            <p:nvPr/>
          </p:nvSpPr>
          <p:spPr>
            <a:xfrm>
              <a:off x="1013508" y="4216500"/>
              <a:ext cx="1437592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miners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00645FF-B060-451D-BC2B-2C489B3C845B}"/>
                </a:ext>
              </a:extLst>
            </p:cNvPr>
            <p:cNvSpPr txBox="1"/>
            <p:nvPr/>
          </p:nvSpPr>
          <p:spPr>
            <a:xfrm>
              <a:off x="1013508" y="3775276"/>
              <a:ext cx="1437592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87.278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483AA66-2E4B-4E05-98AC-E6DFE5CE9FB4}"/>
              </a:ext>
            </a:extLst>
          </p:cNvPr>
          <p:cNvGrpSpPr/>
          <p:nvPr/>
        </p:nvGrpSpPr>
        <p:grpSpPr>
          <a:xfrm>
            <a:off x="2820930" y="4001415"/>
            <a:ext cx="1783620" cy="753361"/>
            <a:chOff x="2820930" y="3775276"/>
            <a:chExt cx="1783620" cy="753361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D40DF2B2-D5D3-4234-AC4B-5D65BEDA9C40}"/>
                </a:ext>
              </a:extLst>
            </p:cNvPr>
            <p:cNvSpPr txBox="1"/>
            <p:nvPr/>
          </p:nvSpPr>
          <p:spPr>
            <a:xfrm>
              <a:off x="2820930" y="4216500"/>
              <a:ext cx="1783620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</a:t>
              </a:r>
              <a:r>
                <a:rPr lang="en-US" sz="1200" dirty="0" err="1">
                  <a:solidFill>
                    <a:schemeClr val="bg1"/>
                  </a:solidFill>
                </a:rPr>
                <a:t>hashrate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09433BA-6A05-43B8-A25B-F18C9D457A15}"/>
                </a:ext>
              </a:extLst>
            </p:cNvPr>
            <p:cNvSpPr txBox="1"/>
            <p:nvPr/>
          </p:nvSpPr>
          <p:spPr>
            <a:xfrm>
              <a:off x="2820930" y="3775276"/>
              <a:ext cx="1783620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2.82 </a:t>
              </a:r>
              <a:r>
                <a:rPr lang="en-US" sz="2400" dirty="0" err="1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Tsol</a:t>
              </a:r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/s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752CE6A-11D7-49C6-A1E1-C8389F79A240}"/>
              </a:ext>
            </a:extLst>
          </p:cNvPr>
          <p:cNvSpPr txBox="1"/>
          <p:nvPr/>
        </p:nvSpPr>
        <p:spPr>
          <a:xfrm>
            <a:off x="1013508" y="4828562"/>
            <a:ext cx="3838226" cy="2754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i="1" dirty="0">
                <a:solidFill>
                  <a:schemeClr val="bg1"/>
                </a:solidFill>
              </a:rPr>
              <a:t>*Far </a:t>
            </a:r>
            <a:r>
              <a:rPr lang="en-US" i="1" dirty="0" err="1">
                <a:solidFill>
                  <a:schemeClr val="bg1"/>
                </a:solidFill>
              </a:rPr>
              <a:t>far</a:t>
            </a:r>
            <a:r>
              <a:rPr lang="en-US" i="1" dirty="0">
                <a:solidFill>
                  <a:schemeClr val="bg1"/>
                </a:solidFill>
              </a:rPr>
              <a:t> away, behind the word mountains, far from the countries</a:t>
            </a:r>
            <a:r>
              <a:rPr lang="id-ID" i="1" dirty="0">
                <a:solidFill>
                  <a:schemeClr val="bg1"/>
                </a:solidFill>
              </a:rPr>
              <a:t>.</a:t>
            </a:r>
            <a:endParaRPr lang="en-US" i="1" dirty="0">
              <a:solidFill>
                <a:schemeClr val="bg1"/>
              </a:solidFill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4591DF99-972B-4B33-964E-55594D400C8A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16F8027-BCB8-459D-A61D-28E5EF89F85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17B22E7-FFF5-4089-A961-9BD9DD846138}"/>
              </a:ext>
            </a:extLst>
          </p:cNvPr>
          <p:cNvSpPr/>
          <p:nvPr/>
        </p:nvSpPr>
        <p:spPr>
          <a:xfrm>
            <a:off x="5433456" y="2222253"/>
            <a:ext cx="1626171" cy="2111534"/>
          </a:xfrm>
          <a:prstGeom prst="roundRect">
            <a:avLst>
              <a:gd name="adj" fmla="val 2856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1F2F8E5-74CC-4402-A8CD-DFA07EBB7A45}"/>
              </a:ext>
            </a:extLst>
          </p:cNvPr>
          <p:cNvSpPr txBox="1"/>
          <p:nvPr/>
        </p:nvSpPr>
        <p:spPr>
          <a:xfrm>
            <a:off x="5719680" y="3644106"/>
            <a:ext cx="1053724" cy="5170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80%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BDB2C1-BADB-4582-BBF3-5F73F274D8BE}"/>
              </a:ext>
            </a:extLst>
          </p:cNvPr>
          <p:cNvGrpSpPr/>
          <p:nvPr/>
        </p:nvGrpSpPr>
        <p:grpSpPr>
          <a:xfrm>
            <a:off x="5719679" y="2528333"/>
            <a:ext cx="1053725" cy="1053724"/>
            <a:chOff x="5719679" y="2528333"/>
            <a:chExt cx="1053725" cy="105372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DB5BE59-2B07-4140-8655-517720BC51DC}"/>
                </a:ext>
              </a:extLst>
            </p:cNvPr>
            <p:cNvGrpSpPr/>
            <p:nvPr/>
          </p:nvGrpSpPr>
          <p:grpSpPr>
            <a:xfrm>
              <a:off x="5719679" y="2528333"/>
              <a:ext cx="1053725" cy="1053724"/>
              <a:chOff x="4202047" y="3125647"/>
              <a:chExt cx="1371601" cy="13716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FD5AE90E-FD16-4C38-9745-4E1C90BFF48E}"/>
                  </a:ext>
                </a:extLst>
              </p:cNvPr>
              <p:cNvSpPr/>
              <p:nvPr/>
            </p:nvSpPr>
            <p:spPr>
              <a:xfrm>
                <a:off x="4202048" y="3125647"/>
                <a:ext cx="1371600" cy="1371600"/>
              </a:xfrm>
              <a:prstGeom prst="ellipse">
                <a:avLst/>
              </a:prstGeom>
              <a:solidFill>
                <a:schemeClr val="bg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13" name="Partial Circle 12">
                <a:extLst>
                  <a:ext uri="{FF2B5EF4-FFF2-40B4-BE49-F238E27FC236}">
                    <a16:creationId xmlns:a16="http://schemas.microsoft.com/office/drawing/2014/main" id="{465036F7-B33C-429A-8285-322DE085BA33}"/>
                  </a:ext>
                </a:extLst>
              </p:cNvPr>
              <p:cNvSpPr/>
              <p:nvPr/>
            </p:nvSpPr>
            <p:spPr>
              <a:xfrm>
                <a:off x="4202047" y="3125651"/>
                <a:ext cx="1371600" cy="1371597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8E5062F1-B94C-420B-B61F-B5AE5C3E2A1D}"/>
                  </a:ext>
                </a:extLst>
              </p:cNvPr>
              <p:cNvSpPr/>
              <p:nvPr/>
            </p:nvSpPr>
            <p:spPr>
              <a:xfrm>
                <a:off x="4403596" y="3327199"/>
                <a:ext cx="968504" cy="968504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492EDDF-D971-490E-ACED-0E239E67AAC7}"/>
                </a:ext>
              </a:extLst>
            </p:cNvPr>
            <p:cNvGrpSpPr/>
            <p:nvPr/>
          </p:nvGrpSpPr>
          <p:grpSpPr>
            <a:xfrm>
              <a:off x="6089274" y="2893103"/>
              <a:ext cx="314534" cy="324184"/>
              <a:chOff x="-8375646" y="-198441"/>
              <a:chExt cx="6516683" cy="6716721"/>
            </a:xfrm>
            <a:solidFill>
              <a:schemeClr val="bg1"/>
            </a:solidFill>
          </p:grpSpPr>
          <p:sp>
            <p:nvSpPr>
              <p:cNvPr id="28" name="Freeform 5">
                <a:extLst>
                  <a:ext uri="{FF2B5EF4-FFF2-40B4-BE49-F238E27FC236}">
                    <a16:creationId xmlns:a16="http://schemas.microsoft.com/office/drawing/2014/main" id="{1316C6A3-1565-423F-A0E9-FC7B0591BE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375646" y="-198441"/>
                <a:ext cx="6516683" cy="6716721"/>
              </a:xfrm>
              <a:custGeom>
                <a:avLst/>
                <a:gdLst>
                  <a:gd name="T0" fmla="*/ 1433 w 1536"/>
                  <a:gd name="T1" fmla="*/ 489 h 1583"/>
                  <a:gd name="T2" fmla="*/ 449 w 1536"/>
                  <a:gd name="T3" fmla="*/ 91 h 1583"/>
                  <a:gd name="T4" fmla="*/ 12 w 1536"/>
                  <a:gd name="T5" fmla="*/ 563 h 1583"/>
                  <a:gd name="T6" fmla="*/ 1459 w 1536"/>
                  <a:gd name="T7" fmla="*/ 1583 h 1583"/>
                  <a:gd name="T8" fmla="*/ 1101 w 1536"/>
                  <a:gd name="T9" fmla="*/ 200 h 1583"/>
                  <a:gd name="T10" fmla="*/ 1381 w 1536"/>
                  <a:gd name="T11" fmla="*/ 514 h 1583"/>
                  <a:gd name="T12" fmla="*/ 1350 w 1536"/>
                  <a:gd name="T13" fmla="*/ 540 h 1583"/>
                  <a:gd name="T14" fmla="*/ 1101 w 1536"/>
                  <a:gd name="T15" fmla="*/ 226 h 1583"/>
                  <a:gd name="T16" fmla="*/ 1039 w 1536"/>
                  <a:gd name="T17" fmla="*/ 234 h 1583"/>
                  <a:gd name="T18" fmla="*/ 984 w 1536"/>
                  <a:gd name="T19" fmla="*/ 254 h 1583"/>
                  <a:gd name="T20" fmla="*/ 938 w 1536"/>
                  <a:gd name="T21" fmla="*/ 285 h 1583"/>
                  <a:gd name="T22" fmla="*/ 926 w 1536"/>
                  <a:gd name="T23" fmla="*/ 261 h 1583"/>
                  <a:gd name="T24" fmla="*/ 922 w 1536"/>
                  <a:gd name="T25" fmla="*/ 508 h 1583"/>
                  <a:gd name="T26" fmla="*/ 946 w 1536"/>
                  <a:gd name="T27" fmla="*/ 352 h 1583"/>
                  <a:gd name="T28" fmla="*/ 967 w 1536"/>
                  <a:gd name="T29" fmla="*/ 327 h 1583"/>
                  <a:gd name="T30" fmla="*/ 1004 w 1536"/>
                  <a:gd name="T31" fmla="*/ 302 h 1583"/>
                  <a:gd name="T32" fmla="*/ 1047 w 1536"/>
                  <a:gd name="T33" fmla="*/ 285 h 1583"/>
                  <a:gd name="T34" fmla="*/ 1101 w 1536"/>
                  <a:gd name="T35" fmla="*/ 277 h 1583"/>
                  <a:gd name="T36" fmla="*/ 1301 w 1536"/>
                  <a:gd name="T37" fmla="*/ 526 h 1583"/>
                  <a:gd name="T38" fmla="*/ 1290 w 1536"/>
                  <a:gd name="T39" fmla="*/ 559 h 1583"/>
                  <a:gd name="T40" fmla="*/ 1204 w 1536"/>
                  <a:gd name="T41" fmla="*/ 374 h 1583"/>
                  <a:gd name="T42" fmla="*/ 1075 w 1536"/>
                  <a:gd name="T43" fmla="*/ 328 h 1583"/>
                  <a:gd name="T44" fmla="*/ 1024 w 1536"/>
                  <a:gd name="T45" fmla="*/ 405 h 1583"/>
                  <a:gd name="T46" fmla="*/ 907 w 1536"/>
                  <a:gd name="T47" fmla="*/ 548 h 1583"/>
                  <a:gd name="T48" fmla="*/ 1075 w 1536"/>
                  <a:gd name="T49" fmla="*/ 456 h 1583"/>
                  <a:gd name="T50" fmla="*/ 1152 w 1536"/>
                  <a:gd name="T51" fmla="*/ 456 h 1583"/>
                  <a:gd name="T52" fmla="*/ 1075 w 1536"/>
                  <a:gd name="T53" fmla="*/ 559 h 1583"/>
                  <a:gd name="T54" fmla="*/ 435 w 1536"/>
                  <a:gd name="T55" fmla="*/ 162 h 1583"/>
                  <a:gd name="T56" fmla="*/ 896 w 1536"/>
                  <a:gd name="T57" fmla="*/ 381 h 1583"/>
                  <a:gd name="T58" fmla="*/ 873 w 1536"/>
                  <a:gd name="T59" fmla="*/ 492 h 1583"/>
                  <a:gd name="T60" fmla="*/ 838 w 1536"/>
                  <a:gd name="T61" fmla="*/ 551 h 1583"/>
                  <a:gd name="T62" fmla="*/ 816 w 1536"/>
                  <a:gd name="T63" fmla="*/ 537 h 1583"/>
                  <a:gd name="T64" fmla="*/ 552 w 1536"/>
                  <a:gd name="T65" fmla="*/ 131 h 1583"/>
                  <a:gd name="T66" fmla="*/ 369 w 1536"/>
                  <a:gd name="T67" fmla="*/ 451 h 1583"/>
                  <a:gd name="T68" fmla="*/ 398 w 1536"/>
                  <a:gd name="T69" fmla="*/ 516 h 1583"/>
                  <a:gd name="T70" fmla="*/ 397 w 1536"/>
                  <a:gd name="T71" fmla="*/ 559 h 1583"/>
                  <a:gd name="T72" fmla="*/ 746 w 1536"/>
                  <a:gd name="T73" fmla="*/ 536 h 1583"/>
                  <a:gd name="T74" fmla="*/ 713 w 1536"/>
                  <a:gd name="T75" fmla="*/ 559 h 1583"/>
                  <a:gd name="T76" fmla="*/ 483 w 1536"/>
                  <a:gd name="T77" fmla="*/ 536 h 1583"/>
                  <a:gd name="T78" fmla="*/ 446 w 1536"/>
                  <a:gd name="T79" fmla="*/ 495 h 1583"/>
                  <a:gd name="T80" fmla="*/ 421 w 1536"/>
                  <a:gd name="T81" fmla="*/ 445 h 1583"/>
                  <a:gd name="T82" fmla="*/ 586 w 1536"/>
                  <a:gd name="T83" fmla="*/ 176 h 1583"/>
                  <a:gd name="T84" fmla="*/ 762 w 1536"/>
                  <a:gd name="T85" fmla="*/ 521 h 1583"/>
                  <a:gd name="T86" fmla="*/ 289 w 1536"/>
                  <a:gd name="T87" fmla="*/ 447 h 1583"/>
                  <a:gd name="T88" fmla="*/ 307 w 1536"/>
                  <a:gd name="T89" fmla="*/ 1480 h 1583"/>
                  <a:gd name="T90" fmla="*/ 77 w 1536"/>
                  <a:gd name="T91" fmla="*/ 1532 h 1583"/>
                  <a:gd name="T92" fmla="*/ 1280 w 1536"/>
                  <a:gd name="T93" fmla="*/ 1352 h 1583"/>
                  <a:gd name="T94" fmla="*/ 1254 w 1536"/>
                  <a:gd name="T95" fmla="*/ 712 h 1583"/>
                  <a:gd name="T96" fmla="*/ 51 w 1536"/>
                  <a:gd name="T97" fmla="*/ 610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36" h="1583">
                    <a:moveTo>
                      <a:pt x="1459" y="559"/>
                    </a:moveTo>
                    <a:cubicBezTo>
                      <a:pt x="1425" y="559"/>
                      <a:pt x="1425" y="559"/>
                      <a:pt x="1425" y="559"/>
                    </a:cubicBezTo>
                    <a:cubicBezTo>
                      <a:pt x="1428" y="546"/>
                      <a:pt x="1430" y="533"/>
                      <a:pt x="1431" y="520"/>
                    </a:cubicBezTo>
                    <a:cubicBezTo>
                      <a:pt x="1433" y="508"/>
                      <a:pt x="1433" y="498"/>
                      <a:pt x="1433" y="489"/>
                    </a:cubicBezTo>
                    <a:cubicBezTo>
                      <a:pt x="1434" y="486"/>
                      <a:pt x="1434" y="484"/>
                      <a:pt x="1434" y="482"/>
                    </a:cubicBezTo>
                    <a:cubicBezTo>
                      <a:pt x="1434" y="298"/>
                      <a:pt x="1285" y="149"/>
                      <a:pt x="1101" y="149"/>
                    </a:cubicBezTo>
                    <a:cubicBezTo>
                      <a:pt x="1030" y="149"/>
                      <a:pt x="960" y="172"/>
                      <a:pt x="903" y="214"/>
                    </a:cubicBezTo>
                    <a:cubicBezTo>
                      <a:pt x="812" y="55"/>
                      <a:pt x="609" y="0"/>
                      <a:pt x="449" y="91"/>
                    </a:cubicBezTo>
                    <a:cubicBezTo>
                      <a:pt x="346" y="150"/>
                      <a:pt x="282" y="260"/>
                      <a:pt x="282" y="380"/>
                    </a:cubicBezTo>
                    <a:cubicBezTo>
                      <a:pt x="282" y="383"/>
                      <a:pt x="282" y="387"/>
                      <a:pt x="282" y="391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5" y="568"/>
                      <a:pt x="0" y="576"/>
                      <a:pt x="0" y="584"/>
                    </a:cubicBezTo>
                    <a:cubicBezTo>
                      <a:pt x="0" y="1506"/>
                      <a:pt x="0" y="1506"/>
                      <a:pt x="0" y="1506"/>
                    </a:cubicBezTo>
                    <a:cubicBezTo>
                      <a:pt x="0" y="1548"/>
                      <a:pt x="34" y="1583"/>
                      <a:pt x="77" y="1583"/>
                    </a:cubicBezTo>
                    <a:cubicBezTo>
                      <a:pt x="1459" y="1583"/>
                      <a:pt x="1459" y="1583"/>
                      <a:pt x="1459" y="1583"/>
                    </a:cubicBezTo>
                    <a:cubicBezTo>
                      <a:pt x="1502" y="1583"/>
                      <a:pt x="1536" y="1548"/>
                      <a:pt x="1536" y="1506"/>
                    </a:cubicBezTo>
                    <a:cubicBezTo>
                      <a:pt x="1536" y="636"/>
                      <a:pt x="1536" y="636"/>
                      <a:pt x="1536" y="636"/>
                    </a:cubicBezTo>
                    <a:cubicBezTo>
                      <a:pt x="1536" y="593"/>
                      <a:pt x="1502" y="559"/>
                      <a:pt x="1459" y="559"/>
                    </a:cubicBezTo>
                    <a:close/>
                    <a:moveTo>
                      <a:pt x="1101" y="200"/>
                    </a:moveTo>
                    <a:cubicBezTo>
                      <a:pt x="1256" y="201"/>
                      <a:pt x="1382" y="327"/>
                      <a:pt x="1382" y="482"/>
                    </a:cubicBezTo>
                    <a:cubicBezTo>
                      <a:pt x="1382" y="484"/>
                      <a:pt x="1382" y="484"/>
                      <a:pt x="1382" y="484"/>
                    </a:cubicBezTo>
                    <a:cubicBezTo>
                      <a:pt x="1382" y="485"/>
                      <a:pt x="1382" y="486"/>
                      <a:pt x="1382" y="487"/>
                    </a:cubicBezTo>
                    <a:cubicBezTo>
                      <a:pt x="1382" y="496"/>
                      <a:pt x="1382" y="505"/>
                      <a:pt x="1381" y="514"/>
                    </a:cubicBezTo>
                    <a:cubicBezTo>
                      <a:pt x="1379" y="529"/>
                      <a:pt x="1376" y="544"/>
                      <a:pt x="1372" y="559"/>
                    </a:cubicBezTo>
                    <a:cubicBezTo>
                      <a:pt x="1345" y="559"/>
                      <a:pt x="1345" y="559"/>
                      <a:pt x="1345" y="559"/>
                    </a:cubicBezTo>
                    <a:cubicBezTo>
                      <a:pt x="1347" y="553"/>
                      <a:pt x="1348" y="548"/>
                      <a:pt x="1350" y="542"/>
                    </a:cubicBezTo>
                    <a:cubicBezTo>
                      <a:pt x="1350" y="541"/>
                      <a:pt x="1350" y="541"/>
                      <a:pt x="1350" y="540"/>
                    </a:cubicBezTo>
                    <a:cubicBezTo>
                      <a:pt x="1352" y="532"/>
                      <a:pt x="1353" y="523"/>
                      <a:pt x="1355" y="515"/>
                    </a:cubicBezTo>
                    <a:cubicBezTo>
                      <a:pt x="1355" y="513"/>
                      <a:pt x="1355" y="510"/>
                      <a:pt x="1355" y="508"/>
                    </a:cubicBezTo>
                    <a:cubicBezTo>
                      <a:pt x="1356" y="500"/>
                      <a:pt x="1357" y="491"/>
                      <a:pt x="1357" y="482"/>
                    </a:cubicBezTo>
                    <a:cubicBezTo>
                      <a:pt x="1357" y="341"/>
                      <a:pt x="1242" y="226"/>
                      <a:pt x="1101" y="226"/>
                    </a:cubicBezTo>
                    <a:cubicBezTo>
                      <a:pt x="1092" y="226"/>
                      <a:pt x="1083" y="227"/>
                      <a:pt x="1074" y="228"/>
                    </a:cubicBezTo>
                    <a:cubicBezTo>
                      <a:pt x="1071" y="228"/>
                      <a:pt x="1069" y="228"/>
                      <a:pt x="1066" y="229"/>
                    </a:cubicBezTo>
                    <a:cubicBezTo>
                      <a:pt x="1060" y="229"/>
                      <a:pt x="1053" y="231"/>
                      <a:pt x="1047" y="232"/>
                    </a:cubicBezTo>
                    <a:cubicBezTo>
                      <a:pt x="1044" y="232"/>
                      <a:pt x="1042" y="233"/>
                      <a:pt x="1039" y="234"/>
                    </a:cubicBezTo>
                    <a:cubicBezTo>
                      <a:pt x="1032" y="235"/>
                      <a:pt x="1026" y="237"/>
                      <a:pt x="1020" y="239"/>
                    </a:cubicBezTo>
                    <a:cubicBezTo>
                      <a:pt x="1018" y="240"/>
                      <a:pt x="1015" y="241"/>
                      <a:pt x="1013" y="241"/>
                    </a:cubicBezTo>
                    <a:cubicBezTo>
                      <a:pt x="1005" y="244"/>
                      <a:pt x="997" y="248"/>
                      <a:pt x="989" y="251"/>
                    </a:cubicBezTo>
                    <a:cubicBezTo>
                      <a:pt x="988" y="252"/>
                      <a:pt x="986" y="253"/>
                      <a:pt x="984" y="254"/>
                    </a:cubicBezTo>
                    <a:cubicBezTo>
                      <a:pt x="978" y="257"/>
                      <a:pt x="972" y="261"/>
                      <a:pt x="966" y="264"/>
                    </a:cubicBezTo>
                    <a:cubicBezTo>
                      <a:pt x="964" y="266"/>
                      <a:pt x="961" y="267"/>
                      <a:pt x="959" y="269"/>
                    </a:cubicBezTo>
                    <a:cubicBezTo>
                      <a:pt x="954" y="272"/>
                      <a:pt x="949" y="276"/>
                      <a:pt x="944" y="280"/>
                    </a:cubicBezTo>
                    <a:cubicBezTo>
                      <a:pt x="942" y="282"/>
                      <a:pt x="940" y="283"/>
                      <a:pt x="938" y="285"/>
                    </a:cubicBezTo>
                    <a:cubicBezTo>
                      <a:pt x="936" y="286"/>
                      <a:pt x="935" y="287"/>
                      <a:pt x="934" y="288"/>
                    </a:cubicBezTo>
                    <a:cubicBezTo>
                      <a:pt x="934" y="286"/>
                      <a:pt x="933" y="284"/>
                      <a:pt x="932" y="282"/>
                    </a:cubicBezTo>
                    <a:cubicBezTo>
                      <a:pt x="930" y="276"/>
                      <a:pt x="929" y="270"/>
                      <a:pt x="926" y="264"/>
                    </a:cubicBezTo>
                    <a:cubicBezTo>
                      <a:pt x="926" y="263"/>
                      <a:pt x="926" y="262"/>
                      <a:pt x="926" y="261"/>
                    </a:cubicBezTo>
                    <a:cubicBezTo>
                      <a:pt x="975" y="222"/>
                      <a:pt x="1037" y="200"/>
                      <a:pt x="1101" y="200"/>
                    </a:cubicBezTo>
                    <a:close/>
                    <a:moveTo>
                      <a:pt x="907" y="539"/>
                    </a:moveTo>
                    <a:cubicBezTo>
                      <a:pt x="911" y="531"/>
                      <a:pt x="916" y="522"/>
                      <a:pt x="919" y="513"/>
                    </a:cubicBezTo>
                    <a:cubicBezTo>
                      <a:pt x="920" y="512"/>
                      <a:pt x="921" y="510"/>
                      <a:pt x="922" y="508"/>
                    </a:cubicBezTo>
                    <a:cubicBezTo>
                      <a:pt x="934" y="479"/>
                      <a:pt x="942" y="449"/>
                      <a:pt x="945" y="418"/>
                    </a:cubicBezTo>
                    <a:cubicBezTo>
                      <a:pt x="946" y="406"/>
                      <a:pt x="947" y="396"/>
                      <a:pt x="947" y="386"/>
                    </a:cubicBezTo>
                    <a:cubicBezTo>
                      <a:pt x="947" y="384"/>
                      <a:pt x="947" y="382"/>
                      <a:pt x="947" y="380"/>
                    </a:cubicBezTo>
                    <a:cubicBezTo>
                      <a:pt x="947" y="370"/>
                      <a:pt x="947" y="361"/>
                      <a:pt x="946" y="352"/>
                    </a:cubicBezTo>
                    <a:cubicBezTo>
                      <a:pt x="946" y="351"/>
                      <a:pt x="946" y="350"/>
                      <a:pt x="946" y="349"/>
                    </a:cubicBezTo>
                    <a:cubicBezTo>
                      <a:pt x="947" y="347"/>
                      <a:pt x="949" y="345"/>
                      <a:pt x="951" y="343"/>
                    </a:cubicBezTo>
                    <a:cubicBezTo>
                      <a:pt x="953" y="341"/>
                      <a:pt x="955" y="338"/>
                      <a:pt x="958" y="336"/>
                    </a:cubicBezTo>
                    <a:cubicBezTo>
                      <a:pt x="961" y="333"/>
                      <a:pt x="964" y="330"/>
                      <a:pt x="967" y="327"/>
                    </a:cubicBezTo>
                    <a:cubicBezTo>
                      <a:pt x="970" y="325"/>
                      <a:pt x="972" y="323"/>
                      <a:pt x="975" y="321"/>
                    </a:cubicBezTo>
                    <a:cubicBezTo>
                      <a:pt x="978" y="318"/>
                      <a:pt x="982" y="316"/>
                      <a:pt x="985" y="313"/>
                    </a:cubicBezTo>
                    <a:cubicBezTo>
                      <a:pt x="988" y="312"/>
                      <a:pt x="990" y="310"/>
                      <a:pt x="993" y="308"/>
                    </a:cubicBezTo>
                    <a:cubicBezTo>
                      <a:pt x="997" y="306"/>
                      <a:pt x="1001" y="304"/>
                      <a:pt x="1004" y="302"/>
                    </a:cubicBezTo>
                    <a:cubicBezTo>
                      <a:pt x="1007" y="300"/>
                      <a:pt x="1010" y="298"/>
                      <a:pt x="1013" y="297"/>
                    </a:cubicBezTo>
                    <a:cubicBezTo>
                      <a:pt x="1017" y="295"/>
                      <a:pt x="1021" y="294"/>
                      <a:pt x="1025" y="292"/>
                    </a:cubicBezTo>
                    <a:cubicBezTo>
                      <a:pt x="1028" y="291"/>
                      <a:pt x="1031" y="289"/>
                      <a:pt x="1034" y="288"/>
                    </a:cubicBezTo>
                    <a:cubicBezTo>
                      <a:pt x="1038" y="287"/>
                      <a:pt x="1042" y="286"/>
                      <a:pt x="1047" y="285"/>
                    </a:cubicBezTo>
                    <a:cubicBezTo>
                      <a:pt x="1049" y="284"/>
                      <a:pt x="1052" y="283"/>
                      <a:pt x="1055" y="282"/>
                    </a:cubicBezTo>
                    <a:cubicBezTo>
                      <a:pt x="1060" y="281"/>
                      <a:pt x="1065" y="281"/>
                      <a:pt x="1070" y="280"/>
                    </a:cubicBezTo>
                    <a:cubicBezTo>
                      <a:pt x="1073" y="279"/>
                      <a:pt x="1075" y="279"/>
                      <a:pt x="1078" y="279"/>
                    </a:cubicBezTo>
                    <a:cubicBezTo>
                      <a:pt x="1085" y="278"/>
                      <a:pt x="1093" y="277"/>
                      <a:pt x="1101" y="277"/>
                    </a:cubicBezTo>
                    <a:cubicBezTo>
                      <a:pt x="1214" y="277"/>
                      <a:pt x="1306" y="369"/>
                      <a:pt x="1306" y="482"/>
                    </a:cubicBezTo>
                    <a:cubicBezTo>
                      <a:pt x="1306" y="489"/>
                      <a:pt x="1305" y="497"/>
                      <a:pt x="1304" y="504"/>
                    </a:cubicBezTo>
                    <a:cubicBezTo>
                      <a:pt x="1304" y="506"/>
                      <a:pt x="1304" y="509"/>
                      <a:pt x="1303" y="511"/>
                    </a:cubicBezTo>
                    <a:cubicBezTo>
                      <a:pt x="1303" y="516"/>
                      <a:pt x="1302" y="521"/>
                      <a:pt x="1301" y="526"/>
                    </a:cubicBezTo>
                    <a:cubicBezTo>
                      <a:pt x="1300" y="528"/>
                      <a:pt x="1300" y="531"/>
                      <a:pt x="1299" y="533"/>
                    </a:cubicBezTo>
                    <a:cubicBezTo>
                      <a:pt x="1298" y="538"/>
                      <a:pt x="1296" y="542"/>
                      <a:pt x="1295" y="547"/>
                    </a:cubicBezTo>
                    <a:cubicBezTo>
                      <a:pt x="1294" y="549"/>
                      <a:pt x="1293" y="552"/>
                      <a:pt x="1292" y="554"/>
                    </a:cubicBezTo>
                    <a:cubicBezTo>
                      <a:pt x="1292" y="556"/>
                      <a:pt x="1291" y="557"/>
                      <a:pt x="1290" y="559"/>
                    </a:cubicBezTo>
                    <a:cubicBezTo>
                      <a:pt x="1224" y="559"/>
                      <a:pt x="1224" y="559"/>
                      <a:pt x="1224" y="559"/>
                    </a:cubicBezTo>
                    <a:cubicBezTo>
                      <a:pt x="1234" y="532"/>
                      <a:pt x="1228" y="503"/>
                      <a:pt x="1209" y="482"/>
                    </a:cubicBezTo>
                    <a:cubicBezTo>
                      <a:pt x="1209" y="482"/>
                      <a:pt x="1209" y="482"/>
                      <a:pt x="1209" y="482"/>
                    </a:cubicBezTo>
                    <a:cubicBezTo>
                      <a:pt x="1237" y="451"/>
                      <a:pt x="1235" y="402"/>
                      <a:pt x="1204" y="374"/>
                    </a:cubicBezTo>
                    <a:cubicBezTo>
                      <a:pt x="1190" y="361"/>
                      <a:pt x="1171" y="354"/>
                      <a:pt x="1152" y="354"/>
                    </a:cubicBezTo>
                    <a:cubicBezTo>
                      <a:pt x="1126" y="354"/>
                      <a:pt x="1126" y="354"/>
                      <a:pt x="1126" y="354"/>
                    </a:cubicBezTo>
                    <a:cubicBezTo>
                      <a:pt x="1126" y="328"/>
                      <a:pt x="1126" y="328"/>
                      <a:pt x="1126" y="328"/>
                    </a:cubicBezTo>
                    <a:cubicBezTo>
                      <a:pt x="1075" y="328"/>
                      <a:pt x="1075" y="328"/>
                      <a:pt x="1075" y="328"/>
                    </a:cubicBezTo>
                    <a:cubicBezTo>
                      <a:pt x="1075" y="354"/>
                      <a:pt x="1075" y="354"/>
                      <a:pt x="1075" y="354"/>
                    </a:cubicBezTo>
                    <a:cubicBezTo>
                      <a:pt x="998" y="354"/>
                      <a:pt x="998" y="354"/>
                      <a:pt x="998" y="354"/>
                    </a:cubicBezTo>
                    <a:cubicBezTo>
                      <a:pt x="998" y="405"/>
                      <a:pt x="998" y="405"/>
                      <a:pt x="998" y="405"/>
                    </a:cubicBezTo>
                    <a:cubicBezTo>
                      <a:pt x="1024" y="405"/>
                      <a:pt x="1024" y="405"/>
                      <a:pt x="1024" y="405"/>
                    </a:cubicBezTo>
                    <a:cubicBezTo>
                      <a:pt x="1024" y="559"/>
                      <a:pt x="1024" y="559"/>
                      <a:pt x="1024" y="559"/>
                    </a:cubicBezTo>
                    <a:cubicBezTo>
                      <a:pt x="911" y="559"/>
                      <a:pt x="911" y="559"/>
                      <a:pt x="911" y="559"/>
                    </a:cubicBezTo>
                    <a:cubicBezTo>
                      <a:pt x="911" y="558"/>
                      <a:pt x="910" y="557"/>
                      <a:pt x="910" y="555"/>
                    </a:cubicBezTo>
                    <a:cubicBezTo>
                      <a:pt x="909" y="553"/>
                      <a:pt x="908" y="550"/>
                      <a:pt x="907" y="548"/>
                    </a:cubicBezTo>
                    <a:cubicBezTo>
                      <a:pt x="907" y="546"/>
                      <a:pt x="906" y="544"/>
                      <a:pt x="905" y="542"/>
                    </a:cubicBezTo>
                    <a:cubicBezTo>
                      <a:pt x="906" y="541"/>
                      <a:pt x="906" y="540"/>
                      <a:pt x="907" y="539"/>
                    </a:cubicBezTo>
                    <a:close/>
                    <a:moveTo>
                      <a:pt x="1152" y="456"/>
                    </a:moveTo>
                    <a:cubicBezTo>
                      <a:pt x="1075" y="456"/>
                      <a:pt x="1075" y="456"/>
                      <a:pt x="1075" y="456"/>
                    </a:cubicBezTo>
                    <a:cubicBezTo>
                      <a:pt x="1075" y="405"/>
                      <a:pt x="1075" y="405"/>
                      <a:pt x="1075" y="405"/>
                    </a:cubicBezTo>
                    <a:cubicBezTo>
                      <a:pt x="1152" y="405"/>
                      <a:pt x="1152" y="405"/>
                      <a:pt x="1152" y="405"/>
                    </a:cubicBezTo>
                    <a:cubicBezTo>
                      <a:pt x="1166" y="405"/>
                      <a:pt x="1178" y="417"/>
                      <a:pt x="1178" y="431"/>
                    </a:cubicBezTo>
                    <a:cubicBezTo>
                      <a:pt x="1178" y="445"/>
                      <a:pt x="1166" y="456"/>
                      <a:pt x="1152" y="456"/>
                    </a:cubicBezTo>
                    <a:close/>
                    <a:moveTo>
                      <a:pt x="1178" y="533"/>
                    </a:moveTo>
                    <a:cubicBezTo>
                      <a:pt x="1178" y="540"/>
                      <a:pt x="1175" y="547"/>
                      <a:pt x="1170" y="551"/>
                    </a:cubicBezTo>
                    <a:cubicBezTo>
                      <a:pt x="1165" y="556"/>
                      <a:pt x="1159" y="559"/>
                      <a:pt x="1152" y="559"/>
                    </a:cubicBezTo>
                    <a:cubicBezTo>
                      <a:pt x="1075" y="559"/>
                      <a:pt x="1075" y="559"/>
                      <a:pt x="1075" y="559"/>
                    </a:cubicBezTo>
                    <a:cubicBezTo>
                      <a:pt x="1075" y="508"/>
                      <a:pt x="1075" y="508"/>
                      <a:pt x="1075" y="508"/>
                    </a:cubicBezTo>
                    <a:cubicBezTo>
                      <a:pt x="1152" y="508"/>
                      <a:pt x="1152" y="508"/>
                      <a:pt x="1152" y="508"/>
                    </a:cubicBezTo>
                    <a:cubicBezTo>
                      <a:pt x="1166" y="508"/>
                      <a:pt x="1178" y="519"/>
                      <a:pt x="1178" y="533"/>
                    </a:cubicBezTo>
                    <a:close/>
                    <a:moveTo>
                      <a:pt x="435" y="162"/>
                    </a:moveTo>
                    <a:cubicBezTo>
                      <a:pt x="486" y="121"/>
                      <a:pt x="549" y="98"/>
                      <a:pt x="614" y="98"/>
                    </a:cubicBezTo>
                    <a:cubicBezTo>
                      <a:pt x="725" y="98"/>
                      <a:pt x="826" y="163"/>
                      <a:pt x="872" y="264"/>
                    </a:cubicBezTo>
                    <a:cubicBezTo>
                      <a:pt x="883" y="290"/>
                      <a:pt x="890" y="317"/>
                      <a:pt x="894" y="344"/>
                    </a:cubicBezTo>
                    <a:cubicBezTo>
                      <a:pt x="895" y="357"/>
                      <a:pt x="896" y="369"/>
                      <a:pt x="896" y="381"/>
                    </a:cubicBezTo>
                    <a:cubicBezTo>
                      <a:pt x="896" y="382"/>
                      <a:pt x="896" y="384"/>
                      <a:pt x="896" y="385"/>
                    </a:cubicBezTo>
                    <a:cubicBezTo>
                      <a:pt x="896" y="394"/>
                      <a:pt x="895" y="403"/>
                      <a:pt x="894" y="412"/>
                    </a:cubicBezTo>
                    <a:cubicBezTo>
                      <a:pt x="891" y="438"/>
                      <a:pt x="885" y="464"/>
                      <a:pt x="874" y="489"/>
                    </a:cubicBezTo>
                    <a:cubicBezTo>
                      <a:pt x="874" y="490"/>
                      <a:pt x="873" y="491"/>
                      <a:pt x="873" y="492"/>
                    </a:cubicBezTo>
                    <a:cubicBezTo>
                      <a:pt x="868" y="503"/>
                      <a:pt x="862" y="514"/>
                      <a:pt x="856" y="525"/>
                    </a:cubicBezTo>
                    <a:cubicBezTo>
                      <a:pt x="855" y="526"/>
                      <a:pt x="855" y="526"/>
                      <a:pt x="855" y="526"/>
                    </a:cubicBezTo>
                    <a:cubicBezTo>
                      <a:pt x="851" y="532"/>
                      <a:pt x="847" y="538"/>
                      <a:pt x="843" y="545"/>
                    </a:cubicBezTo>
                    <a:cubicBezTo>
                      <a:pt x="841" y="547"/>
                      <a:pt x="840" y="549"/>
                      <a:pt x="838" y="551"/>
                    </a:cubicBezTo>
                    <a:cubicBezTo>
                      <a:pt x="836" y="553"/>
                      <a:pt x="834" y="556"/>
                      <a:pt x="831" y="559"/>
                    </a:cubicBezTo>
                    <a:cubicBezTo>
                      <a:pt x="797" y="559"/>
                      <a:pt x="797" y="559"/>
                      <a:pt x="797" y="559"/>
                    </a:cubicBezTo>
                    <a:cubicBezTo>
                      <a:pt x="797" y="559"/>
                      <a:pt x="797" y="558"/>
                      <a:pt x="798" y="558"/>
                    </a:cubicBezTo>
                    <a:cubicBezTo>
                      <a:pt x="804" y="551"/>
                      <a:pt x="810" y="544"/>
                      <a:pt x="816" y="537"/>
                    </a:cubicBezTo>
                    <a:cubicBezTo>
                      <a:pt x="851" y="492"/>
                      <a:pt x="870" y="437"/>
                      <a:pt x="870" y="380"/>
                    </a:cubicBezTo>
                    <a:cubicBezTo>
                      <a:pt x="870" y="359"/>
                      <a:pt x="868" y="338"/>
                      <a:pt x="863" y="318"/>
                    </a:cubicBezTo>
                    <a:cubicBezTo>
                      <a:pt x="863" y="318"/>
                      <a:pt x="863" y="317"/>
                      <a:pt x="863" y="316"/>
                    </a:cubicBezTo>
                    <a:cubicBezTo>
                      <a:pt x="828" y="179"/>
                      <a:pt x="689" y="96"/>
                      <a:pt x="552" y="131"/>
                    </a:cubicBezTo>
                    <a:cubicBezTo>
                      <a:pt x="426" y="163"/>
                      <a:pt x="344" y="283"/>
                      <a:pt x="361" y="411"/>
                    </a:cubicBezTo>
                    <a:cubicBezTo>
                      <a:pt x="361" y="414"/>
                      <a:pt x="361" y="417"/>
                      <a:pt x="362" y="420"/>
                    </a:cubicBezTo>
                    <a:cubicBezTo>
                      <a:pt x="363" y="428"/>
                      <a:pt x="365" y="437"/>
                      <a:pt x="367" y="445"/>
                    </a:cubicBezTo>
                    <a:cubicBezTo>
                      <a:pt x="368" y="447"/>
                      <a:pt x="368" y="449"/>
                      <a:pt x="369" y="451"/>
                    </a:cubicBezTo>
                    <a:cubicBezTo>
                      <a:pt x="371" y="461"/>
                      <a:pt x="375" y="471"/>
                      <a:pt x="379" y="480"/>
                    </a:cubicBezTo>
                    <a:cubicBezTo>
                      <a:pt x="380" y="482"/>
                      <a:pt x="381" y="485"/>
                      <a:pt x="382" y="487"/>
                    </a:cubicBezTo>
                    <a:cubicBezTo>
                      <a:pt x="385" y="494"/>
                      <a:pt x="389" y="502"/>
                      <a:pt x="393" y="509"/>
                    </a:cubicBezTo>
                    <a:cubicBezTo>
                      <a:pt x="395" y="511"/>
                      <a:pt x="396" y="513"/>
                      <a:pt x="398" y="516"/>
                    </a:cubicBezTo>
                    <a:cubicBezTo>
                      <a:pt x="403" y="524"/>
                      <a:pt x="409" y="533"/>
                      <a:pt x="416" y="541"/>
                    </a:cubicBezTo>
                    <a:cubicBezTo>
                      <a:pt x="416" y="541"/>
                      <a:pt x="416" y="542"/>
                      <a:pt x="417" y="542"/>
                    </a:cubicBezTo>
                    <a:cubicBezTo>
                      <a:pt x="421" y="548"/>
                      <a:pt x="426" y="554"/>
                      <a:pt x="432" y="559"/>
                    </a:cubicBezTo>
                    <a:cubicBezTo>
                      <a:pt x="397" y="559"/>
                      <a:pt x="397" y="559"/>
                      <a:pt x="397" y="559"/>
                    </a:cubicBezTo>
                    <a:cubicBezTo>
                      <a:pt x="298" y="439"/>
                      <a:pt x="315" y="261"/>
                      <a:pt x="435" y="162"/>
                    </a:cubicBezTo>
                    <a:close/>
                    <a:moveTo>
                      <a:pt x="762" y="521"/>
                    </a:moveTo>
                    <a:cubicBezTo>
                      <a:pt x="760" y="523"/>
                      <a:pt x="758" y="525"/>
                      <a:pt x="757" y="526"/>
                    </a:cubicBezTo>
                    <a:cubicBezTo>
                      <a:pt x="753" y="530"/>
                      <a:pt x="750" y="533"/>
                      <a:pt x="746" y="536"/>
                    </a:cubicBezTo>
                    <a:cubicBezTo>
                      <a:pt x="744" y="538"/>
                      <a:pt x="742" y="540"/>
                      <a:pt x="739" y="541"/>
                    </a:cubicBezTo>
                    <a:cubicBezTo>
                      <a:pt x="736" y="544"/>
                      <a:pt x="733" y="547"/>
                      <a:pt x="729" y="549"/>
                    </a:cubicBezTo>
                    <a:cubicBezTo>
                      <a:pt x="726" y="551"/>
                      <a:pt x="724" y="552"/>
                      <a:pt x="721" y="554"/>
                    </a:cubicBezTo>
                    <a:cubicBezTo>
                      <a:pt x="719" y="555"/>
                      <a:pt x="716" y="557"/>
                      <a:pt x="713" y="559"/>
                    </a:cubicBezTo>
                    <a:cubicBezTo>
                      <a:pt x="516" y="559"/>
                      <a:pt x="516" y="559"/>
                      <a:pt x="516" y="559"/>
                    </a:cubicBezTo>
                    <a:cubicBezTo>
                      <a:pt x="512" y="557"/>
                      <a:pt x="509" y="555"/>
                      <a:pt x="505" y="552"/>
                    </a:cubicBezTo>
                    <a:cubicBezTo>
                      <a:pt x="502" y="550"/>
                      <a:pt x="498" y="548"/>
                      <a:pt x="494" y="545"/>
                    </a:cubicBezTo>
                    <a:cubicBezTo>
                      <a:pt x="490" y="542"/>
                      <a:pt x="487" y="539"/>
                      <a:pt x="483" y="536"/>
                    </a:cubicBezTo>
                    <a:cubicBezTo>
                      <a:pt x="479" y="533"/>
                      <a:pt x="476" y="530"/>
                      <a:pt x="473" y="528"/>
                    </a:cubicBezTo>
                    <a:cubicBezTo>
                      <a:pt x="469" y="524"/>
                      <a:pt x="466" y="520"/>
                      <a:pt x="463" y="516"/>
                    </a:cubicBezTo>
                    <a:cubicBezTo>
                      <a:pt x="460" y="513"/>
                      <a:pt x="457" y="511"/>
                      <a:pt x="455" y="507"/>
                    </a:cubicBezTo>
                    <a:cubicBezTo>
                      <a:pt x="451" y="503"/>
                      <a:pt x="448" y="499"/>
                      <a:pt x="446" y="495"/>
                    </a:cubicBezTo>
                    <a:cubicBezTo>
                      <a:pt x="443" y="491"/>
                      <a:pt x="441" y="488"/>
                      <a:pt x="439" y="485"/>
                    </a:cubicBezTo>
                    <a:cubicBezTo>
                      <a:pt x="436" y="480"/>
                      <a:pt x="434" y="476"/>
                      <a:pt x="432" y="471"/>
                    </a:cubicBezTo>
                    <a:cubicBezTo>
                      <a:pt x="430" y="467"/>
                      <a:pt x="428" y="464"/>
                      <a:pt x="426" y="461"/>
                    </a:cubicBezTo>
                    <a:cubicBezTo>
                      <a:pt x="424" y="456"/>
                      <a:pt x="423" y="450"/>
                      <a:pt x="421" y="445"/>
                    </a:cubicBezTo>
                    <a:cubicBezTo>
                      <a:pt x="420" y="442"/>
                      <a:pt x="418" y="438"/>
                      <a:pt x="417" y="435"/>
                    </a:cubicBezTo>
                    <a:cubicBezTo>
                      <a:pt x="416" y="429"/>
                      <a:pt x="414" y="423"/>
                      <a:pt x="413" y="416"/>
                    </a:cubicBezTo>
                    <a:cubicBezTo>
                      <a:pt x="413" y="413"/>
                      <a:pt x="412" y="411"/>
                      <a:pt x="412" y="408"/>
                    </a:cubicBezTo>
                    <a:cubicBezTo>
                      <a:pt x="396" y="295"/>
                      <a:pt x="474" y="192"/>
                      <a:pt x="586" y="176"/>
                    </a:cubicBezTo>
                    <a:cubicBezTo>
                      <a:pt x="689" y="162"/>
                      <a:pt x="786" y="227"/>
                      <a:pt x="813" y="327"/>
                    </a:cubicBezTo>
                    <a:cubicBezTo>
                      <a:pt x="813" y="329"/>
                      <a:pt x="813" y="329"/>
                      <a:pt x="813" y="329"/>
                    </a:cubicBezTo>
                    <a:cubicBezTo>
                      <a:pt x="817" y="345"/>
                      <a:pt x="819" y="362"/>
                      <a:pt x="819" y="380"/>
                    </a:cubicBezTo>
                    <a:cubicBezTo>
                      <a:pt x="819" y="433"/>
                      <a:pt x="799" y="483"/>
                      <a:pt x="762" y="521"/>
                    </a:cubicBezTo>
                    <a:close/>
                    <a:moveTo>
                      <a:pt x="289" y="447"/>
                    </a:moveTo>
                    <a:cubicBezTo>
                      <a:pt x="297" y="487"/>
                      <a:pt x="312" y="525"/>
                      <a:pt x="334" y="559"/>
                    </a:cubicBezTo>
                    <a:cubicBezTo>
                      <a:pt x="114" y="559"/>
                      <a:pt x="114" y="559"/>
                      <a:pt x="114" y="559"/>
                    </a:cubicBezTo>
                    <a:lnTo>
                      <a:pt x="289" y="447"/>
                    </a:lnTo>
                    <a:close/>
                    <a:moveTo>
                      <a:pt x="1485" y="1429"/>
                    </a:moveTo>
                    <a:cubicBezTo>
                      <a:pt x="307" y="1429"/>
                      <a:pt x="307" y="1429"/>
                      <a:pt x="307" y="1429"/>
                    </a:cubicBezTo>
                    <a:cubicBezTo>
                      <a:pt x="293" y="1429"/>
                      <a:pt x="282" y="1441"/>
                      <a:pt x="282" y="1455"/>
                    </a:cubicBezTo>
                    <a:cubicBezTo>
                      <a:pt x="282" y="1469"/>
                      <a:pt x="293" y="1480"/>
                      <a:pt x="307" y="1480"/>
                    </a:cubicBezTo>
                    <a:cubicBezTo>
                      <a:pt x="1485" y="1480"/>
                      <a:pt x="1485" y="1480"/>
                      <a:pt x="1485" y="1480"/>
                    </a:cubicBezTo>
                    <a:cubicBezTo>
                      <a:pt x="1485" y="1506"/>
                      <a:pt x="1485" y="1506"/>
                      <a:pt x="1485" y="1506"/>
                    </a:cubicBezTo>
                    <a:cubicBezTo>
                      <a:pt x="1485" y="1520"/>
                      <a:pt x="1473" y="1532"/>
                      <a:pt x="1459" y="1532"/>
                    </a:cubicBezTo>
                    <a:cubicBezTo>
                      <a:pt x="77" y="1532"/>
                      <a:pt x="77" y="1532"/>
                      <a:pt x="77" y="1532"/>
                    </a:cubicBezTo>
                    <a:cubicBezTo>
                      <a:pt x="63" y="1532"/>
                      <a:pt x="51" y="1520"/>
                      <a:pt x="51" y="1506"/>
                    </a:cubicBezTo>
                    <a:cubicBezTo>
                      <a:pt x="51" y="1378"/>
                      <a:pt x="51" y="1378"/>
                      <a:pt x="51" y="1378"/>
                    </a:cubicBezTo>
                    <a:cubicBezTo>
                      <a:pt x="1254" y="1378"/>
                      <a:pt x="1254" y="1378"/>
                      <a:pt x="1254" y="1378"/>
                    </a:cubicBezTo>
                    <a:cubicBezTo>
                      <a:pt x="1269" y="1378"/>
                      <a:pt x="1280" y="1367"/>
                      <a:pt x="1280" y="1352"/>
                    </a:cubicBezTo>
                    <a:cubicBezTo>
                      <a:pt x="1280" y="1338"/>
                      <a:pt x="1269" y="1327"/>
                      <a:pt x="1254" y="1327"/>
                    </a:cubicBezTo>
                    <a:cubicBezTo>
                      <a:pt x="51" y="1327"/>
                      <a:pt x="51" y="1327"/>
                      <a:pt x="51" y="1327"/>
                    </a:cubicBezTo>
                    <a:cubicBezTo>
                      <a:pt x="51" y="712"/>
                      <a:pt x="51" y="712"/>
                      <a:pt x="51" y="712"/>
                    </a:cubicBezTo>
                    <a:cubicBezTo>
                      <a:pt x="1254" y="712"/>
                      <a:pt x="1254" y="712"/>
                      <a:pt x="1254" y="712"/>
                    </a:cubicBezTo>
                    <a:cubicBezTo>
                      <a:pt x="1269" y="712"/>
                      <a:pt x="1280" y="701"/>
                      <a:pt x="1280" y="687"/>
                    </a:cubicBezTo>
                    <a:cubicBezTo>
                      <a:pt x="1280" y="673"/>
                      <a:pt x="1269" y="661"/>
                      <a:pt x="1254" y="661"/>
                    </a:cubicBezTo>
                    <a:cubicBezTo>
                      <a:pt x="51" y="661"/>
                      <a:pt x="51" y="661"/>
                      <a:pt x="51" y="661"/>
                    </a:cubicBezTo>
                    <a:cubicBezTo>
                      <a:pt x="51" y="610"/>
                      <a:pt x="51" y="610"/>
                      <a:pt x="51" y="610"/>
                    </a:cubicBezTo>
                    <a:cubicBezTo>
                      <a:pt x="1459" y="610"/>
                      <a:pt x="1459" y="610"/>
                      <a:pt x="1459" y="610"/>
                    </a:cubicBezTo>
                    <a:cubicBezTo>
                      <a:pt x="1473" y="610"/>
                      <a:pt x="1485" y="621"/>
                      <a:pt x="1485" y="636"/>
                    </a:cubicBezTo>
                    <a:lnTo>
                      <a:pt x="1485" y="14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:a16="http://schemas.microsoft.com/office/drawing/2014/main" id="{EA9A6BC2-9096-4E74-B621-E61DD665A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203942" y="760422"/>
                <a:ext cx="1014405" cy="1303345"/>
              </a:xfrm>
              <a:custGeom>
                <a:avLst/>
                <a:gdLst>
                  <a:gd name="T0" fmla="*/ 205 w 239"/>
                  <a:gd name="T1" fmla="*/ 46 h 307"/>
                  <a:gd name="T2" fmla="*/ 154 w 239"/>
                  <a:gd name="T3" fmla="*/ 26 h 307"/>
                  <a:gd name="T4" fmla="*/ 128 w 239"/>
                  <a:gd name="T5" fmla="*/ 26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6 h 307"/>
                  <a:gd name="T12" fmla="*/ 0 w 239"/>
                  <a:gd name="T13" fmla="*/ 26 h 307"/>
                  <a:gd name="T14" fmla="*/ 0 w 239"/>
                  <a:gd name="T15" fmla="*/ 77 h 307"/>
                  <a:gd name="T16" fmla="*/ 26 w 239"/>
                  <a:gd name="T17" fmla="*/ 77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2 h 307"/>
                  <a:gd name="T24" fmla="*/ 77 w 239"/>
                  <a:gd name="T25" fmla="*/ 282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2 h 307"/>
                  <a:gd name="T32" fmla="*/ 154 w 239"/>
                  <a:gd name="T33" fmla="*/ 282 h 307"/>
                  <a:gd name="T34" fmla="*/ 230 w 239"/>
                  <a:gd name="T35" fmla="*/ 206 h 307"/>
                  <a:gd name="T36" fmla="*/ 210 w 239"/>
                  <a:gd name="T37" fmla="*/ 154 h 307"/>
                  <a:gd name="T38" fmla="*/ 205 w 239"/>
                  <a:gd name="T39" fmla="*/ 46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79 w 239"/>
                  <a:gd name="T49" fmla="*/ 205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7 h 307"/>
                  <a:gd name="T58" fmla="*/ 154 w 239"/>
                  <a:gd name="T59" fmla="*/ 77 h 307"/>
                  <a:gd name="T60" fmla="*/ 179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5" y="46"/>
                    </a:moveTo>
                    <a:cubicBezTo>
                      <a:pt x="191" y="33"/>
                      <a:pt x="173" y="26"/>
                      <a:pt x="154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77" y="282"/>
                      <a:pt x="77" y="282"/>
                      <a:pt x="77" y="282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2"/>
                      <a:pt x="128" y="282"/>
                      <a:pt x="128" y="282"/>
                    </a:cubicBezTo>
                    <a:cubicBezTo>
                      <a:pt x="154" y="282"/>
                      <a:pt x="154" y="282"/>
                      <a:pt x="154" y="282"/>
                    </a:cubicBezTo>
                    <a:cubicBezTo>
                      <a:pt x="196" y="282"/>
                      <a:pt x="230" y="248"/>
                      <a:pt x="230" y="206"/>
                    </a:cubicBezTo>
                    <a:cubicBezTo>
                      <a:pt x="231" y="186"/>
                      <a:pt x="223" y="168"/>
                      <a:pt x="210" y="154"/>
                    </a:cubicBezTo>
                    <a:cubicBezTo>
                      <a:pt x="239" y="122"/>
                      <a:pt x="237" y="74"/>
                      <a:pt x="205" y="46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1"/>
                      <a:pt x="179" y="205"/>
                    </a:cubicBezTo>
                    <a:cubicBezTo>
                      <a:pt x="179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17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7">
                <a:extLst>
                  <a:ext uri="{FF2B5EF4-FFF2-40B4-BE49-F238E27FC236}">
                    <a16:creationId xmlns:a16="http://schemas.microsoft.com/office/drawing/2014/main" id="{8B8F9C30-F30D-49D1-99C8-A52706306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5432440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5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5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5"/>
                    </a:cubicBezTo>
                    <a:cubicBezTo>
                      <a:pt x="103" y="11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8">
                <a:extLst>
                  <a:ext uri="{FF2B5EF4-FFF2-40B4-BE49-F238E27FC236}">
                    <a16:creationId xmlns:a16="http://schemas.microsoft.com/office/drawing/2014/main" id="{068DD345-DBF8-4346-9FBE-FDA776FD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832720" y="5864220"/>
                <a:ext cx="433390" cy="217482"/>
              </a:xfrm>
              <a:custGeom>
                <a:avLst/>
                <a:gdLst>
                  <a:gd name="T0" fmla="*/ 77 w 102"/>
                  <a:gd name="T1" fmla="*/ 0 h 51"/>
                  <a:gd name="T2" fmla="*/ 26 w 102"/>
                  <a:gd name="T3" fmla="*/ 0 h 51"/>
                  <a:gd name="T4" fmla="*/ 0 w 102"/>
                  <a:gd name="T5" fmla="*/ 26 h 51"/>
                  <a:gd name="T6" fmla="*/ 26 w 102"/>
                  <a:gd name="T7" fmla="*/ 51 h 51"/>
                  <a:gd name="T8" fmla="*/ 77 w 102"/>
                  <a:gd name="T9" fmla="*/ 51 h 51"/>
                  <a:gd name="T10" fmla="*/ 102 w 102"/>
                  <a:gd name="T11" fmla="*/ 26 h 51"/>
                  <a:gd name="T12" fmla="*/ 77 w 10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2" y="40"/>
                      <a:pt x="102" y="26"/>
                    </a:cubicBezTo>
                    <a:cubicBezTo>
                      <a:pt x="102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9">
                <a:extLst>
                  <a:ext uri="{FF2B5EF4-FFF2-40B4-BE49-F238E27FC236}">
                    <a16:creationId xmlns:a16="http://schemas.microsoft.com/office/drawing/2014/main" id="{BACABE4A-73F6-4285-8361-C59D8AD5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2606676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6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6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6"/>
                    </a:cubicBezTo>
                    <a:cubicBezTo>
                      <a:pt x="103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7281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3" grpId="0" animBg="1"/>
          <p:bldP spid="52" grpId="0" animBg="1"/>
          <p:bldP spid="53" grpId="0" animBg="1"/>
          <p:bldP spid="54" grpId="0" animBg="1"/>
          <p:bldP spid="57" grpId="0" animBg="1"/>
          <p:bldP spid="51" grpId="0"/>
          <p:bldP spid="56" grpId="0"/>
          <p:bldP spid="61" grpId="0"/>
          <p:bldP spid="82" grpId="0" animBg="1"/>
          <p:bldP spid="6" grpId="0" animBg="1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3" grpId="0" animBg="1"/>
          <p:bldP spid="6" grpId="0" animBg="1"/>
          <p:bldP spid="9" grpId="0"/>
          <p:bldP spid="52" grpId="0" animBg="1"/>
          <p:bldP spid="53" grpId="0" animBg="1"/>
          <p:bldP spid="54" grpId="0" animBg="1"/>
          <p:bldP spid="57" grpId="0" animBg="1"/>
          <p:bldP spid="51" grpId="0"/>
          <p:bldP spid="56" grpId="0"/>
          <p:bldP spid="61" grpId="0"/>
          <p:bldP spid="82" grpId="0" animBg="1"/>
        </p:bld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119">
            <a:extLst>
              <a:ext uri="{FF2B5EF4-FFF2-40B4-BE49-F238E27FC236}">
                <a16:creationId xmlns:a16="http://schemas.microsoft.com/office/drawing/2014/main" id="{D15C73A9-98C8-4C2A-9EAF-EC9D4830E192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Freeform 119">
            <a:extLst>
              <a:ext uri="{FF2B5EF4-FFF2-40B4-BE49-F238E27FC236}">
                <a16:creationId xmlns:a16="http://schemas.microsoft.com/office/drawing/2014/main" id="{3302ECB6-4B89-4111-BB1C-387E02698D2B}"/>
              </a:ext>
            </a:extLst>
          </p:cNvPr>
          <p:cNvSpPr>
            <a:spLocks/>
          </p:cNvSpPr>
          <p:nvPr/>
        </p:nvSpPr>
        <p:spPr bwMode="auto">
          <a:xfrm>
            <a:off x="5428214" y="2136801"/>
            <a:ext cx="3888226" cy="439261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33FF1C54-CC6A-4928-8026-770EFD0FD2B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8249416" y="1330187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1F3A213B-8680-469A-877A-CA6A014628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9957711" y="3717241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F07F53CE-8F60-4E50-9E93-D9B02A811F03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5760202" y="5673913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597" name="Freeform 119">
            <a:extLst>
              <a:ext uri="{FF2B5EF4-FFF2-40B4-BE49-F238E27FC236}">
                <a16:creationId xmlns:a16="http://schemas.microsoft.com/office/drawing/2014/main" id="{1FEC3A62-3B57-4095-8980-70C4503D9DFC}"/>
              </a:ext>
            </a:extLst>
          </p:cNvPr>
          <p:cNvSpPr>
            <a:spLocks/>
          </p:cNvSpPr>
          <p:nvPr/>
        </p:nvSpPr>
        <p:spPr bwMode="auto">
          <a:xfrm>
            <a:off x="4143759" y="1722631"/>
            <a:ext cx="832912" cy="94095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F3C4FA1-B40E-4C5A-913B-E335A0A72F13}"/>
              </a:ext>
            </a:extLst>
          </p:cNvPr>
          <p:cNvSpPr txBox="1"/>
          <p:nvPr/>
        </p:nvSpPr>
        <p:spPr>
          <a:xfrm>
            <a:off x="1013509" y="1364287"/>
            <a:ext cx="554694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Secure and Anonymous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Cryptocurrency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027A86C-514D-46E5-ABE8-9B2EF640A1EA}"/>
              </a:ext>
            </a:extLst>
          </p:cNvPr>
          <p:cNvSpPr txBox="1"/>
          <p:nvPr/>
        </p:nvSpPr>
        <p:spPr>
          <a:xfrm>
            <a:off x="1013508" y="2945541"/>
            <a:ext cx="5546950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E53BA3E-7108-451D-B3FB-137D6F27B141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769E069-5C94-4F1F-82A8-DFBCA644BCE9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80A1B6D-DD4A-48E2-828F-7051A43F0A79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A1537A7-DBE8-4828-BFC1-6DDA551BE54D}"/>
              </a:ext>
            </a:extLst>
          </p:cNvPr>
          <p:cNvSpPr/>
          <p:nvPr/>
        </p:nvSpPr>
        <p:spPr>
          <a:xfrm>
            <a:off x="1013506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09B2BC-19A8-4D81-834C-7D52EA26B9C8}"/>
              </a:ext>
            </a:extLst>
          </p:cNvPr>
          <p:cNvGrpSpPr/>
          <p:nvPr/>
        </p:nvGrpSpPr>
        <p:grpSpPr>
          <a:xfrm>
            <a:off x="1140971" y="4967160"/>
            <a:ext cx="1291536" cy="498072"/>
            <a:chOff x="1140971" y="4967160"/>
            <a:chExt cx="1291536" cy="49807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CC121AE-CACD-44BB-8904-783CF66F9FC1}"/>
                </a:ext>
              </a:extLst>
            </p:cNvPr>
            <p:cNvSpPr txBox="1"/>
            <p:nvPr/>
          </p:nvSpPr>
          <p:spPr>
            <a:xfrm>
              <a:off x="1140971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Bitcoin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61EAD44-AE22-40C5-A74D-5445008D8708}"/>
                </a:ext>
              </a:extLst>
            </p:cNvPr>
            <p:cNvSpPr txBox="1"/>
            <p:nvPr/>
          </p:nvSpPr>
          <p:spPr>
            <a:xfrm>
              <a:off x="1140971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>
                      <a:lumMod val="85000"/>
                    </a:schemeClr>
                  </a:solidFill>
                </a:rPr>
                <a:t>$2185.00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4325E7C-C2CA-4138-B6B5-9087D23B458C}"/>
              </a:ext>
            </a:extLst>
          </p:cNvPr>
          <p:cNvGrpSpPr/>
          <p:nvPr/>
        </p:nvGrpSpPr>
        <p:grpSpPr>
          <a:xfrm>
            <a:off x="1339169" y="3994968"/>
            <a:ext cx="895140" cy="895140"/>
            <a:chOff x="1339169" y="3994968"/>
            <a:chExt cx="895140" cy="895140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8AA6FF1-FEDC-4497-841C-2ABEBD51FDAA}"/>
                </a:ext>
              </a:extLst>
            </p:cNvPr>
            <p:cNvSpPr/>
            <p:nvPr/>
          </p:nvSpPr>
          <p:spPr>
            <a:xfrm>
              <a:off x="1339169" y="3994968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34" name="Freeform 14">
              <a:extLst>
                <a:ext uri="{FF2B5EF4-FFF2-40B4-BE49-F238E27FC236}">
                  <a16:creationId xmlns:a16="http://schemas.microsoft.com/office/drawing/2014/main" id="{FF1B7DD4-9922-4B11-9D42-D666294DD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3402" y="4248319"/>
              <a:ext cx="266675" cy="38843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5D044EB-E950-4020-B9D9-AD0A6971BC7F}"/>
              </a:ext>
            </a:extLst>
          </p:cNvPr>
          <p:cNvSpPr/>
          <p:nvPr/>
        </p:nvSpPr>
        <p:spPr>
          <a:xfrm>
            <a:off x="3013749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F7A329-19EA-4BD5-A68F-4804D23C85ED}"/>
              </a:ext>
            </a:extLst>
          </p:cNvPr>
          <p:cNvGrpSpPr/>
          <p:nvPr/>
        </p:nvGrpSpPr>
        <p:grpSpPr>
          <a:xfrm>
            <a:off x="3141214" y="4967160"/>
            <a:ext cx="1291536" cy="498072"/>
            <a:chOff x="3141214" y="4967160"/>
            <a:chExt cx="1291536" cy="49807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0577615-CA0F-4926-8D18-ADDD85899E79}"/>
                </a:ext>
              </a:extLst>
            </p:cNvPr>
            <p:cNvSpPr txBox="1"/>
            <p:nvPr/>
          </p:nvSpPr>
          <p:spPr>
            <a:xfrm>
              <a:off x="3141214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Ethereum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62C792C-35E8-4A79-B3C5-2C32D4D39510}"/>
                </a:ext>
              </a:extLst>
            </p:cNvPr>
            <p:cNvSpPr txBox="1"/>
            <p:nvPr/>
          </p:nvSpPr>
          <p:spPr>
            <a:xfrm>
              <a:off x="3141214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$2185.00</a:t>
              </a:r>
            </a:p>
          </p:txBody>
        </p:sp>
      </p:grp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16E2034D-A0F4-436F-A104-7D20A32D97C3}"/>
              </a:ext>
            </a:extLst>
          </p:cNvPr>
          <p:cNvSpPr/>
          <p:nvPr/>
        </p:nvSpPr>
        <p:spPr>
          <a:xfrm>
            <a:off x="5013992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96258CD-FB4D-443B-80B7-C7540BDC0D03}"/>
              </a:ext>
            </a:extLst>
          </p:cNvPr>
          <p:cNvGrpSpPr/>
          <p:nvPr/>
        </p:nvGrpSpPr>
        <p:grpSpPr>
          <a:xfrm>
            <a:off x="5141457" y="4967160"/>
            <a:ext cx="1291536" cy="498072"/>
            <a:chOff x="5141457" y="4967160"/>
            <a:chExt cx="1291536" cy="49807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FF21AF1-D3FF-4D0B-B078-AD7C07A30B76}"/>
                </a:ext>
              </a:extLst>
            </p:cNvPr>
            <p:cNvSpPr txBox="1"/>
            <p:nvPr/>
          </p:nvSpPr>
          <p:spPr>
            <a:xfrm>
              <a:off x="5141457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Ripple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BF92807-6818-470F-8EA7-8E8DB11065F7}"/>
                </a:ext>
              </a:extLst>
            </p:cNvPr>
            <p:cNvSpPr txBox="1"/>
            <p:nvPr/>
          </p:nvSpPr>
          <p:spPr>
            <a:xfrm>
              <a:off x="5141457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$2185.00</a:t>
              </a:r>
            </a:p>
          </p:txBody>
        </p:sp>
      </p:grpSp>
      <p:sp>
        <p:nvSpPr>
          <p:cNvPr id="60" name="Freeform 119">
            <a:extLst>
              <a:ext uri="{FF2B5EF4-FFF2-40B4-BE49-F238E27FC236}">
                <a16:creationId xmlns:a16="http://schemas.microsoft.com/office/drawing/2014/main" id="{3017B2A3-719B-4515-8D43-3ADAD949241C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3" name="Freeform 119">
            <a:extLst>
              <a:ext uri="{FF2B5EF4-FFF2-40B4-BE49-F238E27FC236}">
                <a16:creationId xmlns:a16="http://schemas.microsoft.com/office/drawing/2014/main" id="{C47BE7E3-F6A3-4857-8F84-A4A6D1136DE2}"/>
              </a:ext>
            </a:extLst>
          </p:cNvPr>
          <p:cNvSpPr>
            <a:spLocks/>
          </p:cNvSpPr>
          <p:nvPr/>
        </p:nvSpPr>
        <p:spPr bwMode="auto">
          <a:xfrm>
            <a:off x="4910350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90007031-32DF-41BF-AD93-B8AF35D1E8BA}"/>
              </a:ext>
            </a:extLst>
          </p:cNvPr>
          <p:cNvSpPr>
            <a:spLocks/>
          </p:cNvSpPr>
          <p:nvPr/>
        </p:nvSpPr>
        <p:spPr bwMode="auto">
          <a:xfrm>
            <a:off x="-596604" y="3151818"/>
            <a:ext cx="1193208" cy="1347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AD3871BE-94A9-49D0-B339-981E2E312D8A}"/>
              </a:ext>
            </a:extLst>
          </p:cNvPr>
          <p:cNvSpPr/>
          <p:nvPr/>
        </p:nvSpPr>
        <p:spPr>
          <a:xfrm flipH="1">
            <a:off x="7087158" y="3323658"/>
            <a:ext cx="210683" cy="21068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B022C2AA-1514-4E35-ADF1-B0A43B7CA7CB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7C693DC2-6D8F-4D8A-A71B-2B155E991A1A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8" name="Freeform 119">
            <a:extLst>
              <a:ext uri="{FF2B5EF4-FFF2-40B4-BE49-F238E27FC236}">
                <a16:creationId xmlns:a16="http://schemas.microsoft.com/office/drawing/2014/main" id="{A25642C9-EE0B-48AC-B9C8-37D8BCD34E79}"/>
              </a:ext>
            </a:extLst>
          </p:cNvPr>
          <p:cNvSpPr>
            <a:spLocks/>
          </p:cNvSpPr>
          <p:nvPr/>
        </p:nvSpPr>
        <p:spPr bwMode="auto">
          <a:xfrm>
            <a:off x="8092427" y="886173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CFA6D032-C060-4009-840C-CB52298C1708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1695357-B475-45E4-8DEE-359F1556ECB8}"/>
              </a:ext>
            </a:extLst>
          </p:cNvPr>
          <p:cNvGrpSpPr/>
          <p:nvPr/>
        </p:nvGrpSpPr>
        <p:grpSpPr>
          <a:xfrm>
            <a:off x="5339655" y="3994968"/>
            <a:ext cx="895140" cy="895140"/>
            <a:chOff x="6885139" y="3478202"/>
            <a:chExt cx="895140" cy="895140"/>
          </a:xfrm>
        </p:grpSpPr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5DDA0C74-4E46-44E2-A510-429910B149E6}"/>
                </a:ext>
              </a:extLst>
            </p:cNvPr>
            <p:cNvSpPr/>
            <p:nvPr/>
          </p:nvSpPr>
          <p:spPr>
            <a:xfrm>
              <a:off x="6885139" y="3478202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236" name="Freeform 79">
              <a:extLst>
                <a:ext uri="{FF2B5EF4-FFF2-40B4-BE49-F238E27FC236}">
                  <a16:creationId xmlns:a16="http://schemas.microsoft.com/office/drawing/2014/main" id="{C20411D9-6EA7-472F-AE65-32774399C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54" y="3753003"/>
              <a:ext cx="377710" cy="34553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08E604EE-9042-478D-A424-923598C65C32}"/>
              </a:ext>
            </a:extLst>
          </p:cNvPr>
          <p:cNvGrpSpPr/>
          <p:nvPr/>
        </p:nvGrpSpPr>
        <p:grpSpPr>
          <a:xfrm>
            <a:off x="3339412" y="3994968"/>
            <a:ext cx="895140" cy="895140"/>
            <a:chOff x="8709470" y="2292985"/>
            <a:chExt cx="895140" cy="895140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5A6ABC75-79FC-43D9-84EF-BF2B23CE633B}"/>
                </a:ext>
              </a:extLst>
            </p:cNvPr>
            <p:cNvSpPr/>
            <p:nvPr/>
          </p:nvSpPr>
          <p:spPr>
            <a:xfrm>
              <a:off x="8709470" y="2292985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03826A9A-8CC4-41EC-A8F3-2247B2A4ED89}"/>
                </a:ext>
              </a:extLst>
            </p:cNvPr>
            <p:cNvGrpSpPr/>
            <p:nvPr/>
          </p:nvGrpSpPr>
          <p:grpSpPr>
            <a:xfrm>
              <a:off x="9029472" y="2551039"/>
              <a:ext cx="255136" cy="379032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250" name="Freeform 34">
                <a:extLst>
                  <a:ext uri="{FF2B5EF4-FFF2-40B4-BE49-F238E27FC236}">
                    <a16:creationId xmlns:a16="http://schemas.microsoft.com/office/drawing/2014/main" id="{D1BFE3BD-E1E0-4DEF-96E6-53B04F43D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Freeform 35">
                <a:extLst>
                  <a:ext uri="{FF2B5EF4-FFF2-40B4-BE49-F238E27FC236}">
                    <a16:creationId xmlns:a16="http://schemas.microsoft.com/office/drawing/2014/main" id="{8BCD1849-6983-4205-9145-E108B6FA5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7" name="Oval 56">
            <a:extLst>
              <a:ext uri="{FF2B5EF4-FFF2-40B4-BE49-F238E27FC236}">
                <a16:creationId xmlns:a16="http://schemas.microsoft.com/office/drawing/2014/main" id="{83D6F70C-10B2-4D74-A2C8-32BBA18C996E}"/>
              </a:ext>
            </a:extLst>
          </p:cNvPr>
          <p:cNvSpPr/>
          <p:nvPr/>
        </p:nvSpPr>
        <p:spPr>
          <a:xfrm flipH="1">
            <a:off x="7833777" y="1346114"/>
            <a:ext cx="422916" cy="42291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F0A10C9-755A-4729-B272-BAA1E27C47B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BBDC9AF-A407-4102-B25A-B03CB3BFCB5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030CFD7-637D-47F6-8AC1-33A6EF2ACF8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1093500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/>
          <p:bldP spid="30" grpId="0" animBg="1"/>
          <p:bldP spid="35" grpId="0" animBg="1"/>
          <p:bldP spid="40" grpId="0" animBg="1"/>
          <p:bldP spid="65" grpId="0" animBg="1"/>
          <p:bldP spid="66" grpId="0" animBg="1"/>
          <p:bldP spid="67" grpId="0" animBg="1"/>
          <p:bldP spid="69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/>
          <p:bldP spid="30" grpId="0" animBg="1"/>
          <p:bldP spid="35" grpId="0" animBg="1"/>
          <p:bldP spid="40" grpId="0" animBg="1"/>
          <p:bldP spid="65" grpId="0" animBg="1"/>
          <p:bldP spid="66" grpId="0" animBg="1"/>
          <p:bldP spid="67" grpId="0" animBg="1"/>
          <p:bldP spid="69" grpId="0" animBg="1"/>
          <p:bldP spid="57" grpId="0" animBg="1"/>
        </p:bldLst>
      </p:timing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Oval 148">
            <a:extLst>
              <a:ext uri="{FF2B5EF4-FFF2-40B4-BE49-F238E27FC236}">
                <a16:creationId xmlns:a16="http://schemas.microsoft.com/office/drawing/2014/main" id="{F10C81E7-5F24-4CA0-ABAA-56055B999DFD}"/>
              </a:ext>
            </a:extLst>
          </p:cNvPr>
          <p:cNvSpPr/>
          <p:nvPr/>
        </p:nvSpPr>
        <p:spPr>
          <a:xfrm>
            <a:off x="2362135" y="3704538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15A7B6F3-B359-4212-9F01-E5552F5C0E6A}"/>
              </a:ext>
            </a:extLst>
          </p:cNvPr>
          <p:cNvSpPr/>
          <p:nvPr/>
        </p:nvSpPr>
        <p:spPr>
          <a:xfrm>
            <a:off x="3758689" y="3175383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78C27D21-CA89-48D7-9E6C-D3B6CF09F682}"/>
              </a:ext>
            </a:extLst>
          </p:cNvPr>
          <p:cNvSpPr/>
          <p:nvPr/>
        </p:nvSpPr>
        <p:spPr>
          <a:xfrm>
            <a:off x="5855808" y="3234931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0BE3E07-7340-484F-AEE5-920687E91543}"/>
              </a:ext>
            </a:extLst>
          </p:cNvPr>
          <p:cNvGrpSpPr/>
          <p:nvPr/>
        </p:nvGrpSpPr>
        <p:grpSpPr>
          <a:xfrm>
            <a:off x="715201" y="1293714"/>
            <a:ext cx="5781178" cy="4210787"/>
            <a:chOff x="715201" y="1293714"/>
            <a:chExt cx="5781178" cy="4210787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F111E79-ECEA-49C4-953E-7F696CE7367A}"/>
                </a:ext>
              </a:extLst>
            </p:cNvPr>
            <p:cNvSpPr txBox="1"/>
            <p:nvPr/>
          </p:nvSpPr>
          <p:spPr>
            <a:xfrm>
              <a:off x="715201" y="5247379"/>
              <a:ext cx="399953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10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0409ED8-BB1D-44F2-859B-B95D76F35048}"/>
                </a:ext>
              </a:extLst>
            </p:cNvPr>
            <p:cNvSpPr txBox="1"/>
            <p:nvPr/>
          </p:nvSpPr>
          <p:spPr>
            <a:xfrm>
              <a:off x="716239" y="4852107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20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2D302B2-1119-4B05-B0E5-C48DED822F66}"/>
                </a:ext>
              </a:extLst>
            </p:cNvPr>
            <p:cNvSpPr txBox="1"/>
            <p:nvPr/>
          </p:nvSpPr>
          <p:spPr>
            <a:xfrm>
              <a:off x="716239" y="4456835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30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6FCCA57-E12B-4446-AE67-B75F799B2889}"/>
                </a:ext>
              </a:extLst>
            </p:cNvPr>
            <p:cNvSpPr txBox="1"/>
            <p:nvPr/>
          </p:nvSpPr>
          <p:spPr>
            <a:xfrm>
              <a:off x="716239" y="4061563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40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14697D5-E51B-4C92-B01D-1AD80A4187A5}"/>
                </a:ext>
              </a:extLst>
            </p:cNvPr>
            <p:cNvSpPr txBox="1"/>
            <p:nvPr/>
          </p:nvSpPr>
          <p:spPr>
            <a:xfrm>
              <a:off x="716239" y="3666291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50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D5D8A25-B3D1-479C-9BBC-D832D7CCFF2D}"/>
                </a:ext>
              </a:extLst>
            </p:cNvPr>
            <p:cNvSpPr txBox="1"/>
            <p:nvPr/>
          </p:nvSpPr>
          <p:spPr>
            <a:xfrm>
              <a:off x="716239" y="3271019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60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5704DC0-45D8-4C9F-85B7-219087669785}"/>
                </a:ext>
              </a:extLst>
            </p:cNvPr>
            <p:cNvSpPr txBox="1"/>
            <p:nvPr/>
          </p:nvSpPr>
          <p:spPr>
            <a:xfrm>
              <a:off x="716239" y="2875747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70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CB8131F-D015-4A01-A684-5958393C54BE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578541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99800740-37D5-4C55-BACE-F75A4AAF8A11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973822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30B9353E-7E7F-4932-8839-072980713E32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5369103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4202962-01D6-49BB-851F-49D501429A71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183260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AB9010B4-6BBD-402F-AA50-D84307F6979B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3787979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0309C2E-0393-4D3E-AF5E-3FE2E471AAA5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3392698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4A9400C1-881F-4B43-8FE8-C8D400348297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997417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D28CF4E-84A1-424D-A910-D7C6AE8947E5}"/>
                </a:ext>
              </a:extLst>
            </p:cNvPr>
            <p:cNvSpPr txBox="1"/>
            <p:nvPr/>
          </p:nvSpPr>
          <p:spPr>
            <a:xfrm>
              <a:off x="716239" y="2480475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80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15125B-B09E-426A-B32A-49410C749F22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602136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9894FD-9FFA-4498-BFAE-DC6759E95EE9}"/>
                </a:ext>
              </a:extLst>
            </p:cNvPr>
            <p:cNvSpPr txBox="1"/>
            <p:nvPr/>
          </p:nvSpPr>
          <p:spPr>
            <a:xfrm>
              <a:off x="716239" y="2085203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90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4EE0C4AC-1EAA-4012-9851-21A08F314FF0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206855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7B13C0-6220-41DF-B5E3-21E0A0D52123}"/>
                </a:ext>
              </a:extLst>
            </p:cNvPr>
            <p:cNvSpPr txBox="1"/>
            <p:nvPr/>
          </p:nvSpPr>
          <p:spPr>
            <a:xfrm>
              <a:off x="715201" y="1689931"/>
              <a:ext cx="390336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100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399FC0AB-3037-4560-8FA2-F131EDA8E545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1811574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0112BD7-6996-4763-895A-EF7D7D7E3B5C}"/>
                </a:ext>
              </a:extLst>
            </p:cNvPr>
            <p:cNvSpPr txBox="1"/>
            <p:nvPr/>
          </p:nvSpPr>
          <p:spPr>
            <a:xfrm>
              <a:off x="1570953" y="1293714"/>
              <a:ext cx="545342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MON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50537DD-C99E-46E8-99EA-749EF8254D40}"/>
                </a:ext>
              </a:extLst>
            </p:cNvPr>
            <p:cNvSpPr txBox="1"/>
            <p:nvPr/>
          </p:nvSpPr>
          <p:spPr>
            <a:xfrm>
              <a:off x="2277195" y="1293714"/>
              <a:ext cx="473206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TUES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E49B6DF-EF6B-4E68-AD20-BE1233CF36C2}"/>
                </a:ext>
              </a:extLst>
            </p:cNvPr>
            <p:cNvSpPr txBox="1"/>
            <p:nvPr/>
          </p:nvSpPr>
          <p:spPr>
            <a:xfrm>
              <a:off x="2980650" y="1293714"/>
              <a:ext cx="45878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WED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3ED2C2B-81FA-457F-99B3-B55FB4C30A14}"/>
                </a:ext>
              </a:extLst>
            </p:cNvPr>
            <p:cNvSpPr txBox="1"/>
            <p:nvPr/>
          </p:nvSpPr>
          <p:spPr>
            <a:xfrm>
              <a:off x="3689587" y="1293714"/>
              <a:ext cx="431528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THU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5EE6019-F67A-442F-9C82-21C7FB0EBA73}"/>
                </a:ext>
              </a:extLst>
            </p:cNvPr>
            <p:cNvSpPr txBox="1"/>
            <p:nvPr/>
          </p:nvSpPr>
          <p:spPr>
            <a:xfrm>
              <a:off x="4417429" y="1293714"/>
              <a:ext cx="35779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FRI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AFFFCF-3DE0-4B9A-A6F9-16B3FE40D0C3}"/>
                </a:ext>
              </a:extLst>
            </p:cNvPr>
            <p:cNvSpPr txBox="1"/>
            <p:nvPr/>
          </p:nvSpPr>
          <p:spPr>
            <a:xfrm>
              <a:off x="5100559" y="1293714"/>
              <a:ext cx="404278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SAT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61D4552-E1D8-497A-B602-91264630C70D}"/>
                </a:ext>
              </a:extLst>
            </p:cNvPr>
            <p:cNvSpPr txBox="1"/>
            <p:nvPr/>
          </p:nvSpPr>
          <p:spPr>
            <a:xfrm>
              <a:off x="5745764" y="1293714"/>
              <a:ext cx="43794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SUN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2" name="Oval 141">
            <a:extLst>
              <a:ext uri="{FF2B5EF4-FFF2-40B4-BE49-F238E27FC236}">
                <a16:creationId xmlns:a16="http://schemas.microsoft.com/office/drawing/2014/main" id="{718BC461-951D-41D7-86E2-3DF700509959}"/>
              </a:ext>
            </a:extLst>
          </p:cNvPr>
          <p:cNvSpPr/>
          <p:nvPr/>
        </p:nvSpPr>
        <p:spPr>
          <a:xfrm>
            <a:off x="5160483" y="2452352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F9C171D2-AD88-435D-8070-75CA80F54349}"/>
              </a:ext>
            </a:extLst>
          </p:cNvPr>
          <p:cNvSpPr/>
          <p:nvPr/>
        </p:nvSpPr>
        <p:spPr>
          <a:xfrm>
            <a:off x="4456966" y="1883282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F931F6E0-68DC-461F-BB37-3B27F2930F7F}"/>
              </a:ext>
            </a:extLst>
          </p:cNvPr>
          <p:cNvSpPr/>
          <p:nvPr/>
        </p:nvSpPr>
        <p:spPr>
          <a:xfrm>
            <a:off x="3060413" y="2791019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F386019B-58BC-4BCD-832F-5B540F4B78DF}"/>
              </a:ext>
            </a:extLst>
          </p:cNvPr>
          <p:cNvSpPr/>
          <p:nvPr/>
        </p:nvSpPr>
        <p:spPr>
          <a:xfrm>
            <a:off x="1663006" y="3323407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B791A052-AC39-4DA4-833D-E9544A1C8AC5}"/>
              </a:ext>
            </a:extLst>
          </p:cNvPr>
          <p:cNvSpPr>
            <a:spLocks/>
          </p:cNvSpPr>
          <p:nvPr/>
        </p:nvSpPr>
        <p:spPr bwMode="auto">
          <a:xfrm>
            <a:off x="8011270" y="1727665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E458C08-3701-4C47-9695-D57B6D331058}"/>
              </a:ext>
            </a:extLst>
          </p:cNvPr>
          <p:cNvSpPr txBox="1"/>
          <p:nvPr/>
        </p:nvSpPr>
        <p:spPr>
          <a:xfrm>
            <a:off x="7042523" y="164252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Custom Chart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48563229-F366-44D1-AE0D-6A3CC8085AF5}"/>
              </a:ext>
            </a:extLst>
          </p:cNvPr>
          <p:cNvSpPr txBox="1"/>
          <p:nvPr/>
        </p:nvSpPr>
        <p:spPr>
          <a:xfrm>
            <a:off x="7042523" y="3208680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/>
                </a:solidFill>
              </a:rPr>
              <a:t>.</a:t>
            </a:r>
          </a:p>
          <a:p>
            <a:r>
              <a:rPr lang="en-US" sz="1200" dirty="0">
                <a:solidFill>
                  <a:schemeClr val="bg1"/>
                </a:solidFill>
              </a:rPr>
              <a:t>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A45687F5-B3F5-461D-8E0C-9A1107764D55}"/>
              </a:ext>
            </a:extLst>
          </p:cNvPr>
          <p:cNvGrpSpPr/>
          <p:nvPr/>
        </p:nvGrpSpPr>
        <p:grpSpPr>
          <a:xfrm>
            <a:off x="7042523" y="1365527"/>
            <a:ext cx="3150279" cy="276999"/>
            <a:chOff x="1013506" y="1570747"/>
            <a:chExt cx="3150279" cy="276999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CCCC8F2D-3506-413F-A4AD-8F8F57EA7DCB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65F4BE5-8323-4FD8-81B7-615784F454C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1" name="Rectangle: Rounded Corners 140">
            <a:extLst>
              <a:ext uri="{FF2B5EF4-FFF2-40B4-BE49-F238E27FC236}">
                <a16:creationId xmlns:a16="http://schemas.microsoft.com/office/drawing/2014/main" id="{809F4888-9D9C-481B-A13F-CC5D9CA1F1B7}"/>
              </a:ext>
            </a:extLst>
          </p:cNvPr>
          <p:cNvSpPr/>
          <p:nvPr/>
        </p:nvSpPr>
        <p:spPr>
          <a:xfrm>
            <a:off x="7149202" y="524485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3" name="Freeform 119">
            <a:extLst>
              <a:ext uri="{FF2B5EF4-FFF2-40B4-BE49-F238E27FC236}">
                <a16:creationId xmlns:a16="http://schemas.microsoft.com/office/drawing/2014/main" id="{87E97304-D352-459D-858A-9AD4CB036B85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Freeform 119">
            <a:extLst>
              <a:ext uri="{FF2B5EF4-FFF2-40B4-BE49-F238E27FC236}">
                <a16:creationId xmlns:a16="http://schemas.microsoft.com/office/drawing/2014/main" id="{D8B11B39-51F8-4B06-A490-176C0CE82370}"/>
              </a:ext>
            </a:extLst>
          </p:cNvPr>
          <p:cNvSpPr>
            <a:spLocks/>
          </p:cNvSpPr>
          <p:nvPr/>
        </p:nvSpPr>
        <p:spPr bwMode="auto">
          <a:xfrm>
            <a:off x="738305" y="945149"/>
            <a:ext cx="678697" cy="76673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702E2196-1CB7-4E4C-89C4-17DD6359EC42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7" name="Freeform 119">
            <a:extLst>
              <a:ext uri="{FF2B5EF4-FFF2-40B4-BE49-F238E27FC236}">
                <a16:creationId xmlns:a16="http://schemas.microsoft.com/office/drawing/2014/main" id="{15221D80-6D37-4E77-B507-B82A924BA4B3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8" name="Freeform 119">
            <a:extLst>
              <a:ext uri="{FF2B5EF4-FFF2-40B4-BE49-F238E27FC236}">
                <a16:creationId xmlns:a16="http://schemas.microsoft.com/office/drawing/2014/main" id="{E4AB0CF4-8535-4822-BB57-C9A09707B3D5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67EB5A1-5B3A-4617-8732-6B0CB23D70F7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2A101325-1467-47EA-AD26-10F323FD6024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0B0717B8-6C1E-4968-9F01-73C0DBE467F8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7CDE6004-A882-4CB9-8446-70EEE9707215}"/>
              </a:ext>
            </a:extLst>
          </p:cNvPr>
          <p:cNvSpPr/>
          <p:nvPr/>
        </p:nvSpPr>
        <p:spPr>
          <a:xfrm flipH="1">
            <a:off x="11469281" y="2573480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4E525E87-849A-40AC-AEB1-F3D3B49EBDA8}"/>
              </a:ext>
            </a:extLst>
          </p:cNvPr>
          <p:cNvSpPr/>
          <p:nvPr/>
        </p:nvSpPr>
        <p:spPr>
          <a:xfrm flipH="1">
            <a:off x="9177424" y="6185737"/>
            <a:ext cx="245976" cy="24597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486E9934-A797-41EE-8B73-527E972CABED}"/>
              </a:ext>
            </a:extLst>
          </p:cNvPr>
          <p:cNvSpPr/>
          <p:nvPr/>
        </p:nvSpPr>
        <p:spPr>
          <a:xfrm>
            <a:off x="4558309" y="2055713"/>
            <a:ext cx="75604" cy="331331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BAEDA84-5A05-4793-8A7D-51C861F2B8E8}"/>
              </a:ext>
            </a:extLst>
          </p:cNvPr>
          <p:cNvSpPr/>
          <p:nvPr/>
        </p:nvSpPr>
        <p:spPr>
          <a:xfrm>
            <a:off x="4518218" y="1939615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CBA64B23-D4C3-4CC6-B21A-D2C90AF9D312}"/>
              </a:ext>
            </a:extLst>
          </p:cNvPr>
          <p:cNvSpPr/>
          <p:nvPr/>
        </p:nvSpPr>
        <p:spPr>
          <a:xfrm>
            <a:off x="3860032" y="3322763"/>
            <a:ext cx="75604" cy="204626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A52D78EE-86CB-4222-93A5-173D17D4C05D}"/>
              </a:ext>
            </a:extLst>
          </p:cNvPr>
          <p:cNvSpPr/>
          <p:nvPr/>
        </p:nvSpPr>
        <p:spPr>
          <a:xfrm>
            <a:off x="3819941" y="3236635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E05A9CF8-1AC4-427A-BDE5-7D3D670E7C4B}"/>
              </a:ext>
            </a:extLst>
          </p:cNvPr>
          <p:cNvSpPr/>
          <p:nvPr/>
        </p:nvSpPr>
        <p:spPr>
          <a:xfrm>
            <a:off x="3161756" y="2953789"/>
            <a:ext cx="75604" cy="2415235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5395D3C-61F4-4BD6-8C29-C3B7DD73A6D2}"/>
              </a:ext>
            </a:extLst>
          </p:cNvPr>
          <p:cNvSpPr/>
          <p:nvPr/>
        </p:nvSpPr>
        <p:spPr>
          <a:xfrm>
            <a:off x="3121665" y="2852271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5A607F4B-51FC-4FE5-86EC-0371057F31B2}"/>
              </a:ext>
            </a:extLst>
          </p:cNvPr>
          <p:cNvSpPr/>
          <p:nvPr/>
        </p:nvSpPr>
        <p:spPr>
          <a:xfrm>
            <a:off x="2463479" y="3824168"/>
            <a:ext cx="75604" cy="1544935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ABEC7F9E-F9A9-478B-AB81-064C333C02DE}"/>
              </a:ext>
            </a:extLst>
          </p:cNvPr>
          <p:cNvSpPr/>
          <p:nvPr/>
        </p:nvSpPr>
        <p:spPr>
          <a:xfrm>
            <a:off x="2423388" y="3765790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5A20FA16-7595-4D5C-808B-B6191C111DDB}"/>
              </a:ext>
            </a:extLst>
          </p:cNvPr>
          <p:cNvSpPr/>
          <p:nvPr/>
        </p:nvSpPr>
        <p:spPr>
          <a:xfrm>
            <a:off x="1765202" y="3470477"/>
            <a:ext cx="75604" cy="1898547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2" name="Oval 121">
            <a:extLst>
              <a:ext uri="{FF2B5EF4-FFF2-40B4-BE49-F238E27FC236}">
                <a16:creationId xmlns:a16="http://schemas.microsoft.com/office/drawing/2014/main" id="{F4A18FA1-FC9D-4A91-83B3-74B3389064D8}"/>
              </a:ext>
            </a:extLst>
          </p:cNvPr>
          <p:cNvSpPr/>
          <p:nvPr/>
        </p:nvSpPr>
        <p:spPr>
          <a:xfrm>
            <a:off x="1725111" y="3384659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017FEECB-834A-4825-9A85-D3CB31A5B9C9}"/>
              </a:ext>
            </a:extLst>
          </p:cNvPr>
          <p:cNvSpPr/>
          <p:nvPr/>
        </p:nvSpPr>
        <p:spPr>
          <a:xfrm>
            <a:off x="5256586" y="2584465"/>
            <a:ext cx="75604" cy="2784559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E3625D02-25CA-451E-9A43-CC9FE365D717}"/>
              </a:ext>
            </a:extLst>
          </p:cNvPr>
          <p:cNvSpPr/>
          <p:nvPr/>
        </p:nvSpPr>
        <p:spPr>
          <a:xfrm>
            <a:off x="5216495" y="2516526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41F36EE7-FBB0-44A8-9AE6-B5C20DBD295F}"/>
              </a:ext>
            </a:extLst>
          </p:cNvPr>
          <p:cNvSpPr/>
          <p:nvPr/>
        </p:nvSpPr>
        <p:spPr>
          <a:xfrm>
            <a:off x="5954862" y="3322763"/>
            <a:ext cx="75604" cy="204626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75E383E6-EA37-414C-803E-4F795A4793AF}"/>
              </a:ext>
            </a:extLst>
          </p:cNvPr>
          <p:cNvSpPr/>
          <p:nvPr/>
        </p:nvSpPr>
        <p:spPr>
          <a:xfrm>
            <a:off x="5914770" y="3292976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081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0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1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0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" dur="1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0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1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1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0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0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1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5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1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3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6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7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41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9" grpId="0" animBg="1"/>
          <p:bldP spid="149" grpId="1" animBg="1"/>
          <p:bldP spid="149" grpId="2" animBg="1"/>
          <p:bldP spid="145" grpId="0" animBg="1"/>
          <p:bldP spid="145" grpId="1" animBg="1"/>
          <p:bldP spid="145" grpId="2" animBg="1"/>
          <p:bldP spid="134" grpId="0" animBg="1"/>
          <p:bldP spid="134" grpId="1" animBg="1"/>
          <p:bldP spid="134" grpId="2" animBg="1"/>
          <p:bldP spid="142" grpId="0" animBg="1"/>
          <p:bldP spid="142" grpId="1" animBg="1"/>
          <p:bldP spid="142" grpId="2" animBg="1"/>
          <p:bldP spid="143" grpId="0" animBg="1"/>
          <p:bldP spid="143" grpId="1" animBg="1"/>
          <p:bldP spid="143" grpId="2" animBg="1"/>
          <p:bldP spid="144" grpId="0" animBg="1"/>
          <p:bldP spid="144" grpId="1" animBg="1"/>
          <p:bldP spid="144" grpId="2" animBg="1"/>
          <p:bldP spid="150" grpId="0" animBg="1"/>
          <p:bldP spid="150" grpId="1" animBg="1"/>
          <p:bldP spid="150" grpId="2" animBg="1"/>
          <p:bldP spid="136" grpId="0"/>
          <p:bldP spid="137" grpId="0"/>
          <p:bldP spid="141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93" grpId="0" animBg="1"/>
          <p:bldP spid="95" grpId="0" animBg="1"/>
          <p:bldP spid="98" grpId="0" animBg="1"/>
          <p:bldP spid="107" grpId="0" animBg="1"/>
          <p:bldP spid="110" grpId="0" animBg="1"/>
          <p:bldP spid="112" grpId="0" animBg="1"/>
          <p:bldP spid="115" grpId="0" animBg="1"/>
          <p:bldP spid="117" grpId="0" animBg="1"/>
          <p:bldP spid="120" grpId="0" animBg="1"/>
          <p:bldP spid="122" grpId="0" animBg="1"/>
          <p:bldP spid="125" grpId="0" animBg="1"/>
          <p:bldP spid="127" grpId="0" animBg="1"/>
          <p:bldP spid="130" grpId="0" animBg="1"/>
          <p:bldP spid="1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0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1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0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" dur="1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0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1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1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0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0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1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5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1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9" grpId="0" animBg="1"/>
          <p:bldP spid="149" grpId="1" animBg="1"/>
          <p:bldP spid="149" grpId="2" animBg="1"/>
          <p:bldP spid="145" grpId="0" animBg="1"/>
          <p:bldP spid="145" grpId="1" animBg="1"/>
          <p:bldP spid="145" grpId="2" animBg="1"/>
          <p:bldP spid="134" grpId="0" animBg="1"/>
          <p:bldP spid="134" grpId="1" animBg="1"/>
          <p:bldP spid="134" grpId="2" animBg="1"/>
          <p:bldP spid="142" grpId="0" animBg="1"/>
          <p:bldP spid="142" grpId="1" animBg="1"/>
          <p:bldP spid="142" grpId="2" animBg="1"/>
          <p:bldP spid="143" grpId="0" animBg="1"/>
          <p:bldP spid="143" grpId="1" animBg="1"/>
          <p:bldP spid="143" grpId="2" animBg="1"/>
          <p:bldP spid="144" grpId="0" animBg="1"/>
          <p:bldP spid="144" grpId="1" animBg="1"/>
          <p:bldP spid="144" grpId="2" animBg="1"/>
          <p:bldP spid="150" grpId="0" animBg="1"/>
          <p:bldP spid="150" grpId="1" animBg="1"/>
          <p:bldP spid="150" grpId="2" animBg="1"/>
          <p:bldP spid="136" grpId="0"/>
          <p:bldP spid="137" grpId="0"/>
          <p:bldP spid="141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93" grpId="0" animBg="1"/>
          <p:bldP spid="95" grpId="0" animBg="1"/>
          <p:bldP spid="98" grpId="0" animBg="1"/>
          <p:bldP spid="107" grpId="0" animBg="1"/>
          <p:bldP spid="110" grpId="0" animBg="1"/>
          <p:bldP spid="112" grpId="0" animBg="1"/>
          <p:bldP spid="115" grpId="0" animBg="1"/>
          <p:bldP spid="117" grpId="0" animBg="1"/>
          <p:bldP spid="120" grpId="0" animBg="1"/>
          <p:bldP spid="122" grpId="0" animBg="1"/>
          <p:bldP spid="125" grpId="0" animBg="1"/>
          <p:bldP spid="127" grpId="0" animBg="1"/>
          <p:bldP spid="130" grpId="0" animBg="1"/>
          <p:bldP spid="132" grpId="0" animBg="1"/>
        </p:bldLst>
      </p:timing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FBD32B57-7CCF-403F-A44B-A75A9D414466}"/>
              </a:ext>
            </a:extLst>
          </p:cNvPr>
          <p:cNvSpPr/>
          <p:nvPr/>
        </p:nvSpPr>
        <p:spPr>
          <a:xfrm>
            <a:off x="0" y="2303857"/>
            <a:ext cx="12192000" cy="3483095"/>
          </a:xfrm>
          <a:prstGeom prst="rect">
            <a:avLst/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BA0D359-C5F0-4B26-9CE1-16C72689EE2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D066206D-3F95-43FB-8087-F4BE27CDE0E1}"/>
              </a:ext>
            </a:extLst>
          </p:cNvPr>
          <p:cNvGraphicFramePr/>
          <p:nvPr>
            <p:extLst/>
          </p:nvPr>
        </p:nvGraphicFramePr>
        <p:xfrm>
          <a:off x="610563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902B8B80-A0D1-40C8-B8A0-A0F7969B4B56}"/>
              </a:ext>
            </a:extLst>
          </p:cNvPr>
          <p:cNvGrpSpPr/>
          <p:nvPr/>
        </p:nvGrpSpPr>
        <p:grpSpPr>
          <a:xfrm>
            <a:off x="815050" y="2663593"/>
            <a:ext cx="2045920" cy="595403"/>
            <a:chOff x="887780" y="2634199"/>
            <a:chExt cx="2045920" cy="59540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E141321-618F-4946-90FA-3850171165D6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$161.99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65D953B-8463-4F79-8B35-7C129EF8F9FB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Price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805775C-0761-452F-AB02-638C3721770E}"/>
              </a:ext>
            </a:extLst>
          </p:cNvPr>
          <p:cNvGraphicFramePr/>
          <p:nvPr>
            <p:extLst/>
          </p:nvPr>
        </p:nvGraphicFramePr>
        <p:xfrm>
          <a:off x="3448901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8AF3C9D3-0B31-4870-927D-B332BCA5E348}"/>
              </a:ext>
            </a:extLst>
          </p:cNvPr>
          <p:cNvGrpSpPr/>
          <p:nvPr/>
        </p:nvGrpSpPr>
        <p:grpSpPr>
          <a:xfrm>
            <a:off x="3653388" y="2663593"/>
            <a:ext cx="2045920" cy="587709"/>
            <a:chOff x="887780" y="2634199"/>
            <a:chExt cx="2045920" cy="58770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1CAD452-6F63-4AE6-8259-251B9D9E986F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$2.8 Billion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B4D1027-B847-43F3-B59E-7527094DDE1B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Bitcoin Cash (BCH) Market Cap</a:t>
              </a:r>
              <a:endParaRPr lang="id-ID" sz="105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C881DBE-F1F1-4D3D-834E-9EC9742225F0}"/>
              </a:ext>
            </a:extLst>
          </p:cNvPr>
          <p:cNvGraphicFramePr/>
          <p:nvPr>
            <p:extLst/>
          </p:nvPr>
        </p:nvGraphicFramePr>
        <p:xfrm>
          <a:off x="6287239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7" name="Group 16">
            <a:extLst>
              <a:ext uri="{FF2B5EF4-FFF2-40B4-BE49-F238E27FC236}">
                <a16:creationId xmlns:a16="http://schemas.microsoft.com/office/drawing/2014/main" id="{70EC17F4-390F-4171-AE44-DA8D369500B5}"/>
              </a:ext>
            </a:extLst>
          </p:cNvPr>
          <p:cNvGrpSpPr/>
          <p:nvPr/>
        </p:nvGrpSpPr>
        <p:grpSpPr>
          <a:xfrm>
            <a:off x="6491726" y="2663593"/>
            <a:ext cx="2045920" cy="595403"/>
            <a:chOff x="887780" y="2634199"/>
            <a:chExt cx="2045920" cy="59540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C2DA937-D78A-44D4-81BD-ECF4C4D43CA5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8000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5C68632-8621-425A-B432-939C0310D378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Transaction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30B4D3D0-DE0D-456A-809F-287385B18D82}"/>
              </a:ext>
            </a:extLst>
          </p:cNvPr>
          <p:cNvGraphicFramePr/>
          <p:nvPr>
            <p:extLst/>
          </p:nvPr>
        </p:nvGraphicFramePr>
        <p:xfrm>
          <a:off x="9125576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:a16="http://schemas.microsoft.com/office/drawing/2014/main" id="{5FD1249D-48C3-48B2-ABEB-051BEE6370F1}"/>
              </a:ext>
            </a:extLst>
          </p:cNvPr>
          <p:cNvGrpSpPr/>
          <p:nvPr/>
        </p:nvGrpSpPr>
        <p:grpSpPr>
          <a:xfrm>
            <a:off x="9330063" y="2663593"/>
            <a:ext cx="2045920" cy="587709"/>
            <a:chOff x="887780" y="2634199"/>
            <a:chExt cx="2045920" cy="58770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DBDC807-EA59-426B-953A-FE3763091E09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$17.6 Million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8FFADD8-8485-4FC7-8C09-9261823020DA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Supply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98467309-9BFC-489E-889C-417D2C5E750E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Office Chart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E92F7DF-4BEA-4B4B-B20D-E3EC061A4D84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363617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 p14:presetBounceEnd="53333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Graphic spid="3" grpId="0">
            <p:bldAsOne/>
          </p:bldGraphic>
          <p:bldGraphic spid="4" grpId="0">
            <p:bldAsOne/>
          </p:bldGraphic>
          <p:bldGraphic spid="5" grpId="0">
            <p:bldAsOne/>
          </p:bldGraphic>
          <p:bldGraphic spid="6" grpId="0">
            <p:bldAsOne/>
          </p:bldGraphic>
          <p:bldP spid="33" grpId="0"/>
          <p:bldP spid="3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Graphic spid="3" grpId="0">
            <p:bldAsOne/>
          </p:bldGraphic>
          <p:bldGraphic spid="4" grpId="0">
            <p:bldAsOne/>
          </p:bldGraphic>
          <p:bldGraphic spid="5" grpId="0">
            <p:bldAsOne/>
          </p:bldGraphic>
          <p:bldGraphic spid="6" grpId="0">
            <p:bldAsOne/>
          </p:bldGraphic>
          <p:bldP spid="33" grpId="0"/>
          <p:bldP spid="34" grpId="0"/>
        </p:bldLst>
      </p:timing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9A732595-2225-48B7-9FDC-C210B533615E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lumMod val="75000"/>
                  <a:alpha val="8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7CFE02C-B387-47F5-9390-1E05FF11A3F3}"/>
              </a:ext>
            </a:extLst>
          </p:cNvPr>
          <p:cNvSpPr/>
          <p:nvPr/>
        </p:nvSpPr>
        <p:spPr>
          <a:xfrm>
            <a:off x="1647192" y="2249949"/>
            <a:ext cx="8897617" cy="3168198"/>
          </a:xfrm>
          <a:prstGeom prst="roundRect">
            <a:avLst>
              <a:gd name="adj" fmla="val 1137"/>
            </a:avLst>
          </a:prstGeom>
          <a:solidFill>
            <a:srgbClr val="01050A"/>
          </a:solidFill>
          <a:ln>
            <a:noFill/>
          </a:ln>
          <a:effectLst>
            <a:outerShdw blurRad="647700" dist="114300" dir="5400000" sx="96000" sy="96000" algn="t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67099F-4A49-4E1C-BC42-A0FA86AE01EB}"/>
              </a:ext>
            </a:extLst>
          </p:cNvPr>
          <p:cNvSpPr txBox="1"/>
          <p:nvPr/>
        </p:nvSpPr>
        <p:spPr>
          <a:xfrm>
            <a:off x="1833676" y="2408450"/>
            <a:ext cx="1717243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2000" spc="600" dirty="0">
                <a:solidFill>
                  <a:schemeClr val="bg1"/>
                </a:solidFill>
              </a:rPr>
              <a:t>MARKET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D7B7366-EA32-42AB-B190-7A77747F3853}"/>
              </a:ext>
            </a:extLst>
          </p:cNvPr>
          <p:cNvSpPr txBox="1"/>
          <p:nvPr/>
        </p:nvSpPr>
        <p:spPr>
          <a:xfrm>
            <a:off x="6953270" y="2490158"/>
            <a:ext cx="618884" cy="23669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latin typeface="Titillium Web Light" panose="00000400000000000000" pitchFamily="2" charset="0"/>
              </a:rPr>
              <a:t>BIND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0B556A-82A4-4B24-BB64-2F3B6DC324B4}"/>
              </a:ext>
            </a:extLst>
          </p:cNvPr>
          <p:cNvSpPr txBox="1"/>
          <p:nvPr/>
        </p:nvSpPr>
        <p:spPr>
          <a:xfrm>
            <a:off x="7649145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BITF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8E348FA-3000-49A3-A699-8FC9B7724661}"/>
              </a:ext>
            </a:extLst>
          </p:cNvPr>
          <p:cNvSpPr txBox="1"/>
          <p:nvPr/>
        </p:nvSpPr>
        <p:spPr>
          <a:xfrm>
            <a:off x="8345020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BITS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962699D-78E9-48BA-A7AA-9AF4823A86B2}"/>
              </a:ext>
            </a:extLst>
          </p:cNvPr>
          <p:cNvSpPr txBox="1"/>
          <p:nvPr/>
        </p:nvSpPr>
        <p:spPr>
          <a:xfrm>
            <a:off x="9040895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BLEU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30107BD-DC05-474B-84FC-29DBFC463A7E}"/>
              </a:ext>
            </a:extLst>
          </p:cNvPr>
          <p:cNvSpPr txBox="1"/>
          <p:nvPr/>
        </p:nvSpPr>
        <p:spPr>
          <a:xfrm>
            <a:off x="9736769" y="2490159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BMEX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8D00945-81CB-446E-A0AA-F13C35D266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861787"/>
              </p:ext>
            </p:extLst>
          </p:nvPr>
        </p:nvGraphicFramePr>
        <p:xfrm>
          <a:off x="1836348" y="2954023"/>
          <a:ext cx="8519305" cy="22506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03861">
                  <a:extLst>
                    <a:ext uri="{9D8B030D-6E8A-4147-A177-3AD203B41FA5}">
                      <a16:colId xmlns:a16="http://schemas.microsoft.com/office/drawing/2014/main" val="3859852437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3788730340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2032966580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4162583279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1487058400"/>
                    </a:ext>
                  </a:extLst>
                </a:gridCol>
              </a:tblGrid>
              <a:tr h="286190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NAME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CHANGE (%)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ICO DATE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ICO PRICE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CURR. PRICE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47201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Bitcoin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i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610424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Ethereum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4251747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Ripple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8061984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Zcash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396227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Monero-XMR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275415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Dash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110737"/>
                  </a:ext>
                </a:extLst>
              </a:tr>
            </a:tbl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F5591AEB-B6E9-4FC2-AF7C-59B5F73F614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3FE1977-0CF9-4C4F-A23B-512B59E00CA2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AEA57FC4-9C68-4E43-8226-8938619C9949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55" name="Freeform 119">
                <a:extLst>
                  <a:ext uri="{FF2B5EF4-FFF2-40B4-BE49-F238E27FC236}">
                    <a16:creationId xmlns:a16="http://schemas.microsoft.com/office/drawing/2014/main" id="{777D48AD-2C32-472D-813C-D78CD20EE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88C2E6F-3F45-4360-B071-8D1E1079E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7CF0AB3-7BF7-422F-B61E-7AD76D5E20E8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5" name="Freeform 142">
                <a:extLst>
                  <a:ext uri="{FF2B5EF4-FFF2-40B4-BE49-F238E27FC236}">
                    <a16:creationId xmlns:a16="http://schemas.microsoft.com/office/drawing/2014/main" id="{45181228-D7C2-476F-AD5A-C41D9FB7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3">
                <a:extLst>
                  <a:ext uri="{FF2B5EF4-FFF2-40B4-BE49-F238E27FC236}">
                    <a16:creationId xmlns:a16="http://schemas.microsoft.com/office/drawing/2014/main" id="{620DEEEC-7AC5-4AA0-B5E2-B08BB22936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4">
                <a:extLst>
                  <a:ext uri="{FF2B5EF4-FFF2-40B4-BE49-F238E27FC236}">
                    <a16:creationId xmlns:a16="http://schemas.microsoft.com/office/drawing/2014/main" id="{25EE7B65-45EA-49E1-BE3B-CAD684C2E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45">
                <a:extLst>
                  <a:ext uri="{FF2B5EF4-FFF2-40B4-BE49-F238E27FC236}">
                    <a16:creationId xmlns:a16="http://schemas.microsoft.com/office/drawing/2014/main" id="{F1FE5AF4-87A3-4691-AD03-97CE17A032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46">
                <a:extLst>
                  <a:ext uri="{FF2B5EF4-FFF2-40B4-BE49-F238E27FC236}">
                    <a16:creationId xmlns:a16="http://schemas.microsoft.com/office/drawing/2014/main" id="{E85CA781-4E70-4368-A421-0BB341BF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7">
                <a:extLst>
                  <a:ext uri="{FF2B5EF4-FFF2-40B4-BE49-F238E27FC236}">
                    <a16:creationId xmlns:a16="http://schemas.microsoft.com/office/drawing/2014/main" id="{D437328D-410C-4D38-A975-5B4E7B380F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8">
                <a:extLst>
                  <a:ext uri="{FF2B5EF4-FFF2-40B4-BE49-F238E27FC236}">
                    <a16:creationId xmlns:a16="http://schemas.microsoft.com/office/drawing/2014/main" id="{EEA204B6-31AF-4A03-AE52-63E07B89F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9">
                <a:extLst>
                  <a:ext uri="{FF2B5EF4-FFF2-40B4-BE49-F238E27FC236}">
                    <a16:creationId xmlns:a16="http://schemas.microsoft.com/office/drawing/2014/main" id="{9A6D46DC-0AAA-4B03-90F7-F5BC823368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50">
                <a:extLst>
                  <a:ext uri="{FF2B5EF4-FFF2-40B4-BE49-F238E27FC236}">
                    <a16:creationId xmlns:a16="http://schemas.microsoft.com/office/drawing/2014/main" id="{187072AC-90CF-40AD-88C6-D4C2A02096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51">
                <a:extLst>
                  <a:ext uri="{FF2B5EF4-FFF2-40B4-BE49-F238E27FC236}">
                    <a16:creationId xmlns:a16="http://schemas.microsoft.com/office/drawing/2014/main" id="{447858E4-9308-41F1-9F5A-A93F74D66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95DAE0EA-31E5-4F4C-877A-1D5BD5E5ABFA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Table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D0B3F27-F9D5-415B-BA1F-6C1939235740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79A686C-E0F5-44DD-8B58-FE6EC56FCED8}"/>
              </a:ext>
            </a:extLst>
          </p:cNvPr>
          <p:cNvSpPr txBox="1"/>
          <p:nvPr/>
        </p:nvSpPr>
        <p:spPr>
          <a:xfrm>
            <a:off x="3009008" y="5570746"/>
            <a:ext cx="6173984" cy="293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1050" i="1" dirty="0">
                <a:solidFill>
                  <a:schemeClr val="bg1">
                    <a:lumMod val="95000"/>
                  </a:schemeClr>
                </a:solidFill>
              </a:rPr>
              <a:t>*</a:t>
            </a:r>
            <a:r>
              <a:rPr lang="en-US" sz="1050" i="1" dirty="0">
                <a:solidFill>
                  <a:schemeClr val="bg1">
                    <a:lumMod val="95000"/>
                  </a:schemeClr>
                </a:solidFill>
              </a:rPr>
              <a:t>Far </a:t>
            </a:r>
            <a:r>
              <a:rPr lang="en-US" sz="1050" i="1" dirty="0" err="1">
                <a:solidFill>
                  <a:schemeClr val="bg1">
                    <a:lumMod val="95000"/>
                  </a:schemeClr>
                </a:solidFill>
              </a:rPr>
              <a:t>far</a:t>
            </a:r>
            <a:r>
              <a:rPr lang="en-US" sz="1050" i="1" dirty="0">
                <a:solidFill>
                  <a:schemeClr val="bg1">
                    <a:lumMod val="95000"/>
                  </a:schemeClr>
                </a:solidFill>
              </a:rPr>
              <a:t> away, behind the word mountains, far from the countries </a:t>
            </a:r>
            <a:r>
              <a:rPr lang="en-US" sz="1050" i="1" dirty="0" err="1">
                <a:solidFill>
                  <a:schemeClr val="bg1">
                    <a:lumMod val="95000"/>
                  </a:schemeClr>
                </a:solidFill>
              </a:rPr>
              <a:t>Vokalia</a:t>
            </a:r>
            <a:r>
              <a:rPr lang="id-ID" sz="1050" i="1" dirty="0">
                <a:solidFill>
                  <a:schemeClr val="bg1">
                    <a:lumMod val="95000"/>
                  </a:schemeClr>
                </a:solidFill>
              </a:rPr>
              <a:t>.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2CD3D70-8D7C-4714-ADCD-31A4100C7F3F}"/>
              </a:ext>
            </a:extLst>
          </p:cNvPr>
          <p:cNvSpPr/>
          <p:nvPr/>
        </p:nvSpPr>
        <p:spPr>
          <a:xfrm flipH="1">
            <a:off x="11001375" y="5864544"/>
            <a:ext cx="323850" cy="3238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644CE4F1-0FC6-48D6-893F-A072C7D89F6A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8E44903-FCCF-4409-A3A8-BE2B65B9BCC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F5795EA3-D84C-43FF-A03E-180CCE11F3C7}"/>
              </a:ext>
            </a:extLst>
          </p:cNvPr>
          <p:cNvSpPr/>
          <p:nvPr/>
        </p:nvSpPr>
        <p:spPr>
          <a:xfrm flipH="1">
            <a:off x="500473" y="5204691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19710BF0-F9D0-4BE8-9E37-B10B2E23A288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1E0EEC2-7E81-475D-9DE8-38E9AAA6821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1947421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6" grpId="0" animBg="1"/>
          <p:bldP spid="17" grpId="0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58" grpId="0"/>
          <p:bldP spid="59" grpId="0"/>
          <p:bldP spid="60" grpId="0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6" grpId="0" animBg="1"/>
          <p:bldP spid="17" grpId="0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58" grpId="0"/>
          <p:bldP spid="59" grpId="0"/>
          <p:bldP spid="60" grpId="0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2073700-5F45-442A-B7EE-5F70230E0457}"/>
              </a:ext>
            </a:extLst>
          </p:cNvPr>
          <p:cNvCxnSpPr>
            <a:cxnSpLocks/>
            <a:stCxn id="149" idx="4"/>
            <a:endCxn id="150" idx="0"/>
          </p:cNvCxnSpPr>
          <p:nvPr/>
        </p:nvCxnSpPr>
        <p:spPr>
          <a:xfrm flipH="1">
            <a:off x="2913673" y="2233803"/>
            <a:ext cx="1380096" cy="2390394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10A15DF-8A3F-4252-95AE-1D9C60E24321}"/>
              </a:ext>
            </a:extLst>
          </p:cNvPr>
          <p:cNvCxnSpPr>
            <a:stCxn id="137" idx="4"/>
            <a:endCxn id="138" idx="0"/>
          </p:cNvCxnSpPr>
          <p:nvPr/>
        </p:nvCxnSpPr>
        <p:spPr>
          <a:xfrm>
            <a:off x="2913673" y="2233803"/>
            <a:ext cx="1380096" cy="2390394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5DB4929-0580-4996-A147-8200765F7AFA}"/>
              </a:ext>
            </a:extLst>
          </p:cNvPr>
          <p:cNvCxnSpPr>
            <a:cxnSpLocks/>
            <a:stCxn id="9" idx="4"/>
            <a:endCxn id="129" idx="0"/>
          </p:cNvCxnSpPr>
          <p:nvPr/>
        </p:nvCxnSpPr>
        <p:spPr>
          <a:xfrm>
            <a:off x="2223624" y="3429000"/>
            <a:ext cx="2760192" cy="0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EF16A27-B531-4D90-81CE-DA6DAE789A97}"/>
              </a:ext>
            </a:extLst>
          </p:cNvPr>
          <p:cNvGrpSpPr/>
          <p:nvPr/>
        </p:nvGrpSpPr>
        <p:grpSpPr>
          <a:xfrm>
            <a:off x="2794499" y="2619779"/>
            <a:ext cx="1618442" cy="1618442"/>
            <a:chOff x="2306947" y="2619779"/>
            <a:chExt cx="1618442" cy="16184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935F546-36D6-4CE1-8F0E-0A790A018D0E}"/>
                </a:ext>
              </a:extLst>
            </p:cNvPr>
            <p:cNvGrpSpPr/>
            <p:nvPr/>
          </p:nvGrpSpPr>
          <p:grpSpPr>
            <a:xfrm>
              <a:off x="2306947" y="2619779"/>
              <a:ext cx="1618442" cy="1618442"/>
              <a:chOff x="2388408" y="2619779"/>
              <a:chExt cx="1618442" cy="1618442"/>
            </a:xfrm>
          </p:grpSpPr>
          <p:sp>
            <p:nvSpPr>
              <p:cNvPr id="2" name="Oval 1">
                <a:extLst>
                  <a:ext uri="{FF2B5EF4-FFF2-40B4-BE49-F238E27FC236}">
                    <a16:creationId xmlns:a16="http://schemas.microsoft.com/office/drawing/2014/main" id="{F4D381A0-0918-4E95-89B6-2BCDD6D3D114}"/>
                  </a:ext>
                </a:extLst>
              </p:cNvPr>
              <p:cNvSpPr/>
              <p:nvPr/>
            </p:nvSpPr>
            <p:spPr>
              <a:xfrm>
                <a:off x="2388408" y="2619779"/>
                <a:ext cx="1618442" cy="1618442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>
                <a:outerShdw blurRad="241300" sx="102000" sy="102000" algn="ctr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F546D2E-E076-4F5C-8715-215FB7C84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518" y="2908920"/>
                <a:ext cx="752302" cy="1040160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>
                  <a:alpha val="1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62FF549-6133-458D-80EB-812D5CC3133E}"/>
                </a:ext>
              </a:extLst>
            </p:cNvPr>
            <p:cNvSpPr txBox="1"/>
            <p:nvPr/>
          </p:nvSpPr>
          <p:spPr>
            <a:xfrm>
              <a:off x="2414071" y="3167390"/>
              <a:ext cx="1404195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CRYPTONARY</a:t>
              </a:r>
              <a:b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</a:br>
              <a: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PLATFORM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2DCA1D5-F74F-4D84-AAC9-9948169D711D}"/>
              </a:ext>
            </a:extLst>
          </p:cNvPr>
          <p:cNvGrpSpPr/>
          <p:nvPr/>
        </p:nvGrpSpPr>
        <p:grpSpPr>
          <a:xfrm>
            <a:off x="4983816" y="2872908"/>
            <a:ext cx="1112184" cy="1112183"/>
            <a:chOff x="4983816" y="2872908"/>
            <a:chExt cx="1112184" cy="1112183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B9F8D12-00BF-4F6E-9901-03E46DAF9078}"/>
                </a:ext>
              </a:extLst>
            </p:cNvPr>
            <p:cNvSpPr/>
            <p:nvPr/>
          </p:nvSpPr>
          <p:spPr>
            <a:xfrm rot="16200000">
              <a:off x="4983816" y="2872908"/>
              <a:ext cx="1112183" cy="1112184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989A9E5C-F502-47AD-B9E3-D8A43C0D4817}"/>
                </a:ext>
              </a:extLst>
            </p:cNvPr>
            <p:cNvSpPr txBox="1"/>
            <p:nvPr/>
          </p:nvSpPr>
          <p:spPr>
            <a:xfrm>
              <a:off x="4997913" y="3244334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Authentication Protocol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372BE49-E330-4229-872D-6F6A9A9BD7C4}"/>
              </a:ext>
            </a:extLst>
          </p:cNvPr>
          <p:cNvGrpSpPr/>
          <p:nvPr/>
        </p:nvGrpSpPr>
        <p:grpSpPr>
          <a:xfrm>
            <a:off x="4015723" y="4549695"/>
            <a:ext cx="1112184" cy="1112183"/>
            <a:chOff x="4015723" y="4549695"/>
            <a:chExt cx="1112184" cy="1112183"/>
          </a:xfrm>
        </p:grpSpPr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23649A2E-F13E-4496-9549-F3D7F34B26C3}"/>
                </a:ext>
              </a:extLst>
            </p:cNvPr>
            <p:cNvSpPr/>
            <p:nvPr/>
          </p:nvSpPr>
          <p:spPr>
            <a:xfrm rot="19800000">
              <a:off x="4015723" y="4549695"/>
              <a:ext cx="1112184" cy="1112183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0ECD4C88-DABE-40E0-B142-0C9F23DB5884}"/>
                </a:ext>
              </a:extLst>
            </p:cNvPr>
            <p:cNvSpPr txBox="1"/>
            <p:nvPr/>
          </p:nvSpPr>
          <p:spPr>
            <a:xfrm>
              <a:off x="4029820" y="4921120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External</a:t>
              </a:r>
              <a:b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Integration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F15F98-706F-42F4-867E-6B28FB740757}"/>
              </a:ext>
            </a:extLst>
          </p:cNvPr>
          <p:cNvGrpSpPr/>
          <p:nvPr/>
        </p:nvGrpSpPr>
        <p:grpSpPr>
          <a:xfrm>
            <a:off x="2079535" y="4549695"/>
            <a:ext cx="1112184" cy="1112183"/>
            <a:chOff x="2079535" y="4549695"/>
            <a:chExt cx="1112184" cy="1112183"/>
          </a:xfrm>
        </p:grpSpPr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1C27D035-4859-486E-9EE5-863BD0A0E088}"/>
                </a:ext>
              </a:extLst>
            </p:cNvPr>
            <p:cNvSpPr/>
            <p:nvPr/>
          </p:nvSpPr>
          <p:spPr>
            <a:xfrm rot="1800000" flipH="1">
              <a:off x="2079535" y="4549695"/>
              <a:ext cx="1112184" cy="1112183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5603DCE3-2CD0-432B-B6B3-DCF584554CDF}"/>
                </a:ext>
              </a:extLst>
            </p:cNvPr>
            <p:cNvSpPr txBox="1"/>
            <p:nvPr/>
          </p:nvSpPr>
          <p:spPr>
            <a:xfrm>
              <a:off x="2093632" y="4921120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Payment</a:t>
              </a:r>
              <a:b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Gateway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FE16ED-1378-4AA9-A8D2-34781257A138}"/>
              </a:ext>
            </a:extLst>
          </p:cNvPr>
          <p:cNvGrpSpPr/>
          <p:nvPr/>
        </p:nvGrpSpPr>
        <p:grpSpPr>
          <a:xfrm>
            <a:off x="1111440" y="2872908"/>
            <a:ext cx="1112184" cy="1112183"/>
            <a:chOff x="1111440" y="2872908"/>
            <a:chExt cx="1112184" cy="111218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73B441E-A0A7-450C-97AD-BC5FA69CE3E0}"/>
                </a:ext>
              </a:extLst>
            </p:cNvPr>
            <p:cNvSpPr/>
            <p:nvPr/>
          </p:nvSpPr>
          <p:spPr>
            <a:xfrm rot="16200000">
              <a:off x="1111440" y="2872908"/>
              <a:ext cx="1112183" cy="1112184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E319A8BE-699C-4C6A-8A50-9A4E36CFE278}"/>
                </a:ext>
              </a:extLst>
            </p:cNvPr>
            <p:cNvSpPr txBox="1"/>
            <p:nvPr/>
          </p:nvSpPr>
          <p:spPr>
            <a:xfrm>
              <a:off x="1125536" y="3244334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Private &amp;</a:t>
              </a:r>
              <a:b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Secure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08E129-17FC-4AA4-8352-8CA721E2E32A}"/>
              </a:ext>
            </a:extLst>
          </p:cNvPr>
          <p:cNvGrpSpPr/>
          <p:nvPr/>
        </p:nvGrpSpPr>
        <p:grpSpPr>
          <a:xfrm>
            <a:off x="2079535" y="1196122"/>
            <a:ext cx="1112184" cy="1112183"/>
            <a:chOff x="2079535" y="1196122"/>
            <a:chExt cx="1112184" cy="1112183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692BB96C-C623-45B7-9316-B6FACD3C4262}"/>
                </a:ext>
              </a:extLst>
            </p:cNvPr>
            <p:cNvSpPr/>
            <p:nvPr/>
          </p:nvSpPr>
          <p:spPr>
            <a:xfrm rot="19800000">
              <a:off x="2079535" y="1196122"/>
              <a:ext cx="1112184" cy="1112183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2B042DF5-45D3-4902-8954-9C2328F99912}"/>
                </a:ext>
              </a:extLst>
            </p:cNvPr>
            <p:cNvSpPr txBox="1"/>
            <p:nvPr/>
          </p:nvSpPr>
          <p:spPr>
            <a:xfrm>
              <a:off x="2093632" y="1567547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</a:rPr>
                <a:t>One-Click</a:t>
              </a:r>
              <a:b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</a:rPr>
                <a:t>Application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D1EE941-0CE0-4BAA-AE03-993DFE9FAEED}"/>
              </a:ext>
            </a:extLst>
          </p:cNvPr>
          <p:cNvGrpSpPr/>
          <p:nvPr/>
        </p:nvGrpSpPr>
        <p:grpSpPr>
          <a:xfrm>
            <a:off x="4015723" y="1196122"/>
            <a:ext cx="1112184" cy="1112183"/>
            <a:chOff x="4015723" y="1196122"/>
            <a:chExt cx="1112184" cy="1112183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551AB7E7-10F0-43A6-A6BF-15C5F5A21893}"/>
                </a:ext>
              </a:extLst>
            </p:cNvPr>
            <p:cNvSpPr/>
            <p:nvPr/>
          </p:nvSpPr>
          <p:spPr>
            <a:xfrm rot="1800000" flipH="1">
              <a:off x="4015723" y="1196122"/>
              <a:ext cx="1112184" cy="1112183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339302F3-B73E-471B-90F7-94B9A8F2540D}"/>
                </a:ext>
              </a:extLst>
            </p:cNvPr>
            <p:cNvSpPr txBox="1"/>
            <p:nvPr/>
          </p:nvSpPr>
          <p:spPr>
            <a:xfrm>
              <a:off x="4029820" y="1567547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Cloud Data</a:t>
              </a:r>
              <a:b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Storage</a:t>
              </a: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3D4434C7-99B4-4780-8EEA-EAF216654815}"/>
              </a:ext>
            </a:extLst>
          </p:cNvPr>
          <p:cNvSpPr txBox="1"/>
          <p:nvPr/>
        </p:nvSpPr>
        <p:spPr>
          <a:xfrm>
            <a:off x="7042523" y="168299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What 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Cryptonary?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D5AAF575-D5EF-4573-900D-E25847EF4B33}"/>
              </a:ext>
            </a:extLst>
          </p:cNvPr>
          <p:cNvSpPr txBox="1"/>
          <p:nvPr/>
        </p:nvSpPr>
        <p:spPr>
          <a:xfrm>
            <a:off x="7042523" y="324914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203" name="Rectangle: Rounded Corners 202">
            <a:extLst>
              <a:ext uri="{FF2B5EF4-FFF2-40B4-BE49-F238E27FC236}">
                <a16:creationId xmlns:a16="http://schemas.microsoft.com/office/drawing/2014/main" id="{0E2191BA-C5D3-4DA4-9CD5-3235154F74EC}"/>
              </a:ext>
            </a:extLst>
          </p:cNvPr>
          <p:cNvSpPr/>
          <p:nvPr/>
        </p:nvSpPr>
        <p:spPr>
          <a:xfrm>
            <a:off x="7149202" y="5204382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A779E4D-D8F6-448E-95A6-86BF1AA242E1}"/>
              </a:ext>
            </a:extLst>
          </p:cNvPr>
          <p:cNvGrpSpPr/>
          <p:nvPr/>
        </p:nvGrpSpPr>
        <p:grpSpPr>
          <a:xfrm>
            <a:off x="7042523" y="1405995"/>
            <a:ext cx="3150279" cy="276999"/>
            <a:chOff x="10616860" y="1555647"/>
            <a:chExt cx="3150279" cy="27699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F019EFB-2E53-4028-B426-5AF7DBCAF1EC}"/>
                </a:ext>
              </a:extLst>
            </p:cNvPr>
            <p:cNvSpPr txBox="1"/>
            <p:nvPr/>
          </p:nvSpPr>
          <p:spPr>
            <a:xfrm>
              <a:off x="11141641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05FB1A18-BF1C-43B3-ACFF-43611F770B63}"/>
                </a:ext>
              </a:extLst>
            </p:cNvPr>
            <p:cNvSpPr/>
            <p:nvPr/>
          </p:nvSpPr>
          <p:spPr>
            <a:xfrm>
              <a:off x="10616860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3280592908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4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0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4" grpId="0"/>
          <p:bldP spid="85" grpId="0"/>
          <p:bldP spid="2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4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0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4" grpId="0"/>
          <p:bldP spid="85" grpId="0"/>
          <p:bldP spid="203" grpId="0" animBg="1"/>
        </p:bldLst>
      </p:timing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" name="Freeform 720">
            <a:extLst>
              <a:ext uri="{FF2B5EF4-FFF2-40B4-BE49-F238E27FC236}">
                <a16:creationId xmlns:a16="http://schemas.microsoft.com/office/drawing/2014/main" id="{F631AC05-F428-43EE-BA3C-D397EFF6B8E5}"/>
              </a:ext>
            </a:extLst>
          </p:cNvPr>
          <p:cNvSpPr>
            <a:spLocks/>
          </p:cNvSpPr>
          <p:nvPr/>
        </p:nvSpPr>
        <p:spPr bwMode="auto">
          <a:xfrm>
            <a:off x="6510949" y="1174498"/>
            <a:ext cx="5548360" cy="3707468"/>
          </a:xfrm>
          <a:custGeom>
            <a:avLst/>
            <a:gdLst>
              <a:gd name="T0" fmla="*/ 2368 w 4093"/>
              <a:gd name="T1" fmla="*/ 461 h 2734"/>
              <a:gd name="T2" fmla="*/ 1627 w 4093"/>
              <a:gd name="T3" fmla="*/ 277 h 2734"/>
              <a:gd name="T4" fmla="*/ 905 w 4093"/>
              <a:gd name="T5" fmla="*/ 35 h 2734"/>
              <a:gd name="T6" fmla="*/ 426 w 4093"/>
              <a:gd name="T7" fmla="*/ 87 h 2734"/>
              <a:gd name="T8" fmla="*/ 238 w 4093"/>
              <a:gd name="T9" fmla="*/ 450 h 2734"/>
              <a:gd name="T10" fmla="*/ 257 w 4093"/>
              <a:gd name="T11" fmla="*/ 752 h 2734"/>
              <a:gd name="T12" fmla="*/ 382 w 4093"/>
              <a:gd name="T13" fmla="*/ 936 h 2734"/>
              <a:gd name="T14" fmla="*/ 276 w 4093"/>
              <a:gd name="T15" fmla="*/ 1638 h 2734"/>
              <a:gd name="T16" fmla="*/ 77 w 4093"/>
              <a:gd name="T17" fmla="*/ 1941 h 2734"/>
              <a:gd name="T18" fmla="*/ 46 w 4093"/>
              <a:gd name="T19" fmla="*/ 2279 h 2734"/>
              <a:gd name="T20" fmla="*/ 317 w 4093"/>
              <a:gd name="T21" fmla="*/ 2525 h 2734"/>
              <a:gd name="T22" fmla="*/ 1112 w 4093"/>
              <a:gd name="T23" fmla="*/ 2692 h 2734"/>
              <a:gd name="T24" fmla="*/ 2939 w 4093"/>
              <a:gd name="T25" fmla="*/ 2698 h 2734"/>
              <a:gd name="T26" fmla="*/ 3612 w 4093"/>
              <a:gd name="T27" fmla="*/ 2650 h 2734"/>
              <a:gd name="T28" fmla="*/ 3952 w 4093"/>
              <a:gd name="T29" fmla="*/ 2526 h 2734"/>
              <a:gd name="T30" fmla="*/ 4017 w 4093"/>
              <a:gd name="T31" fmla="*/ 2154 h 2734"/>
              <a:gd name="T32" fmla="*/ 3448 w 4093"/>
              <a:gd name="T33" fmla="*/ 1695 h 2734"/>
              <a:gd name="T34" fmla="*/ 3520 w 4093"/>
              <a:gd name="T35" fmla="*/ 1339 h 2734"/>
              <a:gd name="T36" fmla="*/ 3943 w 4093"/>
              <a:gd name="T37" fmla="*/ 636 h 2734"/>
              <a:gd name="T38" fmla="*/ 3639 w 4093"/>
              <a:gd name="T39" fmla="*/ 184 h 2734"/>
              <a:gd name="T40" fmla="*/ 3015 w 4093"/>
              <a:gd name="T41" fmla="*/ 255 h 2734"/>
              <a:gd name="T42" fmla="*/ 2368 w 4093"/>
              <a:gd name="T43" fmla="*/ 461 h 2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93" h="2734">
                <a:moveTo>
                  <a:pt x="2368" y="461"/>
                </a:moveTo>
                <a:cubicBezTo>
                  <a:pt x="2109" y="452"/>
                  <a:pt x="1862" y="368"/>
                  <a:pt x="1627" y="277"/>
                </a:cubicBezTo>
                <a:cubicBezTo>
                  <a:pt x="1391" y="185"/>
                  <a:pt x="1158" y="84"/>
                  <a:pt x="905" y="35"/>
                </a:cubicBezTo>
                <a:cubicBezTo>
                  <a:pt x="743" y="4"/>
                  <a:pt x="557" y="0"/>
                  <a:pt x="426" y="87"/>
                </a:cubicBezTo>
                <a:cubicBezTo>
                  <a:pt x="300" y="171"/>
                  <a:pt x="259" y="316"/>
                  <a:pt x="238" y="450"/>
                </a:cubicBezTo>
                <a:cubicBezTo>
                  <a:pt x="221" y="551"/>
                  <a:pt x="211" y="657"/>
                  <a:pt x="257" y="752"/>
                </a:cubicBezTo>
                <a:cubicBezTo>
                  <a:pt x="288" y="817"/>
                  <a:pt x="343" y="873"/>
                  <a:pt x="382" y="936"/>
                </a:cubicBezTo>
                <a:cubicBezTo>
                  <a:pt x="516" y="1155"/>
                  <a:pt x="421" y="1425"/>
                  <a:pt x="276" y="1638"/>
                </a:cubicBezTo>
                <a:cubicBezTo>
                  <a:pt x="208" y="1739"/>
                  <a:pt x="129" y="1834"/>
                  <a:pt x="77" y="1941"/>
                </a:cubicBezTo>
                <a:cubicBezTo>
                  <a:pt x="24" y="2048"/>
                  <a:pt x="0" y="2170"/>
                  <a:pt x="46" y="2279"/>
                </a:cubicBezTo>
                <a:cubicBezTo>
                  <a:pt x="91" y="2387"/>
                  <a:pt x="200" y="2468"/>
                  <a:pt x="317" y="2525"/>
                </a:cubicBezTo>
                <a:cubicBezTo>
                  <a:pt x="556" y="2641"/>
                  <a:pt x="837" y="2674"/>
                  <a:pt x="1112" y="2692"/>
                </a:cubicBezTo>
                <a:cubicBezTo>
                  <a:pt x="1719" y="2734"/>
                  <a:pt x="2330" y="2716"/>
                  <a:pt x="2939" y="2698"/>
                </a:cubicBezTo>
                <a:cubicBezTo>
                  <a:pt x="3164" y="2691"/>
                  <a:pt x="3390" y="2685"/>
                  <a:pt x="3612" y="2650"/>
                </a:cubicBezTo>
                <a:cubicBezTo>
                  <a:pt x="3735" y="2630"/>
                  <a:pt x="3862" y="2600"/>
                  <a:pt x="3952" y="2526"/>
                </a:cubicBezTo>
                <a:cubicBezTo>
                  <a:pt x="4065" y="2432"/>
                  <a:pt x="4093" y="2272"/>
                  <a:pt x="4017" y="2154"/>
                </a:cubicBezTo>
                <a:cubicBezTo>
                  <a:pt x="3890" y="1956"/>
                  <a:pt x="3537" y="1907"/>
                  <a:pt x="3448" y="1695"/>
                </a:cubicBezTo>
                <a:cubicBezTo>
                  <a:pt x="3399" y="1578"/>
                  <a:pt x="3449" y="1447"/>
                  <a:pt x="3520" y="1339"/>
                </a:cubicBezTo>
                <a:cubicBezTo>
                  <a:pt x="3673" y="1106"/>
                  <a:pt x="3930" y="902"/>
                  <a:pt x="3943" y="636"/>
                </a:cubicBezTo>
                <a:cubicBezTo>
                  <a:pt x="3953" y="454"/>
                  <a:pt x="3829" y="271"/>
                  <a:pt x="3639" y="184"/>
                </a:cubicBezTo>
                <a:cubicBezTo>
                  <a:pt x="3439" y="94"/>
                  <a:pt x="3162" y="105"/>
                  <a:pt x="3015" y="255"/>
                </a:cubicBezTo>
                <a:cubicBezTo>
                  <a:pt x="2863" y="409"/>
                  <a:pt x="2596" y="469"/>
                  <a:pt x="2368" y="461"/>
                </a:cubicBezTo>
              </a:path>
            </a:pathLst>
          </a:custGeom>
          <a:solidFill>
            <a:schemeClr val="accent3">
              <a:lumMod val="20000"/>
              <a:lumOff val="80000"/>
              <a:alpha val="1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3" name="Freeform 732">
            <a:extLst>
              <a:ext uri="{FF2B5EF4-FFF2-40B4-BE49-F238E27FC236}">
                <a16:creationId xmlns:a16="http://schemas.microsoft.com/office/drawing/2014/main" id="{7A92CB62-FB1A-4AAB-A55F-5997F027A539}"/>
              </a:ext>
            </a:extLst>
          </p:cNvPr>
          <p:cNvSpPr>
            <a:spLocks/>
          </p:cNvSpPr>
          <p:nvPr/>
        </p:nvSpPr>
        <p:spPr bwMode="auto">
          <a:xfrm>
            <a:off x="10400266" y="1567516"/>
            <a:ext cx="530775" cy="457116"/>
          </a:xfrm>
          <a:custGeom>
            <a:avLst/>
            <a:gdLst>
              <a:gd name="T0" fmla="*/ 336 w 344"/>
              <a:gd name="T1" fmla="*/ 20 h 296"/>
              <a:gd name="T2" fmla="*/ 39 w 344"/>
              <a:gd name="T3" fmla="*/ 236 h 296"/>
              <a:gd name="T4" fmla="*/ 69 w 344"/>
              <a:gd name="T5" fmla="*/ 296 h 296"/>
              <a:gd name="T6" fmla="*/ 104 w 344"/>
              <a:gd name="T7" fmla="*/ 285 h 296"/>
              <a:gd name="T8" fmla="*/ 140 w 344"/>
              <a:gd name="T9" fmla="*/ 286 h 296"/>
              <a:gd name="T10" fmla="*/ 185 w 344"/>
              <a:gd name="T11" fmla="*/ 268 h 296"/>
              <a:gd name="T12" fmla="*/ 317 w 344"/>
              <a:gd name="T13" fmla="*/ 74 h 296"/>
              <a:gd name="T14" fmla="*/ 343 w 344"/>
              <a:gd name="T15" fmla="*/ 32 h 296"/>
              <a:gd name="T16" fmla="*/ 286 w 344"/>
              <a:gd name="T17" fmla="*/ 56 h 296"/>
              <a:gd name="T18" fmla="*/ 290 w 344"/>
              <a:gd name="T19" fmla="*/ 131 h 296"/>
              <a:gd name="T20" fmla="*/ 277 w 344"/>
              <a:gd name="T21" fmla="*/ 59 h 296"/>
              <a:gd name="T22" fmla="*/ 248 w 344"/>
              <a:gd name="T23" fmla="*/ 73 h 296"/>
              <a:gd name="T24" fmla="*/ 256 w 344"/>
              <a:gd name="T25" fmla="*/ 197 h 296"/>
              <a:gd name="T26" fmla="*/ 237 w 344"/>
              <a:gd name="T27" fmla="*/ 78 h 296"/>
              <a:gd name="T28" fmla="*/ 197 w 344"/>
              <a:gd name="T29" fmla="*/ 102 h 296"/>
              <a:gd name="T30" fmla="*/ 209 w 344"/>
              <a:gd name="T31" fmla="*/ 236 h 296"/>
              <a:gd name="T32" fmla="*/ 188 w 344"/>
              <a:gd name="T33" fmla="*/ 107 h 296"/>
              <a:gd name="T34" fmla="*/ 152 w 344"/>
              <a:gd name="T35" fmla="*/ 136 h 296"/>
              <a:gd name="T36" fmla="*/ 167 w 344"/>
              <a:gd name="T37" fmla="*/ 258 h 296"/>
              <a:gd name="T38" fmla="*/ 144 w 344"/>
              <a:gd name="T39" fmla="*/ 143 h 296"/>
              <a:gd name="T40" fmla="*/ 108 w 344"/>
              <a:gd name="T41" fmla="*/ 182 h 296"/>
              <a:gd name="T42" fmla="*/ 117 w 344"/>
              <a:gd name="T43" fmla="*/ 263 h 296"/>
              <a:gd name="T44" fmla="*/ 100 w 344"/>
              <a:gd name="T45" fmla="*/ 191 h 296"/>
              <a:gd name="T46" fmla="*/ 65 w 344"/>
              <a:gd name="T47" fmla="*/ 271 h 296"/>
              <a:gd name="T48" fmla="*/ 92 w 344"/>
              <a:gd name="T49" fmla="*/ 186 h 296"/>
              <a:gd name="T50" fmla="*/ 44 w 344"/>
              <a:gd name="T51" fmla="*/ 211 h 296"/>
              <a:gd name="T52" fmla="*/ 100 w 344"/>
              <a:gd name="T53" fmla="*/ 175 h 296"/>
              <a:gd name="T54" fmla="*/ 133 w 344"/>
              <a:gd name="T55" fmla="*/ 137 h 296"/>
              <a:gd name="T56" fmla="*/ 51 w 344"/>
              <a:gd name="T57" fmla="*/ 146 h 296"/>
              <a:gd name="T58" fmla="*/ 142 w 344"/>
              <a:gd name="T59" fmla="*/ 129 h 296"/>
              <a:gd name="T60" fmla="*/ 178 w 344"/>
              <a:gd name="T61" fmla="*/ 100 h 296"/>
              <a:gd name="T62" fmla="*/ 83 w 344"/>
              <a:gd name="T63" fmla="*/ 101 h 296"/>
              <a:gd name="T64" fmla="*/ 188 w 344"/>
              <a:gd name="T65" fmla="*/ 93 h 296"/>
              <a:gd name="T66" fmla="*/ 227 w 344"/>
              <a:gd name="T67" fmla="*/ 70 h 296"/>
              <a:gd name="T68" fmla="*/ 135 w 344"/>
              <a:gd name="T69" fmla="*/ 62 h 296"/>
              <a:gd name="T70" fmla="*/ 238 w 344"/>
              <a:gd name="T71" fmla="*/ 63 h 296"/>
              <a:gd name="T72" fmla="*/ 266 w 344"/>
              <a:gd name="T73" fmla="*/ 51 h 296"/>
              <a:gd name="T74" fmla="*/ 212 w 344"/>
              <a:gd name="T75" fmla="*/ 41 h 296"/>
              <a:gd name="T76" fmla="*/ 199 w 344"/>
              <a:gd name="T77" fmla="*/ 37 h 296"/>
              <a:gd name="T78" fmla="*/ 278 w 344"/>
              <a:gd name="T79" fmla="*/ 46 h 296"/>
              <a:gd name="T80" fmla="*/ 336 w 344"/>
              <a:gd name="T81" fmla="*/ 2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4" h="296">
                <a:moveTo>
                  <a:pt x="336" y="20"/>
                </a:moveTo>
                <a:cubicBezTo>
                  <a:pt x="336" y="20"/>
                  <a:pt x="0" y="0"/>
                  <a:pt x="39" y="236"/>
                </a:cubicBezTo>
                <a:cubicBezTo>
                  <a:pt x="39" y="236"/>
                  <a:pt x="31" y="277"/>
                  <a:pt x="69" y="296"/>
                </a:cubicBezTo>
                <a:cubicBezTo>
                  <a:pt x="69" y="296"/>
                  <a:pt x="70" y="279"/>
                  <a:pt x="104" y="285"/>
                </a:cubicBezTo>
                <a:cubicBezTo>
                  <a:pt x="116" y="287"/>
                  <a:pt x="128" y="287"/>
                  <a:pt x="140" y="286"/>
                </a:cubicBezTo>
                <a:cubicBezTo>
                  <a:pt x="157" y="285"/>
                  <a:pt x="173" y="279"/>
                  <a:pt x="185" y="268"/>
                </a:cubicBezTo>
                <a:cubicBezTo>
                  <a:pt x="185" y="268"/>
                  <a:pt x="280" y="229"/>
                  <a:pt x="317" y="74"/>
                </a:cubicBezTo>
                <a:cubicBezTo>
                  <a:pt x="317" y="74"/>
                  <a:pt x="344" y="40"/>
                  <a:pt x="343" y="32"/>
                </a:cubicBezTo>
                <a:cubicBezTo>
                  <a:pt x="286" y="56"/>
                  <a:pt x="286" y="56"/>
                  <a:pt x="286" y="56"/>
                </a:cubicBezTo>
                <a:cubicBezTo>
                  <a:pt x="286" y="56"/>
                  <a:pt x="305" y="97"/>
                  <a:pt x="290" y="131"/>
                </a:cubicBezTo>
                <a:cubicBezTo>
                  <a:pt x="290" y="131"/>
                  <a:pt x="288" y="57"/>
                  <a:pt x="277" y="59"/>
                </a:cubicBezTo>
                <a:cubicBezTo>
                  <a:pt x="275" y="59"/>
                  <a:pt x="248" y="73"/>
                  <a:pt x="248" y="73"/>
                </a:cubicBezTo>
                <a:cubicBezTo>
                  <a:pt x="248" y="73"/>
                  <a:pt x="281" y="145"/>
                  <a:pt x="256" y="197"/>
                </a:cubicBezTo>
                <a:cubicBezTo>
                  <a:pt x="256" y="197"/>
                  <a:pt x="265" y="109"/>
                  <a:pt x="237" y="78"/>
                </a:cubicBezTo>
                <a:cubicBezTo>
                  <a:pt x="197" y="102"/>
                  <a:pt x="197" y="102"/>
                  <a:pt x="197" y="102"/>
                </a:cubicBezTo>
                <a:cubicBezTo>
                  <a:pt x="197" y="102"/>
                  <a:pt x="236" y="175"/>
                  <a:pt x="209" y="236"/>
                </a:cubicBezTo>
                <a:cubicBezTo>
                  <a:pt x="209" y="236"/>
                  <a:pt x="216" y="143"/>
                  <a:pt x="188" y="107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2" y="136"/>
                  <a:pt x="189" y="208"/>
                  <a:pt x="167" y="258"/>
                </a:cubicBezTo>
                <a:cubicBezTo>
                  <a:pt x="167" y="258"/>
                  <a:pt x="164" y="151"/>
                  <a:pt x="144" y="143"/>
                </a:cubicBezTo>
                <a:cubicBezTo>
                  <a:pt x="144" y="143"/>
                  <a:pt x="113" y="171"/>
                  <a:pt x="108" y="182"/>
                </a:cubicBezTo>
                <a:cubicBezTo>
                  <a:pt x="108" y="182"/>
                  <a:pt x="133" y="235"/>
                  <a:pt x="117" y="263"/>
                </a:cubicBezTo>
                <a:cubicBezTo>
                  <a:pt x="117" y="263"/>
                  <a:pt x="108" y="191"/>
                  <a:pt x="100" y="191"/>
                </a:cubicBezTo>
                <a:cubicBezTo>
                  <a:pt x="100" y="191"/>
                  <a:pt x="68" y="238"/>
                  <a:pt x="65" y="271"/>
                </a:cubicBezTo>
                <a:cubicBezTo>
                  <a:pt x="65" y="271"/>
                  <a:pt x="66" y="222"/>
                  <a:pt x="92" y="186"/>
                </a:cubicBezTo>
                <a:cubicBezTo>
                  <a:pt x="92" y="186"/>
                  <a:pt x="62" y="192"/>
                  <a:pt x="44" y="211"/>
                </a:cubicBezTo>
                <a:cubicBezTo>
                  <a:pt x="44" y="211"/>
                  <a:pt x="49" y="178"/>
                  <a:pt x="100" y="175"/>
                </a:cubicBezTo>
                <a:cubicBezTo>
                  <a:pt x="100" y="175"/>
                  <a:pt x="126" y="139"/>
                  <a:pt x="133" y="137"/>
                </a:cubicBezTo>
                <a:cubicBezTo>
                  <a:pt x="133" y="137"/>
                  <a:pt x="82" y="132"/>
                  <a:pt x="51" y="146"/>
                </a:cubicBezTo>
                <a:cubicBezTo>
                  <a:pt x="51" y="146"/>
                  <a:pt x="78" y="115"/>
                  <a:pt x="142" y="129"/>
                </a:cubicBezTo>
                <a:cubicBezTo>
                  <a:pt x="178" y="100"/>
                  <a:pt x="178" y="100"/>
                  <a:pt x="178" y="100"/>
                </a:cubicBezTo>
                <a:cubicBezTo>
                  <a:pt x="178" y="100"/>
                  <a:pt x="111" y="91"/>
                  <a:pt x="83" y="101"/>
                </a:cubicBezTo>
                <a:cubicBezTo>
                  <a:pt x="83" y="101"/>
                  <a:pt x="115" y="73"/>
                  <a:pt x="188" y="93"/>
                </a:cubicBezTo>
                <a:cubicBezTo>
                  <a:pt x="227" y="70"/>
                  <a:pt x="227" y="70"/>
                  <a:pt x="227" y="70"/>
                </a:cubicBezTo>
                <a:cubicBezTo>
                  <a:pt x="227" y="70"/>
                  <a:pt x="170" y="57"/>
                  <a:pt x="135" y="62"/>
                </a:cubicBezTo>
                <a:cubicBezTo>
                  <a:pt x="135" y="62"/>
                  <a:pt x="171" y="42"/>
                  <a:pt x="238" y="63"/>
                </a:cubicBezTo>
                <a:cubicBezTo>
                  <a:pt x="266" y="51"/>
                  <a:pt x="266" y="51"/>
                  <a:pt x="266" y="51"/>
                </a:cubicBezTo>
                <a:cubicBezTo>
                  <a:pt x="266" y="51"/>
                  <a:pt x="224" y="43"/>
                  <a:pt x="212" y="41"/>
                </a:cubicBezTo>
                <a:cubicBezTo>
                  <a:pt x="200" y="40"/>
                  <a:pt x="199" y="37"/>
                  <a:pt x="199" y="37"/>
                </a:cubicBezTo>
                <a:cubicBezTo>
                  <a:pt x="226" y="32"/>
                  <a:pt x="253" y="35"/>
                  <a:pt x="278" y="46"/>
                </a:cubicBezTo>
                <a:cubicBezTo>
                  <a:pt x="278" y="46"/>
                  <a:pt x="337" y="24"/>
                  <a:pt x="336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4" name="Freeform 733">
            <a:extLst>
              <a:ext uri="{FF2B5EF4-FFF2-40B4-BE49-F238E27FC236}">
                <a16:creationId xmlns:a16="http://schemas.microsoft.com/office/drawing/2014/main" id="{33047390-C0CE-48EE-9109-D7CCEA77C5EB}"/>
              </a:ext>
            </a:extLst>
          </p:cNvPr>
          <p:cNvSpPr>
            <a:spLocks/>
          </p:cNvSpPr>
          <p:nvPr/>
        </p:nvSpPr>
        <p:spPr bwMode="auto">
          <a:xfrm>
            <a:off x="10114330" y="1293464"/>
            <a:ext cx="239391" cy="206894"/>
          </a:xfrm>
          <a:custGeom>
            <a:avLst/>
            <a:gdLst>
              <a:gd name="T0" fmla="*/ 152 w 155"/>
              <a:gd name="T1" fmla="*/ 9 h 134"/>
              <a:gd name="T2" fmla="*/ 18 w 155"/>
              <a:gd name="T3" fmla="*/ 106 h 134"/>
              <a:gd name="T4" fmla="*/ 31 w 155"/>
              <a:gd name="T5" fmla="*/ 134 h 134"/>
              <a:gd name="T6" fmla="*/ 47 w 155"/>
              <a:gd name="T7" fmla="*/ 129 h 134"/>
              <a:gd name="T8" fmla="*/ 63 w 155"/>
              <a:gd name="T9" fmla="*/ 129 h 134"/>
              <a:gd name="T10" fmla="*/ 84 w 155"/>
              <a:gd name="T11" fmla="*/ 121 h 134"/>
              <a:gd name="T12" fmla="*/ 143 w 155"/>
              <a:gd name="T13" fmla="*/ 33 h 134"/>
              <a:gd name="T14" fmla="*/ 155 w 155"/>
              <a:gd name="T15" fmla="*/ 14 h 134"/>
              <a:gd name="T16" fmla="*/ 129 w 155"/>
              <a:gd name="T17" fmla="*/ 25 h 134"/>
              <a:gd name="T18" fmla="*/ 131 w 155"/>
              <a:gd name="T19" fmla="*/ 59 h 134"/>
              <a:gd name="T20" fmla="*/ 125 w 155"/>
              <a:gd name="T21" fmla="*/ 27 h 134"/>
              <a:gd name="T22" fmla="*/ 112 w 155"/>
              <a:gd name="T23" fmla="*/ 33 h 134"/>
              <a:gd name="T24" fmla="*/ 116 w 155"/>
              <a:gd name="T25" fmla="*/ 89 h 134"/>
              <a:gd name="T26" fmla="*/ 107 w 155"/>
              <a:gd name="T27" fmla="*/ 35 h 134"/>
              <a:gd name="T28" fmla="*/ 89 w 155"/>
              <a:gd name="T29" fmla="*/ 46 h 134"/>
              <a:gd name="T30" fmla="*/ 95 w 155"/>
              <a:gd name="T31" fmla="*/ 106 h 134"/>
              <a:gd name="T32" fmla="*/ 85 w 155"/>
              <a:gd name="T33" fmla="*/ 49 h 134"/>
              <a:gd name="T34" fmla="*/ 69 w 155"/>
              <a:gd name="T35" fmla="*/ 61 h 134"/>
              <a:gd name="T36" fmla="*/ 75 w 155"/>
              <a:gd name="T37" fmla="*/ 117 h 134"/>
              <a:gd name="T38" fmla="*/ 65 w 155"/>
              <a:gd name="T39" fmla="*/ 64 h 134"/>
              <a:gd name="T40" fmla="*/ 49 w 155"/>
              <a:gd name="T41" fmla="*/ 82 h 134"/>
              <a:gd name="T42" fmla="*/ 53 w 155"/>
              <a:gd name="T43" fmla="*/ 119 h 134"/>
              <a:gd name="T44" fmla="*/ 45 w 155"/>
              <a:gd name="T45" fmla="*/ 86 h 134"/>
              <a:gd name="T46" fmla="*/ 29 w 155"/>
              <a:gd name="T47" fmla="*/ 122 h 134"/>
              <a:gd name="T48" fmla="*/ 42 w 155"/>
              <a:gd name="T49" fmla="*/ 84 h 134"/>
              <a:gd name="T50" fmla="*/ 20 w 155"/>
              <a:gd name="T51" fmla="*/ 95 h 134"/>
              <a:gd name="T52" fmla="*/ 45 w 155"/>
              <a:gd name="T53" fmla="*/ 79 h 134"/>
              <a:gd name="T54" fmla="*/ 60 w 155"/>
              <a:gd name="T55" fmla="*/ 62 h 134"/>
              <a:gd name="T56" fmla="*/ 23 w 155"/>
              <a:gd name="T57" fmla="*/ 66 h 134"/>
              <a:gd name="T58" fmla="*/ 64 w 155"/>
              <a:gd name="T59" fmla="*/ 58 h 134"/>
              <a:gd name="T60" fmla="*/ 80 w 155"/>
              <a:gd name="T61" fmla="*/ 45 h 134"/>
              <a:gd name="T62" fmla="*/ 37 w 155"/>
              <a:gd name="T63" fmla="*/ 45 h 134"/>
              <a:gd name="T64" fmla="*/ 85 w 155"/>
              <a:gd name="T65" fmla="*/ 42 h 134"/>
              <a:gd name="T66" fmla="*/ 102 w 155"/>
              <a:gd name="T67" fmla="*/ 31 h 134"/>
              <a:gd name="T68" fmla="*/ 61 w 155"/>
              <a:gd name="T69" fmla="*/ 28 h 134"/>
              <a:gd name="T70" fmla="*/ 108 w 155"/>
              <a:gd name="T71" fmla="*/ 28 h 134"/>
              <a:gd name="T72" fmla="*/ 120 w 155"/>
              <a:gd name="T73" fmla="*/ 23 h 134"/>
              <a:gd name="T74" fmla="*/ 96 w 155"/>
              <a:gd name="T75" fmla="*/ 18 h 134"/>
              <a:gd name="T76" fmla="*/ 90 w 155"/>
              <a:gd name="T77" fmla="*/ 16 h 134"/>
              <a:gd name="T78" fmla="*/ 125 w 155"/>
              <a:gd name="T79" fmla="*/ 20 h 134"/>
              <a:gd name="T80" fmla="*/ 152 w 155"/>
              <a:gd name="T81" fmla="*/ 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5" h="134">
                <a:moveTo>
                  <a:pt x="152" y="9"/>
                </a:moveTo>
                <a:cubicBezTo>
                  <a:pt x="152" y="9"/>
                  <a:pt x="0" y="0"/>
                  <a:pt x="18" y="106"/>
                </a:cubicBezTo>
                <a:cubicBezTo>
                  <a:pt x="18" y="106"/>
                  <a:pt x="14" y="125"/>
                  <a:pt x="31" y="134"/>
                </a:cubicBezTo>
                <a:cubicBezTo>
                  <a:pt x="31" y="134"/>
                  <a:pt x="31" y="126"/>
                  <a:pt x="47" y="129"/>
                </a:cubicBezTo>
                <a:cubicBezTo>
                  <a:pt x="52" y="129"/>
                  <a:pt x="58" y="130"/>
                  <a:pt x="63" y="129"/>
                </a:cubicBezTo>
                <a:cubicBezTo>
                  <a:pt x="71" y="129"/>
                  <a:pt x="78" y="126"/>
                  <a:pt x="84" y="121"/>
                </a:cubicBezTo>
                <a:cubicBezTo>
                  <a:pt x="84" y="121"/>
                  <a:pt x="126" y="103"/>
                  <a:pt x="143" y="33"/>
                </a:cubicBezTo>
                <a:cubicBezTo>
                  <a:pt x="143" y="33"/>
                  <a:pt x="155" y="18"/>
                  <a:pt x="155" y="14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38" y="44"/>
                  <a:pt x="131" y="59"/>
                </a:cubicBezTo>
                <a:cubicBezTo>
                  <a:pt x="131" y="59"/>
                  <a:pt x="130" y="26"/>
                  <a:pt x="125" y="27"/>
                </a:cubicBezTo>
                <a:cubicBezTo>
                  <a:pt x="124" y="27"/>
                  <a:pt x="112" y="33"/>
                  <a:pt x="112" y="33"/>
                </a:cubicBezTo>
                <a:cubicBezTo>
                  <a:pt x="112" y="33"/>
                  <a:pt x="127" y="65"/>
                  <a:pt x="116" y="89"/>
                </a:cubicBezTo>
                <a:cubicBezTo>
                  <a:pt x="116" y="89"/>
                  <a:pt x="120" y="49"/>
                  <a:pt x="107" y="35"/>
                </a:cubicBezTo>
                <a:cubicBezTo>
                  <a:pt x="89" y="46"/>
                  <a:pt x="89" y="46"/>
                  <a:pt x="89" y="46"/>
                </a:cubicBezTo>
                <a:cubicBezTo>
                  <a:pt x="89" y="46"/>
                  <a:pt x="107" y="79"/>
                  <a:pt x="95" y="106"/>
                </a:cubicBezTo>
                <a:cubicBezTo>
                  <a:pt x="95" y="106"/>
                  <a:pt x="98" y="65"/>
                  <a:pt x="85" y="4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86" y="94"/>
                  <a:pt x="75" y="117"/>
                </a:cubicBezTo>
                <a:cubicBezTo>
                  <a:pt x="75" y="117"/>
                  <a:pt x="74" y="68"/>
                  <a:pt x="65" y="64"/>
                </a:cubicBezTo>
                <a:cubicBezTo>
                  <a:pt x="65" y="64"/>
                  <a:pt x="51" y="77"/>
                  <a:pt x="49" y="82"/>
                </a:cubicBezTo>
                <a:cubicBezTo>
                  <a:pt x="49" y="82"/>
                  <a:pt x="60" y="106"/>
                  <a:pt x="53" y="119"/>
                </a:cubicBezTo>
                <a:cubicBezTo>
                  <a:pt x="53" y="119"/>
                  <a:pt x="49" y="86"/>
                  <a:pt x="45" y="86"/>
                </a:cubicBezTo>
                <a:cubicBezTo>
                  <a:pt x="45" y="86"/>
                  <a:pt x="31" y="108"/>
                  <a:pt x="29" y="122"/>
                </a:cubicBezTo>
                <a:cubicBezTo>
                  <a:pt x="30" y="109"/>
                  <a:pt x="34" y="96"/>
                  <a:pt x="42" y="84"/>
                </a:cubicBezTo>
                <a:cubicBezTo>
                  <a:pt x="34" y="86"/>
                  <a:pt x="26" y="90"/>
                  <a:pt x="20" y="95"/>
                </a:cubicBezTo>
                <a:cubicBezTo>
                  <a:pt x="20" y="95"/>
                  <a:pt x="22" y="80"/>
                  <a:pt x="45" y="79"/>
                </a:cubicBezTo>
                <a:cubicBezTo>
                  <a:pt x="45" y="79"/>
                  <a:pt x="57" y="63"/>
                  <a:pt x="60" y="62"/>
                </a:cubicBezTo>
                <a:cubicBezTo>
                  <a:pt x="60" y="62"/>
                  <a:pt x="37" y="60"/>
                  <a:pt x="23" y="66"/>
                </a:cubicBezTo>
                <a:cubicBezTo>
                  <a:pt x="23" y="66"/>
                  <a:pt x="36" y="52"/>
                  <a:pt x="64" y="58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50" y="41"/>
                  <a:pt x="37" y="45"/>
                </a:cubicBezTo>
                <a:cubicBezTo>
                  <a:pt x="37" y="45"/>
                  <a:pt x="52" y="33"/>
                  <a:pt x="85" y="42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31"/>
                  <a:pt x="77" y="26"/>
                  <a:pt x="61" y="28"/>
                </a:cubicBezTo>
                <a:cubicBezTo>
                  <a:pt x="61" y="28"/>
                  <a:pt x="77" y="19"/>
                  <a:pt x="108" y="28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3"/>
                  <a:pt x="101" y="19"/>
                  <a:pt x="96" y="18"/>
                </a:cubicBezTo>
                <a:cubicBezTo>
                  <a:pt x="90" y="18"/>
                  <a:pt x="90" y="16"/>
                  <a:pt x="90" y="16"/>
                </a:cubicBezTo>
                <a:cubicBezTo>
                  <a:pt x="102" y="14"/>
                  <a:pt x="114" y="16"/>
                  <a:pt x="125" y="20"/>
                </a:cubicBezTo>
                <a:cubicBezTo>
                  <a:pt x="125" y="20"/>
                  <a:pt x="152" y="11"/>
                  <a:pt x="152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92EE7C5-7C5D-4B08-AB66-4068B3B2D10D}"/>
              </a:ext>
            </a:extLst>
          </p:cNvPr>
          <p:cNvGrpSpPr/>
          <p:nvPr/>
        </p:nvGrpSpPr>
        <p:grpSpPr>
          <a:xfrm>
            <a:off x="5695884" y="4943896"/>
            <a:ext cx="497196" cy="228557"/>
            <a:chOff x="5695884" y="4943896"/>
            <a:chExt cx="497196" cy="228557"/>
          </a:xfrm>
        </p:grpSpPr>
        <p:sp>
          <p:nvSpPr>
            <p:cNvPr id="1685" name="Oval 734">
              <a:extLst>
                <a:ext uri="{FF2B5EF4-FFF2-40B4-BE49-F238E27FC236}">
                  <a16:creationId xmlns:a16="http://schemas.microsoft.com/office/drawing/2014/main" id="{BBD00EAF-9DBC-4FDC-9483-3A7DD3F49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5884" y="5089046"/>
              <a:ext cx="497196" cy="83407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6" name="Freeform 735">
              <a:extLst>
                <a:ext uri="{FF2B5EF4-FFF2-40B4-BE49-F238E27FC236}">
                  <a16:creationId xmlns:a16="http://schemas.microsoft.com/office/drawing/2014/main" id="{4EE85BD5-18C5-4C77-8BAA-0DB685384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2871" y="4943896"/>
              <a:ext cx="261055" cy="158149"/>
            </a:xfrm>
            <a:custGeom>
              <a:avLst/>
              <a:gdLst>
                <a:gd name="T0" fmla="*/ 152 w 169"/>
                <a:gd name="T1" fmla="*/ 77 h 102"/>
                <a:gd name="T2" fmla="*/ 167 w 169"/>
                <a:gd name="T3" fmla="*/ 54 h 102"/>
                <a:gd name="T4" fmla="*/ 156 w 169"/>
                <a:gd name="T5" fmla="*/ 30 h 102"/>
                <a:gd name="T6" fmla="*/ 128 w 169"/>
                <a:gd name="T7" fmla="*/ 40 h 102"/>
                <a:gd name="T8" fmla="*/ 101 w 169"/>
                <a:gd name="T9" fmla="*/ 53 h 102"/>
                <a:gd name="T10" fmla="*/ 113 w 169"/>
                <a:gd name="T11" fmla="*/ 14 h 102"/>
                <a:gd name="T12" fmla="*/ 110 w 169"/>
                <a:gd name="T13" fmla="*/ 6 h 102"/>
                <a:gd name="T14" fmla="*/ 88 w 169"/>
                <a:gd name="T15" fmla="*/ 7 h 102"/>
                <a:gd name="T16" fmla="*/ 61 w 169"/>
                <a:gd name="T17" fmla="*/ 76 h 102"/>
                <a:gd name="T18" fmla="*/ 61 w 169"/>
                <a:gd name="T19" fmla="*/ 48 h 102"/>
                <a:gd name="T20" fmla="*/ 50 w 169"/>
                <a:gd name="T21" fmla="*/ 23 h 102"/>
                <a:gd name="T22" fmla="*/ 34 w 169"/>
                <a:gd name="T23" fmla="*/ 19 h 102"/>
                <a:gd name="T24" fmla="*/ 8 w 169"/>
                <a:gd name="T25" fmla="*/ 26 h 102"/>
                <a:gd name="T26" fmla="*/ 9 w 169"/>
                <a:gd name="T27" fmla="*/ 58 h 102"/>
                <a:gd name="T28" fmla="*/ 36 w 169"/>
                <a:gd name="T29" fmla="*/ 80 h 102"/>
                <a:gd name="T30" fmla="*/ 55 w 169"/>
                <a:gd name="T31" fmla="*/ 99 h 102"/>
                <a:gd name="T32" fmla="*/ 57 w 169"/>
                <a:gd name="T33" fmla="*/ 102 h 102"/>
                <a:gd name="T34" fmla="*/ 116 w 169"/>
                <a:gd name="T35" fmla="*/ 102 h 102"/>
                <a:gd name="T36" fmla="*/ 152 w 169"/>
                <a:gd name="T37" fmla="*/ 7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9" h="102">
                  <a:moveTo>
                    <a:pt x="152" y="77"/>
                  </a:moveTo>
                  <a:cubicBezTo>
                    <a:pt x="159" y="71"/>
                    <a:pt x="164" y="63"/>
                    <a:pt x="167" y="54"/>
                  </a:cubicBezTo>
                  <a:cubicBezTo>
                    <a:pt x="169" y="44"/>
                    <a:pt x="165" y="34"/>
                    <a:pt x="156" y="30"/>
                  </a:cubicBezTo>
                  <a:cubicBezTo>
                    <a:pt x="147" y="26"/>
                    <a:pt x="136" y="33"/>
                    <a:pt x="128" y="40"/>
                  </a:cubicBezTo>
                  <a:cubicBezTo>
                    <a:pt x="120" y="47"/>
                    <a:pt x="111" y="55"/>
                    <a:pt x="101" y="53"/>
                  </a:cubicBezTo>
                  <a:cubicBezTo>
                    <a:pt x="111" y="43"/>
                    <a:pt x="116" y="28"/>
                    <a:pt x="113" y="14"/>
                  </a:cubicBezTo>
                  <a:cubicBezTo>
                    <a:pt x="113" y="11"/>
                    <a:pt x="112" y="8"/>
                    <a:pt x="110" y="6"/>
                  </a:cubicBezTo>
                  <a:cubicBezTo>
                    <a:pt x="104" y="0"/>
                    <a:pt x="94" y="3"/>
                    <a:pt x="88" y="7"/>
                  </a:cubicBezTo>
                  <a:cubicBezTo>
                    <a:pt x="67" y="22"/>
                    <a:pt x="61" y="50"/>
                    <a:pt x="61" y="76"/>
                  </a:cubicBezTo>
                  <a:cubicBezTo>
                    <a:pt x="59" y="66"/>
                    <a:pt x="61" y="57"/>
                    <a:pt x="61" y="48"/>
                  </a:cubicBezTo>
                  <a:cubicBezTo>
                    <a:pt x="61" y="38"/>
                    <a:pt x="58" y="28"/>
                    <a:pt x="50" y="23"/>
                  </a:cubicBezTo>
                  <a:cubicBezTo>
                    <a:pt x="45" y="20"/>
                    <a:pt x="40" y="19"/>
                    <a:pt x="34" y="19"/>
                  </a:cubicBezTo>
                  <a:cubicBezTo>
                    <a:pt x="25" y="19"/>
                    <a:pt x="14" y="20"/>
                    <a:pt x="8" y="26"/>
                  </a:cubicBezTo>
                  <a:cubicBezTo>
                    <a:pt x="0" y="35"/>
                    <a:pt x="2" y="49"/>
                    <a:pt x="9" y="58"/>
                  </a:cubicBezTo>
                  <a:cubicBezTo>
                    <a:pt x="16" y="68"/>
                    <a:pt x="26" y="74"/>
                    <a:pt x="36" y="80"/>
                  </a:cubicBezTo>
                  <a:cubicBezTo>
                    <a:pt x="44" y="85"/>
                    <a:pt x="50" y="91"/>
                    <a:pt x="55" y="99"/>
                  </a:cubicBezTo>
                  <a:cubicBezTo>
                    <a:pt x="56" y="100"/>
                    <a:pt x="57" y="101"/>
                    <a:pt x="57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29" y="95"/>
                    <a:pt x="141" y="87"/>
                    <a:pt x="152" y="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8" name="Group 1847">
            <a:extLst>
              <a:ext uri="{FF2B5EF4-FFF2-40B4-BE49-F238E27FC236}">
                <a16:creationId xmlns:a16="http://schemas.microsoft.com/office/drawing/2014/main" id="{6774C2EB-C8CE-4097-8983-C012CE8441E6}"/>
              </a:ext>
            </a:extLst>
          </p:cNvPr>
          <p:cNvGrpSpPr/>
          <p:nvPr/>
        </p:nvGrpSpPr>
        <p:grpSpPr>
          <a:xfrm>
            <a:off x="5932025" y="4003667"/>
            <a:ext cx="2467562" cy="1560910"/>
            <a:chOff x="1111250" y="4491042"/>
            <a:chExt cx="3616329" cy="2287587"/>
          </a:xfrm>
        </p:grpSpPr>
        <p:sp>
          <p:nvSpPr>
            <p:cNvPr id="1680" name="Oval 729">
              <a:extLst>
                <a:ext uri="{FF2B5EF4-FFF2-40B4-BE49-F238E27FC236}">
                  <a16:creationId xmlns:a16="http://schemas.microsoft.com/office/drawing/2014/main" id="{8C0CAFA1-8869-47B4-98CE-4D9126D12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6410328"/>
              <a:ext cx="3616329" cy="368301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0" name="Freeform 779">
              <a:extLst>
                <a:ext uri="{FF2B5EF4-FFF2-40B4-BE49-F238E27FC236}">
                  <a16:creationId xmlns:a16="http://schemas.microsoft.com/office/drawing/2014/main" id="{E09D1264-4725-4B0D-B817-83250793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2" y="4995866"/>
              <a:ext cx="647700" cy="857251"/>
            </a:xfrm>
            <a:custGeom>
              <a:avLst/>
              <a:gdLst>
                <a:gd name="T0" fmla="*/ 192 w 286"/>
                <a:gd name="T1" fmla="*/ 43 h 379"/>
                <a:gd name="T2" fmla="*/ 181 w 286"/>
                <a:gd name="T3" fmla="*/ 118 h 379"/>
                <a:gd name="T4" fmla="*/ 185 w 286"/>
                <a:gd name="T5" fmla="*/ 133 h 379"/>
                <a:gd name="T6" fmla="*/ 170 w 286"/>
                <a:gd name="T7" fmla="*/ 174 h 379"/>
                <a:gd name="T8" fmla="*/ 99 w 286"/>
                <a:gd name="T9" fmla="*/ 280 h 379"/>
                <a:gd name="T10" fmla="*/ 88 w 286"/>
                <a:gd name="T11" fmla="*/ 292 h 379"/>
                <a:gd name="T12" fmla="*/ 36 w 286"/>
                <a:gd name="T13" fmla="*/ 307 h 379"/>
                <a:gd name="T14" fmla="*/ 1 w 286"/>
                <a:gd name="T15" fmla="*/ 322 h 379"/>
                <a:gd name="T16" fmla="*/ 0 w 286"/>
                <a:gd name="T17" fmla="*/ 326 h 379"/>
                <a:gd name="T18" fmla="*/ 26 w 286"/>
                <a:gd name="T19" fmla="*/ 338 h 379"/>
                <a:gd name="T20" fmla="*/ 24 w 286"/>
                <a:gd name="T21" fmla="*/ 346 h 379"/>
                <a:gd name="T22" fmla="*/ 14 w 286"/>
                <a:gd name="T23" fmla="*/ 356 h 379"/>
                <a:gd name="T24" fmla="*/ 15 w 286"/>
                <a:gd name="T25" fmla="*/ 362 h 379"/>
                <a:gd name="T26" fmla="*/ 28 w 286"/>
                <a:gd name="T27" fmla="*/ 371 h 379"/>
                <a:gd name="T28" fmla="*/ 98 w 286"/>
                <a:gd name="T29" fmla="*/ 347 h 379"/>
                <a:gd name="T30" fmla="*/ 148 w 286"/>
                <a:gd name="T31" fmla="*/ 287 h 379"/>
                <a:gd name="T32" fmla="*/ 180 w 286"/>
                <a:gd name="T33" fmla="*/ 258 h 379"/>
                <a:gd name="T34" fmla="*/ 233 w 286"/>
                <a:gd name="T35" fmla="*/ 190 h 379"/>
                <a:gd name="T36" fmla="*/ 244 w 286"/>
                <a:gd name="T37" fmla="*/ 167 h 379"/>
                <a:gd name="T38" fmla="*/ 247 w 286"/>
                <a:gd name="T39" fmla="*/ 142 h 379"/>
                <a:gd name="T40" fmla="*/ 265 w 286"/>
                <a:gd name="T41" fmla="*/ 114 h 379"/>
                <a:gd name="T42" fmla="*/ 284 w 286"/>
                <a:gd name="T43" fmla="*/ 54 h 379"/>
                <a:gd name="T44" fmla="*/ 249 w 286"/>
                <a:gd name="T45" fmla="*/ 3 h 379"/>
                <a:gd name="T46" fmla="*/ 229 w 286"/>
                <a:gd name="T47" fmla="*/ 2 h 379"/>
                <a:gd name="T48" fmla="*/ 209 w 286"/>
                <a:gd name="T49" fmla="*/ 18 h 379"/>
                <a:gd name="T50" fmla="*/ 195 w 286"/>
                <a:gd name="T51" fmla="*/ 34 h 379"/>
                <a:gd name="T52" fmla="*/ 187 w 286"/>
                <a:gd name="T53" fmla="*/ 46 h 379"/>
                <a:gd name="T54" fmla="*/ 190 w 286"/>
                <a:gd name="T55" fmla="*/ 5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379">
                  <a:moveTo>
                    <a:pt x="192" y="43"/>
                  </a:moveTo>
                  <a:cubicBezTo>
                    <a:pt x="194" y="69"/>
                    <a:pt x="175" y="93"/>
                    <a:pt x="181" y="118"/>
                  </a:cubicBezTo>
                  <a:cubicBezTo>
                    <a:pt x="182" y="123"/>
                    <a:pt x="184" y="128"/>
                    <a:pt x="185" y="133"/>
                  </a:cubicBezTo>
                  <a:cubicBezTo>
                    <a:pt x="187" y="148"/>
                    <a:pt x="179" y="162"/>
                    <a:pt x="170" y="174"/>
                  </a:cubicBezTo>
                  <a:cubicBezTo>
                    <a:pt x="99" y="280"/>
                    <a:pt x="99" y="280"/>
                    <a:pt x="99" y="280"/>
                  </a:cubicBezTo>
                  <a:cubicBezTo>
                    <a:pt x="96" y="284"/>
                    <a:pt x="92" y="288"/>
                    <a:pt x="88" y="292"/>
                  </a:cubicBezTo>
                  <a:cubicBezTo>
                    <a:pt x="74" y="304"/>
                    <a:pt x="54" y="303"/>
                    <a:pt x="36" y="307"/>
                  </a:cubicBezTo>
                  <a:cubicBezTo>
                    <a:pt x="23" y="309"/>
                    <a:pt x="11" y="315"/>
                    <a:pt x="1" y="322"/>
                  </a:cubicBezTo>
                  <a:cubicBezTo>
                    <a:pt x="0" y="323"/>
                    <a:pt x="0" y="325"/>
                    <a:pt x="0" y="326"/>
                  </a:cubicBezTo>
                  <a:cubicBezTo>
                    <a:pt x="6" y="334"/>
                    <a:pt x="16" y="338"/>
                    <a:pt x="26" y="338"/>
                  </a:cubicBezTo>
                  <a:cubicBezTo>
                    <a:pt x="28" y="340"/>
                    <a:pt x="26" y="344"/>
                    <a:pt x="24" y="346"/>
                  </a:cubicBezTo>
                  <a:cubicBezTo>
                    <a:pt x="20" y="348"/>
                    <a:pt x="15" y="349"/>
                    <a:pt x="14" y="356"/>
                  </a:cubicBezTo>
                  <a:cubicBezTo>
                    <a:pt x="14" y="358"/>
                    <a:pt x="14" y="360"/>
                    <a:pt x="15" y="362"/>
                  </a:cubicBezTo>
                  <a:cubicBezTo>
                    <a:pt x="18" y="367"/>
                    <a:pt x="23" y="370"/>
                    <a:pt x="28" y="371"/>
                  </a:cubicBezTo>
                  <a:cubicBezTo>
                    <a:pt x="53" y="379"/>
                    <a:pt x="80" y="365"/>
                    <a:pt x="98" y="347"/>
                  </a:cubicBezTo>
                  <a:cubicBezTo>
                    <a:pt x="117" y="329"/>
                    <a:pt x="130" y="306"/>
                    <a:pt x="148" y="287"/>
                  </a:cubicBezTo>
                  <a:cubicBezTo>
                    <a:pt x="158" y="277"/>
                    <a:pt x="170" y="268"/>
                    <a:pt x="180" y="258"/>
                  </a:cubicBezTo>
                  <a:cubicBezTo>
                    <a:pt x="201" y="239"/>
                    <a:pt x="217" y="214"/>
                    <a:pt x="233" y="190"/>
                  </a:cubicBezTo>
                  <a:cubicBezTo>
                    <a:pt x="238" y="183"/>
                    <a:pt x="242" y="176"/>
                    <a:pt x="244" y="167"/>
                  </a:cubicBezTo>
                  <a:cubicBezTo>
                    <a:pt x="246" y="159"/>
                    <a:pt x="245" y="150"/>
                    <a:pt x="247" y="142"/>
                  </a:cubicBezTo>
                  <a:cubicBezTo>
                    <a:pt x="250" y="132"/>
                    <a:pt x="258" y="123"/>
                    <a:pt x="265" y="114"/>
                  </a:cubicBezTo>
                  <a:cubicBezTo>
                    <a:pt x="277" y="97"/>
                    <a:pt x="286" y="75"/>
                    <a:pt x="284" y="54"/>
                  </a:cubicBezTo>
                  <a:cubicBezTo>
                    <a:pt x="283" y="32"/>
                    <a:pt x="269" y="11"/>
                    <a:pt x="249" y="3"/>
                  </a:cubicBezTo>
                  <a:cubicBezTo>
                    <a:pt x="242" y="1"/>
                    <a:pt x="235" y="0"/>
                    <a:pt x="229" y="2"/>
                  </a:cubicBezTo>
                  <a:cubicBezTo>
                    <a:pt x="220" y="5"/>
                    <a:pt x="214" y="12"/>
                    <a:pt x="209" y="18"/>
                  </a:cubicBezTo>
                  <a:cubicBezTo>
                    <a:pt x="195" y="34"/>
                    <a:pt x="195" y="34"/>
                    <a:pt x="195" y="34"/>
                  </a:cubicBezTo>
                  <a:cubicBezTo>
                    <a:pt x="192" y="37"/>
                    <a:pt x="189" y="41"/>
                    <a:pt x="187" y="46"/>
                  </a:cubicBezTo>
                  <a:cubicBezTo>
                    <a:pt x="185" y="51"/>
                    <a:pt x="186" y="56"/>
                    <a:pt x="190" y="59"/>
                  </a:cubicBezTo>
                </a:path>
              </a:pathLst>
            </a:custGeom>
            <a:solidFill>
              <a:srgbClr val="EA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1" name="Freeform 780">
              <a:extLst>
                <a:ext uri="{FF2B5EF4-FFF2-40B4-BE49-F238E27FC236}">
                  <a16:creationId xmlns:a16="http://schemas.microsoft.com/office/drawing/2014/main" id="{1C44F6D2-C22F-4026-AF53-C7886BB3C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390" y="4964116"/>
              <a:ext cx="508001" cy="941388"/>
            </a:xfrm>
            <a:custGeom>
              <a:avLst/>
              <a:gdLst>
                <a:gd name="T0" fmla="*/ 38 w 225"/>
                <a:gd name="T1" fmla="*/ 165 h 416"/>
                <a:gd name="T2" fmla="*/ 51 w 225"/>
                <a:gd name="T3" fmla="*/ 202 h 416"/>
                <a:gd name="T4" fmla="*/ 84 w 225"/>
                <a:gd name="T5" fmla="*/ 263 h 416"/>
                <a:gd name="T6" fmla="*/ 112 w 225"/>
                <a:gd name="T7" fmla="*/ 299 h 416"/>
                <a:gd name="T8" fmla="*/ 142 w 225"/>
                <a:gd name="T9" fmla="*/ 346 h 416"/>
                <a:gd name="T10" fmla="*/ 145 w 225"/>
                <a:gd name="T11" fmla="*/ 379 h 416"/>
                <a:gd name="T12" fmla="*/ 158 w 225"/>
                <a:gd name="T13" fmla="*/ 408 h 416"/>
                <a:gd name="T14" fmla="*/ 180 w 225"/>
                <a:gd name="T15" fmla="*/ 415 h 416"/>
                <a:gd name="T16" fmla="*/ 196 w 225"/>
                <a:gd name="T17" fmla="*/ 412 h 416"/>
                <a:gd name="T18" fmla="*/ 197 w 225"/>
                <a:gd name="T19" fmla="*/ 405 h 416"/>
                <a:gd name="T20" fmla="*/ 199 w 225"/>
                <a:gd name="T21" fmla="*/ 389 h 416"/>
                <a:gd name="T22" fmla="*/ 203 w 225"/>
                <a:gd name="T23" fmla="*/ 381 h 416"/>
                <a:gd name="T24" fmla="*/ 211 w 225"/>
                <a:gd name="T25" fmla="*/ 388 h 416"/>
                <a:gd name="T26" fmla="*/ 223 w 225"/>
                <a:gd name="T27" fmla="*/ 384 h 416"/>
                <a:gd name="T28" fmla="*/ 223 w 225"/>
                <a:gd name="T29" fmla="*/ 384 h 416"/>
                <a:gd name="T30" fmla="*/ 224 w 225"/>
                <a:gd name="T31" fmla="*/ 370 h 416"/>
                <a:gd name="T32" fmla="*/ 190 w 225"/>
                <a:gd name="T33" fmla="*/ 327 h 416"/>
                <a:gd name="T34" fmla="*/ 173 w 225"/>
                <a:gd name="T35" fmla="*/ 319 h 416"/>
                <a:gd name="T36" fmla="*/ 160 w 225"/>
                <a:gd name="T37" fmla="*/ 302 h 416"/>
                <a:gd name="T38" fmla="*/ 78 w 225"/>
                <a:gd name="T39" fmla="*/ 148 h 416"/>
                <a:gd name="T40" fmla="*/ 70 w 225"/>
                <a:gd name="T41" fmla="*/ 118 h 416"/>
                <a:gd name="T42" fmla="*/ 71 w 225"/>
                <a:gd name="T43" fmla="*/ 86 h 416"/>
                <a:gd name="T44" fmla="*/ 66 w 225"/>
                <a:gd name="T45" fmla="*/ 29 h 416"/>
                <a:gd name="T46" fmla="*/ 60 w 225"/>
                <a:gd name="T47" fmla="*/ 15 h 416"/>
                <a:gd name="T48" fmla="*/ 18 w 225"/>
                <a:gd name="T49" fmla="*/ 9 h 416"/>
                <a:gd name="T50" fmla="*/ 1 w 225"/>
                <a:gd name="T51" fmla="*/ 40 h 416"/>
                <a:gd name="T52" fmla="*/ 9 w 225"/>
                <a:gd name="T53" fmla="*/ 72 h 416"/>
                <a:gd name="T54" fmla="*/ 38 w 225"/>
                <a:gd name="T55" fmla="*/ 16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5" h="416">
                  <a:moveTo>
                    <a:pt x="38" y="165"/>
                  </a:moveTo>
                  <a:cubicBezTo>
                    <a:pt x="42" y="177"/>
                    <a:pt x="46" y="190"/>
                    <a:pt x="51" y="202"/>
                  </a:cubicBezTo>
                  <a:cubicBezTo>
                    <a:pt x="60" y="224"/>
                    <a:pt x="71" y="244"/>
                    <a:pt x="84" y="263"/>
                  </a:cubicBezTo>
                  <a:cubicBezTo>
                    <a:pt x="93" y="275"/>
                    <a:pt x="102" y="287"/>
                    <a:pt x="112" y="299"/>
                  </a:cubicBezTo>
                  <a:cubicBezTo>
                    <a:pt x="124" y="313"/>
                    <a:pt x="138" y="328"/>
                    <a:pt x="142" y="346"/>
                  </a:cubicBezTo>
                  <a:cubicBezTo>
                    <a:pt x="145" y="357"/>
                    <a:pt x="144" y="368"/>
                    <a:pt x="145" y="379"/>
                  </a:cubicBezTo>
                  <a:cubicBezTo>
                    <a:pt x="146" y="390"/>
                    <a:pt x="149" y="401"/>
                    <a:pt x="158" y="408"/>
                  </a:cubicBezTo>
                  <a:cubicBezTo>
                    <a:pt x="165" y="412"/>
                    <a:pt x="173" y="415"/>
                    <a:pt x="180" y="415"/>
                  </a:cubicBezTo>
                  <a:cubicBezTo>
                    <a:pt x="186" y="416"/>
                    <a:pt x="193" y="416"/>
                    <a:pt x="196" y="412"/>
                  </a:cubicBezTo>
                  <a:cubicBezTo>
                    <a:pt x="197" y="410"/>
                    <a:pt x="197" y="407"/>
                    <a:pt x="197" y="405"/>
                  </a:cubicBezTo>
                  <a:cubicBezTo>
                    <a:pt x="199" y="389"/>
                    <a:pt x="199" y="389"/>
                    <a:pt x="199" y="389"/>
                  </a:cubicBezTo>
                  <a:cubicBezTo>
                    <a:pt x="199" y="386"/>
                    <a:pt x="200" y="381"/>
                    <a:pt x="203" y="381"/>
                  </a:cubicBezTo>
                  <a:cubicBezTo>
                    <a:pt x="207" y="381"/>
                    <a:pt x="209" y="386"/>
                    <a:pt x="211" y="388"/>
                  </a:cubicBezTo>
                  <a:cubicBezTo>
                    <a:pt x="216" y="390"/>
                    <a:pt x="221" y="388"/>
                    <a:pt x="223" y="384"/>
                  </a:cubicBezTo>
                  <a:cubicBezTo>
                    <a:pt x="223" y="384"/>
                    <a:pt x="223" y="384"/>
                    <a:pt x="223" y="384"/>
                  </a:cubicBezTo>
                  <a:cubicBezTo>
                    <a:pt x="225" y="379"/>
                    <a:pt x="225" y="374"/>
                    <a:pt x="224" y="370"/>
                  </a:cubicBezTo>
                  <a:cubicBezTo>
                    <a:pt x="219" y="351"/>
                    <a:pt x="207" y="336"/>
                    <a:pt x="190" y="327"/>
                  </a:cubicBezTo>
                  <a:cubicBezTo>
                    <a:pt x="184" y="325"/>
                    <a:pt x="178" y="322"/>
                    <a:pt x="173" y="319"/>
                  </a:cubicBezTo>
                  <a:cubicBezTo>
                    <a:pt x="168" y="314"/>
                    <a:pt x="163" y="309"/>
                    <a:pt x="160" y="302"/>
                  </a:cubicBezTo>
                  <a:cubicBezTo>
                    <a:pt x="130" y="253"/>
                    <a:pt x="99" y="202"/>
                    <a:pt x="78" y="148"/>
                  </a:cubicBezTo>
                  <a:cubicBezTo>
                    <a:pt x="74" y="139"/>
                    <a:pt x="71" y="128"/>
                    <a:pt x="70" y="118"/>
                  </a:cubicBezTo>
                  <a:cubicBezTo>
                    <a:pt x="69" y="107"/>
                    <a:pt x="70" y="97"/>
                    <a:pt x="71" y="86"/>
                  </a:cubicBezTo>
                  <a:cubicBezTo>
                    <a:pt x="72" y="67"/>
                    <a:pt x="70" y="47"/>
                    <a:pt x="66" y="29"/>
                  </a:cubicBezTo>
                  <a:cubicBezTo>
                    <a:pt x="65" y="24"/>
                    <a:pt x="63" y="19"/>
                    <a:pt x="60" y="15"/>
                  </a:cubicBezTo>
                  <a:cubicBezTo>
                    <a:pt x="51" y="2"/>
                    <a:pt x="31" y="0"/>
                    <a:pt x="18" y="9"/>
                  </a:cubicBezTo>
                  <a:cubicBezTo>
                    <a:pt x="8" y="16"/>
                    <a:pt x="2" y="27"/>
                    <a:pt x="1" y="40"/>
                  </a:cubicBezTo>
                  <a:cubicBezTo>
                    <a:pt x="0" y="50"/>
                    <a:pt x="6" y="62"/>
                    <a:pt x="9" y="72"/>
                  </a:cubicBezTo>
                  <a:cubicBezTo>
                    <a:pt x="19" y="103"/>
                    <a:pt x="29" y="134"/>
                    <a:pt x="38" y="165"/>
                  </a:cubicBezTo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2" name="Freeform 781">
              <a:extLst>
                <a:ext uri="{FF2B5EF4-FFF2-40B4-BE49-F238E27FC236}">
                  <a16:creationId xmlns:a16="http://schemas.microsoft.com/office/drawing/2014/main" id="{727B4092-6F5F-4839-A58B-B22BCF21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7" y="4970466"/>
              <a:ext cx="506414" cy="935038"/>
            </a:xfrm>
            <a:custGeom>
              <a:avLst/>
              <a:gdLst>
                <a:gd name="T0" fmla="*/ 35 w 224"/>
                <a:gd name="T1" fmla="*/ 0 h 413"/>
                <a:gd name="T2" fmla="*/ 17 w 224"/>
                <a:gd name="T3" fmla="*/ 6 h 413"/>
                <a:gd name="T4" fmla="*/ 0 w 224"/>
                <a:gd name="T5" fmla="*/ 37 h 413"/>
                <a:gd name="T6" fmla="*/ 0 w 224"/>
                <a:gd name="T7" fmla="*/ 39 h 413"/>
                <a:gd name="T8" fmla="*/ 8 w 224"/>
                <a:gd name="T9" fmla="*/ 69 h 413"/>
                <a:gd name="T10" fmla="*/ 37 w 224"/>
                <a:gd name="T11" fmla="*/ 162 h 413"/>
                <a:gd name="T12" fmla="*/ 50 w 224"/>
                <a:gd name="T13" fmla="*/ 199 h 413"/>
                <a:gd name="T14" fmla="*/ 83 w 224"/>
                <a:gd name="T15" fmla="*/ 260 h 413"/>
                <a:gd name="T16" fmla="*/ 111 w 224"/>
                <a:gd name="T17" fmla="*/ 296 h 413"/>
                <a:gd name="T18" fmla="*/ 141 w 224"/>
                <a:gd name="T19" fmla="*/ 343 h 413"/>
                <a:gd name="T20" fmla="*/ 144 w 224"/>
                <a:gd name="T21" fmla="*/ 376 h 413"/>
                <a:gd name="T22" fmla="*/ 157 w 224"/>
                <a:gd name="T23" fmla="*/ 405 h 413"/>
                <a:gd name="T24" fmla="*/ 179 w 224"/>
                <a:gd name="T25" fmla="*/ 412 h 413"/>
                <a:gd name="T26" fmla="*/ 185 w 224"/>
                <a:gd name="T27" fmla="*/ 413 h 413"/>
                <a:gd name="T28" fmla="*/ 195 w 224"/>
                <a:gd name="T29" fmla="*/ 409 h 413"/>
                <a:gd name="T30" fmla="*/ 196 w 224"/>
                <a:gd name="T31" fmla="*/ 402 h 413"/>
                <a:gd name="T32" fmla="*/ 198 w 224"/>
                <a:gd name="T33" fmla="*/ 386 h 413"/>
                <a:gd name="T34" fmla="*/ 202 w 224"/>
                <a:gd name="T35" fmla="*/ 378 h 413"/>
                <a:gd name="T36" fmla="*/ 210 w 224"/>
                <a:gd name="T37" fmla="*/ 385 h 413"/>
                <a:gd name="T38" fmla="*/ 215 w 224"/>
                <a:gd name="T39" fmla="*/ 386 h 413"/>
                <a:gd name="T40" fmla="*/ 222 w 224"/>
                <a:gd name="T41" fmla="*/ 381 h 413"/>
                <a:gd name="T42" fmla="*/ 222 w 224"/>
                <a:gd name="T43" fmla="*/ 381 h 413"/>
                <a:gd name="T44" fmla="*/ 224 w 224"/>
                <a:gd name="T45" fmla="*/ 373 h 413"/>
                <a:gd name="T46" fmla="*/ 223 w 224"/>
                <a:gd name="T47" fmla="*/ 367 h 413"/>
                <a:gd name="T48" fmla="*/ 189 w 224"/>
                <a:gd name="T49" fmla="*/ 324 h 413"/>
                <a:gd name="T50" fmla="*/ 172 w 224"/>
                <a:gd name="T51" fmla="*/ 316 h 413"/>
                <a:gd name="T52" fmla="*/ 159 w 224"/>
                <a:gd name="T53" fmla="*/ 299 h 413"/>
                <a:gd name="T54" fmla="*/ 77 w 224"/>
                <a:gd name="T55" fmla="*/ 145 h 413"/>
                <a:gd name="T56" fmla="*/ 69 w 224"/>
                <a:gd name="T57" fmla="*/ 115 h 413"/>
                <a:gd name="T58" fmla="*/ 68 w 224"/>
                <a:gd name="T59" fmla="*/ 107 h 413"/>
                <a:gd name="T60" fmla="*/ 70 w 224"/>
                <a:gd name="T61" fmla="*/ 83 h 413"/>
                <a:gd name="T62" fmla="*/ 70 w 224"/>
                <a:gd name="T63" fmla="*/ 71 h 413"/>
                <a:gd name="T64" fmla="*/ 65 w 224"/>
                <a:gd name="T65" fmla="*/ 26 h 413"/>
                <a:gd name="T66" fmla="*/ 59 w 224"/>
                <a:gd name="T67" fmla="*/ 12 h 413"/>
                <a:gd name="T68" fmla="*/ 35 w 224"/>
                <a:gd name="T69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4" h="413">
                  <a:moveTo>
                    <a:pt x="35" y="0"/>
                  </a:moveTo>
                  <a:cubicBezTo>
                    <a:pt x="29" y="0"/>
                    <a:pt x="22" y="2"/>
                    <a:pt x="17" y="6"/>
                  </a:cubicBezTo>
                  <a:cubicBezTo>
                    <a:pt x="7" y="13"/>
                    <a:pt x="1" y="24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9"/>
                    <a:pt x="5" y="59"/>
                    <a:pt x="8" y="69"/>
                  </a:cubicBezTo>
                  <a:cubicBezTo>
                    <a:pt x="18" y="100"/>
                    <a:pt x="28" y="131"/>
                    <a:pt x="37" y="162"/>
                  </a:cubicBezTo>
                  <a:cubicBezTo>
                    <a:pt x="41" y="174"/>
                    <a:pt x="45" y="187"/>
                    <a:pt x="50" y="199"/>
                  </a:cubicBezTo>
                  <a:cubicBezTo>
                    <a:pt x="59" y="221"/>
                    <a:pt x="70" y="241"/>
                    <a:pt x="83" y="260"/>
                  </a:cubicBezTo>
                  <a:cubicBezTo>
                    <a:pt x="92" y="272"/>
                    <a:pt x="101" y="284"/>
                    <a:pt x="111" y="296"/>
                  </a:cubicBezTo>
                  <a:cubicBezTo>
                    <a:pt x="123" y="310"/>
                    <a:pt x="137" y="325"/>
                    <a:pt x="141" y="343"/>
                  </a:cubicBezTo>
                  <a:cubicBezTo>
                    <a:pt x="144" y="354"/>
                    <a:pt x="143" y="365"/>
                    <a:pt x="144" y="376"/>
                  </a:cubicBezTo>
                  <a:cubicBezTo>
                    <a:pt x="145" y="387"/>
                    <a:pt x="148" y="398"/>
                    <a:pt x="157" y="405"/>
                  </a:cubicBezTo>
                  <a:cubicBezTo>
                    <a:pt x="164" y="409"/>
                    <a:pt x="172" y="412"/>
                    <a:pt x="179" y="412"/>
                  </a:cubicBezTo>
                  <a:cubicBezTo>
                    <a:pt x="181" y="413"/>
                    <a:pt x="183" y="413"/>
                    <a:pt x="185" y="413"/>
                  </a:cubicBezTo>
                  <a:cubicBezTo>
                    <a:pt x="189" y="413"/>
                    <a:pt x="193" y="412"/>
                    <a:pt x="195" y="409"/>
                  </a:cubicBezTo>
                  <a:cubicBezTo>
                    <a:pt x="196" y="407"/>
                    <a:pt x="196" y="404"/>
                    <a:pt x="196" y="402"/>
                  </a:cubicBezTo>
                  <a:cubicBezTo>
                    <a:pt x="198" y="386"/>
                    <a:pt x="198" y="386"/>
                    <a:pt x="198" y="386"/>
                  </a:cubicBezTo>
                  <a:cubicBezTo>
                    <a:pt x="198" y="383"/>
                    <a:pt x="199" y="378"/>
                    <a:pt x="202" y="378"/>
                  </a:cubicBezTo>
                  <a:cubicBezTo>
                    <a:pt x="206" y="378"/>
                    <a:pt x="208" y="383"/>
                    <a:pt x="210" y="385"/>
                  </a:cubicBezTo>
                  <a:cubicBezTo>
                    <a:pt x="212" y="385"/>
                    <a:pt x="213" y="386"/>
                    <a:pt x="215" y="386"/>
                  </a:cubicBezTo>
                  <a:cubicBezTo>
                    <a:pt x="218" y="386"/>
                    <a:pt x="221" y="384"/>
                    <a:pt x="222" y="381"/>
                  </a:cubicBezTo>
                  <a:cubicBezTo>
                    <a:pt x="222" y="381"/>
                    <a:pt x="222" y="381"/>
                    <a:pt x="222" y="381"/>
                  </a:cubicBezTo>
                  <a:cubicBezTo>
                    <a:pt x="223" y="378"/>
                    <a:pt x="224" y="376"/>
                    <a:pt x="224" y="373"/>
                  </a:cubicBezTo>
                  <a:cubicBezTo>
                    <a:pt x="224" y="371"/>
                    <a:pt x="224" y="369"/>
                    <a:pt x="223" y="367"/>
                  </a:cubicBezTo>
                  <a:cubicBezTo>
                    <a:pt x="218" y="348"/>
                    <a:pt x="206" y="333"/>
                    <a:pt x="189" y="324"/>
                  </a:cubicBezTo>
                  <a:cubicBezTo>
                    <a:pt x="183" y="322"/>
                    <a:pt x="177" y="319"/>
                    <a:pt x="172" y="316"/>
                  </a:cubicBezTo>
                  <a:cubicBezTo>
                    <a:pt x="167" y="311"/>
                    <a:pt x="162" y="306"/>
                    <a:pt x="159" y="299"/>
                  </a:cubicBezTo>
                  <a:cubicBezTo>
                    <a:pt x="129" y="250"/>
                    <a:pt x="98" y="199"/>
                    <a:pt x="77" y="145"/>
                  </a:cubicBezTo>
                  <a:cubicBezTo>
                    <a:pt x="73" y="136"/>
                    <a:pt x="70" y="125"/>
                    <a:pt x="69" y="115"/>
                  </a:cubicBezTo>
                  <a:cubicBezTo>
                    <a:pt x="68" y="112"/>
                    <a:pt x="68" y="110"/>
                    <a:pt x="68" y="107"/>
                  </a:cubicBezTo>
                  <a:cubicBezTo>
                    <a:pt x="68" y="99"/>
                    <a:pt x="69" y="91"/>
                    <a:pt x="70" y="83"/>
                  </a:cubicBezTo>
                  <a:cubicBezTo>
                    <a:pt x="70" y="79"/>
                    <a:pt x="70" y="75"/>
                    <a:pt x="70" y="71"/>
                  </a:cubicBezTo>
                  <a:cubicBezTo>
                    <a:pt x="70" y="56"/>
                    <a:pt x="68" y="41"/>
                    <a:pt x="65" y="26"/>
                  </a:cubicBezTo>
                  <a:cubicBezTo>
                    <a:pt x="64" y="21"/>
                    <a:pt x="62" y="16"/>
                    <a:pt x="59" y="12"/>
                  </a:cubicBezTo>
                  <a:cubicBezTo>
                    <a:pt x="54" y="4"/>
                    <a:pt x="45" y="0"/>
                    <a:pt x="35" y="0"/>
                  </a:cubicBezTo>
                </a:path>
              </a:pathLst>
            </a:custGeom>
            <a:solidFill>
              <a:srgbClr val="995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3" name="Freeform 782">
              <a:extLst>
                <a:ext uri="{FF2B5EF4-FFF2-40B4-BE49-F238E27FC236}">
                  <a16:creationId xmlns:a16="http://schemas.microsoft.com/office/drawing/2014/main" id="{3C22C58D-3403-4633-9947-76C57537C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4" y="6345242"/>
              <a:ext cx="425450" cy="155575"/>
            </a:xfrm>
            <a:custGeom>
              <a:avLst/>
              <a:gdLst>
                <a:gd name="T0" fmla="*/ 64 w 188"/>
                <a:gd name="T1" fmla="*/ 30 h 69"/>
                <a:gd name="T2" fmla="*/ 11 w 188"/>
                <a:gd name="T3" fmla="*/ 38 h 69"/>
                <a:gd name="T4" fmla="*/ 3 w 188"/>
                <a:gd name="T5" fmla="*/ 39 h 69"/>
                <a:gd name="T6" fmla="*/ 6 w 188"/>
                <a:gd name="T7" fmla="*/ 50 h 69"/>
                <a:gd name="T8" fmla="*/ 43 w 188"/>
                <a:gd name="T9" fmla="*/ 65 h 69"/>
                <a:gd name="T10" fmla="*/ 79 w 188"/>
                <a:gd name="T11" fmla="*/ 68 h 69"/>
                <a:gd name="T12" fmla="*/ 177 w 188"/>
                <a:gd name="T13" fmla="*/ 64 h 69"/>
                <a:gd name="T14" fmla="*/ 183 w 188"/>
                <a:gd name="T15" fmla="*/ 62 h 69"/>
                <a:gd name="T16" fmla="*/ 187 w 188"/>
                <a:gd name="T17" fmla="*/ 56 h 69"/>
                <a:gd name="T18" fmla="*/ 178 w 188"/>
                <a:gd name="T19" fmla="*/ 33 h 69"/>
                <a:gd name="T20" fmla="*/ 155 w 188"/>
                <a:gd name="T21" fmla="*/ 21 h 69"/>
                <a:gd name="T22" fmla="*/ 127 w 188"/>
                <a:gd name="T23" fmla="*/ 10 h 69"/>
                <a:gd name="T24" fmla="*/ 102 w 188"/>
                <a:gd name="T25" fmla="*/ 1 h 69"/>
                <a:gd name="T26" fmla="*/ 64 w 188"/>
                <a:gd name="T27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69">
                  <a:moveTo>
                    <a:pt x="64" y="30"/>
                  </a:moveTo>
                  <a:cubicBezTo>
                    <a:pt x="49" y="39"/>
                    <a:pt x="29" y="40"/>
                    <a:pt x="11" y="38"/>
                  </a:cubicBezTo>
                  <a:cubicBezTo>
                    <a:pt x="8" y="37"/>
                    <a:pt x="5" y="37"/>
                    <a:pt x="3" y="39"/>
                  </a:cubicBezTo>
                  <a:cubicBezTo>
                    <a:pt x="0" y="43"/>
                    <a:pt x="3" y="47"/>
                    <a:pt x="6" y="50"/>
                  </a:cubicBezTo>
                  <a:cubicBezTo>
                    <a:pt x="17" y="58"/>
                    <a:pt x="30" y="63"/>
                    <a:pt x="43" y="65"/>
                  </a:cubicBezTo>
                  <a:cubicBezTo>
                    <a:pt x="55" y="67"/>
                    <a:pt x="67" y="68"/>
                    <a:pt x="79" y="68"/>
                  </a:cubicBezTo>
                  <a:cubicBezTo>
                    <a:pt x="112" y="68"/>
                    <a:pt x="145" y="69"/>
                    <a:pt x="177" y="64"/>
                  </a:cubicBezTo>
                  <a:cubicBezTo>
                    <a:pt x="179" y="64"/>
                    <a:pt x="181" y="63"/>
                    <a:pt x="183" y="62"/>
                  </a:cubicBezTo>
                  <a:cubicBezTo>
                    <a:pt x="185" y="61"/>
                    <a:pt x="186" y="59"/>
                    <a:pt x="187" y="56"/>
                  </a:cubicBezTo>
                  <a:cubicBezTo>
                    <a:pt x="188" y="47"/>
                    <a:pt x="185" y="39"/>
                    <a:pt x="178" y="33"/>
                  </a:cubicBezTo>
                  <a:cubicBezTo>
                    <a:pt x="171" y="27"/>
                    <a:pt x="164" y="23"/>
                    <a:pt x="155" y="21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0" y="7"/>
                    <a:pt x="109" y="0"/>
                    <a:pt x="102" y="1"/>
                  </a:cubicBezTo>
                  <a:cubicBezTo>
                    <a:pt x="89" y="1"/>
                    <a:pt x="76" y="23"/>
                    <a:pt x="64" y="3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4" name="Freeform 783">
              <a:extLst>
                <a:ext uri="{FF2B5EF4-FFF2-40B4-BE49-F238E27FC236}">
                  <a16:creationId xmlns:a16="http://schemas.microsoft.com/office/drawing/2014/main" id="{FF0BFB05-F072-4DF9-BCBC-05DDCE80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8" y="6467481"/>
              <a:ext cx="395289" cy="207963"/>
            </a:xfrm>
            <a:custGeom>
              <a:avLst/>
              <a:gdLst>
                <a:gd name="T0" fmla="*/ 59 w 175"/>
                <a:gd name="T1" fmla="*/ 43 h 92"/>
                <a:gd name="T2" fmla="*/ 11 w 175"/>
                <a:gd name="T3" fmla="*/ 60 h 92"/>
                <a:gd name="T4" fmla="*/ 0 w 175"/>
                <a:gd name="T5" fmla="*/ 66 h 92"/>
                <a:gd name="T6" fmla="*/ 2 w 175"/>
                <a:gd name="T7" fmla="*/ 69 h 92"/>
                <a:gd name="T8" fmla="*/ 26 w 175"/>
                <a:gd name="T9" fmla="*/ 89 h 92"/>
                <a:gd name="T10" fmla="*/ 56 w 175"/>
                <a:gd name="T11" fmla="*/ 91 h 92"/>
                <a:gd name="T12" fmla="*/ 85 w 175"/>
                <a:gd name="T13" fmla="*/ 89 h 92"/>
                <a:gd name="T14" fmla="*/ 102 w 175"/>
                <a:gd name="T15" fmla="*/ 88 h 92"/>
                <a:gd name="T16" fmla="*/ 119 w 175"/>
                <a:gd name="T17" fmla="*/ 85 h 92"/>
                <a:gd name="T18" fmla="*/ 162 w 175"/>
                <a:gd name="T19" fmla="*/ 83 h 92"/>
                <a:gd name="T20" fmla="*/ 172 w 175"/>
                <a:gd name="T21" fmla="*/ 80 h 92"/>
                <a:gd name="T22" fmla="*/ 172 w 175"/>
                <a:gd name="T23" fmla="*/ 68 h 92"/>
                <a:gd name="T24" fmla="*/ 171 w 175"/>
                <a:gd name="T25" fmla="*/ 43 h 92"/>
                <a:gd name="T26" fmla="*/ 141 w 175"/>
                <a:gd name="T27" fmla="*/ 11 h 92"/>
                <a:gd name="T28" fmla="*/ 92 w 175"/>
                <a:gd name="T29" fmla="*/ 8 h 92"/>
                <a:gd name="T30" fmla="*/ 59 w 175"/>
                <a:gd name="T31" fmla="*/ 4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92">
                  <a:moveTo>
                    <a:pt x="59" y="43"/>
                  </a:moveTo>
                  <a:cubicBezTo>
                    <a:pt x="46" y="54"/>
                    <a:pt x="29" y="61"/>
                    <a:pt x="11" y="60"/>
                  </a:cubicBezTo>
                  <a:cubicBezTo>
                    <a:pt x="7" y="60"/>
                    <a:pt x="0" y="61"/>
                    <a:pt x="0" y="66"/>
                  </a:cubicBezTo>
                  <a:cubicBezTo>
                    <a:pt x="0" y="67"/>
                    <a:pt x="1" y="68"/>
                    <a:pt x="2" y="69"/>
                  </a:cubicBezTo>
                  <a:cubicBezTo>
                    <a:pt x="7" y="79"/>
                    <a:pt x="16" y="86"/>
                    <a:pt x="26" y="89"/>
                  </a:cubicBezTo>
                  <a:cubicBezTo>
                    <a:pt x="36" y="91"/>
                    <a:pt x="46" y="92"/>
                    <a:pt x="56" y="91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91" y="89"/>
                    <a:pt x="97" y="89"/>
                    <a:pt x="102" y="88"/>
                  </a:cubicBezTo>
                  <a:cubicBezTo>
                    <a:pt x="107" y="87"/>
                    <a:pt x="113" y="86"/>
                    <a:pt x="119" y="85"/>
                  </a:cubicBezTo>
                  <a:cubicBezTo>
                    <a:pt x="133" y="83"/>
                    <a:pt x="147" y="83"/>
                    <a:pt x="162" y="83"/>
                  </a:cubicBezTo>
                  <a:cubicBezTo>
                    <a:pt x="165" y="84"/>
                    <a:pt x="169" y="83"/>
                    <a:pt x="172" y="80"/>
                  </a:cubicBezTo>
                  <a:cubicBezTo>
                    <a:pt x="175" y="77"/>
                    <a:pt x="173" y="72"/>
                    <a:pt x="172" y="68"/>
                  </a:cubicBezTo>
                  <a:cubicBezTo>
                    <a:pt x="171" y="60"/>
                    <a:pt x="172" y="51"/>
                    <a:pt x="171" y="43"/>
                  </a:cubicBezTo>
                  <a:cubicBezTo>
                    <a:pt x="168" y="28"/>
                    <a:pt x="155" y="16"/>
                    <a:pt x="141" y="11"/>
                  </a:cubicBezTo>
                  <a:cubicBezTo>
                    <a:pt x="128" y="6"/>
                    <a:pt x="105" y="0"/>
                    <a:pt x="92" y="8"/>
                  </a:cubicBezTo>
                  <a:cubicBezTo>
                    <a:pt x="79" y="17"/>
                    <a:pt x="71" y="32"/>
                    <a:pt x="59" y="43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5" name="Freeform 784">
              <a:extLst>
                <a:ext uri="{FF2B5EF4-FFF2-40B4-BE49-F238E27FC236}">
                  <a16:creationId xmlns:a16="http://schemas.microsoft.com/office/drawing/2014/main" id="{8DB4E469-1AE8-41AB-BDE9-BFBFAECAE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91" y="5335593"/>
              <a:ext cx="474663" cy="1112838"/>
            </a:xfrm>
            <a:custGeom>
              <a:avLst/>
              <a:gdLst>
                <a:gd name="T0" fmla="*/ 24 w 210"/>
                <a:gd name="T1" fmla="*/ 165 h 492"/>
                <a:gd name="T2" fmla="*/ 3 w 210"/>
                <a:gd name="T3" fmla="*/ 218 h 492"/>
                <a:gd name="T4" fmla="*/ 15 w 210"/>
                <a:gd name="T5" fmla="*/ 248 h 492"/>
                <a:gd name="T6" fmla="*/ 27 w 210"/>
                <a:gd name="T7" fmla="*/ 289 h 492"/>
                <a:gd name="T8" fmla="*/ 38 w 210"/>
                <a:gd name="T9" fmla="*/ 352 h 492"/>
                <a:gd name="T10" fmla="*/ 41 w 210"/>
                <a:gd name="T11" fmla="*/ 423 h 492"/>
                <a:gd name="T12" fmla="*/ 36 w 210"/>
                <a:gd name="T13" fmla="*/ 439 h 492"/>
                <a:gd name="T14" fmla="*/ 32 w 210"/>
                <a:gd name="T15" fmla="*/ 444 h 492"/>
                <a:gd name="T16" fmla="*/ 33 w 210"/>
                <a:gd name="T17" fmla="*/ 450 h 492"/>
                <a:gd name="T18" fmla="*/ 68 w 210"/>
                <a:gd name="T19" fmla="*/ 483 h 492"/>
                <a:gd name="T20" fmla="*/ 117 w 210"/>
                <a:gd name="T21" fmla="*/ 492 h 492"/>
                <a:gd name="T22" fmla="*/ 123 w 210"/>
                <a:gd name="T23" fmla="*/ 491 h 492"/>
                <a:gd name="T24" fmla="*/ 128 w 210"/>
                <a:gd name="T25" fmla="*/ 486 h 492"/>
                <a:gd name="T26" fmla="*/ 134 w 210"/>
                <a:gd name="T27" fmla="*/ 410 h 492"/>
                <a:gd name="T28" fmla="*/ 138 w 210"/>
                <a:gd name="T29" fmla="*/ 345 h 492"/>
                <a:gd name="T30" fmla="*/ 131 w 210"/>
                <a:gd name="T31" fmla="*/ 294 h 492"/>
                <a:gd name="T32" fmla="*/ 138 w 210"/>
                <a:gd name="T33" fmla="*/ 210 h 492"/>
                <a:gd name="T34" fmla="*/ 151 w 210"/>
                <a:gd name="T35" fmla="*/ 146 h 492"/>
                <a:gd name="T36" fmla="*/ 165 w 210"/>
                <a:gd name="T37" fmla="*/ 109 h 492"/>
                <a:gd name="T38" fmla="*/ 185 w 210"/>
                <a:gd name="T39" fmla="*/ 85 h 492"/>
                <a:gd name="T40" fmla="*/ 207 w 210"/>
                <a:gd name="T41" fmla="*/ 3 h 492"/>
                <a:gd name="T42" fmla="*/ 162 w 210"/>
                <a:gd name="T43" fmla="*/ 15 h 492"/>
                <a:gd name="T44" fmla="*/ 122 w 210"/>
                <a:gd name="T45" fmla="*/ 41 h 492"/>
                <a:gd name="T46" fmla="*/ 97 w 210"/>
                <a:gd name="T47" fmla="*/ 72 h 492"/>
                <a:gd name="T48" fmla="*/ 62 w 210"/>
                <a:gd name="T49" fmla="*/ 115 h 492"/>
                <a:gd name="T50" fmla="*/ 24 w 210"/>
                <a:gd name="T51" fmla="*/ 165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0" h="492">
                  <a:moveTo>
                    <a:pt x="24" y="165"/>
                  </a:moveTo>
                  <a:cubicBezTo>
                    <a:pt x="12" y="181"/>
                    <a:pt x="0" y="199"/>
                    <a:pt x="3" y="218"/>
                  </a:cubicBezTo>
                  <a:cubicBezTo>
                    <a:pt x="5" y="229"/>
                    <a:pt x="11" y="238"/>
                    <a:pt x="15" y="248"/>
                  </a:cubicBezTo>
                  <a:cubicBezTo>
                    <a:pt x="20" y="261"/>
                    <a:pt x="24" y="275"/>
                    <a:pt x="27" y="289"/>
                  </a:cubicBezTo>
                  <a:cubicBezTo>
                    <a:pt x="31" y="310"/>
                    <a:pt x="36" y="331"/>
                    <a:pt x="38" y="352"/>
                  </a:cubicBezTo>
                  <a:cubicBezTo>
                    <a:pt x="42" y="375"/>
                    <a:pt x="42" y="399"/>
                    <a:pt x="41" y="423"/>
                  </a:cubicBezTo>
                  <a:cubicBezTo>
                    <a:pt x="41" y="429"/>
                    <a:pt x="40" y="435"/>
                    <a:pt x="36" y="439"/>
                  </a:cubicBezTo>
                  <a:cubicBezTo>
                    <a:pt x="34" y="441"/>
                    <a:pt x="32" y="442"/>
                    <a:pt x="32" y="444"/>
                  </a:cubicBezTo>
                  <a:cubicBezTo>
                    <a:pt x="31" y="446"/>
                    <a:pt x="32" y="449"/>
                    <a:pt x="33" y="450"/>
                  </a:cubicBezTo>
                  <a:cubicBezTo>
                    <a:pt x="40" y="465"/>
                    <a:pt x="53" y="477"/>
                    <a:pt x="68" y="483"/>
                  </a:cubicBezTo>
                  <a:cubicBezTo>
                    <a:pt x="84" y="489"/>
                    <a:pt x="100" y="492"/>
                    <a:pt x="117" y="492"/>
                  </a:cubicBezTo>
                  <a:cubicBezTo>
                    <a:pt x="119" y="492"/>
                    <a:pt x="121" y="492"/>
                    <a:pt x="123" y="491"/>
                  </a:cubicBezTo>
                  <a:cubicBezTo>
                    <a:pt x="125" y="490"/>
                    <a:pt x="127" y="488"/>
                    <a:pt x="128" y="486"/>
                  </a:cubicBezTo>
                  <a:cubicBezTo>
                    <a:pt x="140" y="463"/>
                    <a:pt x="133" y="435"/>
                    <a:pt x="134" y="410"/>
                  </a:cubicBezTo>
                  <a:cubicBezTo>
                    <a:pt x="134" y="388"/>
                    <a:pt x="139" y="367"/>
                    <a:pt x="138" y="345"/>
                  </a:cubicBezTo>
                  <a:cubicBezTo>
                    <a:pt x="137" y="328"/>
                    <a:pt x="133" y="311"/>
                    <a:pt x="131" y="294"/>
                  </a:cubicBezTo>
                  <a:cubicBezTo>
                    <a:pt x="128" y="266"/>
                    <a:pt x="133" y="238"/>
                    <a:pt x="138" y="210"/>
                  </a:cubicBezTo>
                  <a:cubicBezTo>
                    <a:pt x="142" y="189"/>
                    <a:pt x="146" y="167"/>
                    <a:pt x="151" y="146"/>
                  </a:cubicBezTo>
                  <a:cubicBezTo>
                    <a:pt x="154" y="133"/>
                    <a:pt x="159" y="121"/>
                    <a:pt x="165" y="109"/>
                  </a:cubicBezTo>
                  <a:cubicBezTo>
                    <a:pt x="171" y="101"/>
                    <a:pt x="178" y="93"/>
                    <a:pt x="185" y="85"/>
                  </a:cubicBezTo>
                  <a:cubicBezTo>
                    <a:pt x="202" y="62"/>
                    <a:pt x="210" y="32"/>
                    <a:pt x="207" y="3"/>
                  </a:cubicBezTo>
                  <a:cubicBezTo>
                    <a:pt x="206" y="0"/>
                    <a:pt x="166" y="14"/>
                    <a:pt x="162" y="15"/>
                  </a:cubicBezTo>
                  <a:cubicBezTo>
                    <a:pt x="147" y="22"/>
                    <a:pt x="134" y="30"/>
                    <a:pt x="122" y="41"/>
                  </a:cubicBezTo>
                  <a:cubicBezTo>
                    <a:pt x="113" y="50"/>
                    <a:pt x="105" y="62"/>
                    <a:pt x="97" y="72"/>
                  </a:cubicBezTo>
                  <a:cubicBezTo>
                    <a:pt x="85" y="86"/>
                    <a:pt x="74" y="101"/>
                    <a:pt x="62" y="115"/>
                  </a:cubicBezTo>
                  <a:cubicBezTo>
                    <a:pt x="49" y="131"/>
                    <a:pt x="37" y="148"/>
                    <a:pt x="24" y="165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6" name="Freeform 785">
              <a:extLst>
                <a:ext uri="{FF2B5EF4-FFF2-40B4-BE49-F238E27FC236}">
                  <a16:creationId xmlns:a16="http://schemas.microsoft.com/office/drawing/2014/main" id="{FF34C2FB-E83B-4896-9689-9E327376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8" y="5341943"/>
              <a:ext cx="463551" cy="1106488"/>
            </a:xfrm>
            <a:custGeom>
              <a:avLst/>
              <a:gdLst>
                <a:gd name="T0" fmla="*/ 203 w 205"/>
                <a:gd name="T1" fmla="*/ 0 h 489"/>
                <a:gd name="T2" fmla="*/ 159 w 205"/>
                <a:gd name="T3" fmla="*/ 12 h 489"/>
                <a:gd name="T4" fmla="*/ 119 w 205"/>
                <a:gd name="T5" fmla="*/ 38 h 489"/>
                <a:gd name="T6" fmla="*/ 94 w 205"/>
                <a:gd name="T7" fmla="*/ 69 h 489"/>
                <a:gd name="T8" fmla="*/ 59 w 205"/>
                <a:gd name="T9" fmla="*/ 112 h 489"/>
                <a:gd name="T10" fmla="*/ 21 w 205"/>
                <a:gd name="T11" fmla="*/ 162 h 489"/>
                <a:gd name="T12" fmla="*/ 0 w 205"/>
                <a:gd name="T13" fmla="*/ 209 h 489"/>
                <a:gd name="T14" fmla="*/ 0 w 205"/>
                <a:gd name="T15" fmla="*/ 215 h 489"/>
                <a:gd name="T16" fmla="*/ 12 w 205"/>
                <a:gd name="T17" fmla="*/ 245 h 489"/>
                <a:gd name="T18" fmla="*/ 24 w 205"/>
                <a:gd name="T19" fmla="*/ 286 h 489"/>
                <a:gd name="T20" fmla="*/ 35 w 205"/>
                <a:gd name="T21" fmla="*/ 349 h 489"/>
                <a:gd name="T22" fmla="*/ 39 w 205"/>
                <a:gd name="T23" fmla="*/ 399 h 489"/>
                <a:gd name="T24" fmla="*/ 38 w 205"/>
                <a:gd name="T25" fmla="*/ 420 h 489"/>
                <a:gd name="T26" fmla="*/ 33 w 205"/>
                <a:gd name="T27" fmla="*/ 436 h 489"/>
                <a:gd name="T28" fmla="*/ 29 w 205"/>
                <a:gd name="T29" fmla="*/ 441 h 489"/>
                <a:gd name="T30" fmla="*/ 29 w 205"/>
                <a:gd name="T31" fmla="*/ 443 h 489"/>
                <a:gd name="T32" fmla="*/ 30 w 205"/>
                <a:gd name="T33" fmla="*/ 447 h 489"/>
                <a:gd name="T34" fmla="*/ 65 w 205"/>
                <a:gd name="T35" fmla="*/ 480 h 489"/>
                <a:gd name="T36" fmla="*/ 114 w 205"/>
                <a:gd name="T37" fmla="*/ 489 h 489"/>
                <a:gd name="T38" fmla="*/ 115 w 205"/>
                <a:gd name="T39" fmla="*/ 489 h 489"/>
                <a:gd name="T40" fmla="*/ 120 w 205"/>
                <a:gd name="T41" fmla="*/ 488 h 489"/>
                <a:gd name="T42" fmla="*/ 125 w 205"/>
                <a:gd name="T43" fmla="*/ 483 h 489"/>
                <a:gd name="T44" fmla="*/ 132 w 205"/>
                <a:gd name="T45" fmla="*/ 448 h 489"/>
                <a:gd name="T46" fmla="*/ 131 w 205"/>
                <a:gd name="T47" fmla="*/ 408 h 489"/>
                <a:gd name="T48" fmla="*/ 131 w 205"/>
                <a:gd name="T49" fmla="*/ 407 h 489"/>
                <a:gd name="T50" fmla="*/ 135 w 205"/>
                <a:gd name="T51" fmla="*/ 347 h 489"/>
                <a:gd name="T52" fmla="*/ 135 w 205"/>
                <a:gd name="T53" fmla="*/ 342 h 489"/>
                <a:gd name="T54" fmla="*/ 128 w 205"/>
                <a:gd name="T55" fmla="*/ 291 h 489"/>
                <a:gd name="T56" fmla="*/ 127 w 205"/>
                <a:gd name="T57" fmla="*/ 275 h 489"/>
                <a:gd name="T58" fmla="*/ 135 w 205"/>
                <a:gd name="T59" fmla="*/ 207 h 489"/>
                <a:gd name="T60" fmla="*/ 148 w 205"/>
                <a:gd name="T61" fmla="*/ 143 h 489"/>
                <a:gd name="T62" fmla="*/ 162 w 205"/>
                <a:gd name="T63" fmla="*/ 106 h 489"/>
                <a:gd name="T64" fmla="*/ 182 w 205"/>
                <a:gd name="T65" fmla="*/ 82 h 489"/>
                <a:gd name="T66" fmla="*/ 205 w 205"/>
                <a:gd name="T67" fmla="*/ 15 h 489"/>
                <a:gd name="T68" fmla="*/ 204 w 205"/>
                <a:gd name="T69" fmla="*/ 0 h 489"/>
                <a:gd name="T70" fmla="*/ 203 w 205"/>
                <a:gd name="T71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5" h="489">
                  <a:moveTo>
                    <a:pt x="203" y="0"/>
                  </a:moveTo>
                  <a:cubicBezTo>
                    <a:pt x="196" y="0"/>
                    <a:pt x="162" y="11"/>
                    <a:pt x="159" y="12"/>
                  </a:cubicBezTo>
                  <a:cubicBezTo>
                    <a:pt x="144" y="19"/>
                    <a:pt x="131" y="27"/>
                    <a:pt x="119" y="38"/>
                  </a:cubicBezTo>
                  <a:cubicBezTo>
                    <a:pt x="110" y="47"/>
                    <a:pt x="102" y="59"/>
                    <a:pt x="94" y="69"/>
                  </a:cubicBezTo>
                  <a:cubicBezTo>
                    <a:pt x="82" y="83"/>
                    <a:pt x="71" y="98"/>
                    <a:pt x="59" y="112"/>
                  </a:cubicBezTo>
                  <a:cubicBezTo>
                    <a:pt x="46" y="128"/>
                    <a:pt x="34" y="145"/>
                    <a:pt x="21" y="162"/>
                  </a:cubicBezTo>
                  <a:cubicBezTo>
                    <a:pt x="10" y="176"/>
                    <a:pt x="0" y="192"/>
                    <a:pt x="0" y="209"/>
                  </a:cubicBezTo>
                  <a:cubicBezTo>
                    <a:pt x="0" y="211"/>
                    <a:pt x="0" y="213"/>
                    <a:pt x="0" y="215"/>
                  </a:cubicBezTo>
                  <a:cubicBezTo>
                    <a:pt x="2" y="226"/>
                    <a:pt x="8" y="235"/>
                    <a:pt x="12" y="245"/>
                  </a:cubicBezTo>
                  <a:cubicBezTo>
                    <a:pt x="17" y="258"/>
                    <a:pt x="21" y="272"/>
                    <a:pt x="24" y="286"/>
                  </a:cubicBezTo>
                  <a:cubicBezTo>
                    <a:pt x="28" y="307"/>
                    <a:pt x="33" y="328"/>
                    <a:pt x="35" y="349"/>
                  </a:cubicBezTo>
                  <a:cubicBezTo>
                    <a:pt x="38" y="365"/>
                    <a:pt x="39" y="382"/>
                    <a:pt x="39" y="399"/>
                  </a:cubicBezTo>
                  <a:cubicBezTo>
                    <a:pt x="39" y="406"/>
                    <a:pt x="38" y="413"/>
                    <a:pt x="38" y="420"/>
                  </a:cubicBezTo>
                  <a:cubicBezTo>
                    <a:pt x="38" y="426"/>
                    <a:pt x="37" y="432"/>
                    <a:pt x="33" y="436"/>
                  </a:cubicBezTo>
                  <a:cubicBezTo>
                    <a:pt x="31" y="438"/>
                    <a:pt x="29" y="439"/>
                    <a:pt x="29" y="441"/>
                  </a:cubicBezTo>
                  <a:cubicBezTo>
                    <a:pt x="29" y="442"/>
                    <a:pt x="29" y="443"/>
                    <a:pt x="29" y="443"/>
                  </a:cubicBezTo>
                  <a:cubicBezTo>
                    <a:pt x="29" y="445"/>
                    <a:pt x="29" y="446"/>
                    <a:pt x="30" y="447"/>
                  </a:cubicBezTo>
                  <a:cubicBezTo>
                    <a:pt x="37" y="462"/>
                    <a:pt x="50" y="474"/>
                    <a:pt x="65" y="480"/>
                  </a:cubicBezTo>
                  <a:cubicBezTo>
                    <a:pt x="81" y="486"/>
                    <a:pt x="97" y="489"/>
                    <a:pt x="114" y="489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7" y="489"/>
                    <a:pt x="119" y="489"/>
                    <a:pt x="120" y="488"/>
                  </a:cubicBezTo>
                  <a:cubicBezTo>
                    <a:pt x="122" y="487"/>
                    <a:pt x="124" y="485"/>
                    <a:pt x="125" y="483"/>
                  </a:cubicBezTo>
                  <a:cubicBezTo>
                    <a:pt x="131" y="472"/>
                    <a:pt x="132" y="460"/>
                    <a:pt x="132" y="448"/>
                  </a:cubicBezTo>
                  <a:cubicBezTo>
                    <a:pt x="132" y="434"/>
                    <a:pt x="131" y="421"/>
                    <a:pt x="131" y="408"/>
                  </a:cubicBezTo>
                  <a:cubicBezTo>
                    <a:pt x="131" y="407"/>
                    <a:pt x="131" y="407"/>
                    <a:pt x="131" y="407"/>
                  </a:cubicBezTo>
                  <a:cubicBezTo>
                    <a:pt x="131" y="387"/>
                    <a:pt x="135" y="367"/>
                    <a:pt x="135" y="347"/>
                  </a:cubicBezTo>
                  <a:cubicBezTo>
                    <a:pt x="135" y="346"/>
                    <a:pt x="135" y="344"/>
                    <a:pt x="135" y="342"/>
                  </a:cubicBezTo>
                  <a:cubicBezTo>
                    <a:pt x="134" y="325"/>
                    <a:pt x="130" y="308"/>
                    <a:pt x="128" y="291"/>
                  </a:cubicBezTo>
                  <a:cubicBezTo>
                    <a:pt x="127" y="286"/>
                    <a:pt x="127" y="280"/>
                    <a:pt x="127" y="275"/>
                  </a:cubicBezTo>
                  <a:cubicBezTo>
                    <a:pt x="127" y="252"/>
                    <a:pt x="131" y="229"/>
                    <a:pt x="135" y="207"/>
                  </a:cubicBezTo>
                  <a:cubicBezTo>
                    <a:pt x="139" y="186"/>
                    <a:pt x="143" y="164"/>
                    <a:pt x="148" y="143"/>
                  </a:cubicBezTo>
                  <a:cubicBezTo>
                    <a:pt x="151" y="130"/>
                    <a:pt x="156" y="118"/>
                    <a:pt x="162" y="106"/>
                  </a:cubicBezTo>
                  <a:cubicBezTo>
                    <a:pt x="168" y="98"/>
                    <a:pt x="175" y="90"/>
                    <a:pt x="182" y="82"/>
                  </a:cubicBezTo>
                  <a:cubicBezTo>
                    <a:pt x="197" y="62"/>
                    <a:pt x="205" y="39"/>
                    <a:pt x="205" y="15"/>
                  </a:cubicBezTo>
                  <a:cubicBezTo>
                    <a:pt x="205" y="10"/>
                    <a:pt x="204" y="5"/>
                    <a:pt x="204" y="0"/>
                  </a:cubicBezTo>
                  <a:cubicBezTo>
                    <a:pt x="204" y="0"/>
                    <a:pt x="203" y="0"/>
                    <a:pt x="20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7" name="Freeform 786">
              <a:extLst>
                <a:ext uri="{FF2B5EF4-FFF2-40B4-BE49-F238E27FC236}">
                  <a16:creationId xmlns:a16="http://schemas.microsoft.com/office/drawing/2014/main" id="{39240828-4CEF-45AD-8206-32026455C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9" y="5292730"/>
              <a:ext cx="585788" cy="1277938"/>
            </a:xfrm>
            <a:custGeom>
              <a:avLst/>
              <a:gdLst>
                <a:gd name="T0" fmla="*/ 60 w 259"/>
                <a:gd name="T1" fmla="*/ 62 h 565"/>
                <a:gd name="T2" fmla="*/ 75 w 259"/>
                <a:gd name="T3" fmla="*/ 96 h 565"/>
                <a:gd name="T4" fmla="*/ 63 w 259"/>
                <a:gd name="T5" fmla="*/ 123 h 565"/>
                <a:gd name="T6" fmla="*/ 50 w 259"/>
                <a:gd name="T7" fmla="*/ 151 h 565"/>
                <a:gd name="T8" fmla="*/ 14 w 259"/>
                <a:gd name="T9" fmla="*/ 223 h 565"/>
                <a:gd name="T10" fmla="*/ 1 w 259"/>
                <a:gd name="T11" fmla="*/ 258 h 565"/>
                <a:gd name="T12" fmla="*/ 8 w 259"/>
                <a:gd name="T13" fmla="*/ 275 h 565"/>
                <a:gd name="T14" fmla="*/ 28 w 259"/>
                <a:gd name="T15" fmla="*/ 316 h 565"/>
                <a:gd name="T16" fmla="*/ 39 w 259"/>
                <a:gd name="T17" fmla="*/ 342 h 565"/>
                <a:gd name="T18" fmla="*/ 42 w 259"/>
                <a:gd name="T19" fmla="*/ 365 h 565"/>
                <a:gd name="T20" fmla="*/ 50 w 259"/>
                <a:gd name="T21" fmla="*/ 440 h 565"/>
                <a:gd name="T22" fmla="*/ 45 w 259"/>
                <a:gd name="T23" fmla="*/ 443 h 565"/>
                <a:gd name="T24" fmla="*/ 57 w 259"/>
                <a:gd name="T25" fmla="*/ 483 h 565"/>
                <a:gd name="T26" fmla="*/ 57 w 259"/>
                <a:gd name="T27" fmla="*/ 505 h 565"/>
                <a:gd name="T28" fmla="*/ 60 w 259"/>
                <a:gd name="T29" fmla="*/ 514 h 565"/>
                <a:gd name="T30" fmla="*/ 59 w 259"/>
                <a:gd name="T31" fmla="*/ 520 h 565"/>
                <a:gd name="T32" fmla="*/ 69 w 259"/>
                <a:gd name="T33" fmla="*/ 532 h 565"/>
                <a:gd name="T34" fmla="*/ 87 w 259"/>
                <a:gd name="T35" fmla="*/ 536 h 565"/>
                <a:gd name="T36" fmla="*/ 114 w 259"/>
                <a:gd name="T37" fmla="*/ 555 h 565"/>
                <a:gd name="T38" fmla="*/ 146 w 259"/>
                <a:gd name="T39" fmla="*/ 565 h 565"/>
                <a:gd name="T40" fmla="*/ 150 w 259"/>
                <a:gd name="T41" fmla="*/ 564 h 565"/>
                <a:gd name="T42" fmla="*/ 153 w 259"/>
                <a:gd name="T43" fmla="*/ 558 h 565"/>
                <a:gd name="T44" fmla="*/ 142 w 259"/>
                <a:gd name="T45" fmla="*/ 531 h 565"/>
                <a:gd name="T46" fmla="*/ 138 w 259"/>
                <a:gd name="T47" fmla="*/ 527 h 565"/>
                <a:gd name="T48" fmla="*/ 137 w 259"/>
                <a:gd name="T49" fmla="*/ 522 h 565"/>
                <a:gd name="T50" fmla="*/ 136 w 259"/>
                <a:gd name="T51" fmla="*/ 454 h 565"/>
                <a:gd name="T52" fmla="*/ 135 w 259"/>
                <a:gd name="T53" fmla="*/ 433 h 565"/>
                <a:gd name="T54" fmla="*/ 137 w 259"/>
                <a:gd name="T55" fmla="*/ 415 h 565"/>
                <a:gd name="T56" fmla="*/ 131 w 259"/>
                <a:gd name="T57" fmla="*/ 398 h 565"/>
                <a:gd name="T58" fmla="*/ 129 w 259"/>
                <a:gd name="T59" fmla="*/ 366 h 565"/>
                <a:gd name="T60" fmla="*/ 119 w 259"/>
                <a:gd name="T61" fmla="*/ 311 h 565"/>
                <a:gd name="T62" fmla="*/ 111 w 259"/>
                <a:gd name="T63" fmla="*/ 291 h 565"/>
                <a:gd name="T64" fmla="*/ 101 w 259"/>
                <a:gd name="T65" fmla="*/ 277 h 565"/>
                <a:gd name="T66" fmla="*/ 105 w 259"/>
                <a:gd name="T67" fmla="*/ 271 h 565"/>
                <a:gd name="T68" fmla="*/ 110 w 259"/>
                <a:gd name="T69" fmla="*/ 253 h 565"/>
                <a:gd name="T70" fmla="*/ 120 w 259"/>
                <a:gd name="T71" fmla="*/ 249 h 565"/>
                <a:gd name="T72" fmla="*/ 192 w 259"/>
                <a:gd name="T73" fmla="*/ 166 h 565"/>
                <a:gd name="T74" fmla="*/ 195 w 259"/>
                <a:gd name="T75" fmla="*/ 159 h 565"/>
                <a:gd name="T76" fmla="*/ 208 w 259"/>
                <a:gd name="T77" fmla="*/ 151 h 565"/>
                <a:gd name="T78" fmla="*/ 243 w 259"/>
                <a:gd name="T79" fmla="*/ 115 h 565"/>
                <a:gd name="T80" fmla="*/ 257 w 259"/>
                <a:gd name="T81" fmla="*/ 89 h 565"/>
                <a:gd name="T82" fmla="*/ 258 w 259"/>
                <a:gd name="T83" fmla="*/ 71 h 565"/>
                <a:gd name="T84" fmla="*/ 259 w 259"/>
                <a:gd name="T85" fmla="*/ 39 h 565"/>
                <a:gd name="T86" fmla="*/ 259 w 259"/>
                <a:gd name="T87" fmla="*/ 33 h 565"/>
                <a:gd name="T88" fmla="*/ 255 w 259"/>
                <a:gd name="T89" fmla="*/ 27 h 565"/>
                <a:gd name="T90" fmla="*/ 221 w 259"/>
                <a:gd name="T91" fmla="*/ 9 h 565"/>
                <a:gd name="T92" fmla="*/ 194 w 259"/>
                <a:gd name="T93" fmla="*/ 7 h 565"/>
                <a:gd name="T94" fmla="*/ 143 w 259"/>
                <a:gd name="T95" fmla="*/ 1 h 565"/>
                <a:gd name="T96" fmla="*/ 79 w 259"/>
                <a:gd name="T97" fmla="*/ 46 h 565"/>
                <a:gd name="T98" fmla="*/ 60 w 259"/>
                <a:gd name="T99" fmla="*/ 6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9" h="565">
                  <a:moveTo>
                    <a:pt x="60" y="62"/>
                  </a:moveTo>
                  <a:cubicBezTo>
                    <a:pt x="62" y="74"/>
                    <a:pt x="74" y="84"/>
                    <a:pt x="75" y="96"/>
                  </a:cubicBezTo>
                  <a:cubicBezTo>
                    <a:pt x="75" y="106"/>
                    <a:pt x="68" y="115"/>
                    <a:pt x="63" y="123"/>
                  </a:cubicBezTo>
                  <a:cubicBezTo>
                    <a:pt x="58" y="132"/>
                    <a:pt x="54" y="142"/>
                    <a:pt x="50" y="151"/>
                  </a:cubicBezTo>
                  <a:cubicBezTo>
                    <a:pt x="41" y="176"/>
                    <a:pt x="29" y="200"/>
                    <a:pt x="14" y="223"/>
                  </a:cubicBezTo>
                  <a:cubicBezTo>
                    <a:pt x="8" y="233"/>
                    <a:pt x="0" y="245"/>
                    <a:pt x="1" y="258"/>
                  </a:cubicBezTo>
                  <a:cubicBezTo>
                    <a:pt x="3" y="264"/>
                    <a:pt x="5" y="270"/>
                    <a:pt x="8" y="275"/>
                  </a:cubicBezTo>
                  <a:cubicBezTo>
                    <a:pt x="28" y="316"/>
                    <a:pt x="28" y="316"/>
                    <a:pt x="28" y="316"/>
                  </a:cubicBezTo>
                  <a:cubicBezTo>
                    <a:pt x="33" y="324"/>
                    <a:pt x="36" y="333"/>
                    <a:pt x="39" y="342"/>
                  </a:cubicBezTo>
                  <a:cubicBezTo>
                    <a:pt x="41" y="349"/>
                    <a:pt x="41" y="358"/>
                    <a:pt x="42" y="365"/>
                  </a:cubicBezTo>
                  <a:cubicBezTo>
                    <a:pt x="45" y="390"/>
                    <a:pt x="57" y="415"/>
                    <a:pt x="50" y="440"/>
                  </a:cubicBezTo>
                  <a:cubicBezTo>
                    <a:pt x="49" y="442"/>
                    <a:pt x="47" y="444"/>
                    <a:pt x="45" y="443"/>
                  </a:cubicBezTo>
                  <a:cubicBezTo>
                    <a:pt x="52" y="456"/>
                    <a:pt x="58" y="468"/>
                    <a:pt x="57" y="483"/>
                  </a:cubicBezTo>
                  <a:cubicBezTo>
                    <a:pt x="57" y="490"/>
                    <a:pt x="54" y="498"/>
                    <a:pt x="57" y="505"/>
                  </a:cubicBezTo>
                  <a:cubicBezTo>
                    <a:pt x="59" y="508"/>
                    <a:pt x="60" y="511"/>
                    <a:pt x="60" y="514"/>
                  </a:cubicBezTo>
                  <a:cubicBezTo>
                    <a:pt x="60" y="516"/>
                    <a:pt x="59" y="518"/>
                    <a:pt x="59" y="520"/>
                  </a:cubicBezTo>
                  <a:cubicBezTo>
                    <a:pt x="59" y="526"/>
                    <a:pt x="64" y="531"/>
                    <a:pt x="69" y="532"/>
                  </a:cubicBezTo>
                  <a:cubicBezTo>
                    <a:pt x="75" y="534"/>
                    <a:pt x="81" y="534"/>
                    <a:pt x="87" y="536"/>
                  </a:cubicBezTo>
                  <a:cubicBezTo>
                    <a:pt x="97" y="539"/>
                    <a:pt x="105" y="548"/>
                    <a:pt x="114" y="555"/>
                  </a:cubicBezTo>
                  <a:cubicBezTo>
                    <a:pt x="123" y="561"/>
                    <a:pt x="134" y="565"/>
                    <a:pt x="146" y="565"/>
                  </a:cubicBezTo>
                  <a:cubicBezTo>
                    <a:pt x="147" y="565"/>
                    <a:pt x="149" y="565"/>
                    <a:pt x="150" y="564"/>
                  </a:cubicBezTo>
                  <a:cubicBezTo>
                    <a:pt x="152" y="562"/>
                    <a:pt x="153" y="560"/>
                    <a:pt x="153" y="558"/>
                  </a:cubicBezTo>
                  <a:cubicBezTo>
                    <a:pt x="154" y="548"/>
                    <a:pt x="150" y="538"/>
                    <a:pt x="142" y="531"/>
                  </a:cubicBezTo>
                  <a:cubicBezTo>
                    <a:pt x="140" y="530"/>
                    <a:pt x="138" y="528"/>
                    <a:pt x="138" y="527"/>
                  </a:cubicBezTo>
                  <a:cubicBezTo>
                    <a:pt x="137" y="525"/>
                    <a:pt x="137" y="523"/>
                    <a:pt x="137" y="522"/>
                  </a:cubicBezTo>
                  <a:cubicBezTo>
                    <a:pt x="139" y="499"/>
                    <a:pt x="138" y="477"/>
                    <a:pt x="136" y="454"/>
                  </a:cubicBezTo>
                  <a:cubicBezTo>
                    <a:pt x="135" y="447"/>
                    <a:pt x="134" y="440"/>
                    <a:pt x="135" y="433"/>
                  </a:cubicBezTo>
                  <a:cubicBezTo>
                    <a:pt x="136" y="427"/>
                    <a:pt x="137" y="421"/>
                    <a:pt x="137" y="415"/>
                  </a:cubicBezTo>
                  <a:cubicBezTo>
                    <a:pt x="135" y="409"/>
                    <a:pt x="133" y="403"/>
                    <a:pt x="131" y="398"/>
                  </a:cubicBezTo>
                  <a:cubicBezTo>
                    <a:pt x="128" y="388"/>
                    <a:pt x="129" y="377"/>
                    <a:pt x="129" y="366"/>
                  </a:cubicBezTo>
                  <a:cubicBezTo>
                    <a:pt x="127" y="347"/>
                    <a:pt x="124" y="329"/>
                    <a:pt x="119" y="311"/>
                  </a:cubicBezTo>
                  <a:cubicBezTo>
                    <a:pt x="118" y="304"/>
                    <a:pt x="115" y="297"/>
                    <a:pt x="111" y="291"/>
                  </a:cubicBezTo>
                  <a:cubicBezTo>
                    <a:pt x="107" y="287"/>
                    <a:pt x="100" y="283"/>
                    <a:pt x="101" y="277"/>
                  </a:cubicBezTo>
                  <a:cubicBezTo>
                    <a:pt x="102" y="275"/>
                    <a:pt x="104" y="273"/>
                    <a:pt x="105" y="271"/>
                  </a:cubicBezTo>
                  <a:cubicBezTo>
                    <a:pt x="109" y="266"/>
                    <a:pt x="111" y="259"/>
                    <a:pt x="110" y="253"/>
                  </a:cubicBezTo>
                  <a:cubicBezTo>
                    <a:pt x="114" y="254"/>
                    <a:pt x="118" y="252"/>
                    <a:pt x="120" y="249"/>
                  </a:cubicBezTo>
                  <a:cubicBezTo>
                    <a:pt x="154" y="232"/>
                    <a:pt x="179" y="202"/>
                    <a:pt x="192" y="166"/>
                  </a:cubicBezTo>
                  <a:cubicBezTo>
                    <a:pt x="193" y="164"/>
                    <a:pt x="194" y="161"/>
                    <a:pt x="195" y="159"/>
                  </a:cubicBezTo>
                  <a:cubicBezTo>
                    <a:pt x="198" y="155"/>
                    <a:pt x="204" y="153"/>
                    <a:pt x="208" y="151"/>
                  </a:cubicBezTo>
                  <a:cubicBezTo>
                    <a:pt x="223" y="143"/>
                    <a:pt x="234" y="129"/>
                    <a:pt x="243" y="115"/>
                  </a:cubicBezTo>
                  <a:cubicBezTo>
                    <a:pt x="249" y="107"/>
                    <a:pt x="254" y="99"/>
                    <a:pt x="257" y="89"/>
                  </a:cubicBezTo>
                  <a:cubicBezTo>
                    <a:pt x="258" y="83"/>
                    <a:pt x="258" y="77"/>
                    <a:pt x="258" y="7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7"/>
                    <a:pt x="259" y="35"/>
                    <a:pt x="259" y="33"/>
                  </a:cubicBezTo>
                  <a:cubicBezTo>
                    <a:pt x="258" y="31"/>
                    <a:pt x="257" y="29"/>
                    <a:pt x="255" y="27"/>
                  </a:cubicBezTo>
                  <a:cubicBezTo>
                    <a:pt x="246" y="18"/>
                    <a:pt x="234" y="11"/>
                    <a:pt x="221" y="9"/>
                  </a:cubicBezTo>
                  <a:cubicBezTo>
                    <a:pt x="212" y="7"/>
                    <a:pt x="203" y="8"/>
                    <a:pt x="194" y="7"/>
                  </a:cubicBezTo>
                  <a:cubicBezTo>
                    <a:pt x="177" y="6"/>
                    <a:pt x="160" y="0"/>
                    <a:pt x="143" y="1"/>
                  </a:cubicBezTo>
                  <a:cubicBezTo>
                    <a:pt x="116" y="3"/>
                    <a:pt x="92" y="22"/>
                    <a:pt x="79" y="46"/>
                  </a:cubicBezTo>
                  <a:cubicBezTo>
                    <a:pt x="74" y="55"/>
                    <a:pt x="69" y="62"/>
                    <a:pt x="60" y="62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8" name="Freeform 787">
              <a:extLst>
                <a:ext uri="{FF2B5EF4-FFF2-40B4-BE49-F238E27FC236}">
                  <a16:creationId xmlns:a16="http://schemas.microsoft.com/office/drawing/2014/main" id="{9C09BDE7-331E-45BD-A39F-C13767C0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439" y="6329369"/>
              <a:ext cx="287338" cy="228600"/>
            </a:xfrm>
            <a:custGeom>
              <a:avLst/>
              <a:gdLst>
                <a:gd name="T0" fmla="*/ 8 w 127"/>
                <a:gd name="T1" fmla="*/ 94 h 101"/>
                <a:gd name="T2" fmla="*/ 27 w 127"/>
                <a:gd name="T3" fmla="*/ 96 h 101"/>
                <a:gd name="T4" fmla="*/ 39 w 127"/>
                <a:gd name="T5" fmla="*/ 90 h 101"/>
                <a:gd name="T6" fmla="*/ 46 w 127"/>
                <a:gd name="T7" fmla="*/ 92 h 101"/>
                <a:gd name="T8" fmla="*/ 50 w 127"/>
                <a:gd name="T9" fmla="*/ 95 h 101"/>
                <a:gd name="T10" fmla="*/ 57 w 127"/>
                <a:gd name="T11" fmla="*/ 97 h 101"/>
                <a:gd name="T12" fmla="*/ 84 w 127"/>
                <a:gd name="T13" fmla="*/ 99 h 101"/>
                <a:gd name="T14" fmla="*/ 119 w 127"/>
                <a:gd name="T15" fmla="*/ 97 h 101"/>
                <a:gd name="T16" fmla="*/ 124 w 127"/>
                <a:gd name="T17" fmla="*/ 93 h 101"/>
                <a:gd name="T18" fmla="*/ 120 w 127"/>
                <a:gd name="T19" fmla="*/ 79 h 101"/>
                <a:gd name="T20" fmla="*/ 107 w 127"/>
                <a:gd name="T21" fmla="*/ 71 h 101"/>
                <a:gd name="T22" fmla="*/ 91 w 127"/>
                <a:gd name="T23" fmla="*/ 41 h 101"/>
                <a:gd name="T24" fmla="*/ 79 w 127"/>
                <a:gd name="T25" fmla="*/ 23 h 101"/>
                <a:gd name="T26" fmla="*/ 66 w 127"/>
                <a:gd name="T27" fmla="*/ 10 h 101"/>
                <a:gd name="T28" fmla="*/ 31 w 127"/>
                <a:gd name="T29" fmla="*/ 1 h 101"/>
                <a:gd name="T30" fmla="*/ 7 w 127"/>
                <a:gd name="T31" fmla="*/ 8 h 101"/>
                <a:gd name="T32" fmla="*/ 3 w 127"/>
                <a:gd name="T33" fmla="*/ 48 h 101"/>
                <a:gd name="T34" fmla="*/ 8 w 127"/>
                <a:gd name="T35" fmla="*/ 9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01">
                  <a:moveTo>
                    <a:pt x="8" y="94"/>
                  </a:moveTo>
                  <a:cubicBezTo>
                    <a:pt x="14" y="96"/>
                    <a:pt x="20" y="97"/>
                    <a:pt x="27" y="96"/>
                  </a:cubicBezTo>
                  <a:cubicBezTo>
                    <a:pt x="27" y="91"/>
                    <a:pt x="34" y="90"/>
                    <a:pt x="39" y="90"/>
                  </a:cubicBezTo>
                  <a:cubicBezTo>
                    <a:pt x="42" y="90"/>
                    <a:pt x="44" y="91"/>
                    <a:pt x="46" y="92"/>
                  </a:cubicBezTo>
                  <a:cubicBezTo>
                    <a:pt x="48" y="93"/>
                    <a:pt x="49" y="94"/>
                    <a:pt x="50" y="95"/>
                  </a:cubicBezTo>
                  <a:cubicBezTo>
                    <a:pt x="52" y="96"/>
                    <a:pt x="55" y="97"/>
                    <a:pt x="57" y="97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95" y="100"/>
                    <a:pt x="108" y="101"/>
                    <a:pt x="119" y="97"/>
                  </a:cubicBezTo>
                  <a:cubicBezTo>
                    <a:pt x="121" y="96"/>
                    <a:pt x="123" y="95"/>
                    <a:pt x="124" y="93"/>
                  </a:cubicBezTo>
                  <a:cubicBezTo>
                    <a:pt x="127" y="88"/>
                    <a:pt x="124" y="82"/>
                    <a:pt x="120" y="79"/>
                  </a:cubicBezTo>
                  <a:cubicBezTo>
                    <a:pt x="116" y="76"/>
                    <a:pt x="111" y="75"/>
                    <a:pt x="107" y="71"/>
                  </a:cubicBezTo>
                  <a:cubicBezTo>
                    <a:pt x="97" y="64"/>
                    <a:pt x="96" y="51"/>
                    <a:pt x="91" y="41"/>
                  </a:cubicBezTo>
                  <a:cubicBezTo>
                    <a:pt x="88" y="34"/>
                    <a:pt x="84" y="28"/>
                    <a:pt x="79" y="23"/>
                  </a:cubicBezTo>
                  <a:cubicBezTo>
                    <a:pt x="75" y="18"/>
                    <a:pt x="71" y="13"/>
                    <a:pt x="66" y="10"/>
                  </a:cubicBezTo>
                  <a:cubicBezTo>
                    <a:pt x="56" y="2"/>
                    <a:pt x="43" y="2"/>
                    <a:pt x="31" y="1"/>
                  </a:cubicBezTo>
                  <a:cubicBezTo>
                    <a:pt x="22" y="0"/>
                    <a:pt x="14" y="0"/>
                    <a:pt x="7" y="8"/>
                  </a:cubicBezTo>
                  <a:cubicBezTo>
                    <a:pt x="0" y="17"/>
                    <a:pt x="3" y="37"/>
                    <a:pt x="3" y="48"/>
                  </a:cubicBezTo>
                  <a:cubicBezTo>
                    <a:pt x="4" y="64"/>
                    <a:pt x="5" y="79"/>
                    <a:pt x="8" y="94"/>
                  </a:cubicBezTo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9" name="Freeform 788">
              <a:extLst>
                <a:ext uri="{FF2B5EF4-FFF2-40B4-BE49-F238E27FC236}">
                  <a16:creationId xmlns:a16="http://schemas.microsoft.com/office/drawing/2014/main" id="{74AB1854-7686-460C-A266-5C3A4B51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4" y="6330956"/>
              <a:ext cx="280988" cy="223837"/>
            </a:xfrm>
            <a:custGeom>
              <a:avLst/>
              <a:gdLst>
                <a:gd name="T0" fmla="*/ 22 w 124"/>
                <a:gd name="T1" fmla="*/ 0 h 99"/>
                <a:gd name="T2" fmla="*/ 5 w 124"/>
                <a:gd name="T3" fmla="*/ 7 h 99"/>
                <a:gd name="T4" fmla="*/ 0 w 124"/>
                <a:gd name="T5" fmla="*/ 28 h 99"/>
                <a:gd name="T6" fmla="*/ 1 w 124"/>
                <a:gd name="T7" fmla="*/ 47 h 99"/>
                <a:gd name="T8" fmla="*/ 6 w 124"/>
                <a:gd name="T9" fmla="*/ 93 h 99"/>
                <a:gd name="T10" fmla="*/ 21 w 124"/>
                <a:gd name="T11" fmla="*/ 95 h 99"/>
                <a:gd name="T12" fmla="*/ 25 w 124"/>
                <a:gd name="T13" fmla="*/ 95 h 99"/>
                <a:gd name="T14" fmla="*/ 36 w 124"/>
                <a:gd name="T15" fmla="*/ 89 h 99"/>
                <a:gd name="T16" fmla="*/ 37 w 124"/>
                <a:gd name="T17" fmla="*/ 89 h 99"/>
                <a:gd name="T18" fmla="*/ 38 w 124"/>
                <a:gd name="T19" fmla="*/ 89 h 99"/>
                <a:gd name="T20" fmla="*/ 44 w 124"/>
                <a:gd name="T21" fmla="*/ 91 h 99"/>
                <a:gd name="T22" fmla="*/ 48 w 124"/>
                <a:gd name="T23" fmla="*/ 94 h 99"/>
                <a:gd name="T24" fmla="*/ 55 w 124"/>
                <a:gd name="T25" fmla="*/ 96 h 99"/>
                <a:gd name="T26" fmla="*/ 82 w 124"/>
                <a:gd name="T27" fmla="*/ 98 h 99"/>
                <a:gd name="T28" fmla="*/ 97 w 124"/>
                <a:gd name="T29" fmla="*/ 99 h 99"/>
                <a:gd name="T30" fmla="*/ 117 w 124"/>
                <a:gd name="T31" fmla="*/ 96 h 99"/>
                <a:gd name="T32" fmla="*/ 122 w 124"/>
                <a:gd name="T33" fmla="*/ 92 h 99"/>
                <a:gd name="T34" fmla="*/ 123 w 124"/>
                <a:gd name="T35" fmla="*/ 88 h 99"/>
                <a:gd name="T36" fmla="*/ 118 w 124"/>
                <a:gd name="T37" fmla="*/ 78 h 99"/>
                <a:gd name="T38" fmla="*/ 105 w 124"/>
                <a:gd name="T39" fmla="*/ 70 h 99"/>
                <a:gd name="T40" fmla="*/ 91 w 124"/>
                <a:gd name="T41" fmla="*/ 45 h 99"/>
                <a:gd name="T42" fmla="*/ 89 w 124"/>
                <a:gd name="T43" fmla="*/ 40 h 99"/>
                <a:gd name="T44" fmla="*/ 77 w 124"/>
                <a:gd name="T45" fmla="*/ 22 h 99"/>
                <a:gd name="T46" fmla="*/ 70 w 124"/>
                <a:gd name="T47" fmla="*/ 14 h 99"/>
                <a:gd name="T48" fmla="*/ 68 w 124"/>
                <a:gd name="T49" fmla="*/ 16 h 99"/>
                <a:gd name="T50" fmla="*/ 60 w 124"/>
                <a:gd name="T51" fmla="*/ 17 h 99"/>
                <a:gd name="T52" fmla="*/ 55 w 124"/>
                <a:gd name="T53" fmla="*/ 17 h 99"/>
                <a:gd name="T54" fmla="*/ 34 w 124"/>
                <a:gd name="T55" fmla="*/ 12 h 99"/>
                <a:gd name="T56" fmla="*/ 27 w 124"/>
                <a:gd name="T57" fmla="*/ 9 h 99"/>
                <a:gd name="T58" fmla="*/ 22 w 124"/>
                <a:gd name="T59" fmla="*/ 0 h 99"/>
                <a:gd name="T60" fmla="*/ 22 w 124"/>
                <a:gd name="T6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4" h="99">
                  <a:moveTo>
                    <a:pt x="22" y="0"/>
                  </a:moveTo>
                  <a:cubicBezTo>
                    <a:pt x="16" y="0"/>
                    <a:pt x="10" y="1"/>
                    <a:pt x="5" y="7"/>
                  </a:cubicBezTo>
                  <a:cubicBezTo>
                    <a:pt x="1" y="12"/>
                    <a:pt x="0" y="20"/>
                    <a:pt x="0" y="28"/>
                  </a:cubicBezTo>
                  <a:cubicBezTo>
                    <a:pt x="0" y="35"/>
                    <a:pt x="1" y="42"/>
                    <a:pt x="1" y="47"/>
                  </a:cubicBezTo>
                  <a:cubicBezTo>
                    <a:pt x="2" y="63"/>
                    <a:pt x="3" y="78"/>
                    <a:pt x="6" y="93"/>
                  </a:cubicBezTo>
                  <a:cubicBezTo>
                    <a:pt x="11" y="95"/>
                    <a:pt x="16" y="95"/>
                    <a:pt x="21" y="95"/>
                  </a:cubicBezTo>
                  <a:cubicBezTo>
                    <a:pt x="22" y="95"/>
                    <a:pt x="23" y="95"/>
                    <a:pt x="25" y="95"/>
                  </a:cubicBezTo>
                  <a:cubicBezTo>
                    <a:pt x="25" y="91"/>
                    <a:pt x="31" y="89"/>
                    <a:pt x="36" y="89"/>
                  </a:cubicBezTo>
                  <a:cubicBezTo>
                    <a:pt x="36" y="89"/>
                    <a:pt x="37" y="89"/>
                    <a:pt x="37" y="89"/>
                  </a:cubicBezTo>
                  <a:cubicBezTo>
                    <a:pt x="37" y="89"/>
                    <a:pt x="38" y="89"/>
                    <a:pt x="38" y="89"/>
                  </a:cubicBezTo>
                  <a:cubicBezTo>
                    <a:pt x="40" y="89"/>
                    <a:pt x="42" y="90"/>
                    <a:pt x="44" y="91"/>
                  </a:cubicBezTo>
                  <a:cubicBezTo>
                    <a:pt x="46" y="92"/>
                    <a:pt x="47" y="93"/>
                    <a:pt x="48" y="94"/>
                  </a:cubicBezTo>
                  <a:cubicBezTo>
                    <a:pt x="50" y="95"/>
                    <a:pt x="53" y="96"/>
                    <a:pt x="55" y="96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7" y="98"/>
                    <a:pt x="92" y="99"/>
                    <a:pt x="97" y="99"/>
                  </a:cubicBezTo>
                  <a:cubicBezTo>
                    <a:pt x="104" y="99"/>
                    <a:pt x="110" y="98"/>
                    <a:pt x="117" y="96"/>
                  </a:cubicBezTo>
                  <a:cubicBezTo>
                    <a:pt x="119" y="95"/>
                    <a:pt x="121" y="94"/>
                    <a:pt x="122" y="92"/>
                  </a:cubicBezTo>
                  <a:cubicBezTo>
                    <a:pt x="123" y="91"/>
                    <a:pt x="123" y="89"/>
                    <a:pt x="123" y="88"/>
                  </a:cubicBezTo>
                  <a:cubicBezTo>
                    <a:pt x="124" y="84"/>
                    <a:pt x="121" y="80"/>
                    <a:pt x="118" y="78"/>
                  </a:cubicBezTo>
                  <a:cubicBezTo>
                    <a:pt x="114" y="75"/>
                    <a:pt x="109" y="74"/>
                    <a:pt x="105" y="70"/>
                  </a:cubicBezTo>
                  <a:cubicBezTo>
                    <a:pt x="97" y="64"/>
                    <a:pt x="95" y="54"/>
                    <a:pt x="91" y="45"/>
                  </a:cubicBezTo>
                  <a:cubicBezTo>
                    <a:pt x="91" y="43"/>
                    <a:pt x="90" y="41"/>
                    <a:pt x="89" y="40"/>
                  </a:cubicBezTo>
                  <a:cubicBezTo>
                    <a:pt x="86" y="33"/>
                    <a:pt x="82" y="27"/>
                    <a:pt x="77" y="22"/>
                  </a:cubicBezTo>
                  <a:cubicBezTo>
                    <a:pt x="75" y="19"/>
                    <a:pt x="73" y="17"/>
                    <a:pt x="70" y="14"/>
                  </a:cubicBezTo>
                  <a:cubicBezTo>
                    <a:pt x="70" y="15"/>
                    <a:pt x="69" y="15"/>
                    <a:pt x="68" y="16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58" y="17"/>
                    <a:pt x="57" y="17"/>
                    <a:pt x="55" y="17"/>
                  </a:cubicBezTo>
                  <a:cubicBezTo>
                    <a:pt x="48" y="16"/>
                    <a:pt x="41" y="14"/>
                    <a:pt x="34" y="12"/>
                  </a:cubicBezTo>
                  <a:cubicBezTo>
                    <a:pt x="31" y="12"/>
                    <a:pt x="29" y="11"/>
                    <a:pt x="27" y="9"/>
                  </a:cubicBezTo>
                  <a:cubicBezTo>
                    <a:pt x="25" y="7"/>
                    <a:pt x="23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4D4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0" name="Freeform 789">
              <a:extLst>
                <a:ext uri="{FF2B5EF4-FFF2-40B4-BE49-F238E27FC236}">
                  <a16:creationId xmlns:a16="http://schemas.microsoft.com/office/drawing/2014/main" id="{7B03BB96-A383-4798-BDE2-76FCD4DE2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4" y="5329243"/>
              <a:ext cx="292100" cy="1042988"/>
            </a:xfrm>
            <a:custGeom>
              <a:avLst/>
              <a:gdLst>
                <a:gd name="T0" fmla="*/ 65 w 129"/>
                <a:gd name="T1" fmla="*/ 21 h 461"/>
                <a:gd name="T2" fmla="*/ 55 w 129"/>
                <a:gd name="T3" fmla="*/ 42 h 461"/>
                <a:gd name="T4" fmla="*/ 66 w 129"/>
                <a:gd name="T5" fmla="*/ 65 h 461"/>
                <a:gd name="T6" fmla="*/ 92 w 129"/>
                <a:gd name="T7" fmla="*/ 133 h 461"/>
                <a:gd name="T8" fmla="*/ 117 w 129"/>
                <a:gd name="T9" fmla="*/ 181 h 461"/>
                <a:gd name="T10" fmla="*/ 124 w 129"/>
                <a:gd name="T11" fmla="*/ 233 h 461"/>
                <a:gd name="T12" fmla="*/ 115 w 129"/>
                <a:gd name="T13" fmla="*/ 258 h 461"/>
                <a:gd name="T14" fmla="*/ 110 w 129"/>
                <a:gd name="T15" fmla="*/ 286 h 461"/>
                <a:gd name="T16" fmla="*/ 108 w 129"/>
                <a:gd name="T17" fmla="*/ 383 h 461"/>
                <a:gd name="T18" fmla="*/ 111 w 129"/>
                <a:gd name="T19" fmla="*/ 394 h 461"/>
                <a:gd name="T20" fmla="*/ 114 w 129"/>
                <a:gd name="T21" fmla="*/ 404 h 461"/>
                <a:gd name="T22" fmla="*/ 111 w 129"/>
                <a:gd name="T23" fmla="*/ 407 h 461"/>
                <a:gd name="T24" fmla="*/ 116 w 129"/>
                <a:gd name="T25" fmla="*/ 418 h 461"/>
                <a:gd name="T26" fmla="*/ 111 w 129"/>
                <a:gd name="T27" fmla="*/ 422 h 461"/>
                <a:gd name="T28" fmla="*/ 116 w 129"/>
                <a:gd name="T29" fmla="*/ 435 h 461"/>
                <a:gd name="T30" fmla="*/ 115 w 129"/>
                <a:gd name="T31" fmla="*/ 442 h 461"/>
                <a:gd name="T32" fmla="*/ 121 w 129"/>
                <a:gd name="T33" fmla="*/ 448 h 461"/>
                <a:gd name="T34" fmla="*/ 116 w 129"/>
                <a:gd name="T35" fmla="*/ 459 h 461"/>
                <a:gd name="T36" fmla="*/ 103 w 129"/>
                <a:gd name="T37" fmla="*/ 460 h 461"/>
                <a:gd name="T38" fmla="*/ 82 w 129"/>
                <a:gd name="T39" fmla="*/ 455 h 461"/>
                <a:gd name="T40" fmla="*/ 75 w 129"/>
                <a:gd name="T41" fmla="*/ 452 h 461"/>
                <a:gd name="T42" fmla="*/ 69 w 129"/>
                <a:gd name="T43" fmla="*/ 439 h 461"/>
                <a:gd name="T44" fmla="*/ 68 w 129"/>
                <a:gd name="T45" fmla="*/ 399 h 461"/>
                <a:gd name="T46" fmla="*/ 65 w 129"/>
                <a:gd name="T47" fmla="*/ 205 h 461"/>
                <a:gd name="T48" fmla="*/ 46 w 129"/>
                <a:gd name="T49" fmla="*/ 130 h 461"/>
                <a:gd name="T50" fmla="*/ 28 w 129"/>
                <a:gd name="T51" fmla="*/ 94 h 461"/>
                <a:gd name="T52" fmla="*/ 4 w 129"/>
                <a:gd name="T53" fmla="*/ 8 h 461"/>
                <a:gd name="T54" fmla="*/ 8 w 129"/>
                <a:gd name="T55" fmla="*/ 0 h 461"/>
                <a:gd name="T56" fmla="*/ 12 w 129"/>
                <a:gd name="T57" fmla="*/ 1 h 461"/>
                <a:gd name="T58" fmla="*/ 31 w 129"/>
                <a:gd name="T59" fmla="*/ 11 h 461"/>
                <a:gd name="T60" fmla="*/ 65 w 129"/>
                <a:gd name="T61" fmla="*/ 2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461">
                  <a:moveTo>
                    <a:pt x="65" y="21"/>
                  </a:moveTo>
                  <a:cubicBezTo>
                    <a:pt x="57" y="24"/>
                    <a:pt x="53" y="34"/>
                    <a:pt x="55" y="42"/>
                  </a:cubicBezTo>
                  <a:cubicBezTo>
                    <a:pt x="56" y="51"/>
                    <a:pt x="61" y="58"/>
                    <a:pt x="66" y="65"/>
                  </a:cubicBezTo>
                  <a:cubicBezTo>
                    <a:pt x="77" y="87"/>
                    <a:pt x="82" y="111"/>
                    <a:pt x="92" y="133"/>
                  </a:cubicBezTo>
                  <a:cubicBezTo>
                    <a:pt x="100" y="149"/>
                    <a:pt x="110" y="164"/>
                    <a:pt x="117" y="181"/>
                  </a:cubicBezTo>
                  <a:cubicBezTo>
                    <a:pt x="124" y="197"/>
                    <a:pt x="129" y="216"/>
                    <a:pt x="124" y="233"/>
                  </a:cubicBezTo>
                  <a:cubicBezTo>
                    <a:pt x="122" y="242"/>
                    <a:pt x="118" y="250"/>
                    <a:pt x="115" y="258"/>
                  </a:cubicBezTo>
                  <a:cubicBezTo>
                    <a:pt x="113" y="267"/>
                    <a:pt x="111" y="276"/>
                    <a:pt x="110" y="286"/>
                  </a:cubicBezTo>
                  <a:cubicBezTo>
                    <a:pt x="106" y="318"/>
                    <a:pt x="106" y="350"/>
                    <a:pt x="108" y="383"/>
                  </a:cubicBezTo>
                  <a:cubicBezTo>
                    <a:pt x="108" y="386"/>
                    <a:pt x="109" y="390"/>
                    <a:pt x="111" y="394"/>
                  </a:cubicBezTo>
                  <a:cubicBezTo>
                    <a:pt x="112" y="397"/>
                    <a:pt x="115" y="401"/>
                    <a:pt x="114" y="404"/>
                  </a:cubicBezTo>
                  <a:cubicBezTo>
                    <a:pt x="113" y="405"/>
                    <a:pt x="112" y="406"/>
                    <a:pt x="111" y="407"/>
                  </a:cubicBezTo>
                  <a:cubicBezTo>
                    <a:pt x="110" y="411"/>
                    <a:pt x="113" y="415"/>
                    <a:pt x="116" y="418"/>
                  </a:cubicBezTo>
                  <a:cubicBezTo>
                    <a:pt x="115" y="420"/>
                    <a:pt x="113" y="421"/>
                    <a:pt x="111" y="422"/>
                  </a:cubicBezTo>
                  <a:cubicBezTo>
                    <a:pt x="115" y="424"/>
                    <a:pt x="118" y="430"/>
                    <a:pt x="116" y="435"/>
                  </a:cubicBezTo>
                  <a:cubicBezTo>
                    <a:pt x="113" y="436"/>
                    <a:pt x="113" y="440"/>
                    <a:pt x="115" y="442"/>
                  </a:cubicBezTo>
                  <a:cubicBezTo>
                    <a:pt x="117" y="444"/>
                    <a:pt x="119" y="446"/>
                    <a:pt x="121" y="448"/>
                  </a:cubicBezTo>
                  <a:cubicBezTo>
                    <a:pt x="122" y="452"/>
                    <a:pt x="120" y="457"/>
                    <a:pt x="116" y="459"/>
                  </a:cubicBezTo>
                  <a:cubicBezTo>
                    <a:pt x="112" y="460"/>
                    <a:pt x="107" y="461"/>
                    <a:pt x="103" y="460"/>
                  </a:cubicBezTo>
                  <a:cubicBezTo>
                    <a:pt x="96" y="459"/>
                    <a:pt x="89" y="457"/>
                    <a:pt x="82" y="455"/>
                  </a:cubicBezTo>
                  <a:cubicBezTo>
                    <a:pt x="79" y="455"/>
                    <a:pt x="77" y="454"/>
                    <a:pt x="75" y="452"/>
                  </a:cubicBezTo>
                  <a:cubicBezTo>
                    <a:pt x="72" y="449"/>
                    <a:pt x="70" y="444"/>
                    <a:pt x="69" y="439"/>
                  </a:cubicBezTo>
                  <a:cubicBezTo>
                    <a:pt x="68" y="426"/>
                    <a:pt x="67" y="413"/>
                    <a:pt x="68" y="399"/>
                  </a:cubicBezTo>
                  <a:cubicBezTo>
                    <a:pt x="69" y="335"/>
                    <a:pt x="68" y="270"/>
                    <a:pt x="65" y="205"/>
                  </a:cubicBezTo>
                  <a:cubicBezTo>
                    <a:pt x="64" y="179"/>
                    <a:pt x="56" y="154"/>
                    <a:pt x="46" y="130"/>
                  </a:cubicBezTo>
                  <a:cubicBezTo>
                    <a:pt x="41" y="118"/>
                    <a:pt x="34" y="106"/>
                    <a:pt x="28" y="94"/>
                  </a:cubicBezTo>
                  <a:cubicBezTo>
                    <a:pt x="13" y="67"/>
                    <a:pt x="0" y="38"/>
                    <a:pt x="4" y="8"/>
                  </a:cubicBezTo>
                  <a:cubicBezTo>
                    <a:pt x="4" y="4"/>
                    <a:pt x="5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9" y="4"/>
                    <a:pt x="25" y="7"/>
                    <a:pt x="31" y="11"/>
                  </a:cubicBezTo>
                  <a:cubicBezTo>
                    <a:pt x="42" y="17"/>
                    <a:pt x="53" y="21"/>
                    <a:pt x="65" y="21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1" name="Freeform 790">
              <a:extLst>
                <a:ext uri="{FF2B5EF4-FFF2-40B4-BE49-F238E27FC236}">
                  <a16:creationId xmlns:a16="http://schemas.microsoft.com/office/drawing/2014/main" id="{88065C17-8DDC-44C6-9E38-BA62D41A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015" y="5329243"/>
              <a:ext cx="279401" cy="1039813"/>
            </a:xfrm>
            <a:custGeom>
              <a:avLst/>
              <a:gdLst>
                <a:gd name="T0" fmla="*/ 6 w 123"/>
                <a:gd name="T1" fmla="*/ 0 h 460"/>
                <a:gd name="T2" fmla="*/ 5 w 123"/>
                <a:gd name="T3" fmla="*/ 0 h 460"/>
                <a:gd name="T4" fmla="*/ 1 w 123"/>
                <a:gd name="T5" fmla="*/ 8 h 460"/>
                <a:gd name="T6" fmla="*/ 0 w 123"/>
                <a:gd name="T7" fmla="*/ 18 h 460"/>
                <a:gd name="T8" fmla="*/ 25 w 123"/>
                <a:gd name="T9" fmla="*/ 94 h 460"/>
                <a:gd name="T10" fmla="*/ 43 w 123"/>
                <a:gd name="T11" fmla="*/ 130 h 460"/>
                <a:gd name="T12" fmla="*/ 62 w 123"/>
                <a:gd name="T13" fmla="*/ 205 h 460"/>
                <a:gd name="T14" fmla="*/ 65 w 123"/>
                <a:gd name="T15" fmla="*/ 348 h 460"/>
                <a:gd name="T16" fmla="*/ 65 w 123"/>
                <a:gd name="T17" fmla="*/ 399 h 460"/>
                <a:gd name="T18" fmla="*/ 65 w 123"/>
                <a:gd name="T19" fmla="*/ 410 h 460"/>
                <a:gd name="T20" fmla="*/ 66 w 123"/>
                <a:gd name="T21" fmla="*/ 439 h 460"/>
                <a:gd name="T22" fmla="*/ 72 w 123"/>
                <a:gd name="T23" fmla="*/ 452 h 460"/>
                <a:gd name="T24" fmla="*/ 79 w 123"/>
                <a:gd name="T25" fmla="*/ 455 h 460"/>
                <a:gd name="T26" fmla="*/ 100 w 123"/>
                <a:gd name="T27" fmla="*/ 460 h 460"/>
                <a:gd name="T28" fmla="*/ 105 w 123"/>
                <a:gd name="T29" fmla="*/ 460 h 460"/>
                <a:gd name="T30" fmla="*/ 113 w 123"/>
                <a:gd name="T31" fmla="*/ 459 h 460"/>
                <a:gd name="T32" fmla="*/ 118 w 123"/>
                <a:gd name="T33" fmla="*/ 451 h 460"/>
                <a:gd name="T34" fmla="*/ 118 w 123"/>
                <a:gd name="T35" fmla="*/ 448 h 460"/>
                <a:gd name="T36" fmla="*/ 112 w 123"/>
                <a:gd name="T37" fmla="*/ 442 h 460"/>
                <a:gd name="T38" fmla="*/ 111 w 123"/>
                <a:gd name="T39" fmla="*/ 439 h 460"/>
                <a:gd name="T40" fmla="*/ 113 w 123"/>
                <a:gd name="T41" fmla="*/ 435 h 460"/>
                <a:gd name="T42" fmla="*/ 114 w 123"/>
                <a:gd name="T43" fmla="*/ 432 h 460"/>
                <a:gd name="T44" fmla="*/ 108 w 123"/>
                <a:gd name="T45" fmla="*/ 422 h 460"/>
                <a:gd name="T46" fmla="*/ 108 w 123"/>
                <a:gd name="T47" fmla="*/ 422 h 460"/>
                <a:gd name="T48" fmla="*/ 108 w 123"/>
                <a:gd name="T49" fmla="*/ 422 h 460"/>
                <a:gd name="T50" fmla="*/ 113 w 123"/>
                <a:gd name="T51" fmla="*/ 418 h 460"/>
                <a:gd name="T52" fmla="*/ 108 w 123"/>
                <a:gd name="T53" fmla="*/ 409 h 460"/>
                <a:gd name="T54" fmla="*/ 108 w 123"/>
                <a:gd name="T55" fmla="*/ 407 h 460"/>
                <a:gd name="T56" fmla="*/ 111 w 123"/>
                <a:gd name="T57" fmla="*/ 404 h 460"/>
                <a:gd name="T58" fmla="*/ 111 w 123"/>
                <a:gd name="T59" fmla="*/ 402 h 460"/>
                <a:gd name="T60" fmla="*/ 108 w 123"/>
                <a:gd name="T61" fmla="*/ 394 h 460"/>
                <a:gd name="T62" fmla="*/ 105 w 123"/>
                <a:gd name="T63" fmla="*/ 383 h 460"/>
                <a:gd name="T64" fmla="*/ 104 w 123"/>
                <a:gd name="T65" fmla="*/ 345 h 460"/>
                <a:gd name="T66" fmla="*/ 107 w 123"/>
                <a:gd name="T67" fmla="*/ 286 h 460"/>
                <a:gd name="T68" fmla="*/ 112 w 123"/>
                <a:gd name="T69" fmla="*/ 258 h 460"/>
                <a:gd name="T70" fmla="*/ 121 w 123"/>
                <a:gd name="T71" fmla="*/ 233 h 460"/>
                <a:gd name="T72" fmla="*/ 123 w 123"/>
                <a:gd name="T73" fmla="*/ 219 h 460"/>
                <a:gd name="T74" fmla="*/ 114 w 123"/>
                <a:gd name="T75" fmla="*/ 181 h 460"/>
                <a:gd name="T76" fmla="*/ 89 w 123"/>
                <a:gd name="T77" fmla="*/ 133 h 460"/>
                <a:gd name="T78" fmla="*/ 63 w 123"/>
                <a:gd name="T79" fmla="*/ 65 h 460"/>
                <a:gd name="T80" fmla="*/ 52 w 123"/>
                <a:gd name="T81" fmla="*/ 42 h 460"/>
                <a:gd name="T82" fmla="*/ 52 w 123"/>
                <a:gd name="T83" fmla="*/ 39 h 460"/>
                <a:gd name="T84" fmla="*/ 62 w 123"/>
                <a:gd name="T85" fmla="*/ 21 h 460"/>
                <a:gd name="T86" fmla="*/ 28 w 123"/>
                <a:gd name="T87" fmla="*/ 11 h 460"/>
                <a:gd name="T88" fmla="*/ 9 w 123"/>
                <a:gd name="T89" fmla="*/ 1 h 460"/>
                <a:gd name="T90" fmla="*/ 6 w 123"/>
                <a:gd name="T91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3" h="460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2" y="0"/>
                    <a:pt x="1" y="4"/>
                    <a:pt x="1" y="8"/>
                  </a:cubicBezTo>
                  <a:cubicBezTo>
                    <a:pt x="0" y="11"/>
                    <a:pt x="0" y="14"/>
                    <a:pt x="0" y="18"/>
                  </a:cubicBezTo>
                  <a:cubicBezTo>
                    <a:pt x="0" y="44"/>
                    <a:pt x="12" y="70"/>
                    <a:pt x="25" y="94"/>
                  </a:cubicBezTo>
                  <a:cubicBezTo>
                    <a:pt x="31" y="106"/>
                    <a:pt x="38" y="118"/>
                    <a:pt x="43" y="130"/>
                  </a:cubicBezTo>
                  <a:cubicBezTo>
                    <a:pt x="53" y="154"/>
                    <a:pt x="61" y="179"/>
                    <a:pt x="62" y="205"/>
                  </a:cubicBezTo>
                  <a:cubicBezTo>
                    <a:pt x="64" y="253"/>
                    <a:pt x="65" y="300"/>
                    <a:pt x="65" y="348"/>
                  </a:cubicBezTo>
                  <a:cubicBezTo>
                    <a:pt x="65" y="365"/>
                    <a:pt x="65" y="382"/>
                    <a:pt x="65" y="399"/>
                  </a:cubicBezTo>
                  <a:cubicBezTo>
                    <a:pt x="65" y="403"/>
                    <a:pt x="65" y="407"/>
                    <a:pt x="65" y="410"/>
                  </a:cubicBezTo>
                  <a:cubicBezTo>
                    <a:pt x="65" y="420"/>
                    <a:pt x="65" y="430"/>
                    <a:pt x="66" y="439"/>
                  </a:cubicBezTo>
                  <a:cubicBezTo>
                    <a:pt x="67" y="444"/>
                    <a:pt x="69" y="449"/>
                    <a:pt x="72" y="452"/>
                  </a:cubicBezTo>
                  <a:cubicBezTo>
                    <a:pt x="74" y="454"/>
                    <a:pt x="76" y="455"/>
                    <a:pt x="79" y="455"/>
                  </a:cubicBezTo>
                  <a:cubicBezTo>
                    <a:pt x="86" y="457"/>
                    <a:pt x="93" y="459"/>
                    <a:pt x="100" y="460"/>
                  </a:cubicBezTo>
                  <a:cubicBezTo>
                    <a:pt x="102" y="460"/>
                    <a:pt x="103" y="460"/>
                    <a:pt x="105" y="460"/>
                  </a:cubicBezTo>
                  <a:cubicBezTo>
                    <a:pt x="108" y="460"/>
                    <a:pt x="110" y="460"/>
                    <a:pt x="113" y="459"/>
                  </a:cubicBezTo>
                  <a:cubicBezTo>
                    <a:pt x="116" y="457"/>
                    <a:pt x="118" y="454"/>
                    <a:pt x="118" y="451"/>
                  </a:cubicBezTo>
                  <a:cubicBezTo>
                    <a:pt x="118" y="450"/>
                    <a:pt x="118" y="449"/>
                    <a:pt x="118" y="448"/>
                  </a:cubicBezTo>
                  <a:cubicBezTo>
                    <a:pt x="116" y="446"/>
                    <a:pt x="114" y="444"/>
                    <a:pt x="112" y="442"/>
                  </a:cubicBezTo>
                  <a:cubicBezTo>
                    <a:pt x="111" y="441"/>
                    <a:pt x="111" y="440"/>
                    <a:pt x="111" y="439"/>
                  </a:cubicBezTo>
                  <a:cubicBezTo>
                    <a:pt x="111" y="437"/>
                    <a:pt x="112" y="435"/>
                    <a:pt x="113" y="435"/>
                  </a:cubicBezTo>
                  <a:cubicBezTo>
                    <a:pt x="113" y="434"/>
                    <a:pt x="114" y="433"/>
                    <a:pt x="114" y="432"/>
                  </a:cubicBezTo>
                  <a:cubicBezTo>
                    <a:pt x="114" y="428"/>
                    <a:pt x="112" y="424"/>
                    <a:pt x="108" y="422"/>
                  </a:cubicBezTo>
                  <a:cubicBezTo>
                    <a:pt x="108" y="422"/>
                    <a:pt x="108" y="422"/>
                    <a:pt x="108" y="422"/>
                  </a:cubicBezTo>
                  <a:cubicBezTo>
                    <a:pt x="108" y="422"/>
                    <a:pt x="108" y="422"/>
                    <a:pt x="108" y="422"/>
                  </a:cubicBezTo>
                  <a:cubicBezTo>
                    <a:pt x="110" y="421"/>
                    <a:pt x="112" y="420"/>
                    <a:pt x="113" y="418"/>
                  </a:cubicBezTo>
                  <a:cubicBezTo>
                    <a:pt x="111" y="415"/>
                    <a:pt x="108" y="412"/>
                    <a:pt x="108" y="409"/>
                  </a:cubicBezTo>
                  <a:cubicBezTo>
                    <a:pt x="108" y="409"/>
                    <a:pt x="108" y="408"/>
                    <a:pt x="108" y="407"/>
                  </a:cubicBezTo>
                  <a:cubicBezTo>
                    <a:pt x="109" y="406"/>
                    <a:pt x="110" y="405"/>
                    <a:pt x="111" y="404"/>
                  </a:cubicBezTo>
                  <a:cubicBezTo>
                    <a:pt x="111" y="403"/>
                    <a:pt x="111" y="403"/>
                    <a:pt x="111" y="402"/>
                  </a:cubicBezTo>
                  <a:cubicBezTo>
                    <a:pt x="111" y="399"/>
                    <a:pt x="109" y="397"/>
                    <a:pt x="108" y="394"/>
                  </a:cubicBezTo>
                  <a:cubicBezTo>
                    <a:pt x="106" y="390"/>
                    <a:pt x="105" y="386"/>
                    <a:pt x="105" y="383"/>
                  </a:cubicBezTo>
                  <a:cubicBezTo>
                    <a:pt x="104" y="370"/>
                    <a:pt x="104" y="357"/>
                    <a:pt x="104" y="345"/>
                  </a:cubicBezTo>
                  <a:cubicBezTo>
                    <a:pt x="104" y="325"/>
                    <a:pt x="105" y="305"/>
                    <a:pt x="107" y="286"/>
                  </a:cubicBezTo>
                  <a:cubicBezTo>
                    <a:pt x="108" y="276"/>
                    <a:pt x="110" y="267"/>
                    <a:pt x="112" y="258"/>
                  </a:cubicBezTo>
                  <a:cubicBezTo>
                    <a:pt x="115" y="250"/>
                    <a:pt x="119" y="242"/>
                    <a:pt x="121" y="233"/>
                  </a:cubicBezTo>
                  <a:cubicBezTo>
                    <a:pt x="123" y="228"/>
                    <a:pt x="123" y="224"/>
                    <a:pt x="123" y="219"/>
                  </a:cubicBezTo>
                  <a:cubicBezTo>
                    <a:pt x="123" y="206"/>
                    <a:pt x="119" y="193"/>
                    <a:pt x="114" y="181"/>
                  </a:cubicBezTo>
                  <a:cubicBezTo>
                    <a:pt x="107" y="164"/>
                    <a:pt x="97" y="149"/>
                    <a:pt x="89" y="133"/>
                  </a:cubicBezTo>
                  <a:cubicBezTo>
                    <a:pt x="79" y="111"/>
                    <a:pt x="74" y="87"/>
                    <a:pt x="63" y="65"/>
                  </a:cubicBezTo>
                  <a:cubicBezTo>
                    <a:pt x="58" y="58"/>
                    <a:pt x="53" y="51"/>
                    <a:pt x="52" y="42"/>
                  </a:cubicBezTo>
                  <a:cubicBezTo>
                    <a:pt x="52" y="41"/>
                    <a:pt x="52" y="40"/>
                    <a:pt x="52" y="39"/>
                  </a:cubicBezTo>
                  <a:cubicBezTo>
                    <a:pt x="52" y="31"/>
                    <a:pt x="55" y="24"/>
                    <a:pt x="62" y="21"/>
                  </a:cubicBezTo>
                  <a:cubicBezTo>
                    <a:pt x="50" y="21"/>
                    <a:pt x="39" y="17"/>
                    <a:pt x="28" y="11"/>
                  </a:cubicBezTo>
                  <a:cubicBezTo>
                    <a:pt x="22" y="7"/>
                    <a:pt x="16" y="4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2" name="Freeform 791">
              <a:extLst>
                <a:ext uri="{FF2B5EF4-FFF2-40B4-BE49-F238E27FC236}">
                  <a16:creationId xmlns:a16="http://schemas.microsoft.com/office/drawing/2014/main" id="{DF242394-3DC3-4B7C-A938-86DC77679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7" y="5187955"/>
              <a:ext cx="528639" cy="1227138"/>
            </a:xfrm>
            <a:custGeom>
              <a:avLst/>
              <a:gdLst>
                <a:gd name="T0" fmla="*/ 72 w 234"/>
                <a:gd name="T1" fmla="*/ 5 h 542"/>
                <a:gd name="T2" fmla="*/ 58 w 234"/>
                <a:gd name="T3" fmla="*/ 0 h 542"/>
                <a:gd name="T4" fmla="*/ 42 w 234"/>
                <a:gd name="T5" fmla="*/ 8 h 542"/>
                <a:gd name="T6" fmla="*/ 27 w 234"/>
                <a:gd name="T7" fmla="*/ 21 h 542"/>
                <a:gd name="T8" fmla="*/ 9 w 234"/>
                <a:gd name="T9" fmla="*/ 102 h 542"/>
                <a:gd name="T10" fmla="*/ 31 w 234"/>
                <a:gd name="T11" fmla="*/ 141 h 542"/>
                <a:gd name="T12" fmla="*/ 49 w 234"/>
                <a:gd name="T13" fmla="*/ 166 h 542"/>
                <a:gd name="T14" fmla="*/ 131 w 234"/>
                <a:gd name="T15" fmla="*/ 281 h 542"/>
                <a:gd name="T16" fmla="*/ 134 w 234"/>
                <a:gd name="T17" fmla="*/ 285 h 542"/>
                <a:gd name="T18" fmla="*/ 137 w 234"/>
                <a:gd name="T19" fmla="*/ 286 h 542"/>
                <a:gd name="T20" fmla="*/ 137 w 234"/>
                <a:gd name="T21" fmla="*/ 288 h 542"/>
                <a:gd name="T22" fmla="*/ 135 w 234"/>
                <a:gd name="T23" fmla="*/ 296 h 542"/>
                <a:gd name="T24" fmla="*/ 135 w 234"/>
                <a:gd name="T25" fmla="*/ 299 h 542"/>
                <a:gd name="T26" fmla="*/ 141 w 234"/>
                <a:gd name="T27" fmla="*/ 302 h 542"/>
                <a:gd name="T28" fmla="*/ 140 w 234"/>
                <a:gd name="T29" fmla="*/ 306 h 542"/>
                <a:gd name="T30" fmla="*/ 138 w 234"/>
                <a:gd name="T31" fmla="*/ 310 h 542"/>
                <a:gd name="T32" fmla="*/ 140 w 234"/>
                <a:gd name="T33" fmla="*/ 315 h 542"/>
                <a:gd name="T34" fmla="*/ 139 w 234"/>
                <a:gd name="T35" fmla="*/ 318 h 542"/>
                <a:gd name="T36" fmla="*/ 140 w 234"/>
                <a:gd name="T37" fmla="*/ 327 h 542"/>
                <a:gd name="T38" fmla="*/ 129 w 234"/>
                <a:gd name="T39" fmla="*/ 381 h 542"/>
                <a:gd name="T40" fmla="*/ 141 w 234"/>
                <a:gd name="T41" fmla="*/ 467 h 542"/>
                <a:gd name="T42" fmla="*/ 143 w 234"/>
                <a:gd name="T43" fmla="*/ 477 h 542"/>
                <a:gd name="T44" fmla="*/ 152 w 234"/>
                <a:gd name="T45" fmla="*/ 491 h 542"/>
                <a:gd name="T46" fmla="*/ 150 w 234"/>
                <a:gd name="T47" fmla="*/ 497 h 542"/>
                <a:gd name="T48" fmla="*/ 151 w 234"/>
                <a:gd name="T49" fmla="*/ 507 h 542"/>
                <a:gd name="T50" fmla="*/ 145 w 234"/>
                <a:gd name="T51" fmla="*/ 513 h 542"/>
                <a:gd name="T52" fmla="*/ 152 w 234"/>
                <a:gd name="T53" fmla="*/ 537 h 542"/>
                <a:gd name="T54" fmla="*/ 213 w 234"/>
                <a:gd name="T55" fmla="*/ 542 h 542"/>
                <a:gd name="T56" fmla="*/ 213 w 234"/>
                <a:gd name="T57" fmla="*/ 525 h 542"/>
                <a:gd name="T58" fmla="*/ 207 w 234"/>
                <a:gd name="T59" fmla="*/ 508 h 542"/>
                <a:gd name="T60" fmla="*/ 210 w 234"/>
                <a:gd name="T61" fmla="*/ 490 h 542"/>
                <a:gd name="T62" fmla="*/ 203 w 234"/>
                <a:gd name="T63" fmla="*/ 485 h 542"/>
                <a:gd name="T64" fmla="*/ 203 w 234"/>
                <a:gd name="T65" fmla="*/ 475 h 542"/>
                <a:gd name="T66" fmla="*/ 198 w 234"/>
                <a:gd name="T67" fmla="*/ 427 h 542"/>
                <a:gd name="T68" fmla="*/ 205 w 234"/>
                <a:gd name="T69" fmla="*/ 390 h 542"/>
                <a:gd name="T70" fmla="*/ 217 w 234"/>
                <a:gd name="T71" fmla="*/ 310 h 542"/>
                <a:gd name="T72" fmla="*/ 226 w 234"/>
                <a:gd name="T73" fmla="*/ 264 h 542"/>
                <a:gd name="T74" fmla="*/ 210 w 234"/>
                <a:gd name="T75" fmla="*/ 246 h 542"/>
                <a:gd name="T76" fmla="*/ 202 w 234"/>
                <a:gd name="T77" fmla="*/ 226 h 542"/>
                <a:gd name="T78" fmla="*/ 163 w 234"/>
                <a:gd name="T79" fmla="*/ 141 h 542"/>
                <a:gd name="T80" fmla="*/ 155 w 234"/>
                <a:gd name="T81" fmla="*/ 119 h 542"/>
                <a:gd name="T82" fmla="*/ 154 w 234"/>
                <a:gd name="T83" fmla="*/ 99 h 542"/>
                <a:gd name="T84" fmla="*/ 152 w 234"/>
                <a:gd name="T85" fmla="*/ 62 h 542"/>
                <a:gd name="T86" fmla="*/ 147 w 234"/>
                <a:gd name="T87" fmla="*/ 47 h 542"/>
                <a:gd name="T88" fmla="*/ 138 w 234"/>
                <a:gd name="T89" fmla="*/ 38 h 542"/>
                <a:gd name="T90" fmla="*/ 72 w 234"/>
                <a:gd name="T91" fmla="*/ 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4" h="542">
                  <a:moveTo>
                    <a:pt x="72" y="5"/>
                  </a:moveTo>
                  <a:cubicBezTo>
                    <a:pt x="68" y="2"/>
                    <a:pt x="63" y="1"/>
                    <a:pt x="58" y="0"/>
                  </a:cubicBezTo>
                  <a:cubicBezTo>
                    <a:pt x="52" y="1"/>
                    <a:pt x="47" y="4"/>
                    <a:pt x="42" y="8"/>
                  </a:cubicBezTo>
                  <a:cubicBezTo>
                    <a:pt x="37" y="12"/>
                    <a:pt x="32" y="17"/>
                    <a:pt x="27" y="21"/>
                  </a:cubicBezTo>
                  <a:cubicBezTo>
                    <a:pt x="7" y="43"/>
                    <a:pt x="0" y="74"/>
                    <a:pt x="9" y="102"/>
                  </a:cubicBezTo>
                  <a:cubicBezTo>
                    <a:pt x="14" y="116"/>
                    <a:pt x="23" y="129"/>
                    <a:pt x="31" y="141"/>
                  </a:cubicBezTo>
                  <a:cubicBezTo>
                    <a:pt x="49" y="166"/>
                    <a:pt x="49" y="166"/>
                    <a:pt x="49" y="166"/>
                  </a:cubicBezTo>
                  <a:cubicBezTo>
                    <a:pt x="76" y="205"/>
                    <a:pt x="103" y="244"/>
                    <a:pt x="131" y="281"/>
                  </a:cubicBezTo>
                  <a:cubicBezTo>
                    <a:pt x="131" y="283"/>
                    <a:pt x="132" y="285"/>
                    <a:pt x="134" y="285"/>
                  </a:cubicBezTo>
                  <a:cubicBezTo>
                    <a:pt x="135" y="285"/>
                    <a:pt x="136" y="285"/>
                    <a:pt x="137" y="286"/>
                  </a:cubicBezTo>
                  <a:cubicBezTo>
                    <a:pt x="137" y="287"/>
                    <a:pt x="137" y="287"/>
                    <a:pt x="137" y="288"/>
                  </a:cubicBezTo>
                  <a:cubicBezTo>
                    <a:pt x="137" y="291"/>
                    <a:pt x="136" y="293"/>
                    <a:pt x="135" y="296"/>
                  </a:cubicBezTo>
                  <a:cubicBezTo>
                    <a:pt x="135" y="297"/>
                    <a:pt x="135" y="298"/>
                    <a:pt x="135" y="299"/>
                  </a:cubicBezTo>
                  <a:cubicBezTo>
                    <a:pt x="136" y="301"/>
                    <a:pt x="140" y="300"/>
                    <a:pt x="141" y="302"/>
                  </a:cubicBezTo>
                  <a:cubicBezTo>
                    <a:pt x="142" y="303"/>
                    <a:pt x="141" y="305"/>
                    <a:pt x="140" y="306"/>
                  </a:cubicBezTo>
                  <a:cubicBezTo>
                    <a:pt x="139" y="307"/>
                    <a:pt x="137" y="308"/>
                    <a:pt x="138" y="310"/>
                  </a:cubicBezTo>
                  <a:cubicBezTo>
                    <a:pt x="138" y="311"/>
                    <a:pt x="140" y="313"/>
                    <a:pt x="140" y="315"/>
                  </a:cubicBezTo>
                  <a:cubicBezTo>
                    <a:pt x="140" y="316"/>
                    <a:pt x="139" y="317"/>
                    <a:pt x="139" y="318"/>
                  </a:cubicBezTo>
                  <a:cubicBezTo>
                    <a:pt x="137" y="321"/>
                    <a:pt x="137" y="324"/>
                    <a:pt x="140" y="327"/>
                  </a:cubicBezTo>
                  <a:cubicBezTo>
                    <a:pt x="141" y="345"/>
                    <a:pt x="132" y="363"/>
                    <a:pt x="129" y="381"/>
                  </a:cubicBezTo>
                  <a:cubicBezTo>
                    <a:pt x="126" y="410"/>
                    <a:pt x="139" y="438"/>
                    <a:pt x="141" y="467"/>
                  </a:cubicBezTo>
                  <a:cubicBezTo>
                    <a:pt x="141" y="471"/>
                    <a:pt x="142" y="474"/>
                    <a:pt x="143" y="477"/>
                  </a:cubicBezTo>
                  <a:cubicBezTo>
                    <a:pt x="146" y="482"/>
                    <a:pt x="152" y="485"/>
                    <a:pt x="152" y="491"/>
                  </a:cubicBezTo>
                  <a:cubicBezTo>
                    <a:pt x="152" y="493"/>
                    <a:pt x="151" y="495"/>
                    <a:pt x="150" y="497"/>
                  </a:cubicBezTo>
                  <a:cubicBezTo>
                    <a:pt x="150" y="501"/>
                    <a:pt x="151" y="504"/>
                    <a:pt x="151" y="507"/>
                  </a:cubicBezTo>
                  <a:cubicBezTo>
                    <a:pt x="151" y="511"/>
                    <a:pt x="149" y="515"/>
                    <a:pt x="145" y="513"/>
                  </a:cubicBezTo>
                  <a:cubicBezTo>
                    <a:pt x="148" y="521"/>
                    <a:pt x="150" y="529"/>
                    <a:pt x="152" y="537"/>
                  </a:cubicBezTo>
                  <a:cubicBezTo>
                    <a:pt x="213" y="542"/>
                    <a:pt x="213" y="542"/>
                    <a:pt x="213" y="542"/>
                  </a:cubicBezTo>
                  <a:cubicBezTo>
                    <a:pt x="214" y="536"/>
                    <a:pt x="214" y="531"/>
                    <a:pt x="213" y="525"/>
                  </a:cubicBezTo>
                  <a:cubicBezTo>
                    <a:pt x="211" y="519"/>
                    <a:pt x="209" y="514"/>
                    <a:pt x="207" y="508"/>
                  </a:cubicBezTo>
                  <a:cubicBezTo>
                    <a:pt x="205" y="502"/>
                    <a:pt x="206" y="495"/>
                    <a:pt x="210" y="490"/>
                  </a:cubicBezTo>
                  <a:cubicBezTo>
                    <a:pt x="206" y="490"/>
                    <a:pt x="204" y="488"/>
                    <a:pt x="203" y="485"/>
                  </a:cubicBezTo>
                  <a:cubicBezTo>
                    <a:pt x="202" y="481"/>
                    <a:pt x="202" y="478"/>
                    <a:pt x="203" y="475"/>
                  </a:cubicBezTo>
                  <a:cubicBezTo>
                    <a:pt x="205" y="459"/>
                    <a:pt x="198" y="443"/>
                    <a:pt x="198" y="427"/>
                  </a:cubicBezTo>
                  <a:cubicBezTo>
                    <a:pt x="198" y="414"/>
                    <a:pt x="203" y="402"/>
                    <a:pt x="205" y="390"/>
                  </a:cubicBezTo>
                  <a:cubicBezTo>
                    <a:pt x="210" y="363"/>
                    <a:pt x="205" y="334"/>
                    <a:pt x="217" y="310"/>
                  </a:cubicBezTo>
                  <a:cubicBezTo>
                    <a:pt x="224" y="295"/>
                    <a:pt x="234" y="279"/>
                    <a:pt x="226" y="264"/>
                  </a:cubicBezTo>
                  <a:cubicBezTo>
                    <a:pt x="222" y="257"/>
                    <a:pt x="215" y="252"/>
                    <a:pt x="210" y="246"/>
                  </a:cubicBezTo>
                  <a:cubicBezTo>
                    <a:pt x="206" y="240"/>
                    <a:pt x="204" y="233"/>
                    <a:pt x="202" y="226"/>
                  </a:cubicBezTo>
                  <a:cubicBezTo>
                    <a:pt x="192" y="196"/>
                    <a:pt x="177" y="169"/>
                    <a:pt x="163" y="141"/>
                  </a:cubicBezTo>
                  <a:cubicBezTo>
                    <a:pt x="160" y="134"/>
                    <a:pt x="157" y="127"/>
                    <a:pt x="155" y="119"/>
                  </a:cubicBezTo>
                  <a:cubicBezTo>
                    <a:pt x="154" y="112"/>
                    <a:pt x="154" y="106"/>
                    <a:pt x="154" y="99"/>
                  </a:cubicBezTo>
                  <a:cubicBezTo>
                    <a:pt x="154" y="86"/>
                    <a:pt x="153" y="74"/>
                    <a:pt x="152" y="62"/>
                  </a:cubicBezTo>
                  <a:cubicBezTo>
                    <a:pt x="152" y="57"/>
                    <a:pt x="150" y="51"/>
                    <a:pt x="147" y="47"/>
                  </a:cubicBezTo>
                  <a:cubicBezTo>
                    <a:pt x="145" y="43"/>
                    <a:pt x="142" y="40"/>
                    <a:pt x="138" y="38"/>
                  </a:cubicBezTo>
                  <a:cubicBezTo>
                    <a:pt x="118" y="24"/>
                    <a:pt x="94" y="16"/>
                    <a:pt x="72" y="5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3" name="Freeform 792">
              <a:extLst>
                <a:ext uri="{FF2B5EF4-FFF2-40B4-BE49-F238E27FC236}">
                  <a16:creationId xmlns:a16="http://schemas.microsoft.com/office/drawing/2014/main" id="{50C597A4-2F2C-45E6-A3A2-99C3552C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90" y="6378581"/>
              <a:ext cx="287338" cy="228600"/>
            </a:xfrm>
            <a:custGeom>
              <a:avLst/>
              <a:gdLst>
                <a:gd name="T0" fmla="*/ 9 w 127"/>
                <a:gd name="T1" fmla="*/ 95 h 101"/>
                <a:gd name="T2" fmla="*/ 27 w 127"/>
                <a:gd name="T3" fmla="*/ 97 h 101"/>
                <a:gd name="T4" fmla="*/ 39 w 127"/>
                <a:gd name="T5" fmla="*/ 91 h 101"/>
                <a:gd name="T6" fmla="*/ 46 w 127"/>
                <a:gd name="T7" fmla="*/ 93 h 101"/>
                <a:gd name="T8" fmla="*/ 50 w 127"/>
                <a:gd name="T9" fmla="*/ 95 h 101"/>
                <a:gd name="T10" fmla="*/ 57 w 127"/>
                <a:gd name="T11" fmla="*/ 97 h 101"/>
                <a:gd name="T12" fmla="*/ 84 w 127"/>
                <a:gd name="T13" fmla="*/ 99 h 101"/>
                <a:gd name="T14" fmla="*/ 119 w 127"/>
                <a:gd name="T15" fmla="*/ 97 h 101"/>
                <a:gd name="T16" fmla="*/ 124 w 127"/>
                <a:gd name="T17" fmla="*/ 93 h 101"/>
                <a:gd name="T18" fmla="*/ 120 w 127"/>
                <a:gd name="T19" fmla="*/ 80 h 101"/>
                <a:gd name="T20" fmla="*/ 107 w 127"/>
                <a:gd name="T21" fmla="*/ 72 h 101"/>
                <a:gd name="T22" fmla="*/ 91 w 127"/>
                <a:gd name="T23" fmla="*/ 41 h 101"/>
                <a:gd name="T24" fmla="*/ 79 w 127"/>
                <a:gd name="T25" fmla="*/ 23 h 101"/>
                <a:gd name="T26" fmla="*/ 66 w 127"/>
                <a:gd name="T27" fmla="*/ 10 h 101"/>
                <a:gd name="T28" fmla="*/ 31 w 127"/>
                <a:gd name="T29" fmla="*/ 2 h 101"/>
                <a:gd name="T30" fmla="*/ 8 w 127"/>
                <a:gd name="T31" fmla="*/ 8 h 101"/>
                <a:gd name="T32" fmla="*/ 3 w 127"/>
                <a:gd name="T33" fmla="*/ 49 h 101"/>
                <a:gd name="T34" fmla="*/ 9 w 127"/>
                <a:gd name="T35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01">
                  <a:moveTo>
                    <a:pt x="9" y="95"/>
                  </a:moveTo>
                  <a:cubicBezTo>
                    <a:pt x="14" y="97"/>
                    <a:pt x="21" y="97"/>
                    <a:pt x="27" y="97"/>
                  </a:cubicBezTo>
                  <a:cubicBezTo>
                    <a:pt x="27" y="92"/>
                    <a:pt x="34" y="91"/>
                    <a:pt x="39" y="91"/>
                  </a:cubicBezTo>
                  <a:cubicBezTo>
                    <a:pt x="42" y="91"/>
                    <a:pt x="44" y="91"/>
                    <a:pt x="46" y="93"/>
                  </a:cubicBezTo>
                  <a:cubicBezTo>
                    <a:pt x="48" y="93"/>
                    <a:pt x="49" y="95"/>
                    <a:pt x="50" y="95"/>
                  </a:cubicBezTo>
                  <a:cubicBezTo>
                    <a:pt x="52" y="97"/>
                    <a:pt x="55" y="97"/>
                    <a:pt x="57" y="97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95" y="100"/>
                    <a:pt x="108" y="101"/>
                    <a:pt x="119" y="97"/>
                  </a:cubicBezTo>
                  <a:cubicBezTo>
                    <a:pt x="121" y="96"/>
                    <a:pt x="123" y="95"/>
                    <a:pt x="124" y="93"/>
                  </a:cubicBezTo>
                  <a:cubicBezTo>
                    <a:pt x="127" y="89"/>
                    <a:pt x="124" y="83"/>
                    <a:pt x="120" y="80"/>
                  </a:cubicBezTo>
                  <a:cubicBezTo>
                    <a:pt x="116" y="77"/>
                    <a:pt x="111" y="75"/>
                    <a:pt x="107" y="72"/>
                  </a:cubicBezTo>
                  <a:cubicBezTo>
                    <a:pt x="97" y="65"/>
                    <a:pt x="96" y="52"/>
                    <a:pt x="91" y="41"/>
                  </a:cubicBezTo>
                  <a:cubicBezTo>
                    <a:pt x="88" y="35"/>
                    <a:pt x="84" y="29"/>
                    <a:pt x="79" y="23"/>
                  </a:cubicBezTo>
                  <a:cubicBezTo>
                    <a:pt x="75" y="18"/>
                    <a:pt x="71" y="14"/>
                    <a:pt x="66" y="10"/>
                  </a:cubicBezTo>
                  <a:cubicBezTo>
                    <a:pt x="56" y="3"/>
                    <a:pt x="43" y="3"/>
                    <a:pt x="31" y="2"/>
                  </a:cubicBezTo>
                  <a:cubicBezTo>
                    <a:pt x="22" y="1"/>
                    <a:pt x="14" y="0"/>
                    <a:pt x="8" y="8"/>
                  </a:cubicBezTo>
                  <a:cubicBezTo>
                    <a:pt x="0" y="18"/>
                    <a:pt x="3" y="37"/>
                    <a:pt x="3" y="49"/>
                  </a:cubicBezTo>
                  <a:cubicBezTo>
                    <a:pt x="4" y="64"/>
                    <a:pt x="6" y="80"/>
                    <a:pt x="9" y="95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4" name="Rectangle 793">
              <a:extLst>
                <a:ext uri="{FF2B5EF4-FFF2-40B4-BE49-F238E27FC236}">
                  <a16:creationId xmlns:a16="http://schemas.microsoft.com/office/drawing/2014/main" id="{460B0A01-404B-465A-8040-2C8ED3D6E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579" y="5543554"/>
              <a:ext cx="704851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5" name="Oval 794">
              <a:extLst>
                <a:ext uri="{FF2B5EF4-FFF2-40B4-BE49-F238E27FC236}">
                  <a16:creationId xmlns:a16="http://schemas.microsoft.com/office/drawing/2014/main" id="{312133C0-F564-42F7-BAA8-C9C8F60AC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2" y="4681541"/>
              <a:ext cx="276225" cy="276225"/>
            </a:xfrm>
            <a:prstGeom prst="ellipse">
              <a:avLst/>
            </a:pr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6" name="Freeform 795">
              <a:extLst>
                <a:ext uri="{FF2B5EF4-FFF2-40B4-BE49-F238E27FC236}">
                  <a16:creationId xmlns:a16="http://schemas.microsoft.com/office/drawing/2014/main" id="{1E844D06-12BE-43CD-8353-B34CC518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2" y="4832353"/>
              <a:ext cx="403225" cy="333375"/>
            </a:xfrm>
            <a:custGeom>
              <a:avLst/>
              <a:gdLst>
                <a:gd name="T0" fmla="*/ 118 w 178"/>
                <a:gd name="T1" fmla="*/ 12 h 147"/>
                <a:gd name="T2" fmla="*/ 85 w 178"/>
                <a:gd name="T3" fmla="*/ 21 h 147"/>
                <a:gd name="T4" fmla="*/ 15 w 178"/>
                <a:gd name="T5" fmla="*/ 42 h 147"/>
                <a:gd name="T6" fmla="*/ 7 w 178"/>
                <a:gd name="T7" fmla="*/ 47 h 147"/>
                <a:gd name="T8" fmla="*/ 3 w 178"/>
                <a:gd name="T9" fmla="*/ 56 h 147"/>
                <a:gd name="T10" fmla="*/ 0 w 178"/>
                <a:gd name="T11" fmla="*/ 77 h 147"/>
                <a:gd name="T12" fmla="*/ 6 w 178"/>
                <a:gd name="T13" fmla="*/ 97 h 147"/>
                <a:gd name="T14" fmla="*/ 44 w 178"/>
                <a:gd name="T15" fmla="*/ 141 h 147"/>
                <a:gd name="T16" fmla="*/ 53 w 178"/>
                <a:gd name="T17" fmla="*/ 145 h 147"/>
                <a:gd name="T18" fmla="*/ 77 w 178"/>
                <a:gd name="T19" fmla="*/ 140 h 147"/>
                <a:gd name="T20" fmla="*/ 99 w 178"/>
                <a:gd name="T21" fmla="*/ 141 h 147"/>
                <a:gd name="T22" fmla="*/ 119 w 178"/>
                <a:gd name="T23" fmla="*/ 144 h 147"/>
                <a:gd name="T24" fmla="*/ 128 w 178"/>
                <a:gd name="T25" fmla="*/ 134 h 147"/>
                <a:gd name="T26" fmla="*/ 145 w 178"/>
                <a:gd name="T27" fmla="*/ 97 h 147"/>
                <a:gd name="T28" fmla="*/ 151 w 178"/>
                <a:gd name="T29" fmla="*/ 83 h 147"/>
                <a:gd name="T30" fmla="*/ 176 w 178"/>
                <a:gd name="T31" fmla="*/ 45 h 147"/>
                <a:gd name="T32" fmla="*/ 177 w 178"/>
                <a:gd name="T33" fmla="*/ 38 h 147"/>
                <a:gd name="T34" fmla="*/ 172 w 178"/>
                <a:gd name="T35" fmla="*/ 35 h 147"/>
                <a:gd name="T36" fmla="*/ 148 w 178"/>
                <a:gd name="T37" fmla="*/ 16 h 147"/>
                <a:gd name="T38" fmla="*/ 131 w 178"/>
                <a:gd name="T39" fmla="*/ 0 h 147"/>
                <a:gd name="T40" fmla="*/ 118 w 178"/>
                <a:gd name="T41" fmla="*/ 1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47">
                  <a:moveTo>
                    <a:pt x="118" y="12"/>
                  </a:moveTo>
                  <a:cubicBezTo>
                    <a:pt x="109" y="20"/>
                    <a:pt x="97" y="20"/>
                    <a:pt x="85" y="21"/>
                  </a:cubicBezTo>
                  <a:cubicBezTo>
                    <a:pt x="61" y="24"/>
                    <a:pt x="37" y="31"/>
                    <a:pt x="15" y="42"/>
                  </a:cubicBezTo>
                  <a:cubicBezTo>
                    <a:pt x="12" y="43"/>
                    <a:pt x="9" y="45"/>
                    <a:pt x="7" y="47"/>
                  </a:cubicBezTo>
                  <a:cubicBezTo>
                    <a:pt x="5" y="50"/>
                    <a:pt x="3" y="53"/>
                    <a:pt x="3" y="56"/>
                  </a:cubicBezTo>
                  <a:cubicBezTo>
                    <a:pt x="1" y="63"/>
                    <a:pt x="0" y="70"/>
                    <a:pt x="0" y="77"/>
                  </a:cubicBezTo>
                  <a:cubicBezTo>
                    <a:pt x="1" y="84"/>
                    <a:pt x="3" y="91"/>
                    <a:pt x="6" y="97"/>
                  </a:cubicBezTo>
                  <a:cubicBezTo>
                    <a:pt x="15" y="115"/>
                    <a:pt x="28" y="130"/>
                    <a:pt x="44" y="141"/>
                  </a:cubicBezTo>
                  <a:cubicBezTo>
                    <a:pt x="47" y="143"/>
                    <a:pt x="50" y="144"/>
                    <a:pt x="53" y="145"/>
                  </a:cubicBezTo>
                  <a:cubicBezTo>
                    <a:pt x="61" y="147"/>
                    <a:pt x="69" y="142"/>
                    <a:pt x="77" y="140"/>
                  </a:cubicBezTo>
                  <a:cubicBezTo>
                    <a:pt x="84" y="138"/>
                    <a:pt x="92" y="138"/>
                    <a:pt x="99" y="141"/>
                  </a:cubicBezTo>
                  <a:cubicBezTo>
                    <a:pt x="106" y="143"/>
                    <a:pt x="113" y="147"/>
                    <a:pt x="119" y="144"/>
                  </a:cubicBezTo>
                  <a:cubicBezTo>
                    <a:pt x="123" y="142"/>
                    <a:pt x="126" y="138"/>
                    <a:pt x="128" y="134"/>
                  </a:cubicBezTo>
                  <a:cubicBezTo>
                    <a:pt x="134" y="122"/>
                    <a:pt x="140" y="110"/>
                    <a:pt x="145" y="97"/>
                  </a:cubicBezTo>
                  <a:cubicBezTo>
                    <a:pt x="146" y="92"/>
                    <a:pt x="148" y="88"/>
                    <a:pt x="151" y="83"/>
                  </a:cubicBezTo>
                  <a:cubicBezTo>
                    <a:pt x="158" y="70"/>
                    <a:pt x="170" y="59"/>
                    <a:pt x="176" y="45"/>
                  </a:cubicBezTo>
                  <a:cubicBezTo>
                    <a:pt x="177" y="43"/>
                    <a:pt x="178" y="41"/>
                    <a:pt x="177" y="38"/>
                  </a:cubicBezTo>
                  <a:cubicBezTo>
                    <a:pt x="176" y="37"/>
                    <a:pt x="174" y="35"/>
                    <a:pt x="172" y="35"/>
                  </a:cubicBezTo>
                  <a:cubicBezTo>
                    <a:pt x="163" y="30"/>
                    <a:pt x="155" y="23"/>
                    <a:pt x="148" y="16"/>
                  </a:cubicBezTo>
                  <a:cubicBezTo>
                    <a:pt x="144" y="12"/>
                    <a:pt x="136" y="1"/>
                    <a:pt x="131" y="0"/>
                  </a:cubicBezTo>
                  <a:cubicBezTo>
                    <a:pt x="124" y="0"/>
                    <a:pt x="122" y="8"/>
                    <a:pt x="118" y="12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7" name="Freeform 796">
              <a:extLst>
                <a:ext uri="{FF2B5EF4-FFF2-40B4-BE49-F238E27FC236}">
                  <a16:creationId xmlns:a16="http://schemas.microsoft.com/office/drawing/2014/main" id="{AFEB5C38-1002-417D-BA07-20095D21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3" y="4930778"/>
              <a:ext cx="677864" cy="508000"/>
            </a:xfrm>
            <a:custGeom>
              <a:avLst/>
              <a:gdLst>
                <a:gd name="T0" fmla="*/ 296 w 300"/>
                <a:gd name="T1" fmla="*/ 93 h 225"/>
                <a:gd name="T2" fmla="*/ 273 w 300"/>
                <a:gd name="T3" fmla="*/ 93 h 225"/>
                <a:gd name="T4" fmla="*/ 215 w 300"/>
                <a:gd name="T5" fmla="*/ 77 h 225"/>
                <a:gd name="T6" fmla="*/ 201 w 300"/>
                <a:gd name="T7" fmla="*/ 66 h 225"/>
                <a:gd name="T8" fmla="*/ 197 w 300"/>
                <a:gd name="T9" fmla="*/ 52 h 225"/>
                <a:gd name="T10" fmla="*/ 194 w 300"/>
                <a:gd name="T11" fmla="*/ 29 h 225"/>
                <a:gd name="T12" fmla="*/ 195 w 300"/>
                <a:gd name="T13" fmla="*/ 6 h 225"/>
                <a:gd name="T14" fmla="*/ 193 w 300"/>
                <a:gd name="T15" fmla="*/ 1 h 225"/>
                <a:gd name="T16" fmla="*/ 189 w 300"/>
                <a:gd name="T17" fmla="*/ 0 h 225"/>
                <a:gd name="T18" fmla="*/ 168 w 300"/>
                <a:gd name="T19" fmla="*/ 16 h 225"/>
                <a:gd name="T20" fmla="*/ 155 w 300"/>
                <a:gd name="T21" fmla="*/ 25 h 225"/>
                <a:gd name="T22" fmla="*/ 140 w 300"/>
                <a:gd name="T23" fmla="*/ 35 h 225"/>
                <a:gd name="T24" fmla="*/ 138 w 300"/>
                <a:gd name="T25" fmla="*/ 42 h 225"/>
                <a:gd name="T26" fmla="*/ 112 w 300"/>
                <a:gd name="T27" fmla="*/ 58 h 225"/>
                <a:gd name="T28" fmla="*/ 109 w 300"/>
                <a:gd name="T29" fmla="*/ 67 h 225"/>
                <a:gd name="T30" fmla="*/ 99 w 300"/>
                <a:gd name="T31" fmla="*/ 69 h 225"/>
                <a:gd name="T32" fmla="*/ 70 w 300"/>
                <a:gd name="T33" fmla="*/ 93 h 225"/>
                <a:gd name="T34" fmla="*/ 39 w 300"/>
                <a:gd name="T35" fmla="*/ 103 h 225"/>
                <a:gd name="T36" fmla="*/ 23 w 300"/>
                <a:gd name="T37" fmla="*/ 111 h 225"/>
                <a:gd name="T38" fmla="*/ 4 w 300"/>
                <a:gd name="T39" fmla="*/ 112 h 225"/>
                <a:gd name="T40" fmla="*/ 1 w 300"/>
                <a:gd name="T41" fmla="*/ 113 h 225"/>
                <a:gd name="T42" fmla="*/ 0 w 300"/>
                <a:gd name="T43" fmla="*/ 117 h 225"/>
                <a:gd name="T44" fmla="*/ 69 w 300"/>
                <a:gd name="T45" fmla="*/ 204 h 225"/>
                <a:gd name="T46" fmla="*/ 75 w 300"/>
                <a:gd name="T47" fmla="*/ 207 h 225"/>
                <a:gd name="T48" fmla="*/ 88 w 300"/>
                <a:gd name="T49" fmla="*/ 223 h 225"/>
                <a:gd name="T50" fmla="*/ 101 w 300"/>
                <a:gd name="T51" fmla="*/ 220 h 225"/>
                <a:gd name="T52" fmla="*/ 111 w 300"/>
                <a:gd name="T53" fmla="*/ 210 h 225"/>
                <a:gd name="T54" fmla="*/ 133 w 300"/>
                <a:gd name="T55" fmla="*/ 198 h 225"/>
                <a:gd name="T56" fmla="*/ 155 w 300"/>
                <a:gd name="T57" fmla="*/ 193 h 225"/>
                <a:gd name="T58" fmla="*/ 162 w 300"/>
                <a:gd name="T59" fmla="*/ 186 h 225"/>
                <a:gd name="T60" fmla="*/ 178 w 300"/>
                <a:gd name="T61" fmla="*/ 176 h 225"/>
                <a:gd name="T62" fmla="*/ 228 w 300"/>
                <a:gd name="T63" fmla="*/ 166 h 225"/>
                <a:gd name="T64" fmla="*/ 275 w 300"/>
                <a:gd name="T65" fmla="*/ 161 h 225"/>
                <a:gd name="T66" fmla="*/ 286 w 300"/>
                <a:gd name="T67" fmla="*/ 155 h 225"/>
                <a:gd name="T68" fmla="*/ 293 w 300"/>
                <a:gd name="T69" fmla="*/ 143 h 225"/>
                <a:gd name="T70" fmla="*/ 296 w 300"/>
                <a:gd name="T71" fmla="*/ 9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0" h="225">
                  <a:moveTo>
                    <a:pt x="296" y="93"/>
                  </a:moveTo>
                  <a:cubicBezTo>
                    <a:pt x="289" y="97"/>
                    <a:pt x="281" y="95"/>
                    <a:pt x="273" y="93"/>
                  </a:cubicBezTo>
                  <a:cubicBezTo>
                    <a:pt x="254" y="89"/>
                    <a:pt x="234" y="85"/>
                    <a:pt x="215" y="77"/>
                  </a:cubicBezTo>
                  <a:cubicBezTo>
                    <a:pt x="210" y="74"/>
                    <a:pt x="205" y="71"/>
                    <a:pt x="201" y="66"/>
                  </a:cubicBezTo>
                  <a:cubicBezTo>
                    <a:pt x="199" y="61"/>
                    <a:pt x="197" y="57"/>
                    <a:pt x="197" y="52"/>
                  </a:cubicBezTo>
                  <a:cubicBezTo>
                    <a:pt x="194" y="29"/>
                    <a:pt x="194" y="29"/>
                    <a:pt x="194" y="29"/>
                  </a:cubicBezTo>
                  <a:cubicBezTo>
                    <a:pt x="193" y="21"/>
                    <a:pt x="195" y="14"/>
                    <a:pt x="195" y="6"/>
                  </a:cubicBezTo>
                  <a:cubicBezTo>
                    <a:pt x="195" y="4"/>
                    <a:pt x="195" y="2"/>
                    <a:pt x="193" y="1"/>
                  </a:cubicBezTo>
                  <a:cubicBezTo>
                    <a:pt x="192" y="0"/>
                    <a:pt x="191" y="0"/>
                    <a:pt x="189" y="0"/>
                  </a:cubicBezTo>
                  <a:cubicBezTo>
                    <a:pt x="180" y="0"/>
                    <a:pt x="175" y="9"/>
                    <a:pt x="168" y="16"/>
                  </a:cubicBezTo>
                  <a:cubicBezTo>
                    <a:pt x="165" y="20"/>
                    <a:pt x="160" y="23"/>
                    <a:pt x="155" y="25"/>
                  </a:cubicBezTo>
                  <a:cubicBezTo>
                    <a:pt x="150" y="27"/>
                    <a:pt x="142" y="29"/>
                    <a:pt x="140" y="35"/>
                  </a:cubicBezTo>
                  <a:cubicBezTo>
                    <a:pt x="139" y="37"/>
                    <a:pt x="139" y="40"/>
                    <a:pt x="138" y="42"/>
                  </a:cubicBezTo>
                  <a:cubicBezTo>
                    <a:pt x="134" y="52"/>
                    <a:pt x="116" y="49"/>
                    <a:pt x="112" y="58"/>
                  </a:cubicBezTo>
                  <a:cubicBezTo>
                    <a:pt x="111" y="61"/>
                    <a:pt x="111" y="64"/>
                    <a:pt x="109" y="67"/>
                  </a:cubicBezTo>
                  <a:cubicBezTo>
                    <a:pt x="107" y="69"/>
                    <a:pt x="103" y="69"/>
                    <a:pt x="99" y="69"/>
                  </a:cubicBezTo>
                  <a:cubicBezTo>
                    <a:pt x="87" y="71"/>
                    <a:pt x="81" y="86"/>
                    <a:pt x="70" y="93"/>
                  </a:cubicBezTo>
                  <a:cubicBezTo>
                    <a:pt x="61" y="99"/>
                    <a:pt x="49" y="99"/>
                    <a:pt x="39" y="103"/>
                  </a:cubicBezTo>
                  <a:cubicBezTo>
                    <a:pt x="34" y="106"/>
                    <a:pt x="28" y="109"/>
                    <a:pt x="23" y="111"/>
                  </a:cubicBezTo>
                  <a:cubicBezTo>
                    <a:pt x="17" y="112"/>
                    <a:pt x="11" y="113"/>
                    <a:pt x="4" y="112"/>
                  </a:cubicBezTo>
                  <a:cubicBezTo>
                    <a:pt x="3" y="112"/>
                    <a:pt x="2" y="112"/>
                    <a:pt x="1" y="113"/>
                  </a:cubicBezTo>
                  <a:cubicBezTo>
                    <a:pt x="0" y="115"/>
                    <a:pt x="0" y="116"/>
                    <a:pt x="0" y="117"/>
                  </a:cubicBezTo>
                  <a:cubicBezTo>
                    <a:pt x="6" y="157"/>
                    <a:pt x="33" y="190"/>
                    <a:pt x="69" y="204"/>
                  </a:cubicBezTo>
                  <a:cubicBezTo>
                    <a:pt x="71" y="205"/>
                    <a:pt x="73" y="206"/>
                    <a:pt x="75" y="207"/>
                  </a:cubicBezTo>
                  <a:cubicBezTo>
                    <a:pt x="81" y="211"/>
                    <a:pt x="82" y="220"/>
                    <a:pt x="88" y="223"/>
                  </a:cubicBezTo>
                  <a:cubicBezTo>
                    <a:pt x="93" y="225"/>
                    <a:pt x="98" y="224"/>
                    <a:pt x="101" y="220"/>
                  </a:cubicBezTo>
                  <a:cubicBezTo>
                    <a:pt x="105" y="217"/>
                    <a:pt x="108" y="213"/>
                    <a:pt x="111" y="210"/>
                  </a:cubicBezTo>
                  <a:cubicBezTo>
                    <a:pt x="117" y="204"/>
                    <a:pt x="124" y="200"/>
                    <a:pt x="133" y="198"/>
                  </a:cubicBezTo>
                  <a:cubicBezTo>
                    <a:pt x="140" y="197"/>
                    <a:pt x="149" y="198"/>
                    <a:pt x="155" y="193"/>
                  </a:cubicBezTo>
                  <a:cubicBezTo>
                    <a:pt x="157" y="191"/>
                    <a:pt x="160" y="189"/>
                    <a:pt x="162" y="186"/>
                  </a:cubicBezTo>
                  <a:cubicBezTo>
                    <a:pt x="166" y="182"/>
                    <a:pt x="172" y="178"/>
                    <a:pt x="178" y="176"/>
                  </a:cubicBezTo>
                  <a:cubicBezTo>
                    <a:pt x="194" y="170"/>
                    <a:pt x="211" y="167"/>
                    <a:pt x="228" y="166"/>
                  </a:cubicBezTo>
                  <a:cubicBezTo>
                    <a:pt x="244" y="165"/>
                    <a:pt x="260" y="166"/>
                    <a:pt x="275" y="161"/>
                  </a:cubicBezTo>
                  <a:cubicBezTo>
                    <a:pt x="279" y="160"/>
                    <a:pt x="283" y="158"/>
                    <a:pt x="286" y="155"/>
                  </a:cubicBezTo>
                  <a:cubicBezTo>
                    <a:pt x="289" y="152"/>
                    <a:pt x="292" y="147"/>
                    <a:pt x="293" y="143"/>
                  </a:cubicBezTo>
                  <a:cubicBezTo>
                    <a:pt x="299" y="127"/>
                    <a:pt x="300" y="110"/>
                    <a:pt x="296" y="93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8" name="Freeform 797">
              <a:extLst>
                <a:ext uri="{FF2B5EF4-FFF2-40B4-BE49-F238E27FC236}">
                  <a16:creationId xmlns:a16="http://schemas.microsoft.com/office/drawing/2014/main" id="{14FDCAA5-D928-4BAB-A785-F899013AC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115" y="4933952"/>
              <a:ext cx="233364" cy="79375"/>
            </a:xfrm>
            <a:custGeom>
              <a:avLst/>
              <a:gdLst>
                <a:gd name="T0" fmla="*/ 36 w 103"/>
                <a:gd name="T1" fmla="*/ 1 h 35"/>
                <a:gd name="T2" fmla="*/ 49 w 103"/>
                <a:gd name="T3" fmla="*/ 1 h 35"/>
                <a:gd name="T4" fmla="*/ 65 w 103"/>
                <a:gd name="T5" fmla="*/ 0 h 35"/>
                <a:gd name="T6" fmla="*/ 103 w 103"/>
                <a:gd name="T7" fmla="*/ 28 h 35"/>
                <a:gd name="T8" fmla="*/ 103 w 103"/>
                <a:gd name="T9" fmla="*/ 32 h 35"/>
                <a:gd name="T10" fmla="*/ 100 w 103"/>
                <a:gd name="T11" fmla="*/ 34 h 35"/>
                <a:gd name="T12" fmla="*/ 93 w 103"/>
                <a:gd name="T13" fmla="*/ 21 h 35"/>
                <a:gd name="T14" fmla="*/ 72 w 103"/>
                <a:gd name="T15" fmla="*/ 6 h 35"/>
                <a:gd name="T16" fmla="*/ 47 w 103"/>
                <a:gd name="T17" fmla="*/ 5 h 35"/>
                <a:gd name="T18" fmla="*/ 37 w 103"/>
                <a:gd name="T19" fmla="*/ 8 h 35"/>
                <a:gd name="T20" fmla="*/ 20 w 103"/>
                <a:gd name="T21" fmla="*/ 12 h 35"/>
                <a:gd name="T22" fmla="*/ 11 w 103"/>
                <a:gd name="T23" fmla="*/ 15 h 35"/>
                <a:gd name="T24" fmla="*/ 3 w 103"/>
                <a:gd name="T25" fmla="*/ 19 h 35"/>
                <a:gd name="T26" fmla="*/ 4 w 103"/>
                <a:gd name="T27" fmla="*/ 15 h 35"/>
                <a:gd name="T28" fmla="*/ 15 w 103"/>
                <a:gd name="T29" fmla="*/ 7 h 35"/>
                <a:gd name="T30" fmla="*/ 36 w 103"/>
                <a:gd name="T31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35">
                  <a:moveTo>
                    <a:pt x="36" y="1"/>
                  </a:moveTo>
                  <a:cubicBezTo>
                    <a:pt x="40" y="1"/>
                    <a:pt x="45" y="1"/>
                    <a:pt x="49" y="1"/>
                  </a:cubicBezTo>
                  <a:cubicBezTo>
                    <a:pt x="55" y="1"/>
                    <a:pt x="60" y="0"/>
                    <a:pt x="65" y="0"/>
                  </a:cubicBezTo>
                  <a:cubicBezTo>
                    <a:pt x="83" y="0"/>
                    <a:pt x="98" y="12"/>
                    <a:pt x="103" y="28"/>
                  </a:cubicBezTo>
                  <a:cubicBezTo>
                    <a:pt x="103" y="30"/>
                    <a:pt x="103" y="31"/>
                    <a:pt x="103" y="32"/>
                  </a:cubicBezTo>
                  <a:cubicBezTo>
                    <a:pt x="102" y="34"/>
                    <a:pt x="101" y="35"/>
                    <a:pt x="100" y="34"/>
                  </a:cubicBezTo>
                  <a:cubicBezTo>
                    <a:pt x="98" y="30"/>
                    <a:pt x="96" y="25"/>
                    <a:pt x="93" y="21"/>
                  </a:cubicBezTo>
                  <a:cubicBezTo>
                    <a:pt x="88" y="14"/>
                    <a:pt x="81" y="9"/>
                    <a:pt x="72" y="6"/>
                  </a:cubicBezTo>
                  <a:cubicBezTo>
                    <a:pt x="64" y="4"/>
                    <a:pt x="56" y="4"/>
                    <a:pt x="47" y="5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13"/>
                    <a:pt x="14" y="14"/>
                    <a:pt x="11" y="15"/>
                  </a:cubicBezTo>
                  <a:cubicBezTo>
                    <a:pt x="9" y="16"/>
                    <a:pt x="5" y="19"/>
                    <a:pt x="3" y="19"/>
                  </a:cubicBezTo>
                  <a:cubicBezTo>
                    <a:pt x="0" y="19"/>
                    <a:pt x="3" y="17"/>
                    <a:pt x="4" y="15"/>
                  </a:cubicBezTo>
                  <a:cubicBezTo>
                    <a:pt x="7" y="11"/>
                    <a:pt x="10" y="9"/>
                    <a:pt x="15" y="7"/>
                  </a:cubicBezTo>
                  <a:cubicBezTo>
                    <a:pt x="21" y="4"/>
                    <a:pt x="28" y="2"/>
                    <a:pt x="36" y="1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9" name="Freeform 798">
              <a:extLst>
                <a:ext uri="{FF2B5EF4-FFF2-40B4-BE49-F238E27FC236}">
                  <a16:creationId xmlns:a16="http://schemas.microsoft.com/office/drawing/2014/main" id="{4AB26E09-A710-4CAD-BEF5-4F2D08C59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7" y="4978402"/>
              <a:ext cx="508002" cy="942975"/>
            </a:xfrm>
            <a:custGeom>
              <a:avLst/>
              <a:gdLst>
                <a:gd name="T0" fmla="*/ 38 w 225"/>
                <a:gd name="T1" fmla="*/ 166 h 417"/>
                <a:gd name="T2" fmla="*/ 51 w 225"/>
                <a:gd name="T3" fmla="*/ 203 h 417"/>
                <a:gd name="T4" fmla="*/ 84 w 225"/>
                <a:gd name="T5" fmla="*/ 264 h 417"/>
                <a:gd name="T6" fmla="*/ 112 w 225"/>
                <a:gd name="T7" fmla="*/ 300 h 417"/>
                <a:gd name="T8" fmla="*/ 142 w 225"/>
                <a:gd name="T9" fmla="*/ 347 h 417"/>
                <a:gd name="T10" fmla="*/ 144 w 225"/>
                <a:gd name="T11" fmla="*/ 380 h 417"/>
                <a:gd name="T12" fmla="*/ 158 w 225"/>
                <a:gd name="T13" fmla="*/ 409 h 417"/>
                <a:gd name="T14" fmla="*/ 180 w 225"/>
                <a:gd name="T15" fmla="*/ 416 h 417"/>
                <a:gd name="T16" fmla="*/ 195 w 225"/>
                <a:gd name="T17" fmla="*/ 412 h 417"/>
                <a:gd name="T18" fmla="*/ 197 w 225"/>
                <a:gd name="T19" fmla="*/ 406 h 417"/>
                <a:gd name="T20" fmla="*/ 198 w 225"/>
                <a:gd name="T21" fmla="*/ 390 h 417"/>
                <a:gd name="T22" fmla="*/ 203 w 225"/>
                <a:gd name="T23" fmla="*/ 382 h 417"/>
                <a:gd name="T24" fmla="*/ 211 w 225"/>
                <a:gd name="T25" fmla="*/ 389 h 417"/>
                <a:gd name="T26" fmla="*/ 223 w 225"/>
                <a:gd name="T27" fmla="*/ 385 h 417"/>
                <a:gd name="T28" fmla="*/ 223 w 225"/>
                <a:gd name="T29" fmla="*/ 385 h 417"/>
                <a:gd name="T30" fmla="*/ 223 w 225"/>
                <a:gd name="T31" fmla="*/ 371 h 417"/>
                <a:gd name="T32" fmla="*/ 189 w 225"/>
                <a:gd name="T33" fmla="*/ 328 h 417"/>
                <a:gd name="T34" fmla="*/ 173 w 225"/>
                <a:gd name="T35" fmla="*/ 320 h 417"/>
                <a:gd name="T36" fmla="*/ 160 w 225"/>
                <a:gd name="T37" fmla="*/ 303 h 417"/>
                <a:gd name="T38" fmla="*/ 78 w 225"/>
                <a:gd name="T39" fmla="*/ 149 h 417"/>
                <a:gd name="T40" fmla="*/ 69 w 225"/>
                <a:gd name="T41" fmla="*/ 119 h 417"/>
                <a:gd name="T42" fmla="*/ 71 w 225"/>
                <a:gd name="T43" fmla="*/ 87 h 417"/>
                <a:gd name="T44" fmla="*/ 65 w 225"/>
                <a:gd name="T45" fmla="*/ 30 h 417"/>
                <a:gd name="T46" fmla="*/ 60 w 225"/>
                <a:gd name="T47" fmla="*/ 16 h 417"/>
                <a:gd name="T48" fmla="*/ 17 w 225"/>
                <a:gd name="T49" fmla="*/ 10 h 417"/>
                <a:gd name="T50" fmla="*/ 1 w 225"/>
                <a:gd name="T51" fmla="*/ 40 h 417"/>
                <a:gd name="T52" fmla="*/ 9 w 225"/>
                <a:gd name="T53" fmla="*/ 72 h 417"/>
                <a:gd name="T54" fmla="*/ 38 w 225"/>
                <a:gd name="T55" fmla="*/ 16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5" h="417">
                  <a:moveTo>
                    <a:pt x="38" y="166"/>
                  </a:moveTo>
                  <a:cubicBezTo>
                    <a:pt x="42" y="178"/>
                    <a:pt x="46" y="191"/>
                    <a:pt x="51" y="203"/>
                  </a:cubicBezTo>
                  <a:cubicBezTo>
                    <a:pt x="60" y="224"/>
                    <a:pt x="71" y="245"/>
                    <a:pt x="84" y="264"/>
                  </a:cubicBezTo>
                  <a:cubicBezTo>
                    <a:pt x="93" y="276"/>
                    <a:pt x="102" y="288"/>
                    <a:pt x="112" y="300"/>
                  </a:cubicBezTo>
                  <a:cubicBezTo>
                    <a:pt x="124" y="314"/>
                    <a:pt x="137" y="329"/>
                    <a:pt x="142" y="347"/>
                  </a:cubicBezTo>
                  <a:cubicBezTo>
                    <a:pt x="144" y="358"/>
                    <a:pt x="143" y="369"/>
                    <a:pt x="144" y="380"/>
                  </a:cubicBezTo>
                  <a:cubicBezTo>
                    <a:pt x="146" y="391"/>
                    <a:pt x="149" y="402"/>
                    <a:pt x="158" y="409"/>
                  </a:cubicBezTo>
                  <a:cubicBezTo>
                    <a:pt x="165" y="413"/>
                    <a:pt x="172" y="415"/>
                    <a:pt x="180" y="416"/>
                  </a:cubicBezTo>
                  <a:cubicBezTo>
                    <a:pt x="185" y="417"/>
                    <a:pt x="192" y="417"/>
                    <a:pt x="195" y="412"/>
                  </a:cubicBezTo>
                  <a:cubicBezTo>
                    <a:pt x="196" y="410"/>
                    <a:pt x="197" y="408"/>
                    <a:pt x="197" y="406"/>
                  </a:cubicBezTo>
                  <a:cubicBezTo>
                    <a:pt x="198" y="390"/>
                    <a:pt x="198" y="390"/>
                    <a:pt x="198" y="390"/>
                  </a:cubicBezTo>
                  <a:cubicBezTo>
                    <a:pt x="198" y="387"/>
                    <a:pt x="200" y="382"/>
                    <a:pt x="203" y="382"/>
                  </a:cubicBezTo>
                  <a:cubicBezTo>
                    <a:pt x="207" y="382"/>
                    <a:pt x="208" y="387"/>
                    <a:pt x="211" y="389"/>
                  </a:cubicBezTo>
                  <a:cubicBezTo>
                    <a:pt x="215" y="391"/>
                    <a:pt x="221" y="389"/>
                    <a:pt x="223" y="385"/>
                  </a:cubicBezTo>
                  <a:cubicBezTo>
                    <a:pt x="223" y="385"/>
                    <a:pt x="223" y="385"/>
                    <a:pt x="223" y="385"/>
                  </a:cubicBezTo>
                  <a:cubicBezTo>
                    <a:pt x="225" y="380"/>
                    <a:pt x="225" y="375"/>
                    <a:pt x="223" y="371"/>
                  </a:cubicBezTo>
                  <a:cubicBezTo>
                    <a:pt x="219" y="352"/>
                    <a:pt x="206" y="337"/>
                    <a:pt x="189" y="328"/>
                  </a:cubicBezTo>
                  <a:cubicBezTo>
                    <a:pt x="184" y="326"/>
                    <a:pt x="178" y="323"/>
                    <a:pt x="173" y="320"/>
                  </a:cubicBezTo>
                  <a:cubicBezTo>
                    <a:pt x="167" y="315"/>
                    <a:pt x="163" y="309"/>
                    <a:pt x="160" y="303"/>
                  </a:cubicBezTo>
                  <a:cubicBezTo>
                    <a:pt x="129" y="253"/>
                    <a:pt x="99" y="203"/>
                    <a:pt x="78" y="149"/>
                  </a:cubicBezTo>
                  <a:cubicBezTo>
                    <a:pt x="73" y="139"/>
                    <a:pt x="71" y="129"/>
                    <a:pt x="69" y="119"/>
                  </a:cubicBezTo>
                  <a:cubicBezTo>
                    <a:pt x="69" y="108"/>
                    <a:pt x="69" y="97"/>
                    <a:pt x="71" y="87"/>
                  </a:cubicBezTo>
                  <a:cubicBezTo>
                    <a:pt x="72" y="68"/>
                    <a:pt x="70" y="48"/>
                    <a:pt x="65" y="30"/>
                  </a:cubicBezTo>
                  <a:cubicBezTo>
                    <a:pt x="64" y="25"/>
                    <a:pt x="62" y="20"/>
                    <a:pt x="60" y="16"/>
                  </a:cubicBezTo>
                  <a:cubicBezTo>
                    <a:pt x="51" y="2"/>
                    <a:pt x="30" y="0"/>
                    <a:pt x="17" y="10"/>
                  </a:cubicBezTo>
                  <a:cubicBezTo>
                    <a:pt x="8" y="17"/>
                    <a:pt x="2" y="28"/>
                    <a:pt x="1" y="40"/>
                  </a:cubicBezTo>
                  <a:cubicBezTo>
                    <a:pt x="0" y="51"/>
                    <a:pt x="6" y="62"/>
                    <a:pt x="9" y="72"/>
                  </a:cubicBezTo>
                  <a:cubicBezTo>
                    <a:pt x="19" y="103"/>
                    <a:pt x="28" y="135"/>
                    <a:pt x="38" y="166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0" name="Freeform 799">
              <a:extLst>
                <a:ext uri="{FF2B5EF4-FFF2-40B4-BE49-F238E27FC236}">
                  <a16:creationId xmlns:a16="http://schemas.microsoft.com/office/drawing/2014/main" id="{D6E9D35F-F38E-48C5-A9DF-7063B0970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954" y="4603753"/>
              <a:ext cx="492125" cy="661988"/>
            </a:xfrm>
            <a:custGeom>
              <a:avLst/>
              <a:gdLst>
                <a:gd name="T0" fmla="*/ 216 w 217"/>
                <a:gd name="T1" fmla="*/ 52 h 292"/>
                <a:gd name="T2" fmla="*/ 207 w 217"/>
                <a:gd name="T3" fmla="*/ 39 h 292"/>
                <a:gd name="T4" fmla="*/ 191 w 217"/>
                <a:gd name="T5" fmla="*/ 29 h 292"/>
                <a:gd name="T6" fmla="*/ 180 w 217"/>
                <a:gd name="T7" fmla="*/ 16 h 292"/>
                <a:gd name="T8" fmla="*/ 162 w 217"/>
                <a:gd name="T9" fmla="*/ 7 h 292"/>
                <a:gd name="T10" fmla="*/ 120 w 217"/>
                <a:gd name="T11" fmla="*/ 0 h 292"/>
                <a:gd name="T12" fmla="*/ 80 w 217"/>
                <a:gd name="T13" fmla="*/ 11 h 292"/>
                <a:gd name="T14" fmla="*/ 73 w 217"/>
                <a:gd name="T15" fmla="*/ 17 h 292"/>
                <a:gd name="T16" fmla="*/ 69 w 217"/>
                <a:gd name="T17" fmla="*/ 27 h 292"/>
                <a:gd name="T18" fmla="*/ 59 w 217"/>
                <a:gd name="T19" fmla="*/ 59 h 292"/>
                <a:gd name="T20" fmla="*/ 39 w 217"/>
                <a:gd name="T21" fmla="*/ 91 h 292"/>
                <a:gd name="T22" fmla="*/ 3 w 217"/>
                <a:gd name="T23" fmla="*/ 118 h 292"/>
                <a:gd name="T24" fmla="*/ 1 w 217"/>
                <a:gd name="T25" fmla="*/ 125 h 292"/>
                <a:gd name="T26" fmla="*/ 9 w 217"/>
                <a:gd name="T27" fmla="*/ 132 h 292"/>
                <a:gd name="T28" fmla="*/ 51 w 217"/>
                <a:gd name="T29" fmla="*/ 173 h 292"/>
                <a:gd name="T30" fmla="*/ 48 w 217"/>
                <a:gd name="T31" fmla="*/ 224 h 292"/>
                <a:gd name="T32" fmla="*/ 42 w 217"/>
                <a:gd name="T33" fmla="*/ 242 h 292"/>
                <a:gd name="T34" fmla="*/ 75 w 217"/>
                <a:gd name="T35" fmla="*/ 254 h 292"/>
                <a:gd name="T36" fmla="*/ 76 w 217"/>
                <a:gd name="T37" fmla="*/ 264 h 292"/>
                <a:gd name="T38" fmla="*/ 96 w 217"/>
                <a:gd name="T39" fmla="*/ 286 h 292"/>
                <a:gd name="T40" fmla="*/ 132 w 217"/>
                <a:gd name="T41" fmla="*/ 292 h 292"/>
                <a:gd name="T42" fmla="*/ 133 w 217"/>
                <a:gd name="T43" fmla="*/ 268 h 292"/>
                <a:gd name="T44" fmla="*/ 132 w 217"/>
                <a:gd name="T45" fmla="*/ 263 h 292"/>
                <a:gd name="T46" fmla="*/ 136 w 217"/>
                <a:gd name="T47" fmla="*/ 258 h 292"/>
                <a:gd name="T48" fmla="*/ 139 w 217"/>
                <a:gd name="T49" fmla="*/ 212 h 292"/>
                <a:gd name="T50" fmla="*/ 114 w 217"/>
                <a:gd name="T51" fmla="*/ 167 h 292"/>
                <a:gd name="T52" fmla="*/ 118 w 217"/>
                <a:gd name="T53" fmla="*/ 144 h 292"/>
                <a:gd name="T54" fmla="*/ 129 w 217"/>
                <a:gd name="T55" fmla="*/ 136 h 292"/>
                <a:gd name="T56" fmla="*/ 145 w 217"/>
                <a:gd name="T57" fmla="*/ 116 h 292"/>
                <a:gd name="T58" fmla="*/ 159 w 217"/>
                <a:gd name="T59" fmla="*/ 86 h 292"/>
                <a:gd name="T60" fmla="*/ 196 w 217"/>
                <a:gd name="T61" fmla="*/ 77 h 292"/>
                <a:gd name="T62" fmla="*/ 216 w 217"/>
                <a:gd name="T63" fmla="*/ 5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292">
                  <a:moveTo>
                    <a:pt x="216" y="52"/>
                  </a:moveTo>
                  <a:cubicBezTo>
                    <a:pt x="217" y="47"/>
                    <a:pt x="212" y="42"/>
                    <a:pt x="207" y="39"/>
                  </a:cubicBezTo>
                  <a:cubicBezTo>
                    <a:pt x="202" y="36"/>
                    <a:pt x="196" y="33"/>
                    <a:pt x="191" y="29"/>
                  </a:cubicBezTo>
                  <a:cubicBezTo>
                    <a:pt x="187" y="25"/>
                    <a:pt x="184" y="20"/>
                    <a:pt x="180" y="16"/>
                  </a:cubicBezTo>
                  <a:cubicBezTo>
                    <a:pt x="174" y="12"/>
                    <a:pt x="168" y="9"/>
                    <a:pt x="162" y="7"/>
                  </a:cubicBezTo>
                  <a:cubicBezTo>
                    <a:pt x="148" y="3"/>
                    <a:pt x="134" y="0"/>
                    <a:pt x="120" y="0"/>
                  </a:cubicBezTo>
                  <a:cubicBezTo>
                    <a:pt x="106" y="0"/>
                    <a:pt x="92" y="3"/>
                    <a:pt x="80" y="11"/>
                  </a:cubicBezTo>
                  <a:cubicBezTo>
                    <a:pt x="77" y="12"/>
                    <a:pt x="75" y="14"/>
                    <a:pt x="73" y="17"/>
                  </a:cubicBezTo>
                  <a:cubicBezTo>
                    <a:pt x="71" y="20"/>
                    <a:pt x="70" y="23"/>
                    <a:pt x="69" y="27"/>
                  </a:cubicBezTo>
                  <a:cubicBezTo>
                    <a:pt x="67" y="38"/>
                    <a:pt x="63" y="49"/>
                    <a:pt x="59" y="59"/>
                  </a:cubicBezTo>
                  <a:cubicBezTo>
                    <a:pt x="54" y="71"/>
                    <a:pt x="50" y="82"/>
                    <a:pt x="39" y="91"/>
                  </a:cubicBezTo>
                  <a:cubicBezTo>
                    <a:pt x="28" y="101"/>
                    <a:pt x="10" y="106"/>
                    <a:pt x="3" y="118"/>
                  </a:cubicBezTo>
                  <a:cubicBezTo>
                    <a:pt x="1" y="120"/>
                    <a:pt x="0" y="123"/>
                    <a:pt x="1" y="125"/>
                  </a:cubicBezTo>
                  <a:cubicBezTo>
                    <a:pt x="2" y="128"/>
                    <a:pt x="5" y="130"/>
                    <a:pt x="9" y="132"/>
                  </a:cubicBezTo>
                  <a:cubicBezTo>
                    <a:pt x="27" y="143"/>
                    <a:pt x="43" y="156"/>
                    <a:pt x="51" y="173"/>
                  </a:cubicBezTo>
                  <a:cubicBezTo>
                    <a:pt x="60" y="189"/>
                    <a:pt x="59" y="209"/>
                    <a:pt x="48" y="224"/>
                  </a:cubicBezTo>
                  <a:cubicBezTo>
                    <a:pt x="43" y="229"/>
                    <a:pt x="37" y="236"/>
                    <a:pt x="42" y="242"/>
                  </a:cubicBezTo>
                  <a:cubicBezTo>
                    <a:pt x="48" y="250"/>
                    <a:pt x="70" y="245"/>
                    <a:pt x="75" y="254"/>
                  </a:cubicBezTo>
                  <a:cubicBezTo>
                    <a:pt x="76" y="257"/>
                    <a:pt x="76" y="261"/>
                    <a:pt x="76" y="264"/>
                  </a:cubicBezTo>
                  <a:cubicBezTo>
                    <a:pt x="76" y="273"/>
                    <a:pt x="85" y="282"/>
                    <a:pt x="96" y="286"/>
                  </a:cubicBezTo>
                  <a:cubicBezTo>
                    <a:pt x="108" y="290"/>
                    <a:pt x="120" y="292"/>
                    <a:pt x="132" y="292"/>
                  </a:cubicBezTo>
                  <a:cubicBezTo>
                    <a:pt x="136" y="285"/>
                    <a:pt x="136" y="276"/>
                    <a:pt x="133" y="268"/>
                  </a:cubicBezTo>
                  <a:cubicBezTo>
                    <a:pt x="132" y="267"/>
                    <a:pt x="132" y="265"/>
                    <a:pt x="132" y="263"/>
                  </a:cubicBezTo>
                  <a:cubicBezTo>
                    <a:pt x="133" y="261"/>
                    <a:pt x="135" y="259"/>
                    <a:pt x="136" y="258"/>
                  </a:cubicBezTo>
                  <a:cubicBezTo>
                    <a:pt x="150" y="245"/>
                    <a:pt x="147" y="227"/>
                    <a:pt x="139" y="212"/>
                  </a:cubicBezTo>
                  <a:cubicBezTo>
                    <a:pt x="131" y="197"/>
                    <a:pt x="118" y="183"/>
                    <a:pt x="114" y="167"/>
                  </a:cubicBezTo>
                  <a:cubicBezTo>
                    <a:pt x="111" y="159"/>
                    <a:pt x="111" y="150"/>
                    <a:pt x="118" y="144"/>
                  </a:cubicBezTo>
                  <a:cubicBezTo>
                    <a:pt x="121" y="141"/>
                    <a:pt x="125" y="138"/>
                    <a:pt x="129" y="136"/>
                  </a:cubicBezTo>
                  <a:cubicBezTo>
                    <a:pt x="136" y="131"/>
                    <a:pt x="142" y="124"/>
                    <a:pt x="145" y="116"/>
                  </a:cubicBezTo>
                  <a:cubicBezTo>
                    <a:pt x="149" y="105"/>
                    <a:pt x="148" y="93"/>
                    <a:pt x="159" y="86"/>
                  </a:cubicBezTo>
                  <a:cubicBezTo>
                    <a:pt x="170" y="79"/>
                    <a:pt x="184" y="81"/>
                    <a:pt x="196" y="77"/>
                  </a:cubicBezTo>
                  <a:cubicBezTo>
                    <a:pt x="205" y="73"/>
                    <a:pt x="216" y="59"/>
                    <a:pt x="216" y="52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1" name="Oval 800">
              <a:extLst>
                <a:ext uri="{FF2B5EF4-FFF2-40B4-BE49-F238E27FC236}">
                  <a16:creationId xmlns:a16="http://schemas.microsoft.com/office/drawing/2014/main" id="{83FD1255-8D21-420B-82E0-3A7142FA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93" y="4619628"/>
              <a:ext cx="301626" cy="301626"/>
            </a:xfrm>
            <a:prstGeom prst="ellipse">
              <a:avLst/>
            </a:pr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2" name="Freeform 801">
              <a:extLst>
                <a:ext uri="{FF2B5EF4-FFF2-40B4-BE49-F238E27FC236}">
                  <a16:creationId xmlns:a16="http://schemas.microsoft.com/office/drawing/2014/main" id="{F7E36B5C-3F76-4746-BD13-049EC129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81" y="4721228"/>
              <a:ext cx="268289" cy="366712"/>
            </a:xfrm>
            <a:custGeom>
              <a:avLst/>
              <a:gdLst>
                <a:gd name="T0" fmla="*/ 64 w 119"/>
                <a:gd name="T1" fmla="*/ 19 h 162"/>
                <a:gd name="T2" fmla="*/ 119 w 119"/>
                <a:gd name="T3" fmla="*/ 57 h 162"/>
                <a:gd name="T4" fmla="*/ 114 w 119"/>
                <a:gd name="T5" fmla="*/ 76 h 162"/>
                <a:gd name="T6" fmla="*/ 72 w 119"/>
                <a:gd name="T7" fmla="*/ 162 h 162"/>
                <a:gd name="T8" fmla="*/ 65 w 119"/>
                <a:gd name="T9" fmla="*/ 130 h 162"/>
                <a:gd name="T10" fmla="*/ 43 w 119"/>
                <a:gd name="T11" fmla="*/ 107 h 162"/>
                <a:gd name="T12" fmla="*/ 4 w 119"/>
                <a:gd name="T13" fmla="*/ 74 h 162"/>
                <a:gd name="T14" fmla="*/ 1 w 119"/>
                <a:gd name="T15" fmla="*/ 70 h 162"/>
                <a:gd name="T16" fmla="*/ 1 w 119"/>
                <a:gd name="T17" fmla="*/ 63 h 162"/>
                <a:gd name="T18" fmla="*/ 31 w 119"/>
                <a:gd name="T19" fmla="*/ 28 h 162"/>
                <a:gd name="T20" fmla="*/ 47 w 119"/>
                <a:gd name="T21" fmla="*/ 11 h 162"/>
                <a:gd name="T22" fmla="*/ 64 w 119"/>
                <a:gd name="T23" fmla="*/ 1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62">
                  <a:moveTo>
                    <a:pt x="64" y="19"/>
                  </a:moveTo>
                  <a:cubicBezTo>
                    <a:pt x="77" y="39"/>
                    <a:pt x="97" y="53"/>
                    <a:pt x="119" y="57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06" y="107"/>
                    <a:pt x="96" y="140"/>
                    <a:pt x="72" y="162"/>
                  </a:cubicBezTo>
                  <a:cubicBezTo>
                    <a:pt x="74" y="151"/>
                    <a:pt x="72" y="139"/>
                    <a:pt x="65" y="130"/>
                  </a:cubicBezTo>
                  <a:cubicBezTo>
                    <a:pt x="59" y="122"/>
                    <a:pt x="51" y="114"/>
                    <a:pt x="43" y="107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3"/>
                    <a:pt x="2" y="72"/>
                    <a:pt x="1" y="70"/>
                  </a:cubicBezTo>
                  <a:cubicBezTo>
                    <a:pt x="0" y="68"/>
                    <a:pt x="0" y="65"/>
                    <a:pt x="1" y="63"/>
                  </a:cubicBezTo>
                  <a:cubicBezTo>
                    <a:pt x="6" y="48"/>
                    <a:pt x="20" y="38"/>
                    <a:pt x="31" y="28"/>
                  </a:cubicBezTo>
                  <a:cubicBezTo>
                    <a:pt x="37" y="23"/>
                    <a:pt x="42" y="17"/>
                    <a:pt x="47" y="11"/>
                  </a:cubicBezTo>
                  <a:cubicBezTo>
                    <a:pt x="54" y="0"/>
                    <a:pt x="59" y="11"/>
                    <a:pt x="64" y="19"/>
                  </a:cubicBezTo>
                  <a:close/>
                </a:path>
              </a:pathLst>
            </a:cu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3" name="Freeform 802">
              <a:extLst>
                <a:ext uri="{FF2B5EF4-FFF2-40B4-BE49-F238E27FC236}">
                  <a16:creationId xmlns:a16="http://schemas.microsoft.com/office/drawing/2014/main" id="{E6DD3E1B-11B4-41CB-A36A-50DAC43A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31" y="4789490"/>
              <a:ext cx="817565" cy="673101"/>
            </a:xfrm>
            <a:custGeom>
              <a:avLst/>
              <a:gdLst>
                <a:gd name="T0" fmla="*/ 31 w 362"/>
                <a:gd name="T1" fmla="*/ 75 h 297"/>
                <a:gd name="T2" fmla="*/ 29 w 362"/>
                <a:gd name="T3" fmla="*/ 89 h 297"/>
                <a:gd name="T4" fmla="*/ 17 w 362"/>
                <a:gd name="T5" fmla="*/ 96 h 297"/>
                <a:gd name="T6" fmla="*/ 11 w 362"/>
                <a:gd name="T7" fmla="*/ 89 h 297"/>
                <a:gd name="T8" fmla="*/ 3 w 362"/>
                <a:gd name="T9" fmla="*/ 96 h 297"/>
                <a:gd name="T10" fmla="*/ 1 w 362"/>
                <a:gd name="T11" fmla="*/ 111 h 297"/>
                <a:gd name="T12" fmla="*/ 5 w 362"/>
                <a:gd name="T13" fmla="*/ 129 h 297"/>
                <a:gd name="T14" fmla="*/ 2 w 362"/>
                <a:gd name="T15" fmla="*/ 145 h 297"/>
                <a:gd name="T16" fmla="*/ 7 w 362"/>
                <a:gd name="T17" fmla="*/ 151 h 297"/>
                <a:gd name="T18" fmla="*/ 6 w 362"/>
                <a:gd name="T19" fmla="*/ 174 h 297"/>
                <a:gd name="T20" fmla="*/ 58 w 362"/>
                <a:gd name="T21" fmla="*/ 175 h 297"/>
                <a:gd name="T22" fmla="*/ 64 w 362"/>
                <a:gd name="T23" fmla="*/ 200 h 297"/>
                <a:gd name="T24" fmla="*/ 182 w 362"/>
                <a:gd name="T25" fmla="*/ 277 h 297"/>
                <a:gd name="T26" fmla="*/ 179 w 362"/>
                <a:gd name="T27" fmla="*/ 291 h 297"/>
                <a:gd name="T28" fmla="*/ 180 w 362"/>
                <a:gd name="T29" fmla="*/ 293 h 297"/>
                <a:gd name="T30" fmla="*/ 197 w 362"/>
                <a:gd name="T31" fmla="*/ 294 h 297"/>
                <a:gd name="T32" fmla="*/ 211 w 362"/>
                <a:gd name="T33" fmla="*/ 283 h 297"/>
                <a:gd name="T34" fmla="*/ 240 w 362"/>
                <a:gd name="T35" fmla="*/ 275 h 297"/>
                <a:gd name="T36" fmla="*/ 260 w 362"/>
                <a:gd name="T37" fmla="*/ 278 h 297"/>
                <a:gd name="T38" fmla="*/ 314 w 362"/>
                <a:gd name="T39" fmla="*/ 260 h 297"/>
                <a:gd name="T40" fmla="*/ 354 w 362"/>
                <a:gd name="T41" fmla="*/ 247 h 297"/>
                <a:gd name="T42" fmla="*/ 361 w 362"/>
                <a:gd name="T43" fmla="*/ 232 h 297"/>
                <a:gd name="T44" fmla="*/ 355 w 362"/>
                <a:gd name="T45" fmla="*/ 223 h 297"/>
                <a:gd name="T46" fmla="*/ 340 w 362"/>
                <a:gd name="T47" fmla="*/ 195 h 297"/>
                <a:gd name="T48" fmla="*/ 303 w 362"/>
                <a:gd name="T49" fmla="*/ 145 h 297"/>
                <a:gd name="T50" fmla="*/ 266 w 362"/>
                <a:gd name="T51" fmla="*/ 116 h 297"/>
                <a:gd name="T52" fmla="*/ 256 w 362"/>
                <a:gd name="T53" fmla="*/ 110 h 297"/>
                <a:gd name="T54" fmla="*/ 242 w 362"/>
                <a:gd name="T55" fmla="*/ 105 h 297"/>
                <a:gd name="T56" fmla="*/ 228 w 362"/>
                <a:gd name="T57" fmla="*/ 89 h 297"/>
                <a:gd name="T58" fmla="*/ 189 w 362"/>
                <a:gd name="T59" fmla="*/ 62 h 297"/>
                <a:gd name="T60" fmla="*/ 163 w 362"/>
                <a:gd name="T61" fmla="*/ 44 h 297"/>
                <a:gd name="T62" fmla="*/ 148 w 362"/>
                <a:gd name="T63" fmla="*/ 41 h 297"/>
                <a:gd name="T64" fmla="*/ 117 w 362"/>
                <a:gd name="T65" fmla="*/ 24 h 297"/>
                <a:gd name="T66" fmla="*/ 90 w 362"/>
                <a:gd name="T67" fmla="*/ 20 h 297"/>
                <a:gd name="T68" fmla="*/ 62 w 362"/>
                <a:gd name="T69" fmla="*/ 10 h 297"/>
                <a:gd name="T70" fmla="*/ 53 w 362"/>
                <a:gd name="T71" fmla="*/ 4 h 297"/>
                <a:gd name="T72" fmla="*/ 36 w 362"/>
                <a:gd name="T73" fmla="*/ 35 h 297"/>
                <a:gd name="T74" fmla="*/ 31 w 362"/>
                <a:gd name="T75" fmla="*/ 7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297">
                  <a:moveTo>
                    <a:pt x="31" y="75"/>
                  </a:moveTo>
                  <a:cubicBezTo>
                    <a:pt x="31" y="80"/>
                    <a:pt x="30" y="85"/>
                    <a:pt x="29" y="89"/>
                  </a:cubicBezTo>
                  <a:cubicBezTo>
                    <a:pt x="27" y="94"/>
                    <a:pt x="22" y="97"/>
                    <a:pt x="17" y="96"/>
                  </a:cubicBezTo>
                  <a:cubicBezTo>
                    <a:pt x="18" y="92"/>
                    <a:pt x="14" y="89"/>
                    <a:pt x="11" y="89"/>
                  </a:cubicBezTo>
                  <a:cubicBezTo>
                    <a:pt x="8" y="90"/>
                    <a:pt x="5" y="92"/>
                    <a:pt x="3" y="96"/>
                  </a:cubicBezTo>
                  <a:cubicBezTo>
                    <a:pt x="1" y="100"/>
                    <a:pt x="0" y="106"/>
                    <a:pt x="1" y="111"/>
                  </a:cubicBezTo>
                  <a:cubicBezTo>
                    <a:pt x="2" y="117"/>
                    <a:pt x="6" y="123"/>
                    <a:pt x="5" y="129"/>
                  </a:cubicBezTo>
                  <a:cubicBezTo>
                    <a:pt x="4" y="135"/>
                    <a:pt x="0" y="140"/>
                    <a:pt x="2" y="145"/>
                  </a:cubicBezTo>
                  <a:cubicBezTo>
                    <a:pt x="4" y="147"/>
                    <a:pt x="5" y="149"/>
                    <a:pt x="7" y="151"/>
                  </a:cubicBezTo>
                  <a:cubicBezTo>
                    <a:pt x="13" y="158"/>
                    <a:pt x="12" y="168"/>
                    <a:pt x="6" y="174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6" y="183"/>
                    <a:pt x="60" y="192"/>
                    <a:pt x="64" y="200"/>
                  </a:cubicBezTo>
                  <a:cubicBezTo>
                    <a:pt x="89" y="243"/>
                    <a:pt x="133" y="271"/>
                    <a:pt x="182" y="277"/>
                  </a:cubicBezTo>
                  <a:cubicBezTo>
                    <a:pt x="178" y="280"/>
                    <a:pt x="176" y="286"/>
                    <a:pt x="179" y="291"/>
                  </a:cubicBezTo>
                  <a:cubicBezTo>
                    <a:pt x="179" y="292"/>
                    <a:pt x="180" y="292"/>
                    <a:pt x="180" y="293"/>
                  </a:cubicBezTo>
                  <a:cubicBezTo>
                    <a:pt x="184" y="297"/>
                    <a:pt x="191" y="297"/>
                    <a:pt x="197" y="294"/>
                  </a:cubicBezTo>
                  <a:cubicBezTo>
                    <a:pt x="202" y="291"/>
                    <a:pt x="206" y="287"/>
                    <a:pt x="211" y="283"/>
                  </a:cubicBezTo>
                  <a:cubicBezTo>
                    <a:pt x="219" y="277"/>
                    <a:pt x="230" y="274"/>
                    <a:pt x="240" y="275"/>
                  </a:cubicBezTo>
                  <a:cubicBezTo>
                    <a:pt x="247" y="276"/>
                    <a:pt x="253" y="278"/>
                    <a:pt x="260" y="278"/>
                  </a:cubicBezTo>
                  <a:cubicBezTo>
                    <a:pt x="279" y="279"/>
                    <a:pt x="295" y="266"/>
                    <a:pt x="314" y="260"/>
                  </a:cubicBezTo>
                  <a:cubicBezTo>
                    <a:pt x="327" y="256"/>
                    <a:pt x="342" y="256"/>
                    <a:pt x="354" y="247"/>
                  </a:cubicBezTo>
                  <a:cubicBezTo>
                    <a:pt x="358" y="244"/>
                    <a:pt x="362" y="238"/>
                    <a:pt x="361" y="232"/>
                  </a:cubicBezTo>
                  <a:cubicBezTo>
                    <a:pt x="360" y="229"/>
                    <a:pt x="358" y="225"/>
                    <a:pt x="355" y="223"/>
                  </a:cubicBezTo>
                  <a:cubicBezTo>
                    <a:pt x="349" y="214"/>
                    <a:pt x="345" y="204"/>
                    <a:pt x="340" y="195"/>
                  </a:cubicBezTo>
                  <a:cubicBezTo>
                    <a:pt x="331" y="176"/>
                    <a:pt x="318" y="159"/>
                    <a:pt x="303" y="145"/>
                  </a:cubicBezTo>
                  <a:cubicBezTo>
                    <a:pt x="291" y="134"/>
                    <a:pt x="279" y="125"/>
                    <a:pt x="266" y="116"/>
                  </a:cubicBezTo>
                  <a:cubicBezTo>
                    <a:pt x="263" y="114"/>
                    <a:pt x="259" y="112"/>
                    <a:pt x="256" y="110"/>
                  </a:cubicBezTo>
                  <a:cubicBezTo>
                    <a:pt x="251" y="109"/>
                    <a:pt x="246" y="107"/>
                    <a:pt x="242" y="105"/>
                  </a:cubicBezTo>
                  <a:cubicBezTo>
                    <a:pt x="236" y="101"/>
                    <a:pt x="232" y="94"/>
                    <a:pt x="228" y="89"/>
                  </a:cubicBezTo>
                  <a:cubicBezTo>
                    <a:pt x="217" y="77"/>
                    <a:pt x="202" y="71"/>
                    <a:pt x="189" y="62"/>
                  </a:cubicBezTo>
                  <a:cubicBezTo>
                    <a:pt x="180" y="56"/>
                    <a:pt x="173" y="47"/>
                    <a:pt x="163" y="44"/>
                  </a:cubicBezTo>
                  <a:cubicBezTo>
                    <a:pt x="158" y="43"/>
                    <a:pt x="153" y="43"/>
                    <a:pt x="148" y="41"/>
                  </a:cubicBezTo>
                  <a:cubicBezTo>
                    <a:pt x="137" y="38"/>
                    <a:pt x="128" y="28"/>
                    <a:pt x="117" y="24"/>
                  </a:cubicBezTo>
                  <a:cubicBezTo>
                    <a:pt x="109" y="21"/>
                    <a:pt x="99" y="21"/>
                    <a:pt x="90" y="20"/>
                  </a:cubicBezTo>
                  <a:cubicBezTo>
                    <a:pt x="80" y="19"/>
                    <a:pt x="70" y="15"/>
                    <a:pt x="62" y="10"/>
                  </a:cubicBezTo>
                  <a:cubicBezTo>
                    <a:pt x="59" y="7"/>
                    <a:pt x="56" y="6"/>
                    <a:pt x="53" y="4"/>
                  </a:cubicBezTo>
                  <a:cubicBezTo>
                    <a:pt x="39" y="0"/>
                    <a:pt x="38" y="26"/>
                    <a:pt x="36" y="35"/>
                  </a:cubicBezTo>
                  <a:cubicBezTo>
                    <a:pt x="34" y="48"/>
                    <a:pt x="31" y="61"/>
                    <a:pt x="31" y="75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4" name="Freeform 803">
              <a:extLst>
                <a:ext uri="{FF2B5EF4-FFF2-40B4-BE49-F238E27FC236}">
                  <a16:creationId xmlns:a16="http://schemas.microsoft.com/office/drawing/2014/main" id="{CABAC288-61B7-408C-9B2B-BD4FA27F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368" y="5059366"/>
              <a:ext cx="646115" cy="855663"/>
            </a:xfrm>
            <a:custGeom>
              <a:avLst/>
              <a:gdLst>
                <a:gd name="T0" fmla="*/ 192 w 286"/>
                <a:gd name="T1" fmla="*/ 43 h 378"/>
                <a:gd name="T2" fmla="*/ 181 w 286"/>
                <a:gd name="T3" fmla="*/ 117 h 378"/>
                <a:gd name="T4" fmla="*/ 185 w 286"/>
                <a:gd name="T5" fmla="*/ 133 h 378"/>
                <a:gd name="T6" fmla="*/ 171 w 286"/>
                <a:gd name="T7" fmla="*/ 174 h 378"/>
                <a:gd name="T8" fmla="*/ 99 w 286"/>
                <a:gd name="T9" fmla="*/ 279 h 378"/>
                <a:gd name="T10" fmla="*/ 88 w 286"/>
                <a:gd name="T11" fmla="*/ 292 h 378"/>
                <a:gd name="T12" fmla="*/ 36 w 286"/>
                <a:gd name="T13" fmla="*/ 306 h 378"/>
                <a:gd name="T14" fmla="*/ 1 w 286"/>
                <a:gd name="T15" fmla="*/ 322 h 378"/>
                <a:gd name="T16" fmla="*/ 0 w 286"/>
                <a:gd name="T17" fmla="*/ 325 h 378"/>
                <a:gd name="T18" fmla="*/ 26 w 286"/>
                <a:gd name="T19" fmla="*/ 337 h 378"/>
                <a:gd name="T20" fmla="*/ 24 w 286"/>
                <a:gd name="T21" fmla="*/ 345 h 378"/>
                <a:gd name="T22" fmla="*/ 14 w 286"/>
                <a:gd name="T23" fmla="*/ 355 h 378"/>
                <a:gd name="T24" fmla="*/ 15 w 286"/>
                <a:gd name="T25" fmla="*/ 362 h 378"/>
                <a:gd name="T26" fmla="*/ 28 w 286"/>
                <a:gd name="T27" fmla="*/ 370 h 378"/>
                <a:gd name="T28" fmla="*/ 98 w 286"/>
                <a:gd name="T29" fmla="*/ 346 h 378"/>
                <a:gd name="T30" fmla="*/ 148 w 286"/>
                <a:gd name="T31" fmla="*/ 287 h 378"/>
                <a:gd name="T32" fmla="*/ 180 w 286"/>
                <a:gd name="T33" fmla="*/ 258 h 378"/>
                <a:gd name="T34" fmla="*/ 233 w 286"/>
                <a:gd name="T35" fmla="*/ 190 h 378"/>
                <a:gd name="T36" fmla="*/ 244 w 286"/>
                <a:gd name="T37" fmla="*/ 167 h 378"/>
                <a:gd name="T38" fmla="*/ 248 w 286"/>
                <a:gd name="T39" fmla="*/ 142 h 378"/>
                <a:gd name="T40" fmla="*/ 265 w 286"/>
                <a:gd name="T41" fmla="*/ 114 h 378"/>
                <a:gd name="T42" fmla="*/ 284 w 286"/>
                <a:gd name="T43" fmla="*/ 53 h 378"/>
                <a:gd name="T44" fmla="*/ 249 w 286"/>
                <a:gd name="T45" fmla="*/ 3 h 378"/>
                <a:gd name="T46" fmla="*/ 229 w 286"/>
                <a:gd name="T47" fmla="*/ 1 h 378"/>
                <a:gd name="T48" fmla="*/ 209 w 286"/>
                <a:gd name="T49" fmla="*/ 17 h 378"/>
                <a:gd name="T50" fmla="*/ 195 w 286"/>
                <a:gd name="T51" fmla="*/ 33 h 378"/>
                <a:gd name="T52" fmla="*/ 187 w 286"/>
                <a:gd name="T53" fmla="*/ 45 h 378"/>
                <a:gd name="T54" fmla="*/ 190 w 286"/>
                <a:gd name="T55" fmla="*/ 5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378">
                  <a:moveTo>
                    <a:pt x="192" y="43"/>
                  </a:moveTo>
                  <a:cubicBezTo>
                    <a:pt x="195" y="68"/>
                    <a:pt x="175" y="92"/>
                    <a:pt x="181" y="117"/>
                  </a:cubicBezTo>
                  <a:cubicBezTo>
                    <a:pt x="182" y="122"/>
                    <a:pt x="184" y="127"/>
                    <a:pt x="185" y="133"/>
                  </a:cubicBezTo>
                  <a:cubicBezTo>
                    <a:pt x="188" y="147"/>
                    <a:pt x="179" y="161"/>
                    <a:pt x="171" y="174"/>
                  </a:cubicBezTo>
                  <a:cubicBezTo>
                    <a:pt x="99" y="279"/>
                    <a:pt x="99" y="279"/>
                    <a:pt x="99" y="279"/>
                  </a:cubicBezTo>
                  <a:cubicBezTo>
                    <a:pt x="96" y="284"/>
                    <a:pt x="92" y="288"/>
                    <a:pt x="88" y="292"/>
                  </a:cubicBezTo>
                  <a:cubicBezTo>
                    <a:pt x="75" y="304"/>
                    <a:pt x="54" y="303"/>
                    <a:pt x="36" y="306"/>
                  </a:cubicBezTo>
                  <a:cubicBezTo>
                    <a:pt x="23" y="309"/>
                    <a:pt x="11" y="314"/>
                    <a:pt x="1" y="322"/>
                  </a:cubicBezTo>
                  <a:cubicBezTo>
                    <a:pt x="0" y="322"/>
                    <a:pt x="0" y="324"/>
                    <a:pt x="0" y="325"/>
                  </a:cubicBezTo>
                  <a:cubicBezTo>
                    <a:pt x="6" y="333"/>
                    <a:pt x="16" y="338"/>
                    <a:pt x="26" y="337"/>
                  </a:cubicBezTo>
                  <a:cubicBezTo>
                    <a:pt x="28" y="340"/>
                    <a:pt x="26" y="343"/>
                    <a:pt x="24" y="345"/>
                  </a:cubicBezTo>
                  <a:cubicBezTo>
                    <a:pt x="20" y="348"/>
                    <a:pt x="15" y="348"/>
                    <a:pt x="14" y="355"/>
                  </a:cubicBezTo>
                  <a:cubicBezTo>
                    <a:pt x="14" y="357"/>
                    <a:pt x="14" y="360"/>
                    <a:pt x="15" y="362"/>
                  </a:cubicBezTo>
                  <a:cubicBezTo>
                    <a:pt x="18" y="366"/>
                    <a:pt x="23" y="369"/>
                    <a:pt x="28" y="370"/>
                  </a:cubicBezTo>
                  <a:cubicBezTo>
                    <a:pt x="53" y="378"/>
                    <a:pt x="80" y="365"/>
                    <a:pt x="98" y="346"/>
                  </a:cubicBezTo>
                  <a:cubicBezTo>
                    <a:pt x="117" y="328"/>
                    <a:pt x="130" y="305"/>
                    <a:pt x="148" y="287"/>
                  </a:cubicBezTo>
                  <a:cubicBezTo>
                    <a:pt x="158" y="276"/>
                    <a:pt x="170" y="268"/>
                    <a:pt x="180" y="258"/>
                  </a:cubicBezTo>
                  <a:cubicBezTo>
                    <a:pt x="201" y="238"/>
                    <a:pt x="217" y="214"/>
                    <a:pt x="233" y="190"/>
                  </a:cubicBezTo>
                  <a:cubicBezTo>
                    <a:pt x="238" y="183"/>
                    <a:pt x="242" y="175"/>
                    <a:pt x="244" y="167"/>
                  </a:cubicBezTo>
                  <a:cubicBezTo>
                    <a:pt x="246" y="158"/>
                    <a:pt x="245" y="150"/>
                    <a:pt x="248" y="142"/>
                  </a:cubicBezTo>
                  <a:cubicBezTo>
                    <a:pt x="250" y="131"/>
                    <a:pt x="258" y="122"/>
                    <a:pt x="265" y="114"/>
                  </a:cubicBezTo>
                  <a:cubicBezTo>
                    <a:pt x="277" y="96"/>
                    <a:pt x="286" y="75"/>
                    <a:pt x="284" y="53"/>
                  </a:cubicBezTo>
                  <a:cubicBezTo>
                    <a:pt x="283" y="31"/>
                    <a:pt x="269" y="10"/>
                    <a:pt x="249" y="3"/>
                  </a:cubicBezTo>
                  <a:cubicBezTo>
                    <a:pt x="242" y="0"/>
                    <a:pt x="235" y="0"/>
                    <a:pt x="229" y="1"/>
                  </a:cubicBezTo>
                  <a:cubicBezTo>
                    <a:pt x="220" y="4"/>
                    <a:pt x="214" y="11"/>
                    <a:pt x="209" y="17"/>
                  </a:cubicBezTo>
                  <a:cubicBezTo>
                    <a:pt x="195" y="33"/>
                    <a:pt x="195" y="33"/>
                    <a:pt x="195" y="33"/>
                  </a:cubicBezTo>
                  <a:cubicBezTo>
                    <a:pt x="192" y="37"/>
                    <a:pt x="189" y="41"/>
                    <a:pt x="187" y="45"/>
                  </a:cubicBezTo>
                  <a:cubicBezTo>
                    <a:pt x="185" y="50"/>
                    <a:pt x="186" y="55"/>
                    <a:pt x="190" y="59"/>
                  </a:cubicBezTo>
                </a:path>
              </a:pathLst>
            </a:cu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5" name="Freeform 804">
              <a:extLst>
                <a:ext uri="{FF2B5EF4-FFF2-40B4-BE49-F238E27FC236}">
                  <a16:creationId xmlns:a16="http://schemas.microsoft.com/office/drawing/2014/main" id="{85B187A6-CD66-49BC-90BE-FB024BD6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9" y="4919666"/>
              <a:ext cx="257176" cy="282575"/>
            </a:xfrm>
            <a:custGeom>
              <a:avLst/>
              <a:gdLst>
                <a:gd name="T0" fmla="*/ 47 w 114"/>
                <a:gd name="T1" fmla="*/ 1 h 125"/>
                <a:gd name="T2" fmla="*/ 20 w 114"/>
                <a:gd name="T3" fmla="*/ 9 h 125"/>
                <a:gd name="T4" fmla="*/ 13 w 114"/>
                <a:gd name="T5" fmla="*/ 19 h 125"/>
                <a:gd name="T6" fmla="*/ 0 w 114"/>
                <a:gd name="T7" fmla="*/ 61 h 125"/>
                <a:gd name="T8" fmla="*/ 5 w 114"/>
                <a:gd name="T9" fmla="*/ 96 h 125"/>
                <a:gd name="T10" fmla="*/ 2 w 114"/>
                <a:gd name="T11" fmla="*/ 125 h 125"/>
                <a:gd name="T12" fmla="*/ 40 w 114"/>
                <a:gd name="T13" fmla="*/ 111 h 125"/>
                <a:gd name="T14" fmla="*/ 62 w 114"/>
                <a:gd name="T15" fmla="*/ 99 h 125"/>
                <a:gd name="T16" fmla="*/ 103 w 114"/>
                <a:gd name="T17" fmla="*/ 107 h 125"/>
                <a:gd name="T18" fmla="*/ 98 w 114"/>
                <a:gd name="T19" fmla="*/ 79 h 125"/>
                <a:gd name="T20" fmla="*/ 100 w 114"/>
                <a:gd name="T21" fmla="*/ 70 h 125"/>
                <a:gd name="T22" fmla="*/ 106 w 114"/>
                <a:gd name="T23" fmla="*/ 61 h 125"/>
                <a:gd name="T24" fmla="*/ 102 w 114"/>
                <a:gd name="T25" fmla="*/ 18 h 125"/>
                <a:gd name="T26" fmla="*/ 64 w 114"/>
                <a:gd name="T27" fmla="*/ 1 h 125"/>
                <a:gd name="T28" fmla="*/ 37 w 114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125">
                  <a:moveTo>
                    <a:pt x="47" y="1"/>
                  </a:moveTo>
                  <a:cubicBezTo>
                    <a:pt x="37" y="1"/>
                    <a:pt x="27" y="2"/>
                    <a:pt x="20" y="9"/>
                  </a:cubicBezTo>
                  <a:cubicBezTo>
                    <a:pt x="17" y="12"/>
                    <a:pt x="15" y="16"/>
                    <a:pt x="13" y="19"/>
                  </a:cubicBezTo>
                  <a:cubicBezTo>
                    <a:pt x="7" y="33"/>
                    <a:pt x="1" y="46"/>
                    <a:pt x="0" y="61"/>
                  </a:cubicBezTo>
                  <a:cubicBezTo>
                    <a:pt x="0" y="73"/>
                    <a:pt x="3" y="84"/>
                    <a:pt x="5" y="96"/>
                  </a:cubicBezTo>
                  <a:cubicBezTo>
                    <a:pt x="6" y="105"/>
                    <a:pt x="3" y="115"/>
                    <a:pt x="2" y="125"/>
                  </a:cubicBezTo>
                  <a:cubicBezTo>
                    <a:pt x="15" y="122"/>
                    <a:pt x="28" y="117"/>
                    <a:pt x="40" y="111"/>
                  </a:cubicBezTo>
                  <a:cubicBezTo>
                    <a:pt x="47" y="106"/>
                    <a:pt x="54" y="102"/>
                    <a:pt x="62" y="99"/>
                  </a:cubicBezTo>
                  <a:cubicBezTo>
                    <a:pt x="73" y="95"/>
                    <a:pt x="92" y="102"/>
                    <a:pt x="103" y="107"/>
                  </a:cubicBezTo>
                  <a:cubicBezTo>
                    <a:pt x="103" y="100"/>
                    <a:pt x="98" y="86"/>
                    <a:pt x="98" y="79"/>
                  </a:cubicBezTo>
                  <a:cubicBezTo>
                    <a:pt x="98" y="76"/>
                    <a:pt x="99" y="73"/>
                    <a:pt x="100" y="70"/>
                  </a:cubicBezTo>
                  <a:cubicBezTo>
                    <a:pt x="102" y="67"/>
                    <a:pt x="103" y="64"/>
                    <a:pt x="106" y="61"/>
                  </a:cubicBezTo>
                  <a:cubicBezTo>
                    <a:pt x="114" y="47"/>
                    <a:pt x="113" y="30"/>
                    <a:pt x="102" y="18"/>
                  </a:cubicBezTo>
                  <a:cubicBezTo>
                    <a:pt x="93" y="7"/>
                    <a:pt x="78" y="3"/>
                    <a:pt x="64" y="1"/>
                  </a:cubicBezTo>
                  <a:cubicBezTo>
                    <a:pt x="55" y="0"/>
                    <a:pt x="46" y="0"/>
                    <a:pt x="37" y="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6" name="Freeform 805">
              <a:extLst>
                <a:ext uri="{FF2B5EF4-FFF2-40B4-BE49-F238E27FC236}">
                  <a16:creationId xmlns:a16="http://schemas.microsoft.com/office/drawing/2014/main" id="{90ADFA30-AC48-4228-9806-8C8515CF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7" y="4491042"/>
              <a:ext cx="430213" cy="328612"/>
            </a:xfrm>
            <a:custGeom>
              <a:avLst/>
              <a:gdLst>
                <a:gd name="T0" fmla="*/ 17 w 190"/>
                <a:gd name="T1" fmla="*/ 57 h 145"/>
                <a:gd name="T2" fmla="*/ 15 w 190"/>
                <a:gd name="T3" fmla="*/ 44 h 145"/>
                <a:gd name="T4" fmla="*/ 42 w 190"/>
                <a:gd name="T5" fmla="*/ 29 h 145"/>
                <a:gd name="T6" fmla="*/ 65 w 190"/>
                <a:gd name="T7" fmla="*/ 5 h 145"/>
                <a:gd name="T8" fmla="*/ 103 w 190"/>
                <a:gd name="T9" fmla="*/ 14 h 145"/>
                <a:gd name="T10" fmla="*/ 146 w 190"/>
                <a:gd name="T11" fmla="*/ 28 h 145"/>
                <a:gd name="T12" fmla="*/ 153 w 190"/>
                <a:gd name="T13" fmla="*/ 29 h 145"/>
                <a:gd name="T14" fmla="*/ 166 w 190"/>
                <a:gd name="T15" fmla="*/ 50 h 145"/>
                <a:gd name="T16" fmla="*/ 170 w 190"/>
                <a:gd name="T17" fmla="*/ 76 h 145"/>
                <a:gd name="T18" fmla="*/ 181 w 190"/>
                <a:gd name="T19" fmla="*/ 92 h 145"/>
                <a:gd name="T20" fmla="*/ 190 w 190"/>
                <a:gd name="T21" fmla="*/ 145 h 145"/>
                <a:gd name="T22" fmla="*/ 169 w 190"/>
                <a:gd name="T23" fmla="*/ 125 h 145"/>
                <a:gd name="T24" fmla="*/ 162 w 190"/>
                <a:gd name="T25" fmla="*/ 123 h 145"/>
                <a:gd name="T26" fmla="*/ 159 w 190"/>
                <a:gd name="T27" fmla="*/ 129 h 145"/>
                <a:gd name="T28" fmla="*/ 145 w 190"/>
                <a:gd name="T29" fmla="*/ 135 h 145"/>
                <a:gd name="T30" fmla="*/ 144 w 190"/>
                <a:gd name="T31" fmla="*/ 135 h 145"/>
                <a:gd name="T32" fmla="*/ 131 w 190"/>
                <a:gd name="T33" fmla="*/ 122 h 145"/>
                <a:gd name="T34" fmla="*/ 97 w 190"/>
                <a:gd name="T35" fmla="*/ 97 h 145"/>
                <a:gd name="T36" fmla="*/ 61 w 190"/>
                <a:gd name="T37" fmla="*/ 99 h 145"/>
                <a:gd name="T38" fmla="*/ 31 w 190"/>
                <a:gd name="T39" fmla="*/ 118 h 145"/>
                <a:gd name="T40" fmla="*/ 0 w 190"/>
                <a:gd name="T41" fmla="*/ 75 h 145"/>
                <a:gd name="T42" fmla="*/ 4 w 190"/>
                <a:gd name="T43" fmla="*/ 56 h 145"/>
                <a:gd name="T44" fmla="*/ 17 w 190"/>
                <a:gd name="T45" fmla="*/ 5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0" h="145">
                  <a:moveTo>
                    <a:pt x="17" y="57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6" y="47"/>
                    <a:pt x="36" y="38"/>
                    <a:pt x="42" y="29"/>
                  </a:cubicBezTo>
                  <a:cubicBezTo>
                    <a:pt x="49" y="19"/>
                    <a:pt x="55" y="9"/>
                    <a:pt x="65" y="5"/>
                  </a:cubicBezTo>
                  <a:cubicBezTo>
                    <a:pt x="78" y="0"/>
                    <a:pt x="91" y="8"/>
                    <a:pt x="103" y="14"/>
                  </a:cubicBezTo>
                  <a:cubicBezTo>
                    <a:pt x="116" y="21"/>
                    <a:pt x="131" y="26"/>
                    <a:pt x="146" y="28"/>
                  </a:cubicBezTo>
                  <a:cubicBezTo>
                    <a:pt x="148" y="28"/>
                    <a:pt x="151" y="28"/>
                    <a:pt x="153" y="29"/>
                  </a:cubicBezTo>
                  <a:cubicBezTo>
                    <a:pt x="161" y="32"/>
                    <a:pt x="164" y="42"/>
                    <a:pt x="166" y="50"/>
                  </a:cubicBezTo>
                  <a:cubicBezTo>
                    <a:pt x="167" y="59"/>
                    <a:pt x="166" y="68"/>
                    <a:pt x="170" y="76"/>
                  </a:cubicBezTo>
                  <a:cubicBezTo>
                    <a:pt x="173" y="82"/>
                    <a:pt x="178" y="87"/>
                    <a:pt x="181" y="92"/>
                  </a:cubicBezTo>
                  <a:cubicBezTo>
                    <a:pt x="189" y="108"/>
                    <a:pt x="181" y="130"/>
                    <a:pt x="190" y="14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67" y="124"/>
                    <a:pt x="164" y="122"/>
                    <a:pt x="162" y="123"/>
                  </a:cubicBezTo>
                  <a:cubicBezTo>
                    <a:pt x="160" y="125"/>
                    <a:pt x="160" y="127"/>
                    <a:pt x="159" y="129"/>
                  </a:cubicBezTo>
                  <a:cubicBezTo>
                    <a:pt x="157" y="135"/>
                    <a:pt x="150" y="137"/>
                    <a:pt x="145" y="135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39" y="132"/>
                    <a:pt x="134" y="127"/>
                    <a:pt x="131" y="122"/>
                  </a:cubicBezTo>
                  <a:cubicBezTo>
                    <a:pt x="122" y="111"/>
                    <a:pt x="110" y="102"/>
                    <a:pt x="97" y="97"/>
                  </a:cubicBezTo>
                  <a:cubicBezTo>
                    <a:pt x="85" y="92"/>
                    <a:pt x="72" y="93"/>
                    <a:pt x="61" y="99"/>
                  </a:cubicBezTo>
                  <a:cubicBezTo>
                    <a:pt x="51" y="104"/>
                    <a:pt x="44" y="118"/>
                    <a:pt x="31" y="118"/>
                  </a:cubicBezTo>
                  <a:cubicBezTo>
                    <a:pt x="15" y="119"/>
                    <a:pt x="8" y="87"/>
                    <a:pt x="0" y="75"/>
                  </a:cubicBezTo>
                  <a:cubicBezTo>
                    <a:pt x="6" y="71"/>
                    <a:pt x="8" y="63"/>
                    <a:pt x="4" y="56"/>
                  </a:cubicBezTo>
                  <a:cubicBezTo>
                    <a:pt x="6" y="56"/>
                    <a:pt x="16" y="55"/>
                    <a:pt x="17" y="57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0" name="Freeform 809">
              <a:extLst>
                <a:ext uri="{FF2B5EF4-FFF2-40B4-BE49-F238E27FC236}">
                  <a16:creationId xmlns:a16="http://schemas.microsoft.com/office/drawing/2014/main" id="{E28D7C9B-36AB-4379-ABB1-FCE1ED64F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282" y="5734050"/>
              <a:ext cx="325438" cy="325438"/>
            </a:xfrm>
            <a:custGeom>
              <a:avLst/>
              <a:gdLst>
                <a:gd name="T0" fmla="*/ 136 w 144"/>
                <a:gd name="T1" fmla="*/ 0 h 144"/>
                <a:gd name="T2" fmla="*/ 8 w 144"/>
                <a:gd name="T3" fmla="*/ 0 h 144"/>
                <a:gd name="T4" fmla="*/ 0 w 144"/>
                <a:gd name="T5" fmla="*/ 8 h 144"/>
                <a:gd name="T6" fmla="*/ 0 w 144"/>
                <a:gd name="T7" fmla="*/ 136 h 144"/>
                <a:gd name="T8" fmla="*/ 8 w 144"/>
                <a:gd name="T9" fmla="*/ 144 h 144"/>
                <a:gd name="T10" fmla="*/ 72 w 144"/>
                <a:gd name="T11" fmla="*/ 144 h 144"/>
                <a:gd name="T12" fmla="*/ 72 w 144"/>
                <a:gd name="T13" fmla="*/ 87 h 144"/>
                <a:gd name="T14" fmla="*/ 55 w 144"/>
                <a:gd name="T15" fmla="*/ 87 h 144"/>
                <a:gd name="T16" fmla="*/ 55 w 144"/>
                <a:gd name="T17" fmla="*/ 66 h 144"/>
                <a:gd name="T18" fmla="*/ 72 w 144"/>
                <a:gd name="T19" fmla="*/ 66 h 144"/>
                <a:gd name="T20" fmla="*/ 72 w 144"/>
                <a:gd name="T21" fmla="*/ 51 h 144"/>
                <a:gd name="T22" fmla="*/ 102 w 144"/>
                <a:gd name="T23" fmla="*/ 22 h 144"/>
                <a:gd name="T24" fmla="*/ 120 w 144"/>
                <a:gd name="T25" fmla="*/ 23 h 144"/>
                <a:gd name="T26" fmla="*/ 120 w 144"/>
                <a:gd name="T27" fmla="*/ 42 h 144"/>
                <a:gd name="T28" fmla="*/ 107 w 144"/>
                <a:gd name="T29" fmla="*/ 42 h 144"/>
                <a:gd name="T30" fmla="*/ 96 w 144"/>
                <a:gd name="T31" fmla="*/ 53 h 144"/>
                <a:gd name="T32" fmla="*/ 96 w 144"/>
                <a:gd name="T33" fmla="*/ 66 h 144"/>
                <a:gd name="T34" fmla="*/ 118 w 144"/>
                <a:gd name="T35" fmla="*/ 66 h 144"/>
                <a:gd name="T36" fmla="*/ 115 w 144"/>
                <a:gd name="T37" fmla="*/ 87 h 144"/>
                <a:gd name="T38" fmla="*/ 96 w 144"/>
                <a:gd name="T39" fmla="*/ 87 h 144"/>
                <a:gd name="T40" fmla="*/ 96 w 144"/>
                <a:gd name="T41" fmla="*/ 144 h 144"/>
                <a:gd name="T42" fmla="*/ 136 w 144"/>
                <a:gd name="T43" fmla="*/ 144 h 144"/>
                <a:gd name="T44" fmla="*/ 144 w 144"/>
                <a:gd name="T45" fmla="*/ 136 h 144"/>
                <a:gd name="T46" fmla="*/ 144 w 144"/>
                <a:gd name="T47" fmla="*/ 8 h 144"/>
                <a:gd name="T48" fmla="*/ 136 w 144"/>
                <a:gd name="T4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4">
                  <a:moveTo>
                    <a:pt x="13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4" y="144"/>
                    <a:pt x="8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32"/>
                    <a:pt x="85" y="22"/>
                    <a:pt x="102" y="22"/>
                  </a:cubicBezTo>
                  <a:cubicBezTo>
                    <a:pt x="110" y="22"/>
                    <a:pt x="118" y="22"/>
                    <a:pt x="120" y="2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98" y="42"/>
                    <a:pt x="96" y="46"/>
                    <a:pt x="96" y="53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1" y="144"/>
                    <a:pt x="144" y="141"/>
                    <a:pt x="144" y="136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4"/>
                    <a:pt x="141" y="0"/>
                    <a:pt x="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7" name="Group 1846">
            <a:extLst>
              <a:ext uri="{FF2B5EF4-FFF2-40B4-BE49-F238E27FC236}">
                <a16:creationId xmlns:a16="http://schemas.microsoft.com/office/drawing/2014/main" id="{32B8FDDC-6603-4DE3-B4CC-6566234640E1}"/>
              </a:ext>
            </a:extLst>
          </p:cNvPr>
          <p:cNvGrpSpPr/>
          <p:nvPr/>
        </p:nvGrpSpPr>
        <p:grpSpPr>
          <a:xfrm>
            <a:off x="10635117" y="3846599"/>
            <a:ext cx="1155790" cy="1774305"/>
            <a:chOff x="8991600" y="4260850"/>
            <a:chExt cx="1693863" cy="2600325"/>
          </a:xfrm>
        </p:grpSpPr>
        <p:sp>
          <p:nvSpPr>
            <p:cNvPr id="1681" name="Oval 730">
              <a:extLst>
                <a:ext uri="{FF2B5EF4-FFF2-40B4-BE49-F238E27FC236}">
                  <a16:creationId xmlns:a16="http://schemas.microsoft.com/office/drawing/2014/main" id="{7F939F9C-2AC9-41C2-9AEA-2AB7C32B7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1600" y="6688138"/>
              <a:ext cx="1693863" cy="173037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9" name="Freeform 758">
              <a:extLst>
                <a:ext uri="{FF2B5EF4-FFF2-40B4-BE49-F238E27FC236}">
                  <a16:creationId xmlns:a16="http://schemas.microsoft.com/office/drawing/2014/main" id="{D44F5B9C-162F-4F9C-B2F6-FBAFAC917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5" y="6537325"/>
              <a:ext cx="153988" cy="103187"/>
            </a:xfrm>
            <a:custGeom>
              <a:avLst/>
              <a:gdLst>
                <a:gd name="T0" fmla="*/ 8 w 68"/>
                <a:gd name="T1" fmla="*/ 42 h 46"/>
                <a:gd name="T2" fmla="*/ 62 w 68"/>
                <a:gd name="T3" fmla="*/ 41 h 46"/>
                <a:gd name="T4" fmla="*/ 68 w 68"/>
                <a:gd name="T5" fmla="*/ 35 h 46"/>
                <a:gd name="T6" fmla="*/ 66 w 68"/>
                <a:gd name="T7" fmla="*/ 32 h 46"/>
                <a:gd name="T8" fmla="*/ 50 w 68"/>
                <a:gd name="T9" fmla="*/ 1 h 46"/>
                <a:gd name="T10" fmla="*/ 49 w 68"/>
                <a:gd name="T11" fmla="*/ 0 h 46"/>
                <a:gd name="T12" fmla="*/ 47 w 68"/>
                <a:gd name="T13" fmla="*/ 0 h 46"/>
                <a:gd name="T14" fmla="*/ 24 w 68"/>
                <a:gd name="T15" fmla="*/ 9 h 46"/>
                <a:gd name="T16" fmla="*/ 12 w 68"/>
                <a:gd name="T17" fmla="*/ 10 h 46"/>
                <a:gd name="T18" fmla="*/ 0 w 68"/>
                <a:gd name="T19" fmla="*/ 7 h 46"/>
                <a:gd name="T20" fmla="*/ 8 w 68"/>
                <a:gd name="T21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6">
                  <a:moveTo>
                    <a:pt x="8" y="42"/>
                  </a:moveTo>
                  <a:cubicBezTo>
                    <a:pt x="26" y="45"/>
                    <a:pt x="45" y="46"/>
                    <a:pt x="62" y="41"/>
                  </a:cubicBezTo>
                  <a:cubicBezTo>
                    <a:pt x="65" y="40"/>
                    <a:pt x="68" y="38"/>
                    <a:pt x="68" y="35"/>
                  </a:cubicBezTo>
                  <a:cubicBezTo>
                    <a:pt x="67" y="34"/>
                    <a:pt x="67" y="33"/>
                    <a:pt x="66" y="32"/>
                  </a:cubicBezTo>
                  <a:cubicBezTo>
                    <a:pt x="60" y="23"/>
                    <a:pt x="54" y="12"/>
                    <a:pt x="50" y="1"/>
                  </a:cubicBezTo>
                  <a:cubicBezTo>
                    <a:pt x="50" y="1"/>
                    <a:pt x="49" y="0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39" y="2"/>
                    <a:pt x="32" y="7"/>
                    <a:pt x="24" y="9"/>
                  </a:cubicBezTo>
                  <a:cubicBezTo>
                    <a:pt x="20" y="10"/>
                    <a:pt x="16" y="11"/>
                    <a:pt x="12" y="10"/>
                  </a:cubicBezTo>
                  <a:cubicBezTo>
                    <a:pt x="8" y="10"/>
                    <a:pt x="3" y="7"/>
                    <a:pt x="0" y="7"/>
                  </a:cubicBezTo>
                  <a:cubicBezTo>
                    <a:pt x="2" y="19"/>
                    <a:pt x="6" y="30"/>
                    <a:pt x="8" y="42"/>
                  </a:cubicBezTo>
                  <a:close/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0" name="Freeform 759">
              <a:extLst>
                <a:ext uri="{FF2B5EF4-FFF2-40B4-BE49-F238E27FC236}">
                  <a16:creationId xmlns:a16="http://schemas.microsoft.com/office/drawing/2014/main" id="{BA783EAF-877B-4879-BF8B-BCCBD5064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1763" y="6423025"/>
              <a:ext cx="117475" cy="141287"/>
            </a:xfrm>
            <a:custGeom>
              <a:avLst/>
              <a:gdLst>
                <a:gd name="T0" fmla="*/ 20 w 52"/>
                <a:gd name="T1" fmla="*/ 62 h 62"/>
                <a:gd name="T2" fmla="*/ 51 w 52"/>
                <a:gd name="T3" fmla="*/ 32 h 62"/>
                <a:gd name="T4" fmla="*/ 52 w 52"/>
                <a:gd name="T5" fmla="*/ 30 h 62"/>
                <a:gd name="T6" fmla="*/ 51 w 52"/>
                <a:gd name="T7" fmla="*/ 27 h 62"/>
                <a:gd name="T8" fmla="*/ 25 w 52"/>
                <a:gd name="T9" fmla="*/ 0 h 62"/>
                <a:gd name="T10" fmla="*/ 11 w 52"/>
                <a:gd name="T11" fmla="*/ 13 h 62"/>
                <a:gd name="T12" fmla="*/ 0 w 52"/>
                <a:gd name="T13" fmla="*/ 26 h 62"/>
                <a:gd name="T14" fmla="*/ 4 w 52"/>
                <a:gd name="T15" fmla="*/ 34 h 62"/>
                <a:gd name="T16" fmla="*/ 10 w 52"/>
                <a:gd name="T17" fmla="*/ 43 h 62"/>
                <a:gd name="T18" fmla="*/ 20 w 52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2">
                  <a:moveTo>
                    <a:pt x="20" y="62"/>
                  </a:moveTo>
                  <a:cubicBezTo>
                    <a:pt x="32" y="54"/>
                    <a:pt x="44" y="45"/>
                    <a:pt x="51" y="32"/>
                  </a:cubicBezTo>
                  <a:cubicBezTo>
                    <a:pt x="52" y="32"/>
                    <a:pt x="52" y="31"/>
                    <a:pt x="52" y="30"/>
                  </a:cubicBezTo>
                  <a:cubicBezTo>
                    <a:pt x="52" y="29"/>
                    <a:pt x="51" y="28"/>
                    <a:pt x="51" y="27"/>
                  </a:cubicBezTo>
                  <a:cubicBezTo>
                    <a:pt x="44" y="17"/>
                    <a:pt x="35" y="7"/>
                    <a:pt x="25" y="0"/>
                  </a:cubicBezTo>
                  <a:cubicBezTo>
                    <a:pt x="20" y="4"/>
                    <a:pt x="15" y="8"/>
                    <a:pt x="11" y="13"/>
                  </a:cubicBezTo>
                  <a:cubicBezTo>
                    <a:pt x="8" y="16"/>
                    <a:pt x="0" y="21"/>
                    <a:pt x="0" y="26"/>
                  </a:cubicBezTo>
                  <a:cubicBezTo>
                    <a:pt x="0" y="29"/>
                    <a:pt x="3" y="32"/>
                    <a:pt x="4" y="34"/>
                  </a:cubicBezTo>
                  <a:cubicBezTo>
                    <a:pt x="6" y="37"/>
                    <a:pt x="8" y="40"/>
                    <a:pt x="10" y="43"/>
                  </a:cubicBezTo>
                  <a:cubicBezTo>
                    <a:pt x="11" y="45"/>
                    <a:pt x="20" y="61"/>
                    <a:pt x="20" y="62"/>
                  </a:cubicBezTo>
                  <a:close/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1" name="Freeform 760">
              <a:extLst>
                <a:ext uri="{FF2B5EF4-FFF2-40B4-BE49-F238E27FC236}">
                  <a16:creationId xmlns:a16="http://schemas.microsoft.com/office/drawing/2014/main" id="{97D85D38-83BB-4FF2-BCD9-47C6FF0C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575" y="6580188"/>
              <a:ext cx="422275" cy="201612"/>
            </a:xfrm>
            <a:custGeom>
              <a:avLst/>
              <a:gdLst>
                <a:gd name="T0" fmla="*/ 186 w 187"/>
                <a:gd name="T1" fmla="*/ 60 h 89"/>
                <a:gd name="T2" fmla="*/ 184 w 187"/>
                <a:gd name="T3" fmla="*/ 68 h 89"/>
                <a:gd name="T4" fmla="*/ 179 w 187"/>
                <a:gd name="T5" fmla="*/ 71 h 89"/>
                <a:gd name="T6" fmla="*/ 99 w 187"/>
                <a:gd name="T7" fmla="*/ 77 h 89"/>
                <a:gd name="T8" fmla="*/ 84 w 187"/>
                <a:gd name="T9" fmla="*/ 84 h 89"/>
                <a:gd name="T10" fmla="*/ 65 w 187"/>
                <a:gd name="T11" fmla="*/ 87 h 89"/>
                <a:gd name="T12" fmla="*/ 38 w 187"/>
                <a:gd name="T13" fmla="*/ 89 h 89"/>
                <a:gd name="T14" fmla="*/ 17 w 187"/>
                <a:gd name="T15" fmla="*/ 87 h 89"/>
                <a:gd name="T16" fmla="*/ 2 w 187"/>
                <a:gd name="T17" fmla="*/ 75 h 89"/>
                <a:gd name="T18" fmla="*/ 1 w 187"/>
                <a:gd name="T19" fmla="*/ 66 h 89"/>
                <a:gd name="T20" fmla="*/ 3 w 187"/>
                <a:gd name="T21" fmla="*/ 63 h 89"/>
                <a:gd name="T22" fmla="*/ 9 w 187"/>
                <a:gd name="T23" fmla="*/ 58 h 89"/>
                <a:gd name="T24" fmla="*/ 18 w 187"/>
                <a:gd name="T25" fmla="*/ 52 h 89"/>
                <a:gd name="T26" fmla="*/ 32 w 187"/>
                <a:gd name="T27" fmla="*/ 45 h 89"/>
                <a:gd name="T28" fmla="*/ 44 w 187"/>
                <a:gd name="T29" fmla="*/ 42 h 89"/>
                <a:gd name="T30" fmla="*/ 76 w 187"/>
                <a:gd name="T31" fmla="*/ 18 h 89"/>
                <a:gd name="T32" fmla="*/ 89 w 187"/>
                <a:gd name="T33" fmla="*/ 4 h 89"/>
                <a:gd name="T34" fmla="*/ 93 w 187"/>
                <a:gd name="T35" fmla="*/ 0 h 89"/>
                <a:gd name="T36" fmla="*/ 99 w 187"/>
                <a:gd name="T37" fmla="*/ 0 h 89"/>
                <a:gd name="T38" fmla="*/ 133 w 187"/>
                <a:gd name="T39" fmla="*/ 12 h 89"/>
                <a:gd name="T40" fmla="*/ 142 w 187"/>
                <a:gd name="T41" fmla="*/ 17 h 89"/>
                <a:gd name="T42" fmla="*/ 166 w 187"/>
                <a:gd name="T43" fmla="*/ 14 h 89"/>
                <a:gd name="T44" fmla="*/ 170 w 187"/>
                <a:gd name="T45" fmla="*/ 8 h 89"/>
                <a:gd name="T46" fmla="*/ 177 w 187"/>
                <a:gd name="T47" fmla="*/ 5 h 89"/>
                <a:gd name="T48" fmla="*/ 179 w 187"/>
                <a:gd name="T49" fmla="*/ 9 h 89"/>
                <a:gd name="T50" fmla="*/ 181 w 187"/>
                <a:gd name="T51" fmla="*/ 37 h 89"/>
                <a:gd name="T52" fmla="*/ 182 w 187"/>
                <a:gd name="T53" fmla="*/ 42 h 89"/>
                <a:gd name="T54" fmla="*/ 184 w 187"/>
                <a:gd name="T55" fmla="*/ 46 h 89"/>
                <a:gd name="T56" fmla="*/ 185 w 187"/>
                <a:gd name="T57" fmla="*/ 47 h 89"/>
                <a:gd name="T58" fmla="*/ 186 w 187"/>
                <a:gd name="T59" fmla="*/ 6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7" h="89">
                  <a:moveTo>
                    <a:pt x="186" y="60"/>
                  </a:moveTo>
                  <a:cubicBezTo>
                    <a:pt x="186" y="63"/>
                    <a:pt x="185" y="66"/>
                    <a:pt x="184" y="68"/>
                  </a:cubicBezTo>
                  <a:cubicBezTo>
                    <a:pt x="183" y="69"/>
                    <a:pt x="181" y="70"/>
                    <a:pt x="179" y="71"/>
                  </a:cubicBezTo>
                  <a:cubicBezTo>
                    <a:pt x="154" y="80"/>
                    <a:pt x="125" y="68"/>
                    <a:pt x="99" y="77"/>
                  </a:cubicBezTo>
                  <a:cubicBezTo>
                    <a:pt x="94" y="79"/>
                    <a:pt x="89" y="82"/>
                    <a:pt x="84" y="84"/>
                  </a:cubicBezTo>
                  <a:cubicBezTo>
                    <a:pt x="78" y="86"/>
                    <a:pt x="71" y="87"/>
                    <a:pt x="65" y="87"/>
                  </a:cubicBezTo>
                  <a:cubicBezTo>
                    <a:pt x="56" y="88"/>
                    <a:pt x="47" y="89"/>
                    <a:pt x="38" y="89"/>
                  </a:cubicBezTo>
                  <a:cubicBezTo>
                    <a:pt x="31" y="89"/>
                    <a:pt x="24" y="89"/>
                    <a:pt x="17" y="87"/>
                  </a:cubicBezTo>
                  <a:cubicBezTo>
                    <a:pt x="11" y="85"/>
                    <a:pt x="5" y="81"/>
                    <a:pt x="2" y="75"/>
                  </a:cubicBezTo>
                  <a:cubicBezTo>
                    <a:pt x="0" y="72"/>
                    <a:pt x="0" y="69"/>
                    <a:pt x="1" y="66"/>
                  </a:cubicBezTo>
                  <a:cubicBezTo>
                    <a:pt x="1" y="65"/>
                    <a:pt x="2" y="64"/>
                    <a:pt x="3" y="63"/>
                  </a:cubicBezTo>
                  <a:cubicBezTo>
                    <a:pt x="4" y="61"/>
                    <a:pt x="6" y="59"/>
                    <a:pt x="9" y="58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2" y="49"/>
                    <a:pt x="27" y="46"/>
                    <a:pt x="32" y="45"/>
                  </a:cubicBezTo>
                  <a:cubicBezTo>
                    <a:pt x="36" y="43"/>
                    <a:pt x="40" y="43"/>
                    <a:pt x="44" y="42"/>
                  </a:cubicBezTo>
                  <a:cubicBezTo>
                    <a:pt x="57" y="38"/>
                    <a:pt x="67" y="28"/>
                    <a:pt x="76" y="18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0" y="2"/>
                    <a:pt x="91" y="1"/>
                    <a:pt x="93" y="0"/>
                  </a:cubicBezTo>
                  <a:cubicBezTo>
                    <a:pt x="95" y="0"/>
                    <a:pt x="97" y="0"/>
                    <a:pt x="99" y="0"/>
                  </a:cubicBezTo>
                  <a:cubicBezTo>
                    <a:pt x="111" y="1"/>
                    <a:pt x="123" y="5"/>
                    <a:pt x="133" y="12"/>
                  </a:cubicBezTo>
                  <a:cubicBezTo>
                    <a:pt x="136" y="14"/>
                    <a:pt x="139" y="15"/>
                    <a:pt x="142" y="17"/>
                  </a:cubicBezTo>
                  <a:cubicBezTo>
                    <a:pt x="150" y="19"/>
                    <a:pt x="159" y="18"/>
                    <a:pt x="166" y="14"/>
                  </a:cubicBezTo>
                  <a:cubicBezTo>
                    <a:pt x="169" y="12"/>
                    <a:pt x="168" y="11"/>
                    <a:pt x="170" y="8"/>
                  </a:cubicBezTo>
                  <a:cubicBezTo>
                    <a:pt x="171" y="5"/>
                    <a:pt x="175" y="3"/>
                    <a:pt x="177" y="5"/>
                  </a:cubicBezTo>
                  <a:cubicBezTo>
                    <a:pt x="178" y="6"/>
                    <a:pt x="179" y="8"/>
                    <a:pt x="179" y="9"/>
                  </a:cubicBezTo>
                  <a:cubicBezTo>
                    <a:pt x="182" y="18"/>
                    <a:pt x="181" y="28"/>
                    <a:pt x="181" y="37"/>
                  </a:cubicBezTo>
                  <a:cubicBezTo>
                    <a:pt x="181" y="39"/>
                    <a:pt x="181" y="40"/>
                    <a:pt x="182" y="42"/>
                  </a:cubicBezTo>
                  <a:cubicBezTo>
                    <a:pt x="182" y="43"/>
                    <a:pt x="183" y="44"/>
                    <a:pt x="184" y="46"/>
                  </a:cubicBezTo>
                  <a:cubicBezTo>
                    <a:pt x="184" y="46"/>
                    <a:pt x="184" y="46"/>
                    <a:pt x="185" y="47"/>
                  </a:cubicBezTo>
                  <a:cubicBezTo>
                    <a:pt x="186" y="51"/>
                    <a:pt x="187" y="56"/>
                    <a:pt x="186" y="60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2" name="Freeform 761">
              <a:extLst>
                <a:ext uri="{FF2B5EF4-FFF2-40B4-BE49-F238E27FC236}">
                  <a16:creationId xmlns:a16="http://schemas.microsoft.com/office/drawing/2014/main" id="{EB37C366-0853-47BA-8A1A-AD021529D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575" y="6686550"/>
              <a:ext cx="422275" cy="95250"/>
            </a:xfrm>
            <a:custGeom>
              <a:avLst/>
              <a:gdLst>
                <a:gd name="T0" fmla="*/ 186 w 187"/>
                <a:gd name="T1" fmla="*/ 13 h 42"/>
                <a:gd name="T2" fmla="*/ 184 w 187"/>
                <a:gd name="T3" fmla="*/ 21 h 42"/>
                <a:gd name="T4" fmla="*/ 179 w 187"/>
                <a:gd name="T5" fmla="*/ 24 h 42"/>
                <a:gd name="T6" fmla="*/ 99 w 187"/>
                <a:gd name="T7" fmla="*/ 30 h 42"/>
                <a:gd name="T8" fmla="*/ 84 w 187"/>
                <a:gd name="T9" fmla="*/ 37 h 42"/>
                <a:gd name="T10" fmla="*/ 65 w 187"/>
                <a:gd name="T11" fmla="*/ 40 h 42"/>
                <a:gd name="T12" fmla="*/ 38 w 187"/>
                <a:gd name="T13" fmla="*/ 42 h 42"/>
                <a:gd name="T14" fmla="*/ 17 w 187"/>
                <a:gd name="T15" fmla="*/ 40 h 42"/>
                <a:gd name="T16" fmla="*/ 2 w 187"/>
                <a:gd name="T17" fmla="*/ 28 h 42"/>
                <a:gd name="T18" fmla="*/ 1 w 187"/>
                <a:gd name="T19" fmla="*/ 19 h 42"/>
                <a:gd name="T20" fmla="*/ 3 w 187"/>
                <a:gd name="T21" fmla="*/ 16 h 42"/>
                <a:gd name="T22" fmla="*/ 6 w 187"/>
                <a:gd name="T23" fmla="*/ 25 h 42"/>
                <a:gd name="T24" fmla="*/ 18 w 187"/>
                <a:gd name="T25" fmla="*/ 33 h 42"/>
                <a:gd name="T26" fmla="*/ 29 w 187"/>
                <a:gd name="T27" fmla="*/ 32 h 42"/>
                <a:gd name="T28" fmla="*/ 99 w 187"/>
                <a:gd name="T29" fmla="*/ 17 h 42"/>
                <a:gd name="T30" fmla="*/ 121 w 187"/>
                <a:gd name="T31" fmla="*/ 9 h 42"/>
                <a:gd name="T32" fmla="*/ 146 w 187"/>
                <a:gd name="T33" fmla="*/ 7 h 42"/>
                <a:gd name="T34" fmla="*/ 185 w 187"/>
                <a:gd name="T35" fmla="*/ 0 h 42"/>
                <a:gd name="T36" fmla="*/ 186 w 187"/>
                <a:gd name="T3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7" h="42">
                  <a:moveTo>
                    <a:pt x="186" y="13"/>
                  </a:moveTo>
                  <a:cubicBezTo>
                    <a:pt x="186" y="16"/>
                    <a:pt x="185" y="19"/>
                    <a:pt x="184" y="21"/>
                  </a:cubicBezTo>
                  <a:cubicBezTo>
                    <a:pt x="183" y="22"/>
                    <a:pt x="181" y="23"/>
                    <a:pt x="179" y="24"/>
                  </a:cubicBezTo>
                  <a:cubicBezTo>
                    <a:pt x="154" y="33"/>
                    <a:pt x="125" y="21"/>
                    <a:pt x="99" y="30"/>
                  </a:cubicBezTo>
                  <a:cubicBezTo>
                    <a:pt x="94" y="32"/>
                    <a:pt x="89" y="35"/>
                    <a:pt x="84" y="37"/>
                  </a:cubicBezTo>
                  <a:cubicBezTo>
                    <a:pt x="78" y="39"/>
                    <a:pt x="71" y="40"/>
                    <a:pt x="65" y="40"/>
                  </a:cubicBezTo>
                  <a:cubicBezTo>
                    <a:pt x="56" y="41"/>
                    <a:pt x="47" y="42"/>
                    <a:pt x="38" y="42"/>
                  </a:cubicBezTo>
                  <a:cubicBezTo>
                    <a:pt x="31" y="42"/>
                    <a:pt x="24" y="42"/>
                    <a:pt x="17" y="40"/>
                  </a:cubicBezTo>
                  <a:cubicBezTo>
                    <a:pt x="11" y="38"/>
                    <a:pt x="5" y="34"/>
                    <a:pt x="2" y="28"/>
                  </a:cubicBezTo>
                  <a:cubicBezTo>
                    <a:pt x="0" y="25"/>
                    <a:pt x="0" y="22"/>
                    <a:pt x="1" y="19"/>
                  </a:cubicBezTo>
                  <a:cubicBezTo>
                    <a:pt x="1" y="18"/>
                    <a:pt x="2" y="17"/>
                    <a:pt x="3" y="16"/>
                  </a:cubicBezTo>
                  <a:cubicBezTo>
                    <a:pt x="4" y="19"/>
                    <a:pt x="5" y="23"/>
                    <a:pt x="6" y="25"/>
                  </a:cubicBezTo>
                  <a:cubicBezTo>
                    <a:pt x="9" y="29"/>
                    <a:pt x="13" y="32"/>
                    <a:pt x="18" y="33"/>
                  </a:cubicBezTo>
                  <a:cubicBezTo>
                    <a:pt x="22" y="33"/>
                    <a:pt x="26" y="33"/>
                    <a:pt x="29" y="32"/>
                  </a:cubicBezTo>
                  <a:cubicBezTo>
                    <a:pt x="52" y="26"/>
                    <a:pt x="77" y="26"/>
                    <a:pt x="99" y="17"/>
                  </a:cubicBezTo>
                  <a:cubicBezTo>
                    <a:pt x="106" y="14"/>
                    <a:pt x="114" y="11"/>
                    <a:pt x="121" y="9"/>
                  </a:cubicBezTo>
                  <a:cubicBezTo>
                    <a:pt x="130" y="7"/>
                    <a:pt x="138" y="7"/>
                    <a:pt x="146" y="7"/>
                  </a:cubicBezTo>
                  <a:cubicBezTo>
                    <a:pt x="159" y="6"/>
                    <a:pt x="172" y="2"/>
                    <a:pt x="185" y="0"/>
                  </a:cubicBezTo>
                  <a:cubicBezTo>
                    <a:pt x="186" y="4"/>
                    <a:pt x="187" y="9"/>
                    <a:pt x="186" y="13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3" name="Freeform 762">
              <a:extLst>
                <a:ext uri="{FF2B5EF4-FFF2-40B4-BE49-F238E27FC236}">
                  <a16:creationId xmlns:a16="http://schemas.microsoft.com/office/drawing/2014/main" id="{5A921AC1-FB8A-428A-BE9B-7F3D15FC1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538" y="6459538"/>
              <a:ext cx="325438" cy="317500"/>
            </a:xfrm>
            <a:custGeom>
              <a:avLst/>
              <a:gdLst>
                <a:gd name="T0" fmla="*/ 144 w 144"/>
                <a:gd name="T1" fmla="*/ 44 h 140"/>
                <a:gd name="T2" fmla="*/ 130 w 144"/>
                <a:gd name="T3" fmla="*/ 69 h 140"/>
                <a:gd name="T4" fmla="*/ 110 w 144"/>
                <a:gd name="T5" fmla="*/ 91 h 140"/>
                <a:gd name="T6" fmla="*/ 92 w 144"/>
                <a:gd name="T7" fmla="*/ 122 h 140"/>
                <a:gd name="T8" fmla="*/ 81 w 144"/>
                <a:gd name="T9" fmla="*/ 130 h 140"/>
                <a:gd name="T10" fmla="*/ 67 w 144"/>
                <a:gd name="T11" fmla="*/ 136 h 140"/>
                <a:gd name="T12" fmla="*/ 27 w 144"/>
                <a:gd name="T13" fmla="*/ 139 h 140"/>
                <a:gd name="T14" fmla="*/ 14 w 144"/>
                <a:gd name="T15" fmla="*/ 136 h 140"/>
                <a:gd name="T16" fmla="*/ 9 w 144"/>
                <a:gd name="T17" fmla="*/ 133 h 140"/>
                <a:gd name="T18" fmla="*/ 1 w 144"/>
                <a:gd name="T19" fmla="*/ 125 h 140"/>
                <a:gd name="T20" fmla="*/ 0 w 144"/>
                <a:gd name="T21" fmla="*/ 119 h 140"/>
                <a:gd name="T22" fmla="*/ 4 w 144"/>
                <a:gd name="T23" fmla="*/ 113 h 140"/>
                <a:gd name="T24" fmla="*/ 14 w 144"/>
                <a:gd name="T25" fmla="*/ 104 h 140"/>
                <a:gd name="T26" fmla="*/ 26 w 144"/>
                <a:gd name="T27" fmla="*/ 93 h 140"/>
                <a:gd name="T28" fmla="*/ 31 w 144"/>
                <a:gd name="T29" fmla="*/ 82 h 140"/>
                <a:gd name="T30" fmla="*/ 35 w 144"/>
                <a:gd name="T31" fmla="*/ 61 h 140"/>
                <a:gd name="T32" fmla="*/ 36 w 144"/>
                <a:gd name="T33" fmla="*/ 47 h 140"/>
                <a:gd name="T34" fmla="*/ 43 w 144"/>
                <a:gd name="T35" fmla="*/ 26 h 140"/>
                <a:gd name="T36" fmla="*/ 43 w 144"/>
                <a:gd name="T37" fmla="*/ 23 h 140"/>
                <a:gd name="T38" fmla="*/ 46 w 144"/>
                <a:gd name="T39" fmla="*/ 21 h 140"/>
                <a:gd name="T40" fmla="*/ 59 w 144"/>
                <a:gd name="T41" fmla="*/ 18 h 140"/>
                <a:gd name="T42" fmla="*/ 71 w 144"/>
                <a:gd name="T43" fmla="*/ 23 h 140"/>
                <a:gd name="T44" fmla="*/ 77 w 144"/>
                <a:gd name="T45" fmla="*/ 29 h 140"/>
                <a:gd name="T46" fmla="*/ 81 w 144"/>
                <a:gd name="T47" fmla="*/ 29 h 140"/>
                <a:gd name="T48" fmla="*/ 100 w 144"/>
                <a:gd name="T49" fmla="*/ 23 h 140"/>
                <a:gd name="T50" fmla="*/ 108 w 144"/>
                <a:gd name="T51" fmla="*/ 6 h 140"/>
                <a:gd name="T52" fmla="*/ 110 w 144"/>
                <a:gd name="T53" fmla="*/ 0 h 140"/>
                <a:gd name="T54" fmla="*/ 117 w 144"/>
                <a:gd name="T55" fmla="*/ 5 h 140"/>
                <a:gd name="T56" fmla="*/ 130 w 144"/>
                <a:gd name="T57" fmla="*/ 28 h 140"/>
                <a:gd name="T58" fmla="*/ 132 w 144"/>
                <a:gd name="T59" fmla="*/ 28 h 140"/>
                <a:gd name="T60" fmla="*/ 141 w 144"/>
                <a:gd name="T61" fmla="*/ 32 h 140"/>
                <a:gd name="T62" fmla="*/ 144 w 144"/>
                <a:gd name="T63" fmla="*/ 4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140">
                  <a:moveTo>
                    <a:pt x="144" y="44"/>
                  </a:moveTo>
                  <a:cubicBezTo>
                    <a:pt x="142" y="54"/>
                    <a:pt x="136" y="62"/>
                    <a:pt x="130" y="69"/>
                  </a:cubicBezTo>
                  <a:cubicBezTo>
                    <a:pt x="122" y="76"/>
                    <a:pt x="116" y="83"/>
                    <a:pt x="110" y="91"/>
                  </a:cubicBezTo>
                  <a:cubicBezTo>
                    <a:pt x="103" y="101"/>
                    <a:pt x="100" y="113"/>
                    <a:pt x="92" y="122"/>
                  </a:cubicBezTo>
                  <a:cubicBezTo>
                    <a:pt x="89" y="125"/>
                    <a:pt x="85" y="128"/>
                    <a:pt x="81" y="130"/>
                  </a:cubicBezTo>
                  <a:cubicBezTo>
                    <a:pt x="76" y="133"/>
                    <a:pt x="72" y="135"/>
                    <a:pt x="67" y="136"/>
                  </a:cubicBezTo>
                  <a:cubicBezTo>
                    <a:pt x="54" y="140"/>
                    <a:pt x="40" y="140"/>
                    <a:pt x="27" y="139"/>
                  </a:cubicBezTo>
                  <a:cubicBezTo>
                    <a:pt x="23" y="139"/>
                    <a:pt x="18" y="138"/>
                    <a:pt x="14" y="136"/>
                  </a:cubicBezTo>
                  <a:cubicBezTo>
                    <a:pt x="12" y="135"/>
                    <a:pt x="11" y="134"/>
                    <a:pt x="9" y="133"/>
                  </a:cubicBezTo>
                  <a:cubicBezTo>
                    <a:pt x="6" y="131"/>
                    <a:pt x="3" y="128"/>
                    <a:pt x="1" y="125"/>
                  </a:cubicBezTo>
                  <a:cubicBezTo>
                    <a:pt x="0" y="123"/>
                    <a:pt x="0" y="121"/>
                    <a:pt x="0" y="119"/>
                  </a:cubicBezTo>
                  <a:cubicBezTo>
                    <a:pt x="1" y="116"/>
                    <a:pt x="2" y="114"/>
                    <a:pt x="4" y="113"/>
                  </a:cubicBezTo>
                  <a:cubicBezTo>
                    <a:pt x="7" y="110"/>
                    <a:pt x="10" y="107"/>
                    <a:pt x="14" y="104"/>
                  </a:cubicBezTo>
                  <a:cubicBezTo>
                    <a:pt x="18" y="101"/>
                    <a:pt x="23" y="97"/>
                    <a:pt x="26" y="93"/>
                  </a:cubicBezTo>
                  <a:cubicBezTo>
                    <a:pt x="28" y="90"/>
                    <a:pt x="30" y="86"/>
                    <a:pt x="31" y="82"/>
                  </a:cubicBezTo>
                  <a:cubicBezTo>
                    <a:pt x="33" y="75"/>
                    <a:pt x="34" y="68"/>
                    <a:pt x="35" y="61"/>
                  </a:cubicBezTo>
                  <a:cubicBezTo>
                    <a:pt x="35" y="56"/>
                    <a:pt x="35" y="52"/>
                    <a:pt x="36" y="47"/>
                  </a:cubicBezTo>
                  <a:cubicBezTo>
                    <a:pt x="38" y="40"/>
                    <a:pt x="44" y="33"/>
                    <a:pt x="43" y="26"/>
                  </a:cubicBezTo>
                  <a:cubicBezTo>
                    <a:pt x="43" y="25"/>
                    <a:pt x="43" y="24"/>
                    <a:pt x="43" y="23"/>
                  </a:cubicBezTo>
                  <a:cubicBezTo>
                    <a:pt x="44" y="22"/>
                    <a:pt x="45" y="21"/>
                    <a:pt x="46" y="21"/>
                  </a:cubicBezTo>
                  <a:cubicBezTo>
                    <a:pt x="50" y="19"/>
                    <a:pt x="54" y="18"/>
                    <a:pt x="59" y="18"/>
                  </a:cubicBezTo>
                  <a:cubicBezTo>
                    <a:pt x="63" y="18"/>
                    <a:pt x="68" y="19"/>
                    <a:pt x="71" y="23"/>
                  </a:cubicBezTo>
                  <a:cubicBezTo>
                    <a:pt x="73" y="25"/>
                    <a:pt x="74" y="28"/>
                    <a:pt x="77" y="29"/>
                  </a:cubicBezTo>
                  <a:cubicBezTo>
                    <a:pt x="78" y="29"/>
                    <a:pt x="79" y="29"/>
                    <a:pt x="81" y="29"/>
                  </a:cubicBezTo>
                  <a:cubicBezTo>
                    <a:pt x="87" y="28"/>
                    <a:pt x="95" y="28"/>
                    <a:pt x="100" y="23"/>
                  </a:cubicBezTo>
                  <a:cubicBezTo>
                    <a:pt x="105" y="19"/>
                    <a:pt x="108" y="12"/>
                    <a:pt x="108" y="6"/>
                  </a:cubicBezTo>
                  <a:cubicBezTo>
                    <a:pt x="108" y="3"/>
                    <a:pt x="107" y="1"/>
                    <a:pt x="110" y="0"/>
                  </a:cubicBezTo>
                  <a:cubicBezTo>
                    <a:pt x="113" y="0"/>
                    <a:pt x="116" y="3"/>
                    <a:pt x="117" y="5"/>
                  </a:cubicBezTo>
                  <a:cubicBezTo>
                    <a:pt x="123" y="12"/>
                    <a:pt x="127" y="20"/>
                    <a:pt x="130" y="28"/>
                  </a:cubicBezTo>
                  <a:cubicBezTo>
                    <a:pt x="131" y="28"/>
                    <a:pt x="131" y="28"/>
                    <a:pt x="132" y="28"/>
                  </a:cubicBezTo>
                  <a:cubicBezTo>
                    <a:pt x="136" y="28"/>
                    <a:pt x="139" y="29"/>
                    <a:pt x="141" y="32"/>
                  </a:cubicBezTo>
                  <a:cubicBezTo>
                    <a:pt x="143" y="36"/>
                    <a:pt x="144" y="40"/>
                    <a:pt x="144" y="44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4" name="Freeform 763">
              <a:extLst>
                <a:ext uri="{FF2B5EF4-FFF2-40B4-BE49-F238E27FC236}">
                  <a16:creationId xmlns:a16="http://schemas.microsoft.com/office/drawing/2014/main" id="{AA74E814-8567-45B1-B991-33540C286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6523038"/>
              <a:ext cx="322263" cy="254000"/>
            </a:xfrm>
            <a:custGeom>
              <a:avLst/>
              <a:gdLst>
                <a:gd name="T0" fmla="*/ 143 w 143"/>
                <a:gd name="T1" fmla="*/ 16 h 112"/>
                <a:gd name="T2" fmla="*/ 129 w 143"/>
                <a:gd name="T3" fmla="*/ 41 h 112"/>
                <a:gd name="T4" fmla="*/ 109 w 143"/>
                <a:gd name="T5" fmla="*/ 63 h 112"/>
                <a:gd name="T6" fmla="*/ 91 w 143"/>
                <a:gd name="T7" fmla="*/ 94 h 112"/>
                <a:gd name="T8" fmla="*/ 80 w 143"/>
                <a:gd name="T9" fmla="*/ 102 h 112"/>
                <a:gd name="T10" fmla="*/ 66 w 143"/>
                <a:gd name="T11" fmla="*/ 108 h 112"/>
                <a:gd name="T12" fmla="*/ 26 w 143"/>
                <a:gd name="T13" fmla="*/ 111 h 112"/>
                <a:gd name="T14" fmla="*/ 13 w 143"/>
                <a:gd name="T15" fmla="*/ 108 h 112"/>
                <a:gd name="T16" fmla="*/ 8 w 143"/>
                <a:gd name="T17" fmla="*/ 105 h 112"/>
                <a:gd name="T18" fmla="*/ 0 w 143"/>
                <a:gd name="T19" fmla="*/ 97 h 112"/>
                <a:gd name="T20" fmla="*/ 8 w 143"/>
                <a:gd name="T21" fmla="*/ 95 h 112"/>
                <a:gd name="T22" fmla="*/ 24 w 143"/>
                <a:gd name="T23" fmla="*/ 102 h 112"/>
                <a:gd name="T24" fmla="*/ 48 w 143"/>
                <a:gd name="T25" fmla="*/ 97 h 112"/>
                <a:gd name="T26" fmla="*/ 65 w 143"/>
                <a:gd name="T27" fmla="*/ 94 h 112"/>
                <a:gd name="T28" fmla="*/ 77 w 143"/>
                <a:gd name="T29" fmla="*/ 87 h 112"/>
                <a:gd name="T30" fmla="*/ 90 w 143"/>
                <a:gd name="T31" fmla="*/ 75 h 112"/>
                <a:gd name="T32" fmla="*/ 97 w 143"/>
                <a:gd name="T33" fmla="*/ 60 h 112"/>
                <a:gd name="T34" fmla="*/ 112 w 143"/>
                <a:gd name="T35" fmla="*/ 31 h 112"/>
                <a:gd name="T36" fmla="*/ 115 w 143"/>
                <a:gd name="T37" fmla="*/ 27 h 112"/>
                <a:gd name="T38" fmla="*/ 119 w 143"/>
                <a:gd name="T39" fmla="*/ 23 h 112"/>
                <a:gd name="T40" fmla="*/ 129 w 143"/>
                <a:gd name="T41" fmla="*/ 6 h 112"/>
                <a:gd name="T42" fmla="*/ 131 w 143"/>
                <a:gd name="T43" fmla="*/ 0 h 112"/>
                <a:gd name="T44" fmla="*/ 140 w 143"/>
                <a:gd name="T45" fmla="*/ 4 h 112"/>
                <a:gd name="T46" fmla="*/ 143 w 143"/>
                <a:gd name="T47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12">
                  <a:moveTo>
                    <a:pt x="143" y="16"/>
                  </a:moveTo>
                  <a:cubicBezTo>
                    <a:pt x="141" y="26"/>
                    <a:pt x="135" y="34"/>
                    <a:pt x="129" y="41"/>
                  </a:cubicBezTo>
                  <a:cubicBezTo>
                    <a:pt x="121" y="48"/>
                    <a:pt x="115" y="55"/>
                    <a:pt x="109" y="63"/>
                  </a:cubicBezTo>
                  <a:cubicBezTo>
                    <a:pt x="102" y="73"/>
                    <a:pt x="99" y="85"/>
                    <a:pt x="91" y="94"/>
                  </a:cubicBezTo>
                  <a:cubicBezTo>
                    <a:pt x="88" y="97"/>
                    <a:pt x="84" y="100"/>
                    <a:pt x="80" y="102"/>
                  </a:cubicBezTo>
                  <a:cubicBezTo>
                    <a:pt x="75" y="105"/>
                    <a:pt x="71" y="107"/>
                    <a:pt x="66" y="108"/>
                  </a:cubicBezTo>
                  <a:cubicBezTo>
                    <a:pt x="53" y="112"/>
                    <a:pt x="39" y="112"/>
                    <a:pt x="26" y="111"/>
                  </a:cubicBezTo>
                  <a:cubicBezTo>
                    <a:pt x="22" y="111"/>
                    <a:pt x="17" y="110"/>
                    <a:pt x="13" y="108"/>
                  </a:cubicBezTo>
                  <a:cubicBezTo>
                    <a:pt x="11" y="107"/>
                    <a:pt x="10" y="106"/>
                    <a:pt x="8" y="105"/>
                  </a:cubicBezTo>
                  <a:cubicBezTo>
                    <a:pt x="5" y="103"/>
                    <a:pt x="2" y="100"/>
                    <a:pt x="0" y="97"/>
                  </a:cubicBezTo>
                  <a:cubicBezTo>
                    <a:pt x="2" y="95"/>
                    <a:pt x="5" y="95"/>
                    <a:pt x="8" y="95"/>
                  </a:cubicBezTo>
                  <a:cubicBezTo>
                    <a:pt x="14" y="95"/>
                    <a:pt x="18" y="101"/>
                    <a:pt x="24" y="102"/>
                  </a:cubicBezTo>
                  <a:cubicBezTo>
                    <a:pt x="32" y="105"/>
                    <a:pt x="40" y="99"/>
                    <a:pt x="48" y="97"/>
                  </a:cubicBezTo>
                  <a:cubicBezTo>
                    <a:pt x="54" y="96"/>
                    <a:pt x="59" y="96"/>
                    <a:pt x="65" y="94"/>
                  </a:cubicBezTo>
                  <a:cubicBezTo>
                    <a:pt x="69" y="93"/>
                    <a:pt x="73" y="90"/>
                    <a:pt x="77" y="87"/>
                  </a:cubicBezTo>
                  <a:cubicBezTo>
                    <a:pt x="82" y="84"/>
                    <a:pt x="86" y="79"/>
                    <a:pt x="90" y="75"/>
                  </a:cubicBezTo>
                  <a:cubicBezTo>
                    <a:pt x="93" y="70"/>
                    <a:pt x="95" y="65"/>
                    <a:pt x="97" y="60"/>
                  </a:cubicBezTo>
                  <a:cubicBezTo>
                    <a:pt x="101" y="50"/>
                    <a:pt x="107" y="40"/>
                    <a:pt x="112" y="31"/>
                  </a:cubicBezTo>
                  <a:cubicBezTo>
                    <a:pt x="113" y="29"/>
                    <a:pt x="114" y="28"/>
                    <a:pt x="115" y="27"/>
                  </a:cubicBezTo>
                  <a:cubicBezTo>
                    <a:pt x="117" y="25"/>
                    <a:pt x="118" y="25"/>
                    <a:pt x="119" y="23"/>
                  </a:cubicBezTo>
                  <a:cubicBezTo>
                    <a:pt x="125" y="19"/>
                    <a:pt x="127" y="12"/>
                    <a:pt x="129" y="6"/>
                  </a:cubicBezTo>
                  <a:cubicBezTo>
                    <a:pt x="130" y="4"/>
                    <a:pt x="130" y="2"/>
                    <a:pt x="131" y="0"/>
                  </a:cubicBezTo>
                  <a:cubicBezTo>
                    <a:pt x="135" y="0"/>
                    <a:pt x="138" y="2"/>
                    <a:pt x="140" y="4"/>
                  </a:cubicBezTo>
                  <a:cubicBezTo>
                    <a:pt x="142" y="8"/>
                    <a:pt x="143" y="12"/>
                    <a:pt x="143" y="16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5" name="Freeform 764">
              <a:extLst>
                <a:ext uri="{FF2B5EF4-FFF2-40B4-BE49-F238E27FC236}">
                  <a16:creationId xmlns:a16="http://schemas.microsoft.com/office/drawing/2014/main" id="{C0E85748-EFAE-4545-BD4C-5F2194210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825" y="4473575"/>
              <a:ext cx="334963" cy="363537"/>
            </a:xfrm>
            <a:custGeom>
              <a:avLst/>
              <a:gdLst>
                <a:gd name="T0" fmla="*/ 12 w 148"/>
                <a:gd name="T1" fmla="*/ 68 h 161"/>
                <a:gd name="T2" fmla="*/ 28 w 148"/>
                <a:gd name="T3" fmla="*/ 87 h 161"/>
                <a:gd name="T4" fmla="*/ 53 w 148"/>
                <a:gd name="T5" fmla="*/ 161 h 161"/>
                <a:gd name="T6" fmla="*/ 96 w 148"/>
                <a:gd name="T7" fmla="*/ 146 h 161"/>
                <a:gd name="T8" fmla="*/ 118 w 148"/>
                <a:gd name="T9" fmla="*/ 124 h 161"/>
                <a:gd name="T10" fmla="*/ 141 w 148"/>
                <a:gd name="T11" fmla="*/ 109 h 161"/>
                <a:gd name="T12" fmla="*/ 95 w 148"/>
                <a:gd name="T13" fmla="*/ 32 h 161"/>
                <a:gd name="T14" fmla="*/ 96 w 148"/>
                <a:gd name="T15" fmla="*/ 30 h 161"/>
                <a:gd name="T16" fmla="*/ 95 w 148"/>
                <a:gd name="T17" fmla="*/ 28 h 161"/>
                <a:gd name="T18" fmla="*/ 77 w 148"/>
                <a:gd name="T19" fmla="*/ 16 h 161"/>
                <a:gd name="T20" fmla="*/ 64 w 148"/>
                <a:gd name="T21" fmla="*/ 0 h 161"/>
                <a:gd name="T22" fmla="*/ 49 w 148"/>
                <a:gd name="T23" fmla="*/ 10 h 161"/>
                <a:gd name="T24" fmla="*/ 16 w 148"/>
                <a:gd name="T25" fmla="*/ 40 h 161"/>
                <a:gd name="T26" fmla="*/ 2 w 148"/>
                <a:gd name="T27" fmla="*/ 54 h 161"/>
                <a:gd name="T28" fmla="*/ 12 w 148"/>
                <a:gd name="T29" fmla="*/ 6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8" h="161">
                  <a:moveTo>
                    <a:pt x="12" y="68"/>
                  </a:moveTo>
                  <a:cubicBezTo>
                    <a:pt x="19" y="73"/>
                    <a:pt x="24" y="80"/>
                    <a:pt x="28" y="87"/>
                  </a:cubicBezTo>
                  <a:cubicBezTo>
                    <a:pt x="32" y="95"/>
                    <a:pt x="54" y="153"/>
                    <a:pt x="53" y="161"/>
                  </a:cubicBezTo>
                  <a:cubicBezTo>
                    <a:pt x="60" y="154"/>
                    <a:pt x="89" y="153"/>
                    <a:pt x="96" y="146"/>
                  </a:cubicBezTo>
                  <a:cubicBezTo>
                    <a:pt x="99" y="143"/>
                    <a:pt x="115" y="127"/>
                    <a:pt x="118" y="124"/>
                  </a:cubicBezTo>
                  <a:cubicBezTo>
                    <a:pt x="120" y="120"/>
                    <a:pt x="139" y="113"/>
                    <a:pt x="141" y="109"/>
                  </a:cubicBezTo>
                  <a:cubicBezTo>
                    <a:pt x="148" y="96"/>
                    <a:pt x="88" y="45"/>
                    <a:pt x="95" y="32"/>
                  </a:cubicBezTo>
                  <a:cubicBezTo>
                    <a:pt x="96" y="31"/>
                    <a:pt x="96" y="30"/>
                    <a:pt x="96" y="30"/>
                  </a:cubicBezTo>
                  <a:cubicBezTo>
                    <a:pt x="96" y="29"/>
                    <a:pt x="95" y="28"/>
                    <a:pt x="95" y="28"/>
                  </a:cubicBezTo>
                  <a:cubicBezTo>
                    <a:pt x="89" y="23"/>
                    <a:pt x="84" y="19"/>
                    <a:pt x="77" y="16"/>
                  </a:cubicBezTo>
                  <a:cubicBezTo>
                    <a:pt x="71" y="13"/>
                    <a:pt x="66" y="7"/>
                    <a:pt x="64" y="0"/>
                  </a:cubicBezTo>
                  <a:cubicBezTo>
                    <a:pt x="58" y="3"/>
                    <a:pt x="53" y="6"/>
                    <a:pt x="49" y="10"/>
                  </a:cubicBezTo>
                  <a:cubicBezTo>
                    <a:pt x="37" y="20"/>
                    <a:pt x="27" y="30"/>
                    <a:pt x="16" y="40"/>
                  </a:cubicBezTo>
                  <a:cubicBezTo>
                    <a:pt x="12" y="44"/>
                    <a:pt x="3" y="49"/>
                    <a:pt x="2" y="54"/>
                  </a:cubicBezTo>
                  <a:cubicBezTo>
                    <a:pt x="0" y="60"/>
                    <a:pt x="8" y="65"/>
                    <a:pt x="12" y="68"/>
                  </a:cubicBezTo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6" name="Freeform 765">
              <a:extLst>
                <a:ext uri="{FF2B5EF4-FFF2-40B4-BE49-F238E27FC236}">
                  <a16:creationId xmlns:a16="http://schemas.microsoft.com/office/drawing/2014/main" id="{6664D071-1E12-498D-87C4-B2C2FAEB9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7025" y="4576763"/>
              <a:ext cx="695325" cy="1004887"/>
            </a:xfrm>
            <a:custGeom>
              <a:avLst/>
              <a:gdLst>
                <a:gd name="T0" fmla="*/ 76 w 307"/>
                <a:gd name="T1" fmla="*/ 0 h 444"/>
                <a:gd name="T2" fmla="*/ 50 w 307"/>
                <a:gd name="T3" fmla="*/ 22 h 444"/>
                <a:gd name="T4" fmla="*/ 33 w 307"/>
                <a:gd name="T5" fmla="*/ 48 h 444"/>
                <a:gd name="T6" fmla="*/ 32 w 307"/>
                <a:gd name="T7" fmla="*/ 60 h 444"/>
                <a:gd name="T8" fmla="*/ 7 w 307"/>
                <a:gd name="T9" fmla="*/ 108 h 444"/>
                <a:gd name="T10" fmla="*/ 3 w 307"/>
                <a:gd name="T11" fmla="*/ 124 h 444"/>
                <a:gd name="T12" fmla="*/ 0 w 307"/>
                <a:gd name="T13" fmla="*/ 156 h 444"/>
                <a:gd name="T14" fmla="*/ 13 w 307"/>
                <a:gd name="T15" fmla="*/ 183 h 444"/>
                <a:gd name="T16" fmla="*/ 20 w 307"/>
                <a:gd name="T17" fmla="*/ 212 h 444"/>
                <a:gd name="T18" fmla="*/ 36 w 307"/>
                <a:gd name="T19" fmla="*/ 266 h 444"/>
                <a:gd name="T20" fmla="*/ 107 w 307"/>
                <a:gd name="T21" fmla="*/ 444 h 444"/>
                <a:gd name="T22" fmla="*/ 295 w 307"/>
                <a:gd name="T23" fmla="*/ 388 h 444"/>
                <a:gd name="T24" fmla="*/ 223 w 307"/>
                <a:gd name="T25" fmla="*/ 292 h 444"/>
                <a:gd name="T26" fmla="*/ 227 w 307"/>
                <a:gd name="T27" fmla="*/ 290 h 444"/>
                <a:gd name="T28" fmla="*/ 227 w 307"/>
                <a:gd name="T29" fmla="*/ 286 h 444"/>
                <a:gd name="T30" fmla="*/ 155 w 307"/>
                <a:gd name="T31" fmla="*/ 126 h 444"/>
                <a:gd name="T32" fmla="*/ 128 w 307"/>
                <a:gd name="T33" fmla="*/ 71 h 444"/>
                <a:gd name="T34" fmla="*/ 106 w 307"/>
                <a:gd name="T35" fmla="*/ 21 h 444"/>
                <a:gd name="T36" fmla="*/ 99 w 307"/>
                <a:gd name="T37" fmla="*/ 12 h 444"/>
                <a:gd name="T38" fmla="*/ 91 w 307"/>
                <a:gd name="T39" fmla="*/ 7 h 444"/>
                <a:gd name="T40" fmla="*/ 76 w 307"/>
                <a:gd name="T4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7" h="444">
                  <a:moveTo>
                    <a:pt x="76" y="0"/>
                  </a:moveTo>
                  <a:cubicBezTo>
                    <a:pt x="67" y="7"/>
                    <a:pt x="58" y="14"/>
                    <a:pt x="50" y="22"/>
                  </a:cubicBezTo>
                  <a:cubicBezTo>
                    <a:pt x="42" y="29"/>
                    <a:pt x="35" y="38"/>
                    <a:pt x="33" y="48"/>
                  </a:cubicBezTo>
                  <a:cubicBezTo>
                    <a:pt x="33" y="52"/>
                    <a:pt x="33" y="56"/>
                    <a:pt x="32" y="60"/>
                  </a:cubicBezTo>
                  <a:cubicBezTo>
                    <a:pt x="30" y="78"/>
                    <a:pt x="14" y="91"/>
                    <a:pt x="7" y="108"/>
                  </a:cubicBezTo>
                  <a:cubicBezTo>
                    <a:pt x="5" y="114"/>
                    <a:pt x="4" y="119"/>
                    <a:pt x="3" y="124"/>
                  </a:cubicBezTo>
                  <a:cubicBezTo>
                    <a:pt x="1" y="135"/>
                    <a:pt x="0" y="145"/>
                    <a:pt x="0" y="156"/>
                  </a:cubicBezTo>
                  <a:cubicBezTo>
                    <a:pt x="0" y="166"/>
                    <a:pt x="9" y="173"/>
                    <a:pt x="13" y="183"/>
                  </a:cubicBezTo>
                  <a:cubicBezTo>
                    <a:pt x="16" y="192"/>
                    <a:pt x="18" y="202"/>
                    <a:pt x="20" y="212"/>
                  </a:cubicBezTo>
                  <a:cubicBezTo>
                    <a:pt x="24" y="230"/>
                    <a:pt x="29" y="248"/>
                    <a:pt x="36" y="266"/>
                  </a:cubicBezTo>
                  <a:cubicBezTo>
                    <a:pt x="50" y="303"/>
                    <a:pt x="93" y="406"/>
                    <a:pt x="107" y="444"/>
                  </a:cubicBezTo>
                  <a:cubicBezTo>
                    <a:pt x="148" y="433"/>
                    <a:pt x="258" y="409"/>
                    <a:pt x="295" y="388"/>
                  </a:cubicBezTo>
                  <a:cubicBezTo>
                    <a:pt x="307" y="380"/>
                    <a:pt x="210" y="298"/>
                    <a:pt x="223" y="292"/>
                  </a:cubicBezTo>
                  <a:cubicBezTo>
                    <a:pt x="225" y="292"/>
                    <a:pt x="226" y="291"/>
                    <a:pt x="227" y="290"/>
                  </a:cubicBezTo>
                  <a:cubicBezTo>
                    <a:pt x="227" y="288"/>
                    <a:pt x="227" y="287"/>
                    <a:pt x="227" y="286"/>
                  </a:cubicBezTo>
                  <a:cubicBezTo>
                    <a:pt x="214" y="228"/>
                    <a:pt x="173" y="182"/>
                    <a:pt x="155" y="126"/>
                  </a:cubicBezTo>
                  <a:cubicBezTo>
                    <a:pt x="148" y="106"/>
                    <a:pt x="137" y="90"/>
                    <a:pt x="128" y="71"/>
                  </a:cubicBezTo>
                  <a:cubicBezTo>
                    <a:pt x="120" y="55"/>
                    <a:pt x="116" y="36"/>
                    <a:pt x="106" y="21"/>
                  </a:cubicBezTo>
                  <a:cubicBezTo>
                    <a:pt x="104" y="17"/>
                    <a:pt x="102" y="14"/>
                    <a:pt x="99" y="12"/>
                  </a:cubicBezTo>
                  <a:cubicBezTo>
                    <a:pt x="97" y="10"/>
                    <a:pt x="94" y="9"/>
                    <a:pt x="91" y="7"/>
                  </a:cubicBezTo>
                  <a:cubicBezTo>
                    <a:pt x="86" y="5"/>
                    <a:pt x="81" y="3"/>
                    <a:pt x="76" y="0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7" name="Oval 766">
              <a:extLst>
                <a:ext uri="{FF2B5EF4-FFF2-40B4-BE49-F238E27FC236}">
                  <a16:creationId xmlns:a16="http://schemas.microsoft.com/office/drawing/2014/main" id="{00D9A65B-E40A-4742-9BAC-206043233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4938" y="4319588"/>
              <a:ext cx="293688" cy="292100"/>
            </a:xfrm>
            <a:prstGeom prst="ellipse">
              <a:avLst/>
            </a:pr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8" name="Freeform 767">
              <a:extLst>
                <a:ext uri="{FF2B5EF4-FFF2-40B4-BE49-F238E27FC236}">
                  <a16:creationId xmlns:a16="http://schemas.microsoft.com/office/drawing/2014/main" id="{9B6D6194-BCB8-4E90-8915-B80B5FA2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800" y="4518025"/>
              <a:ext cx="587375" cy="828675"/>
            </a:xfrm>
            <a:custGeom>
              <a:avLst/>
              <a:gdLst>
                <a:gd name="T0" fmla="*/ 0 w 260"/>
                <a:gd name="T1" fmla="*/ 7 h 366"/>
                <a:gd name="T2" fmla="*/ 24 w 260"/>
                <a:gd name="T3" fmla="*/ 4 h 366"/>
                <a:gd name="T4" fmla="*/ 32 w 260"/>
                <a:gd name="T5" fmla="*/ 15 h 366"/>
                <a:gd name="T6" fmla="*/ 64 w 260"/>
                <a:gd name="T7" fmla="*/ 16 h 366"/>
                <a:gd name="T8" fmla="*/ 79 w 260"/>
                <a:gd name="T9" fmla="*/ 17 h 366"/>
                <a:gd name="T10" fmla="*/ 92 w 260"/>
                <a:gd name="T11" fmla="*/ 25 h 366"/>
                <a:gd name="T12" fmla="*/ 93 w 260"/>
                <a:gd name="T13" fmla="*/ 26 h 366"/>
                <a:gd name="T14" fmla="*/ 95 w 260"/>
                <a:gd name="T15" fmla="*/ 26 h 366"/>
                <a:gd name="T16" fmla="*/ 111 w 260"/>
                <a:gd name="T17" fmla="*/ 23 h 366"/>
                <a:gd name="T18" fmla="*/ 158 w 260"/>
                <a:gd name="T19" fmla="*/ 44 h 366"/>
                <a:gd name="T20" fmla="*/ 163 w 260"/>
                <a:gd name="T21" fmla="*/ 50 h 366"/>
                <a:gd name="T22" fmla="*/ 166 w 260"/>
                <a:gd name="T23" fmla="*/ 61 h 366"/>
                <a:gd name="T24" fmla="*/ 183 w 260"/>
                <a:gd name="T25" fmla="*/ 149 h 366"/>
                <a:gd name="T26" fmla="*/ 193 w 260"/>
                <a:gd name="T27" fmla="*/ 163 h 366"/>
                <a:gd name="T28" fmla="*/ 203 w 260"/>
                <a:gd name="T29" fmla="*/ 178 h 366"/>
                <a:gd name="T30" fmla="*/ 207 w 260"/>
                <a:gd name="T31" fmla="*/ 227 h 366"/>
                <a:gd name="T32" fmla="*/ 218 w 260"/>
                <a:gd name="T33" fmla="*/ 244 h 366"/>
                <a:gd name="T34" fmla="*/ 227 w 260"/>
                <a:gd name="T35" fmla="*/ 267 h 366"/>
                <a:gd name="T36" fmla="*/ 227 w 260"/>
                <a:gd name="T37" fmla="*/ 278 h 366"/>
                <a:gd name="T38" fmla="*/ 230 w 260"/>
                <a:gd name="T39" fmla="*/ 292 h 366"/>
                <a:gd name="T40" fmla="*/ 237 w 260"/>
                <a:gd name="T41" fmla="*/ 319 h 366"/>
                <a:gd name="T42" fmla="*/ 260 w 260"/>
                <a:gd name="T43" fmla="*/ 356 h 366"/>
                <a:gd name="T44" fmla="*/ 167 w 260"/>
                <a:gd name="T45" fmla="*/ 356 h 366"/>
                <a:gd name="T46" fmla="*/ 155 w 260"/>
                <a:gd name="T47" fmla="*/ 350 h 366"/>
                <a:gd name="T48" fmla="*/ 135 w 260"/>
                <a:gd name="T49" fmla="*/ 317 h 366"/>
                <a:gd name="T50" fmla="*/ 124 w 260"/>
                <a:gd name="T51" fmla="*/ 275 h 366"/>
                <a:gd name="T52" fmla="*/ 122 w 260"/>
                <a:gd name="T53" fmla="*/ 261 h 366"/>
                <a:gd name="T54" fmla="*/ 104 w 260"/>
                <a:gd name="T55" fmla="*/ 244 h 366"/>
                <a:gd name="T56" fmla="*/ 82 w 260"/>
                <a:gd name="T57" fmla="*/ 227 h 366"/>
                <a:gd name="T58" fmla="*/ 73 w 260"/>
                <a:gd name="T59" fmla="*/ 201 h 366"/>
                <a:gd name="T60" fmla="*/ 75 w 260"/>
                <a:gd name="T61" fmla="*/ 188 h 366"/>
                <a:gd name="T62" fmla="*/ 69 w 260"/>
                <a:gd name="T63" fmla="*/ 177 h 366"/>
                <a:gd name="T64" fmla="*/ 31 w 260"/>
                <a:gd name="T65" fmla="*/ 121 h 366"/>
                <a:gd name="T66" fmla="*/ 28 w 260"/>
                <a:gd name="T67" fmla="*/ 85 h 366"/>
                <a:gd name="T68" fmla="*/ 28 w 260"/>
                <a:gd name="T69" fmla="*/ 61 h 366"/>
                <a:gd name="T70" fmla="*/ 18 w 260"/>
                <a:gd name="T71" fmla="*/ 39 h 366"/>
                <a:gd name="T72" fmla="*/ 18 w 260"/>
                <a:gd name="T73" fmla="*/ 32 h 366"/>
                <a:gd name="T74" fmla="*/ 13 w 260"/>
                <a:gd name="T75" fmla="*/ 24 h 366"/>
                <a:gd name="T76" fmla="*/ 0 w 260"/>
                <a:gd name="T77" fmla="*/ 7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0" h="366">
                  <a:moveTo>
                    <a:pt x="0" y="7"/>
                  </a:moveTo>
                  <a:cubicBezTo>
                    <a:pt x="7" y="1"/>
                    <a:pt x="16" y="0"/>
                    <a:pt x="24" y="4"/>
                  </a:cubicBezTo>
                  <a:cubicBezTo>
                    <a:pt x="29" y="6"/>
                    <a:pt x="32" y="10"/>
                    <a:pt x="32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9" y="16"/>
                    <a:pt x="74" y="16"/>
                    <a:pt x="79" y="17"/>
                  </a:cubicBezTo>
                  <a:cubicBezTo>
                    <a:pt x="84" y="18"/>
                    <a:pt x="88" y="21"/>
                    <a:pt x="92" y="25"/>
                  </a:cubicBezTo>
                  <a:cubicBezTo>
                    <a:pt x="92" y="26"/>
                    <a:pt x="92" y="26"/>
                    <a:pt x="93" y="26"/>
                  </a:cubicBezTo>
                  <a:cubicBezTo>
                    <a:pt x="94" y="26"/>
                    <a:pt x="94" y="26"/>
                    <a:pt x="95" y="26"/>
                  </a:cubicBezTo>
                  <a:cubicBezTo>
                    <a:pt x="100" y="23"/>
                    <a:pt x="105" y="22"/>
                    <a:pt x="111" y="23"/>
                  </a:cubicBezTo>
                  <a:cubicBezTo>
                    <a:pt x="128" y="24"/>
                    <a:pt x="144" y="33"/>
                    <a:pt x="158" y="44"/>
                  </a:cubicBezTo>
                  <a:cubicBezTo>
                    <a:pt x="160" y="45"/>
                    <a:pt x="162" y="48"/>
                    <a:pt x="163" y="50"/>
                  </a:cubicBezTo>
                  <a:cubicBezTo>
                    <a:pt x="164" y="54"/>
                    <a:pt x="163" y="59"/>
                    <a:pt x="166" y="61"/>
                  </a:cubicBezTo>
                  <a:cubicBezTo>
                    <a:pt x="166" y="91"/>
                    <a:pt x="176" y="120"/>
                    <a:pt x="183" y="149"/>
                  </a:cubicBezTo>
                  <a:cubicBezTo>
                    <a:pt x="184" y="154"/>
                    <a:pt x="189" y="159"/>
                    <a:pt x="193" y="163"/>
                  </a:cubicBezTo>
                  <a:cubicBezTo>
                    <a:pt x="197" y="168"/>
                    <a:pt x="201" y="173"/>
                    <a:pt x="203" y="178"/>
                  </a:cubicBezTo>
                  <a:cubicBezTo>
                    <a:pt x="209" y="194"/>
                    <a:pt x="201" y="212"/>
                    <a:pt x="207" y="227"/>
                  </a:cubicBezTo>
                  <a:cubicBezTo>
                    <a:pt x="210" y="233"/>
                    <a:pt x="213" y="239"/>
                    <a:pt x="218" y="244"/>
                  </a:cubicBezTo>
                  <a:cubicBezTo>
                    <a:pt x="223" y="251"/>
                    <a:pt x="226" y="259"/>
                    <a:pt x="227" y="267"/>
                  </a:cubicBezTo>
                  <a:cubicBezTo>
                    <a:pt x="227" y="270"/>
                    <a:pt x="227" y="274"/>
                    <a:pt x="227" y="278"/>
                  </a:cubicBezTo>
                  <a:cubicBezTo>
                    <a:pt x="228" y="283"/>
                    <a:pt x="228" y="288"/>
                    <a:pt x="230" y="292"/>
                  </a:cubicBezTo>
                  <a:cubicBezTo>
                    <a:pt x="232" y="301"/>
                    <a:pt x="235" y="310"/>
                    <a:pt x="237" y="319"/>
                  </a:cubicBezTo>
                  <a:cubicBezTo>
                    <a:pt x="241" y="333"/>
                    <a:pt x="247" y="349"/>
                    <a:pt x="260" y="356"/>
                  </a:cubicBezTo>
                  <a:cubicBezTo>
                    <a:pt x="229" y="361"/>
                    <a:pt x="196" y="366"/>
                    <a:pt x="167" y="356"/>
                  </a:cubicBezTo>
                  <a:cubicBezTo>
                    <a:pt x="163" y="354"/>
                    <a:pt x="159" y="352"/>
                    <a:pt x="155" y="350"/>
                  </a:cubicBezTo>
                  <a:cubicBezTo>
                    <a:pt x="145" y="342"/>
                    <a:pt x="140" y="329"/>
                    <a:pt x="135" y="317"/>
                  </a:cubicBezTo>
                  <a:cubicBezTo>
                    <a:pt x="130" y="304"/>
                    <a:pt x="125" y="290"/>
                    <a:pt x="124" y="275"/>
                  </a:cubicBezTo>
                  <a:cubicBezTo>
                    <a:pt x="124" y="270"/>
                    <a:pt x="123" y="266"/>
                    <a:pt x="122" y="261"/>
                  </a:cubicBezTo>
                  <a:cubicBezTo>
                    <a:pt x="119" y="253"/>
                    <a:pt x="111" y="248"/>
                    <a:pt x="104" y="244"/>
                  </a:cubicBezTo>
                  <a:cubicBezTo>
                    <a:pt x="95" y="240"/>
                    <a:pt x="88" y="234"/>
                    <a:pt x="82" y="227"/>
                  </a:cubicBezTo>
                  <a:cubicBezTo>
                    <a:pt x="75" y="220"/>
                    <a:pt x="72" y="211"/>
                    <a:pt x="73" y="201"/>
                  </a:cubicBezTo>
                  <a:cubicBezTo>
                    <a:pt x="73" y="197"/>
                    <a:pt x="75" y="193"/>
                    <a:pt x="75" y="188"/>
                  </a:cubicBezTo>
                  <a:cubicBezTo>
                    <a:pt x="76" y="183"/>
                    <a:pt x="73" y="179"/>
                    <a:pt x="69" y="177"/>
                  </a:cubicBezTo>
                  <a:cubicBezTo>
                    <a:pt x="47" y="170"/>
                    <a:pt x="36" y="144"/>
                    <a:pt x="31" y="121"/>
                  </a:cubicBezTo>
                  <a:cubicBezTo>
                    <a:pt x="29" y="109"/>
                    <a:pt x="28" y="97"/>
                    <a:pt x="28" y="85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1" y="56"/>
                    <a:pt x="18" y="48"/>
                    <a:pt x="18" y="39"/>
                  </a:cubicBezTo>
                  <a:cubicBezTo>
                    <a:pt x="18" y="37"/>
                    <a:pt x="18" y="34"/>
                    <a:pt x="18" y="32"/>
                  </a:cubicBezTo>
                  <a:cubicBezTo>
                    <a:pt x="17" y="29"/>
                    <a:pt x="15" y="26"/>
                    <a:pt x="13" y="24"/>
                  </a:cubicBezTo>
                  <a:cubicBezTo>
                    <a:pt x="8" y="19"/>
                    <a:pt x="3" y="13"/>
                    <a:pt x="0" y="7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9" name="Freeform 768">
              <a:extLst>
                <a:ext uri="{FF2B5EF4-FFF2-40B4-BE49-F238E27FC236}">
                  <a16:creationId xmlns:a16="http://schemas.microsoft.com/office/drawing/2014/main" id="{D60B436B-008D-4C43-B199-D44A42BB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1938" y="4654550"/>
              <a:ext cx="196850" cy="474662"/>
            </a:xfrm>
            <a:custGeom>
              <a:avLst/>
              <a:gdLst>
                <a:gd name="T0" fmla="*/ 6 w 87"/>
                <a:gd name="T1" fmla="*/ 21 h 210"/>
                <a:gd name="T2" fmla="*/ 5 w 87"/>
                <a:gd name="T3" fmla="*/ 43 h 210"/>
                <a:gd name="T4" fmla="*/ 3 w 87"/>
                <a:gd name="T5" fmla="*/ 51 h 210"/>
                <a:gd name="T6" fmla="*/ 6 w 87"/>
                <a:gd name="T7" fmla="*/ 81 h 210"/>
                <a:gd name="T8" fmla="*/ 21 w 87"/>
                <a:gd name="T9" fmla="*/ 108 h 210"/>
                <a:gd name="T10" fmla="*/ 26 w 87"/>
                <a:gd name="T11" fmla="*/ 118 h 210"/>
                <a:gd name="T12" fmla="*/ 28 w 87"/>
                <a:gd name="T13" fmla="*/ 128 h 210"/>
                <a:gd name="T14" fmla="*/ 36 w 87"/>
                <a:gd name="T15" fmla="*/ 171 h 210"/>
                <a:gd name="T16" fmla="*/ 51 w 87"/>
                <a:gd name="T17" fmla="*/ 206 h 210"/>
                <a:gd name="T18" fmla="*/ 57 w 87"/>
                <a:gd name="T19" fmla="*/ 210 h 210"/>
                <a:gd name="T20" fmla="*/ 63 w 87"/>
                <a:gd name="T21" fmla="*/ 209 h 210"/>
                <a:gd name="T22" fmla="*/ 79 w 87"/>
                <a:gd name="T23" fmla="*/ 203 h 210"/>
                <a:gd name="T24" fmla="*/ 83 w 87"/>
                <a:gd name="T25" fmla="*/ 201 h 210"/>
                <a:gd name="T26" fmla="*/ 85 w 87"/>
                <a:gd name="T27" fmla="*/ 194 h 210"/>
                <a:gd name="T28" fmla="*/ 78 w 87"/>
                <a:gd name="T29" fmla="*/ 155 h 210"/>
                <a:gd name="T30" fmla="*/ 38 w 87"/>
                <a:gd name="T31" fmla="*/ 41 h 210"/>
                <a:gd name="T32" fmla="*/ 26 w 87"/>
                <a:gd name="T33" fmla="*/ 4 h 210"/>
                <a:gd name="T34" fmla="*/ 20 w 87"/>
                <a:gd name="T35" fmla="*/ 4 h 210"/>
                <a:gd name="T36" fmla="*/ 14 w 87"/>
                <a:gd name="T37" fmla="*/ 7 h 210"/>
                <a:gd name="T38" fmla="*/ 6 w 87"/>
                <a:gd name="T39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210">
                  <a:moveTo>
                    <a:pt x="6" y="21"/>
                  </a:moveTo>
                  <a:cubicBezTo>
                    <a:pt x="5" y="28"/>
                    <a:pt x="7" y="36"/>
                    <a:pt x="5" y="43"/>
                  </a:cubicBezTo>
                  <a:cubicBezTo>
                    <a:pt x="5" y="46"/>
                    <a:pt x="4" y="48"/>
                    <a:pt x="3" y="51"/>
                  </a:cubicBezTo>
                  <a:cubicBezTo>
                    <a:pt x="0" y="61"/>
                    <a:pt x="1" y="72"/>
                    <a:pt x="6" y="81"/>
                  </a:cubicBezTo>
                  <a:cubicBezTo>
                    <a:pt x="10" y="91"/>
                    <a:pt x="15" y="100"/>
                    <a:pt x="21" y="108"/>
                  </a:cubicBezTo>
                  <a:cubicBezTo>
                    <a:pt x="23" y="111"/>
                    <a:pt x="25" y="114"/>
                    <a:pt x="26" y="118"/>
                  </a:cubicBezTo>
                  <a:cubicBezTo>
                    <a:pt x="27" y="121"/>
                    <a:pt x="28" y="125"/>
                    <a:pt x="28" y="128"/>
                  </a:cubicBezTo>
                  <a:cubicBezTo>
                    <a:pt x="30" y="143"/>
                    <a:pt x="32" y="157"/>
                    <a:pt x="36" y="171"/>
                  </a:cubicBezTo>
                  <a:cubicBezTo>
                    <a:pt x="39" y="184"/>
                    <a:pt x="43" y="196"/>
                    <a:pt x="51" y="206"/>
                  </a:cubicBezTo>
                  <a:cubicBezTo>
                    <a:pt x="53" y="208"/>
                    <a:pt x="55" y="210"/>
                    <a:pt x="57" y="210"/>
                  </a:cubicBezTo>
                  <a:cubicBezTo>
                    <a:pt x="59" y="210"/>
                    <a:pt x="61" y="210"/>
                    <a:pt x="63" y="209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81" y="202"/>
                    <a:pt x="82" y="202"/>
                    <a:pt x="83" y="201"/>
                  </a:cubicBezTo>
                  <a:cubicBezTo>
                    <a:pt x="85" y="199"/>
                    <a:pt x="85" y="197"/>
                    <a:pt x="85" y="194"/>
                  </a:cubicBezTo>
                  <a:cubicBezTo>
                    <a:pt x="87" y="181"/>
                    <a:pt x="83" y="168"/>
                    <a:pt x="78" y="155"/>
                  </a:cubicBezTo>
                  <a:cubicBezTo>
                    <a:pt x="65" y="117"/>
                    <a:pt x="47" y="80"/>
                    <a:pt x="38" y="41"/>
                  </a:cubicBezTo>
                  <a:cubicBezTo>
                    <a:pt x="36" y="29"/>
                    <a:pt x="34" y="13"/>
                    <a:pt x="26" y="4"/>
                  </a:cubicBezTo>
                  <a:cubicBezTo>
                    <a:pt x="23" y="0"/>
                    <a:pt x="24" y="2"/>
                    <a:pt x="20" y="4"/>
                  </a:cubicBezTo>
                  <a:cubicBezTo>
                    <a:pt x="18" y="5"/>
                    <a:pt x="16" y="6"/>
                    <a:pt x="14" y="7"/>
                  </a:cubicBezTo>
                  <a:cubicBezTo>
                    <a:pt x="10" y="10"/>
                    <a:pt x="7" y="15"/>
                    <a:pt x="6" y="21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0" name="Freeform 769">
              <a:extLst>
                <a:ext uri="{FF2B5EF4-FFF2-40B4-BE49-F238E27FC236}">
                  <a16:creationId xmlns:a16="http://schemas.microsoft.com/office/drawing/2014/main" id="{E8FF7AFB-E94E-4D8D-A2AA-2030F4E9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7825" y="4611688"/>
              <a:ext cx="187325" cy="411162"/>
            </a:xfrm>
            <a:custGeom>
              <a:avLst/>
              <a:gdLst>
                <a:gd name="T0" fmla="*/ 5 w 83"/>
                <a:gd name="T1" fmla="*/ 113 h 182"/>
                <a:gd name="T2" fmla="*/ 18 w 83"/>
                <a:gd name="T3" fmla="*/ 182 h 182"/>
                <a:gd name="T4" fmla="*/ 83 w 83"/>
                <a:gd name="T5" fmla="*/ 166 h 182"/>
                <a:gd name="T6" fmla="*/ 77 w 83"/>
                <a:gd name="T7" fmla="*/ 146 h 182"/>
                <a:gd name="T8" fmla="*/ 66 w 83"/>
                <a:gd name="T9" fmla="*/ 100 h 182"/>
                <a:gd name="T10" fmla="*/ 53 w 83"/>
                <a:gd name="T11" fmla="*/ 66 h 182"/>
                <a:gd name="T12" fmla="*/ 48 w 83"/>
                <a:gd name="T13" fmla="*/ 46 h 182"/>
                <a:gd name="T14" fmla="*/ 41 w 83"/>
                <a:gd name="T15" fmla="*/ 26 h 182"/>
                <a:gd name="T16" fmla="*/ 27 w 83"/>
                <a:gd name="T17" fmla="*/ 0 h 182"/>
                <a:gd name="T18" fmla="*/ 5 w 83"/>
                <a:gd name="T19" fmla="*/ 14 h 182"/>
                <a:gd name="T20" fmla="*/ 1 w 83"/>
                <a:gd name="T21" fmla="*/ 28 h 182"/>
                <a:gd name="T22" fmla="*/ 3 w 83"/>
                <a:gd name="T23" fmla="*/ 71 h 182"/>
                <a:gd name="T24" fmla="*/ 5 w 83"/>
                <a:gd name="T25" fmla="*/ 11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82">
                  <a:moveTo>
                    <a:pt x="5" y="113"/>
                  </a:moveTo>
                  <a:cubicBezTo>
                    <a:pt x="9" y="136"/>
                    <a:pt x="14" y="159"/>
                    <a:pt x="18" y="182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3" y="159"/>
                    <a:pt x="80" y="153"/>
                    <a:pt x="77" y="146"/>
                  </a:cubicBezTo>
                  <a:cubicBezTo>
                    <a:pt x="71" y="132"/>
                    <a:pt x="71" y="115"/>
                    <a:pt x="66" y="100"/>
                  </a:cubicBezTo>
                  <a:cubicBezTo>
                    <a:pt x="63" y="89"/>
                    <a:pt x="57" y="78"/>
                    <a:pt x="53" y="66"/>
                  </a:cubicBezTo>
                  <a:cubicBezTo>
                    <a:pt x="51" y="60"/>
                    <a:pt x="50" y="53"/>
                    <a:pt x="48" y="46"/>
                  </a:cubicBezTo>
                  <a:cubicBezTo>
                    <a:pt x="46" y="39"/>
                    <a:pt x="44" y="33"/>
                    <a:pt x="41" y="26"/>
                  </a:cubicBezTo>
                  <a:cubicBezTo>
                    <a:pt x="37" y="17"/>
                    <a:pt x="32" y="8"/>
                    <a:pt x="27" y="0"/>
                  </a:cubicBezTo>
                  <a:cubicBezTo>
                    <a:pt x="19" y="3"/>
                    <a:pt x="10" y="7"/>
                    <a:pt x="5" y="14"/>
                  </a:cubicBezTo>
                  <a:cubicBezTo>
                    <a:pt x="3" y="19"/>
                    <a:pt x="1" y="23"/>
                    <a:pt x="1" y="28"/>
                  </a:cubicBezTo>
                  <a:cubicBezTo>
                    <a:pt x="0" y="43"/>
                    <a:pt x="5" y="57"/>
                    <a:pt x="3" y="71"/>
                  </a:cubicBezTo>
                  <a:cubicBezTo>
                    <a:pt x="2" y="85"/>
                    <a:pt x="2" y="99"/>
                    <a:pt x="5" y="1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1" name="Freeform 770">
              <a:extLst>
                <a:ext uri="{FF2B5EF4-FFF2-40B4-BE49-F238E27FC236}">
                  <a16:creationId xmlns:a16="http://schemas.microsoft.com/office/drawing/2014/main" id="{EE079E84-1D0A-4720-8339-72F59A45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4188" y="5235575"/>
              <a:ext cx="1019175" cy="1371600"/>
            </a:xfrm>
            <a:custGeom>
              <a:avLst/>
              <a:gdLst>
                <a:gd name="T0" fmla="*/ 31 w 451"/>
                <a:gd name="T1" fmla="*/ 189 h 606"/>
                <a:gd name="T2" fmla="*/ 15 w 451"/>
                <a:gd name="T3" fmla="*/ 267 h 606"/>
                <a:gd name="T4" fmla="*/ 2 w 451"/>
                <a:gd name="T5" fmla="*/ 319 h 606"/>
                <a:gd name="T6" fmla="*/ 8 w 451"/>
                <a:gd name="T7" fmla="*/ 376 h 606"/>
                <a:gd name="T8" fmla="*/ 16 w 451"/>
                <a:gd name="T9" fmla="*/ 402 h 606"/>
                <a:gd name="T10" fmla="*/ 27 w 451"/>
                <a:gd name="T11" fmla="*/ 454 h 606"/>
                <a:gd name="T12" fmla="*/ 130 w 451"/>
                <a:gd name="T13" fmla="*/ 596 h 606"/>
                <a:gd name="T14" fmla="*/ 138 w 451"/>
                <a:gd name="T15" fmla="*/ 580 h 606"/>
                <a:gd name="T16" fmla="*/ 124 w 451"/>
                <a:gd name="T17" fmla="*/ 514 h 606"/>
                <a:gd name="T18" fmla="*/ 120 w 451"/>
                <a:gd name="T19" fmla="*/ 487 h 606"/>
                <a:gd name="T20" fmla="*/ 117 w 451"/>
                <a:gd name="T21" fmla="*/ 452 h 606"/>
                <a:gd name="T22" fmla="*/ 102 w 451"/>
                <a:gd name="T23" fmla="*/ 390 h 606"/>
                <a:gd name="T24" fmla="*/ 99 w 451"/>
                <a:gd name="T25" fmla="*/ 380 h 606"/>
                <a:gd name="T26" fmla="*/ 92 w 451"/>
                <a:gd name="T27" fmla="*/ 367 h 606"/>
                <a:gd name="T28" fmla="*/ 94 w 451"/>
                <a:gd name="T29" fmla="*/ 349 h 606"/>
                <a:gd name="T30" fmla="*/ 97 w 451"/>
                <a:gd name="T31" fmla="*/ 338 h 606"/>
                <a:gd name="T32" fmla="*/ 93 w 451"/>
                <a:gd name="T33" fmla="*/ 328 h 606"/>
                <a:gd name="T34" fmla="*/ 111 w 451"/>
                <a:gd name="T35" fmla="*/ 289 h 606"/>
                <a:gd name="T36" fmla="*/ 146 w 451"/>
                <a:gd name="T37" fmla="*/ 200 h 606"/>
                <a:gd name="T38" fmla="*/ 169 w 451"/>
                <a:gd name="T39" fmla="*/ 222 h 606"/>
                <a:gd name="T40" fmla="*/ 200 w 451"/>
                <a:gd name="T41" fmla="*/ 315 h 606"/>
                <a:gd name="T42" fmla="*/ 209 w 451"/>
                <a:gd name="T43" fmla="*/ 338 h 606"/>
                <a:gd name="T44" fmla="*/ 227 w 451"/>
                <a:gd name="T45" fmla="*/ 374 h 606"/>
                <a:gd name="T46" fmla="*/ 247 w 451"/>
                <a:gd name="T47" fmla="*/ 394 h 606"/>
                <a:gd name="T48" fmla="*/ 258 w 451"/>
                <a:gd name="T49" fmla="*/ 410 h 606"/>
                <a:gd name="T50" fmla="*/ 279 w 451"/>
                <a:gd name="T51" fmla="*/ 421 h 606"/>
                <a:gd name="T52" fmla="*/ 338 w 451"/>
                <a:gd name="T53" fmla="*/ 488 h 606"/>
                <a:gd name="T54" fmla="*/ 365 w 451"/>
                <a:gd name="T55" fmla="*/ 527 h 606"/>
                <a:gd name="T56" fmla="*/ 378 w 451"/>
                <a:gd name="T57" fmla="*/ 554 h 606"/>
                <a:gd name="T58" fmla="*/ 441 w 451"/>
                <a:gd name="T59" fmla="*/ 549 h 606"/>
                <a:gd name="T60" fmla="*/ 450 w 451"/>
                <a:gd name="T61" fmla="*/ 528 h 606"/>
                <a:gd name="T62" fmla="*/ 416 w 451"/>
                <a:gd name="T63" fmla="*/ 478 h 606"/>
                <a:gd name="T64" fmla="*/ 325 w 451"/>
                <a:gd name="T65" fmla="*/ 350 h 606"/>
                <a:gd name="T66" fmla="*/ 304 w 451"/>
                <a:gd name="T67" fmla="*/ 322 h 606"/>
                <a:gd name="T68" fmla="*/ 297 w 451"/>
                <a:gd name="T69" fmla="*/ 294 h 606"/>
                <a:gd name="T70" fmla="*/ 292 w 451"/>
                <a:gd name="T71" fmla="*/ 277 h 606"/>
                <a:gd name="T72" fmla="*/ 280 w 451"/>
                <a:gd name="T73" fmla="*/ 209 h 606"/>
                <a:gd name="T74" fmla="*/ 271 w 451"/>
                <a:gd name="T75" fmla="*/ 177 h 606"/>
                <a:gd name="T76" fmla="*/ 266 w 451"/>
                <a:gd name="T77" fmla="*/ 125 h 606"/>
                <a:gd name="T78" fmla="*/ 165 w 451"/>
                <a:gd name="T79" fmla="*/ 67 h 606"/>
                <a:gd name="T80" fmla="*/ 100 w 451"/>
                <a:gd name="T81" fmla="*/ 97 h 606"/>
                <a:gd name="T82" fmla="*/ 37 w 451"/>
                <a:gd name="T83" fmla="*/ 14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06">
                  <a:moveTo>
                    <a:pt x="37" y="147"/>
                  </a:moveTo>
                  <a:cubicBezTo>
                    <a:pt x="40" y="161"/>
                    <a:pt x="35" y="175"/>
                    <a:pt x="31" y="189"/>
                  </a:cubicBezTo>
                  <a:cubicBezTo>
                    <a:pt x="25" y="209"/>
                    <a:pt x="20" y="230"/>
                    <a:pt x="18" y="251"/>
                  </a:cubicBezTo>
                  <a:cubicBezTo>
                    <a:pt x="18" y="257"/>
                    <a:pt x="17" y="262"/>
                    <a:pt x="15" y="267"/>
                  </a:cubicBezTo>
                  <a:cubicBezTo>
                    <a:pt x="12" y="272"/>
                    <a:pt x="10" y="276"/>
                    <a:pt x="7" y="280"/>
                  </a:cubicBezTo>
                  <a:cubicBezTo>
                    <a:pt x="0" y="292"/>
                    <a:pt x="0" y="306"/>
                    <a:pt x="2" y="319"/>
                  </a:cubicBezTo>
                  <a:cubicBezTo>
                    <a:pt x="3" y="327"/>
                    <a:pt x="4" y="336"/>
                    <a:pt x="6" y="344"/>
                  </a:cubicBezTo>
                  <a:cubicBezTo>
                    <a:pt x="8" y="355"/>
                    <a:pt x="11" y="366"/>
                    <a:pt x="8" y="376"/>
                  </a:cubicBezTo>
                  <a:cubicBezTo>
                    <a:pt x="13" y="375"/>
                    <a:pt x="16" y="381"/>
                    <a:pt x="16" y="386"/>
                  </a:cubicBezTo>
                  <a:cubicBezTo>
                    <a:pt x="16" y="392"/>
                    <a:pt x="14" y="397"/>
                    <a:pt x="16" y="402"/>
                  </a:cubicBezTo>
                  <a:cubicBezTo>
                    <a:pt x="23" y="404"/>
                    <a:pt x="23" y="413"/>
                    <a:pt x="23" y="420"/>
                  </a:cubicBezTo>
                  <a:cubicBezTo>
                    <a:pt x="23" y="431"/>
                    <a:pt x="24" y="443"/>
                    <a:pt x="27" y="454"/>
                  </a:cubicBezTo>
                  <a:cubicBezTo>
                    <a:pt x="36" y="500"/>
                    <a:pt x="47" y="546"/>
                    <a:pt x="57" y="591"/>
                  </a:cubicBezTo>
                  <a:cubicBezTo>
                    <a:pt x="80" y="598"/>
                    <a:pt x="108" y="606"/>
                    <a:pt x="130" y="596"/>
                  </a:cubicBezTo>
                  <a:cubicBezTo>
                    <a:pt x="134" y="595"/>
                    <a:pt x="137" y="591"/>
                    <a:pt x="139" y="587"/>
                  </a:cubicBezTo>
                  <a:cubicBezTo>
                    <a:pt x="139" y="584"/>
                    <a:pt x="139" y="582"/>
                    <a:pt x="138" y="580"/>
                  </a:cubicBezTo>
                  <a:cubicBezTo>
                    <a:pt x="127" y="542"/>
                    <a:pt x="127" y="542"/>
                    <a:pt x="127" y="542"/>
                  </a:cubicBezTo>
                  <a:cubicBezTo>
                    <a:pt x="124" y="533"/>
                    <a:pt x="123" y="523"/>
                    <a:pt x="124" y="514"/>
                  </a:cubicBezTo>
                  <a:cubicBezTo>
                    <a:pt x="125" y="507"/>
                    <a:pt x="128" y="499"/>
                    <a:pt x="124" y="493"/>
                  </a:cubicBezTo>
                  <a:cubicBezTo>
                    <a:pt x="123" y="491"/>
                    <a:pt x="121" y="489"/>
                    <a:pt x="120" y="487"/>
                  </a:cubicBezTo>
                  <a:cubicBezTo>
                    <a:pt x="114" y="479"/>
                    <a:pt x="117" y="468"/>
                    <a:pt x="118" y="458"/>
                  </a:cubicBezTo>
                  <a:cubicBezTo>
                    <a:pt x="118" y="456"/>
                    <a:pt x="118" y="454"/>
                    <a:pt x="117" y="452"/>
                  </a:cubicBezTo>
                  <a:cubicBezTo>
                    <a:pt x="116" y="449"/>
                    <a:pt x="115" y="447"/>
                    <a:pt x="114" y="445"/>
                  </a:cubicBezTo>
                  <a:cubicBezTo>
                    <a:pt x="106" y="428"/>
                    <a:pt x="101" y="409"/>
                    <a:pt x="102" y="390"/>
                  </a:cubicBezTo>
                  <a:cubicBezTo>
                    <a:pt x="102" y="388"/>
                    <a:pt x="102" y="385"/>
                    <a:pt x="101" y="383"/>
                  </a:cubicBezTo>
                  <a:cubicBezTo>
                    <a:pt x="101" y="382"/>
                    <a:pt x="100" y="381"/>
                    <a:pt x="99" y="380"/>
                  </a:cubicBezTo>
                  <a:cubicBezTo>
                    <a:pt x="99" y="379"/>
                    <a:pt x="99" y="377"/>
                    <a:pt x="100" y="375"/>
                  </a:cubicBezTo>
                  <a:cubicBezTo>
                    <a:pt x="97" y="373"/>
                    <a:pt x="94" y="370"/>
                    <a:pt x="92" y="367"/>
                  </a:cubicBezTo>
                  <a:cubicBezTo>
                    <a:pt x="97" y="363"/>
                    <a:pt x="99" y="356"/>
                    <a:pt x="95" y="350"/>
                  </a:cubicBezTo>
                  <a:cubicBezTo>
                    <a:pt x="95" y="350"/>
                    <a:pt x="94" y="349"/>
                    <a:pt x="94" y="349"/>
                  </a:cubicBezTo>
                  <a:cubicBezTo>
                    <a:pt x="97" y="348"/>
                    <a:pt x="99" y="345"/>
                    <a:pt x="98" y="341"/>
                  </a:cubicBezTo>
                  <a:cubicBezTo>
                    <a:pt x="98" y="340"/>
                    <a:pt x="97" y="339"/>
                    <a:pt x="97" y="338"/>
                  </a:cubicBezTo>
                  <a:cubicBezTo>
                    <a:pt x="95" y="337"/>
                    <a:pt x="93" y="337"/>
                    <a:pt x="93" y="335"/>
                  </a:cubicBezTo>
                  <a:cubicBezTo>
                    <a:pt x="91" y="333"/>
                    <a:pt x="92" y="330"/>
                    <a:pt x="93" y="328"/>
                  </a:cubicBezTo>
                  <a:cubicBezTo>
                    <a:pt x="100" y="317"/>
                    <a:pt x="100" y="317"/>
                    <a:pt x="100" y="317"/>
                  </a:cubicBezTo>
                  <a:cubicBezTo>
                    <a:pt x="105" y="308"/>
                    <a:pt x="106" y="298"/>
                    <a:pt x="111" y="289"/>
                  </a:cubicBezTo>
                  <a:cubicBezTo>
                    <a:pt x="118" y="277"/>
                    <a:pt x="123" y="264"/>
                    <a:pt x="128" y="251"/>
                  </a:cubicBezTo>
                  <a:cubicBezTo>
                    <a:pt x="146" y="200"/>
                    <a:pt x="146" y="200"/>
                    <a:pt x="146" y="200"/>
                  </a:cubicBezTo>
                  <a:cubicBezTo>
                    <a:pt x="158" y="211"/>
                    <a:pt x="158" y="211"/>
                    <a:pt x="158" y="211"/>
                  </a:cubicBezTo>
                  <a:cubicBezTo>
                    <a:pt x="162" y="214"/>
                    <a:pt x="166" y="218"/>
                    <a:pt x="169" y="222"/>
                  </a:cubicBezTo>
                  <a:cubicBezTo>
                    <a:pt x="170" y="227"/>
                    <a:pt x="171" y="231"/>
                    <a:pt x="172" y="236"/>
                  </a:cubicBezTo>
                  <a:cubicBezTo>
                    <a:pt x="176" y="264"/>
                    <a:pt x="194" y="288"/>
                    <a:pt x="200" y="315"/>
                  </a:cubicBezTo>
                  <a:cubicBezTo>
                    <a:pt x="201" y="321"/>
                    <a:pt x="203" y="327"/>
                    <a:pt x="206" y="333"/>
                  </a:cubicBezTo>
                  <a:cubicBezTo>
                    <a:pt x="207" y="334"/>
                    <a:pt x="208" y="336"/>
                    <a:pt x="209" y="338"/>
                  </a:cubicBezTo>
                  <a:cubicBezTo>
                    <a:pt x="210" y="340"/>
                    <a:pt x="211" y="343"/>
                    <a:pt x="211" y="346"/>
                  </a:cubicBezTo>
                  <a:cubicBezTo>
                    <a:pt x="212" y="357"/>
                    <a:pt x="218" y="367"/>
                    <a:pt x="227" y="374"/>
                  </a:cubicBezTo>
                  <a:cubicBezTo>
                    <a:pt x="233" y="378"/>
                    <a:pt x="241" y="381"/>
                    <a:pt x="244" y="388"/>
                  </a:cubicBezTo>
                  <a:cubicBezTo>
                    <a:pt x="245" y="390"/>
                    <a:pt x="246" y="392"/>
                    <a:pt x="247" y="394"/>
                  </a:cubicBezTo>
                  <a:cubicBezTo>
                    <a:pt x="250" y="397"/>
                    <a:pt x="256" y="398"/>
                    <a:pt x="258" y="402"/>
                  </a:cubicBezTo>
                  <a:cubicBezTo>
                    <a:pt x="258" y="404"/>
                    <a:pt x="257" y="407"/>
                    <a:pt x="258" y="410"/>
                  </a:cubicBezTo>
                  <a:cubicBezTo>
                    <a:pt x="259" y="411"/>
                    <a:pt x="260" y="411"/>
                    <a:pt x="261" y="412"/>
                  </a:cubicBezTo>
                  <a:cubicBezTo>
                    <a:pt x="279" y="421"/>
                    <a:pt x="279" y="421"/>
                    <a:pt x="279" y="421"/>
                  </a:cubicBezTo>
                  <a:cubicBezTo>
                    <a:pt x="299" y="431"/>
                    <a:pt x="309" y="454"/>
                    <a:pt x="324" y="470"/>
                  </a:cubicBezTo>
                  <a:cubicBezTo>
                    <a:pt x="329" y="476"/>
                    <a:pt x="334" y="482"/>
                    <a:pt x="338" y="488"/>
                  </a:cubicBezTo>
                  <a:cubicBezTo>
                    <a:pt x="344" y="500"/>
                    <a:pt x="347" y="514"/>
                    <a:pt x="358" y="521"/>
                  </a:cubicBezTo>
                  <a:cubicBezTo>
                    <a:pt x="360" y="523"/>
                    <a:pt x="363" y="525"/>
                    <a:pt x="365" y="527"/>
                  </a:cubicBezTo>
                  <a:cubicBezTo>
                    <a:pt x="369" y="531"/>
                    <a:pt x="368" y="538"/>
                    <a:pt x="368" y="543"/>
                  </a:cubicBezTo>
                  <a:cubicBezTo>
                    <a:pt x="368" y="549"/>
                    <a:pt x="372" y="555"/>
                    <a:pt x="378" y="554"/>
                  </a:cubicBezTo>
                  <a:cubicBezTo>
                    <a:pt x="376" y="560"/>
                    <a:pt x="376" y="568"/>
                    <a:pt x="378" y="574"/>
                  </a:cubicBezTo>
                  <a:cubicBezTo>
                    <a:pt x="401" y="573"/>
                    <a:pt x="423" y="564"/>
                    <a:pt x="441" y="549"/>
                  </a:cubicBezTo>
                  <a:cubicBezTo>
                    <a:pt x="446" y="544"/>
                    <a:pt x="451" y="538"/>
                    <a:pt x="451" y="532"/>
                  </a:cubicBezTo>
                  <a:cubicBezTo>
                    <a:pt x="451" y="530"/>
                    <a:pt x="451" y="529"/>
                    <a:pt x="450" y="528"/>
                  </a:cubicBezTo>
                  <a:cubicBezTo>
                    <a:pt x="449" y="527"/>
                    <a:pt x="448" y="526"/>
                    <a:pt x="446" y="525"/>
                  </a:cubicBezTo>
                  <a:cubicBezTo>
                    <a:pt x="430" y="516"/>
                    <a:pt x="425" y="495"/>
                    <a:pt x="416" y="478"/>
                  </a:cubicBezTo>
                  <a:cubicBezTo>
                    <a:pt x="409" y="463"/>
                    <a:pt x="398" y="450"/>
                    <a:pt x="389" y="436"/>
                  </a:cubicBezTo>
                  <a:cubicBezTo>
                    <a:pt x="369" y="406"/>
                    <a:pt x="355" y="370"/>
                    <a:pt x="325" y="350"/>
                  </a:cubicBezTo>
                  <a:cubicBezTo>
                    <a:pt x="319" y="346"/>
                    <a:pt x="311" y="342"/>
                    <a:pt x="308" y="335"/>
                  </a:cubicBezTo>
                  <a:cubicBezTo>
                    <a:pt x="306" y="330"/>
                    <a:pt x="305" y="326"/>
                    <a:pt x="304" y="322"/>
                  </a:cubicBezTo>
                  <a:cubicBezTo>
                    <a:pt x="303" y="317"/>
                    <a:pt x="299" y="314"/>
                    <a:pt x="295" y="314"/>
                  </a:cubicBezTo>
                  <a:cubicBezTo>
                    <a:pt x="297" y="307"/>
                    <a:pt x="298" y="301"/>
                    <a:pt x="297" y="294"/>
                  </a:cubicBezTo>
                  <a:cubicBezTo>
                    <a:pt x="297" y="291"/>
                    <a:pt x="297" y="288"/>
                    <a:pt x="296" y="285"/>
                  </a:cubicBezTo>
                  <a:cubicBezTo>
                    <a:pt x="295" y="282"/>
                    <a:pt x="294" y="279"/>
                    <a:pt x="292" y="277"/>
                  </a:cubicBezTo>
                  <a:cubicBezTo>
                    <a:pt x="284" y="263"/>
                    <a:pt x="280" y="248"/>
                    <a:pt x="280" y="233"/>
                  </a:cubicBezTo>
                  <a:cubicBezTo>
                    <a:pt x="281" y="225"/>
                    <a:pt x="282" y="217"/>
                    <a:pt x="280" y="209"/>
                  </a:cubicBezTo>
                  <a:cubicBezTo>
                    <a:pt x="278" y="205"/>
                    <a:pt x="276" y="202"/>
                    <a:pt x="275" y="198"/>
                  </a:cubicBezTo>
                  <a:cubicBezTo>
                    <a:pt x="273" y="191"/>
                    <a:pt x="272" y="184"/>
                    <a:pt x="271" y="177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70" y="142"/>
                    <a:pt x="268" y="134"/>
                    <a:pt x="266" y="125"/>
                  </a:cubicBezTo>
                  <a:cubicBezTo>
                    <a:pt x="261" y="105"/>
                    <a:pt x="256" y="19"/>
                    <a:pt x="237" y="9"/>
                  </a:cubicBezTo>
                  <a:cubicBezTo>
                    <a:pt x="218" y="0"/>
                    <a:pt x="186" y="66"/>
                    <a:pt x="165" y="67"/>
                  </a:cubicBezTo>
                  <a:cubicBezTo>
                    <a:pt x="155" y="67"/>
                    <a:pt x="146" y="69"/>
                    <a:pt x="137" y="72"/>
                  </a:cubicBezTo>
                  <a:cubicBezTo>
                    <a:pt x="123" y="77"/>
                    <a:pt x="111" y="87"/>
                    <a:pt x="100" y="97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54" y="136"/>
                    <a:pt x="45" y="142"/>
                    <a:pt x="37" y="147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2" name="Freeform 771">
              <a:extLst>
                <a:ext uri="{FF2B5EF4-FFF2-40B4-BE49-F238E27FC236}">
                  <a16:creationId xmlns:a16="http://schemas.microsoft.com/office/drawing/2014/main" id="{2BAB8880-6BBF-4B46-B2E4-AEA71E5FC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6363" y="4260850"/>
              <a:ext cx="331788" cy="228600"/>
            </a:xfrm>
            <a:custGeom>
              <a:avLst/>
              <a:gdLst>
                <a:gd name="T0" fmla="*/ 17 w 147"/>
                <a:gd name="T1" fmla="*/ 19 h 101"/>
                <a:gd name="T2" fmla="*/ 55 w 147"/>
                <a:gd name="T3" fmla="*/ 0 h 101"/>
                <a:gd name="T4" fmla="*/ 97 w 147"/>
                <a:gd name="T5" fmla="*/ 11 h 101"/>
                <a:gd name="T6" fmla="*/ 109 w 147"/>
                <a:gd name="T7" fmla="*/ 16 h 101"/>
                <a:gd name="T8" fmla="*/ 129 w 147"/>
                <a:gd name="T9" fmla="*/ 19 h 101"/>
                <a:gd name="T10" fmla="*/ 138 w 147"/>
                <a:gd name="T11" fmla="*/ 43 h 101"/>
                <a:gd name="T12" fmla="*/ 141 w 147"/>
                <a:gd name="T13" fmla="*/ 71 h 101"/>
                <a:gd name="T14" fmla="*/ 146 w 147"/>
                <a:gd name="T15" fmla="*/ 78 h 101"/>
                <a:gd name="T16" fmla="*/ 145 w 147"/>
                <a:gd name="T17" fmla="*/ 93 h 101"/>
                <a:gd name="T18" fmla="*/ 137 w 147"/>
                <a:gd name="T19" fmla="*/ 83 h 101"/>
                <a:gd name="T20" fmla="*/ 126 w 147"/>
                <a:gd name="T21" fmla="*/ 80 h 101"/>
                <a:gd name="T22" fmla="*/ 122 w 147"/>
                <a:gd name="T23" fmla="*/ 91 h 101"/>
                <a:gd name="T24" fmla="*/ 117 w 147"/>
                <a:gd name="T25" fmla="*/ 100 h 101"/>
                <a:gd name="T26" fmla="*/ 109 w 147"/>
                <a:gd name="T27" fmla="*/ 97 h 101"/>
                <a:gd name="T28" fmla="*/ 99 w 147"/>
                <a:gd name="T29" fmla="*/ 70 h 101"/>
                <a:gd name="T30" fmla="*/ 87 w 147"/>
                <a:gd name="T31" fmla="*/ 58 h 101"/>
                <a:gd name="T32" fmla="*/ 81 w 147"/>
                <a:gd name="T33" fmla="*/ 46 h 101"/>
                <a:gd name="T34" fmla="*/ 70 w 147"/>
                <a:gd name="T35" fmla="*/ 42 h 101"/>
                <a:gd name="T36" fmla="*/ 67 w 147"/>
                <a:gd name="T37" fmla="*/ 46 h 101"/>
                <a:gd name="T38" fmla="*/ 47 w 147"/>
                <a:gd name="T39" fmla="*/ 52 h 101"/>
                <a:gd name="T40" fmla="*/ 39 w 147"/>
                <a:gd name="T41" fmla="*/ 49 h 101"/>
                <a:gd name="T42" fmla="*/ 29 w 147"/>
                <a:gd name="T43" fmla="*/ 54 h 101"/>
                <a:gd name="T44" fmla="*/ 26 w 147"/>
                <a:gd name="T45" fmla="*/ 66 h 101"/>
                <a:gd name="T46" fmla="*/ 24 w 147"/>
                <a:gd name="T47" fmla="*/ 81 h 101"/>
                <a:gd name="T48" fmla="*/ 19 w 147"/>
                <a:gd name="T49" fmla="*/ 85 h 101"/>
                <a:gd name="T50" fmla="*/ 4 w 147"/>
                <a:gd name="T51" fmla="*/ 87 h 101"/>
                <a:gd name="T52" fmla="*/ 1 w 147"/>
                <a:gd name="T53" fmla="*/ 76 h 101"/>
                <a:gd name="T54" fmla="*/ 4 w 147"/>
                <a:gd name="T55" fmla="*/ 65 h 101"/>
                <a:gd name="T56" fmla="*/ 6 w 147"/>
                <a:gd name="T57" fmla="*/ 39 h 101"/>
                <a:gd name="T58" fmla="*/ 17 w 147"/>
                <a:gd name="T59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7" h="101">
                  <a:moveTo>
                    <a:pt x="17" y="19"/>
                  </a:moveTo>
                  <a:cubicBezTo>
                    <a:pt x="26" y="7"/>
                    <a:pt x="40" y="0"/>
                    <a:pt x="55" y="0"/>
                  </a:cubicBezTo>
                  <a:cubicBezTo>
                    <a:pt x="70" y="0"/>
                    <a:pt x="84" y="4"/>
                    <a:pt x="97" y="11"/>
                  </a:cubicBezTo>
                  <a:cubicBezTo>
                    <a:pt x="100" y="13"/>
                    <a:pt x="105" y="15"/>
                    <a:pt x="109" y="16"/>
                  </a:cubicBezTo>
                  <a:cubicBezTo>
                    <a:pt x="116" y="17"/>
                    <a:pt x="123" y="15"/>
                    <a:pt x="129" y="19"/>
                  </a:cubicBezTo>
                  <a:cubicBezTo>
                    <a:pt x="138" y="23"/>
                    <a:pt x="139" y="34"/>
                    <a:pt x="138" y="43"/>
                  </a:cubicBezTo>
                  <a:cubicBezTo>
                    <a:pt x="138" y="53"/>
                    <a:pt x="136" y="63"/>
                    <a:pt x="141" y="71"/>
                  </a:cubicBezTo>
                  <a:cubicBezTo>
                    <a:pt x="143" y="73"/>
                    <a:pt x="144" y="75"/>
                    <a:pt x="146" y="78"/>
                  </a:cubicBezTo>
                  <a:cubicBezTo>
                    <a:pt x="147" y="83"/>
                    <a:pt x="147" y="88"/>
                    <a:pt x="145" y="93"/>
                  </a:cubicBezTo>
                  <a:cubicBezTo>
                    <a:pt x="142" y="90"/>
                    <a:pt x="140" y="86"/>
                    <a:pt x="137" y="83"/>
                  </a:cubicBezTo>
                  <a:cubicBezTo>
                    <a:pt x="134" y="80"/>
                    <a:pt x="129" y="78"/>
                    <a:pt x="126" y="80"/>
                  </a:cubicBezTo>
                  <a:cubicBezTo>
                    <a:pt x="122" y="82"/>
                    <a:pt x="122" y="87"/>
                    <a:pt x="122" y="91"/>
                  </a:cubicBezTo>
                  <a:cubicBezTo>
                    <a:pt x="122" y="95"/>
                    <a:pt x="121" y="99"/>
                    <a:pt x="117" y="100"/>
                  </a:cubicBezTo>
                  <a:cubicBezTo>
                    <a:pt x="114" y="101"/>
                    <a:pt x="111" y="100"/>
                    <a:pt x="109" y="97"/>
                  </a:cubicBezTo>
                  <a:cubicBezTo>
                    <a:pt x="103" y="90"/>
                    <a:pt x="106" y="77"/>
                    <a:pt x="99" y="70"/>
                  </a:cubicBezTo>
                  <a:cubicBezTo>
                    <a:pt x="96" y="65"/>
                    <a:pt x="90" y="63"/>
                    <a:pt x="87" y="58"/>
                  </a:cubicBezTo>
                  <a:cubicBezTo>
                    <a:pt x="84" y="55"/>
                    <a:pt x="84" y="50"/>
                    <a:pt x="81" y="46"/>
                  </a:cubicBezTo>
                  <a:cubicBezTo>
                    <a:pt x="79" y="43"/>
                    <a:pt x="74" y="40"/>
                    <a:pt x="70" y="42"/>
                  </a:cubicBezTo>
                  <a:cubicBezTo>
                    <a:pt x="69" y="44"/>
                    <a:pt x="68" y="45"/>
                    <a:pt x="67" y="46"/>
                  </a:cubicBezTo>
                  <a:cubicBezTo>
                    <a:pt x="63" y="53"/>
                    <a:pt x="55" y="55"/>
                    <a:pt x="47" y="52"/>
                  </a:cubicBezTo>
                  <a:cubicBezTo>
                    <a:pt x="45" y="51"/>
                    <a:pt x="42" y="50"/>
                    <a:pt x="39" y="49"/>
                  </a:cubicBezTo>
                  <a:cubicBezTo>
                    <a:pt x="35" y="49"/>
                    <a:pt x="31" y="51"/>
                    <a:pt x="29" y="54"/>
                  </a:cubicBezTo>
                  <a:cubicBezTo>
                    <a:pt x="27" y="58"/>
                    <a:pt x="26" y="62"/>
                    <a:pt x="26" y="66"/>
                  </a:cubicBezTo>
                  <a:cubicBezTo>
                    <a:pt x="26" y="71"/>
                    <a:pt x="27" y="77"/>
                    <a:pt x="24" y="81"/>
                  </a:cubicBezTo>
                  <a:cubicBezTo>
                    <a:pt x="23" y="83"/>
                    <a:pt x="21" y="84"/>
                    <a:pt x="19" y="85"/>
                  </a:cubicBezTo>
                  <a:cubicBezTo>
                    <a:pt x="15" y="88"/>
                    <a:pt x="9" y="90"/>
                    <a:pt x="4" y="87"/>
                  </a:cubicBezTo>
                  <a:cubicBezTo>
                    <a:pt x="1" y="84"/>
                    <a:pt x="0" y="80"/>
                    <a:pt x="1" y="76"/>
                  </a:cubicBezTo>
                  <a:cubicBezTo>
                    <a:pt x="2" y="72"/>
                    <a:pt x="3" y="69"/>
                    <a:pt x="4" y="65"/>
                  </a:cubicBezTo>
                  <a:cubicBezTo>
                    <a:pt x="6" y="56"/>
                    <a:pt x="3" y="47"/>
                    <a:pt x="6" y="39"/>
                  </a:cubicBezTo>
                  <a:cubicBezTo>
                    <a:pt x="9" y="32"/>
                    <a:pt x="13" y="25"/>
                    <a:pt x="17" y="19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3" name="Freeform 772">
              <a:extLst>
                <a:ext uri="{FF2B5EF4-FFF2-40B4-BE49-F238E27FC236}">
                  <a16:creationId xmlns:a16="http://schemas.microsoft.com/office/drawing/2014/main" id="{CC9D6B90-A5B5-4C11-BC20-0EA144730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838" y="4475163"/>
              <a:ext cx="280988" cy="373062"/>
            </a:xfrm>
            <a:custGeom>
              <a:avLst/>
              <a:gdLst>
                <a:gd name="T0" fmla="*/ 0 w 124"/>
                <a:gd name="T1" fmla="*/ 117 h 165"/>
                <a:gd name="T2" fmla="*/ 1 w 124"/>
                <a:gd name="T3" fmla="*/ 123 h 165"/>
                <a:gd name="T4" fmla="*/ 4 w 124"/>
                <a:gd name="T5" fmla="*/ 126 h 165"/>
                <a:gd name="T6" fmla="*/ 34 w 124"/>
                <a:gd name="T7" fmla="*/ 136 h 165"/>
                <a:gd name="T8" fmla="*/ 38 w 124"/>
                <a:gd name="T9" fmla="*/ 137 h 165"/>
                <a:gd name="T10" fmla="*/ 40 w 124"/>
                <a:gd name="T11" fmla="*/ 146 h 165"/>
                <a:gd name="T12" fmla="*/ 38 w 124"/>
                <a:gd name="T13" fmla="*/ 155 h 165"/>
                <a:gd name="T14" fmla="*/ 52 w 124"/>
                <a:gd name="T15" fmla="*/ 164 h 165"/>
                <a:gd name="T16" fmla="*/ 75 w 124"/>
                <a:gd name="T17" fmla="*/ 159 h 165"/>
                <a:gd name="T18" fmla="*/ 84 w 124"/>
                <a:gd name="T19" fmla="*/ 145 h 165"/>
                <a:gd name="T20" fmla="*/ 122 w 124"/>
                <a:gd name="T21" fmla="*/ 33 h 165"/>
                <a:gd name="T22" fmla="*/ 124 w 124"/>
                <a:gd name="T23" fmla="*/ 25 h 165"/>
                <a:gd name="T24" fmla="*/ 121 w 124"/>
                <a:gd name="T25" fmla="*/ 18 h 165"/>
                <a:gd name="T26" fmla="*/ 111 w 124"/>
                <a:gd name="T27" fmla="*/ 15 h 165"/>
                <a:gd name="T28" fmla="*/ 110 w 124"/>
                <a:gd name="T29" fmla="*/ 10 h 165"/>
                <a:gd name="T30" fmla="*/ 100 w 124"/>
                <a:gd name="T31" fmla="*/ 5 h 165"/>
                <a:gd name="T32" fmla="*/ 92 w 124"/>
                <a:gd name="T33" fmla="*/ 0 h 165"/>
                <a:gd name="T34" fmla="*/ 85 w 124"/>
                <a:gd name="T35" fmla="*/ 4 h 165"/>
                <a:gd name="T36" fmla="*/ 66 w 124"/>
                <a:gd name="T37" fmla="*/ 36 h 165"/>
                <a:gd name="T38" fmla="*/ 38 w 124"/>
                <a:gd name="T39" fmla="*/ 88 h 165"/>
                <a:gd name="T40" fmla="*/ 29 w 124"/>
                <a:gd name="T41" fmla="*/ 71 h 165"/>
                <a:gd name="T42" fmla="*/ 15 w 124"/>
                <a:gd name="T43" fmla="*/ 82 h 165"/>
                <a:gd name="T44" fmla="*/ 0 w 124"/>
                <a:gd name="T45" fmla="*/ 1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" h="165">
                  <a:moveTo>
                    <a:pt x="0" y="117"/>
                  </a:moveTo>
                  <a:cubicBezTo>
                    <a:pt x="0" y="119"/>
                    <a:pt x="0" y="121"/>
                    <a:pt x="1" y="123"/>
                  </a:cubicBezTo>
                  <a:cubicBezTo>
                    <a:pt x="1" y="124"/>
                    <a:pt x="3" y="125"/>
                    <a:pt x="4" y="126"/>
                  </a:cubicBezTo>
                  <a:cubicBezTo>
                    <a:pt x="13" y="132"/>
                    <a:pt x="24" y="135"/>
                    <a:pt x="34" y="136"/>
                  </a:cubicBezTo>
                  <a:cubicBezTo>
                    <a:pt x="36" y="136"/>
                    <a:pt x="37" y="136"/>
                    <a:pt x="38" y="137"/>
                  </a:cubicBezTo>
                  <a:cubicBezTo>
                    <a:pt x="41" y="139"/>
                    <a:pt x="41" y="143"/>
                    <a:pt x="40" y="146"/>
                  </a:cubicBezTo>
                  <a:cubicBezTo>
                    <a:pt x="39" y="148"/>
                    <a:pt x="38" y="151"/>
                    <a:pt x="38" y="155"/>
                  </a:cubicBezTo>
                  <a:cubicBezTo>
                    <a:pt x="39" y="160"/>
                    <a:pt x="46" y="163"/>
                    <a:pt x="52" y="164"/>
                  </a:cubicBezTo>
                  <a:cubicBezTo>
                    <a:pt x="60" y="165"/>
                    <a:pt x="68" y="164"/>
                    <a:pt x="75" y="159"/>
                  </a:cubicBezTo>
                  <a:cubicBezTo>
                    <a:pt x="79" y="155"/>
                    <a:pt x="82" y="150"/>
                    <a:pt x="84" y="145"/>
                  </a:cubicBezTo>
                  <a:cubicBezTo>
                    <a:pt x="100" y="109"/>
                    <a:pt x="106" y="69"/>
                    <a:pt x="122" y="33"/>
                  </a:cubicBezTo>
                  <a:cubicBezTo>
                    <a:pt x="123" y="30"/>
                    <a:pt x="124" y="28"/>
                    <a:pt x="124" y="25"/>
                  </a:cubicBezTo>
                  <a:cubicBezTo>
                    <a:pt x="124" y="23"/>
                    <a:pt x="123" y="20"/>
                    <a:pt x="121" y="18"/>
                  </a:cubicBezTo>
                  <a:cubicBezTo>
                    <a:pt x="118" y="17"/>
                    <a:pt x="113" y="18"/>
                    <a:pt x="111" y="15"/>
                  </a:cubicBezTo>
                  <a:cubicBezTo>
                    <a:pt x="110" y="13"/>
                    <a:pt x="111" y="11"/>
                    <a:pt x="110" y="10"/>
                  </a:cubicBezTo>
                  <a:cubicBezTo>
                    <a:pt x="108" y="6"/>
                    <a:pt x="103" y="7"/>
                    <a:pt x="100" y="5"/>
                  </a:cubicBezTo>
                  <a:cubicBezTo>
                    <a:pt x="97" y="4"/>
                    <a:pt x="95" y="1"/>
                    <a:pt x="92" y="0"/>
                  </a:cubicBezTo>
                  <a:cubicBezTo>
                    <a:pt x="90" y="0"/>
                    <a:pt x="87" y="1"/>
                    <a:pt x="85" y="4"/>
                  </a:cubicBezTo>
                  <a:cubicBezTo>
                    <a:pt x="76" y="12"/>
                    <a:pt x="71" y="25"/>
                    <a:pt x="66" y="36"/>
                  </a:cubicBezTo>
                  <a:cubicBezTo>
                    <a:pt x="57" y="54"/>
                    <a:pt x="48" y="72"/>
                    <a:pt x="38" y="88"/>
                  </a:cubicBezTo>
                  <a:cubicBezTo>
                    <a:pt x="39" y="86"/>
                    <a:pt x="32" y="71"/>
                    <a:pt x="29" y="71"/>
                  </a:cubicBezTo>
                  <a:cubicBezTo>
                    <a:pt x="24" y="70"/>
                    <a:pt x="18" y="79"/>
                    <a:pt x="15" y="82"/>
                  </a:cubicBezTo>
                  <a:cubicBezTo>
                    <a:pt x="7" y="92"/>
                    <a:pt x="2" y="104"/>
                    <a:pt x="0" y="11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4" name="Rectangle 773">
              <a:extLst>
                <a:ext uri="{FF2B5EF4-FFF2-40B4-BE49-F238E27FC236}">
                  <a16:creationId xmlns:a16="http://schemas.microsoft.com/office/drawing/2014/main" id="{47BF4501-4E07-4818-94EA-2AA97843D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450" y="4856163"/>
              <a:ext cx="704850" cy="704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5" name="Freeform 774">
              <a:extLst>
                <a:ext uri="{FF2B5EF4-FFF2-40B4-BE49-F238E27FC236}">
                  <a16:creationId xmlns:a16="http://schemas.microsoft.com/office/drawing/2014/main" id="{5D9427B1-17E7-4587-94D8-147B13B5A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5" y="5207000"/>
              <a:ext cx="171450" cy="192087"/>
            </a:xfrm>
            <a:custGeom>
              <a:avLst/>
              <a:gdLst>
                <a:gd name="T0" fmla="*/ 21 w 76"/>
                <a:gd name="T1" fmla="*/ 17 h 85"/>
                <a:gd name="T2" fmla="*/ 7 w 76"/>
                <a:gd name="T3" fmla="*/ 33 h 85"/>
                <a:gd name="T4" fmla="*/ 0 w 76"/>
                <a:gd name="T5" fmla="*/ 53 h 85"/>
                <a:gd name="T6" fmla="*/ 2 w 76"/>
                <a:gd name="T7" fmla="*/ 58 h 85"/>
                <a:gd name="T8" fmla="*/ 7 w 76"/>
                <a:gd name="T9" fmla="*/ 60 h 85"/>
                <a:gd name="T10" fmla="*/ 10 w 76"/>
                <a:gd name="T11" fmla="*/ 58 h 85"/>
                <a:gd name="T12" fmla="*/ 19 w 76"/>
                <a:gd name="T13" fmla="*/ 48 h 85"/>
                <a:gd name="T14" fmla="*/ 23 w 76"/>
                <a:gd name="T15" fmla="*/ 46 h 85"/>
                <a:gd name="T16" fmla="*/ 25 w 76"/>
                <a:gd name="T17" fmla="*/ 47 h 85"/>
                <a:gd name="T18" fmla="*/ 29 w 76"/>
                <a:gd name="T19" fmla="*/ 53 h 85"/>
                <a:gd name="T20" fmla="*/ 25 w 76"/>
                <a:gd name="T21" fmla="*/ 65 h 85"/>
                <a:gd name="T22" fmla="*/ 18 w 76"/>
                <a:gd name="T23" fmla="*/ 75 h 85"/>
                <a:gd name="T24" fmla="*/ 18 w 76"/>
                <a:gd name="T25" fmla="*/ 79 h 85"/>
                <a:gd name="T26" fmla="*/ 20 w 76"/>
                <a:gd name="T27" fmla="*/ 81 h 85"/>
                <a:gd name="T28" fmla="*/ 46 w 76"/>
                <a:gd name="T29" fmla="*/ 82 h 85"/>
                <a:gd name="T30" fmla="*/ 62 w 76"/>
                <a:gd name="T31" fmla="*/ 74 h 85"/>
                <a:gd name="T32" fmla="*/ 69 w 76"/>
                <a:gd name="T33" fmla="*/ 72 h 85"/>
                <a:gd name="T34" fmla="*/ 75 w 76"/>
                <a:gd name="T35" fmla="*/ 62 h 85"/>
                <a:gd name="T36" fmla="*/ 76 w 76"/>
                <a:gd name="T37" fmla="*/ 51 h 85"/>
                <a:gd name="T38" fmla="*/ 66 w 76"/>
                <a:gd name="T39" fmla="*/ 7 h 85"/>
                <a:gd name="T40" fmla="*/ 65 w 76"/>
                <a:gd name="T41" fmla="*/ 5 h 85"/>
                <a:gd name="T42" fmla="*/ 62 w 76"/>
                <a:gd name="T43" fmla="*/ 4 h 85"/>
                <a:gd name="T44" fmla="*/ 37 w 76"/>
                <a:gd name="T45" fmla="*/ 2 h 85"/>
                <a:gd name="T46" fmla="*/ 31 w 76"/>
                <a:gd name="T47" fmla="*/ 8 h 85"/>
                <a:gd name="T48" fmla="*/ 21 w 76"/>
                <a:gd name="T49" fmla="*/ 1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6" h="85">
                  <a:moveTo>
                    <a:pt x="21" y="17"/>
                  </a:moveTo>
                  <a:cubicBezTo>
                    <a:pt x="16" y="22"/>
                    <a:pt x="11" y="27"/>
                    <a:pt x="7" y="33"/>
                  </a:cubicBezTo>
                  <a:cubicBezTo>
                    <a:pt x="2" y="38"/>
                    <a:pt x="0" y="45"/>
                    <a:pt x="0" y="53"/>
                  </a:cubicBezTo>
                  <a:cubicBezTo>
                    <a:pt x="0" y="55"/>
                    <a:pt x="0" y="57"/>
                    <a:pt x="2" y="58"/>
                  </a:cubicBezTo>
                  <a:cubicBezTo>
                    <a:pt x="3" y="60"/>
                    <a:pt x="5" y="61"/>
                    <a:pt x="7" y="60"/>
                  </a:cubicBezTo>
                  <a:cubicBezTo>
                    <a:pt x="8" y="60"/>
                    <a:pt x="9" y="59"/>
                    <a:pt x="10" y="58"/>
                  </a:cubicBezTo>
                  <a:cubicBezTo>
                    <a:pt x="13" y="54"/>
                    <a:pt x="16" y="51"/>
                    <a:pt x="19" y="48"/>
                  </a:cubicBezTo>
                  <a:cubicBezTo>
                    <a:pt x="20" y="47"/>
                    <a:pt x="22" y="45"/>
                    <a:pt x="23" y="46"/>
                  </a:cubicBezTo>
                  <a:cubicBezTo>
                    <a:pt x="24" y="46"/>
                    <a:pt x="25" y="46"/>
                    <a:pt x="25" y="47"/>
                  </a:cubicBezTo>
                  <a:cubicBezTo>
                    <a:pt x="27" y="49"/>
                    <a:pt x="29" y="51"/>
                    <a:pt x="29" y="53"/>
                  </a:cubicBezTo>
                  <a:cubicBezTo>
                    <a:pt x="30" y="57"/>
                    <a:pt x="28" y="62"/>
                    <a:pt x="25" y="65"/>
                  </a:cubicBezTo>
                  <a:cubicBezTo>
                    <a:pt x="22" y="68"/>
                    <a:pt x="20" y="71"/>
                    <a:pt x="18" y="75"/>
                  </a:cubicBezTo>
                  <a:cubicBezTo>
                    <a:pt x="18" y="76"/>
                    <a:pt x="18" y="78"/>
                    <a:pt x="18" y="79"/>
                  </a:cubicBezTo>
                  <a:cubicBezTo>
                    <a:pt x="18" y="79"/>
                    <a:pt x="19" y="80"/>
                    <a:pt x="20" y="81"/>
                  </a:cubicBezTo>
                  <a:cubicBezTo>
                    <a:pt x="28" y="85"/>
                    <a:pt x="37" y="85"/>
                    <a:pt x="46" y="82"/>
                  </a:cubicBezTo>
                  <a:cubicBezTo>
                    <a:pt x="52" y="80"/>
                    <a:pt x="56" y="76"/>
                    <a:pt x="62" y="74"/>
                  </a:cubicBezTo>
                  <a:cubicBezTo>
                    <a:pt x="64" y="74"/>
                    <a:pt x="67" y="73"/>
                    <a:pt x="69" y="72"/>
                  </a:cubicBezTo>
                  <a:cubicBezTo>
                    <a:pt x="72" y="69"/>
                    <a:pt x="75" y="66"/>
                    <a:pt x="75" y="62"/>
                  </a:cubicBezTo>
                  <a:cubicBezTo>
                    <a:pt x="76" y="58"/>
                    <a:pt x="76" y="54"/>
                    <a:pt x="76" y="51"/>
                  </a:cubicBezTo>
                  <a:cubicBezTo>
                    <a:pt x="75" y="36"/>
                    <a:pt x="72" y="21"/>
                    <a:pt x="66" y="7"/>
                  </a:cubicBezTo>
                  <a:cubicBezTo>
                    <a:pt x="66" y="6"/>
                    <a:pt x="65" y="5"/>
                    <a:pt x="65" y="5"/>
                  </a:cubicBezTo>
                  <a:cubicBezTo>
                    <a:pt x="64" y="4"/>
                    <a:pt x="63" y="4"/>
                    <a:pt x="62" y="4"/>
                  </a:cubicBezTo>
                  <a:cubicBezTo>
                    <a:pt x="55" y="3"/>
                    <a:pt x="43" y="0"/>
                    <a:pt x="37" y="2"/>
                  </a:cubicBezTo>
                  <a:cubicBezTo>
                    <a:pt x="34" y="4"/>
                    <a:pt x="32" y="5"/>
                    <a:pt x="31" y="8"/>
                  </a:cubicBezTo>
                  <a:cubicBezTo>
                    <a:pt x="29" y="9"/>
                    <a:pt x="21" y="15"/>
                    <a:pt x="21" y="17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6" name="Freeform 775">
              <a:extLst>
                <a:ext uri="{FF2B5EF4-FFF2-40B4-BE49-F238E27FC236}">
                  <a16:creationId xmlns:a16="http://schemas.microsoft.com/office/drawing/2014/main" id="{C69A53E0-56F2-4033-AE23-C87EC2ED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8350" y="4645025"/>
              <a:ext cx="346075" cy="606425"/>
            </a:xfrm>
            <a:custGeom>
              <a:avLst/>
              <a:gdLst>
                <a:gd name="T0" fmla="*/ 99 w 153"/>
                <a:gd name="T1" fmla="*/ 259 h 268"/>
                <a:gd name="T2" fmla="*/ 104 w 153"/>
                <a:gd name="T3" fmla="*/ 235 h 268"/>
                <a:gd name="T4" fmla="*/ 96 w 153"/>
                <a:gd name="T5" fmla="*/ 216 h 268"/>
                <a:gd name="T6" fmla="*/ 99 w 153"/>
                <a:gd name="T7" fmla="*/ 209 h 268"/>
                <a:gd name="T8" fmla="*/ 88 w 153"/>
                <a:gd name="T9" fmla="*/ 190 h 268"/>
                <a:gd name="T10" fmla="*/ 93 w 153"/>
                <a:gd name="T11" fmla="*/ 183 h 268"/>
                <a:gd name="T12" fmla="*/ 83 w 153"/>
                <a:gd name="T13" fmla="*/ 168 h 268"/>
                <a:gd name="T14" fmla="*/ 84 w 153"/>
                <a:gd name="T15" fmla="*/ 161 h 268"/>
                <a:gd name="T16" fmla="*/ 80 w 153"/>
                <a:gd name="T17" fmla="*/ 154 h 268"/>
                <a:gd name="T18" fmla="*/ 72 w 153"/>
                <a:gd name="T19" fmla="*/ 135 h 268"/>
                <a:gd name="T20" fmla="*/ 76 w 153"/>
                <a:gd name="T21" fmla="*/ 126 h 268"/>
                <a:gd name="T22" fmla="*/ 71 w 153"/>
                <a:gd name="T23" fmla="*/ 115 h 268"/>
                <a:gd name="T24" fmla="*/ 71 w 153"/>
                <a:gd name="T25" fmla="*/ 110 h 268"/>
                <a:gd name="T26" fmla="*/ 62 w 153"/>
                <a:gd name="T27" fmla="*/ 102 h 268"/>
                <a:gd name="T28" fmla="*/ 62 w 153"/>
                <a:gd name="T29" fmla="*/ 97 h 268"/>
                <a:gd name="T30" fmla="*/ 55 w 153"/>
                <a:gd name="T31" fmla="*/ 91 h 268"/>
                <a:gd name="T32" fmla="*/ 46 w 153"/>
                <a:gd name="T33" fmla="*/ 88 h 268"/>
                <a:gd name="T34" fmla="*/ 40 w 153"/>
                <a:gd name="T35" fmla="*/ 85 h 268"/>
                <a:gd name="T36" fmla="*/ 38 w 153"/>
                <a:gd name="T37" fmla="*/ 87 h 268"/>
                <a:gd name="T38" fmla="*/ 28 w 153"/>
                <a:gd name="T39" fmla="*/ 87 h 268"/>
                <a:gd name="T40" fmla="*/ 13 w 153"/>
                <a:gd name="T41" fmla="*/ 59 h 268"/>
                <a:gd name="T42" fmla="*/ 8 w 153"/>
                <a:gd name="T43" fmla="*/ 26 h 268"/>
                <a:gd name="T44" fmla="*/ 5 w 153"/>
                <a:gd name="T45" fmla="*/ 16 h 268"/>
                <a:gd name="T46" fmla="*/ 1 w 153"/>
                <a:gd name="T47" fmla="*/ 6 h 268"/>
                <a:gd name="T48" fmla="*/ 18 w 153"/>
                <a:gd name="T49" fmla="*/ 5 h 268"/>
                <a:gd name="T50" fmla="*/ 32 w 153"/>
                <a:gd name="T51" fmla="*/ 7 h 268"/>
                <a:gd name="T52" fmla="*/ 47 w 153"/>
                <a:gd name="T53" fmla="*/ 14 h 268"/>
                <a:gd name="T54" fmla="*/ 107 w 153"/>
                <a:gd name="T55" fmla="*/ 38 h 268"/>
                <a:gd name="T56" fmla="*/ 123 w 153"/>
                <a:gd name="T57" fmla="*/ 52 h 268"/>
                <a:gd name="T58" fmla="*/ 132 w 153"/>
                <a:gd name="T59" fmla="*/ 54 h 268"/>
                <a:gd name="T60" fmla="*/ 145 w 153"/>
                <a:gd name="T61" fmla="*/ 75 h 268"/>
                <a:gd name="T62" fmla="*/ 148 w 153"/>
                <a:gd name="T63" fmla="*/ 81 h 268"/>
                <a:gd name="T64" fmla="*/ 150 w 153"/>
                <a:gd name="T65" fmla="*/ 88 h 268"/>
                <a:gd name="T66" fmla="*/ 150 w 153"/>
                <a:gd name="T67" fmla="*/ 107 h 268"/>
                <a:gd name="T68" fmla="*/ 149 w 153"/>
                <a:gd name="T69" fmla="*/ 203 h 268"/>
                <a:gd name="T70" fmla="*/ 149 w 153"/>
                <a:gd name="T71" fmla="*/ 234 h 268"/>
                <a:gd name="T72" fmla="*/ 152 w 153"/>
                <a:gd name="T73" fmla="*/ 242 h 268"/>
                <a:gd name="T74" fmla="*/ 153 w 153"/>
                <a:gd name="T75" fmla="*/ 252 h 268"/>
                <a:gd name="T76" fmla="*/ 153 w 153"/>
                <a:gd name="T77" fmla="*/ 264 h 268"/>
                <a:gd name="T78" fmla="*/ 152 w 153"/>
                <a:gd name="T79" fmla="*/ 267 h 268"/>
                <a:gd name="T80" fmla="*/ 149 w 153"/>
                <a:gd name="T81" fmla="*/ 268 h 268"/>
                <a:gd name="T82" fmla="*/ 98 w 153"/>
                <a:gd name="T83" fmla="*/ 26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268">
                  <a:moveTo>
                    <a:pt x="99" y="259"/>
                  </a:moveTo>
                  <a:cubicBezTo>
                    <a:pt x="99" y="252"/>
                    <a:pt x="91" y="236"/>
                    <a:pt x="104" y="235"/>
                  </a:cubicBezTo>
                  <a:cubicBezTo>
                    <a:pt x="104" y="228"/>
                    <a:pt x="94" y="223"/>
                    <a:pt x="96" y="216"/>
                  </a:cubicBezTo>
                  <a:cubicBezTo>
                    <a:pt x="96" y="213"/>
                    <a:pt x="98" y="211"/>
                    <a:pt x="99" y="209"/>
                  </a:cubicBezTo>
                  <a:cubicBezTo>
                    <a:pt x="99" y="201"/>
                    <a:pt x="86" y="197"/>
                    <a:pt x="88" y="190"/>
                  </a:cubicBezTo>
                  <a:cubicBezTo>
                    <a:pt x="89" y="188"/>
                    <a:pt x="92" y="186"/>
                    <a:pt x="93" y="183"/>
                  </a:cubicBezTo>
                  <a:cubicBezTo>
                    <a:pt x="94" y="177"/>
                    <a:pt x="83" y="174"/>
                    <a:pt x="83" y="168"/>
                  </a:cubicBezTo>
                  <a:cubicBezTo>
                    <a:pt x="83" y="165"/>
                    <a:pt x="84" y="163"/>
                    <a:pt x="84" y="161"/>
                  </a:cubicBezTo>
                  <a:cubicBezTo>
                    <a:pt x="84" y="158"/>
                    <a:pt x="81" y="156"/>
                    <a:pt x="80" y="154"/>
                  </a:cubicBezTo>
                  <a:cubicBezTo>
                    <a:pt x="77" y="148"/>
                    <a:pt x="78" y="138"/>
                    <a:pt x="72" y="135"/>
                  </a:cubicBezTo>
                  <a:cubicBezTo>
                    <a:pt x="76" y="136"/>
                    <a:pt x="78" y="129"/>
                    <a:pt x="76" y="126"/>
                  </a:cubicBezTo>
                  <a:cubicBezTo>
                    <a:pt x="74" y="122"/>
                    <a:pt x="71" y="119"/>
                    <a:pt x="71" y="115"/>
                  </a:cubicBezTo>
                  <a:cubicBezTo>
                    <a:pt x="71" y="113"/>
                    <a:pt x="71" y="111"/>
                    <a:pt x="71" y="110"/>
                  </a:cubicBezTo>
                  <a:cubicBezTo>
                    <a:pt x="69" y="106"/>
                    <a:pt x="63" y="106"/>
                    <a:pt x="62" y="102"/>
                  </a:cubicBezTo>
                  <a:cubicBezTo>
                    <a:pt x="62" y="100"/>
                    <a:pt x="62" y="99"/>
                    <a:pt x="62" y="97"/>
                  </a:cubicBezTo>
                  <a:cubicBezTo>
                    <a:pt x="61" y="94"/>
                    <a:pt x="58" y="92"/>
                    <a:pt x="55" y="91"/>
                  </a:cubicBezTo>
                  <a:cubicBezTo>
                    <a:pt x="52" y="91"/>
                    <a:pt x="49" y="90"/>
                    <a:pt x="46" y="88"/>
                  </a:cubicBezTo>
                  <a:cubicBezTo>
                    <a:pt x="45" y="87"/>
                    <a:pt x="42" y="84"/>
                    <a:pt x="40" y="85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90"/>
                    <a:pt x="31" y="89"/>
                    <a:pt x="28" y="87"/>
                  </a:cubicBezTo>
                  <a:cubicBezTo>
                    <a:pt x="19" y="81"/>
                    <a:pt x="15" y="70"/>
                    <a:pt x="13" y="59"/>
                  </a:cubicBezTo>
                  <a:cubicBezTo>
                    <a:pt x="11" y="48"/>
                    <a:pt x="11" y="37"/>
                    <a:pt x="8" y="26"/>
                  </a:cubicBezTo>
                  <a:cubicBezTo>
                    <a:pt x="8" y="22"/>
                    <a:pt x="7" y="19"/>
                    <a:pt x="5" y="16"/>
                  </a:cubicBezTo>
                  <a:cubicBezTo>
                    <a:pt x="3" y="13"/>
                    <a:pt x="2" y="10"/>
                    <a:pt x="1" y="6"/>
                  </a:cubicBezTo>
                  <a:cubicBezTo>
                    <a:pt x="0" y="0"/>
                    <a:pt x="13" y="4"/>
                    <a:pt x="18" y="5"/>
                  </a:cubicBezTo>
                  <a:cubicBezTo>
                    <a:pt x="23" y="5"/>
                    <a:pt x="28" y="6"/>
                    <a:pt x="32" y="7"/>
                  </a:cubicBezTo>
                  <a:cubicBezTo>
                    <a:pt x="37" y="9"/>
                    <a:pt x="42" y="11"/>
                    <a:pt x="47" y="14"/>
                  </a:cubicBezTo>
                  <a:cubicBezTo>
                    <a:pt x="67" y="23"/>
                    <a:pt x="91" y="24"/>
                    <a:pt x="107" y="38"/>
                  </a:cubicBezTo>
                  <a:cubicBezTo>
                    <a:pt x="112" y="43"/>
                    <a:pt x="116" y="49"/>
                    <a:pt x="123" y="52"/>
                  </a:cubicBezTo>
                  <a:cubicBezTo>
                    <a:pt x="126" y="52"/>
                    <a:pt x="129" y="53"/>
                    <a:pt x="132" y="54"/>
                  </a:cubicBezTo>
                  <a:cubicBezTo>
                    <a:pt x="140" y="58"/>
                    <a:pt x="141" y="68"/>
                    <a:pt x="145" y="75"/>
                  </a:cubicBezTo>
                  <a:cubicBezTo>
                    <a:pt x="146" y="77"/>
                    <a:pt x="147" y="79"/>
                    <a:pt x="148" y="81"/>
                  </a:cubicBezTo>
                  <a:cubicBezTo>
                    <a:pt x="149" y="83"/>
                    <a:pt x="150" y="86"/>
                    <a:pt x="150" y="88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39"/>
                    <a:pt x="152" y="171"/>
                    <a:pt x="149" y="203"/>
                  </a:cubicBezTo>
                  <a:cubicBezTo>
                    <a:pt x="147" y="213"/>
                    <a:pt x="146" y="224"/>
                    <a:pt x="149" y="234"/>
                  </a:cubicBezTo>
                  <a:cubicBezTo>
                    <a:pt x="150" y="237"/>
                    <a:pt x="151" y="239"/>
                    <a:pt x="152" y="242"/>
                  </a:cubicBezTo>
                  <a:cubicBezTo>
                    <a:pt x="152" y="245"/>
                    <a:pt x="153" y="249"/>
                    <a:pt x="153" y="252"/>
                  </a:cubicBezTo>
                  <a:cubicBezTo>
                    <a:pt x="153" y="264"/>
                    <a:pt x="153" y="264"/>
                    <a:pt x="153" y="264"/>
                  </a:cubicBezTo>
                  <a:cubicBezTo>
                    <a:pt x="153" y="265"/>
                    <a:pt x="153" y="266"/>
                    <a:pt x="152" y="267"/>
                  </a:cubicBezTo>
                  <a:cubicBezTo>
                    <a:pt x="152" y="268"/>
                    <a:pt x="150" y="268"/>
                    <a:pt x="149" y="268"/>
                  </a:cubicBezTo>
                  <a:cubicBezTo>
                    <a:pt x="132" y="266"/>
                    <a:pt x="115" y="257"/>
                    <a:pt x="98" y="262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7" name="Freeform 776">
              <a:extLst>
                <a:ext uri="{FF2B5EF4-FFF2-40B4-BE49-F238E27FC236}">
                  <a16:creationId xmlns:a16="http://schemas.microsoft.com/office/drawing/2014/main" id="{7C9E52D4-58FB-4837-BD83-DDBB6E489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5106988"/>
              <a:ext cx="68263" cy="122237"/>
            </a:xfrm>
            <a:custGeom>
              <a:avLst/>
              <a:gdLst>
                <a:gd name="T0" fmla="*/ 6 w 30"/>
                <a:gd name="T1" fmla="*/ 5 h 54"/>
                <a:gd name="T2" fmla="*/ 4 w 30"/>
                <a:gd name="T3" fmla="*/ 6 h 54"/>
                <a:gd name="T4" fmla="*/ 4 w 30"/>
                <a:gd name="T5" fmla="*/ 23 h 54"/>
                <a:gd name="T6" fmla="*/ 5 w 30"/>
                <a:gd name="T7" fmla="*/ 24 h 54"/>
                <a:gd name="T8" fmla="*/ 5 w 30"/>
                <a:gd name="T9" fmla="*/ 27 h 54"/>
                <a:gd name="T10" fmla="*/ 6 w 30"/>
                <a:gd name="T11" fmla="*/ 37 h 54"/>
                <a:gd name="T12" fmla="*/ 10 w 30"/>
                <a:gd name="T13" fmla="*/ 40 h 54"/>
                <a:gd name="T14" fmla="*/ 9 w 30"/>
                <a:gd name="T15" fmla="*/ 48 h 54"/>
                <a:gd name="T16" fmla="*/ 17 w 30"/>
                <a:gd name="T17" fmla="*/ 54 h 54"/>
                <a:gd name="T18" fmla="*/ 25 w 30"/>
                <a:gd name="T19" fmla="*/ 52 h 54"/>
                <a:gd name="T20" fmla="*/ 25 w 30"/>
                <a:gd name="T21" fmla="*/ 45 h 54"/>
                <a:gd name="T22" fmla="*/ 20 w 30"/>
                <a:gd name="T23" fmla="*/ 39 h 54"/>
                <a:gd name="T24" fmla="*/ 27 w 30"/>
                <a:gd name="T25" fmla="*/ 32 h 54"/>
                <a:gd name="T26" fmla="*/ 23 w 30"/>
                <a:gd name="T27" fmla="*/ 22 h 54"/>
                <a:gd name="T28" fmla="*/ 21 w 30"/>
                <a:gd name="T29" fmla="*/ 20 h 54"/>
                <a:gd name="T30" fmla="*/ 23 w 30"/>
                <a:gd name="T31" fmla="*/ 17 h 54"/>
                <a:gd name="T32" fmla="*/ 22 w 30"/>
                <a:gd name="T33" fmla="*/ 1 h 54"/>
                <a:gd name="T34" fmla="*/ 14 w 30"/>
                <a:gd name="T35" fmla="*/ 1 h 54"/>
                <a:gd name="T36" fmla="*/ 11 w 30"/>
                <a:gd name="T37" fmla="*/ 4 h 54"/>
                <a:gd name="T38" fmla="*/ 6 w 30"/>
                <a:gd name="T39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54">
                  <a:moveTo>
                    <a:pt x="6" y="5"/>
                  </a:moveTo>
                  <a:cubicBezTo>
                    <a:pt x="5" y="5"/>
                    <a:pt x="5" y="6"/>
                    <a:pt x="4" y="6"/>
                  </a:cubicBezTo>
                  <a:cubicBezTo>
                    <a:pt x="0" y="11"/>
                    <a:pt x="0" y="18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5"/>
                    <a:pt x="5" y="26"/>
                    <a:pt x="5" y="27"/>
                  </a:cubicBezTo>
                  <a:cubicBezTo>
                    <a:pt x="3" y="30"/>
                    <a:pt x="3" y="34"/>
                    <a:pt x="6" y="37"/>
                  </a:cubicBezTo>
                  <a:cubicBezTo>
                    <a:pt x="7" y="38"/>
                    <a:pt x="9" y="39"/>
                    <a:pt x="10" y="40"/>
                  </a:cubicBezTo>
                  <a:cubicBezTo>
                    <a:pt x="11" y="42"/>
                    <a:pt x="9" y="45"/>
                    <a:pt x="9" y="48"/>
                  </a:cubicBezTo>
                  <a:cubicBezTo>
                    <a:pt x="10" y="51"/>
                    <a:pt x="14" y="53"/>
                    <a:pt x="17" y="54"/>
                  </a:cubicBezTo>
                  <a:cubicBezTo>
                    <a:pt x="20" y="54"/>
                    <a:pt x="23" y="54"/>
                    <a:pt x="25" y="52"/>
                  </a:cubicBezTo>
                  <a:cubicBezTo>
                    <a:pt x="26" y="49"/>
                    <a:pt x="26" y="47"/>
                    <a:pt x="25" y="45"/>
                  </a:cubicBezTo>
                  <a:cubicBezTo>
                    <a:pt x="24" y="42"/>
                    <a:pt x="22" y="41"/>
                    <a:pt x="20" y="39"/>
                  </a:cubicBezTo>
                  <a:cubicBezTo>
                    <a:pt x="24" y="39"/>
                    <a:pt x="27" y="36"/>
                    <a:pt x="27" y="32"/>
                  </a:cubicBezTo>
                  <a:cubicBezTo>
                    <a:pt x="28" y="28"/>
                    <a:pt x="26" y="24"/>
                    <a:pt x="23" y="22"/>
                  </a:cubicBezTo>
                  <a:cubicBezTo>
                    <a:pt x="22" y="21"/>
                    <a:pt x="21" y="21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7" y="13"/>
                    <a:pt x="30" y="3"/>
                    <a:pt x="22" y="1"/>
                  </a:cubicBezTo>
                  <a:cubicBezTo>
                    <a:pt x="20" y="0"/>
                    <a:pt x="17" y="0"/>
                    <a:pt x="14" y="1"/>
                  </a:cubicBezTo>
                  <a:cubicBezTo>
                    <a:pt x="12" y="2"/>
                    <a:pt x="12" y="3"/>
                    <a:pt x="11" y="4"/>
                  </a:cubicBezTo>
                  <a:cubicBezTo>
                    <a:pt x="9" y="4"/>
                    <a:pt x="8" y="4"/>
                    <a:pt x="6" y="5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8" name="Freeform 777">
              <a:extLst>
                <a:ext uri="{FF2B5EF4-FFF2-40B4-BE49-F238E27FC236}">
                  <a16:creationId xmlns:a16="http://schemas.microsoft.com/office/drawing/2014/main" id="{66111E98-C255-43D7-81B4-C5C2ECAB53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9413" y="4491038"/>
              <a:ext cx="69850" cy="142875"/>
            </a:xfrm>
            <a:custGeom>
              <a:avLst/>
              <a:gdLst>
                <a:gd name="T0" fmla="*/ 10 w 31"/>
                <a:gd name="T1" fmla="*/ 43 h 63"/>
                <a:gd name="T2" fmla="*/ 0 w 31"/>
                <a:gd name="T3" fmla="*/ 63 h 63"/>
                <a:gd name="T4" fmla="*/ 10 w 31"/>
                <a:gd name="T5" fmla="*/ 43 h 63"/>
                <a:gd name="T6" fmla="*/ 31 w 31"/>
                <a:gd name="T7" fmla="*/ 0 h 63"/>
                <a:gd name="T8" fmla="*/ 20 w 31"/>
                <a:gd name="T9" fmla="*/ 6 h 63"/>
                <a:gd name="T10" fmla="*/ 16 w 31"/>
                <a:gd name="T11" fmla="*/ 19 h 63"/>
                <a:gd name="T12" fmla="*/ 10 w 31"/>
                <a:gd name="T13" fmla="*/ 43 h 63"/>
                <a:gd name="T14" fmla="*/ 31 w 31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3">
                  <a:moveTo>
                    <a:pt x="10" y="4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6"/>
                    <a:pt x="7" y="50"/>
                    <a:pt x="10" y="43"/>
                  </a:cubicBezTo>
                  <a:moveTo>
                    <a:pt x="31" y="0"/>
                  </a:moveTo>
                  <a:cubicBezTo>
                    <a:pt x="27" y="1"/>
                    <a:pt x="23" y="2"/>
                    <a:pt x="20" y="6"/>
                  </a:cubicBezTo>
                  <a:cubicBezTo>
                    <a:pt x="18" y="10"/>
                    <a:pt x="16" y="14"/>
                    <a:pt x="16" y="19"/>
                  </a:cubicBezTo>
                  <a:cubicBezTo>
                    <a:pt x="15" y="27"/>
                    <a:pt x="13" y="35"/>
                    <a:pt x="10" y="43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9" name="Freeform 778">
              <a:extLst>
                <a:ext uri="{FF2B5EF4-FFF2-40B4-BE49-F238E27FC236}">
                  <a16:creationId xmlns:a16="http://schemas.microsoft.com/office/drawing/2014/main" id="{724A0237-75D7-4CA2-BFAE-D9D943CEB7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4338" y="4516438"/>
              <a:ext cx="66675" cy="112712"/>
            </a:xfrm>
            <a:custGeom>
              <a:avLst/>
              <a:gdLst>
                <a:gd name="T0" fmla="*/ 8 w 30"/>
                <a:gd name="T1" fmla="*/ 36 h 50"/>
                <a:gd name="T2" fmla="*/ 0 w 30"/>
                <a:gd name="T3" fmla="*/ 50 h 50"/>
                <a:gd name="T4" fmla="*/ 8 w 30"/>
                <a:gd name="T5" fmla="*/ 36 h 50"/>
                <a:gd name="T6" fmla="*/ 30 w 30"/>
                <a:gd name="T7" fmla="*/ 0 h 50"/>
                <a:gd name="T8" fmla="*/ 16 w 30"/>
                <a:gd name="T9" fmla="*/ 8 h 50"/>
                <a:gd name="T10" fmla="*/ 13 w 30"/>
                <a:gd name="T11" fmla="*/ 22 h 50"/>
                <a:gd name="T12" fmla="*/ 8 w 30"/>
                <a:gd name="T13" fmla="*/ 36 h 50"/>
                <a:gd name="T14" fmla="*/ 30 w 30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8" y="36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3" y="46"/>
                    <a:pt x="6" y="41"/>
                    <a:pt x="8" y="36"/>
                  </a:cubicBezTo>
                  <a:moveTo>
                    <a:pt x="30" y="0"/>
                  </a:moveTo>
                  <a:cubicBezTo>
                    <a:pt x="24" y="1"/>
                    <a:pt x="19" y="4"/>
                    <a:pt x="16" y="8"/>
                  </a:cubicBezTo>
                  <a:cubicBezTo>
                    <a:pt x="14" y="13"/>
                    <a:pt x="13" y="17"/>
                    <a:pt x="13" y="22"/>
                  </a:cubicBezTo>
                  <a:cubicBezTo>
                    <a:pt x="12" y="27"/>
                    <a:pt x="10" y="32"/>
                    <a:pt x="8" y="36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3" name="Freeform 812">
              <a:extLst>
                <a:ext uri="{FF2B5EF4-FFF2-40B4-BE49-F238E27FC236}">
                  <a16:creationId xmlns:a16="http://schemas.microsoft.com/office/drawing/2014/main" id="{3BB078E2-BB7F-4DA4-8DA2-51881BAA15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45870"/>
              <a:ext cx="434975" cy="325437"/>
            </a:xfrm>
            <a:custGeom>
              <a:avLst/>
              <a:gdLst>
                <a:gd name="T0" fmla="*/ 191 w 192"/>
                <a:gd name="T1" fmla="*/ 31 h 144"/>
                <a:gd name="T2" fmla="*/ 163 w 192"/>
                <a:gd name="T3" fmla="*/ 1 h 144"/>
                <a:gd name="T4" fmla="*/ 99 w 192"/>
                <a:gd name="T5" fmla="*/ 0 h 144"/>
                <a:gd name="T6" fmla="*/ 93 w 192"/>
                <a:gd name="T7" fmla="*/ 0 h 144"/>
                <a:gd name="T8" fmla="*/ 29 w 192"/>
                <a:gd name="T9" fmla="*/ 1 h 144"/>
                <a:gd name="T10" fmla="*/ 1 w 192"/>
                <a:gd name="T11" fmla="*/ 32 h 144"/>
                <a:gd name="T12" fmla="*/ 0 w 192"/>
                <a:gd name="T13" fmla="*/ 72 h 144"/>
                <a:gd name="T14" fmla="*/ 1 w 192"/>
                <a:gd name="T15" fmla="*/ 112 h 144"/>
                <a:gd name="T16" fmla="*/ 29 w 192"/>
                <a:gd name="T17" fmla="*/ 142 h 144"/>
                <a:gd name="T18" fmla="*/ 96 w 192"/>
                <a:gd name="T19" fmla="*/ 144 h 144"/>
                <a:gd name="T20" fmla="*/ 163 w 192"/>
                <a:gd name="T21" fmla="*/ 142 h 144"/>
                <a:gd name="T22" fmla="*/ 191 w 192"/>
                <a:gd name="T23" fmla="*/ 112 h 144"/>
                <a:gd name="T24" fmla="*/ 192 w 192"/>
                <a:gd name="T25" fmla="*/ 71 h 144"/>
                <a:gd name="T26" fmla="*/ 191 w 192"/>
                <a:gd name="T27" fmla="*/ 31 h 144"/>
                <a:gd name="T28" fmla="*/ 78 w 192"/>
                <a:gd name="T29" fmla="*/ 109 h 144"/>
                <a:gd name="T30" fmla="*/ 78 w 192"/>
                <a:gd name="T31" fmla="*/ 35 h 144"/>
                <a:gd name="T32" fmla="*/ 132 w 192"/>
                <a:gd name="T33" fmla="*/ 72 h 144"/>
                <a:gd name="T34" fmla="*/ 78 w 192"/>
                <a:gd name="T35" fmla="*/ 10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144">
                  <a:moveTo>
                    <a:pt x="191" y="31"/>
                  </a:moveTo>
                  <a:cubicBezTo>
                    <a:pt x="191" y="15"/>
                    <a:pt x="179" y="1"/>
                    <a:pt x="163" y="1"/>
                  </a:cubicBezTo>
                  <a:cubicBezTo>
                    <a:pt x="142" y="0"/>
                    <a:pt x="121" y="0"/>
                    <a:pt x="99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71" y="0"/>
                    <a:pt x="50" y="0"/>
                    <a:pt x="29" y="1"/>
                  </a:cubicBezTo>
                  <a:cubicBezTo>
                    <a:pt x="14" y="1"/>
                    <a:pt x="1" y="15"/>
                    <a:pt x="1" y="32"/>
                  </a:cubicBezTo>
                  <a:cubicBezTo>
                    <a:pt x="0" y="45"/>
                    <a:pt x="0" y="58"/>
                    <a:pt x="0" y="72"/>
                  </a:cubicBezTo>
                  <a:cubicBezTo>
                    <a:pt x="0" y="85"/>
                    <a:pt x="0" y="98"/>
                    <a:pt x="1" y="112"/>
                  </a:cubicBezTo>
                  <a:cubicBezTo>
                    <a:pt x="1" y="128"/>
                    <a:pt x="14" y="142"/>
                    <a:pt x="29" y="142"/>
                  </a:cubicBezTo>
                  <a:cubicBezTo>
                    <a:pt x="51" y="143"/>
                    <a:pt x="73" y="144"/>
                    <a:pt x="96" y="144"/>
                  </a:cubicBezTo>
                  <a:cubicBezTo>
                    <a:pt x="119" y="144"/>
                    <a:pt x="141" y="143"/>
                    <a:pt x="163" y="142"/>
                  </a:cubicBezTo>
                  <a:cubicBezTo>
                    <a:pt x="178" y="142"/>
                    <a:pt x="191" y="128"/>
                    <a:pt x="191" y="112"/>
                  </a:cubicBezTo>
                  <a:cubicBezTo>
                    <a:pt x="192" y="98"/>
                    <a:pt x="192" y="85"/>
                    <a:pt x="192" y="71"/>
                  </a:cubicBezTo>
                  <a:cubicBezTo>
                    <a:pt x="192" y="58"/>
                    <a:pt x="192" y="45"/>
                    <a:pt x="191" y="31"/>
                  </a:cubicBezTo>
                  <a:close/>
                  <a:moveTo>
                    <a:pt x="78" y="109"/>
                  </a:moveTo>
                  <a:cubicBezTo>
                    <a:pt x="78" y="35"/>
                    <a:pt x="78" y="35"/>
                    <a:pt x="78" y="35"/>
                  </a:cubicBezTo>
                  <a:cubicBezTo>
                    <a:pt x="132" y="72"/>
                    <a:pt x="132" y="72"/>
                    <a:pt x="132" y="72"/>
                  </a:cubicBezTo>
                  <a:lnTo>
                    <a:pt x="78" y="1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294592D-9902-42DC-9A72-22D1F7C5A893}"/>
              </a:ext>
            </a:extLst>
          </p:cNvPr>
          <p:cNvGrpSpPr/>
          <p:nvPr/>
        </p:nvGrpSpPr>
        <p:grpSpPr>
          <a:xfrm>
            <a:off x="8399601" y="1633593"/>
            <a:ext cx="1873961" cy="3719757"/>
            <a:chOff x="8399601" y="1633593"/>
            <a:chExt cx="1873961" cy="3719757"/>
          </a:xfrm>
        </p:grpSpPr>
        <p:sp>
          <p:nvSpPr>
            <p:cNvPr id="1672" name="Freeform 721">
              <a:extLst>
                <a:ext uri="{FF2B5EF4-FFF2-40B4-BE49-F238E27FC236}">
                  <a16:creationId xmlns:a16="http://schemas.microsoft.com/office/drawing/2014/main" id="{08AE9BD4-FFD0-43AD-B2FA-2E47D553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648" y="2476334"/>
              <a:ext cx="24914" cy="451700"/>
            </a:xfrm>
            <a:custGeom>
              <a:avLst/>
              <a:gdLst>
                <a:gd name="T0" fmla="*/ 7 w 16"/>
                <a:gd name="T1" fmla="*/ 0 h 292"/>
                <a:gd name="T2" fmla="*/ 0 w 16"/>
                <a:gd name="T3" fmla="*/ 0 h 292"/>
                <a:gd name="T4" fmla="*/ 0 w 16"/>
                <a:gd name="T5" fmla="*/ 292 h 292"/>
                <a:gd name="T6" fmla="*/ 7 w 16"/>
                <a:gd name="T7" fmla="*/ 292 h 292"/>
                <a:gd name="T8" fmla="*/ 16 w 16"/>
                <a:gd name="T9" fmla="*/ 283 h 292"/>
                <a:gd name="T10" fmla="*/ 16 w 16"/>
                <a:gd name="T11" fmla="*/ 9 h 292"/>
                <a:gd name="T12" fmla="*/ 7 w 16"/>
                <a:gd name="T13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2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7" y="292"/>
                    <a:pt x="7" y="292"/>
                    <a:pt x="7" y="292"/>
                  </a:cubicBezTo>
                  <a:cubicBezTo>
                    <a:pt x="12" y="292"/>
                    <a:pt x="16" y="288"/>
                    <a:pt x="16" y="283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4"/>
                    <a:pt x="12" y="0"/>
                    <a:pt x="7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3" name="Freeform 722">
              <a:extLst>
                <a:ext uri="{FF2B5EF4-FFF2-40B4-BE49-F238E27FC236}">
                  <a16:creationId xmlns:a16="http://schemas.microsoft.com/office/drawing/2014/main" id="{FCBEEFF7-D018-4875-A489-F4808836D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0685" y="2123206"/>
              <a:ext cx="17331" cy="148400"/>
            </a:xfrm>
            <a:custGeom>
              <a:avLst/>
              <a:gdLst>
                <a:gd name="T0" fmla="*/ 11 w 11"/>
                <a:gd name="T1" fmla="*/ 0 h 96"/>
                <a:gd name="T2" fmla="*/ 9 w 11"/>
                <a:gd name="T3" fmla="*/ 0 h 96"/>
                <a:gd name="T4" fmla="*/ 0 w 11"/>
                <a:gd name="T5" fmla="*/ 9 h 96"/>
                <a:gd name="T6" fmla="*/ 0 w 11"/>
                <a:gd name="T7" fmla="*/ 87 h 96"/>
                <a:gd name="T8" fmla="*/ 9 w 11"/>
                <a:gd name="T9" fmla="*/ 96 h 96"/>
                <a:gd name="T10" fmla="*/ 11 w 11"/>
                <a:gd name="T11" fmla="*/ 96 h 96"/>
                <a:gd name="T12" fmla="*/ 11 w 11"/>
                <a:gd name="T13" fmla="*/ 96 h 96"/>
                <a:gd name="T14" fmla="*/ 11 w 11"/>
                <a:gd name="T15" fmla="*/ 0 h 96"/>
                <a:gd name="T16" fmla="*/ 11 w 11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96">
                  <a:moveTo>
                    <a:pt x="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2"/>
                    <a:pt x="4" y="96"/>
                    <a:pt x="9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4" name="Freeform 723">
              <a:extLst>
                <a:ext uri="{FF2B5EF4-FFF2-40B4-BE49-F238E27FC236}">
                  <a16:creationId xmlns:a16="http://schemas.microsoft.com/office/drawing/2014/main" id="{E9BF74F9-91EC-40A4-94F3-938B94C78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601" y="2395092"/>
              <a:ext cx="18415" cy="258888"/>
            </a:xfrm>
            <a:custGeom>
              <a:avLst/>
              <a:gdLst>
                <a:gd name="T0" fmla="*/ 12 w 12"/>
                <a:gd name="T1" fmla="*/ 0 h 168"/>
                <a:gd name="T2" fmla="*/ 9 w 12"/>
                <a:gd name="T3" fmla="*/ 0 h 168"/>
                <a:gd name="T4" fmla="*/ 0 w 12"/>
                <a:gd name="T5" fmla="*/ 10 h 168"/>
                <a:gd name="T6" fmla="*/ 0 w 12"/>
                <a:gd name="T7" fmla="*/ 159 h 168"/>
                <a:gd name="T8" fmla="*/ 9 w 12"/>
                <a:gd name="T9" fmla="*/ 168 h 168"/>
                <a:gd name="T10" fmla="*/ 12 w 12"/>
                <a:gd name="T11" fmla="*/ 168 h 168"/>
                <a:gd name="T12" fmla="*/ 12 w 12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8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4"/>
                    <a:pt x="4" y="168"/>
                    <a:pt x="9" y="168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5" name="Freeform 724">
              <a:extLst>
                <a:ext uri="{FF2B5EF4-FFF2-40B4-BE49-F238E27FC236}">
                  <a16:creationId xmlns:a16="http://schemas.microsoft.com/office/drawing/2014/main" id="{E0733A71-C36E-46AF-A1F3-296687DF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0685" y="2743887"/>
              <a:ext cx="17331" cy="261054"/>
            </a:xfrm>
            <a:custGeom>
              <a:avLst/>
              <a:gdLst>
                <a:gd name="T0" fmla="*/ 11 w 11"/>
                <a:gd name="T1" fmla="*/ 0 h 169"/>
                <a:gd name="T2" fmla="*/ 9 w 11"/>
                <a:gd name="T3" fmla="*/ 0 h 169"/>
                <a:gd name="T4" fmla="*/ 0 w 11"/>
                <a:gd name="T5" fmla="*/ 9 h 169"/>
                <a:gd name="T6" fmla="*/ 0 w 11"/>
                <a:gd name="T7" fmla="*/ 160 h 169"/>
                <a:gd name="T8" fmla="*/ 9 w 11"/>
                <a:gd name="T9" fmla="*/ 169 h 169"/>
                <a:gd name="T10" fmla="*/ 11 w 11"/>
                <a:gd name="T11" fmla="*/ 169 h 169"/>
                <a:gd name="T12" fmla="*/ 11 w 11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9">
                  <a:moveTo>
                    <a:pt x="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5"/>
                    <a:pt x="4" y="169"/>
                    <a:pt x="9" y="169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6" name="Freeform 725">
              <a:extLst>
                <a:ext uri="{FF2B5EF4-FFF2-40B4-BE49-F238E27FC236}">
                  <a16:creationId xmlns:a16="http://schemas.microsoft.com/office/drawing/2014/main" id="{AE46CF4F-5B22-4C41-978D-140E9F36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8016" y="5095545"/>
              <a:ext cx="1830632" cy="257805"/>
            </a:xfrm>
            <a:custGeom>
              <a:avLst/>
              <a:gdLst>
                <a:gd name="T0" fmla="*/ 1186 w 1186"/>
                <a:gd name="T1" fmla="*/ 0 h 167"/>
                <a:gd name="T2" fmla="*/ 467 w 1186"/>
                <a:gd name="T3" fmla="*/ 12 h 167"/>
                <a:gd name="T4" fmla="*/ 0 w 1186"/>
                <a:gd name="T5" fmla="*/ 4 h 167"/>
                <a:gd name="T6" fmla="*/ 0 w 1186"/>
                <a:gd name="T7" fmla="*/ 11 h 167"/>
                <a:gd name="T8" fmla="*/ 156 w 1186"/>
                <a:gd name="T9" fmla="*/ 167 h 167"/>
                <a:gd name="T10" fmla="*/ 1030 w 1186"/>
                <a:gd name="T11" fmla="*/ 167 h 167"/>
                <a:gd name="T12" fmla="*/ 1186 w 1186"/>
                <a:gd name="T13" fmla="*/ 11 h 167"/>
                <a:gd name="T14" fmla="*/ 1186 w 1186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6" h="167">
                  <a:moveTo>
                    <a:pt x="1186" y="0"/>
                  </a:moveTo>
                  <a:cubicBezTo>
                    <a:pt x="946" y="7"/>
                    <a:pt x="706" y="12"/>
                    <a:pt x="467" y="12"/>
                  </a:cubicBezTo>
                  <a:cubicBezTo>
                    <a:pt x="311" y="12"/>
                    <a:pt x="156" y="10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7"/>
                    <a:pt x="70" y="167"/>
                    <a:pt x="156" y="167"/>
                  </a:cubicBezTo>
                  <a:cubicBezTo>
                    <a:pt x="1030" y="167"/>
                    <a:pt x="1030" y="167"/>
                    <a:pt x="1030" y="167"/>
                  </a:cubicBezTo>
                  <a:cubicBezTo>
                    <a:pt x="1116" y="167"/>
                    <a:pt x="1186" y="97"/>
                    <a:pt x="1186" y="11"/>
                  </a:cubicBezTo>
                  <a:cubicBezTo>
                    <a:pt x="1186" y="0"/>
                    <a:pt x="1186" y="0"/>
                    <a:pt x="1186" y="0"/>
                  </a:cubicBezTo>
                </a:path>
              </a:pathLst>
            </a:custGeom>
            <a:solidFill>
              <a:srgbClr val="4D4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7" name="Freeform 726">
              <a:extLst>
                <a:ext uri="{FF2B5EF4-FFF2-40B4-BE49-F238E27FC236}">
                  <a16:creationId xmlns:a16="http://schemas.microsoft.com/office/drawing/2014/main" id="{104D03A9-5C22-4B90-A616-54A170408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18016" y="1633593"/>
              <a:ext cx="1830632" cy="3480367"/>
            </a:xfrm>
            <a:custGeom>
              <a:avLst/>
              <a:gdLst>
                <a:gd name="T0" fmla="*/ 494 w 1186"/>
                <a:gd name="T1" fmla="*/ 105 h 2254"/>
                <a:gd name="T2" fmla="*/ 479 w 1186"/>
                <a:gd name="T3" fmla="*/ 90 h 2254"/>
                <a:gd name="T4" fmla="*/ 479 w 1186"/>
                <a:gd name="T5" fmla="*/ 87 h 2254"/>
                <a:gd name="T6" fmla="*/ 494 w 1186"/>
                <a:gd name="T7" fmla="*/ 71 h 2254"/>
                <a:gd name="T8" fmla="*/ 629 w 1186"/>
                <a:gd name="T9" fmla="*/ 71 h 2254"/>
                <a:gd name="T10" fmla="*/ 644 w 1186"/>
                <a:gd name="T11" fmla="*/ 87 h 2254"/>
                <a:gd name="T12" fmla="*/ 644 w 1186"/>
                <a:gd name="T13" fmla="*/ 90 h 2254"/>
                <a:gd name="T14" fmla="*/ 629 w 1186"/>
                <a:gd name="T15" fmla="*/ 105 h 2254"/>
                <a:gd name="T16" fmla="*/ 494 w 1186"/>
                <a:gd name="T17" fmla="*/ 105 h 2254"/>
                <a:gd name="T18" fmla="*/ 688 w 1186"/>
                <a:gd name="T19" fmla="*/ 107 h 2254"/>
                <a:gd name="T20" fmla="*/ 669 w 1186"/>
                <a:gd name="T21" fmla="*/ 88 h 2254"/>
                <a:gd name="T22" fmla="*/ 688 w 1186"/>
                <a:gd name="T23" fmla="*/ 69 h 2254"/>
                <a:gd name="T24" fmla="*/ 707 w 1186"/>
                <a:gd name="T25" fmla="*/ 88 h 2254"/>
                <a:gd name="T26" fmla="*/ 688 w 1186"/>
                <a:gd name="T27" fmla="*/ 107 h 2254"/>
                <a:gd name="T28" fmla="*/ 1030 w 1186"/>
                <a:gd name="T29" fmla="*/ 0 h 2254"/>
                <a:gd name="T30" fmla="*/ 156 w 1186"/>
                <a:gd name="T31" fmla="*/ 0 h 2254"/>
                <a:gd name="T32" fmla="*/ 0 w 1186"/>
                <a:gd name="T33" fmla="*/ 156 h 2254"/>
                <a:gd name="T34" fmla="*/ 0 w 1186"/>
                <a:gd name="T35" fmla="*/ 317 h 2254"/>
                <a:gd name="T36" fmla="*/ 0 w 1186"/>
                <a:gd name="T37" fmla="*/ 413 h 2254"/>
                <a:gd name="T38" fmla="*/ 0 w 1186"/>
                <a:gd name="T39" fmla="*/ 493 h 2254"/>
                <a:gd name="T40" fmla="*/ 0 w 1186"/>
                <a:gd name="T41" fmla="*/ 661 h 2254"/>
                <a:gd name="T42" fmla="*/ 0 w 1186"/>
                <a:gd name="T43" fmla="*/ 719 h 2254"/>
                <a:gd name="T44" fmla="*/ 0 w 1186"/>
                <a:gd name="T45" fmla="*/ 888 h 2254"/>
                <a:gd name="T46" fmla="*/ 0 w 1186"/>
                <a:gd name="T47" fmla="*/ 2246 h 2254"/>
                <a:gd name="T48" fmla="*/ 467 w 1186"/>
                <a:gd name="T49" fmla="*/ 2254 h 2254"/>
                <a:gd name="T50" fmla="*/ 1186 w 1186"/>
                <a:gd name="T51" fmla="*/ 2242 h 2254"/>
                <a:gd name="T52" fmla="*/ 1186 w 1186"/>
                <a:gd name="T53" fmla="*/ 838 h 2254"/>
                <a:gd name="T54" fmla="*/ 1186 w 1186"/>
                <a:gd name="T55" fmla="*/ 546 h 2254"/>
                <a:gd name="T56" fmla="*/ 1186 w 1186"/>
                <a:gd name="T57" fmla="*/ 156 h 2254"/>
                <a:gd name="T58" fmla="*/ 1030 w 1186"/>
                <a:gd name="T59" fmla="*/ 0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86" h="2254">
                  <a:moveTo>
                    <a:pt x="494" y="105"/>
                  </a:moveTo>
                  <a:cubicBezTo>
                    <a:pt x="486" y="105"/>
                    <a:pt x="479" y="98"/>
                    <a:pt x="479" y="90"/>
                  </a:cubicBezTo>
                  <a:cubicBezTo>
                    <a:pt x="479" y="87"/>
                    <a:pt x="479" y="87"/>
                    <a:pt x="479" y="87"/>
                  </a:cubicBezTo>
                  <a:cubicBezTo>
                    <a:pt x="479" y="78"/>
                    <a:pt x="486" y="71"/>
                    <a:pt x="494" y="71"/>
                  </a:cubicBezTo>
                  <a:cubicBezTo>
                    <a:pt x="629" y="71"/>
                    <a:pt x="629" y="71"/>
                    <a:pt x="629" y="71"/>
                  </a:cubicBezTo>
                  <a:cubicBezTo>
                    <a:pt x="637" y="71"/>
                    <a:pt x="644" y="78"/>
                    <a:pt x="644" y="87"/>
                  </a:cubicBezTo>
                  <a:cubicBezTo>
                    <a:pt x="644" y="90"/>
                    <a:pt x="644" y="90"/>
                    <a:pt x="644" y="90"/>
                  </a:cubicBezTo>
                  <a:cubicBezTo>
                    <a:pt x="644" y="98"/>
                    <a:pt x="637" y="105"/>
                    <a:pt x="629" y="105"/>
                  </a:cubicBezTo>
                  <a:cubicBezTo>
                    <a:pt x="494" y="105"/>
                    <a:pt x="494" y="105"/>
                    <a:pt x="494" y="105"/>
                  </a:cubicBezTo>
                  <a:moveTo>
                    <a:pt x="688" y="107"/>
                  </a:moveTo>
                  <a:cubicBezTo>
                    <a:pt x="678" y="107"/>
                    <a:pt x="669" y="99"/>
                    <a:pt x="669" y="88"/>
                  </a:cubicBezTo>
                  <a:cubicBezTo>
                    <a:pt x="669" y="78"/>
                    <a:pt x="678" y="69"/>
                    <a:pt x="688" y="69"/>
                  </a:cubicBezTo>
                  <a:cubicBezTo>
                    <a:pt x="699" y="69"/>
                    <a:pt x="707" y="78"/>
                    <a:pt x="707" y="88"/>
                  </a:cubicBezTo>
                  <a:cubicBezTo>
                    <a:pt x="707" y="99"/>
                    <a:pt x="699" y="107"/>
                    <a:pt x="688" y="107"/>
                  </a:cubicBezTo>
                  <a:moveTo>
                    <a:pt x="1030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70" y="0"/>
                    <a:pt x="0" y="69"/>
                    <a:pt x="0" y="156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93"/>
                    <a:pt x="0" y="493"/>
                    <a:pt x="0" y="493"/>
                  </a:cubicBezTo>
                  <a:cubicBezTo>
                    <a:pt x="0" y="661"/>
                    <a:pt x="0" y="661"/>
                    <a:pt x="0" y="661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0" y="2246"/>
                    <a:pt x="0" y="2246"/>
                    <a:pt x="0" y="2246"/>
                  </a:cubicBezTo>
                  <a:cubicBezTo>
                    <a:pt x="156" y="2252"/>
                    <a:pt x="311" y="2254"/>
                    <a:pt x="467" y="2254"/>
                  </a:cubicBezTo>
                  <a:cubicBezTo>
                    <a:pt x="706" y="2254"/>
                    <a:pt x="946" y="2249"/>
                    <a:pt x="1186" y="2242"/>
                  </a:cubicBezTo>
                  <a:cubicBezTo>
                    <a:pt x="1186" y="838"/>
                    <a:pt x="1186" y="838"/>
                    <a:pt x="1186" y="838"/>
                  </a:cubicBezTo>
                  <a:cubicBezTo>
                    <a:pt x="1186" y="546"/>
                    <a:pt x="1186" y="546"/>
                    <a:pt x="1186" y="546"/>
                  </a:cubicBezTo>
                  <a:cubicBezTo>
                    <a:pt x="1186" y="156"/>
                    <a:pt x="1186" y="156"/>
                    <a:pt x="1186" y="156"/>
                  </a:cubicBezTo>
                  <a:cubicBezTo>
                    <a:pt x="1186" y="69"/>
                    <a:pt x="1116" y="0"/>
                    <a:pt x="1030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8" name="Freeform 727">
              <a:extLst>
                <a:ext uri="{FF2B5EF4-FFF2-40B4-BE49-F238E27FC236}">
                  <a16:creationId xmlns:a16="http://schemas.microsoft.com/office/drawing/2014/main" id="{A117358F-449D-432B-B797-40731AEC3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7851" y="1742997"/>
              <a:ext cx="254556" cy="53077"/>
            </a:xfrm>
            <a:custGeom>
              <a:avLst/>
              <a:gdLst>
                <a:gd name="T0" fmla="*/ 150 w 165"/>
                <a:gd name="T1" fmla="*/ 0 h 34"/>
                <a:gd name="T2" fmla="*/ 15 w 165"/>
                <a:gd name="T3" fmla="*/ 0 h 34"/>
                <a:gd name="T4" fmla="*/ 0 w 165"/>
                <a:gd name="T5" fmla="*/ 16 h 34"/>
                <a:gd name="T6" fmla="*/ 0 w 165"/>
                <a:gd name="T7" fmla="*/ 19 h 34"/>
                <a:gd name="T8" fmla="*/ 15 w 165"/>
                <a:gd name="T9" fmla="*/ 34 h 34"/>
                <a:gd name="T10" fmla="*/ 150 w 165"/>
                <a:gd name="T11" fmla="*/ 34 h 34"/>
                <a:gd name="T12" fmla="*/ 165 w 165"/>
                <a:gd name="T13" fmla="*/ 19 h 34"/>
                <a:gd name="T14" fmla="*/ 165 w 165"/>
                <a:gd name="T15" fmla="*/ 16 h 34"/>
                <a:gd name="T16" fmla="*/ 150 w 165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34">
                  <a:moveTo>
                    <a:pt x="15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7"/>
                    <a:pt x="7" y="34"/>
                    <a:pt x="15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8" y="34"/>
                    <a:pt x="165" y="27"/>
                    <a:pt x="165" y="19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5" y="7"/>
                    <a:pt x="158" y="0"/>
                    <a:pt x="150" y="0"/>
                  </a:cubicBezTo>
                </a:path>
              </a:pathLst>
            </a:custGeom>
            <a:solidFill>
              <a:srgbClr val="DE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9" name="Oval 728">
              <a:extLst>
                <a:ext uri="{FF2B5EF4-FFF2-40B4-BE49-F238E27FC236}">
                  <a16:creationId xmlns:a16="http://schemas.microsoft.com/office/drawing/2014/main" id="{0F4E297A-D49D-414E-84B2-1F734BD51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0319" y="1739748"/>
              <a:ext cx="58494" cy="59576"/>
            </a:xfrm>
            <a:prstGeom prst="ellipse">
              <a:avLst/>
            </a:prstGeom>
            <a:solidFill>
              <a:srgbClr val="DE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2" name="Freeform 731">
              <a:extLst>
                <a:ext uri="{FF2B5EF4-FFF2-40B4-BE49-F238E27FC236}">
                  <a16:creationId xmlns:a16="http://schemas.microsoft.com/office/drawing/2014/main" id="{AD98DBF0-F2D3-4A12-A013-7080E9AF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670" y="1728916"/>
              <a:ext cx="1605323" cy="3526945"/>
            </a:xfrm>
            <a:custGeom>
              <a:avLst/>
              <a:gdLst>
                <a:gd name="T0" fmla="*/ 945 w 1040"/>
                <a:gd name="T1" fmla="*/ 0 h 2284"/>
                <a:gd name="T2" fmla="*/ 810 w 1040"/>
                <a:gd name="T3" fmla="*/ 0 h 2284"/>
                <a:gd name="T4" fmla="*/ 810 w 1040"/>
                <a:gd name="T5" fmla="*/ 17 h 2284"/>
                <a:gd name="T6" fmla="*/ 732 w 1040"/>
                <a:gd name="T7" fmla="*/ 94 h 2284"/>
                <a:gd name="T8" fmla="*/ 300 w 1040"/>
                <a:gd name="T9" fmla="*/ 94 h 2284"/>
                <a:gd name="T10" fmla="*/ 222 w 1040"/>
                <a:gd name="T11" fmla="*/ 17 h 2284"/>
                <a:gd name="T12" fmla="*/ 222 w 1040"/>
                <a:gd name="T13" fmla="*/ 0 h 2284"/>
                <a:gd name="T14" fmla="*/ 95 w 1040"/>
                <a:gd name="T15" fmla="*/ 0 h 2284"/>
                <a:gd name="T16" fmla="*/ 1 w 1040"/>
                <a:gd name="T17" fmla="*/ 94 h 2284"/>
                <a:gd name="T18" fmla="*/ 1 w 1040"/>
                <a:gd name="T19" fmla="*/ 94 h 2284"/>
                <a:gd name="T20" fmla="*/ 1 w 1040"/>
                <a:gd name="T21" fmla="*/ 2190 h 2284"/>
                <a:gd name="T22" fmla="*/ 95 w 1040"/>
                <a:gd name="T23" fmla="*/ 2284 h 2284"/>
                <a:gd name="T24" fmla="*/ 95 w 1040"/>
                <a:gd name="T25" fmla="*/ 2284 h 2284"/>
                <a:gd name="T26" fmla="*/ 945 w 1040"/>
                <a:gd name="T27" fmla="*/ 2284 h 2284"/>
                <a:gd name="T28" fmla="*/ 1040 w 1040"/>
                <a:gd name="T29" fmla="*/ 2190 h 2284"/>
                <a:gd name="T30" fmla="*/ 1040 w 1040"/>
                <a:gd name="T31" fmla="*/ 94 h 2284"/>
                <a:gd name="T32" fmla="*/ 945 w 1040"/>
                <a:gd name="T33" fmla="*/ 0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0" h="2284">
                  <a:moveTo>
                    <a:pt x="945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810" y="17"/>
                    <a:pt x="810" y="17"/>
                    <a:pt x="810" y="17"/>
                  </a:cubicBezTo>
                  <a:cubicBezTo>
                    <a:pt x="810" y="59"/>
                    <a:pt x="775" y="94"/>
                    <a:pt x="732" y="94"/>
                  </a:cubicBezTo>
                  <a:cubicBezTo>
                    <a:pt x="300" y="94"/>
                    <a:pt x="300" y="94"/>
                    <a:pt x="300" y="94"/>
                  </a:cubicBezTo>
                  <a:cubicBezTo>
                    <a:pt x="257" y="94"/>
                    <a:pt x="222" y="59"/>
                    <a:pt x="222" y="17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43" y="0"/>
                    <a:pt x="1" y="42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2190"/>
                    <a:pt x="1" y="2190"/>
                    <a:pt x="1" y="2190"/>
                  </a:cubicBezTo>
                  <a:cubicBezTo>
                    <a:pt x="0" y="2242"/>
                    <a:pt x="43" y="2284"/>
                    <a:pt x="95" y="2284"/>
                  </a:cubicBezTo>
                  <a:cubicBezTo>
                    <a:pt x="95" y="2284"/>
                    <a:pt x="95" y="2284"/>
                    <a:pt x="95" y="2284"/>
                  </a:cubicBezTo>
                  <a:cubicBezTo>
                    <a:pt x="945" y="2284"/>
                    <a:pt x="945" y="2284"/>
                    <a:pt x="945" y="2284"/>
                  </a:cubicBezTo>
                  <a:cubicBezTo>
                    <a:pt x="997" y="2284"/>
                    <a:pt x="1040" y="2242"/>
                    <a:pt x="1040" y="2190"/>
                  </a:cubicBezTo>
                  <a:cubicBezTo>
                    <a:pt x="1040" y="94"/>
                    <a:pt x="1040" y="94"/>
                    <a:pt x="1040" y="94"/>
                  </a:cubicBezTo>
                  <a:cubicBezTo>
                    <a:pt x="1040" y="42"/>
                    <a:pt x="997" y="0"/>
                    <a:pt x="9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2" name="Rectangle 751">
              <a:extLst>
                <a:ext uri="{FF2B5EF4-FFF2-40B4-BE49-F238E27FC236}">
                  <a16:creationId xmlns:a16="http://schemas.microsoft.com/office/drawing/2014/main" id="{BC64DF61-556A-4E21-BB20-43628FD6A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5735" y="3952754"/>
              <a:ext cx="480947" cy="483113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3" name="Rectangle 752">
              <a:extLst>
                <a:ext uri="{FF2B5EF4-FFF2-40B4-BE49-F238E27FC236}">
                  <a16:creationId xmlns:a16="http://schemas.microsoft.com/office/drawing/2014/main" id="{4BD6FDF9-B2B0-4956-A85C-CA1AF2AEA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5147" y="3316908"/>
              <a:ext cx="482031" cy="483113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4" name="Rectangle 753">
              <a:extLst>
                <a:ext uri="{FF2B5EF4-FFF2-40B4-BE49-F238E27FC236}">
                  <a16:creationId xmlns:a16="http://schemas.microsoft.com/office/drawing/2014/main" id="{453C57F9-9BDD-482B-92F4-ADEE84322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1725" y="4577769"/>
              <a:ext cx="480947" cy="484196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5" name="Rectangle 754">
              <a:extLst>
                <a:ext uri="{FF2B5EF4-FFF2-40B4-BE49-F238E27FC236}">
                  <a16:creationId xmlns:a16="http://schemas.microsoft.com/office/drawing/2014/main" id="{FE752EC0-776C-48F2-B319-72369E794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3403" y="2134038"/>
              <a:ext cx="482031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6" name="Freeform 755">
              <a:extLst>
                <a:ext uri="{FF2B5EF4-FFF2-40B4-BE49-F238E27FC236}">
                  <a16:creationId xmlns:a16="http://schemas.microsoft.com/office/drawing/2014/main" id="{41B7E7D6-3731-4612-957A-C7D45FC7F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2815" y="3779440"/>
              <a:ext cx="679176" cy="681341"/>
            </a:xfrm>
            <a:custGeom>
              <a:avLst/>
              <a:gdLst>
                <a:gd name="T0" fmla="*/ 0 w 627"/>
                <a:gd name="T1" fmla="*/ 298 h 629"/>
                <a:gd name="T2" fmla="*/ 329 w 627"/>
                <a:gd name="T3" fmla="*/ 0 h 629"/>
                <a:gd name="T4" fmla="*/ 627 w 627"/>
                <a:gd name="T5" fmla="*/ 330 h 629"/>
                <a:gd name="T6" fmla="*/ 298 w 627"/>
                <a:gd name="T7" fmla="*/ 629 h 629"/>
                <a:gd name="T8" fmla="*/ 0 w 627"/>
                <a:gd name="T9" fmla="*/ 298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629">
                  <a:moveTo>
                    <a:pt x="0" y="298"/>
                  </a:moveTo>
                  <a:lnTo>
                    <a:pt x="329" y="0"/>
                  </a:lnTo>
                  <a:lnTo>
                    <a:pt x="627" y="330"/>
                  </a:lnTo>
                  <a:lnTo>
                    <a:pt x="298" y="629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7" name="Rectangle 756">
              <a:extLst>
                <a:ext uri="{FF2B5EF4-FFF2-40B4-BE49-F238E27FC236}">
                  <a16:creationId xmlns:a16="http://schemas.microsoft.com/office/drawing/2014/main" id="{6B9CB93C-AEEE-434D-9D44-F46781EDD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986" y="2714641"/>
              <a:ext cx="483114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8" name="Rectangle 757">
              <a:extLst>
                <a:ext uri="{FF2B5EF4-FFF2-40B4-BE49-F238E27FC236}">
                  <a16:creationId xmlns:a16="http://schemas.microsoft.com/office/drawing/2014/main" id="{FB5277F4-CAED-4786-87D2-375C572CA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8303" y="3251915"/>
              <a:ext cx="480947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7" name="Freeform 806">
              <a:extLst>
                <a:ext uri="{FF2B5EF4-FFF2-40B4-BE49-F238E27FC236}">
                  <a16:creationId xmlns:a16="http://schemas.microsoft.com/office/drawing/2014/main" id="{714F0A1A-5EBF-425D-9D44-DF43E7CE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640" y="2835961"/>
              <a:ext cx="275136" cy="228558"/>
            </a:xfrm>
            <a:custGeom>
              <a:avLst/>
              <a:gdLst>
                <a:gd name="T0" fmla="*/ 178 w 178"/>
                <a:gd name="T1" fmla="*/ 21 h 148"/>
                <a:gd name="T2" fmla="*/ 157 w 178"/>
                <a:gd name="T3" fmla="*/ 27 h 148"/>
                <a:gd name="T4" fmla="*/ 173 w 178"/>
                <a:gd name="T5" fmla="*/ 7 h 148"/>
                <a:gd name="T6" fmla="*/ 150 w 178"/>
                <a:gd name="T7" fmla="*/ 16 h 148"/>
                <a:gd name="T8" fmla="*/ 98 w 178"/>
                <a:gd name="T9" fmla="*/ 14 h 148"/>
                <a:gd name="T10" fmla="*/ 87 w 178"/>
                <a:gd name="T11" fmla="*/ 40 h 148"/>
                <a:gd name="T12" fmla="*/ 88 w 178"/>
                <a:gd name="T13" fmla="*/ 49 h 148"/>
                <a:gd name="T14" fmla="*/ 13 w 178"/>
                <a:gd name="T15" fmla="*/ 11 h 148"/>
                <a:gd name="T16" fmla="*/ 24 w 178"/>
                <a:gd name="T17" fmla="*/ 59 h 148"/>
                <a:gd name="T18" fmla="*/ 7 w 178"/>
                <a:gd name="T19" fmla="*/ 55 h 148"/>
                <a:gd name="T20" fmla="*/ 7 w 178"/>
                <a:gd name="T21" fmla="*/ 55 h 148"/>
                <a:gd name="T22" fmla="*/ 37 w 178"/>
                <a:gd name="T23" fmla="*/ 91 h 148"/>
                <a:gd name="T24" fmla="*/ 27 w 178"/>
                <a:gd name="T25" fmla="*/ 92 h 148"/>
                <a:gd name="T26" fmla="*/ 20 w 178"/>
                <a:gd name="T27" fmla="*/ 92 h 148"/>
                <a:gd name="T28" fmla="*/ 54 w 178"/>
                <a:gd name="T29" fmla="*/ 117 h 148"/>
                <a:gd name="T30" fmla="*/ 9 w 178"/>
                <a:gd name="T31" fmla="*/ 132 h 148"/>
                <a:gd name="T32" fmla="*/ 0 w 178"/>
                <a:gd name="T33" fmla="*/ 132 h 148"/>
                <a:gd name="T34" fmla="*/ 56 w 178"/>
                <a:gd name="T35" fmla="*/ 148 h 148"/>
                <a:gd name="T36" fmla="*/ 160 w 178"/>
                <a:gd name="T37" fmla="*/ 45 h 148"/>
                <a:gd name="T38" fmla="*/ 160 w 178"/>
                <a:gd name="T39" fmla="*/ 40 h 148"/>
                <a:gd name="T40" fmla="*/ 178 w 178"/>
                <a:gd name="T41" fmla="*/ 2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48">
                  <a:moveTo>
                    <a:pt x="178" y="21"/>
                  </a:moveTo>
                  <a:cubicBezTo>
                    <a:pt x="171" y="24"/>
                    <a:pt x="164" y="26"/>
                    <a:pt x="157" y="27"/>
                  </a:cubicBezTo>
                  <a:cubicBezTo>
                    <a:pt x="164" y="22"/>
                    <a:pt x="170" y="15"/>
                    <a:pt x="173" y="7"/>
                  </a:cubicBezTo>
                  <a:cubicBezTo>
                    <a:pt x="166" y="11"/>
                    <a:pt x="158" y="14"/>
                    <a:pt x="150" y="16"/>
                  </a:cubicBezTo>
                  <a:cubicBezTo>
                    <a:pt x="136" y="1"/>
                    <a:pt x="113" y="0"/>
                    <a:pt x="98" y="14"/>
                  </a:cubicBezTo>
                  <a:cubicBezTo>
                    <a:pt x="91" y="21"/>
                    <a:pt x="87" y="30"/>
                    <a:pt x="87" y="40"/>
                  </a:cubicBezTo>
                  <a:cubicBezTo>
                    <a:pt x="87" y="43"/>
                    <a:pt x="87" y="46"/>
                    <a:pt x="88" y="49"/>
                  </a:cubicBezTo>
                  <a:cubicBezTo>
                    <a:pt x="58" y="47"/>
                    <a:pt x="31" y="33"/>
                    <a:pt x="13" y="11"/>
                  </a:cubicBezTo>
                  <a:cubicBezTo>
                    <a:pt x="3" y="27"/>
                    <a:pt x="8" y="49"/>
                    <a:pt x="24" y="59"/>
                  </a:cubicBezTo>
                  <a:cubicBezTo>
                    <a:pt x="18" y="59"/>
                    <a:pt x="12" y="58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73"/>
                    <a:pt x="20" y="88"/>
                    <a:pt x="37" y="91"/>
                  </a:cubicBezTo>
                  <a:cubicBezTo>
                    <a:pt x="33" y="92"/>
                    <a:pt x="30" y="92"/>
                    <a:pt x="27" y="92"/>
                  </a:cubicBezTo>
                  <a:cubicBezTo>
                    <a:pt x="25" y="92"/>
                    <a:pt x="22" y="92"/>
                    <a:pt x="20" y="92"/>
                  </a:cubicBezTo>
                  <a:cubicBezTo>
                    <a:pt x="25" y="106"/>
                    <a:pt x="39" y="117"/>
                    <a:pt x="54" y="117"/>
                  </a:cubicBezTo>
                  <a:cubicBezTo>
                    <a:pt x="41" y="127"/>
                    <a:pt x="25" y="132"/>
                    <a:pt x="9" y="132"/>
                  </a:cubicBezTo>
                  <a:cubicBezTo>
                    <a:pt x="6" y="132"/>
                    <a:pt x="3" y="132"/>
                    <a:pt x="0" y="132"/>
                  </a:cubicBezTo>
                  <a:cubicBezTo>
                    <a:pt x="17" y="143"/>
                    <a:pt x="36" y="148"/>
                    <a:pt x="56" y="148"/>
                  </a:cubicBezTo>
                  <a:cubicBezTo>
                    <a:pt x="123" y="148"/>
                    <a:pt x="160" y="93"/>
                    <a:pt x="160" y="45"/>
                  </a:cubicBezTo>
                  <a:cubicBezTo>
                    <a:pt x="160" y="43"/>
                    <a:pt x="160" y="42"/>
                    <a:pt x="160" y="40"/>
                  </a:cubicBezTo>
                  <a:cubicBezTo>
                    <a:pt x="167" y="35"/>
                    <a:pt x="173" y="28"/>
                    <a:pt x="178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8" name="Freeform 807">
              <a:extLst>
                <a:ext uri="{FF2B5EF4-FFF2-40B4-BE49-F238E27FC236}">
                  <a16:creationId xmlns:a16="http://schemas.microsoft.com/office/drawing/2014/main" id="{4D6428EC-771E-4B54-A69A-7E0A264C0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7966" y="3924591"/>
              <a:ext cx="271887" cy="328214"/>
            </a:xfrm>
            <a:custGeom>
              <a:avLst/>
              <a:gdLst>
                <a:gd name="T0" fmla="*/ 0 w 251"/>
                <a:gd name="T1" fmla="*/ 142 h 303"/>
                <a:gd name="T2" fmla="*/ 17 w 251"/>
                <a:gd name="T3" fmla="*/ 184 h 303"/>
                <a:gd name="T4" fmla="*/ 130 w 251"/>
                <a:gd name="T5" fmla="*/ 303 h 303"/>
                <a:gd name="T6" fmla="*/ 167 w 251"/>
                <a:gd name="T7" fmla="*/ 268 h 303"/>
                <a:gd name="T8" fmla="*/ 190 w 251"/>
                <a:gd name="T9" fmla="*/ 293 h 303"/>
                <a:gd name="T10" fmla="*/ 215 w 251"/>
                <a:gd name="T11" fmla="*/ 270 h 303"/>
                <a:gd name="T12" fmla="*/ 217 w 251"/>
                <a:gd name="T13" fmla="*/ 221 h 303"/>
                <a:gd name="T14" fmla="*/ 248 w 251"/>
                <a:gd name="T15" fmla="*/ 191 h 303"/>
                <a:gd name="T16" fmla="*/ 251 w 251"/>
                <a:gd name="T17" fmla="*/ 107 h 303"/>
                <a:gd name="T18" fmla="*/ 150 w 251"/>
                <a:gd name="T19" fmla="*/ 0 h 303"/>
                <a:gd name="T20" fmla="*/ 0 w 251"/>
                <a:gd name="T21" fmla="*/ 142 h 303"/>
                <a:gd name="T22" fmla="*/ 225 w 251"/>
                <a:gd name="T23" fmla="*/ 119 h 303"/>
                <a:gd name="T24" fmla="*/ 224 w 251"/>
                <a:gd name="T25" fmla="*/ 167 h 303"/>
                <a:gd name="T26" fmla="*/ 187 w 251"/>
                <a:gd name="T27" fmla="*/ 201 h 303"/>
                <a:gd name="T28" fmla="*/ 185 w 251"/>
                <a:gd name="T29" fmla="*/ 250 h 303"/>
                <a:gd name="T30" fmla="*/ 163 w 251"/>
                <a:gd name="T31" fmla="*/ 226 h 303"/>
                <a:gd name="T32" fmla="*/ 131 w 251"/>
                <a:gd name="T33" fmla="*/ 254 h 303"/>
                <a:gd name="T34" fmla="*/ 30 w 251"/>
                <a:gd name="T35" fmla="*/ 149 h 303"/>
                <a:gd name="T36" fmla="*/ 150 w 251"/>
                <a:gd name="T37" fmla="*/ 37 h 303"/>
                <a:gd name="T38" fmla="*/ 225 w 251"/>
                <a:gd name="T39" fmla="*/ 11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1" h="303">
                  <a:moveTo>
                    <a:pt x="0" y="142"/>
                  </a:moveTo>
                  <a:lnTo>
                    <a:pt x="17" y="184"/>
                  </a:lnTo>
                  <a:lnTo>
                    <a:pt x="130" y="303"/>
                  </a:lnTo>
                  <a:lnTo>
                    <a:pt x="167" y="268"/>
                  </a:lnTo>
                  <a:lnTo>
                    <a:pt x="190" y="293"/>
                  </a:lnTo>
                  <a:lnTo>
                    <a:pt x="215" y="270"/>
                  </a:lnTo>
                  <a:lnTo>
                    <a:pt x="217" y="221"/>
                  </a:lnTo>
                  <a:lnTo>
                    <a:pt x="248" y="191"/>
                  </a:lnTo>
                  <a:lnTo>
                    <a:pt x="251" y="107"/>
                  </a:lnTo>
                  <a:lnTo>
                    <a:pt x="150" y="0"/>
                  </a:lnTo>
                  <a:lnTo>
                    <a:pt x="0" y="142"/>
                  </a:lnTo>
                  <a:close/>
                  <a:moveTo>
                    <a:pt x="225" y="119"/>
                  </a:moveTo>
                  <a:lnTo>
                    <a:pt x="224" y="167"/>
                  </a:lnTo>
                  <a:lnTo>
                    <a:pt x="187" y="201"/>
                  </a:lnTo>
                  <a:lnTo>
                    <a:pt x="185" y="250"/>
                  </a:lnTo>
                  <a:lnTo>
                    <a:pt x="163" y="226"/>
                  </a:lnTo>
                  <a:lnTo>
                    <a:pt x="131" y="254"/>
                  </a:lnTo>
                  <a:lnTo>
                    <a:pt x="30" y="149"/>
                  </a:lnTo>
                  <a:lnTo>
                    <a:pt x="150" y="37"/>
                  </a:lnTo>
                  <a:lnTo>
                    <a:pt x="225" y="1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9" name="Freeform 808">
              <a:extLst>
                <a:ext uri="{FF2B5EF4-FFF2-40B4-BE49-F238E27FC236}">
                  <a16:creationId xmlns:a16="http://schemas.microsoft.com/office/drawing/2014/main" id="{E28ACCD2-6E69-488F-9651-E7AB9CCB7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26539" y="4010165"/>
              <a:ext cx="119154" cy="119154"/>
            </a:xfrm>
            <a:custGeom>
              <a:avLst/>
              <a:gdLst>
                <a:gd name="T0" fmla="*/ 45 w 110"/>
                <a:gd name="T1" fmla="*/ 18 h 110"/>
                <a:gd name="T2" fmla="*/ 63 w 110"/>
                <a:gd name="T3" fmla="*/ 0 h 110"/>
                <a:gd name="T4" fmla="*/ 110 w 110"/>
                <a:gd name="T5" fmla="*/ 51 h 110"/>
                <a:gd name="T6" fmla="*/ 92 w 110"/>
                <a:gd name="T7" fmla="*/ 68 h 110"/>
                <a:gd name="T8" fmla="*/ 45 w 110"/>
                <a:gd name="T9" fmla="*/ 18 h 110"/>
                <a:gd name="T10" fmla="*/ 0 w 110"/>
                <a:gd name="T11" fmla="*/ 60 h 110"/>
                <a:gd name="T12" fmla="*/ 19 w 110"/>
                <a:gd name="T13" fmla="*/ 41 h 110"/>
                <a:gd name="T14" fmla="*/ 66 w 110"/>
                <a:gd name="T15" fmla="*/ 91 h 110"/>
                <a:gd name="T16" fmla="*/ 47 w 110"/>
                <a:gd name="T17" fmla="*/ 110 h 110"/>
                <a:gd name="T18" fmla="*/ 0 w 110"/>
                <a:gd name="T19" fmla="*/ 6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0">
                  <a:moveTo>
                    <a:pt x="45" y="18"/>
                  </a:moveTo>
                  <a:lnTo>
                    <a:pt x="63" y="0"/>
                  </a:lnTo>
                  <a:lnTo>
                    <a:pt x="110" y="51"/>
                  </a:lnTo>
                  <a:lnTo>
                    <a:pt x="92" y="68"/>
                  </a:lnTo>
                  <a:lnTo>
                    <a:pt x="45" y="18"/>
                  </a:lnTo>
                  <a:close/>
                  <a:moveTo>
                    <a:pt x="0" y="60"/>
                  </a:moveTo>
                  <a:lnTo>
                    <a:pt x="19" y="41"/>
                  </a:lnTo>
                  <a:lnTo>
                    <a:pt x="66" y="91"/>
                  </a:lnTo>
                  <a:lnTo>
                    <a:pt x="47" y="11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1" name="Freeform 810">
              <a:extLst>
                <a:ext uri="{FF2B5EF4-FFF2-40B4-BE49-F238E27FC236}">
                  <a16:creationId xmlns:a16="http://schemas.microsoft.com/office/drawing/2014/main" id="{848FF31C-F277-4B43-B2EE-3906DFCF1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5039" y="3379734"/>
              <a:ext cx="222059" cy="222059"/>
            </a:xfrm>
            <a:custGeom>
              <a:avLst/>
              <a:gdLst>
                <a:gd name="T0" fmla="*/ 102 w 144"/>
                <a:gd name="T1" fmla="*/ 12 h 144"/>
                <a:gd name="T2" fmla="*/ 132 w 144"/>
                <a:gd name="T3" fmla="*/ 42 h 144"/>
                <a:gd name="T4" fmla="*/ 132 w 144"/>
                <a:gd name="T5" fmla="*/ 102 h 144"/>
                <a:gd name="T6" fmla="*/ 102 w 144"/>
                <a:gd name="T7" fmla="*/ 132 h 144"/>
                <a:gd name="T8" fmla="*/ 42 w 144"/>
                <a:gd name="T9" fmla="*/ 132 h 144"/>
                <a:gd name="T10" fmla="*/ 21 w 144"/>
                <a:gd name="T11" fmla="*/ 123 h 144"/>
                <a:gd name="T12" fmla="*/ 12 w 144"/>
                <a:gd name="T13" fmla="*/ 102 h 144"/>
                <a:gd name="T14" fmla="*/ 12 w 144"/>
                <a:gd name="T15" fmla="*/ 42 h 144"/>
                <a:gd name="T16" fmla="*/ 42 w 144"/>
                <a:gd name="T17" fmla="*/ 12 h 144"/>
                <a:gd name="T18" fmla="*/ 102 w 144"/>
                <a:gd name="T19" fmla="*/ 12 h 144"/>
                <a:gd name="T20" fmla="*/ 102 w 144"/>
                <a:gd name="T21" fmla="*/ 0 h 144"/>
                <a:gd name="T22" fmla="*/ 42 w 144"/>
                <a:gd name="T23" fmla="*/ 0 h 144"/>
                <a:gd name="T24" fmla="*/ 0 w 144"/>
                <a:gd name="T25" fmla="*/ 42 h 144"/>
                <a:gd name="T26" fmla="*/ 0 w 144"/>
                <a:gd name="T27" fmla="*/ 102 h 144"/>
                <a:gd name="T28" fmla="*/ 42 w 144"/>
                <a:gd name="T29" fmla="*/ 144 h 144"/>
                <a:gd name="T30" fmla="*/ 102 w 144"/>
                <a:gd name="T31" fmla="*/ 144 h 144"/>
                <a:gd name="T32" fmla="*/ 144 w 144"/>
                <a:gd name="T33" fmla="*/ 102 h 144"/>
                <a:gd name="T34" fmla="*/ 144 w 144"/>
                <a:gd name="T35" fmla="*/ 42 h 144"/>
                <a:gd name="T36" fmla="*/ 102 w 144"/>
                <a:gd name="T3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4">
                  <a:moveTo>
                    <a:pt x="102" y="12"/>
                  </a:moveTo>
                  <a:cubicBezTo>
                    <a:pt x="119" y="12"/>
                    <a:pt x="132" y="25"/>
                    <a:pt x="132" y="4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19"/>
                    <a:pt x="119" y="132"/>
                    <a:pt x="102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34" y="132"/>
                    <a:pt x="27" y="129"/>
                    <a:pt x="21" y="123"/>
                  </a:cubicBezTo>
                  <a:cubicBezTo>
                    <a:pt x="15" y="118"/>
                    <a:pt x="12" y="110"/>
                    <a:pt x="12" y="10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25"/>
                    <a:pt x="26" y="12"/>
                    <a:pt x="42" y="12"/>
                  </a:cubicBezTo>
                  <a:cubicBezTo>
                    <a:pt x="102" y="12"/>
                    <a:pt x="102" y="12"/>
                    <a:pt x="102" y="12"/>
                  </a:cubicBezTo>
                  <a:moveTo>
                    <a:pt x="10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25"/>
                    <a:pt x="19" y="144"/>
                    <a:pt x="42" y="144"/>
                  </a:cubicBezTo>
                  <a:cubicBezTo>
                    <a:pt x="102" y="144"/>
                    <a:pt x="102" y="144"/>
                    <a:pt x="102" y="144"/>
                  </a:cubicBezTo>
                  <a:cubicBezTo>
                    <a:pt x="125" y="144"/>
                    <a:pt x="144" y="125"/>
                    <a:pt x="144" y="10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1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2" name="Freeform 811">
              <a:extLst>
                <a:ext uri="{FF2B5EF4-FFF2-40B4-BE49-F238E27FC236}">
                  <a16:creationId xmlns:a16="http://schemas.microsoft.com/office/drawing/2014/main" id="{37935F57-CCD4-48D7-87E3-5F94DB049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0283" y="3416564"/>
              <a:ext cx="128903" cy="129986"/>
            </a:xfrm>
            <a:custGeom>
              <a:avLst/>
              <a:gdLst>
                <a:gd name="T0" fmla="*/ 75 w 84"/>
                <a:gd name="T1" fmla="*/ 18 h 84"/>
                <a:gd name="T2" fmla="*/ 66 w 84"/>
                <a:gd name="T3" fmla="*/ 9 h 84"/>
                <a:gd name="T4" fmla="*/ 75 w 84"/>
                <a:gd name="T5" fmla="*/ 0 h 84"/>
                <a:gd name="T6" fmla="*/ 84 w 84"/>
                <a:gd name="T7" fmla="*/ 9 h 84"/>
                <a:gd name="T8" fmla="*/ 84 w 84"/>
                <a:gd name="T9" fmla="*/ 9 h 84"/>
                <a:gd name="T10" fmla="*/ 75 w 84"/>
                <a:gd name="T11" fmla="*/ 18 h 84"/>
                <a:gd name="T12" fmla="*/ 36 w 84"/>
                <a:gd name="T13" fmla="*/ 24 h 84"/>
                <a:gd name="T14" fmla="*/ 60 w 84"/>
                <a:gd name="T15" fmla="*/ 48 h 84"/>
                <a:gd name="T16" fmla="*/ 36 w 84"/>
                <a:gd name="T17" fmla="*/ 72 h 84"/>
                <a:gd name="T18" fmla="*/ 12 w 84"/>
                <a:gd name="T19" fmla="*/ 48 h 84"/>
                <a:gd name="T20" fmla="*/ 36 w 84"/>
                <a:gd name="T21" fmla="*/ 24 h 84"/>
                <a:gd name="T22" fmla="*/ 36 w 84"/>
                <a:gd name="T23" fmla="*/ 12 h 84"/>
                <a:gd name="T24" fmla="*/ 0 w 84"/>
                <a:gd name="T25" fmla="*/ 48 h 84"/>
                <a:gd name="T26" fmla="*/ 36 w 84"/>
                <a:gd name="T27" fmla="*/ 84 h 84"/>
                <a:gd name="T28" fmla="*/ 72 w 84"/>
                <a:gd name="T29" fmla="*/ 48 h 84"/>
                <a:gd name="T30" fmla="*/ 36 w 84"/>
                <a:gd name="T31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4">
                  <a:moveTo>
                    <a:pt x="75" y="18"/>
                  </a:moveTo>
                  <a:cubicBezTo>
                    <a:pt x="70" y="18"/>
                    <a:pt x="66" y="14"/>
                    <a:pt x="66" y="9"/>
                  </a:cubicBezTo>
                  <a:cubicBezTo>
                    <a:pt x="66" y="4"/>
                    <a:pt x="70" y="0"/>
                    <a:pt x="75" y="0"/>
                  </a:cubicBezTo>
                  <a:cubicBezTo>
                    <a:pt x="80" y="0"/>
                    <a:pt x="84" y="4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14"/>
                    <a:pt x="80" y="18"/>
                    <a:pt x="75" y="18"/>
                  </a:cubicBezTo>
                  <a:close/>
                  <a:moveTo>
                    <a:pt x="36" y="24"/>
                  </a:moveTo>
                  <a:cubicBezTo>
                    <a:pt x="50" y="24"/>
                    <a:pt x="60" y="35"/>
                    <a:pt x="60" y="48"/>
                  </a:cubicBezTo>
                  <a:cubicBezTo>
                    <a:pt x="60" y="61"/>
                    <a:pt x="50" y="72"/>
                    <a:pt x="36" y="72"/>
                  </a:cubicBezTo>
                  <a:cubicBezTo>
                    <a:pt x="23" y="72"/>
                    <a:pt x="12" y="61"/>
                    <a:pt x="12" y="48"/>
                  </a:cubicBezTo>
                  <a:cubicBezTo>
                    <a:pt x="12" y="35"/>
                    <a:pt x="23" y="24"/>
                    <a:pt x="36" y="24"/>
                  </a:cubicBezTo>
                  <a:moveTo>
                    <a:pt x="36" y="12"/>
                  </a:moveTo>
                  <a:cubicBezTo>
                    <a:pt x="16" y="12"/>
                    <a:pt x="0" y="28"/>
                    <a:pt x="0" y="48"/>
                  </a:cubicBezTo>
                  <a:cubicBezTo>
                    <a:pt x="0" y="68"/>
                    <a:pt x="16" y="84"/>
                    <a:pt x="36" y="84"/>
                  </a:cubicBezTo>
                  <a:cubicBezTo>
                    <a:pt x="56" y="84"/>
                    <a:pt x="72" y="68"/>
                    <a:pt x="72" y="48"/>
                  </a:cubicBezTo>
                  <a:cubicBezTo>
                    <a:pt x="72" y="28"/>
                    <a:pt x="56" y="12"/>
                    <a:pt x="3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4" name="Freeform 813">
              <a:extLst>
                <a:ext uri="{FF2B5EF4-FFF2-40B4-BE49-F238E27FC236}">
                  <a16:creationId xmlns:a16="http://schemas.microsoft.com/office/drawing/2014/main" id="{3C9D2069-3F63-4F57-B044-A0DABDC8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0642" y="2243442"/>
              <a:ext cx="262138" cy="259971"/>
            </a:xfrm>
            <a:custGeom>
              <a:avLst/>
              <a:gdLst>
                <a:gd name="T0" fmla="*/ 85 w 170"/>
                <a:gd name="T1" fmla="*/ 0 h 168"/>
                <a:gd name="T2" fmla="*/ 1 w 170"/>
                <a:gd name="T3" fmla="*/ 83 h 168"/>
                <a:gd name="T4" fmla="*/ 52 w 170"/>
                <a:gd name="T5" fmla="*/ 161 h 168"/>
                <a:gd name="T6" fmla="*/ 53 w 170"/>
                <a:gd name="T7" fmla="*/ 142 h 168"/>
                <a:gd name="T8" fmla="*/ 64 w 170"/>
                <a:gd name="T9" fmla="*/ 96 h 168"/>
                <a:gd name="T10" fmla="*/ 61 w 170"/>
                <a:gd name="T11" fmla="*/ 83 h 168"/>
                <a:gd name="T12" fmla="*/ 77 w 170"/>
                <a:gd name="T13" fmla="*/ 61 h 168"/>
                <a:gd name="T14" fmla="*/ 89 w 170"/>
                <a:gd name="T15" fmla="*/ 74 h 168"/>
                <a:gd name="T16" fmla="*/ 81 w 170"/>
                <a:gd name="T17" fmla="*/ 103 h 168"/>
                <a:gd name="T18" fmla="*/ 91 w 170"/>
                <a:gd name="T19" fmla="*/ 119 h 168"/>
                <a:gd name="T20" fmla="*/ 95 w 170"/>
                <a:gd name="T21" fmla="*/ 120 h 168"/>
                <a:gd name="T22" fmla="*/ 121 w 170"/>
                <a:gd name="T23" fmla="*/ 75 h 168"/>
                <a:gd name="T24" fmla="*/ 86 w 170"/>
                <a:gd name="T25" fmla="*/ 43 h 168"/>
                <a:gd name="T26" fmla="*/ 45 w 170"/>
                <a:gd name="T27" fmla="*/ 81 h 168"/>
                <a:gd name="T28" fmla="*/ 45 w 170"/>
                <a:gd name="T29" fmla="*/ 83 h 168"/>
                <a:gd name="T30" fmla="*/ 50 w 170"/>
                <a:gd name="T31" fmla="*/ 99 h 168"/>
                <a:gd name="T32" fmla="*/ 52 w 170"/>
                <a:gd name="T33" fmla="*/ 104 h 168"/>
                <a:gd name="T34" fmla="*/ 50 w 170"/>
                <a:gd name="T35" fmla="*/ 111 h 168"/>
                <a:gd name="T36" fmla="*/ 47 w 170"/>
                <a:gd name="T37" fmla="*/ 113 h 168"/>
                <a:gd name="T38" fmla="*/ 46 w 170"/>
                <a:gd name="T39" fmla="*/ 113 h 168"/>
                <a:gd name="T40" fmla="*/ 28 w 170"/>
                <a:gd name="T41" fmla="*/ 81 h 168"/>
                <a:gd name="T42" fmla="*/ 88 w 170"/>
                <a:gd name="T43" fmla="*/ 28 h 168"/>
                <a:gd name="T44" fmla="*/ 142 w 170"/>
                <a:gd name="T45" fmla="*/ 77 h 168"/>
                <a:gd name="T46" fmla="*/ 96 w 170"/>
                <a:gd name="T47" fmla="*/ 134 h 168"/>
                <a:gd name="T48" fmla="*/ 76 w 170"/>
                <a:gd name="T49" fmla="*/ 124 h 168"/>
                <a:gd name="T50" fmla="*/ 70 w 170"/>
                <a:gd name="T51" fmla="*/ 147 h 168"/>
                <a:gd name="T52" fmla="*/ 61 w 170"/>
                <a:gd name="T53" fmla="*/ 165 h 168"/>
                <a:gd name="T54" fmla="*/ 85 w 170"/>
                <a:gd name="T55" fmla="*/ 168 h 168"/>
                <a:gd name="T56" fmla="*/ 170 w 170"/>
                <a:gd name="T57" fmla="*/ 84 h 168"/>
                <a:gd name="T58" fmla="*/ 85 w 170"/>
                <a:gd name="T5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68">
                  <a:moveTo>
                    <a:pt x="85" y="0"/>
                  </a:moveTo>
                  <a:cubicBezTo>
                    <a:pt x="39" y="0"/>
                    <a:pt x="1" y="37"/>
                    <a:pt x="1" y="83"/>
                  </a:cubicBezTo>
                  <a:cubicBezTo>
                    <a:pt x="0" y="117"/>
                    <a:pt x="20" y="148"/>
                    <a:pt x="52" y="161"/>
                  </a:cubicBezTo>
                  <a:cubicBezTo>
                    <a:pt x="51" y="155"/>
                    <a:pt x="52" y="148"/>
                    <a:pt x="53" y="142"/>
                  </a:cubicBezTo>
                  <a:cubicBezTo>
                    <a:pt x="55" y="135"/>
                    <a:pt x="64" y="96"/>
                    <a:pt x="64" y="96"/>
                  </a:cubicBezTo>
                  <a:cubicBezTo>
                    <a:pt x="62" y="92"/>
                    <a:pt x="61" y="87"/>
                    <a:pt x="61" y="83"/>
                  </a:cubicBezTo>
                  <a:cubicBezTo>
                    <a:pt x="61" y="70"/>
                    <a:pt x="68" y="61"/>
                    <a:pt x="77" y="61"/>
                  </a:cubicBezTo>
                  <a:cubicBezTo>
                    <a:pt x="85" y="61"/>
                    <a:pt x="89" y="67"/>
                    <a:pt x="89" y="74"/>
                  </a:cubicBezTo>
                  <a:cubicBezTo>
                    <a:pt x="89" y="81"/>
                    <a:pt x="84" y="93"/>
                    <a:pt x="81" y="103"/>
                  </a:cubicBezTo>
                  <a:cubicBezTo>
                    <a:pt x="80" y="110"/>
                    <a:pt x="84" y="117"/>
                    <a:pt x="91" y="119"/>
                  </a:cubicBezTo>
                  <a:cubicBezTo>
                    <a:pt x="92" y="119"/>
                    <a:pt x="93" y="120"/>
                    <a:pt x="95" y="120"/>
                  </a:cubicBezTo>
                  <a:cubicBezTo>
                    <a:pt x="111" y="120"/>
                    <a:pt x="121" y="99"/>
                    <a:pt x="121" y="75"/>
                  </a:cubicBezTo>
                  <a:cubicBezTo>
                    <a:pt x="121" y="56"/>
                    <a:pt x="109" y="43"/>
                    <a:pt x="86" y="43"/>
                  </a:cubicBezTo>
                  <a:cubicBezTo>
                    <a:pt x="64" y="42"/>
                    <a:pt x="46" y="59"/>
                    <a:pt x="45" y="81"/>
                  </a:cubicBezTo>
                  <a:cubicBezTo>
                    <a:pt x="45" y="82"/>
                    <a:pt x="45" y="82"/>
                    <a:pt x="45" y="83"/>
                  </a:cubicBezTo>
                  <a:cubicBezTo>
                    <a:pt x="45" y="89"/>
                    <a:pt x="47" y="95"/>
                    <a:pt x="50" y="99"/>
                  </a:cubicBezTo>
                  <a:cubicBezTo>
                    <a:pt x="52" y="101"/>
                    <a:pt x="52" y="102"/>
                    <a:pt x="52" y="104"/>
                  </a:cubicBezTo>
                  <a:cubicBezTo>
                    <a:pt x="51" y="106"/>
                    <a:pt x="50" y="109"/>
                    <a:pt x="50" y="111"/>
                  </a:cubicBezTo>
                  <a:cubicBezTo>
                    <a:pt x="50" y="112"/>
                    <a:pt x="48" y="114"/>
                    <a:pt x="47" y="113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34" y="108"/>
                    <a:pt x="28" y="95"/>
                    <a:pt x="28" y="81"/>
                  </a:cubicBezTo>
                  <a:cubicBezTo>
                    <a:pt x="28" y="57"/>
                    <a:pt x="48" y="28"/>
                    <a:pt x="88" y="28"/>
                  </a:cubicBezTo>
                  <a:cubicBezTo>
                    <a:pt x="120" y="28"/>
                    <a:pt x="142" y="52"/>
                    <a:pt x="142" y="77"/>
                  </a:cubicBezTo>
                  <a:cubicBezTo>
                    <a:pt x="142" y="110"/>
                    <a:pt x="123" y="134"/>
                    <a:pt x="96" y="134"/>
                  </a:cubicBezTo>
                  <a:cubicBezTo>
                    <a:pt x="88" y="135"/>
                    <a:pt x="80" y="131"/>
                    <a:pt x="76" y="124"/>
                  </a:cubicBezTo>
                  <a:cubicBezTo>
                    <a:pt x="76" y="124"/>
                    <a:pt x="71" y="143"/>
                    <a:pt x="70" y="147"/>
                  </a:cubicBezTo>
                  <a:cubicBezTo>
                    <a:pt x="68" y="153"/>
                    <a:pt x="65" y="159"/>
                    <a:pt x="61" y="165"/>
                  </a:cubicBezTo>
                  <a:cubicBezTo>
                    <a:pt x="69" y="167"/>
                    <a:pt x="77" y="168"/>
                    <a:pt x="85" y="168"/>
                  </a:cubicBezTo>
                  <a:cubicBezTo>
                    <a:pt x="132" y="168"/>
                    <a:pt x="170" y="131"/>
                    <a:pt x="170" y="84"/>
                  </a:cubicBezTo>
                  <a:cubicBezTo>
                    <a:pt x="170" y="38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103" name="TextBox 2102">
            <a:extLst>
              <a:ext uri="{FF2B5EF4-FFF2-40B4-BE49-F238E27FC236}">
                <a16:creationId xmlns:a16="http://schemas.microsoft.com/office/drawing/2014/main" id="{084CA532-E453-4DD6-B66B-1BB5FB473A12}"/>
              </a:ext>
            </a:extLst>
          </p:cNvPr>
          <p:cNvSpPr txBox="1"/>
          <p:nvPr/>
        </p:nvSpPr>
        <p:spPr>
          <a:xfrm>
            <a:off x="1013507" y="1678872"/>
            <a:ext cx="5664932" cy="10772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Ask Questions In The Chat</a:t>
            </a:r>
            <a:r>
              <a:rPr lang="id-ID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&amp;</a:t>
            </a:r>
            <a:r>
              <a:rPr lang="en-US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Check Our </a:t>
            </a: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Media </a:t>
            </a:r>
            <a:r>
              <a:rPr lang="en-US" sz="3200" spc="100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Chanels</a:t>
            </a:r>
            <a:endParaRPr lang="id-ID" sz="32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2104" name="TextBox 2103">
            <a:extLst>
              <a:ext uri="{FF2B5EF4-FFF2-40B4-BE49-F238E27FC236}">
                <a16:creationId xmlns:a16="http://schemas.microsoft.com/office/drawing/2014/main" id="{EC72257F-27CC-41F0-B0EA-B47B13C139B9}"/>
              </a:ext>
            </a:extLst>
          </p:cNvPr>
          <p:cNvSpPr txBox="1"/>
          <p:nvPr/>
        </p:nvSpPr>
        <p:spPr>
          <a:xfrm>
            <a:off x="1013508" y="3260126"/>
            <a:ext cx="4899100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2106" name="Group 2105">
            <a:extLst>
              <a:ext uri="{FF2B5EF4-FFF2-40B4-BE49-F238E27FC236}">
                <a16:creationId xmlns:a16="http://schemas.microsoft.com/office/drawing/2014/main" id="{7175BF4F-7A39-4F50-AC96-E16ABC7031E5}"/>
              </a:ext>
            </a:extLst>
          </p:cNvPr>
          <p:cNvGrpSpPr/>
          <p:nvPr/>
        </p:nvGrpSpPr>
        <p:grpSpPr>
          <a:xfrm>
            <a:off x="1013506" y="1401873"/>
            <a:ext cx="3150279" cy="276999"/>
            <a:chOff x="1013506" y="1570747"/>
            <a:chExt cx="3150279" cy="276999"/>
          </a:xfrm>
        </p:grpSpPr>
        <p:sp>
          <p:nvSpPr>
            <p:cNvPr id="2107" name="TextBox 2106">
              <a:extLst>
                <a:ext uri="{FF2B5EF4-FFF2-40B4-BE49-F238E27FC236}">
                  <a16:creationId xmlns:a16="http://schemas.microsoft.com/office/drawing/2014/main" id="{7051918B-59D7-41A4-958C-CBF17A74B5B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108" name="Rectangle 2107">
              <a:extLst>
                <a:ext uri="{FF2B5EF4-FFF2-40B4-BE49-F238E27FC236}">
                  <a16:creationId xmlns:a16="http://schemas.microsoft.com/office/drawing/2014/main" id="{D8800F01-B0D4-48EC-A7F6-990DDCEC6CB4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879C72E-7D7C-4C1A-B220-8BA5101336F5}"/>
              </a:ext>
            </a:extLst>
          </p:cNvPr>
          <p:cNvGrpSpPr/>
          <p:nvPr/>
        </p:nvGrpSpPr>
        <p:grpSpPr>
          <a:xfrm>
            <a:off x="1442261" y="4093007"/>
            <a:ext cx="1192493" cy="601367"/>
            <a:chOff x="1442261" y="4093007"/>
            <a:chExt cx="1192493" cy="601367"/>
          </a:xfrm>
        </p:grpSpPr>
        <p:sp>
          <p:nvSpPr>
            <p:cNvPr id="2152" name="TextBox 2151">
              <a:extLst>
                <a:ext uri="{FF2B5EF4-FFF2-40B4-BE49-F238E27FC236}">
                  <a16:creationId xmlns:a16="http://schemas.microsoft.com/office/drawing/2014/main" id="{0D34ADB1-5334-4080-8395-D08F36FB8DFA}"/>
                </a:ext>
              </a:extLst>
            </p:cNvPr>
            <p:cNvSpPr txBox="1"/>
            <p:nvPr/>
          </p:nvSpPr>
          <p:spPr>
            <a:xfrm>
              <a:off x="1442261" y="4093007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250K</a:t>
              </a:r>
              <a:endParaRPr lang="en-US" sz="20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3" name="TextBox 2152">
              <a:extLst>
                <a:ext uri="{FF2B5EF4-FFF2-40B4-BE49-F238E27FC236}">
                  <a16:creationId xmlns:a16="http://schemas.microsoft.com/office/drawing/2014/main" id="{D3674A36-6448-4398-80A5-60797F15CA2D}"/>
                </a:ext>
              </a:extLst>
            </p:cNvPr>
            <p:cNvSpPr txBox="1"/>
            <p:nvPr/>
          </p:nvSpPr>
          <p:spPr>
            <a:xfrm>
              <a:off x="1442261" y="4382237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Followers</a:t>
              </a:r>
              <a:endParaRPr lang="en-US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sp>
        <p:nvSpPr>
          <p:cNvPr id="2154" name="Freeform 115">
            <a:extLst>
              <a:ext uri="{FF2B5EF4-FFF2-40B4-BE49-F238E27FC236}">
                <a16:creationId xmlns:a16="http://schemas.microsoft.com/office/drawing/2014/main" id="{C0C5E8C1-CF54-40A0-A441-FA52119233C2}"/>
              </a:ext>
            </a:extLst>
          </p:cNvPr>
          <p:cNvSpPr>
            <a:spLocks/>
          </p:cNvSpPr>
          <p:nvPr/>
        </p:nvSpPr>
        <p:spPr bwMode="auto">
          <a:xfrm>
            <a:off x="1044934" y="4184457"/>
            <a:ext cx="284939" cy="231715"/>
          </a:xfrm>
          <a:custGeom>
            <a:avLst/>
            <a:gdLst>
              <a:gd name="T0" fmla="*/ 93 w 1317"/>
              <a:gd name="T1" fmla="*/ 1000 h 1069"/>
              <a:gd name="T2" fmla="*/ 220 w 1317"/>
              <a:gd name="T3" fmla="*/ 1045 h 1069"/>
              <a:gd name="T4" fmla="*/ 356 w 1317"/>
              <a:gd name="T5" fmla="*/ 1067 h 1069"/>
              <a:gd name="T6" fmla="*/ 529 w 1317"/>
              <a:gd name="T7" fmla="*/ 1060 h 1069"/>
              <a:gd name="T8" fmla="*/ 712 w 1317"/>
              <a:gd name="T9" fmla="*/ 1008 h 1069"/>
              <a:gd name="T10" fmla="*/ 873 w 1317"/>
              <a:gd name="T11" fmla="*/ 916 h 1069"/>
              <a:gd name="T12" fmla="*/ 1008 w 1317"/>
              <a:gd name="T13" fmla="*/ 789 h 1069"/>
              <a:gd name="T14" fmla="*/ 1107 w 1317"/>
              <a:gd name="T15" fmla="*/ 633 h 1069"/>
              <a:gd name="T16" fmla="*/ 1167 w 1317"/>
              <a:gd name="T17" fmla="*/ 454 h 1069"/>
              <a:gd name="T18" fmla="*/ 1183 w 1317"/>
              <a:gd name="T19" fmla="*/ 290 h 1069"/>
              <a:gd name="T20" fmla="*/ 1247 w 1317"/>
              <a:gd name="T21" fmla="*/ 212 h 1069"/>
              <a:gd name="T22" fmla="*/ 1312 w 1317"/>
              <a:gd name="T23" fmla="*/ 139 h 1069"/>
              <a:gd name="T24" fmla="*/ 1220 w 1317"/>
              <a:gd name="T25" fmla="*/ 160 h 1069"/>
              <a:gd name="T26" fmla="*/ 1163 w 1317"/>
              <a:gd name="T27" fmla="*/ 169 h 1069"/>
              <a:gd name="T28" fmla="*/ 1220 w 1317"/>
              <a:gd name="T29" fmla="*/ 121 h 1069"/>
              <a:gd name="T30" fmla="*/ 1266 w 1317"/>
              <a:gd name="T31" fmla="*/ 62 h 1069"/>
              <a:gd name="T32" fmla="*/ 1245 w 1317"/>
              <a:gd name="T33" fmla="*/ 37 h 1069"/>
              <a:gd name="T34" fmla="*/ 1140 w 1317"/>
              <a:gd name="T35" fmla="*/ 76 h 1069"/>
              <a:gd name="T36" fmla="*/ 1091 w 1317"/>
              <a:gd name="T37" fmla="*/ 67 h 1069"/>
              <a:gd name="T38" fmla="*/ 1035 w 1317"/>
              <a:gd name="T39" fmla="*/ 29 h 1069"/>
              <a:gd name="T40" fmla="*/ 970 w 1317"/>
              <a:gd name="T41" fmla="*/ 6 h 1069"/>
              <a:gd name="T42" fmla="*/ 899 w 1317"/>
              <a:gd name="T43" fmla="*/ 1 h 1069"/>
              <a:gd name="T44" fmla="*/ 833 w 1317"/>
              <a:gd name="T45" fmla="*/ 12 h 1069"/>
              <a:gd name="T46" fmla="*/ 773 w 1317"/>
              <a:gd name="T47" fmla="*/ 40 h 1069"/>
              <a:gd name="T48" fmla="*/ 721 w 1317"/>
              <a:gd name="T49" fmla="*/ 80 h 1069"/>
              <a:gd name="T50" fmla="*/ 682 w 1317"/>
              <a:gd name="T51" fmla="*/ 130 h 1069"/>
              <a:gd name="T52" fmla="*/ 654 w 1317"/>
              <a:gd name="T53" fmla="*/ 190 h 1069"/>
              <a:gd name="T54" fmla="*/ 643 w 1317"/>
              <a:gd name="T55" fmla="*/ 257 h 1069"/>
              <a:gd name="T56" fmla="*/ 649 w 1317"/>
              <a:gd name="T57" fmla="*/ 332 h 1069"/>
              <a:gd name="T58" fmla="*/ 484 w 1317"/>
              <a:gd name="T59" fmla="*/ 302 h 1069"/>
              <a:gd name="T60" fmla="*/ 360 w 1317"/>
              <a:gd name="T61" fmla="*/ 255 h 1069"/>
              <a:gd name="T62" fmla="*/ 246 w 1317"/>
              <a:gd name="T63" fmla="*/ 191 h 1069"/>
              <a:gd name="T64" fmla="*/ 136 w 1317"/>
              <a:gd name="T65" fmla="*/ 97 h 1069"/>
              <a:gd name="T66" fmla="*/ 70 w 1317"/>
              <a:gd name="T67" fmla="*/ 97 h 1069"/>
              <a:gd name="T68" fmla="*/ 55 w 1317"/>
              <a:gd name="T69" fmla="*/ 162 h 1069"/>
              <a:gd name="T70" fmla="*/ 59 w 1317"/>
              <a:gd name="T71" fmla="*/ 230 h 1069"/>
              <a:gd name="T72" fmla="*/ 87 w 1317"/>
              <a:gd name="T73" fmla="*/ 309 h 1069"/>
              <a:gd name="T74" fmla="*/ 153 w 1317"/>
              <a:gd name="T75" fmla="*/ 392 h 1069"/>
              <a:gd name="T76" fmla="*/ 95 w 1317"/>
              <a:gd name="T77" fmla="*/ 393 h 1069"/>
              <a:gd name="T78" fmla="*/ 53 w 1317"/>
              <a:gd name="T79" fmla="*/ 383 h 1069"/>
              <a:gd name="T80" fmla="*/ 73 w 1317"/>
              <a:gd name="T81" fmla="*/ 488 h 1069"/>
              <a:gd name="T82" fmla="*/ 106 w 1317"/>
              <a:gd name="T83" fmla="*/ 545 h 1069"/>
              <a:gd name="T84" fmla="*/ 161 w 1317"/>
              <a:gd name="T85" fmla="*/ 597 h 1069"/>
              <a:gd name="T86" fmla="*/ 247 w 1317"/>
              <a:gd name="T87" fmla="*/ 637 h 1069"/>
              <a:gd name="T88" fmla="*/ 198 w 1317"/>
              <a:gd name="T89" fmla="*/ 652 h 1069"/>
              <a:gd name="T90" fmla="*/ 164 w 1317"/>
              <a:gd name="T91" fmla="*/ 688 h 1069"/>
              <a:gd name="T92" fmla="*/ 227 w 1317"/>
              <a:gd name="T93" fmla="*/ 769 h 1069"/>
              <a:gd name="T94" fmla="*/ 284 w 1317"/>
              <a:gd name="T95" fmla="*/ 807 h 1069"/>
              <a:gd name="T96" fmla="*/ 361 w 1317"/>
              <a:gd name="T97" fmla="*/ 831 h 1069"/>
              <a:gd name="T98" fmla="*/ 352 w 1317"/>
              <a:gd name="T99" fmla="*/ 870 h 1069"/>
              <a:gd name="T100" fmla="*/ 228 w 1317"/>
              <a:gd name="T101" fmla="*/ 929 h 1069"/>
              <a:gd name="T102" fmla="*/ 142 w 1317"/>
              <a:gd name="T103" fmla="*/ 949 h 1069"/>
              <a:gd name="T104" fmla="*/ 43 w 1317"/>
              <a:gd name="T105" fmla="*/ 954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17" h="1069">
                <a:moveTo>
                  <a:pt x="0" y="949"/>
                </a:moveTo>
                <a:lnTo>
                  <a:pt x="23" y="963"/>
                </a:lnTo>
                <a:lnTo>
                  <a:pt x="46" y="976"/>
                </a:lnTo>
                <a:lnTo>
                  <a:pt x="69" y="989"/>
                </a:lnTo>
                <a:lnTo>
                  <a:pt x="93" y="1000"/>
                </a:lnTo>
                <a:lnTo>
                  <a:pt x="118" y="1011"/>
                </a:lnTo>
                <a:lnTo>
                  <a:pt x="143" y="1020"/>
                </a:lnTo>
                <a:lnTo>
                  <a:pt x="169" y="1029"/>
                </a:lnTo>
                <a:lnTo>
                  <a:pt x="194" y="1037"/>
                </a:lnTo>
                <a:lnTo>
                  <a:pt x="220" y="1045"/>
                </a:lnTo>
                <a:lnTo>
                  <a:pt x="246" y="1051"/>
                </a:lnTo>
                <a:lnTo>
                  <a:pt x="274" y="1056"/>
                </a:lnTo>
                <a:lnTo>
                  <a:pt x="301" y="1060"/>
                </a:lnTo>
                <a:lnTo>
                  <a:pt x="328" y="1064"/>
                </a:lnTo>
                <a:lnTo>
                  <a:pt x="356" y="1067"/>
                </a:lnTo>
                <a:lnTo>
                  <a:pt x="384" y="1069"/>
                </a:lnTo>
                <a:lnTo>
                  <a:pt x="412" y="1069"/>
                </a:lnTo>
                <a:lnTo>
                  <a:pt x="452" y="1068"/>
                </a:lnTo>
                <a:lnTo>
                  <a:pt x="491" y="1064"/>
                </a:lnTo>
                <a:lnTo>
                  <a:pt x="529" y="1060"/>
                </a:lnTo>
                <a:lnTo>
                  <a:pt x="567" y="1053"/>
                </a:lnTo>
                <a:lnTo>
                  <a:pt x="605" y="1045"/>
                </a:lnTo>
                <a:lnTo>
                  <a:pt x="642" y="1034"/>
                </a:lnTo>
                <a:lnTo>
                  <a:pt x="677" y="1022"/>
                </a:lnTo>
                <a:lnTo>
                  <a:pt x="712" y="1008"/>
                </a:lnTo>
                <a:lnTo>
                  <a:pt x="747" y="993"/>
                </a:lnTo>
                <a:lnTo>
                  <a:pt x="780" y="975"/>
                </a:lnTo>
                <a:lnTo>
                  <a:pt x="812" y="958"/>
                </a:lnTo>
                <a:lnTo>
                  <a:pt x="843" y="938"/>
                </a:lnTo>
                <a:lnTo>
                  <a:pt x="873" y="916"/>
                </a:lnTo>
                <a:lnTo>
                  <a:pt x="903" y="893"/>
                </a:lnTo>
                <a:lnTo>
                  <a:pt x="931" y="869"/>
                </a:lnTo>
                <a:lnTo>
                  <a:pt x="957" y="843"/>
                </a:lnTo>
                <a:lnTo>
                  <a:pt x="983" y="816"/>
                </a:lnTo>
                <a:lnTo>
                  <a:pt x="1008" y="789"/>
                </a:lnTo>
                <a:lnTo>
                  <a:pt x="1030" y="760"/>
                </a:lnTo>
                <a:lnTo>
                  <a:pt x="1052" y="729"/>
                </a:lnTo>
                <a:lnTo>
                  <a:pt x="1072" y="698"/>
                </a:lnTo>
                <a:lnTo>
                  <a:pt x="1091" y="665"/>
                </a:lnTo>
                <a:lnTo>
                  <a:pt x="1107" y="633"/>
                </a:lnTo>
                <a:lnTo>
                  <a:pt x="1123" y="598"/>
                </a:lnTo>
                <a:lnTo>
                  <a:pt x="1137" y="564"/>
                </a:lnTo>
                <a:lnTo>
                  <a:pt x="1148" y="528"/>
                </a:lnTo>
                <a:lnTo>
                  <a:pt x="1159" y="491"/>
                </a:lnTo>
                <a:lnTo>
                  <a:pt x="1167" y="454"/>
                </a:lnTo>
                <a:lnTo>
                  <a:pt x="1175" y="416"/>
                </a:lnTo>
                <a:lnTo>
                  <a:pt x="1180" y="377"/>
                </a:lnTo>
                <a:lnTo>
                  <a:pt x="1182" y="338"/>
                </a:lnTo>
                <a:lnTo>
                  <a:pt x="1183" y="299"/>
                </a:lnTo>
                <a:lnTo>
                  <a:pt x="1183" y="290"/>
                </a:lnTo>
                <a:lnTo>
                  <a:pt x="1183" y="283"/>
                </a:lnTo>
                <a:lnTo>
                  <a:pt x="1183" y="274"/>
                </a:lnTo>
                <a:lnTo>
                  <a:pt x="1183" y="267"/>
                </a:lnTo>
                <a:lnTo>
                  <a:pt x="1207" y="247"/>
                </a:lnTo>
                <a:lnTo>
                  <a:pt x="1247" y="212"/>
                </a:lnTo>
                <a:lnTo>
                  <a:pt x="1268" y="192"/>
                </a:lnTo>
                <a:lnTo>
                  <a:pt x="1288" y="170"/>
                </a:lnTo>
                <a:lnTo>
                  <a:pt x="1297" y="159"/>
                </a:lnTo>
                <a:lnTo>
                  <a:pt x="1305" y="149"/>
                </a:lnTo>
                <a:lnTo>
                  <a:pt x="1312" y="139"/>
                </a:lnTo>
                <a:lnTo>
                  <a:pt x="1317" y="130"/>
                </a:lnTo>
                <a:lnTo>
                  <a:pt x="1304" y="135"/>
                </a:lnTo>
                <a:lnTo>
                  <a:pt x="1269" y="147"/>
                </a:lnTo>
                <a:lnTo>
                  <a:pt x="1246" y="153"/>
                </a:lnTo>
                <a:lnTo>
                  <a:pt x="1220" y="160"/>
                </a:lnTo>
                <a:lnTo>
                  <a:pt x="1192" y="165"/>
                </a:lnTo>
                <a:lnTo>
                  <a:pt x="1164" y="169"/>
                </a:lnTo>
                <a:lnTo>
                  <a:pt x="1163" y="170"/>
                </a:lnTo>
                <a:lnTo>
                  <a:pt x="1163" y="170"/>
                </a:lnTo>
                <a:lnTo>
                  <a:pt x="1163" y="169"/>
                </a:lnTo>
                <a:lnTo>
                  <a:pt x="1164" y="169"/>
                </a:lnTo>
                <a:lnTo>
                  <a:pt x="1170" y="164"/>
                </a:lnTo>
                <a:lnTo>
                  <a:pt x="1183" y="155"/>
                </a:lnTo>
                <a:lnTo>
                  <a:pt x="1201" y="140"/>
                </a:lnTo>
                <a:lnTo>
                  <a:pt x="1220" y="121"/>
                </a:lnTo>
                <a:lnTo>
                  <a:pt x="1230" y="111"/>
                </a:lnTo>
                <a:lnTo>
                  <a:pt x="1241" y="99"/>
                </a:lnTo>
                <a:lnTo>
                  <a:pt x="1250" y="88"/>
                </a:lnTo>
                <a:lnTo>
                  <a:pt x="1258" y="75"/>
                </a:lnTo>
                <a:lnTo>
                  <a:pt x="1266" y="62"/>
                </a:lnTo>
                <a:lnTo>
                  <a:pt x="1273" y="48"/>
                </a:lnTo>
                <a:lnTo>
                  <a:pt x="1278" y="33"/>
                </a:lnTo>
                <a:lnTo>
                  <a:pt x="1281" y="19"/>
                </a:lnTo>
                <a:lnTo>
                  <a:pt x="1272" y="24"/>
                </a:lnTo>
                <a:lnTo>
                  <a:pt x="1245" y="37"/>
                </a:lnTo>
                <a:lnTo>
                  <a:pt x="1225" y="45"/>
                </a:lnTo>
                <a:lnTo>
                  <a:pt x="1203" y="54"/>
                </a:lnTo>
                <a:lnTo>
                  <a:pt x="1178" y="64"/>
                </a:lnTo>
                <a:lnTo>
                  <a:pt x="1150" y="73"/>
                </a:lnTo>
                <a:lnTo>
                  <a:pt x="1140" y="76"/>
                </a:lnTo>
                <a:lnTo>
                  <a:pt x="1130" y="80"/>
                </a:lnTo>
                <a:lnTo>
                  <a:pt x="1121" y="83"/>
                </a:lnTo>
                <a:lnTo>
                  <a:pt x="1111" y="86"/>
                </a:lnTo>
                <a:lnTo>
                  <a:pt x="1101" y="76"/>
                </a:lnTo>
                <a:lnTo>
                  <a:pt x="1091" y="67"/>
                </a:lnTo>
                <a:lnTo>
                  <a:pt x="1080" y="59"/>
                </a:lnTo>
                <a:lnTo>
                  <a:pt x="1070" y="50"/>
                </a:lnTo>
                <a:lnTo>
                  <a:pt x="1058" y="43"/>
                </a:lnTo>
                <a:lnTo>
                  <a:pt x="1047" y="36"/>
                </a:lnTo>
                <a:lnTo>
                  <a:pt x="1035" y="29"/>
                </a:lnTo>
                <a:lnTo>
                  <a:pt x="1022" y="23"/>
                </a:lnTo>
                <a:lnTo>
                  <a:pt x="1010" y="18"/>
                </a:lnTo>
                <a:lnTo>
                  <a:pt x="996" y="14"/>
                </a:lnTo>
                <a:lnTo>
                  <a:pt x="984" y="9"/>
                </a:lnTo>
                <a:lnTo>
                  <a:pt x="970" y="6"/>
                </a:lnTo>
                <a:lnTo>
                  <a:pt x="955" y="4"/>
                </a:lnTo>
                <a:lnTo>
                  <a:pt x="942" y="2"/>
                </a:lnTo>
                <a:lnTo>
                  <a:pt x="927" y="1"/>
                </a:lnTo>
                <a:lnTo>
                  <a:pt x="913" y="0"/>
                </a:lnTo>
                <a:lnTo>
                  <a:pt x="899" y="1"/>
                </a:lnTo>
                <a:lnTo>
                  <a:pt x="885" y="2"/>
                </a:lnTo>
                <a:lnTo>
                  <a:pt x="871" y="3"/>
                </a:lnTo>
                <a:lnTo>
                  <a:pt x="859" y="6"/>
                </a:lnTo>
                <a:lnTo>
                  <a:pt x="845" y="8"/>
                </a:lnTo>
                <a:lnTo>
                  <a:pt x="833" y="12"/>
                </a:lnTo>
                <a:lnTo>
                  <a:pt x="820" y="17"/>
                </a:lnTo>
                <a:lnTo>
                  <a:pt x="807" y="22"/>
                </a:lnTo>
                <a:lnTo>
                  <a:pt x="796" y="27"/>
                </a:lnTo>
                <a:lnTo>
                  <a:pt x="784" y="32"/>
                </a:lnTo>
                <a:lnTo>
                  <a:pt x="773" y="40"/>
                </a:lnTo>
                <a:lnTo>
                  <a:pt x="761" y="46"/>
                </a:lnTo>
                <a:lnTo>
                  <a:pt x="751" y="54"/>
                </a:lnTo>
                <a:lnTo>
                  <a:pt x="740" y="62"/>
                </a:lnTo>
                <a:lnTo>
                  <a:pt x="731" y="70"/>
                </a:lnTo>
                <a:lnTo>
                  <a:pt x="721" y="80"/>
                </a:lnTo>
                <a:lnTo>
                  <a:pt x="713" y="89"/>
                </a:lnTo>
                <a:lnTo>
                  <a:pt x="704" y="98"/>
                </a:lnTo>
                <a:lnTo>
                  <a:pt x="696" y="109"/>
                </a:lnTo>
                <a:lnTo>
                  <a:pt x="689" y="119"/>
                </a:lnTo>
                <a:lnTo>
                  <a:pt x="682" y="130"/>
                </a:lnTo>
                <a:lnTo>
                  <a:pt x="675" y="141"/>
                </a:lnTo>
                <a:lnTo>
                  <a:pt x="669" y="153"/>
                </a:lnTo>
                <a:lnTo>
                  <a:pt x="664" y="165"/>
                </a:lnTo>
                <a:lnTo>
                  <a:pt x="658" y="177"/>
                </a:lnTo>
                <a:lnTo>
                  <a:pt x="654" y="190"/>
                </a:lnTo>
                <a:lnTo>
                  <a:pt x="651" y="203"/>
                </a:lnTo>
                <a:lnTo>
                  <a:pt x="648" y="216"/>
                </a:lnTo>
                <a:lnTo>
                  <a:pt x="646" y="229"/>
                </a:lnTo>
                <a:lnTo>
                  <a:pt x="644" y="243"/>
                </a:lnTo>
                <a:lnTo>
                  <a:pt x="643" y="257"/>
                </a:lnTo>
                <a:lnTo>
                  <a:pt x="643" y="270"/>
                </a:lnTo>
                <a:lnTo>
                  <a:pt x="643" y="286"/>
                </a:lnTo>
                <a:lnTo>
                  <a:pt x="644" y="302"/>
                </a:lnTo>
                <a:lnTo>
                  <a:pt x="646" y="316"/>
                </a:lnTo>
                <a:lnTo>
                  <a:pt x="649" y="332"/>
                </a:lnTo>
                <a:lnTo>
                  <a:pt x="628" y="330"/>
                </a:lnTo>
                <a:lnTo>
                  <a:pt x="584" y="325"/>
                </a:lnTo>
                <a:lnTo>
                  <a:pt x="555" y="318"/>
                </a:lnTo>
                <a:lnTo>
                  <a:pt x="521" y="311"/>
                </a:lnTo>
                <a:lnTo>
                  <a:pt x="484" y="302"/>
                </a:lnTo>
                <a:lnTo>
                  <a:pt x="444" y="289"/>
                </a:lnTo>
                <a:lnTo>
                  <a:pt x="425" y="282"/>
                </a:lnTo>
                <a:lnTo>
                  <a:pt x="403" y="273"/>
                </a:lnTo>
                <a:lnTo>
                  <a:pt x="382" y="265"/>
                </a:lnTo>
                <a:lnTo>
                  <a:pt x="360" y="255"/>
                </a:lnTo>
                <a:lnTo>
                  <a:pt x="336" y="244"/>
                </a:lnTo>
                <a:lnTo>
                  <a:pt x="314" y="233"/>
                </a:lnTo>
                <a:lnTo>
                  <a:pt x="291" y="219"/>
                </a:lnTo>
                <a:lnTo>
                  <a:pt x="269" y="205"/>
                </a:lnTo>
                <a:lnTo>
                  <a:pt x="246" y="191"/>
                </a:lnTo>
                <a:lnTo>
                  <a:pt x="224" y="174"/>
                </a:lnTo>
                <a:lnTo>
                  <a:pt x="201" y="157"/>
                </a:lnTo>
                <a:lnTo>
                  <a:pt x="179" y="138"/>
                </a:lnTo>
                <a:lnTo>
                  <a:pt x="157" y="118"/>
                </a:lnTo>
                <a:lnTo>
                  <a:pt x="136" y="97"/>
                </a:lnTo>
                <a:lnTo>
                  <a:pt x="114" y="75"/>
                </a:lnTo>
                <a:lnTo>
                  <a:pt x="94" y="51"/>
                </a:lnTo>
                <a:lnTo>
                  <a:pt x="89" y="60"/>
                </a:lnTo>
                <a:lnTo>
                  <a:pt x="77" y="82"/>
                </a:lnTo>
                <a:lnTo>
                  <a:pt x="70" y="97"/>
                </a:lnTo>
                <a:lnTo>
                  <a:pt x="64" y="116"/>
                </a:lnTo>
                <a:lnTo>
                  <a:pt x="61" y="127"/>
                </a:lnTo>
                <a:lnTo>
                  <a:pt x="59" y="138"/>
                </a:lnTo>
                <a:lnTo>
                  <a:pt x="56" y="150"/>
                </a:lnTo>
                <a:lnTo>
                  <a:pt x="55" y="162"/>
                </a:lnTo>
                <a:lnTo>
                  <a:pt x="54" y="175"/>
                </a:lnTo>
                <a:lnTo>
                  <a:pt x="54" y="189"/>
                </a:lnTo>
                <a:lnTo>
                  <a:pt x="54" y="202"/>
                </a:lnTo>
                <a:lnTo>
                  <a:pt x="56" y="216"/>
                </a:lnTo>
                <a:lnTo>
                  <a:pt x="59" y="230"/>
                </a:lnTo>
                <a:lnTo>
                  <a:pt x="62" y="245"/>
                </a:lnTo>
                <a:lnTo>
                  <a:pt x="66" y="261"/>
                </a:lnTo>
                <a:lnTo>
                  <a:pt x="72" y="277"/>
                </a:lnTo>
                <a:lnTo>
                  <a:pt x="78" y="292"/>
                </a:lnTo>
                <a:lnTo>
                  <a:pt x="87" y="309"/>
                </a:lnTo>
                <a:lnTo>
                  <a:pt x="97" y="325"/>
                </a:lnTo>
                <a:lnTo>
                  <a:pt x="109" y="342"/>
                </a:lnTo>
                <a:lnTo>
                  <a:pt x="121" y="358"/>
                </a:lnTo>
                <a:lnTo>
                  <a:pt x="136" y="375"/>
                </a:lnTo>
                <a:lnTo>
                  <a:pt x="153" y="392"/>
                </a:lnTo>
                <a:lnTo>
                  <a:pt x="171" y="409"/>
                </a:lnTo>
                <a:lnTo>
                  <a:pt x="160" y="408"/>
                </a:lnTo>
                <a:lnTo>
                  <a:pt x="133" y="403"/>
                </a:lnTo>
                <a:lnTo>
                  <a:pt x="115" y="399"/>
                </a:lnTo>
                <a:lnTo>
                  <a:pt x="95" y="393"/>
                </a:lnTo>
                <a:lnTo>
                  <a:pt x="85" y="390"/>
                </a:lnTo>
                <a:lnTo>
                  <a:pt x="74" y="384"/>
                </a:lnTo>
                <a:lnTo>
                  <a:pt x="65" y="380"/>
                </a:lnTo>
                <a:lnTo>
                  <a:pt x="54" y="374"/>
                </a:lnTo>
                <a:lnTo>
                  <a:pt x="53" y="383"/>
                </a:lnTo>
                <a:lnTo>
                  <a:pt x="54" y="409"/>
                </a:lnTo>
                <a:lnTo>
                  <a:pt x="56" y="425"/>
                </a:lnTo>
                <a:lnTo>
                  <a:pt x="61" y="444"/>
                </a:lnTo>
                <a:lnTo>
                  <a:pt x="66" y="465"/>
                </a:lnTo>
                <a:lnTo>
                  <a:pt x="73" y="488"/>
                </a:lnTo>
                <a:lnTo>
                  <a:pt x="78" y="499"/>
                </a:lnTo>
                <a:lnTo>
                  <a:pt x="84" y="510"/>
                </a:lnTo>
                <a:lnTo>
                  <a:pt x="90" y="522"/>
                </a:lnTo>
                <a:lnTo>
                  <a:pt x="97" y="533"/>
                </a:lnTo>
                <a:lnTo>
                  <a:pt x="106" y="545"/>
                </a:lnTo>
                <a:lnTo>
                  <a:pt x="115" y="556"/>
                </a:lnTo>
                <a:lnTo>
                  <a:pt x="125" y="567"/>
                </a:lnTo>
                <a:lnTo>
                  <a:pt x="136" y="577"/>
                </a:lnTo>
                <a:lnTo>
                  <a:pt x="148" y="588"/>
                </a:lnTo>
                <a:lnTo>
                  <a:pt x="161" y="597"/>
                </a:lnTo>
                <a:lnTo>
                  <a:pt x="176" y="607"/>
                </a:lnTo>
                <a:lnTo>
                  <a:pt x="192" y="615"/>
                </a:lnTo>
                <a:lnTo>
                  <a:pt x="208" y="623"/>
                </a:lnTo>
                <a:lnTo>
                  <a:pt x="227" y="631"/>
                </a:lnTo>
                <a:lnTo>
                  <a:pt x="247" y="637"/>
                </a:lnTo>
                <a:lnTo>
                  <a:pt x="268" y="642"/>
                </a:lnTo>
                <a:lnTo>
                  <a:pt x="260" y="645"/>
                </a:lnTo>
                <a:lnTo>
                  <a:pt x="236" y="650"/>
                </a:lnTo>
                <a:lnTo>
                  <a:pt x="219" y="652"/>
                </a:lnTo>
                <a:lnTo>
                  <a:pt x="198" y="652"/>
                </a:lnTo>
                <a:lnTo>
                  <a:pt x="175" y="651"/>
                </a:lnTo>
                <a:lnTo>
                  <a:pt x="149" y="647"/>
                </a:lnTo>
                <a:lnTo>
                  <a:pt x="151" y="655"/>
                </a:lnTo>
                <a:lnTo>
                  <a:pt x="158" y="675"/>
                </a:lnTo>
                <a:lnTo>
                  <a:pt x="164" y="688"/>
                </a:lnTo>
                <a:lnTo>
                  <a:pt x="173" y="703"/>
                </a:lnTo>
                <a:lnTo>
                  <a:pt x="182" y="719"/>
                </a:lnTo>
                <a:lnTo>
                  <a:pt x="195" y="735"/>
                </a:lnTo>
                <a:lnTo>
                  <a:pt x="210" y="752"/>
                </a:lnTo>
                <a:lnTo>
                  <a:pt x="227" y="769"/>
                </a:lnTo>
                <a:lnTo>
                  <a:pt x="237" y="777"/>
                </a:lnTo>
                <a:lnTo>
                  <a:pt x="247" y="785"/>
                </a:lnTo>
                <a:lnTo>
                  <a:pt x="259" y="793"/>
                </a:lnTo>
                <a:lnTo>
                  <a:pt x="270" y="799"/>
                </a:lnTo>
                <a:lnTo>
                  <a:pt x="284" y="807"/>
                </a:lnTo>
                <a:lnTo>
                  <a:pt x="298" y="813"/>
                </a:lnTo>
                <a:lnTo>
                  <a:pt x="311" y="818"/>
                </a:lnTo>
                <a:lnTo>
                  <a:pt x="327" y="823"/>
                </a:lnTo>
                <a:lnTo>
                  <a:pt x="343" y="828"/>
                </a:lnTo>
                <a:lnTo>
                  <a:pt x="361" y="831"/>
                </a:lnTo>
                <a:lnTo>
                  <a:pt x="378" y="834"/>
                </a:lnTo>
                <a:lnTo>
                  <a:pt x="397" y="836"/>
                </a:lnTo>
                <a:lnTo>
                  <a:pt x="390" y="842"/>
                </a:lnTo>
                <a:lnTo>
                  <a:pt x="368" y="859"/>
                </a:lnTo>
                <a:lnTo>
                  <a:pt x="352" y="870"/>
                </a:lnTo>
                <a:lnTo>
                  <a:pt x="333" y="881"/>
                </a:lnTo>
                <a:lnTo>
                  <a:pt x="311" y="894"/>
                </a:lnTo>
                <a:lnTo>
                  <a:pt x="286" y="906"/>
                </a:lnTo>
                <a:lnTo>
                  <a:pt x="259" y="918"/>
                </a:lnTo>
                <a:lnTo>
                  <a:pt x="228" y="929"/>
                </a:lnTo>
                <a:lnTo>
                  <a:pt x="212" y="934"/>
                </a:lnTo>
                <a:lnTo>
                  <a:pt x="196" y="939"/>
                </a:lnTo>
                <a:lnTo>
                  <a:pt x="178" y="943"/>
                </a:lnTo>
                <a:lnTo>
                  <a:pt x="160" y="946"/>
                </a:lnTo>
                <a:lnTo>
                  <a:pt x="142" y="949"/>
                </a:lnTo>
                <a:lnTo>
                  <a:pt x="124" y="952"/>
                </a:lnTo>
                <a:lnTo>
                  <a:pt x="104" y="953"/>
                </a:lnTo>
                <a:lnTo>
                  <a:pt x="84" y="954"/>
                </a:lnTo>
                <a:lnTo>
                  <a:pt x="64" y="954"/>
                </a:lnTo>
                <a:lnTo>
                  <a:pt x="43" y="954"/>
                </a:lnTo>
                <a:lnTo>
                  <a:pt x="22" y="952"/>
                </a:lnTo>
                <a:lnTo>
                  <a:pt x="0" y="949"/>
                </a:lnTo>
                <a:lnTo>
                  <a:pt x="0" y="94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5" name="Freeform 142">
            <a:extLst>
              <a:ext uri="{FF2B5EF4-FFF2-40B4-BE49-F238E27FC236}">
                <a16:creationId xmlns:a16="http://schemas.microsoft.com/office/drawing/2014/main" id="{A5692B2C-1DFD-48BD-9448-5733D02D2FCB}"/>
              </a:ext>
            </a:extLst>
          </p:cNvPr>
          <p:cNvSpPr>
            <a:spLocks noEditPoints="1"/>
          </p:cNvSpPr>
          <p:nvPr/>
        </p:nvSpPr>
        <p:spPr bwMode="auto">
          <a:xfrm>
            <a:off x="3092474" y="4184457"/>
            <a:ext cx="142933" cy="287825"/>
          </a:xfrm>
          <a:custGeom>
            <a:avLst/>
            <a:gdLst>
              <a:gd name="T0" fmla="*/ 53 w 73"/>
              <a:gd name="T1" fmla="*/ 28 h 147"/>
              <a:gd name="T2" fmla="*/ 73 w 73"/>
              <a:gd name="T3" fmla="*/ 28 h 147"/>
              <a:gd name="T4" fmla="*/ 73 w 73"/>
              <a:gd name="T5" fmla="*/ 0 h 147"/>
              <a:gd name="T6" fmla="*/ 51 w 73"/>
              <a:gd name="T7" fmla="*/ 0 h 147"/>
              <a:gd name="T8" fmla="*/ 51 w 73"/>
              <a:gd name="T9" fmla="*/ 0 h 147"/>
              <a:gd name="T10" fmla="*/ 51 w 73"/>
              <a:gd name="T11" fmla="*/ 0 h 147"/>
              <a:gd name="T12" fmla="*/ 41 w 73"/>
              <a:gd name="T13" fmla="*/ 2 h 147"/>
              <a:gd name="T14" fmla="*/ 34 w 73"/>
              <a:gd name="T15" fmla="*/ 4 h 147"/>
              <a:gd name="T16" fmla="*/ 28 w 73"/>
              <a:gd name="T17" fmla="*/ 8 h 147"/>
              <a:gd name="T18" fmla="*/ 24 w 73"/>
              <a:gd name="T19" fmla="*/ 12 h 147"/>
              <a:gd name="T20" fmla="*/ 22 w 73"/>
              <a:gd name="T21" fmla="*/ 16 h 147"/>
              <a:gd name="T22" fmla="*/ 20 w 73"/>
              <a:gd name="T23" fmla="*/ 22 h 147"/>
              <a:gd name="T24" fmla="*/ 18 w 73"/>
              <a:gd name="T25" fmla="*/ 33 h 147"/>
              <a:gd name="T26" fmla="*/ 18 w 73"/>
              <a:gd name="T27" fmla="*/ 33 h 147"/>
              <a:gd name="T28" fmla="*/ 18 w 73"/>
              <a:gd name="T29" fmla="*/ 47 h 147"/>
              <a:gd name="T30" fmla="*/ 0 w 73"/>
              <a:gd name="T31" fmla="*/ 47 h 147"/>
              <a:gd name="T32" fmla="*/ 0 w 73"/>
              <a:gd name="T33" fmla="*/ 75 h 147"/>
              <a:gd name="T34" fmla="*/ 18 w 73"/>
              <a:gd name="T35" fmla="*/ 75 h 147"/>
              <a:gd name="T36" fmla="*/ 18 w 73"/>
              <a:gd name="T37" fmla="*/ 147 h 147"/>
              <a:gd name="T38" fmla="*/ 45 w 73"/>
              <a:gd name="T39" fmla="*/ 147 h 147"/>
              <a:gd name="T40" fmla="*/ 45 w 73"/>
              <a:gd name="T41" fmla="*/ 75 h 147"/>
              <a:gd name="T42" fmla="*/ 69 w 73"/>
              <a:gd name="T43" fmla="*/ 75 h 147"/>
              <a:gd name="T44" fmla="*/ 73 w 73"/>
              <a:gd name="T45" fmla="*/ 47 h 147"/>
              <a:gd name="T46" fmla="*/ 45 w 73"/>
              <a:gd name="T47" fmla="*/ 47 h 147"/>
              <a:gd name="T48" fmla="*/ 45 w 73"/>
              <a:gd name="T49" fmla="*/ 37 h 147"/>
              <a:gd name="T50" fmla="*/ 45 w 73"/>
              <a:gd name="T51" fmla="*/ 37 h 147"/>
              <a:gd name="T52" fmla="*/ 45 w 73"/>
              <a:gd name="T53" fmla="*/ 33 h 147"/>
              <a:gd name="T54" fmla="*/ 47 w 73"/>
              <a:gd name="T55" fmla="*/ 31 h 147"/>
              <a:gd name="T56" fmla="*/ 51 w 73"/>
              <a:gd name="T57" fmla="*/ 29 h 147"/>
              <a:gd name="T58" fmla="*/ 53 w 73"/>
              <a:gd name="T59" fmla="*/ 28 h 147"/>
              <a:gd name="T60" fmla="*/ 53 w 73"/>
              <a:gd name="T61" fmla="*/ 28 h 147"/>
              <a:gd name="T62" fmla="*/ 53 w 73"/>
              <a:gd name="T63" fmla="*/ 28 h 147"/>
              <a:gd name="T64" fmla="*/ 53 w 73"/>
              <a:gd name="T65" fmla="*/ 2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3" h="147">
                <a:moveTo>
                  <a:pt x="53" y="28"/>
                </a:moveTo>
                <a:lnTo>
                  <a:pt x="73" y="28"/>
                </a:lnTo>
                <a:lnTo>
                  <a:pt x="73" y="0"/>
                </a:lnTo>
                <a:lnTo>
                  <a:pt x="51" y="0"/>
                </a:lnTo>
                <a:lnTo>
                  <a:pt x="51" y="0"/>
                </a:lnTo>
                <a:lnTo>
                  <a:pt x="51" y="0"/>
                </a:lnTo>
                <a:lnTo>
                  <a:pt x="41" y="2"/>
                </a:lnTo>
                <a:lnTo>
                  <a:pt x="34" y="4"/>
                </a:lnTo>
                <a:lnTo>
                  <a:pt x="28" y="8"/>
                </a:lnTo>
                <a:lnTo>
                  <a:pt x="24" y="12"/>
                </a:lnTo>
                <a:lnTo>
                  <a:pt x="22" y="16"/>
                </a:lnTo>
                <a:lnTo>
                  <a:pt x="20" y="22"/>
                </a:lnTo>
                <a:lnTo>
                  <a:pt x="18" y="33"/>
                </a:lnTo>
                <a:lnTo>
                  <a:pt x="18" y="33"/>
                </a:lnTo>
                <a:lnTo>
                  <a:pt x="18" y="47"/>
                </a:lnTo>
                <a:lnTo>
                  <a:pt x="0" y="47"/>
                </a:lnTo>
                <a:lnTo>
                  <a:pt x="0" y="75"/>
                </a:lnTo>
                <a:lnTo>
                  <a:pt x="18" y="75"/>
                </a:lnTo>
                <a:lnTo>
                  <a:pt x="18" y="147"/>
                </a:lnTo>
                <a:lnTo>
                  <a:pt x="45" y="147"/>
                </a:lnTo>
                <a:lnTo>
                  <a:pt x="45" y="75"/>
                </a:lnTo>
                <a:lnTo>
                  <a:pt x="69" y="75"/>
                </a:lnTo>
                <a:lnTo>
                  <a:pt x="73" y="47"/>
                </a:lnTo>
                <a:lnTo>
                  <a:pt x="45" y="47"/>
                </a:lnTo>
                <a:lnTo>
                  <a:pt x="45" y="37"/>
                </a:lnTo>
                <a:lnTo>
                  <a:pt x="45" y="37"/>
                </a:lnTo>
                <a:lnTo>
                  <a:pt x="45" y="33"/>
                </a:lnTo>
                <a:lnTo>
                  <a:pt x="47" y="31"/>
                </a:lnTo>
                <a:lnTo>
                  <a:pt x="51" y="29"/>
                </a:lnTo>
                <a:lnTo>
                  <a:pt x="53" y="28"/>
                </a:lnTo>
                <a:lnTo>
                  <a:pt x="53" y="28"/>
                </a:lnTo>
                <a:close/>
                <a:moveTo>
                  <a:pt x="53" y="28"/>
                </a:moveTo>
                <a:lnTo>
                  <a:pt x="53" y="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D97E5EC-C514-45BE-977A-1630559681DD}"/>
              </a:ext>
            </a:extLst>
          </p:cNvPr>
          <p:cNvGrpSpPr/>
          <p:nvPr/>
        </p:nvGrpSpPr>
        <p:grpSpPr>
          <a:xfrm>
            <a:off x="3382096" y="4093007"/>
            <a:ext cx="1192493" cy="601367"/>
            <a:chOff x="3382096" y="4093007"/>
            <a:chExt cx="1192493" cy="601367"/>
          </a:xfrm>
        </p:grpSpPr>
        <p:sp>
          <p:nvSpPr>
            <p:cNvPr id="2156" name="TextBox 2155">
              <a:extLst>
                <a:ext uri="{FF2B5EF4-FFF2-40B4-BE49-F238E27FC236}">
                  <a16:creationId xmlns:a16="http://schemas.microsoft.com/office/drawing/2014/main" id="{64C41257-C9CF-4291-8BD1-4D7B2F3B8965}"/>
                </a:ext>
              </a:extLst>
            </p:cNvPr>
            <p:cNvSpPr txBox="1"/>
            <p:nvPr/>
          </p:nvSpPr>
          <p:spPr>
            <a:xfrm>
              <a:off x="3382096" y="4093007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1.3 M</a:t>
              </a:r>
              <a:endParaRPr lang="en-US" sz="20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7" name="TextBox 2156">
              <a:extLst>
                <a:ext uri="{FF2B5EF4-FFF2-40B4-BE49-F238E27FC236}">
                  <a16:creationId xmlns:a16="http://schemas.microsoft.com/office/drawing/2014/main" id="{BCC19171-4A83-43D7-8E0D-563AFE61507E}"/>
                </a:ext>
              </a:extLst>
            </p:cNvPr>
            <p:cNvSpPr txBox="1"/>
            <p:nvPr/>
          </p:nvSpPr>
          <p:spPr>
            <a:xfrm>
              <a:off x="3382096" y="4382237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Like</a:t>
              </a:r>
              <a:endParaRPr lang="en-US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EFE249F-58B2-427C-9063-62888A798B3E}"/>
              </a:ext>
            </a:extLst>
          </p:cNvPr>
          <p:cNvGrpSpPr/>
          <p:nvPr/>
        </p:nvGrpSpPr>
        <p:grpSpPr>
          <a:xfrm>
            <a:off x="1442261" y="4854760"/>
            <a:ext cx="1192493" cy="601367"/>
            <a:chOff x="1442261" y="4854760"/>
            <a:chExt cx="1192493" cy="601367"/>
          </a:xfrm>
        </p:grpSpPr>
        <p:sp>
          <p:nvSpPr>
            <p:cNvPr id="2158" name="TextBox 2157">
              <a:extLst>
                <a:ext uri="{FF2B5EF4-FFF2-40B4-BE49-F238E27FC236}">
                  <a16:creationId xmlns:a16="http://schemas.microsoft.com/office/drawing/2014/main" id="{E16EF693-0A60-40F4-AF81-2B4D3C27C7F0}"/>
                </a:ext>
              </a:extLst>
            </p:cNvPr>
            <p:cNvSpPr txBox="1"/>
            <p:nvPr/>
          </p:nvSpPr>
          <p:spPr>
            <a:xfrm>
              <a:off x="1442261" y="4854760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900K</a:t>
              </a:r>
              <a:endParaRPr lang="en-US" sz="20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9" name="TextBox 2158">
              <a:extLst>
                <a:ext uri="{FF2B5EF4-FFF2-40B4-BE49-F238E27FC236}">
                  <a16:creationId xmlns:a16="http://schemas.microsoft.com/office/drawing/2014/main" id="{DA4C817B-C73E-451E-BCD3-BF1536326F95}"/>
                </a:ext>
              </a:extLst>
            </p:cNvPr>
            <p:cNvSpPr txBox="1"/>
            <p:nvPr/>
          </p:nvSpPr>
          <p:spPr>
            <a:xfrm>
              <a:off x="1442261" y="5143990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Subscriber</a:t>
              </a:r>
              <a:endParaRPr lang="en-US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17302D5-6286-4B79-9A68-89F85DC8C178}"/>
              </a:ext>
            </a:extLst>
          </p:cNvPr>
          <p:cNvGrpSpPr/>
          <p:nvPr/>
        </p:nvGrpSpPr>
        <p:grpSpPr>
          <a:xfrm>
            <a:off x="3382096" y="4854760"/>
            <a:ext cx="1192493" cy="601367"/>
            <a:chOff x="3382096" y="4854760"/>
            <a:chExt cx="1192493" cy="601367"/>
          </a:xfrm>
        </p:grpSpPr>
        <p:sp>
          <p:nvSpPr>
            <p:cNvPr id="2160" name="TextBox 2159">
              <a:extLst>
                <a:ext uri="{FF2B5EF4-FFF2-40B4-BE49-F238E27FC236}">
                  <a16:creationId xmlns:a16="http://schemas.microsoft.com/office/drawing/2014/main" id="{F7C1D6DC-8E53-4B3B-8539-9F6BFC44BB74}"/>
                </a:ext>
              </a:extLst>
            </p:cNvPr>
            <p:cNvSpPr txBox="1"/>
            <p:nvPr/>
          </p:nvSpPr>
          <p:spPr>
            <a:xfrm>
              <a:off x="3382096" y="4854760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800K</a:t>
              </a:r>
              <a:endParaRPr lang="en-US" sz="20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61" name="TextBox 2160">
              <a:extLst>
                <a:ext uri="{FF2B5EF4-FFF2-40B4-BE49-F238E27FC236}">
                  <a16:creationId xmlns:a16="http://schemas.microsoft.com/office/drawing/2014/main" id="{B70D7B03-9BCB-4166-BD40-5FD80724C027}"/>
                </a:ext>
              </a:extLst>
            </p:cNvPr>
            <p:cNvSpPr txBox="1"/>
            <p:nvPr/>
          </p:nvSpPr>
          <p:spPr>
            <a:xfrm>
              <a:off x="3382096" y="5143990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Followers</a:t>
              </a:r>
              <a:endParaRPr lang="en-US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sp>
        <p:nvSpPr>
          <p:cNvPr id="2162" name="Freeform 5">
            <a:extLst>
              <a:ext uri="{FF2B5EF4-FFF2-40B4-BE49-F238E27FC236}">
                <a16:creationId xmlns:a16="http://schemas.microsoft.com/office/drawing/2014/main" id="{C034158C-DAA3-49EC-9B0A-D79C3DEA859C}"/>
              </a:ext>
            </a:extLst>
          </p:cNvPr>
          <p:cNvSpPr>
            <a:spLocks noEditPoints="1"/>
          </p:cNvSpPr>
          <p:nvPr/>
        </p:nvSpPr>
        <p:spPr bwMode="auto">
          <a:xfrm>
            <a:off x="1013508" y="4931772"/>
            <a:ext cx="347791" cy="246153"/>
          </a:xfrm>
          <a:custGeom>
            <a:avLst/>
            <a:gdLst>
              <a:gd name="T0" fmla="*/ 1475 w 1475"/>
              <a:gd name="T1" fmla="*/ 288 h 1043"/>
              <a:gd name="T2" fmla="*/ 1475 w 1475"/>
              <a:gd name="T3" fmla="*/ 755 h 1043"/>
              <a:gd name="T4" fmla="*/ 1472 w 1475"/>
              <a:gd name="T5" fmla="*/ 772 h 1043"/>
              <a:gd name="T6" fmla="*/ 1418 w 1475"/>
              <a:gd name="T7" fmla="*/ 914 h 1043"/>
              <a:gd name="T8" fmla="*/ 1161 w 1475"/>
              <a:gd name="T9" fmla="*/ 1043 h 1043"/>
              <a:gd name="T10" fmla="*/ 316 w 1475"/>
              <a:gd name="T11" fmla="*/ 1043 h 1043"/>
              <a:gd name="T12" fmla="*/ 291 w 1475"/>
              <a:gd name="T13" fmla="*/ 1042 h 1043"/>
              <a:gd name="T14" fmla="*/ 12 w 1475"/>
              <a:gd name="T15" fmla="*/ 816 h 1043"/>
              <a:gd name="T16" fmla="*/ 0 w 1475"/>
              <a:gd name="T17" fmla="*/ 755 h 1043"/>
              <a:gd name="T18" fmla="*/ 0 w 1475"/>
              <a:gd name="T19" fmla="*/ 288 h 1043"/>
              <a:gd name="T20" fmla="*/ 3 w 1475"/>
              <a:gd name="T21" fmla="*/ 272 h 1043"/>
              <a:gd name="T22" fmla="*/ 57 w 1475"/>
              <a:gd name="T23" fmla="*/ 129 h 1043"/>
              <a:gd name="T24" fmla="*/ 314 w 1475"/>
              <a:gd name="T25" fmla="*/ 1 h 1043"/>
              <a:gd name="T26" fmla="*/ 1160 w 1475"/>
              <a:gd name="T27" fmla="*/ 1 h 1043"/>
              <a:gd name="T28" fmla="*/ 1184 w 1475"/>
              <a:gd name="T29" fmla="*/ 1 h 1043"/>
              <a:gd name="T30" fmla="*/ 1464 w 1475"/>
              <a:gd name="T31" fmla="*/ 228 h 1043"/>
              <a:gd name="T32" fmla="*/ 1475 w 1475"/>
              <a:gd name="T33" fmla="*/ 288 h 1043"/>
              <a:gd name="T34" fmla="*/ 535 w 1475"/>
              <a:gd name="T35" fmla="*/ 521 h 1043"/>
              <a:gd name="T36" fmla="*/ 535 w 1475"/>
              <a:gd name="T37" fmla="*/ 711 h 1043"/>
              <a:gd name="T38" fmla="*/ 567 w 1475"/>
              <a:gd name="T39" fmla="*/ 732 h 1043"/>
              <a:gd name="T40" fmla="*/ 953 w 1475"/>
              <a:gd name="T41" fmla="*/ 547 h 1043"/>
              <a:gd name="T42" fmla="*/ 970 w 1475"/>
              <a:gd name="T43" fmla="*/ 528 h 1043"/>
              <a:gd name="T44" fmla="*/ 953 w 1475"/>
              <a:gd name="T45" fmla="*/ 508 h 1043"/>
              <a:gd name="T46" fmla="*/ 568 w 1475"/>
              <a:gd name="T47" fmla="*/ 313 h 1043"/>
              <a:gd name="T48" fmla="*/ 535 w 1475"/>
              <a:gd name="T49" fmla="*/ 334 h 1043"/>
              <a:gd name="T50" fmla="*/ 535 w 1475"/>
              <a:gd name="T51" fmla="*/ 521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5" h="1043">
                <a:moveTo>
                  <a:pt x="1475" y="288"/>
                </a:moveTo>
                <a:cubicBezTo>
                  <a:pt x="1475" y="444"/>
                  <a:pt x="1475" y="600"/>
                  <a:pt x="1475" y="755"/>
                </a:cubicBezTo>
                <a:cubicBezTo>
                  <a:pt x="1474" y="761"/>
                  <a:pt x="1473" y="766"/>
                  <a:pt x="1472" y="772"/>
                </a:cubicBezTo>
                <a:cubicBezTo>
                  <a:pt x="1467" y="824"/>
                  <a:pt x="1449" y="872"/>
                  <a:pt x="1418" y="914"/>
                </a:cubicBezTo>
                <a:cubicBezTo>
                  <a:pt x="1355" y="1001"/>
                  <a:pt x="1268" y="1043"/>
                  <a:pt x="1161" y="1043"/>
                </a:cubicBezTo>
                <a:cubicBezTo>
                  <a:pt x="879" y="1043"/>
                  <a:pt x="598" y="1043"/>
                  <a:pt x="316" y="1043"/>
                </a:cubicBezTo>
                <a:cubicBezTo>
                  <a:pt x="308" y="1043"/>
                  <a:pt x="300" y="1043"/>
                  <a:pt x="291" y="1042"/>
                </a:cubicBezTo>
                <a:cubicBezTo>
                  <a:pt x="159" y="1036"/>
                  <a:pt x="44" y="943"/>
                  <a:pt x="12" y="816"/>
                </a:cubicBezTo>
                <a:cubicBezTo>
                  <a:pt x="7" y="796"/>
                  <a:pt x="4" y="775"/>
                  <a:pt x="0" y="755"/>
                </a:cubicBezTo>
                <a:cubicBezTo>
                  <a:pt x="0" y="600"/>
                  <a:pt x="0" y="444"/>
                  <a:pt x="0" y="288"/>
                </a:cubicBezTo>
                <a:cubicBezTo>
                  <a:pt x="1" y="283"/>
                  <a:pt x="2" y="277"/>
                  <a:pt x="3" y="272"/>
                </a:cubicBezTo>
                <a:cubicBezTo>
                  <a:pt x="9" y="219"/>
                  <a:pt x="27" y="172"/>
                  <a:pt x="57" y="129"/>
                </a:cubicBezTo>
                <a:cubicBezTo>
                  <a:pt x="121" y="43"/>
                  <a:pt x="207" y="1"/>
                  <a:pt x="314" y="1"/>
                </a:cubicBezTo>
                <a:cubicBezTo>
                  <a:pt x="596" y="0"/>
                  <a:pt x="878" y="0"/>
                  <a:pt x="1160" y="1"/>
                </a:cubicBezTo>
                <a:cubicBezTo>
                  <a:pt x="1168" y="1"/>
                  <a:pt x="1176" y="1"/>
                  <a:pt x="1184" y="1"/>
                </a:cubicBezTo>
                <a:cubicBezTo>
                  <a:pt x="1316" y="7"/>
                  <a:pt x="1431" y="100"/>
                  <a:pt x="1464" y="228"/>
                </a:cubicBezTo>
                <a:cubicBezTo>
                  <a:pt x="1469" y="248"/>
                  <a:pt x="1472" y="268"/>
                  <a:pt x="1475" y="288"/>
                </a:cubicBezTo>
                <a:close/>
                <a:moveTo>
                  <a:pt x="535" y="521"/>
                </a:moveTo>
                <a:cubicBezTo>
                  <a:pt x="535" y="584"/>
                  <a:pt x="535" y="648"/>
                  <a:pt x="535" y="711"/>
                </a:cubicBezTo>
                <a:cubicBezTo>
                  <a:pt x="535" y="736"/>
                  <a:pt x="545" y="742"/>
                  <a:pt x="567" y="732"/>
                </a:cubicBezTo>
                <a:cubicBezTo>
                  <a:pt x="696" y="670"/>
                  <a:pt x="824" y="609"/>
                  <a:pt x="953" y="547"/>
                </a:cubicBezTo>
                <a:cubicBezTo>
                  <a:pt x="960" y="544"/>
                  <a:pt x="970" y="535"/>
                  <a:pt x="970" y="528"/>
                </a:cubicBezTo>
                <a:cubicBezTo>
                  <a:pt x="970" y="521"/>
                  <a:pt x="960" y="512"/>
                  <a:pt x="953" y="508"/>
                </a:cubicBezTo>
                <a:cubicBezTo>
                  <a:pt x="825" y="443"/>
                  <a:pt x="696" y="378"/>
                  <a:pt x="568" y="313"/>
                </a:cubicBezTo>
                <a:cubicBezTo>
                  <a:pt x="545" y="302"/>
                  <a:pt x="535" y="308"/>
                  <a:pt x="535" y="334"/>
                </a:cubicBezTo>
                <a:cubicBezTo>
                  <a:pt x="535" y="396"/>
                  <a:pt x="535" y="459"/>
                  <a:pt x="535" y="52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63" name="Group 2162">
            <a:extLst>
              <a:ext uri="{FF2B5EF4-FFF2-40B4-BE49-F238E27FC236}">
                <a16:creationId xmlns:a16="http://schemas.microsoft.com/office/drawing/2014/main" id="{AC9335F9-DBBF-4957-A1C6-1BDB7C4A7253}"/>
              </a:ext>
            </a:extLst>
          </p:cNvPr>
          <p:cNvGrpSpPr/>
          <p:nvPr/>
        </p:nvGrpSpPr>
        <p:grpSpPr>
          <a:xfrm>
            <a:off x="3025441" y="4946210"/>
            <a:ext cx="276999" cy="276999"/>
            <a:chOff x="-7704137" y="-3174"/>
            <a:chExt cx="6948487" cy="6948487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</p:grpSpPr>
        <p:sp>
          <p:nvSpPr>
            <p:cNvPr id="2164" name="Freeform 9">
              <a:extLst>
                <a:ext uri="{FF2B5EF4-FFF2-40B4-BE49-F238E27FC236}">
                  <a16:creationId xmlns:a16="http://schemas.microsoft.com/office/drawing/2014/main" id="{9B34DF88-9D0B-49E0-813E-58FC76314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704137" y="-3174"/>
              <a:ext cx="6948487" cy="6948487"/>
            </a:xfrm>
            <a:custGeom>
              <a:avLst/>
              <a:gdLst>
                <a:gd name="T0" fmla="*/ 1638 w 1638"/>
                <a:gd name="T1" fmla="*/ 461 h 1638"/>
                <a:gd name="T2" fmla="*/ 1638 w 1638"/>
                <a:gd name="T3" fmla="*/ 1181 h 1638"/>
                <a:gd name="T4" fmla="*/ 1621 w 1638"/>
                <a:gd name="T5" fmla="*/ 1263 h 1638"/>
                <a:gd name="T6" fmla="*/ 1315 w 1638"/>
                <a:gd name="T7" fmla="*/ 1604 h 1638"/>
                <a:gd name="T8" fmla="*/ 1177 w 1638"/>
                <a:gd name="T9" fmla="*/ 1638 h 1638"/>
                <a:gd name="T10" fmla="*/ 460 w 1638"/>
                <a:gd name="T11" fmla="*/ 1638 h 1638"/>
                <a:gd name="T12" fmla="*/ 445 w 1638"/>
                <a:gd name="T13" fmla="*/ 1635 h 1638"/>
                <a:gd name="T14" fmla="*/ 277 w 1638"/>
                <a:gd name="T15" fmla="*/ 1582 h 1638"/>
                <a:gd name="T16" fmla="*/ 18 w 1638"/>
                <a:gd name="T17" fmla="*/ 1264 h 1638"/>
                <a:gd name="T18" fmla="*/ 0 w 1638"/>
                <a:gd name="T19" fmla="*/ 1178 h 1638"/>
                <a:gd name="T20" fmla="*/ 0 w 1638"/>
                <a:gd name="T21" fmla="*/ 461 h 1638"/>
                <a:gd name="T22" fmla="*/ 6 w 1638"/>
                <a:gd name="T23" fmla="*/ 428 h 1638"/>
                <a:gd name="T24" fmla="*/ 325 w 1638"/>
                <a:gd name="T25" fmla="*/ 34 h 1638"/>
                <a:gd name="T26" fmla="*/ 457 w 1638"/>
                <a:gd name="T27" fmla="*/ 0 h 1638"/>
                <a:gd name="T28" fmla="*/ 1177 w 1638"/>
                <a:gd name="T29" fmla="*/ 0 h 1638"/>
                <a:gd name="T30" fmla="*/ 1262 w 1638"/>
                <a:gd name="T31" fmla="*/ 17 h 1638"/>
                <a:gd name="T32" fmla="*/ 1605 w 1638"/>
                <a:gd name="T33" fmla="*/ 326 h 1638"/>
                <a:gd name="T34" fmla="*/ 1638 w 1638"/>
                <a:gd name="T35" fmla="*/ 461 h 1638"/>
                <a:gd name="T36" fmla="*/ 836 w 1638"/>
                <a:gd name="T37" fmla="*/ 1484 h 1638"/>
                <a:gd name="T38" fmla="*/ 1151 w 1638"/>
                <a:gd name="T39" fmla="*/ 1481 h 1638"/>
                <a:gd name="T40" fmla="*/ 1426 w 1638"/>
                <a:gd name="T41" fmla="*/ 1319 h 1638"/>
                <a:gd name="T42" fmla="*/ 1484 w 1638"/>
                <a:gd name="T43" fmla="*/ 1114 h 1638"/>
                <a:gd name="T44" fmla="*/ 1484 w 1638"/>
                <a:gd name="T45" fmla="*/ 574 h 1638"/>
                <a:gd name="T46" fmla="*/ 1481 w 1638"/>
                <a:gd name="T47" fmla="*/ 486 h 1638"/>
                <a:gd name="T48" fmla="*/ 1318 w 1638"/>
                <a:gd name="T49" fmla="*/ 212 h 1638"/>
                <a:gd name="T50" fmla="*/ 1113 w 1638"/>
                <a:gd name="T51" fmla="*/ 154 h 1638"/>
                <a:gd name="T52" fmla="*/ 579 w 1638"/>
                <a:gd name="T53" fmla="*/ 154 h 1638"/>
                <a:gd name="T54" fmla="*/ 485 w 1638"/>
                <a:gd name="T55" fmla="*/ 157 h 1638"/>
                <a:gd name="T56" fmla="*/ 194 w 1638"/>
                <a:gd name="T57" fmla="*/ 350 h 1638"/>
                <a:gd name="T58" fmla="*/ 154 w 1638"/>
                <a:gd name="T59" fmla="*/ 526 h 1638"/>
                <a:gd name="T60" fmla="*/ 154 w 1638"/>
                <a:gd name="T61" fmla="*/ 1073 h 1638"/>
                <a:gd name="T62" fmla="*/ 156 w 1638"/>
                <a:gd name="T63" fmla="*/ 1154 h 1638"/>
                <a:gd name="T64" fmla="*/ 292 w 1638"/>
                <a:gd name="T65" fmla="*/ 1407 h 1638"/>
                <a:gd name="T66" fmla="*/ 521 w 1638"/>
                <a:gd name="T67" fmla="*/ 1484 h 1638"/>
                <a:gd name="T68" fmla="*/ 836 w 1638"/>
                <a:gd name="T69" fmla="*/ 1484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38" h="1638">
                  <a:moveTo>
                    <a:pt x="1638" y="461"/>
                  </a:moveTo>
                  <a:cubicBezTo>
                    <a:pt x="1638" y="701"/>
                    <a:pt x="1638" y="941"/>
                    <a:pt x="1638" y="1181"/>
                  </a:cubicBezTo>
                  <a:cubicBezTo>
                    <a:pt x="1631" y="1208"/>
                    <a:pt x="1629" y="1236"/>
                    <a:pt x="1621" y="1263"/>
                  </a:cubicBezTo>
                  <a:cubicBezTo>
                    <a:pt x="1572" y="1425"/>
                    <a:pt x="1470" y="1538"/>
                    <a:pt x="1315" y="1604"/>
                  </a:cubicBezTo>
                  <a:cubicBezTo>
                    <a:pt x="1271" y="1622"/>
                    <a:pt x="1224" y="1630"/>
                    <a:pt x="1177" y="1638"/>
                  </a:cubicBezTo>
                  <a:cubicBezTo>
                    <a:pt x="938" y="1638"/>
                    <a:pt x="699" y="1638"/>
                    <a:pt x="460" y="1638"/>
                  </a:cubicBezTo>
                  <a:cubicBezTo>
                    <a:pt x="455" y="1637"/>
                    <a:pt x="450" y="1636"/>
                    <a:pt x="445" y="1635"/>
                  </a:cubicBezTo>
                  <a:cubicBezTo>
                    <a:pt x="386" y="1627"/>
                    <a:pt x="329" y="1610"/>
                    <a:pt x="277" y="1582"/>
                  </a:cubicBezTo>
                  <a:cubicBezTo>
                    <a:pt x="146" y="1512"/>
                    <a:pt x="59" y="1406"/>
                    <a:pt x="18" y="1264"/>
                  </a:cubicBezTo>
                  <a:cubicBezTo>
                    <a:pt x="9" y="1235"/>
                    <a:pt x="6" y="1206"/>
                    <a:pt x="0" y="1178"/>
                  </a:cubicBezTo>
                  <a:cubicBezTo>
                    <a:pt x="0" y="939"/>
                    <a:pt x="0" y="700"/>
                    <a:pt x="0" y="461"/>
                  </a:cubicBezTo>
                  <a:cubicBezTo>
                    <a:pt x="2" y="450"/>
                    <a:pt x="4" y="439"/>
                    <a:pt x="6" y="428"/>
                  </a:cubicBezTo>
                  <a:cubicBezTo>
                    <a:pt x="42" y="240"/>
                    <a:pt x="149" y="109"/>
                    <a:pt x="325" y="34"/>
                  </a:cubicBezTo>
                  <a:cubicBezTo>
                    <a:pt x="367" y="16"/>
                    <a:pt x="412" y="9"/>
                    <a:pt x="457" y="0"/>
                  </a:cubicBezTo>
                  <a:cubicBezTo>
                    <a:pt x="697" y="0"/>
                    <a:pt x="937" y="0"/>
                    <a:pt x="1177" y="0"/>
                  </a:cubicBezTo>
                  <a:cubicBezTo>
                    <a:pt x="1205" y="6"/>
                    <a:pt x="1234" y="9"/>
                    <a:pt x="1262" y="17"/>
                  </a:cubicBezTo>
                  <a:cubicBezTo>
                    <a:pt x="1425" y="65"/>
                    <a:pt x="1539" y="169"/>
                    <a:pt x="1605" y="326"/>
                  </a:cubicBezTo>
                  <a:cubicBezTo>
                    <a:pt x="1622" y="369"/>
                    <a:pt x="1630" y="415"/>
                    <a:pt x="1638" y="461"/>
                  </a:cubicBezTo>
                  <a:close/>
                  <a:moveTo>
                    <a:pt x="836" y="1484"/>
                  </a:moveTo>
                  <a:cubicBezTo>
                    <a:pt x="929" y="1482"/>
                    <a:pt x="1040" y="1488"/>
                    <a:pt x="1151" y="1481"/>
                  </a:cubicBezTo>
                  <a:cubicBezTo>
                    <a:pt x="1270" y="1473"/>
                    <a:pt x="1361" y="1417"/>
                    <a:pt x="1426" y="1319"/>
                  </a:cubicBezTo>
                  <a:cubicBezTo>
                    <a:pt x="1467" y="1257"/>
                    <a:pt x="1483" y="1188"/>
                    <a:pt x="1484" y="1114"/>
                  </a:cubicBezTo>
                  <a:cubicBezTo>
                    <a:pt x="1484" y="934"/>
                    <a:pt x="1484" y="754"/>
                    <a:pt x="1484" y="574"/>
                  </a:cubicBezTo>
                  <a:cubicBezTo>
                    <a:pt x="1484" y="544"/>
                    <a:pt x="1484" y="515"/>
                    <a:pt x="1481" y="486"/>
                  </a:cubicBezTo>
                  <a:cubicBezTo>
                    <a:pt x="1471" y="368"/>
                    <a:pt x="1416" y="277"/>
                    <a:pt x="1318" y="212"/>
                  </a:cubicBezTo>
                  <a:cubicBezTo>
                    <a:pt x="1256" y="170"/>
                    <a:pt x="1187" y="155"/>
                    <a:pt x="1113" y="154"/>
                  </a:cubicBezTo>
                  <a:cubicBezTo>
                    <a:pt x="935" y="154"/>
                    <a:pt x="757" y="154"/>
                    <a:pt x="579" y="154"/>
                  </a:cubicBezTo>
                  <a:cubicBezTo>
                    <a:pt x="547" y="154"/>
                    <a:pt x="516" y="154"/>
                    <a:pt x="485" y="157"/>
                  </a:cubicBezTo>
                  <a:cubicBezTo>
                    <a:pt x="353" y="169"/>
                    <a:pt x="257" y="235"/>
                    <a:pt x="194" y="350"/>
                  </a:cubicBezTo>
                  <a:cubicBezTo>
                    <a:pt x="164" y="405"/>
                    <a:pt x="154" y="464"/>
                    <a:pt x="154" y="526"/>
                  </a:cubicBezTo>
                  <a:cubicBezTo>
                    <a:pt x="154" y="708"/>
                    <a:pt x="154" y="891"/>
                    <a:pt x="154" y="1073"/>
                  </a:cubicBezTo>
                  <a:cubicBezTo>
                    <a:pt x="154" y="1100"/>
                    <a:pt x="154" y="1127"/>
                    <a:pt x="156" y="1154"/>
                  </a:cubicBezTo>
                  <a:cubicBezTo>
                    <a:pt x="165" y="1259"/>
                    <a:pt x="211" y="1343"/>
                    <a:pt x="292" y="1407"/>
                  </a:cubicBezTo>
                  <a:cubicBezTo>
                    <a:pt x="359" y="1461"/>
                    <a:pt x="437" y="1484"/>
                    <a:pt x="521" y="1484"/>
                  </a:cubicBezTo>
                  <a:cubicBezTo>
                    <a:pt x="620" y="1484"/>
                    <a:pt x="719" y="1484"/>
                    <a:pt x="836" y="14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5" name="Freeform 10">
              <a:extLst>
                <a:ext uri="{FF2B5EF4-FFF2-40B4-BE49-F238E27FC236}">
                  <a16:creationId xmlns:a16="http://schemas.microsoft.com/office/drawing/2014/main" id="{C0072490-61C3-46BF-BD2A-F1979CA8D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972175" y="1728788"/>
              <a:ext cx="3486150" cy="3486150"/>
            </a:xfrm>
            <a:custGeom>
              <a:avLst/>
              <a:gdLst>
                <a:gd name="T0" fmla="*/ 821 w 822"/>
                <a:gd name="T1" fmla="*/ 411 h 822"/>
                <a:gd name="T2" fmla="*/ 412 w 822"/>
                <a:gd name="T3" fmla="*/ 821 h 822"/>
                <a:gd name="T4" fmla="*/ 1 w 822"/>
                <a:gd name="T5" fmla="*/ 411 h 822"/>
                <a:gd name="T6" fmla="*/ 412 w 822"/>
                <a:gd name="T7" fmla="*/ 1 h 822"/>
                <a:gd name="T8" fmla="*/ 821 w 822"/>
                <a:gd name="T9" fmla="*/ 411 h 822"/>
                <a:gd name="T10" fmla="*/ 156 w 822"/>
                <a:gd name="T11" fmla="*/ 411 h 822"/>
                <a:gd name="T12" fmla="*/ 411 w 822"/>
                <a:gd name="T13" fmla="*/ 666 h 822"/>
                <a:gd name="T14" fmla="*/ 666 w 822"/>
                <a:gd name="T15" fmla="*/ 411 h 822"/>
                <a:gd name="T16" fmla="*/ 411 w 822"/>
                <a:gd name="T17" fmla="*/ 156 h 822"/>
                <a:gd name="T18" fmla="*/ 156 w 822"/>
                <a:gd name="T19" fmla="*/ 411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2" h="822">
                  <a:moveTo>
                    <a:pt x="821" y="411"/>
                  </a:moveTo>
                  <a:cubicBezTo>
                    <a:pt x="822" y="638"/>
                    <a:pt x="639" y="821"/>
                    <a:pt x="412" y="821"/>
                  </a:cubicBezTo>
                  <a:cubicBezTo>
                    <a:pt x="185" y="822"/>
                    <a:pt x="1" y="638"/>
                    <a:pt x="1" y="411"/>
                  </a:cubicBezTo>
                  <a:cubicBezTo>
                    <a:pt x="0" y="184"/>
                    <a:pt x="184" y="0"/>
                    <a:pt x="412" y="1"/>
                  </a:cubicBezTo>
                  <a:cubicBezTo>
                    <a:pt x="638" y="1"/>
                    <a:pt x="821" y="184"/>
                    <a:pt x="821" y="411"/>
                  </a:cubicBezTo>
                  <a:close/>
                  <a:moveTo>
                    <a:pt x="156" y="411"/>
                  </a:moveTo>
                  <a:cubicBezTo>
                    <a:pt x="156" y="551"/>
                    <a:pt x="272" y="666"/>
                    <a:pt x="411" y="666"/>
                  </a:cubicBezTo>
                  <a:cubicBezTo>
                    <a:pt x="550" y="666"/>
                    <a:pt x="666" y="550"/>
                    <a:pt x="666" y="411"/>
                  </a:cubicBezTo>
                  <a:cubicBezTo>
                    <a:pt x="665" y="271"/>
                    <a:pt x="550" y="156"/>
                    <a:pt x="411" y="156"/>
                  </a:cubicBezTo>
                  <a:cubicBezTo>
                    <a:pt x="271" y="157"/>
                    <a:pt x="155" y="272"/>
                    <a:pt x="156" y="4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6" name="Freeform 11">
              <a:extLst>
                <a:ext uri="{FF2B5EF4-FFF2-40B4-BE49-F238E27FC236}">
                  <a16:creationId xmlns:a16="http://schemas.microsoft.com/office/drawing/2014/main" id="{BF16F1C9-6600-4687-A3B2-3FEA03F14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00325" y="1363663"/>
              <a:ext cx="479425" cy="479425"/>
            </a:xfrm>
            <a:custGeom>
              <a:avLst/>
              <a:gdLst>
                <a:gd name="T0" fmla="*/ 112 w 113"/>
                <a:gd name="T1" fmla="*/ 57 h 113"/>
                <a:gd name="T2" fmla="*/ 56 w 113"/>
                <a:gd name="T3" fmla="*/ 112 h 113"/>
                <a:gd name="T4" fmla="*/ 1 w 113"/>
                <a:gd name="T5" fmla="*/ 56 h 113"/>
                <a:gd name="T6" fmla="*/ 58 w 113"/>
                <a:gd name="T7" fmla="*/ 1 h 113"/>
                <a:gd name="T8" fmla="*/ 112 w 113"/>
                <a:gd name="T9" fmla="*/ 5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3">
                  <a:moveTo>
                    <a:pt x="112" y="57"/>
                  </a:moveTo>
                  <a:cubicBezTo>
                    <a:pt x="112" y="87"/>
                    <a:pt x="86" y="113"/>
                    <a:pt x="56" y="112"/>
                  </a:cubicBezTo>
                  <a:cubicBezTo>
                    <a:pt x="26" y="112"/>
                    <a:pt x="0" y="85"/>
                    <a:pt x="1" y="56"/>
                  </a:cubicBezTo>
                  <a:cubicBezTo>
                    <a:pt x="2" y="25"/>
                    <a:pt x="27" y="0"/>
                    <a:pt x="58" y="1"/>
                  </a:cubicBezTo>
                  <a:cubicBezTo>
                    <a:pt x="87" y="2"/>
                    <a:pt x="113" y="28"/>
                    <a:pt x="1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46ED6055-F318-40FF-9239-0A49678823CF}"/>
              </a:ext>
            </a:extLst>
          </p:cNvPr>
          <p:cNvGrpSpPr/>
          <p:nvPr/>
        </p:nvGrpSpPr>
        <p:grpSpPr>
          <a:xfrm>
            <a:off x="9406744" y="3991750"/>
            <a:ext cx="1258910" cy="1948661"/>
            <a:chOff x="-6850062" y="936626"/>
            <a:chExt cx="3430586" cy="5310187"/>
          </a:xfrm>
        </p:grpSpPr>
        <p:sp>
          <p:nvSpPr>
            <p:cNvPr id="191" name="Oval 820">
              <a:extLst>
                <a:ext uri="{FF2B5EF4-FFF2-40B4-BE49-F238E27FC236}">
                  <a16:creationId xmlns:a16="http://schemas.microsoft.com/office/drawing/2014/main" id="{FD6BB974-CD5E-404F-AFAA-D48CCF852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08763" y="5919788"/>
              <a:ext cx="3189287" cy="327025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821">
              <a:extLst>
                <a:ext uri="{FF2B5EF4-FFF2-40B4-BE49-F238E27FC236}">
                  <a16:creationId xmlns:a16="http://schemas.microsoft.com/office/drawing/2014/main" id="{A7384B2B-13BF-4B23-BE39-02550207A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83238" y="5818188"/>
              <a:ext cx="436562" cy="347662"/>
            </a:xfrm>
            <a:custGeom>
              <a:avLst/>
              <a:gdLst>
                <a:gd name="T0" fmla="*/ 44 w 103"/>
                <a:gd name="T1" fmla="*/ 74 h 82"/>
                <a:gd name="T2" fmla="*/ 9 w 103"/>
                <a:gd name="T3" fmla="*/ 61 h 82"/>
                <a:gd name="T4" fmla="*/ 8 w 103"/>
                <a:gd name="T5" fmla="*/ 39 h 82"/>
                <a:gd name="T6" fmla="*/ 21 w 103"/>
                <a:gd name="T7" fmla="*/ 32 h 82"/>
                <a:gd name="T8" fmla="*/ 28 w 103"/>
                <a:gd name="T9" fmla="*/ 29 h 82"/>
                <a:gd name="T10" fmla="*/ 33 w 103"/>
                <a:gd name="T11" fmla="*/ 24 h 82"/>
                <a:gd name="T12" fmla="*/ 37 w 103"/>
                <a:gd name="T13" fmla="*/ 11 h 82"/>
                <a:gd name="T14" fmla="*/ 85 w 103"/>
                <a:gd name="T15" fmla="*/ 11 h 82"/>
                <a:gd name="T16" fmla="*/ 90 w 103"/>
                <a:gd name="T17" fmla="*/ 18 h 82"/>
                <a:gd name="T18" fmla="*/ 95 w 103"/>
                <a:gd name="T19" fmla="*/ 42 h 82"/>
                <a:gd name="T20" fmla="*/ 100 w 103"/>
                <a:gd name="T21" fmla="*/ 68 h 82"/>
                <a:gd name="T22" fmla="*/ 44 w 103"/>
                <a:gd name="T2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2">
                  <a:moveTo>
                    <a:pt x="44" y="74"/>
                  </a:moveTo>
                  <a:cubicBezTo>
                    <a:pt x="9" y="61"/>
                    <a:pt x="9" y="61"/>
                    <a:pt x="9" y="61"/>
                  </a:cubicBezTo>
                  <a:cubicBezTo>
                    <a:pt x="0" y="54"/>
                    <a:pt x="3" y="45"/>
                    <a:pt x="8" y="39"/>
                  </a:cubicBezTo>
                  <a:cubicBezTo>
                    <a:pt x="11" y="34"/>
                    <a:pt x="16" y="32"/>
                    <a:pt x="21" y="32"/>
                  </a:cubicBezTo>
                  <a:cubicBezTo>
                    <a:pt x="24" y="31"/>
                    <a:pt x="26" y="31"/>
                    <a:pt x="28" y="29"/>
                  </a:cubicBezTo>
                  <a:cubicBezTo>
                    <a:pt x="30" y="28"/>
                    <a:pt x="32" y="27"/>
                    <a:pt x="33" y="24"/>
                  </a:cubicBezTo>
                  <a:cubicBezTo>
                    <a:pt x="36" y="21"/>
                    <a:pt x="37" y="16"/>
                    <a:pt x="37" y="11"/>
                  </a:cubicBezTo>
                  <a:cubicBezTo>
                    <a:pt x="37" y="11"/>
                    <a:pt x="75" y="0"/>
                    <a:pt x="85" y="11"/>
                  </a:cubicBezTo>
                  <a:cubicBezTo>
                    <a:pt x="87" y="13"/>
                    <a:pt x="89" y="15"/>
                    <a:pt x="90" y="18"/>
                  </a:cubicBezTo>
                  <a:cubicBezTo>
                    <a:pt x="93" y="26"/>
                    <a:pt x="95" y="34"/>
                    <a:pt x="95" y="42"/>
                  </a:cubicBezTo>
                  <a:cubicBezTo>
                    <a:pt x="95" y="42"/>
                    <a:pt x="97" y="54"/>
                    <a:pt x="100" y="68"/>
                  </a:cubicBezTo>
                  <a:cubicBezTo>
                    <a:pt x="103" y="82"/>
                    <a:pt x="44" y="74"/>
                    <a:pt x="44" y="74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22">
              <a:extLst>
                <a:ext uri="{FF2B5EF4-FFF2-40B4-BE49-F238E27FC236}">
                  <a16:creationId xmlns:a16="http://schemas.microsoft.com/office/drawing/2014/main" id="{79113ED9-1E84-463F-ACB0-940C0DDF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746750"/>
              <a:ext cx="436562" cy="347662"/>
            </a:xfrm>
            <a:custGeom>
              <a:avLst/>
              <a:gdLst>
                <a:gd name="T0" fmla="*/ 44 w 103"/>
                <a:gd name="T1" fmla="*/ 74 h 82"/>
                <a:gd name="T2" fmla="*/ 10 w 103"/>
                <a:gd name="T3" fmla="*/ 62 h 82"/>
                <a:gd name="T4" fmla="*/ 8 w 103"/>
                <a:gd name="T5" fmla="*/ 39 h 82"/>
                <a:gd name="T6" fmla="*/ 22 w 103"/>
                <a:gd name="T7" fmla="*/ 32 h 82"/>
                <a:gd name="T8" fmla="*/ 26 w 103"/>
                <a:gd name="T9" fmla="*/ 31 h 82"/>
                <a:gd name="T10" fmla="*/ 28 w 103"/>
                <a:gd name="T11" fmla="*/ 30 h 82"/>
                <a:gd name="T12" fmla="*/ 38 w 103"/>
                <a:gd name="T13" fmla="*/ 11 h 82"/>
                <a:gd name="T14" fmla="*/ 86 w 103"/>
                <a:gd name="T15" fmla="*/ 11 h 82"/>
                <a:gd name="T16" fmla="*/ 89 w 103"/>
                <a:gd name="T17" fmla="*/ 16 h 82"/>
                <a:gd name="T18" fmla="*/ 95 w 103"/>
                <a:gd name="T19" fmla="*/ 42 h 82"/>
                <a:gd name="T20" fmla="*/ 100 w 103"/>
                <a:gd name="T21" fmla="*/ 68 h 82"/>
                <a:gd name="T22" fmla="*/ 44 w 103"/>
                <a:gd name="T2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2">
                  <a:moveTo>
                    <a:pt x="44" y="74"/>
                  </a:moveTo>
                  <a:cubicBezTo>
                    <a:pt x="10" y="62"/>
                    <a:pt x="10" y="62"/>
                    <a:pt x="10" y="62"/>
                  </a:cubicBezTo>
                  <a:cubicBezTo>
                    <a:pt x="0" y="54"/>
                    <a:pt x="3" y="45"/>
                    <a:pt x="8" y="39"/>
                  </a:cubicBezTo>
                  <a:cubicBezTo>
                    <a:pt x="11" y="35"/>
                    <a:pt x="16" y="32"/>
                    <a:pt x="22" y="32"/>
                  </a:cubicBezTo>
                  <a:cubicBezTo>
                    <a:pt x="23" y="32"/>
                    <a:pt x="24" y="32"/>
                    <a:pt x="26" y="31"/>
                  </a:cubicBezTo>
                  <a:cubicBezTo>
                    <a:pt x="27" y="31"/>
                    <a:pt x="27" y="30"/>
                    <a:pt x="28" y="30"/>
                  </a:cubicBezTo>
                  <a:cubicBezTo>
                    <a:pt x="38" y="24"/>
                    <a:pt x="38" y="11"/>
                    <a:pt x="38" y="11"/>
                  </a:cubicBezTo>
                  <a:cubicBezTo>
                    <a:pt x="38" y="11"/>
                    <a:pt x="75" y="0"/>
                    <a:pt x="86" y="11"/>
                  </a:cubicBezTo>
                  <a:cubicBezTo>
                    <a:pt x="87" y="13"/>
                    <a:pt x="88" y="15"/>
                    <a:pt x="89" y="16"/>
                  </a:cubicBezTo>
                  <a:cubicBezTo>
                    <a:pt x="93" y="24"/>
                    <a:pt x="95" y="33"/>
                    <a:pt x="95" y="42"/>
                  </a:cubicBezTo>
                  <a:cubicBezTo>
                    <a:pt x="95" y="42"/>
                    <a:pt x="97" y="54"/>
                    <a:pt x="100" y="68"/>
                  </a:cubicBezTo>
                  <a:cubicBezTo>
                    <a:pt x="103" y="82"/>
                    <a:pt x="44" y="74"/>
                    <a:pt x="44" y="74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23">
              <a:extLst>
                <a:ext uri="{FF2B5EF4-FFF2-40B4-BE49-F238E27FC236}">
                  <a16:creationId xmlns:a16="http://schemas.microsoft.com/office/drawing/2014/main" id="{262527B9-9B40-4AA4-A703-32E7FBA15A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443538" y="5878513"/>
              <a:ext cx="242887" cy="41275"/>
            </a:xfrm>
            <a:custGeom>
              <a:avLst/>
              <a:gdLst>
                <a:gd name="T0" fmla="*/ 2 w 57"/>
                <a:gd name="T1" fmla="*/ 6 h 10"/>
                <a:gd name="T2" fmla="*/ 2 w 57"/>
                <a:gd name="T3" fmla="*/ 6 h 10"/>
                <a:gd name="T4" fmla="*/ 0 w 57"/>
                <a:gd name="T5" fmla="*/ 10 h 10"/>
                <a:gd name="T6" fmla="*/ 0 w 57"/>
                <a:gd name="T7" fmla="*/ 10 h 10"/>
                <a:gd name="T8" fmla="*/ 2 w 57"/>
                <a:gd name="T9" fmla="*/ 6 h 10"/>
                <a:gd name="T10" fmla="*/ 54 w 57"/>
                <a:gd name="T11" fmla="*/ 0 h 10"/>
                <a:gd name="T12" fmla="*/ 54 w 57"/>
                <a:gd name="T13" fmla="*/ 0 h 10"/>
                <a:gd name="T14" fmla="*/ 57 w 57"/>
                <a:gd name="T15" fmla="*/ 4 h 10"/>
                <a:gd name="T16" fmla="*/ 57 w 57"/>
                <a:gd name="T17" fmla="*/ 4 h 10"/>
                <a:gd name="T18" fmla="*/ 57 w 57"/>
                <a:gd name="T19" fmla="*/ 4 h 10"/>
                <a:gd name="T20" fmla="*/ 54 w 57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0"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2" y="8"/>
                    <a:pt x="2" y="6"/>
                  </a:cubicBezTo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5" y="1"/>
                    <a:pt x="56" y="2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2"/>
                    <a:pt x="55" y="1"/>
                    <a:pt x="5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24">
              <a:extLst>
                <a:ext uri="{FF2B5EF4-FFF2-40B4-BE49-F238E27FC236}">
                  <a16:creationId xmlns:a16="http://schemas.microsoft.com/office/drawing/2014/main" id="{75A5ECC8-668F-45AC-829B-566DFFCA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43538" y="5878513"/>
              <a:ext cx="242887" cy="41275"/>
            </a:xfrm>
            <a:custGeom>
              <a:avLst/>
              <a:gdLst>
                <a:gd name="T0" fmla="*/ 54 w 57"/>
                <a:gd name="T1" fmla="*/ 0 h 10"/>
                <a:gd name="T2" fmla="*/ 2 w 57"/>
                <a:gd name="T3" fmla="*/ 6 h 10"/>
                <a:gd name="T4" fmla="*/ 0 w 57"/>
                <a:gd name="T5" fmla="*/ 10 h 10"/>
                <a:gd name="T6" fmla="*/ 57 w 57"/>
                <a:gd name="T7" fmla="*/ 4 h 10"/>
                <a:gd name="T8" fmla="*/ 57 w 57"/>
                <a:gd name="T9" fmla="*/ 4 h 10"/>
                <a:gd name="T10" fmla="*/ 54 w 5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0">
                  <a:moveTo>
                    <a:pt x="54" y="0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2"/>
                    <a:pt x="55" y="1"/>
                    <a:pt x="54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825">
              <a:extLst>
                <a:ext uri="{FF2B5EF4-FFF2-40B4-BE49-F238E27FC236}">
                  <a16:creationId xmlns:a16="http://schemas.microsoft.com/office/drawing/2014/main" id="{5E8B25D2-FC0F-4C0A-9C61-7F01CD4E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59325" y="5868988"/>
              <a:ext cx="17462" cy="9525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1 h 2"/>
                <a:gd name="T10" fmla="*/ 4 w 4"/>
                <a:gd name="T11" fmla="*/ 0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826">
              <a:extLst>
                <a:ext uri="{FF2B5EF4-FFF2-40B4-BE49-F238E27FC236}">
                  <a16:creationId xmlns:a16="http://schemas.microsoft.com/office/drawing/2014/main" id="{8A1F7F3A-38ED-4802-A1D9-ED04BB5F4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59325" y="5843588"/>
              <a:ext cx="268287" cy="60325"/>
            </a:xfrm>
            <a:custGeom>
              <a:avLst/>
              <a:gdLst>
                <a:gd name="T0" fmla="*/ 63 w 63"/>
                <a:gd name="T1" fmla="*/ 0 h 14"/>
                <a:gd name="T2" fmla="*/ 32 w 63"/>
                <a:gd name="T3" fmla="*/ 10 h 14"/>
                <a:gd name="T4" fmla="*/ 4 w 63"/>
                <a:gd name="T5" fmla="*/ 6 h 14"/>
                <a:gd name="T6" fmla="*/ 2 w 63"/>
                <a:gd name="T7" fmla="*/ 7 h 14"/>
                <a:gd name="T8" fmla="*/ 0 w 63"/>
                <a:gd name="T9" fmla="*/ 8 h 14"/>
                <a:gd name="T10" fmla="*/ 32 w 63"/>
                <a:gd name="T11" fmla="*/ 14 h 14"/>
                <a:gd name="T12" fmla="*/ 63 w 63"/>
                <a:gd name="T13" fmla="*/ 4 h 14"/>
                <a:gd name="T14" fmla="*/ 63 w 6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">
                  <a:moveTo>
                    <a:pt x="63" y="0"/>
                  </a:moveTo>
                  <a:cubicBezTo>
                    <a:pt x="59" y="7"/>
                    <a:pt x="46" y="10"/>
                    <a:pt x="32" y="10"/>
                  </a:cubicBezTo>
                  <a:cubicBezTo>
                    <a:pt x="21" y="10"/>
                    <a:pt x="11" y="8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6" y="11"/>
                    <a:pt x="19" y="14"/>
                    <a:pt x="32" y="14"/>
                  </a:cubicBezTo>
                  <a:cubicBezTo>
                    <a:pt x="46" y="14"/>
                    <a:pt x="59" y="11"/>
                    <a:pt x="63" y="4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827">
              <a:extLst>
                <a:ext uri="{FF2B5EF4-FFF2-40B4-BE49-F238E27FC236}">
                  <a16:creationId xmlns:a16="http://schemas.microsoft.com/office/drawing/2014/main" id="{3856213C-C9E2-488A-A8B6-4C08C23F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6425" y="3233738"/>
              <a:ext cx="1246187" cy="2678112"/>
            </a:xfrm>
            <a:custGeom>
              <a:avLst/>
              <a:gdLst>
                <a:gd name="T0" fmla="*/ 288 w 293"/>
                <a:gd name="T1" fmla="*/ 562 h 631"/>
                <a:gd name="T2" fmla="*/ 281 w 293"/>
                <a:gd name="T3" fmla="*/ 577 h 631"/>
                <a:gd name="T4" fmla="*/ 281 w 293"/>
                <a:gd name="T5" fmla="*/ 615 h 631"/>
                <a:gd name="T6" fmla="*/ 215 w 293"/>
                <a:gd name="T7" fmla="*/ 617 h 631"/>
                <a:gd name="T8" fmla="*/ 209 w 293"/>
                <a:gd name="T9" fmla="*/ 582 h 631"/>
                <a:gd name="T10" fmla="*/ 223 w 293"/>
                <a:gd name="T11" fmla="*/ 559 h 631"/>
                <a:gd name="T12" fmla="*/ 201 w 293"/>
                <a:gd name="T13" fmla="*/ 545 h 631"/>
                <a:gd name="T14" fmla="*/ 195 w 293"/>
                <a:gd name="T15" fmla="*/ 487 h 631"/>
                <a:gd name="T16" fmla="*/ 195 w 293"/>
                <a:gd name="T17" fmla="*/ 452 h 631"/>
                <a:gd name="T18" fmla="*/ 191 w 293"/>
                <a:gd name="T19" fmla="*/ 426 h 631"/>
                <a:gd name="T20" fmla="*/ 179 w 293"/>
                <a:gd name="T21" fmla="*/ 384 h 631"/>
                <a:gd name="T22" fmla="*/ 173 w 293"/>
                <a:gd name="T23" fmla="*/ 366 h 631"/>
                <a:gd name="T24" fmla="*/ 162 w 293"/>
                <a:gd name="T25" fmla="*/ 335 h 631"/>
                <a:gd name="T26" fmla="*/ 157 w 293"/>
                <a:gd name="T27" fmla="*/ 315 h 631"/>
                <a:gd name="T28" fmla="*/ 149 w 293"/>
                <a:gd name="T29" fmla="*/ 290 h 631"/>
                <a:gd name="T30" fmla="*/ 132 w 293"/>
                <a:gd name="T31" fmla="*/ 238 h 631"/>
                <a:gd name="T32" fmla="*/ 117 w 293"/>
                <a:gd name="T33" fmla="*/ 199 h 631"/>
                <a:gd name="T34" fmla="*/ 108 w 293"/>
                <a:gd name="T35" fmla="*/ 221 h 631"/>
                <a:gd name="T36" fmla="*/ 108 w 293"/>
                <a:gd name="T37" fmla="*/ 285 h 631"/>
                <a:gd name="T38" fmla="*/ 113 w 293"/>
                <a:gd name="T39" fmla="*/ 326 h 631"/>
                <a:gd name="T40" fmla="*/ 107 w 293"/>
                <a:gd name="T41" fmla="*/ 361 h 631"/>
                <a:gd name="T42" fmla="*/ 110 w 293"/>
                <a:gd name="T43" fmla="*/ 413 h 631"/>
                <a:gd name="T44" fmla="*/ 111 w 293"/>
                <a:gd name="T45" fmla="*/ 491 h 631"/>
                <a:gd name="T46" fmla="*/ 107 w 293"/>
                <a:gd name="T47" fmla="*/ 511 h 631"/>
                <a:gd name="T48" fmla="*/ 121 w 293"/>
                <a:gd name="T49" fmla="*/ 559 h 631"/>
                <a:gd name="T50" fmla="*/ 116 w 293"/>
                <a:gd name="T51" fmla="*/ 581 h 631"/>
                <a:gd name="T52" fmla="*/ 124 w 293"/>
                <a:gd name="T53" fmla="*/ 587 h 631"/>
                <a:gd name="T54" fmla="*/ 114 w 293"/>
                <a:gd name="T55" fmla="*/ 623 h 631"/>
                <a:gd name="T56" fmla="*/ 56 w 293"/>
                <a:gd name="T57" fmla="*/ 630 h 631"/>
                <a:gd name="T58" fmla="*/ 43 w 293"/>
                <a:gd name="T59" fmla="*/ 605 h 631"/>
                <a:gd name="T60" fmla="*/ 52 w 293"/>
                <a:gd name="T61" fmla="*/ 588 h 631"/>
                <a:gd name="T62" fmla="*/ 46 w 293"/>
                <a:gd name="T63" fmla="*/ 575 h 631"/>
                <a:gd name="T64" fmla="*/ 42 w 293"/>
                <a:gd name="T65" fmla="*/ 556 h 631"/>
                <a:gd name="T66" fmla="*/ 51 w 293"/>
                <a:gd name="T67" fmla="*/ 531 h 631"/>
                <a:gd name="T68" fmla="*/ 45 w 293"/>
                <a:gd name="T69" fmla="*/ 496 h 631"/>
                <a:gd name="T70" fmla="*/ 38 w 293"/>
                <a:gd name="T71" fmla="*/ 446 h 631"/>
                <a:gd name="T72" fmla="*/ 30 w 293"/>
                <a:gd name="T73" fmla="*/ 410 h 631"/>
                <a:gd name="T74" fmla="*/ 27 w 293"/>
                <a:gd name="T75" fmla="*/ 379 h 631"/>
                <a:gd name="T76" fmla="*/ 17 w 293"/>
                <a:gd name="T77" fmla="*/ 322 h 631"/>
                <a:gd name="T78" fmla="*/ 17 w 293"/>
                <a:gd name="T79" fmla="*/ 275 h 631"/>
                <a:gd name="T80" fmla="*/ 1 w 293"/>
                <a:gd name="T81" fmla="*/ 139 h 631"/>
                <a:gd name="T82" fmla="*/ 1 w 293"/>
                <a:gd name="T83" fmla="*/ 45 h 631"/>
                <a:gd name="T84" fmla="*/ 1 w 293"/>
                <a:gd name="T85" fmla="*/ 22 h 631"/>
                <a:gd name="T86" fmla="*/ 209 w 293"/>
                <a:gd name="T87" fmla="*/ 0 h 631"/>
                <a:gd name="T88" fmla="*/ 213 w 293"/>
                <a:gd name="T89" fmla="*/ 31 h 631"/>
                <a:gd name="T90" fmla="*/ 224 w 293"/>
                <a:gd name="T91" fmla="*/ 76 h 631"/>
                <a:gd name="T92" fmla="*/ 229 w 293"/>
                <a:gd name="T93" fmla="*/ 168 h 631"/>
                <a:gd name="T94" fmla="*/ 228 w 293"/>
                <a:gd name="T95" fmla="*/ 235 h 631"/>
                <a:gd name="T96" fmla="*/ 242 w 293"/>
                <a:gd name="T97" fmla="*/ 295 h 631"/>
                <a:gd name="T98" fmla="*/ 238 w 293"/>
                <a:gd name="T99" fmla="*/ 323 h 631"/>
                <a:gd name="T100" fmla="*/ 275 w 293"/>
                <a:gd name="T101" fmla="*/ 449 h 631"/>
                <a:gd name="T102" fmla="*/ 288 w 293"/>
                <a:gd name="T103" fmla="*/ 522 h 631"/>
                <a:gd name="T104" fmla="*/ 288 w 293"/>
                <a:gd name="T105" fmla="*/ 562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3" h="631">
                  <a:moveTo>
                    <a:pt x="288" y="562"/>
                  </a:moveTo>
                  <a:cubicBezTo>
                    <a:pt x="285" y="567"/>
                    <a:pt x="283" y="572"/>
                    <a:pt x="281" y="577"/>
                  </a:cubicBezTo>
                  <a:cubicBezTo>
                    <a:pt x="281" y="615"/>
                    <a:pt x="281" y="615"/>
                    <a:pt x="281" y="615"/>
                  </a:cubicBezTo>
                  <a:cubicBezTo>
                    <a:pt x="272" y="631"/>
                    <a:pt x="222" y="625"/>
                    <a:pt x="215" y="617"/>
                  </a:cubicBezTo>
                  <a:cubicBezTo>
                    <a:pt x="208" y="608"/>
                    <a:pt x="201" y="586"/>
                    <a:pt x="209" y="582"/>
                  </a:cubicBezTo>
                  <a:cubicBezTo>
                    <a:pt x="216" y="578"/>
                    <a:pt x="223" y="559"/>
                    <a:pt x="223" y="559"/>
                  </a:cubicBezTo>
                  <a:cubicBezTo>
                    <a:pt x="223" y="559"/>
                    <a:pt x="215" y="560"/>
                    <a:pt x="201" y="545"/>
                  </a:cubicBezTo>
                  <a:cubicBezTo>
                    <a:pt x="188" y="530"/>
                    <a:pt x="192" y="496"/>
                    <a:pt x="195" y="487"/>
                  </a:cubicBezTo>
                  <a:cubicBezTo>
                    <a:pt x="197" y="479"/>
                    <a:pt x="195" y="452"/>
                    <a:pt x="195" y="452"/>
                  </a:cubicBezTo>
                  <a:cubicBezTo>
                    <a:pt x="195" y="452"/>
                    <a:pt x="195" y="432"/>
                    <a:pt x="191" y="426"/>
                  </a:cubicBezTo>
                  <a:cubicBezTo>
                    <a:pt x="188" y="420"/>
                    <a:pt x="179" y="384"/>
                    <a:pt x="179" y="384"/>
                  </a:cubicBezTo>
                  <a:cubicBezTo>
                    <a:pt x="179" y="384"/>
                    <a:pt x="179" y="372"/>
                    <a:pt x="173" y="366"/>
                  </a:cubicBezTo>
                  <a:cubicBezTo>
                    <a:pt x="166" y="360"/>
                    <a:pt x="162" y="335"/>
                    <a:pt x="162" y="335"/>
                  </a:cubicBezTo>
                  <a:cubicBezTo>
                    <a:pt x="158" y="329"/>
                    <a:pt x="156" y="322"/>
                    <a:pt x="157" y="315"/>
                  </a:cubicBezTo>
                  <a:cubicBezTo>
                    <a:pt x="158" y="303"/>
                    <a:pt x="149" y="290"/>
                    <a:pt x="149" y="290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17" y="199"/>
                    <a:pt x="117" y="199"/>
                    <a:pt x="117" y="199"/>
                  </a:cubicBezTo>
                  <a:cubicBezTo>
                    <a:pt x="108" y="221"/>
                    <a:pt x="108" y="221"/>
                    <a:pt x="108" y="221"/>
                  </a:cubicBezTo>
                  <a:cubicBezTo>
                    <a:pt x="108" y="221"/>
                    <a:pt x="106" y="274"/>
                    <a:pt x="108" y="285"/>
                  </a:cubicBezTo>
                  <a:cubicBezTo>
                    <a:pt x="110" y="296"/>
                    <a:pt x="113" y="326"/>
                    <a:pt x="113" y="326"/>
                  </a:cubicBezTo>
                  <a:cubicBezTo>
                    <a:pt x="113" y="326"/>
                    <a:pt x="103" y="345"/>
                    <a:pt x="107" y="361"/>
                  </a:cubicBezTo>
                  <a:cubicBezTo>
                    <a:pt x="112" y="378"/>
                    <a:pt x="110" y="413"/>
                    <a:pt x="110" y="413"/>
                  </a:cubicBezTo>
                  <a:cubicBezTo>
                    <a:pt x="110" y="413"/>
                    <a:pt x="114" y="485"/>
                    <a:pt x="111" y="491"/>
                  </a:cubicBezTo>
                  <a:cubicBezTo>
                    <a:pt x="107" y="497"/>
                    <a:pt x="107" y="511"/>
                    <a:pt x="107" y="511"/>
                  </a:cubicBezTo>
                  <a:cubicBezTo>
                    <a:pt x="107" y="511"/>
                    <a:pt x="127" y="553"/>
                    <a:pt x="121" y="559"/>
                  </a:cubicBezTo>
                  <a:cubicBezTo>
                    <a:pt x="114" y="565"/>
                    <a:pt x="116" y="581"/>
                    <a:pt x="116" y="581"/>
                  </a:cubicBezTo>
                  <a:cubicBezTo>
                    <a:pt x="116" y="581"/>
                    <a:pt x="130" y="581"/>
                    <a:pt x="124" y="587"/>
                  </a:cubicBezTo>
                  <a:cubicBezTo>
                    <a:pt x="118" y="592"/>
                    <a:pt x="114" y="623"/>
                    <a:pt x="114" y="623"/>
                  </a:cubicBezTo>
                  <a:cubicBezTo>
                    <a:pt x="56" y="630"/>
                    <a:pt x="56" y="630"/>
                    <a:pt x="56" y="630"/>
                  </a:cubicBezTo>
                  <a:cubicBezTo>
                    <a:pt x="50" y="622"/>
                    <a:pt x="46" y="614"/>
                    <a:pt x="43" y="605"/>
                  </a:cubicBezTo>
                  <a:cubicBezTo>
                    <a:pt x="35" y="588"/>
                    <a:pt x="44" y="589"/>
                    <a:pt x="52" y="588"/>
                  </a:cubicBezTo>
                  <a:cubicBezTo>
                    <a:pt x="60" y="586"/>
                    <a:pt x="55" y="581"/>
                    <a:pt x="46" y="575"/>
                  </a:cubicBezTo>
                  <a:cubicBezTo>
                    <a:pt x="36" y="569"/>
                    <a:pt x="42" y="556"/>
                    <a:pt x="42" y="556"/>
                  </a:cubicBezTo>
                  <a:cubicBezTo>
                    <a:pt x="42" y="556"/>
                    <a:pt x="55" y="533"/>
                    <a:pt x="51" y="531"/>
                  </a:cubicBezTo>
                  <a:cubicBezTo>
                    <a:pt x="46" y="529"/>
                    <a:pt x="45" y="496"/>
                    <a:pt x="45" y="496"/>
                  </a:cubicBezTo>
                  <a:cubicBezTo>
                    <a:pt x="45" y="496"/>
                    <a:pt x="36" y="456"/>
                    <a:pt x="38" y="446"/>
                  </a:cubicBezTo>
                  <a:cubicBezTo>
                    <a:pt x="41" y="435"/>
                    <a:pt x="30" y="410"/>
                    <a:pt x="30" y="410"/>
                  </a:cubicBezTo>
                  <a:cubicBezTo>
                    <a:pt x="27" y="379"/>
                    <a:pt x="27" y="379"/>
                    <a:pt x="27" y="379"/>
                  </a:cubicBezTo>
                  <a:cubicBezTo>
                    <a:pt x="17" y="362"/>
                    <a:pt x="13" y="342"/>
                    <a:pt x="17" y="322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5"/>
                    <a:pt x="3" y="185"/>
                    <a:pt x="1" y="139"/>
                  </a:cubicBezTo>
                  <a:cubicBezTo>
                    <a:pt x="0" y="110"/>
                    <a:pt x="0" y="70"/>
                    <a:pt x="1" y="45"/>
                  </a:cubicBezTo>
                  <a:cubicBezTo>
                    <a:pt x="1" y="31"/>
                    <a:pt x="1" y="22"/>
                    <a:pt x="1" y="22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0" y="10"/>
                    <a:pt x="211" y="21"/>
                    <a:pt x="213" y="31"/>
                  </a:cubicBezTo>
                  <a:cubicBezTo>
                    <a:pt x="215" y="42"/>
                    <a:pt x="218" y="57"/>
                    <a:pt x="224" y="76"/>
                  </a:cubicBezTo>
                  <a:cubicBezTo>
                    <a:pt x="239" y="128"/>
                    <a:pt x="229" y="168"/>
                    <a:pt x="229" y="16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28" y="235"/>
                    <a:pt x="246" y="280"/>
                    <a:pt x="242" y="295"/>
                  </a:cubicBezTo>
                  <a:cubicBezTo>
                    <a:pt x="240" y="304"/>
                    <a:pt x="238" y="313"/>
                    <a:pt x="238" y="323"/>
                  </a:cubicBezTo>
                  <a:cubicBezTo>
                    <a:pt x="238" y="323"/>
                    <a:pt x="279" y="421"/>
                    <a:pt x="275" y="449"/>
                  </a:cubicBezTo>
                  <a:cubicBezTo>
                    <a:pt x="270" y="477"/>
                    <a:pt x="288" y="522"/>
                    <a:pt x="288" y="522"/>
                  </a:cubicBezTo>
                  <a:cubicBezTo>
                    <a:pt x="288" y="522"/>
                    <a:pt x="293" y="554"/>
                    <a:pt x="288" y="562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828">
              <a:extLst>
                <a:ext uri="{FF2B5EF4-FFF2-40B4-BE49-F238E27FC236}">
                  <a16:creationId xmlns:a16="http://schemas.microsoft.com/office/drawing/2014/main" id="{B9C503A5-9557-4018-AA90-61209C05D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67288" y="4519613"/>
              <a:ext cx="268287" cy="80962"/>
            </a:xfrm>
            <a:custGeom>
              <a:avLst/>
              <a:gdLst>
                <a:gd name="T0" fmla="*/ 63 w 63"/>
                <a:gd name="T1" fmla="*/ 0 h 19"/>
                <a:gd name="T2" fmla="*/ 0 w 63"/>
                <a:gd name="T3" fmla="*/ 9 h 19"/>
                <a:gd name="T4" fmla="*/ 24 w 63"/>
                <a:gd name="T5" fmla="*/ 19 h 19"/>
                <a:gd name="T6" fmla="*/ 63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63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8" y="16"/>
                    <a:pt x="16" y="19"/>
                    <a:pt x="24" y="19"/>
                  </a:cubicBezTo>
                  <a:cubicBezTo>
                    <a:pt x="45" y="19"/>
                    <a:pt x="63" y="0"/>
                    <a:pt x="6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829">
              <a:extLst>
                <a:ext uri="{FF2B5EF4-FFF2-40B4-BE49-F238E27FC236}">
                  <a16:creationId xmlns:a16="http://schemas.microsoft.com/office/drawing/2014/main" id="{B69EDF5B-347B-47B3-9565-E6F3ED36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4725" y="4256088"/>
              <a:ext cx="101600" cy="131762"/>
            </a:xfrm>
            <a:custGeom>
              <a:avLst/>
              <a:gdLst>
                <a:gd name="T0" fmla="*/ 11 w 24"/>
                <a:gd name="T1" fmla="*/ 0 h 31"/>
                <a:gd name="T2" fmla="*/ 0 w 24"/>
                <a:gd name="T3" fmla="*/ 31 h 31"/>
                <a:gd name="T4" fmla="*/ 11 w 24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1">
                  <a:moveTo>
                    <a:pt x="11" y="0"/>
                  </a:moveTo>
                  <a:cubicBezTo>
                    <a:pt x="11" y="0"/>
                    <a:pt x="14" y="23"/>
                    <a:pt x="0" y="31"/>
                  </a:cubicBezTo>
                  <a:cubicBezTo>
                    <a:pt x="0" y="31"/>
                    <a:pt x="24" y="27"/>
                    <a:pt x="11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830">
              <a:extLst>
                <a:ext uri="{FF2B5EF4-FFF2-40B4-BE49-F238E27FC236}">
                  <a16:creationId xmlns:a16="http://schemas.microsoft.com/office/drawing/2014/main" id="{51778874-2019-49AF-8761-B94F4F34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41913" y="3954463"/>
              <a:ext cx="387350" cy="169862"/>
            </a:xfrm>
            <a:custGeom>
              <a:avLst/>
              <a:gdLst>
                <a:gd name="T0" fmla="*/ 91 w 91"/>
                <a:gd name="T1" fmla="*/ 0 h 40"/>
                <a:gd name="T2" fmla="*/ 19 w 91"/>
                <a:gd name="T3" fmla="*/ 40 h 40"/>
                <a:gd name="T4" fmla="*/ 22 w 91"/>
                <a:gd name="T5" fmla="*/ 40 h 40"/>
                <a:gd name="T6" fmla="*/ 91 w 91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40">
                  <a:moveTo>
                    <a:pt x="91" y="0"/>
                  </a:moveTo>
                  <a:cubicBezTo>
                    <a:pt x="91" y="0"/>
                    <a:pt x="0" y="37"/>
                    <a:pt x="19" y="40"/>
                  </a:cubicBezTo>
                  <a:cubicBezTo>
                    <a:pt x="20" y="40"/>
                    <a:pt x="21" y="40"/>
                    <a:pt x="22" y="40"/>
                  </a:cubicBezTo>
                  <a:cubicBezTo>
                    <a:pt x="43" y="40"/>
                    <a:pt x="91" y="0"/>
                    <a:pt x="91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831">
              <a:extLst>
                <a:ext uri="{FF2B5EF4-FFF2-40B4-BE49-F238E27FC236}">
                  <a16:creationId xmlns:a16="http://schemas.microsoft.com/office/drawing/2014/main" id="{669AD936-571D-47D4-9D5C-65773F826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76875" y="4643438"/>
              <a:ext cx="177800" cy="122237"/>
            </a:xfrm>
            <a:custGeom>
              <a:avLst/>
              <a:gdLst>
                <a:gd name="T0" fmla="*/ 42 w 42"/>
                <a:gd name="T1" fmla="*/ 0 h 29"/>
                <a:gd name="T2" fmla="*/ 0 w 42"/>
                <a:gd name="T3" fmla="*/ 25 h 29"/>
                <a:gd name="T4" fmla="*/ 3 w 42"/>
                <a:gd name="T5" fmla="*/ 29 h 29"/>
                <a:gd name="T6" fmla="*/ 42 w 42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9">
                  <a:moveTo>
                    <a:pt x="42" y="0"/>
                  </a:moveTo>
                  <a:cubicBezTo>
                    <a:pt x="42" y="0"/>
                    <a:pt x="2" y="9"/>
                    <a:pt x="0" y="25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12" y="29"/>
                    <a:pt x="42" y="0"/>
                    <a:pt x="42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832">
              <a:extLst>
                <a:ext uri="{FF2B5EF4-FFF2-40B4-BE49-F238E27FC236}">
                  <a16:creationId xmlns:a16="http://schemas.microsoft.com/office/drawing/2014/main" id="{3CE901E5-E00F-42E5-9A39-AD51A73B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02275" y="5495925"/>
              <a:ext cx="322262" cy="131762"/>
            </a:xfrm>
            <a:custGeom>
              <a:avLst/>
              <a:gdLst>
                <a:gd name="T0" fmla="*/ 57 w 76"/>
                <a:gd name="T1" fmla="*/ 0 h 31"/>
                <a:gd name="T2" fmla="*/ 16 w 76"/>
                <a:gd name="T3" fmla="*/ 18 h 31"/>
                <a:gd name="T4" fmla="*/ 59 w 76"/>
                <a:gd name="T5" fmla="*/ 31 h 31"/>
                <a:gd name="T6" fmla="*/ 59 w 76"/>
                <a:gd name="T7" fmla="*/ 31 h 31"/>
                <a:gd name="T8" fmla="*/ 57 w 7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1">
                  <a:moveTo>
                    <a:pt x="57" y="0"/>
                  </a:moveTo>
                  <a:cubicBezTo>
                    <a:pt x="57" y="0"/>
                    <a:pt x="0" y="10"/>
                    <a:pt x="16" y="18"/>
                  </a:cubicBezTo>
                  <a:cubicBezTo>
                    <a:pt x="30" y="23"/>
                    <a:pt x="44" y="27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1" y="31"/>
                    <a:pt x="76" y="30"/>
                    <a:pt x="57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833">
              <a:extLst>
                <a:ext uri="{FF2B5EF4-FFF2-40B4-BE49-F238E27FC236}">
                  <a16:creationId xmlns:a16="http://schemas.microsoft.com/office/drawing/2014/main" id="{C4D66B8C-3BD5-42F7-AB2D-6EF9F64BD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584825"/>
              <a:ext cx="9525" cy="34925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1 h 8"/>
                <a:gd name="T4" fmla="*/ 0 w 2"/>
                <a:gd name="T5" fmla="*/ 8 h 8"/>
                <a:gd name="T6" fmla="*/ 2 w 2"/>
                <a:gd name="T7" fmla="*/ 2 h 8"/>
                <a:gd name="T8" fmla="*/ 2 w 2"/>
                <a:gd name="T9" fmla="*/ 1 h 8"/>
                <a:gd name="T10" fmla="*/ 2 w 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4"/>
                    <a:pt x="0" y="8"/>
                  </a:cubicBezTo>
                  <a:cubicBezTo>
                    <a:pt x="1" y="5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834">
              <a:extLst>
                <a:ext uri="{FF2B5EF4-FFF2-40B4-BE49-F238E27FC236}">
                  <a16:creationId xmlns:a16="http://schemas.microsoft.com/office/drawing/2014/main" id="{ED1D1A64-029E-4074-A3D7-F7221C20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589588"/>
              <a:ext cx="93662" cy="84137"/>
            </a:xfrm>
            <a:custGeom>
              <a:avLst/>
              <a:gdLst>
                <a:gd name="T0" fmla="*/ 2 w 22"/>
                <a:gd name="T1" fmla="*/ 0 h 20"/>
                <a:gd name="T2" fmla="*/ 2 w 22"/>
                <a:gd name="T3" fmla="*/ 1 h 20"/>
                <a:gd name="T4" fmla="*/ 0 w 22"/>
                <a:gd name="T5" fmla="*/ 7 h 20"/>
                <a:gd name="T6" fmla="*/ 6 w 22"/>
                <a:gd name="T7" fmla="*/ 18 h 20"/>
                <a:gd name="T8" fmla="*/ 9 w 22"/>
                <a:gd name="T9" fmla="*/ 20 h 20"/>
                <a:gd name="T10" fmla="*/ 14 w 22"/>
                <a:gd name="T11" fmla="*/ 19 h 20"/>
                <a:gd name="T12" fmla="*/ 7 w 22"/>
                <a:gd name="T13" fmla="*/ 7 h 20"/>
                <a:gd name="T14" fmla="*/ 2 w 22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4"/>
                    <a:pt x="0" y="7"/>
                  </a:cubicBezTo>
                  <a:cubicBezTo>
                    <a:pt x="0" y="11"/>
                    <a:pt x="1" y="15"/>
                    <a:pt x="6" y="18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0"/>
                    <a:pt x="12" y="20"/>
                    <a:pt x="14" y="19"/>
                  </a:cubicBezTo>
                  <a:cubicBezTo>
                    <a:pt x="22" y="18"/>
                    <a:pt x="17" y="13"/>
                    <a:pt x="7" y="7"/>
                  </a:cubicBezTo>
                  <a:cubicBezTo>
                    <a:pt x="5" y="5"/>
                    <a:pt x="3" y="3"/>
                    <a:pt x="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835">
              <a:extLst>
                <a:ext uri="{FF2B5EF4-FFF2-40B4-BE49-F238E27FC236}">
                  <a16:creationId xmlns:a16="http://schemas.microsoft.com/office/drawing/2014/main" id="{EB31E1CC-E7E5-4525-AAAA-3A46906B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72075" y="5559425"/>
              <a:ext cx="4762" cy="20637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836">
              <a:extLst>
                <a:ext uri="{FF2B5EF4-FFF2-40B4-BE49-F238E27FC236}">
                  <a16:creationId xmlns:a16="http://schemas.microsoft.com/office/drawing/2014/main" id="{E64C6368-FDE2-47D1-A401-C87EA0716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84775" y="5564188"/>
              <a:ext cx="17462" cy="55562"/>
            </a:xfrm>
            <a:custGeom>
              <a:avLst/>
              <a:gdLst>
                <a:gd name="T0" fmla="*/ 3 w 4"/>
                <a:gd name="T1" fmla="*/ 0 h 13"/>
                <a:gd name="T2" fmla="*/ 0 w 4"/>
                <a:gd name="T3" fmla="*/ 13 h 13"/>
                <a:gd name="T4" fmla="*/ 3 w 4"/>
                <a:gd name="T5" fmla="*/ 9 h 13"/>
                <a:gd name="T6" fmla="*/ 4 w 4"/>
                <a:gd name="T7" fmla="*/ 4 h 13"/>
                <a:gd name="T8" fmla="*/ 3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1" y="4"/>
                    <a:pt x="0" y="8"/>
                    <a:pt x="0" y="13"/>
                  </a:cubicBezTo>
                  <a:cubicBezTo>
                    <a:pt x="1" y="12"/>
                    <a:pt x="1" y="10"/>
                    <a:pt x="3" y="9"/>
                  </a:cubicBezTo>
                  <a:cubicBezTo>
                    <a:pt x="4" y="8"/>
                    <a:pt x="4" y="7"/>
                    <a:pt x="4" y="4"/>
                  </a:cubicBezTo>
                  <a:cubicBezTo>
                    <a:pt x="4" y="3"/>
                    <a:pt x="3" y="1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837">
              <a:extLst>
                <a:ext uri="{FF2B5EF4-FFF2-40B4-BE49-F238E27FC236}">
                  <a16:creationId xmlns:a16="http://schemas.microsoft.com/office/drawing/2014/main" id="{B14A06AF-0EBE-45EE-8DA8-9D2B82A40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0175" y="4587875"/>
              <a:ext cx="0" cy="174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838">
              <a:extLst>
                <a:ext uri="{FF2B5EF4-FFF2-40B4-BE49-F238E27FC236}">
                  <a16:creationId xmlns:a16="http://schemas.microsoft.com/office/drawing/2014/main" id="{59235ABF-440D-466B-9357-566B8D9CB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6050" y="4587875"/>
              <a:ext cx="15875" cy="71437"/>
            </a:xfrm>
            <a:custGeom>
              <a:avLst/>
              <a:gdLst>
                <a:gd name="T0" fmla="*/ 4 w 4"/>
                <a:gd name="T1" fmla="*/ 0 h 17"/>
                <a:gd name="T2" fmla="*/ 0 w 4"/>
                <a:gd name="T3" fmla="*/ 17 h 17"/>
                <a:gd name="T4" fmla="*/ 4 w 4"/>
                <a:gd name="T5" fmla="*/ 5 h 17"/>
                <a:gd name="T6" fmla="*/ 4 w 4"/>
                <a:gd name="T7" fmla="*/ 4 h 17"/>
                <a:gd name="T8" fmla="*/ 4 w 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4" y="0"/>
                  </a:moveTo>
                  <a:cubicBezTo>
                    <a:pt x="2" y="6"/>
                    <a:pt x="0" y="11"/>
                    <a:pt x="0" y="17"/>
                  </a:cubicBezTo>
                  <a:cubicBezTo>
                    <a:pt x="1" y="13"/>
                    <a:pt x="2" y="9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839">
              <a:extLst>
                <a:ext uri="{FF2B5EF4-FFF2-40B4-BE49-F238E27FC236}">
                  <a16:creationId xmlns:a16="http://schemas.microsoft.com/office/drawing/2014/main" id="{DDA0FF00-A55C-4CF9-93FC-F15EBFD5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60900" y="4456113"/>
              <a:ext cx="3175" cy="4286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1 w 1"/>
                <a:gd name="T5" fmla="*/ 6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1" y="4"/>
                    <a:pt x="0" y="7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840">
              <a:extLst>
                <a:ext uri="{FF2B5EF4-FFF2-40B4-BE49-F238E27FC236}">
                  <a16:creationId xmlns:a16="http://schemas.microsoft.com/office/drawing/2014/main" id="{0D1DD650-1157-4CAE-A18B-AAA79B88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2875" y="5267325"/>
              <a:ext cx="12700" cy="58737"/>
            </a:xfrm>
            <a:custGeom>
              <a:avLst/>
              <a:gdLst>
                <a:gd name="T0" fmla="*/ 3 w 3"/>
                <a:gd name="T1" fmla="*/ 0 h 14"/>
                <a:gd name="T2" fmla="*/ 0 w 3"/>
                <a:gd name="T3" fmla="*/ 14 h 14"/>
                <a:gd name="T4" fmla="*/ 2 w 3"/>
                <a:gd name="T5" fmla="*/ 11 h 14"/>
                <a:gd name="T6" fmla="*/ 3 w 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3" y="7"/>
                    <a:pt x="3" y="4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841">
              <a:extLst>
                <a:ext uri="{FF2B5EF4-FFF2-40B4-BE49-F238E27FC236}">
                  <a16:creationId xmlns:a16="http://schemas.microsoft.com/office/drawing/2014/main" id="{4E02FD51-5CF7-432D-A920-D2E8EDB16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16563" y="5699125"/>
              <a:ext cx="366712" cy="55562"/>
            </a:xfrm>
            <a:custGeom>
              <a:avLst/>
              <a:gdLst>
                <a:gd name="T0" fmla="*/ 3 w 86"/>
                <a:gd name="T1" fmla="*/ 7 h 13"/>
                <a:gd name="T2" fmla="*/ 0 w 86"/>
                <a:gd name="T3" fmla="*/ 13 h 13"/>
                <a:gd name="T4" fmla="*/ 3 w 86"/>
                <a:gd name="T5" fmla="*/ 8 h 13"/>
                <a:gd name="T6" fmla="*/ 3 w 86"/>
                <a:gd name="T7" fmla="*/ 7 h 13"/>
                <a:gd name="T8" fmla="*/ 82 w 86"/>
                <a:gd name="T9" fmla="*/ 0 h 13"/>
                <a:gd name="T10" fmla="*/ 82 w 86"/>
                <a:gd name="T11" fmla="*/ 0 h 13"/>
                <a:gd name="T12" fmla="*/ 85 w 86"/>
                <a:gd name="T13" fmla="*/ 2 h 13"/>
                <a:gd name="T14" fmla="*/ 82 w 8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13">
                  <a:moveTo>
                    <a:pt x="3" y="7"/>
                  </a:moveTo>
                  <a:cubicBezTo>
                    <a:pt x="1" y="8"/>
                    <a:pt x="0" y="10"/>
                    <a:pt x="0" y="13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4" y="1"/>
                    <a:pt x="85" y="1"/>
                    <a:pt x="85" y="2"/>
                  </a:cubicBezTo>
                  <a:cubicBezTo>
                    <a:pt x="86" y="1"/>
                    <a:pt x="84" y="0"/>
                    <a:pt x="82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842">
              <a:extLst>
                <a:ext uri="{FF2B5EF4-FFF2-40B4-BE49-F238E27FC236}">
                  <a16:creationId xmlns:a16="http://schemas.microsoft.com/office/drawing/2014/main" id="{3FEEFD16-42D8-4D1F-B61C-36B064D35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699125"/>
              <a:ext cx="361950" cy="204787"/>
            </a:xfrm>
            <a:custGeom>
              <a:avLst/>
              <a:gdLst>
                <a:gd name="T0" fmla="*/ 82 w 85"/>
                <a:gd name="T1" fmla="*/ 0 h 48"/>
                <a:gd name="T2" fmla="*/ 76 w 85"/>
                <a:gd name="T3" fmla="*/ 29 h 48"/>
                <a:gd name="T4" fmla="*/ 18 w 85"/>
                <a:gd name="T5" fmla="*/ 36 h 48"/>
                <a:gd name="T6" fmla="*/ 5 w 85"/>
                <a:gd name="T7" fmla="*/ 11 h 48"/>
                <a:gd name="T8" fmla="*/ 3 w 85"/>
                <a:gd name="T9" fmla="*/ 8 h 48"/>
                <a:gd name="T10" fmla="*/ 0 w 85"/>
                <a:gd name="T11" fmla="*/ 13 h 48"/>
                <a:gd name="T12" fmla="*/ 3 w 85"/>
                <a:gd name="T13" fmla="*/ 23 h 48"/>
                <a:gd name="T14" fmla="*/ 16 w 85"/>
                <a:gd name="T15" fmla="*/ 48 h 48"/>
                <a:gd name="T16" fmla="*/ 74 w 85"/>
                <a:gd name="T17" fmla="*/ 41 h 48"/>
                <a:gd name="T18" fmla="*/ 84 w 85"/>
                <a:gd name="T19" fmla="*/ 5 h 48"/>
                <a:gd name="T20" fmla="*/ 85 w 85"/>
                <a:gd name="T21" fmla="*/ 2 h 48"/>
                <a:gd name="T22" fmla="*/ 82 w 85"/>
                <a:gd name="T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48">
                  <a:moveTo>
                    <a:pt x="82" y="0"/>
                  </a:moveTo>
                  <a:cubicBezTo>
                    <a:pt x="79" y="10"/>
                    <a:pt x="77" y="19"/>
                    <a:pt x="76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2" y="28"/>
                    <a:pt x="8" y="20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9"/>
                    <a:pt x="0" y="10"/>
                    <a:pt x="0" y="13"/>
                  </a:cubicBezTo>
                  <a:cubicBezTo>
                    <a:pt x="0" y="15"/>
                    <a:pt x="1" y="19"/>
                    <a:pt x="3" y="23"/>
                  </a:cubicBezTo>
                  <a:cubicBezTo>
                    <a:pt x="6" y="32"/>
                    <a:pt x="10" y="40"/>
                    <a:pt x="16" y="48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8" y="11"/>
                    <a:pt x="84" y="5"/>
                  </a:cubicBezTo>
                  <a:cubicBezTo>
                    <a:pt x="85" y="4"/>
                    <a:pt x="85" y="3"/>
                    <a:pt x="85" y="2"/>
                  </a:cubicBezTo>
                  <a:cubicBezTo>
                    <a:pt x="85" y="1"/>
                    <a:pt x="84" y="1"/>
                    <a:pt x="8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843">
              <a:extLst>
                <a:ext uri="{FF2B5EF4-FFF2-40B4-BE49-F238E27FC236}">
                  <a16:creationId xmlns:a16="http://schemas.microsoft.com/office/drawing/2014/main" id="{9B615158-C02D-4491-BD49-07B3689F9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686425" y="3406775"/>
              <a:ext cx="161925" cy="1719262"/>
            </a:xfrm>
            <a:custGeom>
              <a:avLst/>
              <a:gdLst>
                <a:gd name="T0" fmla="*/ 38 w 38"/>
                <a:gd name="T1" fmla="*/ 402 h 405"/>
                <a:gd name="T2" fmla="*/ 38 w 38"/>
                <a:gd name="T3" fmla="*/ 403 h 405"/>
                <a:gd name="T4" fmla="*/ 38 w 38"/>
                <a:gd name="T5" fmla="*/ 405 h 405"/>
                <a:gd name="T6" fmla="*/ 38 w 38"/>
                <a:gd name="T7" fmla="*/ 405 h 405"/>
                <a:gd name="T8" fmla="*/ 38 w 38"/>
                <a:gd name="T9" fmla="*/ 402 h 405"/>
                <a:gd name="T10" fmla="*/ 1 w 38"/>
                <a:gd name="T11" fmla="*/ 0 h 405"/>
                <a:gd name="T12" fmla="*/ 1 w 38"/>
                <a:gd name="T13" fmla="*/ 0 h 405"/>
                <a:gd name="T14" fmla="*/ 1 w 38"/>
                <a:gd name="T15" fmla="*/ 2 h 405"/>
                <a:gd name="T16" fmla="*/ 1 w 38"/>
                <a:gd name="T17" fmla="*/ 96 h 405"/>
                <a:gd name="T18" fmla="*/ 16 w 38"/>
                <a:gd name="T19" fmla="*/ 232 h 405"/>
                <a:gd name="T20" fmla="*/ 16 w 38"/>
                <a:gd name="T21" fmla="*/ 279 h 405"/>
                <a:gd name="T22" fmla="*/ 16 w 38"/>
                <a:gd name="T23" fmla="*/ 303 h 405"/>
                <a:gd name="T24" fmla="*/ 17 w 38"/>
                <a:gd name="T25" fmla="*/ 281 h 405"/>
                <a:gd name="T26" fmla="*/ 17 w 38"/>
                <a:gd name="T27" fmla="*/ 234 h 405"/>
                <a:gd name="T28" fmla="*/ 1 w 38"/>
                <a:gd name="T29" fmla="*/ 98 h 405"/>
                <a:gd name="T30" fmla="*/ 1 w 38"/>
                <a:gd name="T31" fmla="*/ 4 h 405"/>
                <a:gd name="T32" fmla="*/ 1 w 38"/>
                <a:gd name="T33" fmla="*/ 4 h 405"/>
                <a:gd name="T34" fmla="*/ 1 w 38"/>
                <a:gd name="T35" fmla="*/ 4 h 405"/>
                <a:gd name="T36" fmla="*/ 1 w 38"/>
                <a:gd name="T37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05">
                  <a:moveTo>
                    <a:pt x="38" y="402"/>
                  </a:moveTo>
                  <a:cubicBezTo>
                    <a:pt x="38" y="403"/>
                    <a:pt x="38" y="403"/>
                    <a:pt x="38" y="403"/>
                  </a:cubicBezTo>
                  <a:cubicBezTo>
                    <a:pt x="38" y="404"/>
                    <a:pt x="38" y="405"/>
                    <a:pt x="38" y="405"/>
                  </a:cubicBezTo>
                  <a:cubicBezTo>
                    <a:pt x="38" y="405"/>
                    <a:pt x="38" y="405"/>
                    <a:pt x="38" y="405"/>
                  </a:cubicBezTo>
                  <a:cubicBezTo>
                    <a:pt x="38" y="404"/>
                    <a:pt x="38" y="403"/>
                    <a:pt x="38" y="40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7"/>
                    <a:pt x="0" y="67"/>
                    <a:pt x="1" y="96"/>
                  </a:cubicBezTo>
                  <a:cubicBezTo>
                    <a:pt x="3" y="142"/>
                    <a:pt x="16" y="232"/>
                    <a:pt x="16" y="232"/>
                  </a:cubicBezTo>
                  <a:cubicBezTo>
                    <a:pt x="16" y="279"/>
                    <a:pt x="16" y="279"/>
                    <a:pt x="16" y="279"/>
                  </a:cubicBezTo>
                  <a:cubicBezTo>
                    <a:pt x="15" y="287"/>
                    <a:pt x="15" y="295"/>
                    <a:pt x="16" y="303"/>
                  </a:cubicBezTo>
                  <a:cubicBezTo>
                    <a:pt x="15" y="296"/>
                    <a:pt x="15" y="288"/>
                    <a:pt x="17" y="281"/>
                  </a:cubicBezTo>
                  <a:cubicBezTo>
                    <a:pt x="17" y="234"/>
                    <a:pt x="17" y="234"/>
                    <a:pt x="17" y="234"/>
                  </a:cubicBezTo>
                  <a:cubicBezTo>
                    <a:pt x="17" y="234"/>
                    <a:pt x="3" y="144"/>
                    <a:pt x="1" y="98"/>
                  </a:cubicBezTo>
                  <a:cubicBezTo>
                    <a:pt x="0" y="69"/>
                    <a:pt x="0" y="29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844">
              <a:extLst>
                <a:ext uri="{FF2B5EF4-FFF2-40B4-BE49-F238E27FC236}">
                  <a16:creationId xmlns:a16="http://schemas.microsoft.com/office/drawing/2014/main" id="{6D61E058-6408-40AA-A9F6-C9DB512BD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6425" y="3424238"/>
              <a:ext cx="234950" cy="2054225"/>
            </a:xfrm>
            <a:custGeom>
              <a:avLst/>
              <a:gdLst>
                <a:gd name="T0" fmla="*/ 2 w 55"/>
                <a:gd name="T1" fmla="*/ 0 h 484"/>
                <a:gd name="T2" fmla="*/ 1 w 55"/>
                <a:gd name="T3" fmla="*/ 0 h 484"/>
                <a:gd name="T4" fmla="*/ 1 w 55"/>
                <a:gd name="T5" fmla="*/ 0 h 484"/>
                <a:gd name="T6" fmla="*/ 1 w 55"/>
                <a:gd name="T7" fmla="*/ 94 h 484"/>
                <a:gd name="T8" fmla="*/ 17 w 55"/>
                <a:gd name="T9" fmla="*/ 230 h 484"/>
                <a:gd name="T10" fmla="*/ 17 w 55"/>
                <a:gd name="T11" fmla="*/ 277 h 484"/>
                <a:gd name="T12" fmla="*/ 16 w 55"/>
                <a:gd name="T13" fmla="*/ 299 h 484"/>
                <a:gd name="T14" fmla="*/ 27 w 55"/>
                <a:gd name="T15" fmla="*/ 333 h 484"/>
                <a:gd name="T16" fmla="*/ 31 w 55"/>
                <a:gd name="T17" fmla="*/ 363 h 484"/>
                <a:gd name="T18" fmla="*/ 38 w 55"/>
                <a:gd name="T19" fmla="*/ 398 h 484"/>
                <a:gd name="T20" fmla="*/ 38 w 55"/>
                <a:gd name="T21" fmla="*/ 401 h 484"/>
                <a:gd name="T22" fmla="*/ 38 w 55"/>
                <a:gd name="T23" fmla="*/ 401 h 484"/>
                <a:gd name="T24" fmla="*/ 46 w 55"/>
                <a:gd name="T25" fmla="*/ 449 h 484"/>
                <a:gd name="T26" fmla="*/ 51 w 55"/>
                <a:gd name="T27" fmla="*/ 484 h 484"/>
                <a:gd name="T28" fmla="*/ 53 w 55"/>
                <a:gd name="T29" fmla="*/ 473 h 484"/>
                <a:gd name="T30" fmla="*/ 47 w 55"/>
                <a:gd name="T31" fmla="*/ 438 h 484"/>
                <a:gd name="T32" fmla="*/ 40 w 55"/>
                <a:gd name="T33" fmla="*/ 388 h 484"/>
                <a:gd name="T34" fmla="*/ 33 w 55"/>
                <a:gd name="T35" fmla="*/ 352 h 484"/>
                <a:gd name="T36" fmla="*/ 29 w 55"/>
                <a:gd name="T37" fmla="*/ 321 h 484"/>
                <a:gd name="T38" fmla="*/ 19 w 55"/>
                <a:gd name="T39" fmla="*/ 264 h 484"/>
                <a:gd name="T40" fmla="*/ 19 w 55"/>
                <a:gd name="T41" fmla="*/ 217 h 484"/>
                <a:gd name="T42" fmla="*/ 3 w 55"/>
                <a:gd name="T43" fmla="*/ 81 h 484"/>
                <a:gd name="T44" fmla="*/ 2 w 55"/>
                <a:gd name="T45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48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5"/>
                    <a:pt x="0" y="65"/>
                    <a:pt x="1" y="94"/>
                  </a:cubicBezTo>
                  <a:cubicBezTo>
                    <a:pt x="3" y="140"/>
                    <a:pt x="17" y="230"/>
                    <a:pt x="17" y="230"/>
                  </a:cubicBezTo>
                  <a:cubicBezTo>
                    <a:pt x="17" y="277"/>
                    <a:pt x="17" y="277"/>
                    <a:pt x="17" y="277"/>
                  </a:cubicBezTo>
                  <a:cubicBezTo>
                    <a:pt x="15" y="284"/>
                    <a:pt x="15" y="292"/>
                    <a:pt x="16" y="299"/>
                  </a:cubicBezTo>
                  <a:cubicBezTo>
                    <a:pt x="17" y="311"/>
                    <a:pt x="21" y="322"/>
                    <a:pt x="27" y="333"/>
                  </a:cubicBezTo>
                  <a:cubicBezTo>
                    <a:pt x="31" y="363"/>
                    <a:pt x="31" y="363"/>
                    <a:pt x="31" y="363"/>
                  </a:cubicBezTo>
                  <a:cubicBezTo>
                    <a:pt x="31" y="363"/>
                    <a:pt x="40" y="388"/>
                    <a:pt x="38" y="398"/>
                  </a:cubicBezTo>
                  <a:cubicBezTo>
                    <a:pt x="38" y="399"/>
                    <a:pt x="38" y="400"/>
                    <a:pt x="38" y="401"/>
                  </a:cubicBezTo>
                  <a:cubicBezTo>
                    <a:pt x="38" y="401"/>
                    <a:pt x="38" y="401"/>
                    <a:pt x="38" y="401"/>
                  </a:cubicBezTo>
                  <a:cubicBezTo>
                    <a:pt x="37" y="414"/>
                    <a:pt x="46" y="449"/>
                    <a:pt x="46" y="449"/>
                  </a:cubicBezTo>
                  <a:cubicBezTo>
                    <a:pt x="46" y="449"/>
                    <a:pt x="46" y="482"/>
                    <a:pt x="51" y="484"/>
                  </a:cubicBezTo>
                  <a:cubicBezTo>
                    <a:pt x="53" y="479"/>
                    <a:pt x="55" y="474"/>
                    <a:pt x="53" y="473"/>
                  </a:cubicBezTo>
                  <a:cubicBezTo>
                    <a:pt x="48" y="471"/>
                    <a:pt x="47" y="438"/>
                    <a:pt x="47" y="438"/>
                  </a:cubicBezTo>
                  <a:cubicBezTo>
                    <a:pt x="47" y="438"/>
                    <a:pt x="38" y="398"/>
                    <a:pt x="40" y="388"/>
                  </a:cubicBezTo>
                  <a:cubicBezTo>
                    <a:pt x="43" y="377"/>
                    <a:pt x="33" y="352"/>
                    <a:pt x="33" y="352"/>
                  </a:cubicBezTo>
                  <a:cubicBezTo>
                    <a:pt x="29" y="321"/>
                    <a:pt x="29" y="321"/>
                    <a:pt x="29" y="321"/>
                  </a:cubicBezTo>
                  <a:cubicBezTo>
                    <a:pt x="19" y="304"/>
                    <a:pt x="15" y="284"/>
                    <a:pt x="19" y="264"/>
                  </a:cubicBezTo>
                  <a:cubicBezTo>
                    <a:pt x="19" y="217"/>
                    <a:pt x="19" y="217"/>
                    <a:pt x="19" y="217"/>
                  </a:cubicBezTo>
                  <a:cubicBezTo>
                    <a:pt x="19" y="217"/>
                    <a:pt x="5" y="127"/>
                    <a:pt x="3" y="81"/>
                  </a:cubicBezTo>
                  <a:cubicBezTo>
                    <a:pt x="2" y="56"/>
                    <a:pt x="2" y="24"/>
                    <a:pt x="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845">
              <a:extLst>
                <a:ext uri="{FF2B5EF4-FFF2-40B4-BE49-F238E27FC236}">
                  <a16:creationId xmlns:a16="http://schemas.microsoft.com/office/drawing/2014/main" id="{0DCC2D27-CD4F-4FA2-9F0E-6C6478B326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814888" y="5699125"/>
              <a:ext cx="323850" cy="115887"/>
            </a:xfrm>
            <a:custGeom>
              <a:avLst/>
              <a:gdLst>
                <a:gd name="T0" fmla="*/ 76 w 76"/>
                <a:gd name="T1" fmla="*/ 23 h 27"/>
                <a:gd name="T2" fmla="*/ 76 w 76"/>
                <a:gd name="T3" fmla="*/ 23 h 27"/>
                <a:gd name="T4" fmla="*/ 76 w 76"/>
                <a:gd name="T5" fmla="*/ 27 h 27"/>
                <a:gd name="T6" fmla="*/ 76 w 76"/>
                <a:gd name="T7" fmla="*/ 27 h 27"/>
                <a:gd name="T8" fmla="*/ 76 w 76"/>
                <a:gd name="T9" fmla="*/ 23 h 27"/>
                <a:gd name="T10" fmla="*/ 3 w 76"/>
                <a:gd name="T11" fmla="*/ 0 h 27"/>
                <a:gd name="T12" fmla="*/ 0 w 76"/>
                <a:gd name="T13" fmla="*/ 8 h 27"/>
                <a:gd name="T14" fmla="*/ 3 w 76"/>
                <a:gd name="T15" fmla="*/ 1 h 27"/>
                <a:gd name="T16" fmla="*/ 3 w 7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27">
                  <a:moveTo>
                    <a:pt x="76" y="23"/>
                  </a:moveTo>
                  <a:cubicBezTo>
                    <a:pt x="76" y="23"/>
                    <a:pt x="76" y="23"/>
                    <a:pt x="76" y="23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3"/>
                    <a:pt x="76" y="23"/>
                    <a:pt x="76" y="23"/>
                  </a:cubicBezTo>
                  <a:moveTo>
                    <a:pt x="3" y="0"/>
                  </a:moveTo>
                  <a:cubicBezTo>
                    <a:pt x="1" y="2"/>
                    <a:pt x="0" y="4"/>
                    <a:pt x="0" y="8"/>
                  </a:cubicBezTo>
                  <a:cubicBezTo>
                    <a:pt x="1" y="5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846">
              <a:extLst>
                <a:ext uri="{FF2B5EF4-FFF2-40B4-BE49-F238E27FC236}">
                  <a16:creationId xmlns:a16="http://schemas.microsoft.com/office/drawing/2014/main" id="{66C81207-9FC7-48BC-B06C-3F72B0F11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91038" y="5815013"/>
              <a:ext cx="0" cy="25400"/>
            </a:xfrm>
            <a:custGeom>
              <a:avLst/>
              <a:gdLst>
                <a:gd name="T0" fmla="*/ 0 h 6"/>
                <a:gd name="T1" fmla="*/ 6 h 6"/>
                <a:gd name="T2" fmla="*/ 6 h 6"/>
                <a:gd name="T3" fmla="*/ 0 h 6"/>
                <a:gd name="T4" fmla="*/ 0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B2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847">
              <a:extLst>
                <a:ext uri="{FF2B5EF4-FFF2-40B4-BE49-F238E27FC236}">
                  <a16:creationId xmlns:a16="http://schemas.microsoft.com/office/drawing/2014/main" id="{1DDCAEF5-4134-490B-8147-D4777F88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14888" y="5703888"/>
              <a:ext cx="323850" cy="177800"/>
            </a:xfrm>
            <a:custGeom>
              <a:avLst/>
              <a:gdLst>
                <a:gd name="T0" fmla="*/ 3 w 76"/>
                <a:gd name="T1" fmla="*/ 0 h 42"/>
                <a:gd name="T2" fmla="*/ 0 w 76"/>
                <a:gd name="T3" fmla="*/ 7 h 42"/>
                <a:gd name="T4" fmla="*/ 10 w 76"/>
                <a:gd name="T5" fmla="*/ 34 h 42"/>
                <a:gd name="T6" fmla="*/ 45 w 76"/>
                <a:gd name="T7" fmla="*/ 42 h 42"/>
                <a:gd name="T8" fmla="*/ 76 w 76"/>
                <a:gd name="T9" fmla="*/ 32 h 42"/>
                <a:gd name="T10" fmla="*/ 76 w 76"/>
                <a:gd name="T11" fmla="*/ 26 h 42"/>
                <a:gd name="T12" fmla="*/ 76 w 76"/>
                <a:gd name="T13" fmla="*/ 22 h 42"/>
                <a:gd name="T14" fmla="*/ 47 w 76"/>
                <a:gd name="T15" fmla="*/ 30 h 42"/>
                <a:gd name="T16" fmla="*/ 12 w 76"/>
                <a:gd name="T17" fmla="*/ 22 h 42"/>
                <a:gd name="T18" fmla="*/ 3 w 76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2">
                  <a:moveTo>
                    <a:pt x="3" y="0"/>
                  </a:moveTo>
                  <a:cubicBezTo>
                    <a:pt x="1" y="1"/>
                    <a:pt x="1" y="4"/>
                    <a:pt x="0" y="7"/>
                  </a:cubicBezTo>
                  <a:cubicBezTo>
                    <a:pt x="1" y="15"/>
                    <a:pt x="5" y="28"/>
                    <a:pt x="10" y="34"/>
                  </a:cubicBezTo>
                  <a:cubicBezTo>
                    <a:pt x="13" y="38"/>
                    <a:pt x="30" y="42"/>
                    <a:pt x="45" y="42"/>
                  </a:cubicBezTo>
                  <a:cubicBezTo>
                    <a:pt x="59" y="42"/>
                    <a:pt x="72" y="39"/>
                    <a:pt x="76" y="32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28"/>
                    <a:pt x="59" y="30"/>
                    <a:pt x="47" y="30"/>
                  </a:cubicBezTo>
                  <a:cubicBezTo>
                    <a:pt x="31" y="30"/>
                    <a:pt x="15" y="27"/>
                    <a:pt x="12" y="22"/>
                  </a:cubicBezTo>
                  <a:cubicBezTo>
                    <a:pt x="7" y="15"/>
                    <a:pt x="4" y="8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848">
              <a:extLst>
                <a:ext uri="{FF2B5EF4-FFF2-40B4-BE49-F238E27FC236}">
                  <a16:creationId xmlns:a16="http://schemas.microsoft.com/office/drawing/2014/main" id="{76B3E3C6-D5C7-45FE-BEEA-04AE2A6DC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52938" y="5564188"/>
              <a:ext cx="0" cy="15875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849">
              <a:extLst>
                <a:ext uri="{FF2B5EF4-FFF2-40B4-BE49-F238E27FC236}">
                  <a16:creationId xmlns:a16="http://schemas.microsoft.com/office/drawing/2014/main" id="{3F70E96C-42F1-43FE-80C1-46C4DC50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83100" y="5564188"/>
              <a:ext cx="30162" cy="93662"/>
            </a:xfrm>
            <a:custGeom>
              <a:avLst/>
              <a:gdLst>
                <a:gd name="T0" fmla="*/ 7 w 7"/>
                <a:gd name="T1" fmla="*/ 0 h 22"/>
                <a:gd name="T2" fmla="*/ 7 w 7"/>
                <a:gd name="T3" fmla="*/ 1 h 22"/>
                <a:gd name="T4" fmla="*/ 0 w 7"/>
                <a:gd name="T5" fmla="*/ 15 h 22"/>
                <a:gd name="T6" fmla="*/ 0 w 7"/>
                <a:gd name="T7" fmla="*/ 22 h 22"/>
                <a:gd name="T8" fmla="*/ 5 w 7"/>
                <a:gd name="T9" fmla="*/ 12 h 22"/>
                <a:gd name="T10" fmla="*/ 7 w 7"/>
                <a:gd name="T11" fmla="*/ 4 h 22"/>
                <a:gd name="T12" fmla="*/ 7 w 7"/>
                <a:gd name="T13" fmla="*/ 0 h 22"/>
                <a:gd name="T14" fmla="*/ 7 w 7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5"/>
                    <a:pt x="2" y="10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19"/>
                    <a:pt x="3" y="16"/>
                    <a:pt x="5" y="12"/>
                  </a:cubicBezTo>
                  <a:cubicBezTo>
                    <a:pt x="6" y="10"/>
                    <a:pt x="7" y="7"/>
                    <a:pt x="7" y="4"/>
                  </a:cubicBezTo>
                  <a:cubicBezTo>
                    <a:pt x="7" y="3"/>
                    <a:pt x="7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850">
              <a:extLst>
                <a:ext uri="{FF2B5EF4-FFF2-40B4-BE49-F238E27FC236}">
                  <a16:creationId xmlns:a16="http://schemas.microsoft.com/office/drawing/2014/main" id="{D68F5A80-9521-4FDD-B77E-89493853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295900"/>
              <a:ext cx="12700" cy="85725"/>
            </a:xfrm>
            <a:custGeom>
              <a:avLst/>
              <a:gdLst>
                <a:gd name="T0" fmla="*/ 3 w 3"/>
                <a:gd name="T1" fmla="*/ 0 h 20"/>
                <a:gd name="T2" fmla="*/ 0 w 3"/>
                <a:gd name="T3" fmla="*/ 20 h 20"/>
                <a:gd name="T4" fmla="*/ 3 w 3"/>
                <a:gd name="T5" fmla="*/ 2 h 20"/>
                <a:gd name="T6" fmla="*/ 3 w 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2" y="3"/>
                    <a:pt x="1" y="11"/>
                    <a:pt x="0" y="20"/>
                  </a:cubicBezTo>
                  <a:cubicBezTo>
                    <a:pt x="1" y="12"/>
                    <a:pt x="2" y="5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851">
              <a:extLst>
                <a:ext uri="{FF2B5EF4-FFF2-40B4-BE49-F238E27FC236}">
                  <a16:creationId xmlns:a16="http://schemas.microsoft.com/office/drawing/2014/main" id="{B34DFF15-19A9-4251-8463-B49F0E37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305425"/>
              <a:ext cx="139700" cy="292100"/>
            </a:xfrm>
            <a:custGeom>
              <a:avLst/>
              <a:gdLst>
                <a:gd name="T0" fmla="*/ 3 w 33"/>
                <a:gd name="T1" fmla="*/ 0 h 69"/>
                <a:gd name="T2" fmla="*/ 0 w 33"/>
                <a:gd name="T3" fmla="*/ 18 h 69"/>
                <a:gd name="T4" fmla="*/ 9 w 33"/>
                <a:gd name="T5" fmla="*/ 56 h 69"/>
                <a:gd name="T6" fmla="*/ 28 w 33"/>
                <a:gd name="T7" fmla="*/ 69 h 69"/>
                <a:gd name="T8" fmla="*/ 33 w 33"/>
                <a:gd name="T9" fmla="*/ 58 h 69"/>
                <a:gd name="T10" fmla="*/ 32 w 33"/>
                <a:gd name="T11" fmla="*/ 58 h 69"/>
                <a:gd name="T12" fmla="*/ 11 w 33"/>
                <a:gd name="T13" fmla="*/ 44 h 69"/>
                <a:gd name="T14" fmla="*/ 3 w 33"/>
                <a:gd name="T1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69">
                  <a:moveTo>
                    <a:pt x="3" y="0"/>
                  </a:moveTo>
                  <a:cubicBezTo>
                    <a:pt x="2" y="3"/>
                    <a:pt x="1" y="10"/>
                    <a:pt x="0" y="18"/>
                  </a:cubicBezTo>
                  <a:cubicBezTo>
                    <a:pt x="0" y="31"/>
                    <a:pt x="2" y="47"/>
                    <a:pt x="9" y="56"/>
                  </a:cubicBezTo>
                  <a:cubicBezTo>
                    <a:pt x="18" y="66"/>
                    <a:pt x="24" y="69"/>
                    <a:pt x="28" y="69"/>
                  </a:cubicBezTo>
                  <a:cubicBezTo>
                    <a:pt x="30" y="65"/>
                    <a:pt x="31" y="62"/>
                    <a:pt x="33" y="58"/>
                  </a:cubicBezTo>
                  <a:cubicBezTo>
                    <a:pt x="33" y="58"/>
                    <a:pt x="32" y="58"/>
                    <a:pt x="32" y="58"/>
                  </a:cubicBezTo>
                  <a:cubicBezTo>
                    <a:pt x="29" y="58"/>
                    <a:pt x="22" y="57"/>
                    <a:pt x="11" y="44"/>
                  </a:cubicBezTo>
                  <a:cubicBezTo>
                    <a:pt x="2" y="34"/>
                    <a:pt x="1" y="14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852">
              <a:extLst>
                <a:ext uri="{FF2B5EF4-FFF2-40B4-BE49-F238E27FC236}">
                  <a16:creationId xmlns:a16="http://schemas.microsoft.com/office/drawing/2014/main" id="{19A500B5-7BFF-4B4F-AB04-E35181571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022850" y="4540250"/>
              <a:ext cx="169862" cy="727075"/>
            </a:xfrm>
            <a:custGeom>
              <a:avLst/>
              <a:gdLst>
                <a:gd name="T0" fmla="*/ 40 w 40"/>
                <a:gd name="T1" fmla="*/ 160 h 171"/>
                <a:gd name="T2" fmla="*/ 40 w 40"/>
                <a:gd name="T3" fmla="*/ 171 h 171"/>
                <a:gd name="T4" fmla="*/ 40 w 40"/>
                <a:gd name="T5" fmla="*/ 171 h 171"/>
                <a:gd name="T6" fmla="*/ 40 w 40"/>
                <a:gd name="T7" fmla="*/ 160 h 171"/>
                <a:gd name="T8" fmla="*/ 39 w 40"/>
                <a:gd name="T9" fmla="*/ 142 h 171"/>
                <a:gd name="T10" fmla="*/ 39 w 40"/>
                <a:gd name="T11" fmla="*/ 142 h 171"/>
                <a:gd name="T12" fmla="*/ 39 w 40"/>
                <a:gd name="T13" fmla="*/ 143 h 171"/>
                <a:gd name="T14" fmla="*/ 39 w 40"/>
                <a:gd name="T15" fmla="*/ 142 h 171"/>
                <a:gd name="T16" fmla="*/ 1 w 40"/>
                <a:gd name="T17" fmla="*/ 0 h 171"/>
                <a:gd name="T18" fmla="*/ 1 w 40"/>
                <a:gd name="T19" fmla="*/ 5 h 171"/>
                <a:gd name="T20" fmla="*/ 1 w 40"/>
                <a:gd name="T21" fmla="*/ 13 h 171"/>
                <a:gd name="T22" fmla="*/ 1 w 40"/>
                <a:gd name="T23" fmla="*/ 7 h 171"/>
                <a:gd name="T24" fmla="*/ 1 w 40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71">
                  <a:moveTo>
                    <a:pt x="40" y="160"/>
                  </a:moveTo>
                  <a:cubicBezTo>
                    <a:pt x="40" y="164"/>
                    <a:pt x="40" y="167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67"/>
                    <a:pt x="40" y="164"/>
                    <a:pt x="40" y="160"/>
                  </a:cubicBezTo>
                  <a:moveTo>
                    <a:pt x="39" y="142"/>
                  </a:moveTo>
                  <a:cubicBezTo>
                    <a:pt x="39" y="142"/>
                    <a:pt x="39" y="142"/>
                    <a:pt x="39" y="142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2"/>
                    <a:pt x="39" y="142"/>
                    <a:pt x="39" y="142"/>
                  </a:cubicBezTo>
                  <a:moveTo>
                    <a:pt x="1" y="0"/>
                  </a:moveTo>
                  <a:cubicBezTo>
                    <a:pt x="1" y="1"/>
                    <a:pt x="1" y="3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853">
              <a:extLst>
                <a:ext uri="{FF2B5EF4-FFF2-40B4-BE49-F238E27FC236}">
                  <a16:creationId xmlns:a16="http://schemas.microsoft.com/office/drawing/2014/main" id="{DECEBDAE-714E-484B-A922-8337F3C7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8113" y="4022725"/>
              <a:ext cx="377825" cy="1244600"/>
            </a:xfrm>
            <a:custGeom>
              <a:avLst/>
              <a:gdLst>
                <a:gd name="T0" fmla="*/ 9 w 89"/>
                <a:gd name="T1" fmla="*/ 0 h 293"/>
                <a:gd name="T2" fmla="*/ 0 w 89"/>
                <a:gd name="T3" fmla="*/ 23 h 293"/>
                <a:gd name="T4" fmla="*/ 0 w 89"/>
                <a:gd name="T5" fmla="*/ 30 h 293"/>
                <a:gd name="T6" fmla="*/ 7 w 89"/>
                <a:gd name="T7" fmla="*/ 11 h 293"/>
                <a:gd name="T8" fmla="*/ 22 w 89"/>
                <a:gd name="T9" fmla="*/ 50 h 293"/>
                <a:gd name="T10" fmla="*/ 39 w 89"/>
                <a:gd name="T11" fmla="*/ 102 h 293"/>
                <a:gd name="T12" fmla="*/ 47 w 89"/>
                <a:gd name="T13" fmla="*/ 122 h 293"/>
                <a:gd name="T14" fmla="*/ 47 w 89"/>
                <a:gd name="T15" fmla="*/ 129 h 293"/>
                <a:gd name="T16" fmla="*/ 47 w 89"/>
                <a:gd name="T17" fmla="*/ 135 h 293"/>
                <a:gd name="T18" fmla="*/ 52 w 89"/>
                <a:gd name="T19" fmla="*/ 148 h 293"/>
                <a:gd name="T20" fmla="*/ 63 w 89"/>
                <a:gd name="T21" fmla="*/ 179 h 293"/>
                <a:gd name="T22" fmla="*/ 69 w 89"/>
                <a:gd name="T23" fmla="*/ 197 h 293"/>
                <a:gd name="T24" fmla="*/ 81 w 89"/>
                <a:gd name="T25" fmla="*/ 239 h 293"/>
                <a:gd name="T26" fmla="*/ 85 w 89"/>
                <a:gd name="T27" fmla="*/ 264 h 293"/>
                <a:gd name="T28" fmla="*/ 85 w 89"/>
                <a:gd name="T29" fmla="*/ 265 h 293"/>
                <a:gd name="T30" fmla="*/ 86 w 89"/>
                <a:gd name="T31" fmla="*/ 282 h 293"/>
                <a:gd name="T32" fmla="*/ 86 w 89"/>
                <a:gd name="T33" fmla="*/ 293 h 293"/>
                <a:gd name="T34" fmla="*/ 87 w 89"/>
                <a:gd name="T35" fmla="*/ 288 h 293"/>
                <a:gd name="T36" fmla="*/ 87 w 89"/>
                <a:gd name="T37" fmla="*/ 253 h 293"/>
                <a:gd name="T38" fmla="*/ 83 w 89"/>
                <a:gd name="T39" fmla="*/ 227 h 293"/>
                <a:gd name="T40" fmla="*/ 71 w 89"/>
                <a:gd name="T41" fmla="*/ 185 h 293"/>
                <a:gd name="T42" fmla="*/ 65 w 89"/>
                <a:gd name="T43" fmla="*/ 167 h 293"/>
                <a:gd name="T44" fmla="*/ 54 w 89"/>
                <a:gd name="T45" fmla="*/ 136 h 293"/>
                <a:gd name="T46" fmla="*/ 49 w 89"/>
                <a:gd name="T47" fmla="*/ 116 h 293"/>
                <a:gd name="T48" fmla="*/ 41 w 89"/>
                <a:gd name="T49" fmla="*/ 91 h 293"/>
                <a:gd name="T50" fmla="*/ 24 w 89"/>
                <a:gd name="T51" fmla="*/ 39 h 293"/>
                <a:gd name="T52" fmla="*/ 9 w 89"/>
                <a:gd name="T5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9" h="293">
                  <a:moveTo>
                    <a:pt x="9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5"/>
                    <a:pt x="0" y="3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45" y="112"/>
                    <a:pt x="47" y="122"/>
                  </a:cubicBezTo>
                  <a:cubicBezTo>
                    <a:pt x="47" y="124"/>
                    <a:pt x="47" y="126"/>
                    <a:pt x="47" y="129"/>
                  </a:cubicBezTo>
                  <a:cubicBezTo>
                    <a:pt x="47" y="131"/>
                    <a:pt x="47" y="133"/>
                    <a:pt x="47" y="135"/>
                  </a:cubicBezTo>
                  <a:cubicBezTo>
                    <a:pt x="47" y="140"/>
                    <a:pt x="49" y="144"/>
                    <a:pt x="52" y="148"/>
                  </a:cubicBezTo>
                  <a:cubicBezTo>
                    <a:pt x="52" y="148"/>
                    <a:pt x="56" y="172"/>
                    <a:pt x="63" y="179"/>
                  </a:cubicBezTo>
                  <a:cubicBezTo>
                    <a:pt x="69" y="185"/>
                    <a:pt x="69" y="197"/>
                    <a:pt x="69" y="197"/>
                  </a:cubicBezTo>
                  <a:cubicBezTo>
                    <a:pt x="69" y="197"/>
                    <a:pt x="77" y="233"/>
                    <a:pt x="81" y="239"/>
                  </a:cubicBezTo>
                  <a:cubicBezTo>
                    <a:pt x="85" y="244"/>
                    <a:pt x="85" y="260"/>
                    <a:pt x="85" y="264"/>
                  </a:cubicBezTo>
                  <a:cubicBezTo>
                    <a:pt x="85" y="264"/>
                    <a:pt x="85" y="264"/>
                    <a:pt x="85" y="265"/>
                  </a:cubicBezTo>
                  <a:cubicBezTo>
                    <a:pt x="85" y="270"/>
                    <a:pt x="86" y="276"/>
                    <a:pt x="86" y="282"/>
                  </a:cubicBezTo>
                  <a:cubicBezTo>
                    <a:pt x="86" y="286"/>
                    <a:pt x="86" y="289"/>
                    <a:pt x="86" y="293"/>
                  </a:cubicBezTo>
                  <a:cubicBezTo>
                    <a:pt x="86" y="291"/>
                    <a:pt x="86" y="290"/>
                    <a:pt x="87" y="288"/>
                  </a:cubicBezTo>
                  <a:cubicBezTo>
                    <a:pt x="89" y="280"/>
                    <a:pt x="87" y="253"/>
                    <a:pt x="87" y="253"/>
                  </a:cubicBezTo>
                  <a:cubicBezTo>
                    <a:pt x="87" y="253"/>
                    <a:pt x="87" y="234"/>
                    <a:pt x="83" y="227"/>
                  </a:cubicBezTo>
                  <a:cubicBezTo>
                    <a:pt x="79" y="221"/>
                    <a:pt x="71" y="185"/>
                    <a:pt x="71" y="185"/>
                  </a:cubicBezTo>
                  <a:cubicBezTo>
                    <a:pt x="71" y="185"/>
                    <a:pt x="71" y="173"/>
                    <a:pt x="65" y="167"/>
                  </a:cubicBezTo>
                  <a:cubicBezTo>
                    <a:pt x="58" y="161"/>
                    <a:pt x="54" y="136"/>
                    <a:pt x="54" y="136"/>
                  </a:cubicBezTo>
                  <a:cubicBezTo>
                    <a:pt x="50" y="130"/>
                    <a:pt x="48" y="123"/>
                    <a:pt x="49" y="116"/>
                  </a:cubicBezTo>
                  <a:cubicBezTo>
                    <a:pt x="50" y="104"/>
                    <a:pt x="41" y="91"/>
                    <a:pt x="41" y="91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854">
              <a:extLst>
                <a:ext uri="{FF2B5EF4-FFF2-40B4-BE49-F238E27FC236}">
                  <a16:creationId xmlns:a16="http://schemas.microsoft.com/office/drawing/2014/main" id="{EBC3442E-163B-4EE2-83E4-D31EA359A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03788" y="1182688"/>
              <a:ext cx="246062" cy="344487"/>
            </a:xfrm>
            <a:custGeom>
              <a:avLst/>
              <a:gdLst>
                <a:gd name="T0" fmla="*/ 51 w 58"/>
                <a:gd name="T1" fmla="*/ 48 h 81"/>
                <a:gd name="T2" fmla="*/ 48 w 58"/>
                <a:gd name="T3" fmla="*/ 66 h 81"/>
                <a:gd name="T4" fmla="*/ 48 w 58"/>
                <a:gd name="T5" fmla="*/ 74 h 81"/>
                <a:gd name="T6" fmla="*/ 48 w 58"/>
                <a:gd name="T7" fmla="*/ 79 h 81"/>
                <a:gd name="T8" fmla="*/ 28 w 58"/>
                <a:gd name="T9" fmla="*/ 81 h 81"/>
                <a:gd name="T10" fmla="*/ 26 w 58"/>
                <a:gd name="T11" fmla="*/ 77 h 81"/>
                <a:gd name="T12" fmla="*/ 10 w 58"/>
                <a:gd name="T13" fmla="*/ 52 h 81"/>
                <a:gd name="T14" fmla="*/ 8 w 58"/>
                <a:gd name="T15" fmla="*/ 3 h 81"/>
                <a:gd name="T16" fmla="*/ 19 w 58"/>
                <a:gd name="T17" fmla="*/ 13 h 81"/>
                <a:gd name="T18" fmla="*/ 51 w 58"/>
                <a:gd name="T19" fmla="*/ 4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81">
                  <a:moveTo>
                    <a:pt x="51" y="48"/>
                  </a:moveTo>
                  <a:cubicBezTo>
                    <a:pt x="48" y="66"/>
                    <a:pt x="48" y="66"/>
                    <a:pt x="48" y="66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2" y="70"/>
                    <a:pt x="13" y="55"/>
                    <a:pt x="10" y="52"/>
                  </a:cubicBezTo>
                  <a:cubicBezTo>
                    <a:pt x="6" y="49"/>
                    <a:pt x="0" y="0"/>
                    <a:pt x="8" y="3"/>
                  </a:cubicBezTo>
                  <a:cubicBezTo>
                    <a:pt x="12" y="5"/>
                    <a:pt x="16" y="9"/>
                    <a:pt x="19" y="13"/>
                  </a:cubicBezTo>
                  <a:cubicBezTo>
                    <a:pt x="19" y="13"/>
                    <a:pt x="58" y="17"/>
                    <a:pt x="51" y="4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855">
              <a:extLst>
                <a:ext uri="{FF2B5EF4-FFF2-40B4-BE49-F238E27FC236}">
                  <a16:creationId xmlns:a16="http://schemas.microsoft.com/office/drawing/2014/main" id="{0361DA2A-1A57-422C-A0A5-2860B499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99000" y="1493838"/>
              <a:ext cx="0" cy="7937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856">
              <a:extLst>
                <a:ext uri="{FF2B5EF4-FFF2-40B4-BE49-F238E27FC236}">
                  <a16:creationId xmlns:a16="http://schemas.microsoft.com/office/drawing/2014/main" id="{DB3295E6-24AC-4DE1-938E-DF0B5667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484313"/>
              <a:ext cx="93662" cy="30162"/>
            </a:xfrm>
            <a:custGeom>
              <a:avLst/>
              <a:gdLst>
                <a:gd name="T0" fmla="*/ 13 w 22"/>
                <a:gd name="T1" fmla="*/ 0 h 7"/>
                <a:gd name="T2" fmla="*/ 0 w 22"/>
                <a:gd name="T3" fmla="*/ 6 h 7"/>
                <a:gd name="T4" fmla="*/ 0 w 22"/>
                <a:gd name="T5" fmla="*/ 7 h 7"/>
                <a:gd name="T6" fmla="*/ 13 w 22"/>
                <a:gd name="T7" fmla="*/ 2 h 7"/>
                <a:gd name="T8" fmla="*/ 22 w 22"/>
                <a:gd name="T9" fmla="*/ 4 h 7"/>
                <a:gd name="T10" fmla="*/ 22 w 22"/>
                <a:gd name="T11" fmla="*/ 3 h 7"/>
                <a:gd name="T12" fmla="*/ 22 w 22"/>
                <a:gd name="T13" fmla="*/ 2 h 7"/>
                <a:gd name="T14" fmla="*/ 13 w 2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">
                  <a:moveTo>
                    <a:pt x="13" y="0"/>
                  </a:moveTo>
                  <a:cubicBezTo>
                    <a:pt x="8" y="0"/>
                    <a:pt x="3" y="2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3" y="2"/>
                  </a:cubicBezTo>
                  <a:cubicBezTo>
                    <a:pt x="16" y="2"/>
                    <a:pt x="19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1"/>
                    <a:pt x="16" y="0"/>
                    <a:pt x="1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857">
              <a:extLst>
                <a:ext uri="{FF2B5EF4-FFF2-40B4-BE49-F238E27FC236}">
                  <a16:creationId xmlns:a16="http://schemas.microsoft.com/office/drawing/2014/main" id="{7DB01D69-AB45-4A13-8CF6-E1E497991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02188" y="1481138"/>
              <a:ext cx="123825" cy="104775"/>
            </a:xfrm>
            <a:custGeom>
              <a:avLst/>
              <a:gdLst>
                <a:gd name="T0" fmla="*/ 29 w 29"/>
                <a:gd name="T1" fmla="*/ 19 h 25"/>
                <a:gd name="T2" fmla="*/ 3 w 29"/>
                <a:gd name="T3" fmla="*/ 25 h 25"/>
                <a:gd name="T4" fmla="*/ 2 w 29"/>
                <a:gd name="T5" fmla="*/ 21 h 25"/>
                <a:gd name="T6" fmla="*/ 0 w 29"/>
                <a:gd name="T7" fmla="*/ 10 h 25"/>
                <a:gd name="T8" fmla="*/ 26 w 29"/>
                <a:gd name="T9" fmla="*/ 7 h 25"/>
                <a:gd name="T10" fmla="*/ 26 w 29"/>
                <a:gd name="T11" fmla="*/ 7 h 25"/>
                <a:gd name="T12" fmla="*/ 27 w 29"/>
                <a:gd name="T13" fmla="*/ 12 h 25"/>
                <a:gd name="T14" fmla="*/ 29 w 29"/>
                <a:gd name="T1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5">
                  <a:moveTo>
                    <a:pt x="29" y="19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2"/>
                    <a:pt x="18" y="0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9"/>
                    <a:pt x="29" y="19"/>
                    <a:pt x="29" y="19"/>
                  </a:cubicBezTo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858">
              <a:extLst>
                <a:ext uri="{FF2B5EF4-FFF2-40B4-BE49-F238E27FC236}">
                  <a16:creationId xmlns:a16="http://schemas.microsoft.com/office/drawing/2014/main" id="{5575792B-41B7-4994-AC7C-1EB6CA86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50062" y="936626"/>
              <a:ext cx="347662" cy="522287"/>
            </a:xfrm>
            <a:custGeom>
              <a:avLst/>
              <a:gdLst>
                <a:gd name="T0" fmla="*/ 82 w 82"/>
                <a:gd name="T1" fmla="*/ 108 h 123"/>
                <a:gd name="T2" fmla="*/ 54 w 82"/>
                <a:gd name="T3" fmla="*/ 123 h 123"/>
                <a:gd name="T4" fmla="*/ 51 w 82"/>
                <a:gd name="T5" fmla="*/ 118 h 123"/>
                <a:gd name="T6" fmla="*/ 43 w 82"/>
                <a:gd name="T7" fmla="*/ 101 h 123"/>
                <a:gd name="T8" fmla="*/ 30 w 82"/>
                <a:gd name="T9" fmla="*/ 90 h 123"/>
                <a:gd name="T10" fmla="*/ 35 w 82"/>
                <a:gd name="T11" fmla="*/ 37 h 123"/>
                <a:gd name="T12" fmla="*/ 75 w 82"/>
                <a:gd name="T13" fmla="*/ 50 h 123"/>
                <a:gd name="T14" fmla="*/ 76 w 82"/>
                <a:gd name="T15" fmla="*/ 78 h 123"/>
                <a:gd name="T16" fmla="*/ 74 w 82"/>
                <a:gd name="T17" fmla="*/ 87 h 123"/>
                <a:gd name="T18" fmla="*/ 80 w 82"/>
                <a:gd name="T19" fmla="*/ 103 h 123"/>
                <a:gd name="T20" fmla="*/ 82 w 82"/>
                <a:gd name="T21" fmla="*/ 10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23">
                  <a:moveTo>
                    <a:pt x="82" y="108"/>
                  </a:moveTo>
                  <a:cubicBezTo>
                    <a:pt x="54" y="123"/>
                    <a:pt x="54" y="123"/>
                    <a:pt x="54" y="123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8" y="112"/>
                    <a:pt x="44" y="104"/>
                    <a:pt x="43" y="101"/>
                  </a:cubicBezTo>
                  <a:cubicBezTo>
                    <a:pt x="42" y="96"/>
                    <a:pt x="30" y="90"/>
                    <a:pt x="30" y="90"/>
                  </a:cubicBezTo>
                  <a:cubicBezTo>
                    <a:pt x="0" y="62"/>
                    <a:pt x="35" y="37"/>
                    <a:pt x="35" y="37"/>
                  </a:cubicBezTo>
                  <a:cubicBezTo>
                    <a:pt x="54" y="0"/>
                    <a:pt x="75" y="50"/>
                    <a:pt x="75" y="50"/>
                  </a:cubicBezTo>
                  <a:cubicBezTo>
                    <a:pt x="75" y="50"/>
                    <a:pt x="78" y="77"/>
                    <a:pt x="76" y="78"/>
                  </a:cubicBezTo>
                  <a:cubicBezTo>
                    <a:pt x="74" y="80"/>
                    <a:pt x="74" y="87"/>
                    <a:pt x="74" y="87"/>
                  </a:cubicBezTo>
                  <a:cubicBezTo>
                    <a:pt x="76" y="93"/>
                    <a:pt x="79" y="98"/>
                    <a:pt x="80" y="103"/>
                  </a:cubicBezTo>
                  <a:cubicBezTo>
                    <a:pt x="82" y="106"/>
                    <a:pt x="82" y="108"/>
                    <a:pt x="82" y="10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859">
              <a:extLst>
                <a:ext uri="{FF2B5EF4-FFF2-40B4-BE49-F238E27FC236}">
                  <a16:creationId xmlns:a16="http://schemas.microsoft.com/office/drawing/2014/main" id="{A963E20E-097D-40AF-8912-A5742535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10338" y="1374775"/>
              <a:ext cx="3175" cy="12700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860">
              <a:extLst>
                <a:ext uri="{FF2B5EF4-FFF2-40B4-BE49-F238E27FC236}">
                  <a16:creationId xmlns:a16="http://schemas.microsoft.com/office/drawing/2014/main" id="{36AB7A0B-5FFF-4CB6-BA0F-13E6407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34163" y="1374775"/>
              <a:ext cx="127000" cy="71437"/>
            </a:xfrm>
            <a:custGeom>
              <a:avLst/>
              <a:gdLst>
                <a:gd name="T0" fmla="*/ 23 w 30"/>
                <a:gd name="T1" fmla="*/ 0 h 17"/>
                <a:gd name="T2" fmla="*/ 0 w 30"/>
                <a:gd name="T3" fmla="*/ 15 h 17"/>
                <a:gd name="T4" fmla="*/ 1 w 30"/>
                <a:gd name="T5" fmla="*/ 17 h 17"/>
                <a:gd name="T6" fmla="*/ 25 w 30"/>
                <a:gd name="T7" fmla="*/ 2 h 17"/>
                <a:gd name="T8" fmla="*/ 25 w 30"/>
                <a:gd name="T9" fmla="*/ 2 h 17"/>
                <a:gd name="T10" fmla="*/ 29 w 30"/>
                <a:gd name="T11" fmla="*/ 3 h 17"/>
                <a:gd name="T12" fmla="*/ 30 w 30"/>
                <a:gd name="T13" fmla="*/ 3 h 17"/>
                <a:gd name="T14" fmla="*/ 29 w 30"/>
                <a:gd name="T15" fmla="*/ 0 h 17"/>
                <a:gd name="T16" fmla="*/ 26 w 30"/>
                <a:gd name="T17" fmla="*/ 1 h 17"/>
                <a:gd name="T18" fmla="*/ 23 w 30"/>
                <a:gd name="T19" fmla="*/ 0 h 17"/>
                <a:gd name="T20" fmla="*/ 23 w 30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">
                  <a:moveTo>
                    <a:pt x="23" y="0"/>
                  </a:moveTo>
                  <a:cubicBezTo>
                    <a:pt x="18" y="0"/>
                    <a:pt x="4" y="11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5"/>
                    <a:pt x="19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8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2"/>
                    <a:pt x="30" y="1"/>
                    <a:pt x="29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861">
              <a:extLst>
                <a:ext uri="{FF2B5EF4-FFF2-40B4-BE49-F238E27FC236}">
                  <a16:creationId xmlns:a16="http://schemas.microsoft.com/office/drawing/2014/main" id="{9B84C879-F441-4DE6-A5B5-D1F366827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9400" y="1382713"/>
              <a:ext cx="139700" cy="114300"/>
            </a:xfrm>
            <a:custGeom>
              <a:avLst/>
              <a:gdLst>
                <a:gd name="T0" fmla="*/ 33 w 33"/>
                <a:gd name="T1" fmla="*/ 11 h 27"/>
                <a:gd name="T2" fmla="*/ 1 w 33"/>
                <a:gd name="T3" fmla="*/ 27 h 27"/>
                <a:gd name="T4" fmla="*/ 0 w 33"/>
                <a:gd name="T5" fmla="*/ 20 h 27"/>
                <a:gd name="T6" fmla="*/ 0 w 33"/>
                <a:gd name="T7" fmla="*/ 16 h 27"/>
                <a:gd name="T8" fmla="*/ 24 w 33"/>
                <a:gd name="T9" fmla="*/ 0 h 27"/>
                <a:gd name="T10" fmla="*/ 32 w 33"/>
                <a:gd name="T11" fmla="*/ 0 h 27"/>
                <a:gd name="T12" fmla="*/ 33 w 33"/>
                <a:gd name="T13" fmla="*/ 6 h 27"/>
                <a:gd name="T14" fmla="*/ 33 w 33"/>
                <a:gd name="T15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33" y="11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8" y="0"/>
                    <a:pt x="24" y="0"/>
                  </a:cubicBezTo>
                  <a:cubicBezTo>
                    <a:pt x="27" y="1"/>
                    <a:pt x="30" y="1"/>
                    <a:pt x="32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11"/>
                    <a:pt x="33" y="11"/>
                    <a:pt x="33" y="11"/>
                  </a:cubicBezTo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862">
              <a:extLst>
                <a:ext uri="{FF2B5EF4-FFF2-40B4-BE49-F238E27FC236}">
                  <a16:creationId xmlns:a16="http://schemas.microsoft.com/office/drawing/2014/main" id="{A319D8A2-6D59-4C61-A0DF-E94E392CE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0700" y="1298575"/>
              <a:ext cx="600075" cy="649287"/>
            </a:xfrm>
            <a:custGeom>
              <a:avLst/>
              <a:gdLst>
                <a:gd name="T0" fmla="*/ 138 w 141"/>
                <a:gd name="T1" fmla="*/ 138 h 153"/>
                <a:gd name="T2" fmla="*/ 26 w 141"/>
                <a:gd name="T3" fmla="*/ 145 h 153"/>
                <a:gd name="T4" fmla="*/ 52 w 141"/>
                <a:gd name="T5" fmla="*/ 115 h 153"/>
                <a:gd name="T6" fmla="*/ 47 w 141"/>
                <a:gd name="T7" fmla="*/ 83 h 153"/>
                <a:gd name="T8" fmla="*/ 35 w 141"/>
                <a:gd name="T9" fmla="*/ 58 h 153"/>
                <a:gd name="T10" fmla="*/ 119 w 141"/>
                <a:gd name="T11" fmla="*/ 53 h 153"/>
                <a:gd name="T12" fmla="*/ 113 w 141"/>
                <a:gd name="T13" fmla="*/ 78 h 153"/>
                <a:gd name="T14" fmla="*/ 116 w 141"/>
                <a:gd name="T15" fmla="*/ 103 h 153"/>
                <a:gd name="T16" fmla="*/ 138 w 141"/>
                <a:gd name="T17" fmla="*/ 1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153">
                  <a:moveTo>
                    <a:pt x="138" y="138"/>
                  </a:moveTo>
                  <a:cubicBezTo>
                    <a:pt x="138" y="138"/>
                    <a:pt x="0" y="153"/>
                    <a:pt x="26" y="145"/>
                  </a:cubicBezTo>
                  <a:cubicBezTo>
                    <a:pt x="44" y="139"/>
                    <a:pt x="51" y="128"/>
                    <a:pt x="52" y="115"/>
                  </a:cubicBezTo>
                  <a:cubicBezTo>
                    <a:pt x="53" y="104"/>
                    <a:pt x="51" y="93"/>
                    <a:pt x="47" y="83"/>
                  </a:cubicBezTo>
                  <a:cubicBezTo>
                    <a:pt x="44" y="74"/>
                    <a:pt x="40" y="66"/>
                    <a:pt x="35" y="58"/>
                  </a:cubicBezTo>
                  <a:cubicBezTo>
                    <a:pt x="35" y="58"/>
                    <a:pt x="141" y="0"/>
                    <a:pt x="119" y="53"/>
                  </a:cubicBezTo>
                  <a:cubicBezTo>
                    <a:pt x="116" y="61"/>
                    <a:pt x="114" y="69"/>
                    <a:pt x="113" y="78"/>
                  </a:cubicBezTo>
                  <a:cubicBezTo>
                    <a:pt x="113" y="86"/>
                    <a:pt x="114" y="95"/>
                    <a:pt x="116" y="103"/>
                  </a:cubicBezTo>
                  <a:cubicBezTo>
                    <a:pt x="120" y="116"/>
                    <a:pt x="128" y="128"/>
                    <a:pt x="138" y="13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863">
              <a:extLst>
                <a:ext uri="{FF2B5EF4-FFF2-40B4-BE49-F238E27FC236}">
                  <a16:creationId xmlns:a16="http://schemas.microsoft.com/office/drawing/2014/main" id="{C8E81F17-D317-4992-B9B5-65906E27E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5438" y="1636713"/>
              <a:ext cx="4762" cy="12700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864">
              <a:extLst>
                <a:ext uri="{FF2B5EF4-FFF2-40B4-BE49-F238E27FC236}">
                  <a16:creationId xmlns:a16="http://schemas.microsoft.com/office/drawing/2014/main" id="{85BAC1EA-5F10-44E7-B33C-1757D39E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5438" y="1636713"/>
              <a:ext cx="50800" cy="26987"/>
            </a:xfrm>
            <a:custGeom>
              <a:avLst/>
              <a:gdLst>
                <a:gd name="T0" fmla="*/ 0 w 12"/>
                <a:gd name="T1" fmla="*/ 0 h 6"/>
                <a:gd name="T2" fmla="*/ 1 w 12"/>
                <a:gd name="T3" fmla="*/ 3 h 6"/>
                <a:gd name="T4" fmla="*/ 1 w 12"/>
                <a:gd name="T5" fmla="*/ 3 h 6"/>
                <a:gd name="T6" fmla="*/ 12 w 12"/>
                <a:gd name="T7" fmla="*/ 6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8" y="6"/>
                    <a:pt x="12" y="6"/>
                  </a:cubicBez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Oval 865">
              <a:extLst>
                <a:ext uri="{FF2B5EF4-FFF2-40B4-BE49-F238E27FC236}">
                  <a16:creationId xmlns:a16="http://schemas.microsoft.com/office/drawing/2014/main" id="{E9F7440A-4E8D-478D-9BB7-E00DB0CE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519738" y="1192213"/>
              <a:ext cx="488950" cy="484187"/>
            </a:xfrm>
            <a:prstGeom prst="ellipse">
              <a:avLst/>
            </a:pr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866">
              <a:extLst>
                <a:ext uri="{FF2B5EF4-FFF2-40B4-BE49-F238E27FC236}">
                  <a16:creationId xmlns:a16="http://schemas.microsoft.com/office/drawing/2014/main" id="{7AEE2577-CAEF-4447-81A4-47DB8738A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06988" y="1735138"/>
              <a:ext cx="3175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867">
              <a:extLst>
                <a:ext uri="{FF2B5EF4-FFF2-40B4-BE49-F238E27FC236}">
                  <a16:creationId xmlns:a16="http://schemas.microsoft.com/office/drawing/2014/main" id="{3E3604ED-F989-4FC4-A76D-2E3FDD4E5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0038" y="1709738"/>
              <a:ext cx="276225" cy="80962"/>
            </a:xfrm>
            <a:custGeom>
              <a:avLst/>
              <a:gdLst>
                <a:gd name="T0" fmla="*/ 43 w 65"/>
                <a:gd name="T1" fmla="*/ 0 h 19"/>
                <a:gd name="T2" fmla="*/ 30 w 65"/>
                <a:gd name="T3" fmla="*/ 2 h 19"/>
                <a:gd name="T4" fmla="*/ 0 w 65"/>
                <a:gd name="T5" fmla="*/ 18 h 19"/>
                <a:gd name="T6" fmla="*/ 0 w 65"/>
                <a:gd name="T7" fmla="*/ 18 h 19"/>
                <a:gd name="T8" fmla="*/ 0 w 65"/>
                <a:gd name="T9" fmla="*/ 19 h 19"/>
                <a:gd name="T10" fmla="*/ 30 w 65"/>
                <a:gd name="T11" fmla="*/ 4 h 19"/>
                <a:gd name="T12" fmla="*/ 43 w 65"/>
                <a:gd name="T13" fmla="*/ 1 h 19"/>
                <a:gd name="T14" fmla="*/ 55 w 65"/>
                <a:gd name="T15" fmla="*/ 3 h 19"/>
                <a:gd name="T16" fmla="*/ 65 w 65"/>
                <a:gd name="T17" fmla="*/ 8 h 19"/>
                <a:gd name="T18" fmla="*/ 65 w 65"/>
                <a:gd name="T19" fmla="*/ 8 h 19"/>
                <a:gd name="T20" fmla="*/ 64 w 65"/>
                <a:gd name="T21" fmla="*/ 6 h 19"/>
                <a:gd name="T22" fmla="*/ 64 w 65"/>
                <a:gd name="T23" fmla="*/ 6 h 19"/>
                <a:gd name="T24" fmla="*/ 55 w 65"/>
                <a:gd name="T25" fmla="*/ 2 h 19"/>
                <a:gd name="T26" fmla="*/ 43 w 65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9">
                  <a:moveTo>
                    <a:pt x="43" y="0"/>
                  </a:moveTo>
                  <a:cubicBezTo>
                    <a:pt x="39" y="0"/>
                    <a:pt x="34" y="1"/>
                    <a:pt x="30" y="2"/>
                  </a:cubicBezTo>
                  <a:cubicBezTo>
                    <a:pt x="21" y="5"/>
                    <a:pt x="7" y="1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7" y="12"/>
                    <a:pt x="21" y="7"/>
                    <a:pt x="30" y="4"/>
                  </a:cubicBezTo>
                  <a:cubicBezTo>
                    <a:pt x="34" y="2"/>
                    <a:pt x="38" y="1"/>
                    <a:pt x="43" y="1"/>
                  </a:cubicBezTo>
                  <a:cubicBezTo>
                    <a:pt x="47" y="1"/>
                    <a:pt x="51" y="2"/>
                    <a:pt x="55" y="3"/>
                  </a:cubicBezTo>
                  <a:cubicBezTo>
                    <a:pt x="58" y="4"/>
                    <a:pt x="62" y="6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7"/>
                    <a:pt x="64" y="7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1" y="4"/>
                    <a:pt x="58" y="3"/>
                    <a:pt x="55" y="2"/>
                  </a:cubicBezTo>
                  <a:cubicBezTo>
                    <a:pt x="51" y="1"/>
                    <a:pt x="47" y="0"/>
                    <a:pt x="4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868">
              <a:extLst>
                <a:ext uri="{FF2B5EF4-FFF2-40B4-BE49-F238E27FC236}">
                  <a16:creationId xmlns:a16="http://schemas.microsoft.com/office/drawing/2014/main" id="{78D92A8C-A793-42A9-969B-84BD5512B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527175"/>
              <a:ext cx="109537" cy="46037"/>
            </a:xfrm>
            <a:custGeom>
              <a:avLst/>
              <a:gdLst>
                <a:gd name="T0" fmla="*/ 19 w 26"/>
                <a:gd name="T1" fmla="*/ 0 h 11"/>
                <a:gd name="T2" fmla="*/ 0 w 26"/>
                <a:gd name="T3" fmla="*/ 10 h 11"/>
                <a:gd name="T4" fmla="*/ 0 w 26"/>
                <a:gd name="T5" fmla="*/ 11 h 11"/>
                <a:gd name="T6" fmla="*/ 18 w 26"/>
                <a:gd name="T7" fmla="*/ 2 h 11"/>
                <a:gd name="T8" fmla="*/ 26 w 26"/>
                <a:gd name="T9" fmla="*/ 3 h 11"/>
                <a:gd name="T10" fmla="*/ 25 w 26"/>
                <a:gd name="T11" fmla="*/ 1 h 11"/>
                <a:gd name="T12" fmla="*/ 19 w 2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19" y="0"/>
                  </a:moveTo>
                  <a:cubicBezTo>
                    <a:pt x="12" y="0"/>
                    <a:pt x="4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5"/>
                    <a:pt x="12" y="2"/>
                    <a:pt x="18" y="2"/>
                  </a:cubicBezTo>
                  <a:cubicBezTo>
                    <a:pt x="21" y="2"/>
                    <a:pt x="23" y="3"/>
                    <a:pt x="26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</a:path>
              </a:pathLst>
            </a:custGeom>
            <a:solidFill>
              <a:srgbClr val="C6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869">
              <a:extLst>
                <a:ext uri="{FF2B5EF4-FFF2-40B4-BE49-F238E27FC236}">
                  <a16:creationId xmlns:a16="http://schemas.microsoft.com/office/drawing/2014/main" id="{8CC20421-AD35-4C0E-86DF-2D44D5214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9400" y="1408113"/>
              <a:ext cx="139700" cy="68262"/>
            </a:xfrm>
            <a:custGeom>
              <a:avLst/>
              <a:gdLst>
                <a:gd name="T0" fmla="*/ 32 w 33"/>
                <a:gd name="T1" fmla="*/ 0 h 16"/>
                <a:gd name="T2" fmla="*/ 0 w 33"/>
                <a:gd name="T3" fmla="*/ 14 h 16"/>
                <a:gd name="T4" fmla="*/ 1 w 33"/>
                <a:gd name="T5" fmla="*/ 16 h 16"/>
                <a:gd name="T6" fmla="*/ 33 w 33"/>
                <a:gd name="T7" fmla="*/ 2 h 16"/>
                <a:gd name="T8" fmla="*/ 32 w 3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6">
                  <a:moveTo>
                    <a:pt x="32" y="0"/>
                  </a:moveTo>
                  <a:cubicBezTo>
                    <a:pt x="21" y="4"/>
                    <a:pt x="11" y="9"/>
                    <a:pt x="0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2" y="9"/>
                    <a:pt x="31" y="2"/>
                    <a:pt x="33" y="2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C6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870">
              <a:extLst>
                <a:ext uri="{FF2B5EF4-FFF2-40B4-BE49-F238E27FC236}">
                  <a16:creationId xmlns:a16="http://schemas.microsoft.com/office/drawing/2014/main" id="{1B86A5F4-E7E7-4418-B192-2EA7C828C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76900" y="3348038"/>
              <a:ext cx="896937" cy="85725"/>
            </a:xfrm>
            <a:custGeom>
              <a:avLst/>
              <a:gdLst>
                <a:gd name="T0" fmla="*/ 210 w 211"/>
                <a:gd name="T1" fmla="*/ 0 h 20"/>
                <a:gd name="T2" fmla="*/ 77 w 211"/>
                <a:gd name="T3" fmla="*/ 16 h 20"/>
                <a:gd name="T4" fmla="*/ 69 w 211"/>
                <a:gd name="T5" fmla="*/ 15 h 20"/>
                <a:gd name="T6" fmla="*/ 33 w 211"/>
                <a:gd name="T7" fmla="*/ 13 h 20"/>
                <a:gd name="T8" fmla="*/ 1 w 211"/>
                <a:gd name="T9" fmla="*/ 14 h 20"/>
                <a:gd name="T10" fmla="*/ 0 w 211"/>
                <a:gd name="T11" fmla="*/ 18 h 20"/>
                <a:gd name="T12" fmla="*/ 33 w 211"/>
                <a:gd name="T13" fmla="*/ 17 h 20"/>
                <a:gd name="T14" fmla="*/ 69 w 211"/>
                <a:gd name="T15" fmla="*/ 19 h 20"/>
                <a:gd name="T16" fmla="*/ 77 w 211"/>
                <a:gd name="T17" fmla="*/ 20 h 20"/>
                <a:gd name="T18" fmla="*/ 211 w 211"/>
                <a:gd name="T19" fmla="*/ 4 h 20"/>
                <a:gd name="T20" fmla="*/ 210 w 21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">
                  <a:moveTo>
                    <a:pt x="210" y="0"/>
                  </a:moveTo>
                  <a:cubicBezTo>
                    <a:pt x="164" y="7"/>
                    <a:pt x="101" y="16"/>
                    <a:pt x="77" y="16"/>
                  </a:cubicBezTo>
                  <a:cubicBezTo>
                    <a:pt x="73" y="16"/>
                    <a:pt x="70" y="16"/>
                    <a:pt x="69" y="15"/>
                  </a:cubicBezTo>
                  <a:cubicBezTo>
                    <a:pt x="63" y="14"/>
                    <a:pt x="49" y="13"/>
                    <a:pt x="33" y="13"/>
                  </a:cubicBezTo>
                  <a:cubicBezTo>
                    <a:pt x="23" y="13"/>
                    <a:pt x="11" y="13"/>
                    <a:pt x="1" y="14"/>
                  </a:cubicBezTo>
                  <a:cubicBezTo>
                    <a:pt x="1" y="15"/>
                    <a:pt x="1" y="16"/>
                    <a:pt x="0" y="18"/>
                  </a:cubicBezTo>
                  <a:cubicBezTo>
                    <a:pt x="11" y="17"/>
                    <a:pt x="22" y="17"/>
                    <a:pt x="33" y="17"/>
                  </a:cubicBezTo>
                  <a:cubicBezTo>
                    <a:pt x="49" y="17"/>
                    <a:pt x="63" y="18"/>
                    <a:pt x="69" y="19"/>
                  </a:cubicBezTo>
                  <a:cubicBezTo>
                    <a:pt x="70" y="20"/>
                    <a:pt x="73" y="20"/>
                    <a:pt x="77" y="20"/>
                  </a:cubicBezTo>
                  <a:cubicBezTo>
                    <a:pt x="101" y="20"/>
                    <a:pt x="165" y="11"/>
                    <a:pt x="211" y="4"/>
                  </a:cubicBezTo>
                  <a:cubicBezTo>
                    <a:pt x="211" y="2"/>
                    <a:pt x="210" y="1"/>
                    <a:pt x="210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871">
              <a:extLst>
                <a:ext uri="{FF2B5EF4-FFF2-40B4-BE49-F238E27FC236}">
                  <a16:creationId xmlns:a16="http://schemas.microsoft.com/office/drawing/2014/main" id="{0DD21035-E6C1-441C-B48C-22C4BEC5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1663" y="3406775"/>
              <a:ext cx="0" cy="174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872">
              <a:extLst>
                <a:ext uri="{FF2B5EF4-FFF2-40B4-BE49-F238E27FC236}">
                  <a16:creationId xmlns:a16="http://schemas.microsoft.com/office/drawing/2014/main" id="{CFAB34F7-C1B9-4FAC-9D7A-6336E6BF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1663" y="3406775"/>
              <a:ext cx="7937" cy="1746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0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3B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873">
              <a:extLst>
                <a:ext uri="{FF2B5EF4-FFF2-40B4-BE49-F238E27FC236}">
                  <a16:creationId xmlns:a16="http://schemas.microsoft.com/office/drawing/2014/main" id="{815F5C36-D0C4-4084-805B-633722AF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7024" y="1416051"/>
              <a:ext cx="2122488" cy="2122488"/>
            </a:xfrm>
            <a:custGeom>
              <a:avLst/>
              <a:gdLst>
                <a:gd name="T0" fmla="*/ 499 w 499"/>
                <a:gd name="T1" fmla="*/ 446 h 500"/>
                <a:gd name="T2" fmla="*/ 304 w 499"/>
                <a:gd name="T3" fmla="*/ 470 h 500"/>
                <a:gd name="T4" fmla="*/ 188 w 499"/>
                <a:gd name="T5" fmla="*/ 471 h 500"/>
                <a:gd name="T6" fmla="*/ 162 w 499"/>
                <a:gd name="T7" fmla="*/ 457 h 500"/>
                <a:gd name="T8" fmla="*/ 164 w 499"/>
                <a:gd name="T9" fmla="*/ 416 h 500"/>
                <a:gd name="T10" fmla="*/ 171 w 499"/>
                <a:gd name="T11" fmla="*/ 375 h 500"/>
                <a:gd name="T12" fmla="*/ 175 w 499"/>
                <a:gd name="T13" fmla="*/ 340 h 500"/>
                <a:gd name="T14" fmla="*/ 187 w 499"/>
                <a:gd name="T15" fmla="*/ 285 h 500"/>
                <a:gd name="T16" fmla="*/ 191 w 499"/>
                <a:gd name="T17" fmla="*/ 245 h 500"/>
                <a:gd name="T18" fmla="*/ 192 w 499"/>
                <a:gd name="T19" fmla="*/ 217 h 500"/>
                <a:gd name="T20" fmla="*/ 199 w 499"/>
                <a:gd name="T21" fmla="*/ 184 h 500"/>
                <a:gd name="T22" fmla="*/ 53 w 499"/>
                <a:gd name="T23" fmla="*/ 111 h 500"/>
                <a:gd name="T24" fmla="*/ 7 w 499"/>
                <a:gd name="T25" fmla="*/ 36 h 500"/>
                <a:gd name="T26" fmla="*/ 3 w 499"/>
                <a:gd name="T27" fmla="*/ 23 h 500"/>
                <a:gd name="T28" fmla="*/ 44 w 499"/>
                <a:gd name="T29" fmla="*/ 0 h 500"/>
                <a:gd name="T30" fmla="*/ 83 w 499"/>
                <a:gd name="T31" fmla="*/ 50 h 500"/>
                <a:gd name="T32" fmla="*/ 112 w 499"/>
                <a:gd name="T33" fmla="*/ 80 h 500"/>
                <a:gd name="T34" fmla="*/ 123 w 499"/>
                <a:gd name="T35" fmla="*/ 81 h 500"/>
                <a:gd name="T36" fmla="*/ 124 w 499"/>
                <a:gd name="T37" fmla="*/ 81 h 500"/>
                <a:gd name="T38" fmla="*/ 145 w 499"/>
                <a:gd name="T39" fmla="*/ 94 h 500"/>
                <a:gd name="T40" fmla="*/ 175 w 499"/>
                <a:gd name="T41" fmla="*/ 105 h 500"/>
                <a:gd name="T42" fmla="*/ 198 w 499"/>
                <a:gd name="T43" fmla="*/ 105 h 500"/>
                <a:gd name="T44" fmla="*/ 218 w 499"/>
                <a:gd name="T45" fmla="*/ 105 h 500"/>
                <a:gd name="T46" fmla="*/ 246 w 499"/>
                <a:gd name="T47" fmla="*/ 80 h 500"/>
                <a:gd name="T48" fmla="*/ 304 w 499"/>
                <a:gd name="T49" fmla="*/ 90 h 500"/>
                <a:gd name="T50" fmla="*/ 335 w 499"/>
                <a:gd name="T51" fmla="*/ 73 h 500"/>
                <a:gd name="T52" fmla="*/ 360 w 499"/>
                <a:gd name="T53" fmla="*/ 72 h 500"/>
                <a:gd name="T54" fmla="*/ 370 w 499"/>
                <a:gd name="T55" fmla="*/ 77 h 500"/>
                <a:gd name="T56" fmla="*/ 398 w 499"/>
                <a:gd name="T57" fmla="*/ 105 h 500"/>
                <a:gd name="T58" fmla="*/ 405 w 499"/>
                <a:gd name="T59" fmla="*/ 92 h 500"/>
                <a:gd name="T60" fmla="*/ 415 w 499"/>
                <a:gd name="T61" fmla="*/ 88 h 500"/>
                <a:gd name="T62" fmla="*/ 434 w 499"/>
                <a:gd name="T63" fmla="*/ 82 h 500"/>
                <a:gd name="T64" fmla="*/ 445 w 499"/>
                <a:gd name="T65" fmla="*/ 87 h 500"/>
                <a:gd name="T66" fmla="*/ 442 w 499"/>
                <a:gd name="T67" fmla="*/ 66 h 500"/>
                <a:gd name="T68" fmla="*/ 437 w 499"/>
                <a:gd name="T69" fmla="*/ 48 h 500"/>
                <a:gd name="T70" fmla="*/ 492 w 499"/>
                <a:gd name="T71" fmla="*/ 42 h 500"/>
                <a:gd name="T72" fmla="*/ 492 w 499"/>
                <a:gd name="T73" fmla="*/ 73 h 500"/>
                <a:gd name="T74" fmla="*/ 495 w 499"/>
                <a:gd name="T75" fmla="*/ 105 h 500"/>
                <a:gd name="T76" fmla="*/ 497 w 499"/>
                <a:gd name="T77" fmla="*/ 127 h 500"/>
                <a:gd name="T78" fmla="*/ 489 w 499"/>
                <a:gd name="T79" fmla="*/ 161 h 500"/>
                <a:gd name="T80" fmla="*/ 463 w 499"/>
                <a:gd name="T81" fmla="*/ 186 h 500"/>
                <a:gd name="T82" fmla="*/ 452 w 499"/>
                <a:gd name="T83" fmla="*/ 230 h 500"/>
                <a:gd name="T84" fmla="*/ 448 w 499"/>
                <a:gd name="T85" fmla="*/ 300 h 500"/>
                <a:gd name="T86" fmla="*/ 469 w 499"/>
                <a:gd name="T87" fmla="*/ 356 h 500"/>
                <a:gd name="T88" fmla="*/ 499 w 499"/>
                <a:gd name="T89" fmla="*/ 44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9" h="500">
                  <a:moveTo>
                    <a:pt x="499" y="446"/>
                  </a:moveTo>
                  <a:cubicBezTo>
                    <a:pt x="499" y="446"/>
                    <a:pt x="323" y="476"/>
                    <a:pt x="304" y="470"/>
                  </a:cubicBezTo>
                  <a:cubicBezTo>
                    <a:pt x="285" y="465"/>
                    <a:pt x="188" y="471"/>
                    <a:pt x="188" y="471"/>
                  </a:cubicBezTo>
                  <a:cubicBezTo>
                    <a:pt x="144" y="500"/>
                    <a:pt x="162" y="457"/>
                    <a:pt x="162" y="457"/>
                  </a:cubicBezTo>
                  <a:cubicBezTo>
                    <a:pt x="162" y="457"/>
                    <a:pt x="158" y="434"/>
                    <a:pt x="164" y="416"/>
                  </a:cubicBezTo>
                  <a:cubicBezTo>
                    <a:pt x="167" y="403"/>
                    <a:pt x="169" y="389"/>
                    <a:pt x="171" y="375"/>
                  </a:cubicBezTo>
                  <a:cubicBezTo>
                    <a:pt x="171" y="375"/>
                    <a:pt x="170" y="346"/>
                    <a:pt x="175" y="340"/>
                  </a:cubicBezTo>
                  <a:cubicBezTo>
                    <a:pt x="180" y="333"/>
                    <a:pt x="187" y="285"/>
                    <a:pt x="187" y="285"/>
                  </a:cubicBezTo>
                  <a:cubicBezTo>
                    <a:pt x="187" y="285"/>
                    <a:pt x="191" y="252"/>
                    <a:pt x="191" y="245"/>
                  </a:cubicBezTo>
                  <a:cubicBezTo>
                    <a:pt x="190" y="237"/>
                    <a:pt x="192" y="217"/>
                    <a:pt x="192" y="217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63" y="179"/>
                    <a:pt x="53" y="111"/>
                    <a:pt x="53" y="111"/>
                  </a:cubicBezTo>
                  <a:cubicBezTo>
                    <a:pt x="48" y="89"/>
                    <a:pt x="7" y="36"/>
                    <a:pt x="7" y="36"/>
                  </a:cubicBezTo>
                  <a:cubicBezTo>
                    <a:pt x="6" y="31"/>
                    <a:pt x="5" y="27"/>
                    <a:pt x="3" y="23"/>
                  </a:cubicBezTo>
                  <a:cubicBezTo>
                    <a:pt x="0" y="15"/>
                    <a:pt x="44" y="0"/>
                    <a:pt x="44" y="0"/>
                  </a:cubicBezTo>
                  <a:cubicBezTo>
                    <a:pt x="44" y="0"/>
                    <a:pt x="76" y="39"/>
                    <a:pt x="83" y="50"/>
                  </a:cubicBezTo>
                  <a:cubicBezTo>
                    <a:pt x="89" y="60"/>
                    <a:pt x="112" y="80"/>
                    <a:pt x="112" y="80"/>
                  </a:cubicBezTo>
                  <a:cubicBezTo>
                    <a:pt x="116" y="80"/>
                    <a:pt x="120" y="80"/>
                    <a:pt x="123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31" y="85"/>
                    <a:pt x="139" y="89"/>
                    <a:pt x="145" y="94"/>
                  </a:cubicBezTo>
                  <a:cubicBezTo>
                    <a:pt x="156" y="94"/>
                    <a:pt x="167" y="98"/>
                    <a:pt x="175" y="105"/>
                  </a:cubicBezTo>
                  <a:cubicBezTo>
                    <a:pt x="175" y="105"/>
                    <a:pt x="194" y="102"/>
                    <a:pt x="198" y="105"/>
                  </a:cubicBezTo>
                  <a:cubicBezTo>
                    <a:pt x="201" y="109"/>
                    <a:pt x="218" y="105"/>
                    <a:pt x="218" y="105"/>
                  </a:cubicBezTo>
                  <a:cubicBezTo>
                    <a:pt x="218" y="105"/>
                    <a:pt x="235" y="70"/>
                    <a:pt x="246" y="80"/>
                  </a:cubicBezTo>
                  <a:cubicBezTo>
                    <a:pt x="257" y="90"/>
                    <a:pt x="304" y="90"/>
                    <a:pt x="304" y="90"/>
                  </a:cubicBezTo>
                  <a:cubicBezTo>
                    <a:pt x="310" y="82"/>
                    <a:pt x="325" y="76"/>
                    <a:pt x="335" y="73"/>
                  </a:cubicBezTo>
                  <a:cubicBezTo>
                    <a:pt x="343" y="70"/>
                    <a:pt x="352" y="70"/>
                    <a:pt x="360" y="72"/>
                  </a:cubicBezTo>
                  <a:cubicBezTo>
                    <a:pt x="363" y="73"/>
                    <a:pt x="367" y="75"/>
                    <a:pt x="370" y="77"/>
                  </a:cubicBezTo>
                  <a:cubicBezTo>
                    <a:pt x="398" y="105"/>
                    <a:pt x="398" y="105"/>
                    <a:pt x="398" y="105"/>
                  </a:cubicBezTo>
                  <a:cubicBezTo>
                    <a:pt x="398" y="105"/>
                    <a:pt x="406" y="94"/>
                    <a:pt x="405" y="92"/>
                  </a:cubicBezTo>
                  <a:cubicBezTo>
                    <a:pt x="405" y="90"/>
                    <a:pt x="415" y="88"/>
                    <a:pt x="415" y="88"/>
                  </a:cubicBezTo>
                  <a:cubicBezTo>
                    <a:pt x="415" y="88"/>
                    <a:pt x="429" y="83"/>
                    <a:pt x="434" y="82"/>
                  </a:cubicBezTo>
                  <a:cubicBezTo>
                    <a:pt x="440" y="80"/>
                    <a:pt x="444" y="86"/>
                    <a:pt x="445" y="87"/>
                  </a:cubicBezTo>
                  <a:cubicBezTo>
                    <a:pt x="443" y="80"/>
                    <a:pt x="442" y="73"/>
                    <a:pt x="442" y="66"/>
                  </a:cubicBezTo>
                  <a:cubicBezTo>
                    <a:pt x="443" y="59"/>
                    <a:pt x="441" y="53"/>
                    <a:pt x="437" y="48"/>
                  </a:cubicBezTo>
                  <a:cubicBezTo>
                    <a:pt x="454" y="7"/>
                    <a:pt x="492" y="42"/>
                    <a:pt x="492" y="42"/>
                  </a:cubicBezTo>
                  <a:cubicBezTo>
                    <a:pt x="492" y="42"/>
                    <a:pt x="496" y="65"/>
                    <a:pt x="492" y="73"/>
                  </a:cubicBezTo>
                  <a:cubicBezTo>
                    <a:pt x="488" y="82"/>
                    <a:pt x="496" y="100"/>
                    <a:pt x="495" y="105"/>
                  </a:cubicBezTo>
                  <a:cubicBezTo>
                    <a:pt x="494" y="110"/>
                    <a:pt x="497" y="118"/>
                    <a:pt x="497" y="127"/>
                  </a:cubicBezTo>
                  <a:cubicBezTo>
                    <a:pt x="496" y="139"/>
                    <a:pt x="493" y="150"/>
                    <a:pt x="489" y="161"/>
                  </a:cubicBezTo>
                  <a:cubicBezTo>
                    <a:pt x="486" y="169"/>
                    <a:pt x="463" y="186"/>
                    <a:pt x="463" y="186"/>
                  </a:cubicBezTo>
                  <a:cubicBezTo>
                    <a:pt x="463" y="186"/>
                    <a:pt x="462" y="214"/>
                    <a:pt x="452" y="230"/>
                  </a:cubicBezTo>
                  <a:cubicBezTo>
                    <a:pt x="442" y="245"/>
                    <a:pt x="448" y="300"/>
                    <a:pt x="448" y="300"/>
                  </a:cubicBezTo>
                  <a:cubicBezTo>
                    <a:pt x="448" y="300"/>
                    <a:pt x="457" y="342"/>
                    <a:pt x="469" y="356"/>
                  </a:cubicBezTo>
                  <a:cubicBezTo>
                    <a:pt x="481" y="370"/>
                    <a:pt x="499" y="446"/>
                    <a:pt x="499" y="446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874">
              <a:extLst>
                <a:ext uri="{FF2B5EF4-FFF2-40B4-BE49-F238E27FC236}">
                  <a16:creationId xmlns:a16="http://schemas.microsoft.com/office/drawing/2014/main" id="{ADC10053-4914-4E58-BC37-4A5D2885A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49925" y="1841500"/>
              <a:ext cx="114300" cy="122237"/>
            </a:xfrm>
            <a:custGeom>
              <a:avLst/>
              <a:gdLst>
                <a:gd name="T0" fmla="*/ 3 w 27"/>
                <a:gd name="T1" fmla="*/ 0 h 29"/>
                <a:gd name="T2" fmla="*/ 0 w 27"/>
                <a:gd name="T3" fmla="*/ 6 h 29"/>
                <a:gd name="T4" fmla="*/ 14 w 27"/>
                <a:gd name="T5" fmla="*/ 12 h 29"/>
                <a:gd name="T6" fmla="*/ 24 w 27"/>
                <a:gd name="T7" fmla="*/ 29 h 29"/>
                <a:gd name="T8" fmla="*/ 24 w 27"/>
                <a:gd name="T9" fmla="*/ 10 h 29"/>
                <a:gd name="T10" fmla="*/ 3 w 2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9">
                  <a:moveTo>
                    <a:pt x="3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8"/>
                    <a:pt x="9" y="10"/>
                    <a:pt x="14" y="12"/>
                  </a:cubicBezTo>
                  <a:cubicBezTo>
                    <a:pt x="19" y="13"/>
                    <a:pt x="24" y="29"/>
                    <a:pt x="24" y="29"/>
                  </a:cubicBezTo>
                  <a:cubicBezTo>
                    <a:pt x="24" y="29"/>
                    <a:pt x="27" y="15"/>
                    <a:pt x="24" y="10"/>
                  </a:cubicBezTo>
                  <a:cubicBezTo>
                    <a:pt x="21" y="5"/>
                    <a:pt x="3" y="0"/>
                    <a:pt x="3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875">
              <a:extLst>
                <a:ext uri="{FF2B5EF4-FFF2-40B4-BE49-F238E27FC236}">
                  <a16:creationId xmlns:a16="http://schemas.microsoft.com/office/drawing/2014/main" id="{5D00FB1D-89C8-471A-8C1A-662A6D4E1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242050" y="1765300"/>
              <a:ext cx="182562" cy="88900"/>
            </a:xfrm>
            <a:custGeom>
              <a:avLst/>
              <a:gdLst>
                <a:gd name="T0" fmla="*/ 21 w 43"/>
                <a:gd name="T1" fmla="*/ 0 h 21"/>
                <a:gd name="T2" fmla="*/ 0 w 43"/>
                <a:gd name="T3" fmla="*/ 21 h 21"/>
                <a:gd name="T4" fmla="*/ 43 w 43"/>
                <a:gd name="T5" fmla="*/ 12 h 21"/>
                <a:gd name="T6" fmla="*/ 22 w 43"/>
                <a:gd name="T7" fmla="*/ 0 h 21"/>
                <a:gd name="T8" fmla="*/ 21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2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42" y="17"/>
                    <a:pt x="43" y="12"/>
                  </a:cubicBezTo>
                  <a:cubicBezTo>
                    <a:pt x="37" y="7"/>
                    <a:pt x="30" y="3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Oval 876">
              <a:extLst>
                <a:ext uri="{FF2B5EF4-FFF2-40B4-BE49-F238E27FC236}">
                  <a16:creationId xmlns:a16="http://schemas.microsoft.com/office/drawing/2014/main" id="{94CF716E-0056-41A2-A5D4-4D9C26A67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04000" y="1519238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Oval 877">
              <a:extLst>
                <a:ext uri="{FF2B5EF4-FFF2-40B4-BE49-F238E27FC236}">
                  <a16:creationId xmlns:a16="http://schemas.microsoft.com/office/drawing/2014/main" id="{A1007D87-9313-4E64-BC46-633F24F7C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83363" y="1552575"/>
              <a:ext cx="34925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Oval 878">
              <a:extLst>
                <a:ext uri="{FF2B5EF4-FFF2-40B4-BE49-F238E27FC236}">
                  <a16:creationId xmlns:a16="http://schemas.microsoft.com/office/drawing/2014/main" id="{78BBBCA4-BF55-4B81-B72E-516DFFCF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61138" y="1582738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Oval 879">
              <a:extLst>
                <a:ext uri="{FF2B5EF4-FFF2-40B4-BE49-F238E27FC236}">
                  <a16:creationId xmlns:a16="http://schemas.microsoft.com/office/drawing/2014/main" id="{1AD7D2ED-B7D6-44AA-83C2-4248AEB3C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40500" y="1616075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880">
              <a:extLst>
                <a:ext uri="{FF2B5EF4-FFF2-40B4-BE49-F238E27FC236}">
                  <a16:creationId xmlns:a16="http://schemas.microsoft.com/office/drawing/2014/main" id="{158BF89F-AE57-4731-A1BA-6527E846CA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648325" y="2520950"/>
              <a:ext cx="817562" cy="347662"/>
            </a:xfrm>
            <a:custGeom>
              <a:avLst/>
              <a:gdLst>
                <a:gd name="T0" fmla="*/ 6 w 192"/>
                <a:gd name="T1" fmla="*/ 7 h 82"/>
                <a:gd name="T2" fmla="*/ 41 w 192"/>
                <a:gd name="T3" fmla="*/ 41 h 82"/>
                <a:gd name="T4" fmla="*/ 134 w 192"/>
                <a:gd name="T5" fmla="*/ 82 h 82"/>
                <a:gd name="T6" fmla="*/ 192 w 192"/>
                <a:gd name="T7" fmla="*/ 57 h 82"/>
                <a:gd name="T8" fmla="*/ 158 w 192"/>
                <a:gd name="T9" fmla="*/ 59 h 82"/>
                <a:gd name="T10" fmla="*/ 6 w 192"/>
                <a:gd name="T11" fmla="*/ 7 h 82"/>
                <a:gd name="T12" fmla="*/ 0 w 192"/>
                <a:gd name="T13" fmla="*/ 0 h 82"/>
                <a:gd name="T14" fmla="*/ 0 w 192"/>
                <a:gd name="T15" fmla="*/ 0 h 82"/>
                <a:gd name="T16" fmla="*/ 6 w 192"/>
                <a:gd name="T17" fmla="*/ 7 h 82"/>
                <a:gd name="T18" fmla="*/ 0 w 192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82">
                  <a:moveTo>
                    <a:pt x="6" y="7"/>
                  </a:moveTo>
                  <a:cubicBezTo>
                    <a:pt x="13" y="15"/>
                    <a:pt x="25" y="28"/>
                    <a:pt x="41" y="41"/>
                  </a:cubicBezTo>
                  <a:cubicBezTo>
                    <a:pt x="66" y="61"/>
                    <a:pt x="99" y="82"/>
                    <a:pt x="134" y="82"/>
                  </a:cubicBezTo>
                  <a:cubicBezTo>
                    <a:pt x="153" y="82"/>
                    <a:pt x="174" y="75"/>
                    <a:pt x="192" y="57"/>
                  </a:cubicBezTo>
                  <a:cubicBezTo>
                    <a:pt x="192" y="57"/>
                    <a:pt x="179" y="59"/>
                    <a:pt x="158" y="59"/>
                  </a:cubicBezTo>
                  <a:cubicBezTo>
                    <a:pt x="116" y="59"/>
                    <a:pt x="47" y="52"/>
                    <a:pt x="6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5"/>
                    <a:pt x="6" y="7"/>
                  </a:cubicBezTo>
                  <a:cubicBezTo>
                    <a:pt x="2" y="3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881">
              <a:extLst>
                <a:ext uri="{FF2B5EF4-FFF2-40B4-BE49-F238E27FC236}">
                  <a16:creationId xmlns:a16="http://schemas.microsoft.com/office/drawing/2014/main" id="{A00FC151-D77D-48AD-9589-7DA934D90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11850" y="2820988"/>
              <a:ext cx="306387" cy="174625"/>
            </a:xfrm>
            <a:custGeom>
              <a:avLst/>
              <a:gdLst>
                <a:gd name="T0" fmla="*/ 0 w 72"/>
                <a:gd name="T1" fmla="*/ 0 h 41"/>
                <a:gd name="T2" fmla="*/ 0 w 72"/>
                <a:gd name="T3" fmla="*/ 26 h 41"/>
                <a:gd name="T4" fmla="*/ 10 w 72"/>
                <a:gd name="T5" fmla="*/ 23 h 41"/>
                <a:gd name="T6" fmla="*/ 60 w 72"/>
                <a:gd name="T7" fmla="*/ 40 h 41"/>
                <a:gd name="T8" fmla="*/ 66 w 72"/>
                <a:gd name="T9" fmla="*/ 41 h 41"/>
                <a:gd name="T10" fmla="*/ 72 w 72"/>
                <a:gd name="T11" fmla="*/ 40 h 41"/>
                <a:gd name="T12" fmla="*/ 72 w 72"/>
                <a:gd name="T13" fmla="*/ 20 h 41"/>
                <a:gd name="T14" fmla="*/ 0 w 72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1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6" y="23"/>
                    <a:pt x="10" y="23"/>
                  </a:cubicBezTo>
                  <a:cubicBezTo>
                    <a:pt x="28" y="23"/>
                    <a:pt x="54" y="37"/>
                    <a:pt x="60" y="40"/>
                  </a:cubicBezTo>
                  <a:cubicBezTo>
                    <a:pt x="61" y="41"/>
                    <a:pt x="64" y="41"/>
                    <a:pt x="66" y="41"/>
                  </a:cubicBezTo>
                  <a:cubicBezTo>
                    <a:pt x="68" y="41"/>
                    <a:pt x="70" y="41"/>
                    <a:pt x="72" y="4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65" y="2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882">
              <a:extLst>
                <a:ext uri="{FF2B5EF4-FFF2-40B4-BE49-F238E27FC236}">
                  <a16:creationId xmlns:a16="http://schemas.microsoft.com/office/drawing/2014/main" id="{04BA4CA5-D969-4F4C-BBA7-0B89EAEB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07088" y="2820988"/>
              <a:ext cx="293687" cy="169862"/>
            </a:xfrm>
            <a:custGeom>
              <a:avLst/>
              <a:gdLst>
                <a:gd name="T0" fmla="*/ 0 w 69"/>
                <a:gd name="T1" fmla="*/ 0 h 40"/>
                <a:gd name="T2" fmla="*/ 69 w 69"/>
                <a:gd name="T3" fmla="*/ 20 h 40"/>
                <a:gd name="T4" fmla="*/ 69 w 69"/>
                <a:gd name="T5" fmla="*/ 38 h 40"/>
                <a:gd name="T6" fmla="*/ 57 w 69"/>
                <a:gd name="T7" fmla="*/ 38 h 40"/>
                <a:gd name="T8" fmla="*/ 0 w 69"/>
                <a:gd name="T9" fmla="*/ 25 h 40"/>
                <a:gd name="T10" fmla="*/ 0 w 69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40">
                  <a:moveTo>
                    <a:pt x="0" y="0"/>
                  </a:moveTo>
                  <a:cubicBezTo>
                    <a:pt x="0" y="0"/>
                    <a:pt x="62" y="2"/>
                    <a:pt x="69" y="20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5" y="40"/>
                    <a:pt x="61" y="40"/>
                    <a:pt x="57" y="38"/>
                  </a:cubicBezTo>
                  <a:cubicBezTo>
                    <a:pt x="51" y="35"/>
                    <a:pt x="13" y="16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883">
              <a:extLst>
                <a:ext uri="{FF2B5EF4-FFF2-40B4-BE49-F238E27FC236}">
                  <a16:creationId xmlns:a16="http://schemas.microsoft.com/office/drawing/2014/main" id="{4CE198C6-4347-4B85-B2AB-705E0CD01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762625" y="2222500"/>
              <a:ext cx="276225" cy="344487"/>
            </a:xfrm>
            <a:custGeom>
              <a:avLst/>
              <a:gdLst>
                <a:gd name="T0" fmla="*/ 2 w 65"/>
                <a:gd name="T1" fmla="*/ 4 h 81"/>
                <a:gd name="T2" fmla="*/ 25 w 65"/>
                <a:gd name="T3" fmla="*/ 43 h 81"/>
                <a:gd name="T4" fmla="*/ 65 w 65"/>
                <a:gd name="T5" fmla="*/ 81 h 81"/>
                <a:gd name="T6" fmla="*/ 2 w 65"/>
                <a:gd name="T7" fmla="*/ 4 h 81"/>
                <a:gd name="T8" fmla="*/ 0 w 65"/>
                <a:gd name="T9" fmla="*/ 0 h 81"/>
                <a:gd name="T10" fmla="*/ 2 w 65"/>
                <a:gd name="T11" fmla="*/ 4 h 81"/>
                <a:gd name="T12" fmla="*/ 0 w 65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81">
                  <a:moveTo>
                    <a:pt x="2" y="4"/>
                  </a:moveTo>
                  <a:cubicBezTo>
                    <a:pt x="8" y="18"/>
                    <a:pt x="16" y="31"/>
                    <a:pt x="25" y="43"/>
                  </a:cubicBezTo>
                  <a:cubicBezTo>
                    <a:pt x="36" y="58"/>
                    <a:pt x="50" y="71"/>
                    <a:pt x="65" y="81"/>
                  </a:cubicBezTo>
                  <a:cubicBezTo>
                    <a:pt x="65" y="81"/>
                    <a:pt x="12" y="22"/>
                    <a:pt x="2" y="4"/>
                  </a:cubicBezTo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884">
              <a:extLst>
                <a:ext uri="{FF2B5EF4-FFF2-40B4-BE49-F238E27FC236}">
                  <a16:creationId xmlns:a16="http://schemas.microsoft.com/office/drawing/2014/main" id="{23041E67-C5AA-4899-A393-0B789BB8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851525" y="1905000"/>
              <a:ext cx="165100" cy="263525"/>
            </a:xfrm>
            <a:custGeom>
              <a:avLst/>
              <a:gdLst>
                <a:gd name="T0" fmla="*/ 0 w 39"/>
                <a:gd name="T1" fmla="*/ 0 h 62"/>
                <a:gd name="T2" fmla="*/ 39 w 39"/>
                <a:gd name="T3" fmla="*/ 62 h 62"/>
                <a:gd name="T4" fmla="*/ 0 w 39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62">
                  <a:moveTo>
                    <a:pt x="0" y="0"/>
                  </a:moveTo>
                  <a:cubicBezTo>
                    <a:pt x="0" y="0"/>
                    <a:pt x="11" y="46"/>
                    <a:pt x="39" y="6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885">
              <a:extLst>
                <a:ext uri="{FF2B5EF4-FFF2-40B4-BE49-F238E27FC236}">
                  <a16:creationId xmlns:a16="http://schemas.microsoft.com/office/drawing/2014/main" id="{12873B0E-E2C1-480C-BEE8-62B3FEA14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962650" y="1922463"/>
              <a:ext cx="192087" cy="246062"/>
            </a:xfrm>
            <a:custGeom>
              <a:avLst/>
              <a:gdLst>
                <a:gd name="T0" fmla="*/ 44 w 45"/>
                <a:gd name="T1" fmla="*/ 58 h 58"/>
                <a:gd name="T2" fmla="*/ 45 w 45"/>
                <a:gd name="T3" fmla="*/ 58 h 58"/>
                <a:gd name="T4" fmla="*/ 44 w 45"/>
                <a:gd name="T5" fmla="*/ 58 h 58"/>
                <a:gd name="T6" fmla="*/ 9 w 45"/>
                <a:gd name="T7" fmla="*/ 0 h 58"/>
                <a:gd name="T8" fmla="*/ 44 w 45"/>
                <a:gd name="T9" fmla="*/ 58 h 58"/>
                <a:gd name="T10" fmla="*/ 9 w 45"/>
                <a:gd name="T11" fmla="*/ 0 h 58"/>
                <a:gd name="T12" fmla="*/ 9 w 45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8">
                  <a:moveTo>
                    <a:pt x="44" y="58"/>
                  </a:move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4" y="58"/>
                  </a:cubicBezTo>
                  <a:moveTo>
                    <a:pt x="9" y="0"/>
                  </a:moveTo>
                  <a:cubicBezTo>
                    <a:pt x="9" y="0"/>
                    <a:pt x="0" y="37"/>
                    <a:pt x="44" y="58"/>
                  </a:cubicBezTo>
                  <a:cubicBezTo>
                    <a:pt x="40" y="55"/>
                    <a:pt x="24" y="4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886">
              <a:extLst>
                <a:ext uri="{FF2B5EF4-FFF2-40B4-BE49-F238E27FC236}">
                  <a16:creationId xmlns:a16="http://schemas.microsoft.com/office/drawing/2014/main" id="{6860B0F1-1AF3-4AF3-B22C-F2B44821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21225" y="1790700"/>
              <a:ext cx="128587" cy="93662"/>
            </a:xfrm>
            <a:custGeom>
              <a:avLst/>
              <a:gdLst>
                <a:gd name="T0" fmla="*/ 2 w 30"/>
                <a:gd name="T1" fmla="*/ 0 h 22"/>
                <a:gd name="T2" fmla="*/ 1 w 30"/>
                <a:gd name="T3" fmla="*/ 0 h 22"/>
                <a:gd name="T4" fmla="*/ 30 w 30"/>
                <a:gd name="T5" fmla="*/ 22 h 22"/>
                <a:gd name="T6" fmla="*/ 2 w 3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23" y="15"/>
                    <a:pt x="30" y="22"/>
                  </a:cubicBezTo>
                  <a:cubicBezTo>
                    <a:pt x="30" y="22"/>
                    <a:pt x="15" y="0"/>
                    <a:pt x="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887">
              <a:extLst>
                <a:ext uri="{FF2B5EF4-FFF2-40B4-BE49-F238E27FC236}">
                  <a16:creationId xmlns:a16="http://schemas.microsoft.com/office/drawing/2014/main" id="{3CBB5E60-EBC9-46B9-B28E-88CC0DF9B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54663" y="1103313"/>
              <a:ext cx="608012" cy="593725"/>
            </a:xfrm>
            <a:custGeom>
              <a:avLst/>
              <a:gdLst>
                <a:gd name="T0" fmla="*/ 50 w 143"/>
                <a:gd name="T1" fmla="*/ 130 h 140"/>
                <a:gd name="T2" fmla="*/ 55 w 143"/>
                <a:gd name="T3" fmla="*/ 137 h 140"/>
                <a:gd name="T4" fmla="*/ 60 w 143"/>
                <a:gd name="T5" fmla="*/ 139 h 140"/>
                <a:gd name="T6" fmla="*/ 112 w 143"/>
                <a:gd name="T7" fmla="*/ 134 h 140"/>
                <a:gd name="T8" fmla="*/ 120 w 143"/>
                <a:gd name="T9" fmla="*/ 129 h 140"/>
                <a:gd name="T10" fmla="*/ 124 w 143"/>
                <a:gd name="T11" fmla="*/ 116 h 140"/>
                <a:gd name="T12" fmla="*/ 135 w 143"/>
                <a:gd name="T13" fmla="*/ 92 h 140"/>
                <a:gd name="T14" fmla="*/ 140 w 143"/>
                <a:gd name="T15" fmla="*/ 48 h 140"/>
                <a:gd name="T16" fmla="*/ 136 w 143"/>
                <a:gd name="T17" fmla="*/ 35 h 140"/>
                <a:gd name="T18" fmla="*/ 117 w 143"/>
                <a:gd name="T19" fmla="*/ 21 h 140"/>
                <a:gd name="T20" fmla="*/ 100 w 143"/>
                <a:gd name="T21" fmla="*/ 3 h 140"/>
                <a:gd name="T22" fmla="*/ 78 w 143"/>
                <a:gd name="T23" fmla="*/ 1 h 140"/>
                <a:gd name="T24" fmla="*/ 38 w 143"/>
                <a:gd name="T25" fmla="*/ 17 h 140"/>
                <a:gd name="T26" fmla="*/ 24 w 143"/>
                <a:gd name="T27" fmla="*/ 21 h 140"/>
                <a:gd name="T28" fmla="*/ 14 w 143"/>
                <a:gd name="T29" fmla="*/ 14 h 140"/>
                <a:gd name="T30" fmla="*/ 10 w 143"/>
                <a:gd name="T31" fmla="*/ 38 h 140"/>
                <a:gd name="T32" fmla="*/ 10 w 143"/>
                <a:gd name="T33" fmla="*/ 42 h 140"/>
                <a:gd name="T34" fmla="*/ 7 w 143"/>
                <a:gd name="T35" fmla="*/ 46 h 140"/>
                <a:gd name="T36" fmla="*/ 5 w 143"/>
                <a:gd name="T37" fmla="*/ 64 h 140"/>
                <a:gd name="T38" fmla="*/ 11 w 143"/>
                <a:gd name="T39" fmla="*/ 70 h 140"/>
                <a:gd name="T40" fmla="*/ 13 w 143"/>
                <a:gd name="T41" fmla="*/ 85 h 140"/>
                <a:gd name="T42" fmla="*/ 14 w 143"/>
                <a:gd name="T43" fmla="*/ 90 h 140"/>
                <a:gd name="T44" fmla="*/ 22 w 143"/>
                <a:gd name="T45" fmla="*/ 92 h 140"/>
                <a:gd name="T46" fmla="*/ 29 w 143"/>
                <a:gd name="T47" fmla="*/ 91 h 140"/>
                <a:gd name="T48" fmla="*/ 36 w 143"/>
                <a:gd name="T49" fmla="*/ 96 h 140"/>
                <a:gd name="T50" fmla="*/ 50 w 143"/>
                <a:gd name="T51" fmla="*/ 13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40">
                  <a:moveTo>
                    <a:pt x="50" y="130"/>
                  </a:moveTo>
                  <a:cubicBezTo>
                    <a:pt x="51" y="133"/>
                    <a:pt x="52" y="136"/>
                    <a:pt x="55" y="137"/>
                  </a:cubicBezTo>
                  <a:cubicBezTo>
                    <a:pt x="56" y="138"/>
                    <a:pt x="58" y="139"/>
                    <a:pt x="60" y="139"/>
                  </a:cubicBezTo>
                  <a:cubicBezTo>
                    <a:pt x="77" y="140"/>
                    <a:pt x="96" y="140"/>
                    <a:pt x="112" y="134"/>
                  </a:cubicBezTo>
                  <a:cubicBezTo>
                    <a:pt x="115" y="133"/>
                    <a:pt x="118" y="131"/>
                    <a:pt x="120" y="129"/>
                  </a:cubicBezTo>
                  <a:cubicBezTo>
                    <a:pt x="122" y="125"/>
                    <a:pt x="124" y="120"/>
                    <a:pt x="124" y="116"/>
                  </a:cubicBezTo>
                  <a:cubicBezTo>
                    <a:pt x="126" y="107"/>
                    <a:pt x="131" y="100"/>
                    <a:pt x="135" y="92"/>
                  </a:cubicBezTo>
                  <a:cubicBezTo>
                    <a:pt x="141" y="78"/>
                    <a:pt x="143" y="63"/>
                    <a:pt x="140" y="48"/>
                  </a:cubicBezTo>
                  <a:cubicBezTo>
                    <a:pt x="140" y="43"/>
                    <a:pt x="138" y="39"/>
                    <a:pt x="136" y="35"/>
                  </a:cubicBezTo>
                  <a:cubicBezTo>
                    <a:pt x="131" y="29"/>
                    <a:pt x="123" y="26"/>
                    <a:pt x="117" y="21"/>
                  </a:cubicBezTo>
                  <a:cubicBezTo>
                    <a:pt x="111" y="15"/>
                    <a:pt x="107" y="7"/>
                    <a:pt x="100" y="3"/>
                  </a:cubicBezTo>
                  <a:cubicBezTo>
                    <a:pt x="93" y="0"/>
                    <a:pt x="85" y="0"/>
                    <a:pt x="78" y="1"/>
                  </a:cubicBezTo>
                  <a:cubicBezTo>
                    <a:pt x="64" y="4"/>
                    <a:pt x="50" y="9"/>
                    <a:pt x="38" y="17"/>
                  </a:cubicBezTo>
                  <a:cubicBezTo>
                    <a:pt x="34" y="19"/>
                    <a:pt x="29" y="22"/>
                    <a:pt x="24" y="21"/>
                  </a:cubicBezTo>
                  <a:cubicBezTo>
                    <a:pt x="20" y="20"/>
                    <a:pt x="17" y="17"/>
                    <a:pt x="14" y="14"/>
                  </a:cubicBezTo>
                  <a:cubicBezTo>
                    <a:pt x="11" y="21"/>
                    <a:pt x="9" y="30"/>
                    <a:pt x="10" y="38"/>
                  </a:cubicBezTo>
                  <a:cubicBezTo>
                    <a:pt x="10" y="40"/>
                    <a:pt x="10" y="41"/>
                    <a:pt x="10" y="42"/>
                  </a:cubicBezTo>
                  <a:cubicBezTo>
                    <a:pt x="9" y="44"/>
                    <a:pt x="9" y="45"/>
                    <a:pt x="7" y="46"/>
                  </a:cubicBezTo>
                  <a:cubicBezTo>
                    <a:pt x="3" y="51"/>
                    <a:pt x="0" y="59"/>
                    <a:pt x="5" y="64"/>
                  </a:cubicBezTo>
                  <a:cubicBezTo>
                    <a:pt x="6" y="66"/>
                    <a:pt x="9" y="68"/>
                    <a:pt x="11" y="70"/>
                  </a:cubicBezTo>
                  <a:cubicBezTo>
                    <a:pt x="14" y="74"/>
                    <a:pt x="13" y="80"/>
                    <a:pt x="13" y="85"/>
                  </a:cubicBezTo>
                  <a:cubicBezTo>
                    <a:pt x="13" y="87"/>
                    <a:pt x="13" y="88"/>
                    <a:pt x="14" y="90"/>
                  </a:cubicBezTo>
                  <a:cubicBezTo>
                    <a:pt x="16" y="92"/>
                    <a:pt x="19" y="92"/>
                    <a:pt x="22" y="92"/>
                  </a:cubicBezTo>
                  <a:cubicBezTo>
                    <a:pt x="24" y="91"/>
                    <a:pt x="27" y="91"/>
                    <a:pt x="29" y="91"/>
                  </a:cubicBezTo>
                  <a:cubicBezTo>
                    <a:pt x="32" y="92"/>
                    <a:pt x="34" y="93"/>
                    <a:pt x="36" y="96"/>
                  </a:cubicBezTo>
                  <a:cubicBezTo>
                    <a:pt x="44" y="106"/>
                    <a:pt x="47" y="117"/>
                    <a:pt x="50" y="130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888">
              <a:extLst>
                <a:ext uri="{FF2B5EF4-FFF2-40B4-BE49-F238E27FC236}">
                  <a16:creationId xmlns:a16="http://schemas.microsoft.com/office/drawing/2014/main" id="{75C3F65B-8AA4-43BA-A91E-64D946B5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49900" y="1306513"/>
              <a:ext cx="17462" cy="63500"/>
            </a:xfrm>
            <a:custGeom>
              <a:avLst/>
              <a:gdLst>
                <a:gd name="T0" fmla="*/ 4 w 4"/>
                <a:gd name="T1" fmla="*/ 0 h 15"/>
                <a:gd name="T2" fmla="*/ 3 w 4"/>
                <a:gd name="T3" fmla="*/ 15 h 15"/>
                <a:gd name="T4" fmla="*/ 3 w 4"/>
                <a:gd name="T5" fmla="*/ 3 h 15"/>
                <a:gd name="T6" fmla="*/ 4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4" y="0"/>
                  </a:moveTo>
                  <a:cubicBezTo>
                    <a:pt x="1" y="5"/>
                    <a:pt x="0" y="11"/>
                    <a:pt x="3" y="15"/>
                  </a:cubicBezTo>
                  <a:cubicBezTo>
                    <a:pt x="1" y="12"/>
                    <a:pt x="1" y="7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889">
              <a:extLst>
                <a:ext uri="{FF2B5EF4-FFF2-40B4-BE49-F238E27FC236}">
                  <a16:creationId xmlns:a16="http://schemas.microsoft.com/office/drawing/2014/main" id="{1615A45E-B118-4D22-AFEB-6E4AE39CEC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07038" y="1400175"/>
              <a:ext cx="169862" cy="266700"/>
            </a:xfrm>
            <a:custGeom>
              <a:avLst/>
              <a:gdLst>
                <a:gd name="T0" fmla="*/ 28 w 40"/>
                <a:gd name="T1" fmla="*/ 30 h 63"/>
                <a:gd name="T2" fmla="*/ 39 w 40"/>
                <a:gd name="T3" fmla="*/ 59 h 63"/>
                <a:gd name="T4" fmla="*/ 40 w 40"/>
                <a:gd name="T5" fmla="*/ 63 h 63"/>
                <a:gd name="T6" fmla="*/ 39 w 40"/>
                <a:gd name="T7" fmla="*/ 60 h 63"/>
                <a:gd name="T8" fmla="*/ 28 w 40"/>
                <a:gd name="T9" fmla="*/ 30 h 63"/>
                <a:gd name="T10" fmla="*/ 0 w 40"/>
                <a:gd name="T11" fmla="*/ 0 h 63"/>
                <a:gd name="T12" fmla="*/ 2 w 40"/>
                <a:gd name="T13" fmla="*/ 14 h 63"/>
                <a:gd name="T14" fmla="*/ 3 w 40"/>
                <a:gd name="T15" fmla="*/ 19 h 63"/>
                <a:gd name="T16" fmla="*/ 3 w 40"/>
                <a:gd name="T17" fmla="*/ 19 h 63"/>
                <a:gd name="T18" fmla="*/ 2 w 40"/>
                <a:gd name="T19" fmla="*/ 15 h 63"/>
                <a:gd name="T20" fmla="*/ 0 w 40"/>
                <a:gd name="T2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63">
                  <a:moveTo>
                    <a:pt x="28" y="30"/>
                  </a:moveTo>
                  <a:cubicBezTo>
                    <a:pt x="33" y="39"/>
                    <a:pt x="36" y="49"/>
                    <a:pt x="39" y="59"/>
                  </a:cubicBezTo>
                  <a:cubicBezTo>
                    <a:pt x="39" y="61"/>
                    <a:pt x="39" y="62"/>
                    <a:pt x="40" y="63"/>
                  </a:cubicBezTo>
                  <a:cubicBezTo>
                    <a:pt x="40" y="62"/>
                    <a:pt x="39" y="61"/>
                    <a:pt x="39" y="60"/>
                  </a:cubicBezTo>
                  <a:cubicBezTo>
                    <a:pt x="36" y="49"/>
                    <a:pt x="33" y="39"/>
                    <a:pt x="28" y="30"/>
                  </a:cubicBezTo>
                  <a:moveTo>
                    <a:pt x="0" y="0"/>
                  </a:moveTo>
                  <a:cubicBezTo>
                    <a:pt x="3" y="4"/>
                    <a:pt x="2" y="9"/>
                    <a:pt x="2" y="14"/>
                  </a:cubicBezTo>
                  <a:cubicBezTo>
                    <a:pt x="2" y="16"/>
                    <a:pt x="2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8"/>
                    <a:pt x="2" y="16"/>
                    <a:pt x="2" y="15"/>
                  </a:cubicBezTo>
                  <a:cubicBezTo>
                    <a:pt x="2" y="10"/>
                    <a:pt x="3" y="4"/>
                    <a:pt x="0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890">
              <a:extLst>
                <a:ext uri="{FF2B5EF4-FFF2-40B4-BE49-F238E27FC236}">
                  <a16:creationId xmlns:a16="http://schemas.microsoft.com/office/drawing/2014/main" id="{5152624E-A77B-45D8-A9DB-725D97981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45138" y="1319213"/>
              <a:ext cx="509587" cy="373062"/>
            </a:xfrm>
            <a:custGeom>
              <a:avLst/>
              <a:gdLst>
                <a:gd name="T0" fmla="*/ 2 w 120"/>
                <a:gd name="T1" fmla="*/ 0 h 88"/>
                <a:gd name="T2" fmla="*/ 2 w 120"/>
                <a:gd name="T3" fmla="*/ 12 h 88"/>
                <a:gd name="T4" fmla="*/ 2 w 120"/>
                <a:gd name="T5" fmla="*/ 13 h 88"/>
                <a:gd name="T6" fmla="*/ 9 w 120"/>
                <a:gd name="T7" fmla="*/ 18 h 88"/>
                <a:gd name="T8" fmla="*/ 9 w 120"/>
                <a:gd name="T9" fmla="*/ 19 h 88"/>
                <a:gd name="T10" fmla="*/ 11 w 120"/>
                <a:gd name="T11" fmla="*/ 34 h 88"/>
                <a:gd name="T12" fmla="*/ 12 w 120"/>
                <a:gd name="T13" fmla="*/ 38 h 88"/>
                <a:gd name="T14" fmla="*/ 17 w 120"/>
                <a:gd name="T15" fmla="*/ 40 h 88"/>
                <a:gd name="T16" fmla="*/ 19 w 120"/>
                <a:gd name="T17" fmla="*/ 40 h 88"/>
                <a:gd name="T18" fmla="*/ 25 w 120"/>
                <a:gd name="T19" fmla="*/ 39 h 88"/>
                <a:gd name="T20" fmla="*/ 27 w 120"/>
                <a:gd name="T21" fmla="*/ 39 h 88"/>
                <a:gd name="T22" fmla="*/ 33 w 120"/>
                <a:gd name="T23" fmla="*/ 44 h 88"/>
                <a:gd name="T24" fmla="*/ 37 w 120"/>
                <a:gd name="T25" fmla="*/ 49 h 88"/>
                <a:gd name="T26" fmla="*/ 48 w 120"/>
                <a:gd name="T27" fmla="*/ 79 h 88"/>
                <a:gd name="T28" fmla="*/ 49 w 120"/>
                <a:gd name="T29" fmla="*/ 82 h 88"/>
                <a:gd name="T30" fmla="*/ 52 w 120"/>
                <a:gd name="T31" fmla="*/ 86 h 88"/>
                <a:gd name="T32" fmla="*/ 58 w 120"/>
                <a:gd name="T33" fmla="*/ 87 h 88"/>
                <a:gd name="T34" fmla="*/ 58 w 120"/>
                <a:gd name="T35" fmla="*/ 87 h 88"/>
                <a:gd name="T36" fmla="*/ 76 w 120"/>
                <a:gd name="T37" fmla="*/ 88 h 88"/>
                <a:gd name="T38" fmla="*/ 110 w 120"/>
                <a:gd name="T39" fmla="*/ 82 h 88"/>
                <a:gd name="T40" fmla="*/ 118 w 120"/>
                <a:gd name="T41" fmla="*/ 77 h 88"/>
                <a:gd name="T42" fmla="*/ 120 w 120"/>
                <a:gd name="T43" fmla="*/ 72 h 88"/>
                <a:gd name="T44" fmla="*/ 119 w 120"/>
                <a:gd name="T45" fmla="*/ 73 h 88"/>
                <a:gd name="T46" fmla="*/ 111 w 120"/>
                <a:gd name="T47" fmla="*/ 78 h 88"/>
                <a:gd name="T48" fmla="*/ 78 w 120"/>
                <a:gd name="T49" fmla="*/ 84 h 88"/>
                <a:gd name="T50" fmla="*/ 60 w 120"/>
                <a:gd name="T51" fmla="*/ 83 h 88"/>
                <a:gd name="T52" fmla="*/ 59 w 120"/>
                <a:gd name="T53" fmla="*/ 83 h 88"/>
                <a:gd name="T54" fmla="*/ 54 w 120"/>
                <a:gd name="T55" fmla="*/ 82 h 88"/>
                <a:gd name="T56" fmla="*/ 50 w 120"/>
                <a:gd name="T57" fmla="*/ 74 h 88"/>
                <a:gd name="T58" fmla="*/ 35 w 120"/>
                <a:gd name="T59" fmla="*/ 40 h 88"/>
                <a:gd name="T60" fmla="*/ 29 w 120"/>
                <a:gd name="T61" fmla="*/ 35 h 88"/>
                <a:gd name="T62" fmla="*/ 27 w 120"/>
                <a:gd name="T63" fmla="*/ 35 h 88"/>
                <a:gd name="T64" fmla="*/ 21 w 120"/>
                <a:gd name="T65" fmla="*/ 36 h 88"/>
                <a:gd name="T66" fmla="*/ 19 w 120"/>
                <a:gd name="T67" fmla="*/ 36 h 88"/>
                <a:gd name="T68" fmla="*/ 14 w 120"/>
                <a:gd name="T69" fmla="*/ 34 h 88"/>
                <a:gd name="T70" fmla="*/ 13 w 120"/>
                <a:gd name="T71" fmla="*/ 29 h 88"/>
                <a:gd name="T72" fmla="*/ 11 w 120"/>
                <a:gd name="T73" fmla="*/ 14 h 88"/>
                <a:gd name="T74" fmla="*/ 4 w 120"/>
                <a:gd name="T75" fmla="*/ 9 h 88"/>
                <a:gd name="T76" fmla="*/ 2 w 120"/>
                <a:gd name="T7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0" h="88">
                  <a:moveTo>
                    <a:pt x="2" y="0"/>
                  </a:moveTo>
                  <a:cubicBezTo>
                    <a:pt x="0" y="4"/>
                    <a:pt x="0" y="9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23"/>
                    <a:pt x="11" y="29"/>
                    <a:pt x="11" y="34"/>
                  </a:cubicBezTo>
                  <a:cubicBezTo>
                    <a:pt x="11" y="35"/>
                    <a:pt x="11" y="37"/>
                    <a:pt x="12" y="38"/>
                  </a:cubicBezTo>
                  <a:cubicBezTo>
                    <a:pt x="13" y="40"/>
                    <a:pt x="15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21" y="39"/>
                    <a:pt x="23" y="39"/>
                    <a:pt x="25" y="39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9" y="40"/>
                    <a:pt x="32" y="42"/>
                    <a:pt x="33" y="44"/>
                  </a:cubicBezTo>
                  <a:cubicBezTo>
                    <a:pt x="34" y="46"/>
                    <a:pt x="36" y="47"/>
                    <a:pt x="37" y="49"/>
                  </a:cubicBezTo>
                  <a:cubicBezTo>
                    <a:pt x="42" y="58"/>
                    <a:pt x="45" y="68"/>
                    <a:pt x="48" y="79"/>
                  </a:cubicBezTo>
                  <a:cubicBezTo>
                    <a:pt x="48" y="80"/>
                    <a:pt x="49" y="81"/>
                    <a:pt x="49" y="82"/>
                  </a:cubicBezTo>
                  <a:cubicBezTo>
                    <a:pt x="50" y="84"/>
                    <a:pt x="51" y="85"/>
                    <a:pt x="52" y="86"/>
                  </a:cubicBezTo>
                  <a:cubicBezTo>
                    <a:pt x="54" y="87"/>
                    <a:pt x="56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64" y="87"/>
                    <a:pt x="70" y="88"/>
                    <a:pt x="76" y="88"/>
                  </a:cubicBezTo>
                  <a:cubicBezTo>
                    <a:pt x="87" y="88"/>
                    <a:pt x="99" y="87"/>
                    <a:pt x="110" y="82"/>
                  </a:cubicBezTo>
                  <a:cubicBezTo>
                    <a:pt x="113" y="81"/>
                    <a:pt x="115" y="79"/>
                    <a:pt x="118" y="77"/>
                  </a:cubicBezTo>
                  <a:cubicBezTo>
                    <a:pt x="119" y="76"/>
                    <a:pt x="120" y="74"/>
                    <a:pt x="120" y="72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7" y="76"/>
                    <a:pt x="114" y="77"/>
                    <a:pt x="111" y="78"/>
                  </a:cubicBezTo>
                  <a:cubicBezTo>
                    <a:pt x="101" y="83"/>
                    <a:pt x="90" y="84"/>
                    <a:pt x="78" y="84"/>
                  </a:cubicBezTo>
                  <a:cubicBezTo>
                    <a:pt x="72" y="84"/>
                    <a:pt x="66" y="84"/>
                    <a:pt x="60" y="83"/>
                  </a:cubicBezTo>
                  <a:cubicBezTo>
                    <a:pt x="60" y="83"/>
                    <a:pt x="59" y="83"/>
                    <a:pt x="59" y="83"/>
                  </a:cubicBezTo>
                  <a:cubicBezTo>
                    <a:pt x="58" y="83"/>
                    <a:pt x="56" y="83"/>
                    <a:pt x="54" y="82"/>
                  </a:cubicBezTo>
                  <a:cubicBezTo>
                    <a:pt x="52" y="80"/>
                    <a:pt x="50" y="77"/>
                    <a:pt x="50" y="74"/>
                  </a:cubicBezTo>
                  <a:cubicBezTo>
                    <a:pt x="46" y="62"/>
                    <a:pt x="43" y="51"/>
                    <a:pt x="35" y="40"/>
                  </a:cubicBezTo>
                  <a:cubicBezTo>
                    <a:pt x="34" y="38"/>
                    <a:pt x="31" y="36"/>
                    <a:pt x="29" y="35"/>
                  </a:cubicBezTo>
                  <a:cubicBezTo>
                    <a:pt x="28" y="35"/>
                    <a:pt x="27" y="35"/>
                    <a:pt x="27" y="35"/>
                  </a:cubicBezTo>
                  <a:cubicBezTo>
                    <a:pt x="25" y="35"/>
                    <a:pt x="23" y="36"/>
                    <a:pt x="21" y="36"/>
                  </a:cubicBezTo>
                  <a:cubicBezTo>
                    <a:pt x="20" y="36"/>
                    <a:pt x="20" y="36"/>
                    <a:pt x="19" y="36"/>
                  </a:cubicBezTo>
                  <a:cubicBezTo>
                    <a:pt x="17" y="36"/>
                    <a:pt x="15" y="36"/>
                    <a:pt x="14" y="34"/>
                  </a:cubicBezTo>
                  <a:cubicBezTo>
                    <a:pt x="13" y="33"/>
                    <a:pt x="13" y="31"/>
                    <a:pt x="13" y="29"/>
                  </a:cubicBezTo>
                  <a:cubicBezTo>
                    <a:pt x="13" y="24"/>
                    <a:pt x="14" y="18"/>
                    <a:pt x="11" y="14"/>
                  </a:cubicBezTo>
                  <a:cubicBezTo>
                    <a:pt x="9" y="12"/>
                    <a:pt x="6" y="11"/>
                    <a:pt x="4" y="9"/>
                  </a:cubicBez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891">
              <a:extLst>
                <a:ext uri="{FF2B5EF4-FFF2-40B4-BE49-F238E27FC236}">
                  <a16:creationId xmlns:a16="http://schemas.microsoft.com/office/drawing/2014/main" id="{B13EA306-AA61-4EF0-8D4F-0C390DC8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793875"/>
              <a:ext cx="331787" cy="22225"/>
            </a:xfrm>
            <a:custGeom>
              <a:avLst/>
              <a:gdLst>
                <a:gd name="T0" fmla="*/ 78 w 78"/>
                <a:gd name="T1" fmla="*/ 0 h 5"/>
                <a:gd name="T2" fmla="*/ 0 w 78"/>
                <a:gd name="T3" fmla="*/ 1 h 5"/>
                <a:gd name="T4" fmla="*/ 52 w 78"/>
                <a:gd name="T5" fmla="*/ 5 h 5"/>
                <a:gd name="T6" fmla="*/ 78 w 7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5">
                  <a:moveTo>
                    <a:pt x="78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9" y="5"/>
                    <a:pt x="52" y="5"/>
                  </a:cubicBezTo>
                  <a:cubicBezTo>
                    <a:pt x="65" y="5"/>
                    <a:pt x="76" y="4"/>
                    <a:pt x="78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892">
              <a:extLst>
                <a:ext uri="{FF2B5EF4-FFF2-40B4-BE49-F238E27FC236}">
                  <a16:creationId xmlns:a16="http://schemas.microsoft.com/office/drawing/2014/main" id="{0B912331-E816-41A3-91B7-EF7BD502E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676400"/>
              <a:ext cx="203200" cy="63500"/>
            </a:xfrm>
            <a:custGeom>
              <a:avLst/>
              <a:gdLst>
                <a:gd name="T0" fmla="*/ 0 w 48"/>
                <a:gd name="T1" fmla="*/ 0 h 15"/>
                <a:gd name="T2" fmla="*/ 48 w 48"/>
                <a:gd name="T3" fmla="*/ 15 h 15"/>
                <a:gd name="T4" fmla="*/ 0 w 4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5">
                  <a:moveTo>
                    <a:pt x="0" y="0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411364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1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1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1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83" dur="300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71" grpId="0" animBg="1"/>
          <p:bldP spid="1683" grpId="0" animBg="1"/>
          <p:bldP spid="1683" grpId="1" animBg="1"/>
          <p:bldP spid="1684" grpId="0" animBg="1"/>
          <p:bldP spid="1684" grpId="1" animBg="1"/>
          <p:bldP spid="2103" grpId="0"/>
          <p:bldP spid="2104" grpId="0"/>
          <p:bldP spid="2154" grpId="0" animBg="1"/>
          <p:bldP spid="2155" grpId="0" animBg="1"/>
          <p:bldP spid="216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1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1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1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83" dur="300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71" grpId="0" animBg="1"/>
          <p:bldP spid="1683" grpId="0" animBg="1"/>
          <p:bldP spid="1683" grpId="1" animBg="1"/>
          <p:bldP spid="1684" grpId="0" animBg="1"/>
          <p:bldP spid="1684" grpId="1" animBg="1"/>
          <p:bldP spid="2103" grpId="0"/>
          <p:bldP spid="2104" grpId="0"/>
          <p:bldP spid="2154" grpId="0" animBg="1"/>
          <p:bldP spid="2155" grpId="0" animBg="1"/>
          <p:bldP spid="2162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TextBox 658">
            <a:extLst>
              <a:ext uri="{FF2B5EF4-FFF2-40B4-BE49-F238E27FC236}">
                <a16:creationId xmlns:a16="http://schemas.microsoft.com/office/drawing/2014/main" id="{C65007BF-B821-4390-9EA7-0C294F1F2B49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Process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60" name="TextBox 659">
            <a:extLst>
              <a:ext uri="{FF2B5EF4-FFF2-40B4-BE49-F238E27FC236}">
                <a16:creationId xmlns:a16="http://schemas.microsoft.com/office/drawing/2014/main" id="{E55D579C-78FC-41F4-8092-175CCE70346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  <p:sp>
        <p:nvSpPr>
          <p:cNvPr id="760" name="Arc 759">
            <a:extLst>
              <a:ext uri="{FF2B5EF4-FFF2-40B4-BE49-F238E27FC236}">
                <a16:creationId xmlns:a16="http://schemas.microsoft.com/office/drawing/2014/main" id="{A4D06FA7-CBB5-4320-BF74-219B2A3F93B9}"/>
              </a:ext>
            </a:extLst>
          </p:cNvPr>
          <p:cNvSpPr/>
          <p:nvPr/>
        </p:nvSpPr>
        <p:spPr>
          <a:xfrm>
            <a:off x="3024074" y="2499446"/>
            <a:ext cx="2184830" cy="1567408"/>
          </a:xfrm>
          <a:prstGeom prst="arc">
            <a:avLst>
              <a:gd name="adj1" fmla="val 12677880"/>
              <a:gd name="adj2" fmla="val 19751058"/>
            </a:avLst>
          </a:prstGeom>
          <a:ln w="19050">
            <a:solidFill>
              <a:schemeClr val="bg1">
                <a:lumMod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61" name="Arc 760">
            <a:extLst>
              <a:ext uri="{FF2B5EF4-FFF2-40B4-BE49-F238E27FC236}">
                <a16:creationId xmlns:a16="http://schemas.microsoft.com/office/drawing/2014/main" id="{7F4BC651-CB8B-40ED-B6F1-12E1FC3C2656}"/>
              </a:ext>
            </a:extLst>
          </p:cNvPr>
          <p:cNvSpPr/>
          <p:nvPr/>
        </p:nvSpPr>
        <p:spPr>
          <a:xfrm flipV="1">
            <a:off x="6983096" y="2907628"/>
            <a:ext cx="2184830" cy="1567408"/>
          </a:xfrm>
          <a:prstGeom prst="arc">
            <a:avLst>
              <a:gd name="adj1" fmla="val 12677880"/>
              <a:gd name="adj2" fmla="val 19751058"/>
            </a:avLst>
          </a:prstGeom>
          <a:ln w="19050">
            <a:solidFill>
              <a:schemeClr val="bg1">
                <a:lumMod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63" name="Freeform 119">
            <a:extLst>
              <a:ext uri="{FF2B5EF4-FFF2-40B4-BE49-F238E27FC236}">
                <a16:creationId xmlns:a16="http://schemas.microsoft.com/office/drawing/2014/main" id="{5FEAE240-ABFA-48CE-8010-8EB7C9404F22}"/>
              </a:ext>
            </a:extLst>
          </p:cNvPr>
          <p:cNvSpPr>
            <a:spLocks/>
          </p:cNvSpPr>
          <p:nvPr/>
        </p:nvSpPr>
        <p:spPr bwMode="auto">
          <a:xfrm>
            <a:off x="1423254" y="2680932"/>
            <a:ext cx="1427449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C20C148-0E54-43C1-8192-872D325EAC27}"/>
              </a:ext>
            </a:extLst>
          </p:cNvPr>
          <p:cNvGrpSpPr/>
          <p:nvPr/>
        </p:nvGrpSpPr>
        <p:grpSpPr>
          <a:xfrm>
            <a:off x="1542794" y="2826492"/>
            <a:ext cx="1242985" cy="1452720"/>
            <a:chOff x="1659752" y="3088612"/>
            <a:chExt cx="1530599" cy="1788865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F130783-35CD-4F03-B3CF-B0237DD990B8}"/>
                </a:ext>
              </a:extLst>
            </p:cNvPr>
            <p:cNvGrpSpPr/>
            <p:nvPr/>
          </p:nvGrpSpPr>
          <p:grpSpPr>
            <a:xfrm>
              <a:off x="1659752" y="3088612"/>
              <a:ext cx="1152061" cy="1506195"/>
              <a:chOff x="1744801" y="1164864"/>
              <a:chExt cx="3212272" cy="4199699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45" name="Rectangle 5">
                <a:extLst>
                  <a:ext uri="{FF2B5EF4-FFF2-40B4-BE49-F238E27FC236}">
                    <a16:creationId xmlns:a16="http://schemas.microsoft.com/office/drawing/2014/main" id="{8A9C813A-CF70-4E43-A8BB-D222DF558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227503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Rectangle 6">
                <a:extLst>
                  <a:ext uri="{FF2B5EF4-FFF2-40B4-BE49-F238E27FC236}">
                    <a16:creationId xmlns:a16="http://schemas.microsoft.com/office/drawing/2014/main" id="{57B73A7E-FB0F-4A8D-BB18-14531883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470659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Rectangle 7">
                <a:extLst>
                  <a:ext uri="{FF2B5EF4-FFF2-40B4-BE49-F238E27FC236}">
                    <a16:creationId xmlns:a16="http://schemas.microsoft.com/office/drawing/2014/main" id="{167B40DF-B1DB-491C-92D4-8154C343A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713814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Rectangle 8">
                <a:extLst>
                  <a:ext uri="{FF2B5EF4-FFF2-40B4-BE49-F238E27FC236}">
                    <a16:creationId xmlns:a16="http://schemas.microsoft.com/office/drawing/2014/main" id="{35D3685D-25C6-44C1-9A43-346B8CF86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Rectangle 9">
                <a:extLst>
                  <a:ext uri="{FF2B5EF4-FFF2-40B4-BE49-F238E27FC236}">
                    <a16:creationId xmlns:a16="http://schemas.microsoft.com/office/drawing/2014/main" id="{B8A1DFE9-341D-40D7-930C-2752CFE24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Rectangle 10">
                <a:extLst>
                  <a:ext uri="{FF2B5EF4-FFF2-40B4-BE49-F238E27FC236}">
                    <a16:creationId xmlns:a16="http://schemas.microsoft.com/office/drawing/2014/main" id="{2D4D55F4-AA6F-4D31-82EC-AF784EB44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44385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7">
                <a:extLst>
                  <a:ext uri="{FF2B5EF4-FFF2-40B4-BE49-F238E27FC236}">
                    <a16:creationId xmlns:a16="http://schemas.microsoft.com/office/drawing/2014/main" id="{AC8FF4BC-4D3E-48A4-A147-14F96096F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3199744" cy="4187171"/>
              </a:xfrm>
              <a:custGeom>
                <a:avLst/>
                <a:gdLst>
                  <a:gd name="T0" fmla="*/ 340 w 2104"/>
                  <a:gd name="T1" fmla="*/ 0 h 2754"/>
                  <a:gd name="T2" fmla="*/ 0 w 2104"/>
                  <a:gd name="T3" fmla="*/ 356 h 2754"/>
                  <a:gd name="T4" fmla="*/ 0 w 2104"/>
                  <a:gd name="T5" fmla="*/ 1039 h 2754"/>
                  <a:gd name="T6" fmla="*/ 0 w 2104"/>
                  <a:gd name="T7" fmla="*/ 1055 h 2754"/>
                  <a:gd name="T8" fmla="*/ 0 w 2104"/>
                  <a:gd name="T9" fmla="*/ 2754 h 2754"/>
                  <a:gd name="T10" fmla="*/ 1623 w 2104"/>
                  <a:gd name="T11" fmla="*/ 2754 h 2754"/>
                  <a:gd name="T12" fmla="*/ 1593 w 2104"/>
                  <a:gd name="T13" fmla="*/ 2590 h 2754"/>
                  <a:gd name="T14" fmla="*/ 2062 w 2104"/>
                  <a:gd name="T15" fmla="*/ 2122 h 2754"/>
                  <a:gd name="T16" fmla="*/ 2104 w 2104"/>
                  <a:gd name="T17" fmla="*/ 2124 h 2754"/>
                  <a:gd name="T18" fmla="*/ 2104 w 2104"/>
                  <a:gd name="T19" fmla="*/ 1055 h 2754"/>
                  <a:gd name="T20" fmla="*/ 2104 w 2104"/>
                  <a:gd name="T21" fmla="*/ 1039 h 2754"/>
                  <a:gd name="T22" fmla="*/ 2104 w 2104"/>
                  <a:gd name="T23" fmla="*/ 0 h 2754"/>
                  <a:gd name="T24" fmla="*/ 340 w 2104"/>
                  <a:gd name="T25" fmla="*/ 0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4" h="2754">
                    <a:moveTo>
                      <a:pt x="340" y="0"/>
                    </a:moveTo>
                    <a:cubicBezTo>
                      <a:pt x="0" y="356"/>
                      <a:pt x="0" y="356"/>
                      <a:pt x="0" y="356"/>
                    </a:cubicBezTo>
                    <a:cubicBezTo>
                      <a:pt x="0" y="1039"/>
                      <a:pt x="0" y="1039"/>
                      <a:pt x="0" y="1039"/>
                    </a:cubicBezTo>
                    <a:cubicBezTo>
                      <a:pt x="0" y="1055"/>
                      <a:pt x="0" y="1055"/>
                      <a:pt x="0" y="1055"/>
                    </a:cubicBezTo>
                    <a:cubicBezTo>
                      <a:pt x="0" y="2754"/>
                      <a:pt x="0" y="2754"/>
                      <a:pt x="0" y="2754"/>
                    </a:cubicBezTo>
                    <a:cubicBezTo>
                      <a:pt x="1623" y="2754"/>
                      <a:pt x="1623" y="2754"/>
                      <a:pt x="1623" y="2754"/>
                    </a:cubicBezTo>
                    <a:cubicBezTo>
                      <a:pt x="1603" y="2702"/>
                      <a:pt x="1593" y="2646"/>
                      <a:pt x="1593" y="2590"/>
                    </a:cubicBezTo>
                    <a:cubicBezTo>
                      <a:pt x="1593" y="2332"/>
                      <a:pt x="1803" y="2122"/>
                      <a:pt x="2062" y="2122"/>
                    </a:cubicBezTo>
                    <a:cubicBezTo>
                      <a:pt x="2076" y="2122"/>
                      <a:pt x="2090" y="2123"/>
                      <a:pt x="2104" y="2124"/>
                    </a:cubicBezTo>
                    <a:cubicBezTo>
                      <a:pt x="2104" y="1055"/>
                      <a:pt x="2104" y="1055"/>
                      <a:pt x="2104" y="1055"/>
                    </a:cubicBezTo>
                    <a:cubicBezTo>
                      <a:pt x="2104" y="1039"/>
                      <a:pt x="2104" y="1039"/>
                      <a:pt x="2104" y="1039"/>
                    </a:cubicBezTo>
                    <a:cubicBezTo>
                      <a:pt x="2104" y="0"/>
                      <a:pt x="2104" y="0"/>
                      <a:pt x="2104" y="0"/>
                    </a:cubicBezTo>
                    <a:cubicBezTo>
                      <a:pt x="340" y="0"/>
                      <a:pt x="340" y="0"/>
                      <a:pt x="3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Rectangle 18">
                <a:extLst>
                  <a:ext uri="{FF2B5EF4-FFF2-40B4-BE49-F238E27FC236}">
                    <a16:creationId xmlns:a16="http://schemas.microsoft.com/office/drawing/2014/main" id="{12F18104-F6D0-4944-A240-613B4CB0F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50084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Rectangle 19">
                <a:extLst>
                  <a:ext uri="{FF2B5EF4-FFF2-40B4-BE49-F238E27FC236}">
                    <a16:creationId xmlns:a16="http://schemas.microsoft.com/office/drawing/2014/main" id="{7B70D0FC-94F8-44A3-8F2E-DF73C4B6B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74456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Rectangle 20">
                <a:extLst>
                  <a:ext uri="{FF2B5EF4-FFF2-40B4-BE49-F238E27FC236}">
                    <a16:creationId xmlns:a16="http://schemas.microsoft.com/office/drawing/2014/main" id="{49C78299-125C-4FA1-A9CD-B72712F45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98772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Rectangle 21">
                <a:extLst>
                  <a:ext uri="{FF2B5EF4-FFF2-40B4-BE49-F238E27FC236}">
                    <a16:creationId xmlns:a16="http://schemas.microsoft.com/office/drawing/2014/main" id="{7270B76B-C933-478C-AF9F-9BB24D15C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Rectangle 22">
                <a:extLst>
                  <a:ext uri="{FF2B5EF4-FFF2-40B4-BE49-F238E27FC236}">
                    <a16:creationId xmlns:a16="http://schemas.microsoft.com/office/drawing/2014/main" id="{BC9C4299-0941-4737-BBD9-9F84B65CD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Rectangle 23">
                <a:extLst>
                  <a:ext uri="{FF2B5EF4-FFF2-40B4-BE49-F238E27FC236}">
                    <a16:creationId xmlns:a16="http://schemas.microsoft.com/office/drawing/2014/main" id="{A4774936-3CF5-428A-ABB7-E3D4C7653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474031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Rectangle 24">
                <a:extLst>
                  <a:ext uri="{FF2B5EF4-FFF2-40B4-BE49-F238E27FC236}">
                    <a16:creationId xmlns:a16="http://schemas.microsoft.com/office/drawing/2014/main" id="{DECC1ACB-18F8-4D9B-ADF7-58BC8E250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717187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Rectangle 25">
                <a:extLst>
                  <a:ext uri="{FF2B5EF4-FFF2-40B4-BE49-F238E27FC236}">
                    <a16:creationId xmlns:a16="http://schemas.microsoft.com/office/drawing/2014/main" id="{F0FAF60F-76C1-490B-8911-93D8C70DE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Rectangle 26">
                <a:extLst>
                  <a:ext uri="{FF2B5EF4-FFF2-40B4-BE49-F238E27FC236}">
                    <a16:creationId xmlns:a16="http://schemas.microsoft.com/office/drawing/2014/main" id="{7E72A5ED-32B8-46A4-976E-64216EDAC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Rectangle 27">
                <a:extLst>
                  <a:ext uri="{FF2B5EF4-FFF2-40B4-BE49-F238E27FC236}">
                    <a16:creationId xmlns:a16="http://schemas.microsoft.com/office/drawing/2014/main" id="{81D61667-987F-4B48-B798-ACB41FAFB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499042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Rectangle 28">
                <a:extLst>
                  <a:ext uri="{FF2B5EF4-FFF2-40B4-BE49-F238E27FC236}">
                    <a16:creationId xmlns:a16="http://schemas.microsoft.com/office/drawing/2014/main" id="{03438944-9440-4C85-BE08-CA6802DB8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solidFill>
                <a:srgbClr val="B4F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Rectangle 29">
                <a:extLst>
                  <a:ext uri="{FF2B5EF4-FFF2-40B4-BE49-F238E27FC236}">
                    <a16:creationId xmlns:a16="http://schemas.microsoft.com/office/drawing/2014/main" id="{672BFFEE-1321-41CB-AC85-1C7DCCD60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Rectangle 30">
                <a:extLst>
                  <a:ext uri="{FF2B5EF4-FFF2-40B4-BE49-F238E27FC236}">
                    <a16:creationId xmlns:a16="http://schemas.microsoft.com/office/drawing/2014/main" id="{CA85EEEE-CC6D-4D9E-A332-19EDAA4C1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Rectangle 31">
                <a:extLst>
                  <a:ext uri="{FF2B5EF4-FFF2-40B4-BE49-F238E27FC236}">
                    <a16:creationId xmlns:a16="http://schemas.microsoft.com/office/drawing/2014/main" id="{94D9FFC7-341F-4116-B2FB-D24EA8009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Rectangle 32">
                <a:extLst>
                  <a:ext uri="{FF2B5EF4-FFF2-40B4-BE49-F238E27FC236}">
                    <a16:creationId xmlns:a16="http://schemas.microsoft.com/office/drawing/2014/main" id="{2C881A44-8C40-4BAF-B4E9-CCAC9406F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139105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Rectangle 33">
                <a:extLst>
                  <a:ext uri="{FF2B5EF4-FFF2-40B4-BE49-F238E27FC236}">
                    <a16:creationId xmlns:a16="http://schemas.microsoft.com/office/drawing/2014/main" id="{2D2CA50A-319A-4FDD-AB05-0DDAE7DF4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006992"/>
                <a:ext cx="2265844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Rectangle 34">
                <a:extLst>
                  <a:ext uri="{FF2B5EF4-FFF2-40B4-BE49-F238E27FC236}">
                    <a16:creationId xmlns:a16="http://schemas.microsoft.com/office/drawing/2014/main" id="{607F9403-3619-4143-B420-798EF35A4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Rectangle 35">
                <a:extLst>
                  <a:ext uri="{FF2B5EF4-FFF2-40B4-BE49-F238E27FC236}">
                    <a16:creationId xmlns:a16="http://schemas.microsoft.com/office/drawing/2014/main" id="{2B2A9749-9CFA-42AE-931A-32C7092CB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Rectangle 36">
                <a:extLst>
                  <a:ext uri="{FF2B5EF4-FFF2-40B4-BE49-F238E27FC236}">
                    <a16:creationId xmlns:a16="http://schemas.microsoft.com/office/drawing/2014/main" id="{DCFCAF36-E433-480B-AA4B-6D73D852E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779168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Rectangle 37">
                <a:extLst>
                  <a:ext uri="{FF2B5EF4-FFF2-40B4-BE49-F238E27FC236}">
                    <a16:creationId xmlns:a16="http://schemas.microsoft.com/office/drawing/2014/main" id="{D4B6F86A-A25F-420E-8EA1-F07EEBA04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647055"/>
                <a:ext cx="1858687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8">
                <a:extLst>
                  <a:ext uri="{FF2B5EF4-FFF2-40B4-BE49-F238E27FC236}">
                    <a16:creationId xmlns:a16="http://schemas.microsoft.com/office/drawing/2014/main" id="{6B80DA24-3E43-4F77-B63F-6089E524D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707" y="1405172"/>
                <a:ext cx="1581365" cy="1447544"/>
              </a:xfrm>
              <a:custGeom>
                <a:avLst/>
                <a:gdLst>
                  <a:gd name="T0" fmla="*/ 2777 w 2777"/>
                  <a:gd name="T1" fmla="*/ 2542 h 2542"/>
                  <a:gd name="T2" fmla="*/ 0 w 2777"/>
                  <a:gd name="T3" fmla="*/ 2542 h 2542"/>
                  <a:gd name="T4" fmla="*/ 0 w 2777"/>
                  <a:gd name="T5" fmla="*/ 118 h 2542"/>
                  <a:gd name="T6" fmla="*/ 96 w 2777"/>
                  <a:gd name="T7" fmla="*/ 0 h 2542"/>
                  <a:gd name="T8" fmla="*/ 318 w 2777"/>
                  <a:gd name="T9" fmla="*/ 0 h 2542"/>
                  <a:gd name="T10" fmla="*/ 2777 w 2777"/>
                  <a:gd name="T11" fmla="*/ 0 h 2542"/>
                  <a:gd name="T12" fmla="*/ 2777 w 2777"/>
                  <a:gd name="T13" fmla="*/ 2542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7" h="2542">
                    <a:moveTo>
                      <a:pt x="2777" y="2542"/>
                    </a:moveTo>
                    <a:lnTo>
                      <a:pt x="0" y="2542"/>
                    </a:lnTo>
                    <a:lnTo>
                      <a:pt x="0" y="118"/>
                    </a:lnTo>
                    <a:lnTo>
                      <a:pt x="96" y="0"/>
                    </a:lnTo>
                    <a:lnTo>
                      <a:pt x="318" y="0"/>
                    </a:lnTo>
                    <a:lnTo>
                      <a:pt x="2777" y="0"/>
                    </a:lnTo>
                    <a:lnTo>
                      <a:pt x="2777" y="2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9">
                <a:extLst>
                  <a:ext uri="{FF2B5EF4-FFF2-40B4-BE49-F238E27FC236}">
                    <a16:creationId xmlns:a16="http://schemas.microsoft.com/office/drawing/2014/main" id="{E67F5E59-3D5B-433E-9999-7C80DBBA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801" y="1164864"/>
                <a:ext cx="541548" cy="566034"/>
              </a:xfrm>
              <a:custGeom>
                <a:avLst/>
                <a:gdLst>
                  <a:gd name="T0" fmla="*/ 0 w 951"/>
                  <a:gd name="T1" fmla="*/ 994 h 994"/>
                  <a:gd name="T2" fmla="*/ 951 w 951"/>
                  <a:gd name="T3" fmla="*/ 994 h 994"/>
                  <a:gd name="T4" fmla="*/ 951 w 951"/>
                  <a:gd name="T5" fmla="*/ 0 h 994"/>
                  <a:gd name="T6" fmla="*/ 0 w 951"/>
                  <a:gd name="T7" fmla="*/ 994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1" h="994">
                    <a:moveTo>
                      <a:pt x="0" y="994"/>
                    </a:moveTo>
                    <a:lnTo>
                      <a:pt x="951" y="994"/>
                    </a:lnTo>
                    <a:lnTo>
                      <a:pt x="951" y="0"/>
                    </a:lnTo>
                    <a:lnTo>
                      <a:pt x="0" y="99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40">
                <a:extLst>
                  <a:ext uri="{FF2B5EF4-FFF2-40B4-BE49-F238E27FC236}">
                    <a16:creationId xmlns:a16="http://schemas.microsoft.com/office/drawing/2014/main" id="{12D91CAC-B244-47EC-A096-D3485C076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517061" cy="540978"/>
              </a:xfrm>
              <a:custGeom>
                <a:avLst/>
                <a:gdLst>
                  <a:gd name="T0" fmla="*/ 0 w 908"/>
                  <a:gd name="T1" fmla="*/ 950 h 950"/>
                  <a:gd name="T2" fmla="*/ 908 w 908"/>
                  <a:gd name="T3" fmla="*/ 950 h 950"/>
                  <a:gd name="T4" fmla="*/ 908 w 908"/>
                  <a:gd name="T5" fmla="*/ 0 h 950"/>
                  <a:gd name="T6" fmla="*/ 0 w 908"/>
                  <a:gd name="T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8" h="950">
                    <a:moveTo>
                      <a:pt x="0" y="950"/>
                    </a:moveTo>
                    <a:lnTo>
                      <a:pt x="908" y="950"/>
                    </a:lnTo>
                    <a:lnTo>
                      <a:pt x="908" y="0"/>
                    </a:lnTo>
                    <a:lnTo>
                      <a:pt x="0" y="9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130" name="Group 5129">
              <a:extLst>
                <a:ext uri="{FF2B5EF4-FFF2-40B4-BE49-F238E27FC236}">
                  <a16:creationId xmlns:a16="http://schemas.microsoft.com/office/drawing/2014/main" id="{C0FCF787-80AB-439F-980E-6B29A7EA8893}"/>
                </a:ext>
              </a:extLst>
            </p:cNvPr>
            <p:cNvGrpSpPr/>
            <p:nvPr/>
          </p:nvGrpSpPr>
          <p:grpSpPr>
            <a:xfrm>
              <a:off x="1856120" y="3259976"/>
              <a:ext cx="1152061" cy="1506195"/>
              <a:chOff x="1744801" y="1164864"/>
              <a:chExt cx="3212272" cy="4199699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" name="Rectangle 5">
                <a:extLst>
                  <a:ext uri="{FF2B5EF4-FFF2-40B4-BE49-F238E27FC236}">
                    <a16:creationId xmlns:a16="http://schemas.microsoft.com/office/drawing/2014/main" id="{01CDDE30-46F8-4685-8A28-86C484B40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227503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" name="Rectangle 6">
                <a:extLst>
                  <a:ext uri="{FF2B5EF4-FFF2-40B4-BE49-F238E27FC236}">
                    <a16:creationId xmlns:a16="http://schemas.microsoft.com/office/drawing/2014/main" id="{CA117DB2-66E0-4697-8CD4-972CE413C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470659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" name="Rectangle 7">
                <a:extLst>
                  <a:ext uri="{FF2B5EF4-FFF2-40B4-BE49-F238E27FC236}">
                    <a16:creationId xmlns:a16="http://schemas.microsoft.com/office/drawing/2014/main" id="{48241A6A-1673-4EBE-95B9-C2A8B86B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713814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" name="Rectangle 8">
                <a:extLst>
                  <a:ext uri="{FF2B5EF4-FFF2-40B4-BE49-F238E27FC236}">
                    <a16:creationId xmlns:a16="http://schemas.microsoft.com/office/drawing/2014/main" id="{A902138D-5D89-41E1-B587-0293932C6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Rectangle 9">
                <a:extLst>
                  <a:ext uri="{FF2B5EF4-FFF2-40B4-BE49-F238E27FC236}">
                    <a16:creationId xmlns:a16="http://schemas.microsoft.com/office/drawing/2014/main" id="{AF8DF8E5-0F07-44EF-A958-EE40DEF78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Rectangle 10">
                <a:extLst>
                  <a:ext uri="{FF2B5EF4-FFF2-40B4-BE49-F238E27FC236}">
                    <a16:creationId xmlns:a16="http://schemas.microsoft.com/office/drawing/2014/main" id="{1459ECDA-0323-477E-80D3-DB932F2B9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44385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EFE8F9BC-3BCC-41DE-936D-0F9D0A5BD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3199744" cy="4187171"/>
              </a:xfrm>
              <a:custGeom>
                <a:avLst/>
                <a:gdLst>
                  <a:gd name="T0" fmla="*/ 340 w 2104"/>
                  <a:gd name="T1" fmla="*/ 0 h 2754"/>
                  <a:gd name="T2" fmla="*/ 0 w 2104"/>
                  <a:gd name="T3" fmla="*/ 356 h 2754"/>
                  <a:gd name="T4" fmla="*/ 0 w 2104"/>
                  <a:gd name="T5" fmla="*/ 1039 h 2754"/>
                  <a:gd name="T6" fmla="*/ 0 w 2104"/>
                  <a:gd name="T7" fmla="*/ 1055 h 2754"/>
                  <a:gd name="T8" fmla="*/ 0 w 2104"/>
                  <a:gd name="T9" fmla="*/ 2754 h 2754"/>
                  <a:gd name="T10" fmla="*/ 1623 w 2104"/>
                  <a:gd name="T11" fmla="*/ 2754 h 2754"/>
                  <a:gd name="T12" fmla="*/ 1593 w 2104"/>
                  <a:gd name="T13" fmla="*/ 2590 h 2754"/>
                  <a:gd name="T14" fmla="*/ 2062 w 2104"/>
                  <a:gd name="T15" fmla="*/ 2122 h 2754"/>
                  <a:gd name="T16" fmla="*/ 2104 w 2104"/>
                  <a:gd name="T17" fmla="*/ 2124 h 2754"/>
                  <a:gd name="T18" fmla="*/ 2104 w 2104"/>
                  <a:gd name="T19" fmla="*/ 1055 h 2754"/>
                  <a:gd name="T20" fmla="*/ 2104 w 2104"/>
                  <a:gd name="T21" fmla="*/ 1039 h 2754"/>
                  <a:gd name="T22" fmla="*/ 2104 w 2104"/>
                  <a:gd name="T23" fmla="*/ 0 h 2754"/>
                  <a:gd name="T24" fmla="*/ 340 w 2104"/>
                  <a:gd name="T25" fmla="*/ 0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4" h="2754">
                    <a:moveTo>
                      <a:pt x="340" y="0"/>
                    </a:moveTo>
                    <a:cubicBezTo>
                      <a:pt x="0" y="356"/>
                      <a:pt x="0" y="356"/>
                      <a:pt x="0" y="356"/>
                    </a:cubicBezTo>
                    <a:cubicBezTo>
                      <a:pt x="0" y="1039"/>
                      <a:pt x="0" y="1039"/>
                      <a:pt x="0" y="1039"/>
                    </a:cubicBezTo>
                    <a:cubicBezTo>
                      <a:pt x="0" y="1055"/>
                      <a:pt x="0" y="1055"/>
                      <a:pt x="0" y="1055"/>
                    </a:cubicBezTo>
                    <a:cubicBezTo>
                      <a:pt x="0" y="2754"/>
                      <a:pt x="0" y="2754"/>
                      <a:pt x="0" y="2754"/>
                    </a:cubicBezTo>
                    <a:cubicBezTo>
                      <a:pt x="1623" y="2754"/>
                      <a:pt x="1623" y="2754"/>
                      <a:pt x="1623" y="2754"/>
                    </a:cubicBezTo>
                    <a:cubicBezTo>
                      <a:pt x="1603" y="2702"/>
                      <a:pt x="1593" y="2646"/>
                      <a:pt x="1593" y="2590"/>
                    </a:cubicBezTo>
                    <a:cubicBezTo>
                      <a:pt x="1593" y="2332"/>
                      <a:pt x="1803" y="2122"/>
                      <a:pt x="2062" y="2122"/>
                    </a:cubicBezTo>
                    <a:cubicBezTo>
                      <a:pt x="2076" y="2122"/>
                      <a:pt x="2090" y="2123"/>
                      <a:pt x="2104" y="2124"/>
                    </a:cubicBezTo>
                    <a:cubicBezTo>
                      <a:pt x="2104" y="1055"/>
                      <a:pt x="2104" y="1055"/>
                      <a:pt x="2104" y="1055"/>
                    </a:cubicBezTo>
                    <a:cubicBezTo>
                      <a:pt x="2104" y="1039"/>
                      <a:pt x="2104" y="1039"/>
                      <a:pt x="2104" y="1039"/>
                    </a:cubicBezTo>
                    <a:cubicBezTo>
                      <a:pt x="2104" y="0"/>
                      <a:pt x="2104" y="0"/>
                      <a:pt x="2104" y="0"/>
                    </a:cubicBezTo>
                    <a:cubicBezTo>
                      <a:pt x="340" y="0"/>
                      <a:pt x="340" y="0"/>
                      <a:pt x="3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Rectangle 18">
                <a:extLst>
                  <a:ext uri="{FF2B5EF4-FFF2-40B4-BE49-F238E27FC236}">
                    <a16:creationId xmlns:a16="http://schemas.microsoft.com/office/drawing/2014/main" id="{9BB33D0B-9D10-4D95-997B-949EA5C97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50084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Rectangle 19">
                <a:extLst>
                  <a:ext uri="{FF2B5EF4-FFF2-40B4-BE49-F238E27FC236}">
                    <a16:creationId xmlns:a16="http://schemas.microsoft.com/office/drawing/2014/main" id="{C45E63A9-63B5-418D-AA84-92A714D7F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74456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Rectangle 20">
                <a:extLst>
                  <a:ext uri="{FF2B5EF4-FFF2-40B4-BE49-F238E27FC236}">
                    <a16:creationId xmlns:a16="http://schemas.microsoft.com/office/drawing/2014/main" id="{4E6E2E60-348A-4248-BAEE-5F68BA766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98772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Rectangle 21">
                <a:extLst>
                  <a:ext uri="{FF2B5EF4-FFF2-40B4-BE49-F238E27FC236}">
                    <a16:creationId xmlns:a16="http://schemas.microsoft.com/office/drawing/2014/main" id="{C2FF6AA0-13E9-490B-8940-F0E4DE007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Rectangle 22">
                <a:extLst>
                  <a:ext uri="{FF2B5EF4-FFF2-40B4-BE49-F238E27FC236}">
                    <a16:creationId xmlns:a16="http://schemas.microsoft.com/office/drawing/2014/main" id="{D3D5667D-2683-41DF-80F1-616BA3B22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Rectangle 23">
                <a:extLst>
                  <a:ext uri="{FF2B5EF4-FFF2-40B4-BE49-F238E27FC236}">
                    <a16:creationId xmlns:a16="http://schemas.microsoft.com/office/drawing/2014/main" id="{FEF1AF43-0969-47BC-BF73-452F3E010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474031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Rectangle 24">
                <a:extLst>
                  <a:ext uri="{FF2B5EF4-FFF2-40B4-BE49-F238E27FC236}">
                    <a16:creationId xmlns:a16="http://schemas.microsoft.com/office/drawing/2014/main" id="{EF4D2146-050C-4DDB-8BD0-128519327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717187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Rectangle 25">
                <a:extLst>
                  <a:ext uri="{FF2B5EF4-FFF2-40B4-BE49-F238E27FC236}">
                    <a16:creationId xmlns:a16="http://schemas.microsoft.com/office/drawing/2014/main" id="{8BF01486-89C3-4F31-88E3-1A635FE95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Rectangle 26">
                <a:extLst>
                  <a:ext uri="{FF2B5EF4-FFF2-40B4-BE49-F238E27FC236}">
                    <a16:creationId xmlns:a16="http://schemas.microsoft.com/office/drawing/2014/main" id="{467CA3AE-72CE-4C7E-9FD1-37331952E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Rectangle 27">
                <a:extLst>
                  <a:ext uri="{FF2B5EF4-FFF2-40B4-BE49-F238E27FC236}">
                    <a16:creationId xmlns:a16="http://schemas.microsoft.com/office/drawing/2014/main" id="{2DDEAD29-9C8D-40CF-92F2-D740E8931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499042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Rectangle 28">
                <a:extLst>
                  <a:ext uri="{FF2B5EF4-FFF2-40B4-BE49-F238E27FC236}">
                    <a16:creationId xmlns:a16="http://schemas.microsoft.com/office/drawing/2014/main" id="{74AEB70F-DF73-4427-A1D9-F999A42E3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solidFill>
                <a:srgbClr val="B4F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Rectangle 29">
                <a:extLst>
                  <a:ext uri="{FF2B5EF4-FFF2-40B4-BE49-F238E27FC236}">
                    <a16:creationId xmlns:a16="http://schemas.microsoft.com/office/drawing/2014/main" id="{E7D44237-A820-4DBE-BCCB-F5D7AF65A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Rectangle 30">
                <a:extLst>
                  <a:ext uri="{FF2B5EF4-FFF2-40B4-BE49-F238E27FC236}">
                    <a16:creationId xmlns:a16="http://schemas.microsoft.com/office/drawing/2014/main" id="{6459D09B-C50B-4C64-A93D-D95B978B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Rectangle 31">
                <a:extLst>
                  <a:ext uri="{FF2B5EF4-FFF2-40B4-BE49-F238E27FC236}">
                    <a16:creationId xmlns:a16="http://schemas.microsoft.com/office/drawing/2014/main" id="{8B739CB6-DB08-43C7-A4C7-B5BB5F196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Rectangle 32">
                <a:extLst>
                  <a:ext uri="{FF2B5EF4-FFF2-40B4-BE49-F238E27FC236}">
                    <a16:creationId xmlns:a16="http://schemas.microsoft.com/office/drawing/2014/main" id="{7935B13E-13FB-46FF-9A05-E601A32E4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139105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0" name="Rectangle 33">
                <a:extLst>
                  <a:ext uri="{FF2B5EF4-FFF2-40B4-BE49-F238E27FC236}">
                    <a16:creationId xmlns:a16="http://schemas.microsoft.com/office/drawing/2014/main" id="{BF346F5E-D056-431D-91AC-2CAB99636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006992"/>
                <a:ext cx="2265844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1" name="Rectangle 34">
                <a:extLst>
                  <a:ext uri="{FF2B5EF4-FFF2-40B4-BE49-F238E27FC236}">
                    <a16:creationId xmlns:a16="http://schemas.microsoft.com/office/drawing/2014/main" id="{A2A7AF09-4533-4121-84EF-2C731E3A0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2" name="Rectangle 35">
                <a:extLst>
                  <a:ext uri="{FF2B5EF4-FFF2-40B4-BE49-F238E27FC236}">
                    <a16:creationId xmlns:a16="http://schemas.microsoft.com/office/drawing/2014/main" id="{D4585D6B-9012-4E5D-8704-CDB0434A0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3" name="Rectangle 36">
                <a:extLst>
                  <a:ext uri="{FF2B5EF4-FFF2-40B4-BE49-F238E27FC236}">
                    <a16:creationId xmlns:a16="http://schemas.microsoft.com/office/drawing/2014/main" id="{5797983E-B34F-4FD9-8345-9B55372BB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779168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4" name="Rectangle 37">
                <a:extLst>
                  <a:ext uri="{FF2B5EF4-FFF2-40B4-BE49-F238E27FC236}">
                    <a16:creationId xmlns:a16="http://schemas.microsoft.com/office/drawing/2014/main" id="{38298FAE-06FF-4859-98C4-A1FE9D278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647055"/>
                <a:ext cx="1858687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5" name="Freeform 38">
                <a:extLst>
                  <a:ext uri="{FF2B5EF4-FFF2-40B4-BE49-F238E27FC236}">
                    <a16:creationId xmlns:a16="http://schemas.microsoft.com/office/drawing/2014/main" id="{5CFF8CD6-ADE1-4225-80F3-2625CF5AD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707" y="1405172"/>
                <a:ext cx="1581365" cy="1447544"/>
              </a:xfrm>
              <a:custGeom>
                <a:avLst/>
                <a:gdLst>
                  <a:gd name="T0" fmla="*/ 2777 w 2777"/>
                  <a:gd name="T1" fmla="*/ 2542 h 2542"/>
                  <a:gd name="T2" fmla="*/ 0 w 2777"/>
                  <a:gd name="T3" fmla="*/ 2542 h 2542"/>
                  <a:gd name="T4" fmla="*/ 0 w 2777"/>
                  <a:gd name="T5" fmla="*/ 118 h 2542"/>
                  <a:gd name="T6" fmla="*/ 96 w 2777"/>
                  <a:gd name="T7" fmla="*/ 0 h 2542"/>
                  <a:gd name="T8" fmla="*/ 318 w 2777"/>
                  <a:gd name="T9" fmla="*/ 0 h 2542"/>
                  <a:gd name="T10" fmla="*/ 2777 w 2777"/>
                  <a:gd name="T11" fmla="*/ 0 h 2542"/>
                  <a:gd name="T12" fmla="*/ 2777 w 2777"/>
                  <a:gd name="T13" fmla="*/ 2542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7" h="2542">
                    <a:moveTo>
                      <a:pt x="2777" y="2542"/>
                    </a:moveTo>
                    <a:lnTo>
                      <a:pt x="0" y="2542"/>
                    </a:lnTo>
                    <a:lnTo>
                      <a:pt x="0" y="118"/>
                    </a:lnTo>
                    <a:lnTo>
                      <a:pt x="96" y="0"/>
                    </a:lnTo>
                    <a:lnTo>
                      <a:pt x="318" y="0"/>
                    </a:lnTo>
                    <a:lnTo>
                      <a:pt x="2777" y="0"/>
                    </a:lnTo>
                    <a:lnTo>
                      <a:pt x="2777" y="254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6" name="Freeform 39">
                <a:extLst>
                  <a:ext uri="{FF2B5EF4-FFF2-40B4-BE49-F238E27FC236}">
                    <a16:creationId xmlns:a16="http://schemas.microsoft.com/office/drawing/2014/main" id="{A505F31B-39C3-42DB-B820-53DA27A02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801" y="1164864"/>
                <a:ext cx="541548" cy="566034"/>
              </a:xfrm>
              <a:custGeom>
                <a:avLst/>
                <a:gdLst>
                  <a:gd name="T0" fmla="*/ 0 w 951"/>
                  <a:gd name="T1" fmla="*/ 994 h 994"/>
                  <a:gd name="T2" fmla="*/ 951 w 951"/>
                  <a:gd name="T3" fmla="*/ 994 h 994"/>
                  <a:gd name="T4" fmla="*/ 951 w 951"/>
                  <a:gd name="T5" fmla="*/ 0 h 994"/>
                  <a:gd name="T6" fmla="*/ 0 w 951"/>
                  <a:gd name="T7" fmla="*/ 994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1" h="994">
                    <a:moveTo>
                      <a:pt x="0" y="994"/>
                    </a:moveTo>
                    <a:lnTo>
                      <a:pt x="951" y="994"/>
                    </a:lnTo>
                    <a:lnTo>
                      <a:pt x="951" y="0"/>
                    </a:lnTo>
                    <a:lnTo>
                      <a:pt x="0" y="99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7" name="Freeform 40">
                <a:extLst>
                  <a:ext uri="{FF2B5EF4-FFF2-40B4-BE49-F238E27FC236}">
                    <a16:creationId xmlns:a16="http://schemas.microsoft.com/office/drawing/2014/main" id="{4ECE99EE-8C6C-4DCB-B58F-613233256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517061" cy="540978"/>
              </a:xfrm>
              <a:custGeom>
                <a:avLst/>
                <a:gdLst>
                  <a:gd name="T0" fmla="*/ 0 w 908"/>
                  <a:gd name="T1" fmla="*/ 950 h 950"/>
                  <a:gd name="T2" fmla="*/ 908 w 908"/>
                  <a:gd name="T3" fmla="*/ 950 h 950"/>
                  <a:gd name="T4" fmla="*/ 908 w 908"/>
                  <a:gd name="T5" fmla="*/ 0 h 950"/>
                  <a:gd name="T6" fmla="*/ 0 w 908"/>
                  <a:gd name="T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8" h="950">
                    <a:moveTo>
                      <a:pt x="0" y="950"/>
                    </a:moveTo>
                    <a:lnTo>
                      <a:pt x="908" y="950"/>
                    </a:lnTo>
                    <a:lnTo>
                      <a:pt x="908" y="0"/>
                    </a:lnTo>
                    <a:lnTo>
                      <a:pt x="0" y="9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B5D5940D-878D-40D6-B0F5-1E4105205623}"/>
                </a:ext>
              </a:extLst>
            </p:cNvPr>
            <p:cNvGrpSpPr/>
            <p:nvPr/>
          </p:nvGrpSpPr>
          <p:grpSpPr>
            <a:xfrm>
              <a:off x="2781688" y="4468405"/>
              <a:ext cx="408663" cy="409072"/>
              <a:chOff x="4325552" y="4534304"/>
              <a:chExt cx="1139471" cy="1140610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78" name="Oval 12">
                <a:extLst>
                  <a:ext uri="{FF2B5EF4-FFF2-40B4-BE49-F238E27FC236}">
                    <a16:creationId xmlns:a16="http://schemas.microsoft.com/office/drawing/2014/main" id="{532DFEEA-44EC-40F7-8315-75F72118E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552" y="4534304"/>
                <a:ext cx="1139471" cy="1140610"/>
              </a:xfrm>
              <a:prstGeom prst="ellipse">
                <a:avLst/>
              </a:prstGeom>
              <a:solidFill>
                <a:srgbClr val="3A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Rectangle 14">
                <a:extLst>
                  <a:ext uri="{FF2B5EF4-FFF2-40B4-BE49-F238E27FC236}">
                    <a16:creationId xmlns:a16="http://schemas.microsoft.com/office/drawing/2014/main" id="{831B08B1-A901-45E3-8FE2-3395D10E0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919" y="4842946"/>
                <a:ext cx="116738" cy="5233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Rectangle 15">
                <a:extLst>
                  <a:ext uri="{FF2B5EF4-FFF2-40B4-BE49-F238E27FC236}">
                    <a16:creationId xmlns:a16="http://schemas.microsoft.com/office/drawing/2014/main" id="{04BF9C3B-D85B-43FF-B306-43E02E739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4194" y="5046809"/>
                <a:ext cx="521617" cy="1167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69" name="TextBox 768">
            <a:extLst>
              <a:ext uri="{FF2B5EF4-FFF2-40B4-BE49-F238E27FC236}">
                <a16:creationId xmlns:a16="http://schemas.microsoft.com/office/drawing/2014/main" id="{F5FEBE14-3966-453A-808A-97CC3169501D}"/>
              </a:ext>
            </a:extLst>
          </p:cNvPr>
          <p:cNvSpPr txBox="1"/>
          <p:nvPr/>
        </p:nvSpPr>
        <p:spPr>
          <a:xfrm>
            <a:off x="1265816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</a:rPr>
              <a:t>STEP 01</a:t>
            </a:r>
          </a:p>
        </p:txBody>
      </p:sp>
      <p:sp>
        <p:nvSpPr>
          <p:cNvPr id="770" name="TextBox 769">
            <a:extLst>
              <a:ext uri="{FF2B5EF4-FFF2-40B4-BE49-F238E27FC236}">
                <a16:creationId xmlns:a16="http://schemas.microsoft.com/office/drawing/2014/main" id="{47A63774-EB93-4009-A114-2F471F4FD74F}"/>
              </a:ext>
            </a:extLst>
          </p:cNvPr>
          <p:cNvSpPr txBox="1"/>
          <p:nvPr/>
        </p:nvSpPr>
        <p:spPr>
          <a:xfrm>
            <a:off x="1265816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wor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l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d</a:t>
            </a:r>
          </a:p>
        </p:txBody>
      </p:sp>
      <p:sp>
        <p:nvSpPr>
          <p:cNvPr id="667" name="Freeform 119">
            <a:extLst>
              <a:ext uri="{FF2B5EF4-FFF2-40B4-BE49-F238E27FC236}">
                <a16:creationId xmlns:a16="http://schemas.microsoft.com/office/drawing/2014/main" id="{FF10BA7D-0B52-453E-8947-28F1535F497D}"/>
              </a:ext>
            </a:extLst>
          </p:cNvPr>
          <p:cNvSpPr>
            <a:spLocks/>
          </p:cNvSpPr>
          <p:nvPr/>
        </p:nvSpPr>
        <p:spPr bwMode="auto">
          <a:xfrm>
            <a:off x="5382275" y="2680932"/>
            <a:ext cx="1427450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BD9129A-8C06-4F06-AA2F-D7B0B203E00E}"/>
              </a:ext>
            </a:extLst>
          </p:cNvPr>
          <p:cNvGrpSpPr/>
          <p:nvPr/>
        </p:nvGrpSpPr>
        <p:grpSpPr>
          <a:xfrm>
            <a:off x="5359956" y="2822452"/>
            <a:ext cx="1472088" cy="1432934"/>
            <a:chOff x="4926100" y="3167696"/>
            <a:chExt cx="1812713" cy="1764501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053695A6-C848-4CE1-B744-AAF7ABE00EEC}"/>
                </a:ext>
              </a:extLst>
            </p:cNvPr>
            <p:cNvGrpSpPr/>
            <p:nvPr/>
          </p:nvGrpSpPr>
          <p:grpSpPr>
            <a:xfrm>
              <a:off x="5420798" y="3167696"/>
              <a:ext cx="934082" cy="1409667"/>
              <a:chOff x="5420798" y="3167696"/>
              <a:chExt cx="977256" cy="1409667"/>
            </a:xfrm>
          </p:grpSpPr>
          <p:sp>
            <p:nvSpPr>
              <p:cNvPr id="5268" name="Freeform 202">
                <a:extLst>
                  <a:ext uri="{FF2B5EF4-FFF2-40B4-BE49-F238E27FC236}">
                    <a16:creationId xmlns:a16="http://schemas.microsoft.com/office/drawing/2014/main" id="{D0C78F31-C212-489B-B345-D465368DE0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0798" y="3167696"/>
                <a:ext cx="955668" cy="218567"/>
              </a:xfrm>
              <a:custGeom>
                <a:avLst/>
                <a:gdLst>
                  <a:gd name="T0" fmla="*/ 0 w 4250"/>
                  <a:gd name="T1" fmla="*/ 972 h 972"/>
                  <a:gd name="T2" fmla="*/ 21 w 4250"/>
                  <a:gd name="T3" fmla="*/ 843 h 972"/>
                  <a:gd name="T4" fmla="*/ 21 w 4250"/>
                  <a:gd name="T5" fmla="*/ 715 h 972"/>
                  <a:gd name="T6" fmla="*/ 0 w 4250"/>
                  <a:gd name="T7" fmla="*/ 587 h 972"/>
                  <a:gd name="T8" fmla="*/ 21 w 4250"/>
                  <a:gd name="T9" fmla="*/ 715 h 972"/>
                  <a:gd name="T10" fmla="*/ 4228 w 4250"/>
                  <a:gd name="T11" fmla="*/ 587 h 972"/>
                  <a:gd name="T12" fmla="*/ 4250 w 4250"/>
                  <a:gd name="T13" fmla="*/ 459 h 972"/>
                  <a:gd name="T14" fmla="*/ 21 w 4250"/>
                  <a:gd name="T15" fmla="*/ 459 h 972"/>
                  <a:gd name="T16" fmla="*/ 0 w 4250"/>
                  <a:gd name="T17" fmla="*/ 331 h 972"/>
                  <a:gd name="T18" fmla="*/ 21 w 4250"/>
                  <a:gd name="T19" fmla="*/ 459 h 972"/>
                  <a:gd name="T20" fmla="*/ 4228 w 4250"/>
                  <a:gd name="T21" fmla="*/ 331 h 972"/>
                  <a:gd name="T22" fmla="*/ 4250 w 4250"/>
                  <a:gd name="T23" fmla="*/ 203 h 972"/>
                  <a:gd name="T24" fmla="*/ 21 w 4250"/>
                  <a:gd name="T25" fmla="*/ 203 h 972"/>
                  <a:gd name="T26" fmla="*/ 0 w 4250"/>
                  <a:gd name="T27" fmla="*/ 74 h 972"/>
                  <a:gd name="T28" fmla="*/ 21 w 4250"/>
                  <a:gd name="T29" fmla="*/ 203 h 972"/>
                  <a:gd name="T30" fmla="*/ 4228 w 4250"/>
                  <a:gd name="T31" fmla="*/ 74 h 972"/>
                  <a:gd name="T32" fmla="*/ 4175 w 4250"/>
                  <a:gd name="T33" fmla="*/ 21 h 972"/>
                  <a:gd name="T34" fmla="*/ 4250 w 4250"/>
                  <a:gd name="T35" fmla="*/ 0 h 972"/>
                  <a:gd name="T36" fmla="*/ 4047 w 4250"/>
                  <a:gd name="T37" fmla="*/ 21 h 972"/>
                  <a:gd name="T38" fmla="*/ 3919 w 4250"/>
                  <a:gd name="T39" fmla="*/ 0 h 972"/>
                  <a:gd name="T40" fmla="*/ 4047 w 4250"/>
                  <a:gd name="T41" fmla="*/ 21 h 972"/>
                  <a:gd name="T42" fmla="*/ 3663 w 4250"/>
                  <a:gd name="T43" fmla="*/ 21 h 972"/>
                  <a:gd name="T44" fmla="*/ 3791 w 4250"/>
                  <a:gd name="T45" fmla="*/ 0 h 972"/>
                  <a:gd name="T46" fmla="*/ 3534 w 4250"/>
                  <a:gd name="T47" fmla="*/ 21 h 972"/>
                  <a:gd name="T48" fmla="*/ 3406 w 4250"/>
                  <a:gd name="T49" fmla="*/ 0 h 972"/>
                  <a:gd name="T50" fmla="*/ 3534 w 4250"/>
                  <a:gd name="T51" fmla="*/ 21 h 972"/>
                  <a:gd name="T52" fmla="*/ 3150 w 4250"/>
                  <a:gd name="T53" fmla="*/ 21 h 972"/>
                  <a:gd name="T54" fmla="*/ 3278 w 4250"/>
                  <a:gd name="T55" fmla="*/ 0 h 972"/>
                  <a:gd name="T56" fmla="*/ 3022 w 4250"/>
                  <a:gd name="T57" fmla="*/ 21 h 972"/>
                  <a:gd name="T58" fmla="*/ 2894 w 4250"/>
                  <a:gd name="T59" fmla="*/ 0 h 972"/>
                  <a:gd name="T60" fmla="*/ 3022 w 4250"/>
                  <a:gd name="T61" fmla="*/ 21 h 972"/>
                  <a:gd name="T62" fmla="*/ 2637 w 4250"/>
                  <a:gd name="T63" fmla="*/ 21 h 972"/>
                  <a:gd name="T64" fmla="*/ 2766 w 4250"/>
                  <a:gd name="T65" fmla="*/ 0 h 972"/>
                  <a:gd name="T66" fmla="*/ 2509 w 4250"/>
                  <a:gd name="T67" fmla="*/ 21 h 972"/>
                  <a:gd name="T68" fmla="*/ 2381 w 4250"/>
                  <a:gd name="T69" fmla="*/ 0 h 972"/>
                  <a:gd name="T70" fmla="*/ 2509 w 4250"/>
                  <a:gd name="T71" fmla="*/ 21 h 972"/>
                  <a:gd name="T72" fmla="*/ 2125 w 4250"/>
                  <a:gd name="T73" fmla="*/ 21 h 972"/>
                  <a:gd name="T74" fmla="*/ 2253 w 4250"/>
                  <a:gd name="T75" fmla="*/ 0 h 972"/>
                  <a:gd name="T76" fmla="*/ 1997 w 4250"/>
                  <a:gd name="T77" fmla="*/ 21 h 972"/>
                  <a:gd name="T78" fmla="*/ 1869 w 4250"/>
                  <a:gd name="T79" fmla="*/ 0 h 972"/>
                  <a:gd name="T80" fmla="*/ 1997 w 4250"/>
                  <a:gd name="T81" fmla="*/ 21 h 972"/>
                  <a:gd name="T82" fmla="*/ 1612 w 4250"/>
                  <a:gd name="T83" fmla="*/ 21 h 972"/>
                  <a:gd name="T84" fmla="*/ 1740 w 4250"/>
                  <a:gd name="T85" fmla="*/ 0 h 972"/>
                  <a:gd name="T86" fmla="*/ 1484 w 4250"/>
                  <a:gd name="T87" fmla="*/ 21 h 972"/>
                  <a:gd name="T88" fmla="*/ 1356 w 4250"/>
                  <a:gd name="T89" fmla="*/ 0 h 972"/>
                  <a:gd name="T90" fmla="*/ 1484 w 4250"/>
                  <a:gd name="T91" fmla="*/ 21 h 972"/>
                  <a:gd name="T92" fmla="*/ 1100 w 4250"/>
                  <a:gd name="T93" fmla="*/ 21 h 972"/>
                  <a:gd name="T94" fmla="*/ 1228 w 4250"/>
                  <a:gd name="T95" fmla="*/ 0 h 972"/>
                  <a:gd name="T96" fmla="*/ 972 w 4250"/>
                  <a:gd name="T97" fmla="*/ 21 h 972"/>
                  <a:gd name="T98" fmla="*/ 843 w 4250"/>
                  <a:gd name="T99" fmla="*/ 0 h 972"/>
                  <a:gd name="T100" fmla="*/ 972 w 4250"/>
                  <a:gd name="T101" fmla="*/ 21 h 972"/>
                  <a:gd name="T102" fmla="*/ 587 w 4250"/>
                  <a:gd name="T103" fmla="*/ 21 h 972"/>
                  <a:gd name="T104" fmla="*/ 715 w 4250"/>
                  <a:gd name="T105" fmla="*/ 0 h 972"/>
                  <a:gd name="T106" fmla="*/ 459 w 4250"/>
                  <a:gd name="T107" fmla="*/ 21 h 972"/>
                  <a:gd name="T108" fmla="*/ 331 w 4250"/>
                  <a:gd name="T109" fmla="*/ 0 h 972"/>
                  <a:gd name="T110" fmla="*/ 459 w 4250"/>
                  <a:gd name="T111" fmla="*/ 21 h 972"/>
                  <a:gd name="T112" fmla="*/ 75 w 4250"/>
                  <a:gd name="T113" fmla="*/ 21 h 972"/>
                  <a:gd name="T114" fmla="*/ 203 w 4250"/>
                  <a:gd name="T115" fmla="*/ 0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50" h="972">
                    <a:moveTo>
                      <a:pt x="21" y="972"/>
                    </a:moveTo>
                    <a:lnTo>
                      <a:pt x="0" y="972"/>
                    </a:lnTo>
                    <a:lnTo>
                      <a:pt x="0" y="843"/>
                    </a:lnTo>
                    <a:lnTo>
                      <a:pt x="21" y="843"/>
                    </a:lnTo>
                    <a:lnTo>
                      <a:pt x="21" y="972"/>
                    </a:lnTo>
                    <a:close/>
                    <a:moveTo>
                      <a:pt x="21" y="715"/>
                    </a:moveTo>
                    <a:lnTo>
                      <a:pt x="0" y="715"/>
                    </a:lnTo>
                    <a:lnTo>
                      <a:pt x="0" y="587"/>
                    </a:lnTo>
                    <a:lnTo>
                      <a:pt x="21" y="587"/>
                    </a:lnTo>
                    <a:lnTo>
                      <a:pt x="21" y="715"/>
                    </a:lnTo>
                    <a:close/>
                    <a:moveTo>
                      <a:pt x="4250" y="587"/>
                    </a:moveTo>
                    <a:lnTo>
                      <a:pt x="4228" y="587"/>
                    </a:lnTo>
                    <a:lnTo>
                      <a:pt x="4228" y="459"/>
                    </a:lnTo>
                    <a:lnTo>
                      <a:pt x="4250" y="459"/>
                    </a:lnTo>
                    <a:lnTo>
                      <a:pt x="4250" y="587"/>
                    </a:lnTo>
                    <a:close/>
                    <a:moveTo>
                      <a:pt x="21" y="459"/>
                    </a:moveTo>
                    <a:lnTo>
                      <a:pt x="0" y="459"/>
                    </a:lnTo>
                    <a:lnTo>
                      <a:pt x="0" y="331"/>
                    </a:lnTo>
                    <a:lnTo>
                      <a:pt x="21" y="331"/>
                    </a:lnTo>
                    <a:lnTo>
                      <a:pt x="21" y="459"/>
                    </a:lnTo>
                    <a:close/>
                    <a:moveTo>
                      <a:pt x="4250" y="331"/>
                    </a:moveTo>
                    <a:lnTo>
                      <a:pt x="4228" y="331"/>
                    </a:lnTo>
                    <a:lnTo>
                      <a:pt x="4228" y="203"/>
                    </a:lnTo>
                    <a:lnTo>
                      <a:pt x="4250" y="203"/>
                    </a:lnTo>
                    <a:lnTo>
                      <a:pt x="4250" y="331"/>
                    </a:lnTo>
                    <a:close/>
                    <a:moveTo>
                      <a:pt x="21" y="203"/>
                    </a:moveTo>
                    <a:lnTo>
                      <a:pt x="0" y="203"/>
                    </a:lnTo>
                    <a:lnTo>
                      <a:pt x="0" y="74"/>
                    </a:lnTo>
                    <a:lnTo>
                      <a:pt x="21" y="74"/>
                    </a:lnTo>
                    <a:lnTo>
                      <a:pt x="21" y="203"/>
                    </a:lnTo>
                    <a:close/>
                    <a:moveTo>
                      <a:pt x="4250" y="74"/>
                    </a:moveTo>
                    <a:lnTo>
                      <a:pt x="4228" y="74"/>
                    </a:lnTo>
                    <a:lnTo>
                      <a:pt x="4228" y="21"/>
                    </a:lnTo>
                    <a:lnTo>
                      <a:pt x="4175" y="21"/>
                    </a:lnTo>
                    <a:lnTo>
                      <a:pt x="4175" y="0"/>
                    </a:lnTo>
                    <a:lnTo>
                      <a:pt x="4250" y="0"/>
                    </a:lnTo>
                    <a:lnTo>
                      <a:pt x="4250" y="74"/>
                    </a:lnTo>
                    <a:close/>
                    <a:moveTo>
                      <a:pt x="4047" y="21"/>
                    </a:moveTo>
                    <a:lnTo>
                      <a:pt x="3919" y="21"/>
                    </a:lnTo>
                    <a:lnTo>
                      <a:pt x="3919" y="0"/>
                    </a:lnTo>
                    <a:lnTo>
                      <a:pt x="4047" y="0"/>
                    </a:lnTo>
                    <a:lnTo>
                      <a:pt x="4047" y="21"/>
                    </a:lnTo>
                    <a:close/>
                    <a:moveTo>
                      <a:pt x="3791" y="21"/>
                    </a:moveTo>
                    <a:lnTo>
                      <a:pt x="3663" y="21"/>
                    </a:lnTo>
                    <a:lnTo>
                      <a:pt x="3663" y="0"/>
                    </a:lnTo>
                    <a:lnTo>
                      <a:pt x="3791" y="0"/>
                    </a:lnTo>
                    <a:lnTo>
                      <a:pt x="3791" y="21"/>
                    </a:lnTo>
                    <a:close/>
                    <a:moveTo>
                      <a:pt x="3534" y="21"/>
                    </a:moveTo>
                    <a:lnTo>
                      <a:pt x="3406" y="21"/>
                    </a:lnTo>
                    <a:lnTo>
                      <a:pt x="3406" y="0"/>
                    </a:lnTo>
                    <a:lnTo>
                      <a:pt x="3534" y="0"/>
                    </a:lnTo>
                    <a:lnTo>
                      <a:pt x="3534" y="21"/>
                    </a:lnTo>
                    <a:close/>
                    <a:moveTo>
                      <a:pt x="3278" y="21"/>
                    </a:moveTo>
                    <a:lnTo>
                      <a:pt x="3150" y="21"/>
                    </a:lnTo>
                    <a:lnTo>
                      <a:pt x="3150" y="0"/>
                    </a:lnTo>
                    <a:lnTo>
                      <a:pt x="3278" y="0"/>
                    </a:lnTo>
                    <a:lnTo>
                      <a:pt x="3278" y="21"/>
                    </a:lnTo>
                    <a:close/>
                    <a:moveTo>
                      <a:pt x="3022" y="21"/>
                    </a:moveTo>
                    <a:lnTo>
                      <a:pt x="2894" y="21"/>
                    </a:lnTo>
                    <a:lnTo>
                      <a:pt x="2894" y="0"/>
                    </a:lnTo>
                    <a:lnTo>
                      <a:pt x="3022" y="0"/>
                    </a:lnTo>
                    <a:lnTo>
                      <a:pt x="3022" y="21"/>
                    </a:lnTo>
                    <a:close/>
                    <a:moveTo>
                      <a:pt x="2766" y="21"/>
                    </a:moveTo>
                    <a:lnTo>
                      <a:pt x="2637" y="21"/>
                    </a:lnTo>
                    <a:lnTo>
                      <a:pt x="2637" y="0"/>
                    </a:lnTo>
                    <a:lnTo>
                      <a:pt x="2766" y="0"/>
                    </a:lnTo>
                    <a:lnTo>
                      <a:pt x="2766" y="21"/>
                    </a:lnTo>
                    <a:close/>
                    <a:moveTo>
                      <a:pt x="2509" y="21"/>
                    </a:moveTo>
                    <a:lnTo>
                      <a:pt x="2381" y="21"/>
                    </a:lnTo>
                    <a:lnTo>
                      <a:pt x="2381" y="0"/>
                    </a:lnTo>
                    <a:lnTo>
                      <a:pt x="2509" y="0"/>
                    </a:lnTo>
                    <a:lnTo>
                      <a:pt x="2509" y="21"/>
                    </a:lnTo>
                    <a:close/>
                    <a:moveTo>
                      <a:pt x="2253" y="21"/>
                    </a:moveTo>
                    <a:lnTo>
                      <a:pt x="2125" y="21"/>
                    </a:lnTo>
                    <a:lnTo>
                      <a:pt x="2125" y="0"/>
                    </a:lnTo>
                    <a:lnTo>
                      <a:pt x="2253" y="0"/>
                    </a:lnTo>
                    <a:lnTo>
                      <a:pt x="2253" y="21"/>
                    </a:lnTo>
                    <a:close/>
                    <a:moveTo>
                      <a:pt x="1997" y="21"/>
                    </a:moveTo>
                    <a:lnTo>
                      <a:pt x="1869" y="21"/>
                    </a:lnTo>
                    <a:lnTo>
                      <a:pt x="1869" y="0"/>
                    </a:lnTo>
                    <a:lnTo>
                      <a:pt x="1997" y="0"/>
                    </a:lnTo>
                    <a:lnTo>
                      <a:pt x="1997" y="21"/>
                    </a:lnTo>
                    <a:close/>
                    <a:moveTo>
                      <a:pt x="1740" y="21"/>
                    </a:moveTo>
                    <a:lnTo>
                      <a:pt x="1612" y="21"/>
                    </a:lnTo>
                    <a:lnTo>
                      <a:pt x="1612" y="0"/>
                    </a:lnTo>
                    <a:lnTo>
                      <a:pt x="1740" y="0"/>
                    </a:lnTo>
                    <a:lnTo>
                      <a:pt x="1740" y="21"/>
                    </a:lnTo>
                    <a:close/>
                    <a:moveTo>
                      <a:pt x="1484" y="21"/>
                    </a:moveTo>
                    <a:lnTo>
                      <a:pt x="1356" y="21"/>
                    </a:lnTo>
                    <a:lnTo>
                      <a:pt x="1356" y="0"/>
                    </a:lnTo>
                    <a:lnTo>
                      <a:pt x="1484" y="0"/>
                    </a:lnTo>
                    <a:lnTo>
                      <a:pt x="1484" y="21"/>
                    </a:lnTo>
                    <a:close/>
                    <a:moveTo>
                      <a:pt x="1228" y="21"/>
                    </a:moveTo>
                    <a:lnTo>
                      <a:pt x="1100" y="21"/>
                    </a:lnTo>
                    <a:lnTo>
                      <a:pt x="1100" y="0"/>
                    </a:lnTo>
                    <a:lnTo>
                      <a:pt x="1228" y="0"/>
                    </a:lnTo>
                    <a:lnTo>
                      <a:pt x="1228" y="21"/>
                    </a:lnTo>
                    <a:close/>
                    <a:moveTo>
                      <a:pt x="972" y="21"/>
                    </a:moveTo>
                    <a:lnTo>
                      <a:pt x="843" y="21"/>
                    </a:lnTo>
                    <a:lnTo>
                      <a:pt x="843" y="0"/>
                    </a:lnTo>
                    <a:lnTo>
                      <a:pt x="972" y="0"/>
                    </a:lnTo>
                    <a:lnTo>
                      <a:pt x="972" y="21"/>
                    </a:lnTo>
                    <a:close/>
                    <a:moveTo>
                      <a:pt x="715" y="21"/>
                    </a:moveTo>
                    <a:lnTo>
                      <a:pt x="587" y="21"/>
                    </a:lnTo>
                    <a:lnTo>
                      <a:pt x="587" y="0"/>
                    </a:lnTo>
                    <a:lnTo>
                      <a:pt x="715" y="0"/>
                    </a:lnTo>
                    <a:lnTo>
                      <a:pt x="715" y="21"/>
                    </a:lnTo>
                    <a:close/>
                    <a:moveTo>
                      <a:pt x="459" y="21"/>
                    </a:moveTo>
                    <a:lnTo>
                      <a:pt x="331" y="21"/>
                    </a:lnTo>
                    <a:lnTo>
                      <a:pt x="331" y="0"/>
                    </a:lnTo>
                    <a:lnTo>
                      <a:pt x="459" y="0"/>
                    </a:lnTo>
                    <a:lnTo>
                      <a:pt x="459" y="21"/>
                    </a:lnTo>
                    <a:close/>
                    <a:moveTo>
                      <a:pt x="203" y="21"/>
                    </a:moveTo>
                    <a:lnTo>
                      <a:pt x="75" y="21"/>
                    </a:lnTo>
                    <a:lnTo>
                      <a:pt x="75" y="0"/>
                    </a:lnTo>
                    <a:lnTo>
                      <a:pt x="203" y="0"/>
                    </a:lnTo>
                    <a:lnTo>
                      <a:pt x="203" y="2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177800" sx="90000" sy="90000" algn="ctr" rotWithShape="0">
                  <a:prstClr val="black">
                    <a:alpha val="2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9" name="Freeform 203">
                <a:extLst>
                  <a:ext uri="{FF2B5EF4-FFF2-40B4-BE49-F238E27FC236}">
                    <a16:creationId xmlns:a16="http://schemas.microsoft.com/office/drawing/2014/main" id="{C8E07D23-FA9B-401C-B9FC-24B3C8FA03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84980" y="4380383"/>
                <a:ext cx="413074" cy="196980"/>
              </a:xfrm>
              <a:custGeom>
                <a:avLst/>
                <a:gdLst>
                  <a:gd name="T0" fmla="*/ 1837 w 1837"/>
                  <a:gd name="T1" fmla="*/ 876 h 876"/>
                  <a:gd name="T2" fmla="*/ 1794 w 1837"/>
                  <a:gd name="T3" fmla="*/ 876 h 876"/>
                  <a:gd name="T4" fmla="*/ 1794 w 1837"/>
                  <a:gd name="T5" fmla="*/ 855 h 876"/>
                  <a:gd name="T6" fmla="*/ 1816 w 1837"/>
                  <a:gd name="T7" fmla="*/ 855 h 876"/>
                  <a:gd name="T8" fmla="*/ 1816 w 1837"/>
                  <a:gd name="T9" fmla="*/ 769 h 876"/>
                  <a:gd name="T10" fmla="*/ 1837 w 1837"/>
                  <a:gd name="T11" fmla="*/ 769 h 876"/>
                  <a:gd name="T12" fmla="*/ 1837 w 1837"/>
                  <a:gd name="T13" fmla="*/ 876 h 876"/>
                  <a:gd name="T14" fmla="*/ 1666 w 1837"/>
                  <a:gd name="T15" fmla="*/ 876 h 876"/>
                  <a:gd name="T16" fmla="*/ 1538 w 1837"/>
                  <a:gd name="T17" fmla="*/ 876 h 876"/>
                  <a:gd name="T18" fmla="*/ 1538 w 1837"/>
                  <a:gd name="T19" fmla="*/ 855 h 876"/>
                  <a:gd name="T20" fmla="*/ 1666 w 1837"/>
                  <a:gd name="T21" fmla="*/ 855 h 876"/>
                  <a:gd name="T22" fmla="*/ 1666 w 1837"/>
                  <a:gd name="T23" fmla="*/ 876 h 876"/>
                  <a:gd name="T24" fmla="*/ 1410 w 1837"/>
                  <a:gd name="T25" fmla="*/ 876 h 876"/>
                  <a:gd name="T26" fmla="*/ 1282 w 1837"/>
                  <a:gd name="T27" fmla="*/ 876 h 876"/>
                  <a:gd name="T28" fmla="*/ 1282 w 1837"/>
                  <a:gd name="T29" fmla="*/ 855 h 876"/>
                  <a:gd name="T30" fmla="*/ 1410 w 1837"/>
                  <a:gd name="T31" fmla="*/ 855 h 876"/>
                  <a:gd name="T32" fmla="*/ 1410 w 1837"/>
                  <a:gd name="T33" fmla="*/ 876 h 876"/>
                  <a:gd name="T34" fmla="*/ 1154 w 1837"/>
                  <a:gd name="T35" fmla="*/ 876 h 876"/>
                  <a:gd name="T36" fmla="*/ 1025 w 1837"/>
                  <a:gd name="T37" fmla="*/ 876 h 876"/>
                  <a:gd name="T38" fmla="*/ 1025 w 1837"/>
                  <a:gd name="T39" fmla="*/ 855 h 876"/>
                  <a:gd name="T40" fmla="*/ 1154 w 1837"/>
                  <a:gd name="T41" fmla="*/ 855 h 876"/>
                  <a:gd name="T42" fmla="*/ 1154 w 1837"/>
                  <a:gd name="T43" fmla="*/ 876 h 876"/>
                  <a:gd name="T44" fmla="*/ 897 w 1837"/>
                  <a:gd name="T45" fmla="*/ 876 h 876"/>
                  <a:gd name="T46" fmla="*/ 769 w 1837"/>
                  <a:gd name="T47" fmla="*/ 876 h 876"/>
                  <a:gd name="T48" fmla="*/ 769 w 1837"/>
                  <a:gd name="T49" fmla="*/ 855 h 876"/>
                  <a:gd name="T50" fmla="*/ 897 w 1837"/>
                  <a:gd name="T51" fmla="*/ 855 h 876"/>
                  <a:gd name="T52" fmla="*/ 897 w 1837"/>
                  <a:gd name="T53" fmla="*/ 876 h 876"/>
                  <a:gd name="T54" fmla="*/ 641 w 1837"/>
                  <a:gd name="T55" fmla="*/ 876 h 876"/>
                  <a:gd name="T56" fmla="*/ 513 w 1837"/>
                  <a:gd name="T57" fmla="*/ 876 h 876"/>
                  <a:gd name="T58" fmla="*/ 513 w 1837"/>
                  <a:gd name="T59" fmla="*/ 855 h 876"/>
                  <a:gd name="T60" fmla="*/ 641 w 1837"/>
                  <a:gd name="T61" fmla="*/ 855 h 876"/>
                  <a:gd name="T62" fmla="*/ 641 w 1837"/>
                  <a:gd name="T63" fmla="*/ 876 h 876"/>
                  <a:gd name="T64" fmla="*/ 385 w 1837"/>
                  <a:gd name="T65" fmla="*/ 876 h 876"/>
                  <a:gd name="T66" fmla="*/ 257 w 1837"/>
                  <a:gd name="T67" fmla="*/ 876 h 876"/>
                  <a:gd name="T68" fmla="*/ 257 w 1837"/>
                  <a:gd name="T69" fmla="*/ 855 h 876"/>
                  <a:gd name="T70" fmla="*/ 385 w 1837"/>
                  <a:gd name="T71" fmla="*/ 855 h 876"/>
                  <a:gd name="T72" fmla="*/ 385 w 1837"/>
                  <a:gd name="T73" fmla="*/ 876 h 876"/>
                  <a:gd name="T74" fmla="*/ 128 w 1837"/>
                  <a:gd name="T75" fmla="*/ 876 h 876"/>
                  <a:gd name="T76" fmla="*/ 0 w 1837"/>
                  <a:gd name="T77" fmla="*/ 876 h 876"/>
                  <a:gd name="T78" fmla="*/ 0 w 1837"/>
                  <a:gd name="T79" fmla="*/ 855 h 876"/>
                  <a:gd name="T80" fmla="*/ 128 w 1837"/>
                  <a:gd name="T81" fmla="*/ 855 h 876"/>
                  <a:gd name="T82" fmla="*/ 128 w 1837"/>
                  <a:gd name="T83" fmla="*/ 876 h 876"/>
                  <a:gd name="T84" fmla="*/ 1837 w 1837"/>
                  <a:gd name="T85" fmla="*/ 641 h 876"/>
                  <a:gd name="T86" fmla="*/ 1816 w 1837"/>
                  <a:gd name="T87" fmla="*/ 641 h 876"/>
                  <a:gd name="T88" fmla="*/ 1816 w 1837"/>
                  <a:gd name="T89" fmla="*/ 513 h 876"/>
                  <a:gd name="T90" fmla="*/ 1837 w 1837"/>
                  <a:gd name="T91" fmla="*/ 513 h 876"/>
                  <a:gd name="T92" fmla="*/ 1837 w 1837"/>
                  <a:gd name="T93" fmla="*/ 641 h 876"/>
                  <a:gd name="T94" fmla="*/ 1837 w 1837"/>
                  <a:gd name="T95" fmla="*/ 385 h 876"/>
                  <a:gd name="T96" fmla="*/ 1816 w 1837"/>
                  <a:gd name="T97" fmla="*/ 385 h 876"/>
                  <a:gd name="T98" fmla="*/ 1816 w 1837"/>
                  <a:gd name="T99" fmla="*/ 257 h 876"/>
                  <a:gd name="T100" fmla="*/ 1837 w 1837"/>
                  <a:gd name="T101" fmla="*/ 257 h 876"/>
                  <a:gd name="T102" fmla="*/ 1837 w 1837"/>
                  <a:gd name="T103" fmla="*/ 385 h 876"/>
                  <a:gd name="T104" fmla="*/ 1837 w 1837"/>
                  <a:gd name="T105" fmla="*/ 128 h 876"/>
                  <a:gd name="T106" fmla="*/ 1816 w 1837"/>
                  <a:gd name="T107" fmla="*/ 128 h 876"/>
                  <a:gd name="T108" fmla="*/ 1816 w 1837"/>
                  <a:gd name="T109" fmla="*/ 0 h 876"/>
                  <a:gd name="T110" fmla="*/ 1837 w 1837"/>
                  <a:gd name="T111" fmla="*/ 0 h 876"/>
                  <a:gd name="T112" fmla="*/ 1837 w 1837"/>
                  <a:gd name="T113" fmla="*/ 128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7" h="876">
                    <a:moveTo>
                      <a:pt x="1837" y="876"/>
                    </a:moveTo>
                    <a:lnTo>
                      <a:pt x="1794" y="876"/>
                    </a:lnTo>
                    <a:lnTo>
                      <a:pt x="1794" y="855"/>
                    </a:lnTo>
                    <a:lnTo>
                      <a:pt x="1816" y="855"/>
                    </a:lnTo>
                    <a:lnTo>
                      <a:pt x="1816" y="769"/>
                    </a:lnTo>
                    <a:lnTo>
                      <a:pt x="1837" y="769"/>
                    </a:lnTo>
                    <a:lnTo>
                      <a:pt x="1837" y="876"/>
                    </a:lnTo>
                    <a:close/>
                    <a:moveTo>
                      <a:pt x="1666" y="876"/>
                    </a:moveTo>
                    <a:lnTo>
                      <a:pt x="1538" y="876"/>
                    </a:lnTo>
                    <a:lnTo>
                      <a:pt x="1538" y="855"/>
                    </a:lnTo>
                    <a:lnTo>
                      <a:pt x="1666" y="855"/>
                    </a:lnTo>
                    <a:lnTo>
                      <a:pt x="1666" y="876"/>
                    </a:lnTo>
                    <a:close/>
                    <a:moveTo>
                      <a:pt x="1410" y="876"/>
                    </a:moveTo>
                    <a:lnTo>
                      <a:pt x="1282" y="876"/>
                    </a:lnTo>
                    <a:lnTo>
                      <a:pt x="1282" y="855"/>
                    </a:lnTo>
                    <a:lnTo>
                      <a:pt x="1410" y="855"/>
                    </a:lnTo>
                    <a:lnTo>
                      <a:pt x="1410" y="876"/>
                    </a:lnTo>
                    <a:close/>
                    <a:moveTo>
                      <a:pt x="1154" y="876"/>
                    </a:moveTo>
                    <a:lnTo>
                      <a:pt x="1025" y="876"/>
                    </a:lnTo>
                    <a:lnTo>
                      <a:pt x="1025" y="855"/>
                    </a:lnTo>
                    <a:lnTo>
                      <a:pt x="1154" y="855"/>
                    </a:lnTo>
                    <a:lnTo>
                      <a:pt x="1154" y="876"/>
                    </a:lnTo>
                    <a:close/>
                    <a:moveTo>
                      <a:pt x="897" y="876"/>
                    </a:moveTo>
                    <a:lnTo>
                      <a:pt x="769" y="876"/>
                    </a:lnTo>
                    <a:lnTo>
                      <a:pt x="769" y="855"/>
                    </a:lnTo>
                    <a:lnTo>
                      <a:pt x="897" y="855"/>
                    </a:lnTo>
                    <a:lnTo>
                      <a:pt x="897" y="876"/>
                    </a:lnTo>
                    <a:close/>
                    <a:moveTo>
                      <a:pt x="641" y="876"/>
                    </a:moveTo>
                    <a:lnTo>
                      <a:pt x="513" y="876"/>
                    </a:lnTo>
                    <a:lnTo>
                      <a:pt x="513" y="855"/>
                    </a:lnTo>
                    <a:lnTo>
                      <a:pt x="641" y="855"/>
                    </a:lnTo>
                    <a:lnTo>
                      <a:pt x="641" y="876"/>
                    </a:lnTo>
                    <a:close/>
                    <a:moveTo>
                      <a:pt x="385" y="876"/>
                    </a:moveTo>
                    <a:lnTo>
                      <a:pt x="257" y="876"/>
                    </a:lnTo>
                    <a:lnTo>
                      <a:pt x="257" y="855"/>
                    </a:lnTo>
                    <a:lnTo>
                      <a:pt x="385" y="855"/>
                    </a:lnTo>
                    <a:lnTo>
                      <a:pt x="385" y="876"/>
                    </a:lnTo>
                    <a:close/>
                    <a:moveTo>
                      <a:pt x="128" y="876"/>
                    </a:moveTo>
                    <a:lnTo>
                      <a:pt x="0" y="876"/>
                    </a:lnTo>
                    <a:lnTo>
                      <a:pt x="0" y="855"/>
                    </a:lnTo>
                    <a:lnTo>
                      <a:pt x="128" y="855"/>
                    </a:lnTo>
                    <a:lnTo>
                      <a:pt x="128" y="876"/>
                    </a:lnTo>
                    <a:close/>
                    <a:moveTo>
                      <a:pt x="1837" y="641"/>
                    </a:moveTo>
                    <a:lnTo>
                      <a:pt x="1816" y="641"/>
                    </a:lnTo>
                    <a:lnTo>
                      <a:pt x="1816" y="513"/>
                    </a:lnTo>
                    <a:lnTo>
                      <a:pt x="1837" y="513"/>
                    </a:lnTo>
                    <a:lnTo>
                      <a:pt x="1837" y="641"/>
                    </a:lnTo>
                    <a:close/>
                    <a:moveTo>
                      <a:pt x="1837" y="385"/>
                    </a:moveTo>
                    <a:lnTo>
                      <a:pt x="1816" y="385"/>
                    </a:lnTo>
                    <a:lnTo>
                      <a:pt x="1816" y="257"/>
                    </a:lnTo>
                    <a:lnTo>
                      <a:pt x="1837" y="257"/>
                    </a:lnTo>
                    <a:lnTo>
                      <a:pt x="1837" y="385"/>
                    </a:lnTo>
                    <a:close/>
                    <a:moveTo>
                      <a:pt x="1837" y="128"/>
                    </a:moveTo>
                    <a:lnTo>
                      <a:pt x="1816" y="128"/>
                    </a:lnTo>
                    <a:lnTo>
                      <a:pt x="1816" y="0"/>
                    </a:lnTo>
                    <a:lnTo>
                      <a:pt x="1837" y="0"/>
                    </a:lnTo>
                    <a:lnTo>
                      <a:pt x="1837" y="12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177800" sx="90000" sy="90000" algn="ctr" rotWithShape="0">
                  <a:prstClr val="black">
                    <a:alpha val="20000"/>
                  </a:prstClr>
                </a:outerShdw>
              </a:effectLst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C518EF81-49DB-4FE1-AA01-5AE46A5DF64C}"/>
                </a:ext>
              </a:extLst>
            </p:cNvPr>
            <p:cNvGrpSpPr/>
            <p:nvPr/>
          </p:nvGrpSpPr>
          <p:grpSpPr>
            <a:xfrm>
              <a:off x="5859823" y="3335669"/>
              <a:ext cx="878990" cy="980628"/>
              <a:chOff x="6731788" y="1951376"/>
              <a:chExt cx="1593297" cy="1777531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195" name="Rectangle 129">
                <a:extLst>
                  <a:ext uri="{FF2B5EF4-FFF2-40B4-BE49-F238E27FC236}">
                    <a16:creationId xmlns:a16="http://schemas.microsoft.com/office/drawing/2014/main" id="{94715667-27E0-46EE-8138-530FC834B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1788" y="1951376"/>
                <a:ext cx="1593297" cy="17775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6" name="Rectangle 130">
                <a:extLst>
                  <a:ext uri="{FF2B5EF4-FFF2-40B4-BE49-F238E27FC236}">
                    <a16:creationId xmlns:a16="http://schemas.microsoft.com/office/drawing/2014/main" id="{08D3E60B-22D4-4E08-BC5F-1EA5AB111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3137891"/>
                <a:ext cx="1539902" cy="5527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7" name="Rectangle 131">
                <a:extLst>
                  <a:ext uri="{FF2B5EF4-FFF2-40B4-BE49-F238E27FC236}">
                    <a16:creationId xmlns:a16="http://schemas.microsoft.com/office/drawing/2014/main" id="{1AB320F9-A5B2-4AEF-9EDC-E183D0113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3137891"/>
                <a:ext cx="1539902" cy="5527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8" name="Rectangle 132">
                <a:extLst>
                  <a:ext uri="{FF2B5EF4-FFF2-40B4-BE49-F238E27FC236}">
                    <a16:creationId xmlns:a16="http://schemas.microsoft.com/office/drawing/2014/main" id="{91DF5A9C-FC45-4F08-B4D5-77CE0C09B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3269545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9" name="Rectangle 133">
                <a:extLst>
                  <a:ext uri="{FF2B5EF4-FFF2-40B4-BE49-F238E27FC236}">
                    <a16:creationId xmlns:a16="http://schemas.microsoft.com/office/drawing/2014/main" id="{6C464534-5C81-4DE4-AA55-909CBA0DE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3269545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0" name="Rectangle 134">
                <a:extLst>
                  <a:ext uri="{FF2B5EF4-FFF2-40B4-BE49-F238E27FC236}">
                    <a16:creationId xmlns:a16="http://schemas.microsoft.com/office/drawing/2014/main" id="{13946D8F-056E-4608-B4DA-522D016DE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1" name="Rectangle 135">
                <a:extLst>
                  <a:ext uri="{FF2B5EF4-FFF2-40B4-BE49-F238E27FC236}">
                    <a16:creationId xmlns:a16="http://schemas.microsoft.com/office/drawing/2014/main" id="{8908CAA4-9A0D-4CF7-A2A8-A2BC7E130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3269545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2" name="Rectangle 136">
                <a:extLst>
                  <a:ext uri="{FF2B5EF4-FFF2-40B4-BE49-F238E27FC236}">
                    <a16:creationId xmlns:a16="http://schemas.microsoft.com/office/drawing/2014/main" id="{2733D300-3E5F-49BE-99EA-237E2871F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3" name="Rectangle 137">
                <a:extLst>
                  <a:ext uri="{FF2B5EF4-FFF2-40B4-BE49-F238E27FC236}">
                    <a16:creationId xmlns:a16="http://schemas.microsoft.com/office/drawing/2014/main" id="{A12E8131-275F-4F0B-8173-9755A337A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3269545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4" name="Rectangle 138">
                <a:extLst>
                  <a:ext uri="{FF2B5EF4-FFF2-40B4-BE49-F238E27FC236}">
                    <a16:creationId xmlns:a16="http://schemas.microsoft.com/office/drawing/2014/main" id="{C078DF4C-5543-45CB-9EA9-DED614A3F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5" name="Rectangle 139">
                <a:extLst>
                  <a:ext uri="{FF2B5EF4-FFF2-40B4-BE49-F238E27FC236}">
                    <a16:creationId xmlns:a16="http://schemas.microsoft.com/office/drawing/2014/main" id="{3E503AC2-5732-40C3-A8E1-E29A33CCC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3269545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6" name="Rectangle 140">
                <a:extLst>
                  <a:ext uri="{FF2B5EF4-FFF2-40B4-BE49-F238E27FC236}">
                    <a16:creationId xmlns:a16="http://schemas.microsoft.com/office/drawing/2014/main" id="{A67B53C4-9124-436B-BCA9-A65BDB7C5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3269545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7" name="Rectangle 141">
                <a:extLst>
                  <a:ext uri="{FF2B5EF4-FFF2-40B4-BE49-F238E27FC236}">
                    <a16:creationId xmlns:a16="http://schemas.microsoft.com/office/drawing/2014/main" id="{3D423F62-DB89-4BD6-A25C-F995A1354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3269545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8" name="Rectangle 142">
                <a:extLst>
                  <a:ext uri="{FF2B5EF4-FFF2-40B4-BE49-F238E27FC236}">
                    <a16:creationId xmlns:a16="http://schemas.microsoft.com/office/drawing/2014/main" id="{0226E03C-5CE3-4D62-9436-346BC8C63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9" name="Rectangle 143">
                <a:extLst>
                  <a:ext uri="{FF2B5EF4-FFF2-40B4-BE49-F238E27FC236}">
                    <a16:creationId xmlns:a16="http://schemas.microsoft.com/office/drawing/2014/main" id="{E54CE16D-88AB-4FCE-93AF-FEA25ED3E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3269545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0" name="Rectangle 144">
                <a:extLst>
                  <a:ext uri="{FF2B5EF4-FFF2-40B4-BE49-F238E27FC236}">
                    <a16:creationId xmlns:a16="http://schemas.microsoft.com/office/drawing/2014/main" id="{EDF3C501-CA15-47F4-BB6F-2BF889503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1" name="Rectangle 145">
                <a:extLst>
                  <a:ext uri="{FF2B5EF4-FFF2-40B4-BE49-F238E27FC236}">
                    <a16:creationId xmlns:a16="http://schemas.microsoft.com/office/drawing/2014/main" id="{A3DA4FA0-0F54-47BF-BDA7-84A81B416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2564402"/>
                <a:ext cx="1539902" cy="5527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212" name="Rectangle 146">
                <a:extLst>
                  <a:ext uri="{FF2B5EF4-FFF2-40B4-BE49-F238E27FC236}">
                    <a16:creationId xmlns:a16="http://schemas.microsoft.com/office/drawing/2014/main" id="{FDC437C2-F3FA-4899-9719-3B28D4B47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2564402"/>
                <a:ext cx="1539902" cy="5527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3" name="Rectangle 147">
                <a:extLst>
                  <a:ext uri="{FF2B5EF4-FFF2-40B4-BE49-F238E27FC236}">
                    <a16:creationId xmlns:a16="http://schemas.microsoft.com/office/drawing/2014/main" id="{36503956-9C3C-465D-B0F1-C4CD56DE4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2696056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4" name="Rectangle 148">
                <a:extLst>
                  <a:ext uri="{FF2B5EF4-FFF2-40B4-BE49-F238E27FC236}">
                    <a16:creationId xmlns:a16="http://schemas.microsoft.com/office/drawing/2014/main" id="{EE943EA7-B3C4-4F03-AA83-B6EB2D6F9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696056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5" name="Rectangle 149">
                <a:extLst>
                  <a:ext uri="{FF2B5EF4-FFF2-40B4-BE49-F238E27FC236}">
                    <a16:creationId xmlns:a16="http://schemas.microsoft.com/office/drawing/2014/main" id="{C9A9A69B-8502-42D9-9BD4-58C7007C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6" name="Rectangle 150">
                <a:extLst>
                  <a:ext uri="{FF2B5EF4-FFF2-40B4-BE49-F238E27FC236}">
                    <a16:creationId xmlns:a16="http://schemas.microsoft.com/office/drawing/2014/main" id="{3DFB1DFF-6C3A-41BB-9A50-2BA4DBBD0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696056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7" name="Rectangle 151">
                <a:extLst>
                  <a:ext uri="{FF2B5EF4-FFF2-40B4-BE49-F238E27FC236}">
                    <a16:creationId xmlns:a16="http://schemas.microsoft.com/office/drawing/2014/main" id="{59782A81-424D-4159-A4C3-C477C8E16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8" name="Rectangle 152">
                <a:extLst>
                  <a:ext uri="{FF2B5EF4-FFF2-40B4-BE49-F238E27FC236}">
                    <a16:creationId xmlns:a16="http://schemas.microsoft.com/office/drawing/2014/main" id="{48EB7932-49D2-4853-BCFA-EEB256766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696056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9" name="Rectangle 153">
                <a:extLst>
                  <a:ext uri="{FF2B5EF4-FFF2-40B4-BE49-F238E27FC236}">
                    <a16:creationId xmlns:a16="http://schemas.microsoft.com/office/drawing/2014/main" id="{6C525A2F-3262-4297-8F14-709D5B6F0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0" name="Rectangle 154">
                <a:extLst>
                  <a:ext uri="{FF2B5EF4-FFF2-40B4-BE49-F238E27FC236}">
                    <a16:creationId xmlns:a16="http://schemas.microsoft.com/office/drawing/2014/main" id="{B1AB8F1B-84BC-45B1-96B4-E08B4BD66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696056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1" name="Rectangle 155">
                <a:extLst>
                  <a:ext uri="{FF2B5EF4-FFF2-40B4-BE49-F238E27FC236}">
                    <a16:creationId xmlns:a16="http://schemas.microsoft.com/office/drawing/2014/main" id="{1C4099B8-49DB-4AE2-883C-279E5428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696056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2" name="Rectangle 156">
                <a:extLst>
                  <a:ext uri="{FF2B5EF4-FFF2-40B4-BE49-F238E27FC236}">
                    <a16:creationId xmlns:a16="http://schemas.microsoft.com/office/drawing/2014/main" id="{5A626952-8816-48E7-A60D-35A705752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696056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3" name="Rectangle 157">
                <a:extLst>
                  <a:ext uri="{FF2B5EF4-FFF2-40B4-BE49-F238E27FC236}">
                    <a16:creationId xmlns:a16="http://schemas.microsoft.com/office/drawing/2014/main" id="{A348C935-B8D2-4FDF-9FE9-BBA2DE7F6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4" name="Rectangle 158">
                <a:extLst>
                  <a:ext uri="{FF2B5EF4-FFF2-40B4-BE49-F238E27FC236}">
                    <a16:creationId xmlns:a16="http://schemas.microsoft.com/office/drawing/2014/main" id="{DDB200D2-B987-41F4-8F34-0E1BE7993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696056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5" name="Rectangle 159">
                <a:extLst>
                  <a:ext uri="{FF2B5EF4-FFF2-40B4-BE49-F238E27FC236}">
                    <a16:creationId xmlns:a16="http://schemas.microsoft.com/office/drawing/2014/main" id="{D3C2B8F0-2D40-4FF9-8327-70ED12E7C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6" name="Rectangle 160">
                <a:extLst>
                  <a:ext uri="{FF2B5EF4-FFF2-40B4-BE49-F238E27FC236}">
                    <a16:creationId xmlns:a16="http://schemas.microsoft.com/office/drawing/2014/main" id="{99C0BE50-AFF4-4565-9640-54B6848FF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1990505"/>
                <a:ext cx="1539902" cy="55310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7" name="Rectangle 161">
                <a:extLst>
                  <a:ext uri="{FF2B5EF4-FFF2-40B4-BE49-F238E27FC236}">
                    <a16:creationId xmlns:a16="http://schemas.microsoft.com/office/drawing/2014/main" id="{76C41C3B-7C61-4B34-A599-79726F077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1990505"/>
                <a:ext cx="1539902" cy="553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8" name="Rectangle 162">
                <a:extLst>
                  <a:ext uri="{FF2B5EF4-FFF2-40B4-BE49-F238E27FC236}">
                    <a16:creationId xmlns:a16="http://schemas.microsoft.com/office/drawing/2014/main" id="{0666BE62-E8AE-423D-8B42-F6EF84B0A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2122567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9" name="Rectangle 163">
                <a:extLst>
                  <a:ext uri="{FF2B5EF4-FFF2-40B4-BE49-F238E27FC236}">
                    <a16:creationId xmlns:a16="http://schemas.microsoft.com/office/drawing/2014/main" id="{A232BE55-2481-4D59-9504-E8926CCE5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122567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0" name="Rectangle 164">
                <a:extLst>
                  <a:ext uri="{FF2B5EF4-FFF2-40B4-BE49-F238E27FC236}">
                    <a16:creationId xmlns:a16="http://schemas.microsoft.com/office/drawing/2014/main" id="{0E0E2E22-B8E3-4FAA-B775-B689039AD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1" name="Rectangle 165">
                <a:extLst>
                  <a:ext uri="{FF2B5EF4-FFF2-40B4-BE49-F238E27FC236}">
                    <a16:creationId xmlns:a16="http://schemas.microsoft.com/office/drawing/2014/main" id="{04162EA7-C6A6-4C1D-8C96-BE657BB01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122567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2" name="Rectangle 166">
                <a:extLst>
                  <a:ext uri="{FF2B5EF4-FFF2-40B4-BE49-F238E27FC236}">
                    <a16:creationId xmlns:a16="http://schemas.microsoft.com/office/drawing/2014/main" id="{F09537F6-C78E-4B54-9520-1070F7CB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3" name="Rectangle 167">
                <a:extLst>
                  <a:ext uri="{FF2B5EF4-FFF2-40B4-BE49-F238E27FC236}">
                    <a16:creationId xmlns:a16="http://schemas.microsoft.com/office/drawing/2014/main" id="{03C8C4D4-D1C9-453C-9845-290CB46B5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122567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4" name="Rectangle 168">
                <a:extLst>
                  <a:ext uri="{FF2B5EF4-FFF2-40B4-BE49-F238E27FC236}">
                    <a16:creationId xmlns:a16="http://schemas.microsoft.com/office/drawing/2014/main" id="{AEBAA717-C3D8-4505-A06D-D66BA8AA1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5" name="Rectangle 169">
                <a:extLst>
                  <a:ext uri="{FF2B5EF4-FFF2-40B4-BE49-F238E27FC236}">
                    <a16:creationId xmlns:a16="http://schemas.microsoft.com/office/drawing/2014/main" id="{24CB5DDB-B1A5-47D2-BC45-C6F4A7D34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122567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6" name="Rectangle 170">
                <a:extLst>
                  <a:ext uri="{FF2B5EF4-FFF2-40B4-BE49-F238E27FC236}">
                    <a16:creationId xmlns:a16="http://schemas.microsoft.com/office/drawing/2014/main" id="{5DE989E0-06EA-44C7-98CA-EAB0D4806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122567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7" name="Rectangle 171">
                <a:extLst>
                  <a:ext uri="{FF2B5EF4-FFF2-40B4-BE49-F238E27FC236}">
                    <a16:creationId xmlns:a16="http://schemas.microsoft.com/office/drawing/2014/main" id="{4EB82BC9-AECD-4B21-8FFD-3427EEF40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122567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8" name="Rectangle 172">
                <a:extLst>
                  <a:ext uri="{FF2B5EF4-FFF2-40B4-BE49-F238E27FC236}">
                    <a16:creationId xmlns:a16="http://schemas.microsoft.com/office/drawing/2014/main" id="{1373CF86-5F93-40AD-9345-D2E4ED71C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9" name="Rectangle 173">
                <a:extLst>
                  <a:ext uri="{FF2B5EF4-FFF2-40B4-BE49-F238E27FC236}">
                    <a16:creationId xmlns:a16="http://schemas.microsoft.com/office/drawing/2014/main" id="{3B79A801-D6D3-41B5-8E11-4BD4CAD81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122567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0" name="Rectangle 174">
                <a:extLst>
                  <a:ext uri="{FF2B5EF4-FFF2-40B4-BE49-F238E27FC236}">
                    <a16:creationId xmlns:a16="http://schemas.microsoft.com/office/drawing/2014/main" id="{2B7FC633-3CCB-4F3C-9AD4-8106CBBF7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5279" name="Group 5278">
                <a:extLst>
                  <a:ext uri="{FF2B5EF4-FFF2-40B4-BE49-F238E27FC236}">
                    <a16:creationId xmlns:a16="http://schemas.microsoft.com/office/drawing/2014/main" id="{E928F6F8-8F76-43D1-B9C2-4C96B4A3A449}"/>
                  </a:ext>
                </a:extLst>
              </p:cNvPr>
              <p:cNvGrpSpPr/>
              <p:nvPr/>
            </p:nvGrpSpPr>
            <p:grpSpPr>
              <a:xfrm>
                <a:off x="7924417" y="3259152"/>
                <a:ext cx="311404" cy="310181"/>
                <a:chOff x="7924417" y="3257317"/>
                <a:chExt cx="311404" cy="310181"/>
              </a:xfrm>
            </p:grpSpPr>
            <p:sp>
              <p:nvSpPr>
                <p:cNvPr id="5271" name="Oval 205">
                  <a:extLst>
                    <a:ext uri="{FF2B5EF4-FFF2-40B4-BE49-F238E27FC236}">
                      <a16:creationId xmlns:a16="http://schemas.microsoft.com/office/drawing/2014/main" id="{CD080CAA-72D4-443D-A0BA-D057207B78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3257317"/>
                  <a:ext cx="311404" cy="310181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2" name="Oval 206">
                  <a:extLst>
                    <a:ext uri="{FF2B5EF4-FFF2-40B4-BE49-F238E27FC236}">
                      <a16:creationId xmlns:a16="http://schemas.microsoft.com/office/drawing/2014/main" id="{AB7DFE1A-91EA-4D35-B36C-0111C35C39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3268729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278" name="Group 5277">
                <a:extLst>
                  <a:ext uri="{FF2B5EF4-FFF2-40B4-BE49-F238E27FC236}">
                    <a16:creationId xmlns:a16="http://schemas.microsoft.com/office/drawing/2014/main" id="{FDF7CF41-8A49-40AD-B30C-06C731DABDEB}"/>
                  </a:ext>
                </a:extLst>
              </p:cNvPr>
              <p:cNvGrpSpPr/>
              <p:nvPr/>
            </p:nvGrpSpPr>
            <p:grpSpPr>
              <a:xfrm>
                <a:off x="7924417" y="2685663"/>
                <a:ext cx="311404" cy="310181"/>
                <a:chOff x="7924417" y="2683828"/>
                <a:chExt cx="311404" cy="310181"/>
              </a:xfrm>
            </p:grpSpPr>
            <p:sp>
              <p:nvSpPr>
                <p:cNvPr id="5270" name="Oval 204">
                  <a:extLst>
                    <a:ext uri="{FF2B5EF4-FFF2-40B4-BE49-F238E27FC236}">
                      <a16:creationId xmlns:a16="http://schemas.microsoft.com/office/drawing/2014/main" id="{0CEB3DC4-E7FB-4AAC-97D3-CC93D03B48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2683828"/>
                  <a:ext cx="311404" cy="310181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3" name="Oval 207">
                  <a:extLst>
                    <a:ext uri="{FF2B5EF4-FFF2-40B4-BE49-F238E27FC236}">
                      <a16:creationId xmlns:a16="http://schemas.microsoft.com/office/drawing/2014/main" id="{375D2C14-1E1C-4A37-9C9B-D064AC3709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2695240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277" name="Group 5276">
                <a:extLst>
                  <a:ext uri="{FF2B5EF4-FFF2-40B4-BE49-F238E27FC236}">
                    <a16:creationId xmlns:a16="http://schemas.microsoft.com/office/drawing/2014/main" id="{F25ECF5C-C271-471A-BEF5-C60571D8822D}"/>
                  </a:ext>
                </a:extLst>
              </p:cNvPr>
              <p:cNvGrpSpPr/>
              <p:nvPr/>
            </p:nvGrpSpPr>
            <p:grpSpPr>
              <a:xfrm>
                <a:off x="7924417" y="2111357"/>
                <a:ext cx="311404" cy="311404"/>
                <a:chOff x="7924417" y="2105855"/>
                <a:chExt cx="311404" cy="311404"/>
              </a:xfrm>
            </p:grpSpPr>
            <p:sp>
              <p:nvSpPr>
                <p:cNvPr id="5274" name="Oval 208">
                  <a:extLst>
                    <a:ext uri="{FF2B5EF4-FFF2-40B4-BE49-F238E27FC236}">
                      <a16:creationId xmlns:a16="http://schemas.microsoft.com/office/drawing/2014/main" id="{26FA80D2-024A-412A-B8A0-E032971D7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2105855"/>
                  <a:ext cx="311404" cy="311404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5" name="Oval 209">
                  <a:extLst>
                    <a:ext uri="{FF2B5EF4-FFF2-40B4-BE49-F238E27FC236}">
                      <a16:creationId xmlns:a16="http://schemas.microsoft.com/office/drawing/2014/main" id="{6A15BB27-F644-4C28-BE0B-0E0568D0D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2117879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DF9C729D-915F-4F25-BF89-01547E9E49E6}"/>
                </a:ext>
              </a:extLst>
            </p:cNvPr>
            <p:cNvGrpSpPr/>
            <p:nvPr/>
          </p:nvGrpSpPr>
          <p:grpSpPr>
            <a:xfrm>
              <a:off x="4926100" y="3444952"/>
              <a:ext cx="964662" cy="1487245"/>
              <a:chOff x="4523020" y="2149468"/>
              <a:chExt cx="1748591" cy="2695848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242" name="Freeform 176">
                <a:extLst>
                  <a:ext uri="{FF2B5EF4-FFF2-40B4-BE49-F238E27FC236}">
                    <a16:creationId xmlns:a16="http://schemas.microsoft.com/office/drawing/2014/main" id="{7B53757B-EAF1-47A7-BFDF-7E4D042C9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031" y="3912733"/>
                <a:ext cx="1405802" cy="800928"/>
              </a:xfrm>
              <a:custGeom>
                <a:avLst/>
                <a:gdLst>
                  <a:gd name="T0" fmla="*/ 114 w 1292"/>
                  <a:gd name="T1" fmla="*/ 137 h 736"/>
                  <a:gd name="T2" fmla="*/ 599 w 1292"/>
                  <a:gd name="T3" fmla="*/ 470 h 736"/>
                  <a:gd name="T4" fmla="*/ 599 w 1292"/>
                  <a:gd name="T5" fmla="*/ 736 h 736"/>
                  <a:gd name="T6" fmla="*/ 1292 w 1292"/>
                  <a:gd name="T7" fmla="*/ 736 h 736"/>
                  <a:gd name="T8" fmla="*/ 1292 w 1292"/>
                  <a:gd name="T9" fmla="*/ 32 h 736"/>
                  <a:gd name="T10" fmla="*/ 105 w 1292"/>
                  <a:gd name="T11" fmla="*/ 0 h 736"/>
                  <a:gd name="T12" fmla="*/ 114 w 1292"/>
                  <a:gd name="T13" fmla="*/ 1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736">
                    <a:moveTo>
                      <a:pt x="114" y="137"/>
                    </a:moveTo>
                    <a:cubicBezTo>
                      <a:pt x="114" y="137"/>
                      <a:pt x="0" y="400"/>
                      <a:pt x="599" y="470"/>
                    </a:cubicBezTo>
                    <a:cubicBezTo>
                      <a:pt x="599" y="736"/>
                      <a:pt x="599" y="736"/>
                      <a:pt x="599" y="736"/>
                    </a:cubicBezTo>
                    <a:cubicBezTo>
                      <a:pt x="1292" y="736"/>
                      <a:pt x="1292" y="736"/>
                      <a:pt x="1292" y="736"/>
                    </a:cubicBezTo>
                    <a:cubicBezTo>
                      <a:pt x="1292" y="32"/>
                      <a:pt x="1292" y="32"/>
                      <a:pt x="1292" y="32"/>
                    </a:cubicBezTo>
                    <a:cubicBezTo>
                      <a:pt x="105" y="0"/>
                      <a:pt x="105" y="0"/>
                      <a:pt x="105" y="0"/>
                    </a:cubicBezTo>
                    <a:lnTo>
                      <a:pt x="114" y="137"/>
                    </a:ln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8" name="Freeform 182">
                <a:extLst>
                  <a:ext uri="{FF2B5EF4-FFF2-40B4-BE49-F238E27FC236}">
                    <a16:creationId xmlns:a16="http://schemas.microsoft.com/office/drawing/2014/main" id="{8923E0C2-4DC3-4AB0-B4D4-BF619F629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551" y="2389135"/>
                <a:ext cx="670090" cy="541697"/>
              </a:xfrm>
              <a:custGeom>
                <a:avLst/>
                <a:gdLst>
                  <a:gd name="T0" fmla="*/ 581 w 616"/>
                  <a:gd name="T1" fmla="*/ 426 h 498"/>
                  <a:gd name="T2" fmla="*/ 581 w 616"/>
                  <a:gd name="T3" fmla="*/ 426 h 498"/>
                  <a:gd name="T4" fmla="*/ 418 w 616"/>
                  <a:gd name="T5" fmla="*/ 463 h 498"/>
                  <a:gd name="T6" fmla="*/ 72 w 616"/>
                  <a:gd name="T7" fmla="*/ 235 h 498"/>
                  <a:gd name="T8" fmla="*/ 35 w 616"/>
                  <a:gd name="T9" fmla="*/ 72 h 498"/>
                  <a:gd name="T10" fmla="*/ 198 w 616"/>
                  <a:gd name="T11" fmla="*/ 35 h 498"/>
                  <a:gd name="T12" fmla="*/ 544 w 616"/>
                  <a:gd name="T13" fmla="*/ 263 h 498"/>
                  <a:gd name="T14" fmla="*/ 581 w 616"/>
                  <a:gd name="T15" fmla="*/ 42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6" h="498">
                    <a:moveTo>
                      <a:pt x="581" y="426"/>
                    </a:moveTo>
                    <a:cubicBezTo>
                      <a:pt x="581" y="426"/>
                      <a:pt x="581" y="426"/>
                      <a:pt x="581" y="426"/>
                    </a:cubicBezTo>
                    <a:cubicBezTo>
                      <a:pt x="546" y="481"/>
                      <a:pt x="473" y="498"/>
                      <a:pt x="418" y="463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5"/>
                    </a:cubicBezTo>
                    <a:cubicBezTo>
                      <a:pt x="544" y="263"/>
                      <a:pt x="544" y="263"/>
                      <a:pt x="544" y="263"/>
                    </a:cubicBezTo>
                    <a:cubicBezTo>
                      <a:pt x="599" y="297"/>
                      <a:pt x="616" y="370"/>
                      <a:pt x="581" y="426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9" name="Oval 183">
                <a:extLst>
                  <a:ext uri="{FF2B5EF4-FFF2-40B4-BE49-F238E27FC236}">
                    <a16:creationId xmlns:a16="http://schemas.microsoft.com/office/drawing/2014/main" id="{0E4B79C5-8B37-4F21-933E-31986BF1B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5079" y="3705673"/>
                <a:ext cx="565745" cy="566152"/>
              </a:xfrm>
              <a:prstGeom prst="ellipse">
                <a:avLst/>
              </a:pr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1" name="Freeform 185">
                <a:extLst>
                  <a:ext uri="{FF2B5EF4-FFF2-40B4-BE49-F238E27FC236}">
                    <a16:creationId xmlns:a16="http://schemas.microsoft.com/office/drawing/2014/main" id="{AFD32000-D1B0-4172-B0ED-0B911647F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854" y="2149468"/>
                <a:ext cx="1142495" cy="2061218"/>
              </a:xfrm>
              <a:custGeom>
                <a:avLst/>
                <a:gdLst>
                  <a:gd name="T0" fmla="*/ 55 w 1050"/>
                  <a:gd name="T1" fmla="*/ 0 h 1894"/>
                  <a:gd name="T2" fmla="*/ 995 w 1050"/>
                  <a:gd name="T3" fmla="*/ 0 h 1894"/>
                  <a:gd name="T4" fmla="*/ 1050 w 1050"/>
                  <a:gd name="T5" fmla="*/ 55 h 1894"/>
                  <a:gd name="T6" fmla="*/ 1050 w 1050"/>
                  <a:gd name="T7" fmla="*/ 1840 h 1894"/>
                  <a:gd name="T8" fmla="*/ 995 w 1050"/>
                  <a:gd name="T9" fmla="*/ 1894 h 1894"/>
                  <a:gd name="T10" fmla="*/ 55 w 1050"/>
                  <a:gd name="T11" fmla="*/ 1894 h 1894"/>
                  <a:gd name="T12" fmla="*/ 0 w 1050"/>
                  <a:gd name="T13" fmla="*/ 1840 h 1894"/>
                  <a:gd name="T14" fmla="*/ 0 w 1050"/>
                  <a:gd name="T15" fmla="*/ 55 h 1894"/>
                  <a:gd name="T16" fmla="*/ 55 w 1050"/>
                  <a:gd name="T17" fmla="*/ 0 h 1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0" h="1894">
                    <a:moveTo>
                      <a:pt x="55" y="0"/>
                    </a:moveTo>
                    <a:cubicBezTo>
                      <a:pt x="995" y="0"/>
                      <a:pt x="995" y="0"/>
                      <a:pt x="995" y="0"/>
                    </a:cubicBezTo>
                    <a:cubicBezTo>
                      <a:pt x="1025" y="0"/>
                      <a:pt x="1050" y="25"/>
                      <a:pt x="1050" y="55"/>
                    </a:cubicBezTo>
                    <a:cubicBezTo>
                      <a:pt x="1050" y="1840"/>
                      <a:pt x="1050" y="1840"/>
                      <a:pt x="1050" y="1840"/>
                    </a:cubicBezTo>
                    <a:cubicBezTo>
                      <a:pt x="1050" y="1870"/>
                      <a:pt x="1025" y="1894"/>
                      <a:pt x="995" y="1894"/>
                    </a:cubicBezTo>
                    <a:cubicBezTo>
                      <a:pt x="55" y="1894"/>
                      <a:pt x="55" y="1894"/>
                      <a:pt x="55" y="1894"/>
                    </a:cubicBezTo>
                    <a:cubicBezTo>
                      <a:pt x="25" y="1894"/>
                      <a:pt x="0" y="1870"/>
                      <a:pt x="0" y="184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5"/>
                      <a:pt x="25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2" name="Freeform 186">
                <a:extLst>
                  <a:ext uri="{FF2B5EF4-FFF2-40B4-BE49-F238E27FC236}">
                    <a16:creationId xmlns:a16="http://schemas.microsoft.com/office/drawing/2014/main" id="{4A73C123-BD16-46A0-8473-9D4B05F21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978" y="2201640"/>
                <a:ext cx="1085023" cy="1958096"/>
              </a:xfrm>
              <a:custGeom>
                <a:avLst/>
                <a:gdLst>
                  <a:gd name="T0" fmla="*/ 763 w 997"/>
                  <a:gd name="T1" fmla="*/ 0 h 1799"/>
                  <a:gd name="T2" fmla="*/ 679 w 997"/>
                  <a:gd name="T3" fmla="*/ 72 h 1799"/>
                  <a:gd name="T4" fmla="*/ 316 w 997"/>
                  <a:gd name="T5" fmla="*/ 72 h 1799"/>
                  <a:gd name="T6" fmla="*/ 232 w 997"/>
                  <a:gd name="T7" fmla="*/ 0 h 1799"/>
                  <a:gd name="T8" fmla="*/ 40 w 997"/>
                  <a:gd name="T9" fmla="*/ 0 h 1799"/>
                  <a:gd name="T10" fmla="*/ 0 w 997"/>
                  <a:gd name="T11" fmla="*/ 40 h 1799"/>
                  <a:gd name="T12" fmla="*/ 0 w 997"/>
                  <a:gd name="T13" fmla="*/ 1759 h 1799"/>
                  <a:gd name="T14" fmla="*/ 40 w 997"/>
                  <a:gd name="T15" fmla="*/ 1799 h 1799"/>
                  <a:gd name="T16" fmla="*/ 957 w 997"/>
                  <a:gd name="T17" fmla="*/ 1799 h 1799"/>
                  <a:gd name="T18" fmla="*/ 997 w 997"/>
                  <a:gd name="T19" fmla="*/ 1759 h 1799"/>
                  <a:gd name="T20" fmla="*/ 997 w 997"/>
                  <a:gd name="T21" fmla="*/ 40 h 1799"/>
                  <a:gd name="T22" fmla="*/ 957 w 997"/>
                  <a:gd name="T23" fmla="*/ 0 h 1799"/>
                  <a:gd name="T24" fmla="*/ 763 w 997"/>
                  <a:gd name="T25" fmla="*/ 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7" h="1799">
                    <a:moveTo>
                      <a:pt x="763" y="0"/>
                    </a:moveTo>
                    <a:cubicBezTo>
                      <a:pt x="756" y="41"/>
                      <a:pt x="721" y="72"/>
                      <a:pt x="679" y="72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274" y="72"/>
                      <a:pt x="239" y="41"/>
                      <a:pt x="23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1759"/>
                      <a:pt x="0" y="1759"/>
                      <a:pt x="0" y="1759"/>
                    </a:cubicBezTo>
                    <a:cubicBezTo>
                      <a:pt x="0" y="1781"/>
                      <a:pt x="18" y="1799"/>
                      <a:pt x="40" y="1799"/>
                    </a:cubicBezTo>
                    <a:cubicBezTo>
                      <a:pt x="957" y="1799"/>
                      <a:pt x="957" y="1799"/>
                      <a:pt x="957" y="1799"/>
                    </a:cubicBezTo>
                    <a:cubicBezTo>
                      <a:pt x="980" y="1799"/>
                      <a:pt x="997" y="1781"/>
                      <a:pt x="997" y="1759"/>
                    </a:cubicBezTo>
                    <a:cubicBezTo>
                      <a:pt x="997" y="40"/>
                      <a:pt x="997" y="40"/>
                      <a:pt x="997" y="40"/>
                    </a:cubicBezTo>
                    <a:cubicBezTo>
                      <a:pt x="997" y="17"/>
                      <a:pt x="980" y="0"/>
                      <a:pt x="957" y="0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3" name="Freeform 187">
                <a:extLst>
                  <a:ext uri="{FF2B5EF4-FFF2-40B4-BE49-F238E27FC236}">
                    <a16:creationId xmlns:a16="http://schemas.microsoft.com/office/drawing/2014/main" id="{0C403133-4E0E-46E6-8765-F62909398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950" y="2225688"/>
                <a:ext cx="254341" cy="16304"/>
              </a:xfrm>
              <a:custGeom>
                <a:avLst/>
                <a:gdLst>
                  <a:gd name="T0" fmla="*/ 8 w 234"/>
                  <a:gd name="T1" fmla="*/ 0 h 15"/>
                  <a:gd name="T2" fmla="*/ 227 w 234"/>
                  <a:gd name="T3" fmla="*/ 0 h 15"/>
                  <a:gd name="T4" fmla="*/ 234 w 234"/>
                  <a:gd name="T5" fmla="*/ 8 h 15"/>
                  <a:gd name="T6" fmla="*/ 227 w 234"/>
                  <a:gd name="T7" fmla="*/ 15 h 15"/>
                  <a:gd name="T8" fmla="*/ 8 w 234"/>
                  <a:gd name="T9" fmla="*/ 15 h 15"/>
                  <a:gd name="T10" fmla="*/ 0 w 234"/>
                  <a:gd name="T11" fmla="*/ 8 h 15"/>
                  <a:gd name="T12" fmla="*/ 8 w 23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5">
                    <a:moveTo>
                      <a:pt x="8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31" y="0"/>
                      <a:pt x="234" y="4"/>
                      <a:pt x="234" y="8"/>
                    </a:cubicBezTo>
                    <a:cubicBezTo>
                      <a:pt x="234" y="12"/>
                      <a:pt x="231" y="15"/>
                      <a:pt x="22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4" name="Oval 188">
                <a:extLst>
                  <a:ext uri="{FF2B5EF4-FFF2-40B4-BE49-F238E27FC236}">
                    <a16:creationId xmlns:a16="http://schemas.microsoft.com/office/drawing/2014/main" id="{ACB385A8-9548-4129-9898-2C7ECB582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8126" y="2222428"/>
                <a:ext cx="19565" cy="19565"/>
              </a:xfrm>
              <a:prstGeom prst="ellipse">
                <a:avLst/>
              </a:pr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6" name="Freeform 190">
                <a:extLst>
                  <a:ext uri="{FF2B5EF4-FFF2-40B4-BE49-F238E27FC236}">
                    <a16:creationId xmlns:a16="http://schemas.microsoft.com/office/drawing/2014/main" id="{FA697F30-469A-40B9-A46D-FF4A7FF3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917" y="3055964"/>
                <a:ext cx="455694" cy="1035296"/>
              </a:xfrm>
              <a:custGeom>
                <a:avLst/>
                <a:gdLst>
                  <a:gd name="T0" fmla="*/ 103 w 419"/>
                  <a:gd name="T1" fmla="*/ 15 h 951"/>
                  <a:gd name="T2" fmla="*/ 103 w 419"/>
                  <a:gd name="T3" fmla="*/ 15 h 951"/>
                  <a:gd name="T4" fmla="*/ 245 w 419"/>
                  <a:gd name="T5" fmla="*/ 104 h 951"/>
                  <a:gd name="T6" fmla="*/ 405 w 419"/>
                  <a:gd name="T7" fmla="*/ 794 h 951"/>
                  <a:gd name="T8" fmla="*/ 316 w 419"/>
                  <a:gd name="T9" fmla="*/ 936 h 951"/>
                  <a:gd name="T10" fmla="*/ 174 w 419"/>
                  <a:gd name="T11" fmla="*/ 847 h 951"/>
                  <a:gd name="T12" fmla="*/ 14 w 419"/>
                  <a:gd name="T13" fmla="*/ 157 h 951"/>
                  <a:gd name="T14" fmla="*/ 103 w 419"/>
                  <a:gd name="T15" fmla="*/ 15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9" h="951"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67" y="0"/>
                      <a:pt x="230" y="40"/>
                      <a:pt x="245" y="104"/>
                    </a:cubicBezTo>
                    <a:cubicBezTo>
                      <a:pt x="405" y="794"/>
                      <a:pt x="405" y="794"/>
                      <a:pt x="405" y="794"/>
                    </a:cubicBezTo>
                    <a:cubicBezTo>
                      <a:pt x="419" y="858"/>
                      <a:pt x="380" y="921"/>
                      <a:pt x="316" y="936"/>
                    </a:cubicBezTo>
                    <a:cubicBezTo>
                      <a:pt x="252" y="951"/>
                      <a:pt x="189" y="911"/>
                      <a:pt x="174" y="847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0" y="93"/>
                      <a:pt x="39" y="30"/>
                      <a:pt x="103" y="15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8" name="Rectangle 192">
                <a:extLst>
                  <a:ext uri="{FF2B5EF4-FFF2-40B4-BE49-F238E27FC236}">
                    <a16:creationId xmlns:a16="http://schemas.microsoft.com/office/drawing/2014/main" id="{299BAC27-9706-4B5C-9B27-25B0C3313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076" y="4648446"/>
                <a:ext cx="1018585" cy="196870"/>
              </a:xfrm>
              <a:prstGeom prst="rect">
                <a:avLst/>
              </a:prstGeom>
              <a:solidFill>
                <a:srgbClr val="4D8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1" name="Oval 195">
                <a:extLst>
                  <a:ext uri="{FF2B5EF4-FFF2-40B4-BE49-F238E27FC236}">
                    <a16:creationId xmlns:a16="http://schemas.microsoft.com/office/drawing/2014/main" id="{5D62D9EE-2C43-4866-83E7-EDF2B1C18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597" y="2852573"/>
                <a:ext cx="655009" cy="655009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2" name="Oval 196">
                <a:extLst>
                  <a:ext uri="{FF2B5EF4-FFF2-40B4-BE49-F238E27FC236}">
                    <a16:creationId xmlns:a16="http://schemas.microsoft.com/office/drawing/2014/main" id="{149DB4EE-A749-4CBC-BB89-D7DA27729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162" y="2872138"/>
                <a:ext cx="615879" cy="617102"/>
              </a:xfrm>
              <a:prstGeom prst="ellipse">
                <a:avLst/>
              </a:prstGeom>
              <a:solidFill>
                <a:srgbClr val="69F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3" name="Freeform 197">
                <a:extLst>
                  <a:ext uri="{FF2B5EF4-FFF2-40B4-BE49-F238E27FC236}">
                    <a16:creationId xmlns:a16="http://schemas.microsoft.com/office/drawing/2014/main" id="{B4BBCEE4-35F3-44C2-8CD1-804EDE0F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517" y="3005014"/>
                <a:ext cx="385179" cy="336268"/>
              </a:xfrm>
              <a:custGeom>
                <a:avLst/>
                <a:gdLst>
                  <a:gd name="T0" fmla="*/ 117 w 945"/>
                  <a:gd name="T1" fmla="*/ 331 h 825"/>
                  <a:gd name="T2" fmla="*/ 400 w 945"/>
                  <a:gd name="T3" fmla="*/ 590 h 825"/>
                  <a:gd name="T4" fmla="*/ 803 w 945"/>
                  <a:gd name="T5" fmla="*/ 0 h 825"/>
                  <a:gd name="T6" fmla="*/ 945 w 945"/>
                  <a:gd name="T7" fmla="*/ 117 h 825"/>
                  <a:gd name="T8" fmla="*/ 400 w 945"/>
                  <a:gd name="T9" fmla="*/ 825 h 825"/>
                  <a:gd name="T10" fmla="*/ 0 w 945"/>
                  <a:gd name="T11" fmla="*/ 376 h 825"/>
                  <a:gd name="T12" fmla="*/ 117 w 945"/>
                  <a:gd name="T13" fmla="*/ 331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825">
                    <a:moveTo>
                      <a:pt x="117" y="331"/>
                    </a:moveTo>
                    <a:lnTo>
                      <a:pt x="400" y="590"/>
                    </a:lnTo>
                    <a:lnTo>
                      <a:pt x="803" y="0"/>
                    </a:lnTo>
                    <a:lnTo>
                      <a:pt x="945" y="117"/>
                    </a:lnTo>
                    <a:lnTo>
                      <a:pt x="400" y="825"/>
                    </a:lnTo>
                    <a:lnTo>
                      <a:pt x="0" y="376"/>
                    </a:lnTo>
                    <a:lnTo>
                      <a:pt x="117" y="3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4" name="Freeform 198">
                <a:extLst>
                  <a:ext uri="{FF2B5EF4-FFF2-40B4-BE49-F238E27FC236}">
                    <a16:creationId xmlns:a16="http://schemas.microsoft.com/office/drawing/2014/main" id="{31240F18-AE05-427B-A0E9-9B7A6F5FD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812" y="3652686"/>
                <a:ext cx="450395" cy="406782"/>
              </a:xfrm>
              <a:custGeom>
                <a:avLst/>
                <a:gdLst>
                  <a:gd name="T0" fmla="*/ 379 w 414"/>
                  <a:gd name="T1" fmla="*/ 303 h 374"/>
                  <a:gd name="T2" fmla="*/ 379 w 414"/>
                  <a:gd name="T3" fmla="*/ 303 h 374"/>
                  <a:gd name="T4" fmla="*/ 216 w 414"/>
                  <a:gd name="T5" fmla="*/ 340 h 374"/>
                  <a:gd name="T6" fmla="*/ 72 w 414"/>
                  <a:gd name="T7" fmla="*/ 235 h 374"/>
                  <a:gd name="T8" fmla="*/ 35 w 414"/>
                  <a:gd name="T9" fmla="*/ 71 h 374"/>
                  <a:gd name="T10" fmla="*/ 198 w 414"/>
                  <a:gd name="T11" fmla="*/ 34 h 374"/>
                  <a:gd name="T12" fmla="*/ 342 w 414"/>
                  <a:gd name="T13" fmla="*/ 139 h 374"/>
                  <a:gd name="T14" fmla="*/ 379 w 414"/>
                  <a:gd name="T15" fmla="*/ 30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4" h="374">
                    <a:moveTo>
                      <a:pt x="379" y="303"/>
                    </a:moveTo>
                    <a:cubicBezTo>
                      <a:pt x="379" y="303"/>
                      <a:pt x="379" y="303"/>
                      <a:pt x="379" y="303"/>
                    </a:cubicBezTo>
                    <a:cubicBezTo>
                      <a:pt x="344" y="358"/>
                      <a:pt x="271" y="374"/>
                      <a:pt x="216" y="340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97" y="174"/>
                      <a:pt x="414" y="247"/>
                      <a:pt x="379" y="303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5" name="Freeform 199">
                <a:extLst>
                  <a:ext uri="{FF2B5EF4-FFF2-40B4-BE49-F238E27FC236}">
                    <a16:creationId xmlns:a16="http://schemas.microsoft.com/office/drawing/2014/main" id="{84E9214F-918D-4901-803A-080CEB703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3229193"/>
                <a:ext cx="548626" cy="458139"/>
              </a:xfrm>
              <a:custGeom>
                <a:avLst/>
                <a:gdLst>
                  <a:gd name="T0" fmla="*/ 470 w 504"/>
                  <a:gd name="T1" fmla="*/ 350 h 421"/>
                  <a:gd name="T2" fmla="*/ 470 w 504"/>
                  <a:gd name="T3" fmla="*/ 350 h 421"/>
                  <a:gd name="T4" fmla="*/ 306 w 504"/>
                  <a:gd name="T5" fmla="*/ 387 h 421"/>
                  <a:gd name="T6" fmla="*/ 72 w 504"/>
                  <a:gd name="T7" fmla="*/ 235 h 421"/>
                  <a:gd name="T8" fmla="*/ 35 w 504"/>
                  <a:gd name="T9" fmla="*/ 71 h 421"/>
                  <a:gd name="T10" fmla="*/ 198 w 504"/>
                  <a:gd name="T11" fmla="*/ 34 h 421"/>
                  <a:gd name="T12" fmla="*/ 433 w 504"/>
                  <a:gd name="T13" fmla="*/ 186 h 421"/>
                  <a:gd name="T14" fmla="*/ 470 w 504"/>
                  <a:gd name="T15" fmla="*/ 35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4" h="421">
                    <a:moveTo>
                      <a:pt x="470" y="350"/>
                    </a:moveTo>
                    <a:cubicBezTo>
                      <a:pt x="470" y="350"/>
                      <a:pt x="470" y="350"/>
                      <a:pt x="470" y="350"/>
                    </a:cubicBezTo>
                    <a:cubicBezTo>
                      <a:pt x="435" y="405"/>
                      <a:pt x="362" y="421"/>
                      <a:pt x="306" y="387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33" y="186"/>
                      <a:pt x="433" y="186"/>
                      <a:pt x="433" y="186"/>
                    </a:cubicBezTo>
                    <a:cubicBezTo>
                      <a:pt x="488" y="221"/>
                      <a:pt x="504" y="294"/>
                      <a:pt x="470" y="350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201">
                <a:extLst>
                  <a:ext uri="{FF2B5EF4-FFF2-40B4-BE49-F238E27FC236}">
                    <a16:creationId xmlns:a16="http://schemas.microsoft.com/office/drawing/2014/main" id="{B66C58CE-01A1-4546-A405-80B38037D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2812221"/>
                <a:ext cx="615879" cy="502975"/>
              </a:xfrm>
              <a:custGeom>
                <a:avLst/>
                <a:gdLst>
                  <a:gd name="T0" fmla="*/ 531 w 566"/>
                  <a:gd name="T1" fmla="*/ 391 h 462"/>
                  <a:gd name="T2" fmla="*/ 531 w 566"/>
                  <a:gd name="T3" fmla="*/ 391 h 462"/>
                  <a:gd name="T4" fmla="*/ 368 w 566"/>
                  <a:gd name="T5" fmla="*/ 428 h 462"/>
                  <a:gd name="T6" fmla="*/ 72 w 566"/>
                  <a:gd name="T7" fmla="*/ 235 h 462"/>
                  <a:gd name="T8" fmla="*/ 35 w 566"/>
                  <a:gd name="T9" fmla="*/ 72 h 462"/>
                  <a:gd name="T10" fmla="*/ 198 w 566"/>
                  <a:gd name="T11" fmla="*/ 34 h 462"/>
                  <a:gd name="T12" fmla="*/ 494 w 566"/>
                  <a:gd name="T13" fmla="*/ 227 h 462"/>
                  <a:gd name="T14" fmla="*/ 531 w 566"/>
                  <a:gd name="T15" fmla="*/ 39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6" h="462">
                    <a:moveTo>
                      <a:pt x="531" y="391"/>
                    </a:moveTo>
                    <a:cubicBezTo>
                      <a:pt x="531" y="391"/>
                      <a:pt x="531" y="391"/>
                      <a:pt x="531" y="391"/>
                    </a:cubicBezTo>
                    <a:cubicBezTo>
                      <a:pt x="496" y="446"/>
                      <a:pt x="423" y="462"/>
                      <a:pt x="368" y="428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94" y="227"/>
                      <a:pt x="494" y="227"/>
                      <a:pt x="494" y="227"/>
                    </a:cubicBezTo>
                    <a:cubicBezTo>
                      <a:pt x="549" y="262"/>
                      <a:pt x="566" y="335"/>
                      <a:pt x="531" y="391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72" name="TextBox 771">
            <a:extLst>
              <a:ext uri="{FF2B5EF4-FFF2-40B4-BE49-F238E27FC236}">
                <a16:creationId xmlns:a16="http://schemas.microsoft.com/office/drawing/2014/main" id="{598BE31B-F8D1-4F50-9F10-E3E624D40EF9}"/>
              </a:ext>
            </a:extLst>
          </p:cNvPr>
          <p:cNvSpPr txBox="1"/>
          <p:nvPr/>
        </p:nvSpPr>
        <p:spPr>
          <a:xfrm>
            <a:off x="5224838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</a:rPr>
              <a:t>STEP 02</a:t>
            </a:r>
          </a:p>
        </p:txBody>
      </p:sp>
      <p:sp>
        <p:nvSpPr>
          <p:cNvPr id="773" name="TextBox 772">
            <a:extLst>
              <a:ext uri="{FF2B5EF4-FFF2-40B4-BE49-F238E27FC236}">
                <a16:creationId xmlns:a16="http://schemas.microsoft.com/office/drawing/2014/main" id="{4E87389C-4484-428F-9800-41DB02E705D7}"/>
              </a:ext>
            </a:extLst>
          </p:cNvPr>
          <p:cNvSpPr txBox="1"/>
          <p:nvPr/>
        </p:nvSpPr>
        <p:spPr>
          <a:xfrm>
            <a:off x="5224838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wor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l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d</a:t>
            </a:r>
          </a:p>
        </p:txBody>
      </p:sp>
      <p:sp>
        <p:nvSpPr>
          <p:cNvPr id="673" name="Freeform 119">
            <a:extLst>
              <a:ext uri="{FF2B5EF4-FFF2-40B4-BE49-F238E27FC236}">
                <a16:creationId xmlns:a16="http://schemas.microsoft.com/office/drawing/2014/main" id="{F8968C45-AEC1-4A42-8C93-EB8A37F88B40}"/>
              </a:ext>
            </a:extLst>
          </p:cNvPr>
          <p:cNvSpPr>
            <a:spLocks/>
          </p:cNvSpPr>
          <p:nvPr/>
        </p:nvSpPr>
        <p:spPr bwMode="auto">
          <a:xfrm>
            <a:off x="9341298" y="2680932"/>
            <a:ext cx="1427449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B2EA44B5-E648-4D7A-9306-ABC01B719DF4}"/>
              </a:ext>
            </a:extLst>
          </p:cNvPr>
          <p:cNvGrpSpPr/>
          <p:nvPr/>
        </p:nvGrpSpPr>
        <p:grpSpPr>
          <a:xfrm>
            <a:off x="9469228" y="2901886"/>
            <a:ext cx="1171590" cy="1353500"/>
            <a:chOff x="8974848" y="2976163"/>
            <a:chExt cx="1273550" cy="1471292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528919C-3172-4EA6-A199-D25888BCFCAF}"/>
                </a:ext>
              </a:extLst>
            </p:cNvPr>
            <p:cNvGrpSpPr/>
            <p:nvPr/>
          </p:nvGrpSpPr>
          <p:grpSpPr>
            <a:xfrm>
              <a:off x="8974848" y="2976163"/>
              <a:ext cx="1273550" cy="1272593"/>
              <a:chOff x="12258856" y="948448"/>
              <a:chExt cx="2116138" cy="2114550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6" name="Freeform 5">
                <a:extLst>
                  <a:ext uri="{FF2B5EF4-FFF2-40B4-BE49-F238E27FC236}">
                    <a16:creationId xmlns:a16="http://schemas.microsoft.com/office/drawing/2014/main" id="{F6F31FC3-824A-4CED-A0F7-FD1531CB1F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43006" y="1132598"/>
                <a:ext cx="1747838" cy="1746250"/>
              </a:xfrm>
              <a:custGeom>
                <a:avLst/>
                <a:gdLst>
                  <a:gd name="T0" fmla="*/ 1229 w 2384"/>
                  <a:gd name="T1" fmla="*/ 2376 h 2384"/>
                  <a:gd name="T2" fmla="*/ 1086 w 2384"/>
                  <a:gd name="T3" fmla="*/ 2371 h 2384"/>
                  <a:gd name="T4" fmla="*/ 990 w 2384"/>
                  <a:gd name="T5" fmla="*/ 2367 h 2384"/>
                  <a:gd name="T6" fmla="*/ 1466 w 2384"/>
                  <a:gd name="T7" fmla="*/ 2344 h 2384"/>
                  <a:gd name="T8" fmla="*/ 896 w 2384"/>
                  <a:gd name="T9" fmla="*/ 2347 h 2384"/>
                  <a:gd name="T10" fmla="*/ 758 w 2384"/>
                  <a:gd name="T11" fmla="*/ 2303 h 2384"/>
                  <a:gd name="T12" fmla="*/ 1651 w 2384"/>
                  <a:gd name="T13" fmla="*/ 2293 h 2384"/>
                  <a:gd name="T14" fmla="*/ 1695 w 2384"/>
                  <a:gd name="T15" fmla="*/ 2273 h 2384"/>
                  <a:gd name="T16" fmla="*/ 589 w 2384"/>
                  <a:gd name="T17" fmla="*/ 2211 h 2384"/>
                  <a:gd name="T18" fmla="*/ 1780 w 2384"/>
                  <a:gd name="T19" fmla="*/ 2229 h 2384"/>
                  <a:gd name="T20" fmla="*/ 1857 w 2384"/>
                  <a:gd name="T21" fmla="*/ 2172 h 2384"/>
                  <a:gd name="T22" fmla="*/ 470 w 2384"/>
                  <a:gd name="T23" fmla="*/ 2131 h 2384"/>
                  <a:gd name="T24" fmla="*/ 392 w 2384"/>
                  <a:gd name="T25" fmla="*/ 2075 h 2384"/>
                  <a:gd name="T26" fmla="*/ 2040 w 2384"/>
                  <a:gd name="T27" fmla="*/ 2018 h 2384"/>
                  <a:gd name="T28" fmla="*/ 323 w 2384"/>
                  <a:gd name="T29" fmla="*/ 2008 h 2384"/>
                  <a:gd name="T30" fmla="*/ 231 w 2384"/>
                  <a:gd name="T31" fmla="*/ 1897 h 2384"/>
                  <a:gd name="T32" fmla="*/ 2169 w 2384"/>
                  <a:gd name="T33" fmla="*/ 1876 h 2384"/>
                  <a:gd name="T34" fmla="*/ 2195 w 2384"/>
                  <a:gd name="T35" fmla="*/ 1836 h 2384"/>
                  <a:gd name="T36" fmla="*/ 137 w 2384"/>
                  <a:gd name="T37" fmla="*/ 1730 h 2384"/>
                  <a:gd name="T38" fmla="*/ 2244 w 2384"/>
                  <a:gd name="T39" fmla="*/ 1753 h 2384"/>
                  <a:gd name="T40" fmla="*/ 2279 w 2384"/>
                  <a:gd name="T41" fmla="*/ 1662 h 2384"/>
                  <a:gd name="T42" fmla="*/ 80 w 2384"/>
                  <a:gd name="T43" fmla="*/ 1599 h 2384"/>
                  <a:gd name="T44" fmla="*/ 43 w 2384"/>
                  <a:gd name="T45" fmla="*/ 1510 h 2384"/>
                  <a:gd name="T46" fmla="*/ 2351 w 2384"/>
                  <a:gd name="T47" fmla="*/ 1435 h 2384"/>
                  <a:gd name="T48" fmla="*/ 21 w 2384"/>
                  <a:gd name="T49" fmla="*/ 1416 h 2384"/>
                  <a:gd name="T50" fmla="*/ 3 w 2384"/>
                  <a:gd name="T51" fmla="*/ 1273 h 2384"/>
                  <a:gd name="T52" fmla="*/ 2383 w 2384"/>
                  <a:gd name="T53" fmla="*/ 1245 h 2384"/>
                  <a:gd name="T54" fmla="*/ 8 w 2384"/>
                  <a:gd name="T55" fmla="*/ 1225 h 2384"/>
                  <a:gd name="T56" fmla="*/ 2384 w 2384"/>
                  <a:gd name="T57" fmla="*/ 1192 h 2384"/>
                  <a:gd name="T58" fmla="*/ 2372 w 2384"/>
                  <a:gd name="T59" fmla="*/ 1102 h 2384"/>
                  <a:gd name="T60" fmla="*/ 18 w 2384"/>
                  <a:gd name="T61" fmla="*/ 985 h 2384"/>
                  <a:gd name="T62" fmla="*/ 2361 w 2384"/>
                  <a:gd name="T63" fmla="*/ 1007 h 2384"/>
                  <a:gd name="T64" fmla="*/ 2331 w 2384"/>
                  <a:gd name="T65" fmla="*/ 867 h 2384"/>
                  <a:gd name="T66" fmla="*/ 74 w 2384"/>
                  <a:gd name="T67" fmla="*/ 801 h 2384"/>
                  <a:gd name="T68" fmla="*/ 91 w 2384"/>
                  <a:gd name="T69" fmla="*/ 756 h 2384"/>
                  <a:gd name="T70" fmla="*/ 2271 w 2384"/>
                  <a:gd name="T71" fmla="*/ 685 h 2384"/>
                  <a:gd name="T72" fmla="*/ 129 w 2384"/>
                  <a:gd name="T73" fmla="*/ 669 h 2384"/>
                  <a:gd name="T74" fmla="*/ 168 w 2384"/>
                  <a:gd name="T75" fmla="*/ 581 h 2384"/>
                  <a:gd name="T76" fmla="*/ 2202 w 2384"/>
                  <a:gd name="T77" fmla="*/ 558 h 2384"/>
                  <a:gd name="T78" fmla="*/ 2141 w 2384"/>
                  <a:gd name="T79" fmla="*/ 484 h 2384"/>
                  <a:gd name="T80" fmla="*/ 312 w 2384"/>
                  <a:gd name="T81" fmla="*/ 388 h 2384"/>
                  <a:gd name="T82" fmla="*/ 2080 w 2384"/>
                  <a:gd name="T83" fmla="*/ 410 h 2384"/>
                  <a:gd name="T84" fmla="*/ 1979 w 2384"/>
                  <a:gd name="T85" fmla="*/ 308 h 2384"/>
                  <a:gd name="T86" fmla="*/ 458 w 2384"/>
                  <a:gd name="T87" fmla="*/ 263 h 2384"/>
                  <a:gd name="T88" fmla="*/ 496 w 2384"/>
                  <a:gd name="T89" fmla="*/ 234 h 2384"/>
                  <a:gd name="T90" fmla="*/ 1831 w 2384"/>
                  <a:gd name="T91" fmla="*/ 186 h 2384"/>
                  <a:gd name="T92" fmla="*/ 575 w 2384"/>
                  <a:gd name="T93" fmla="*/ 181 h 2384"/>
                  <a:gd name="T94" fmla="*/ 655 w 2384"/>
                  <a:gd name="T95" fmla="*/ 127 h 2384"/>
                  <a:gd name="T96" fmla="*/ 1705 w 2384"/>
                  <a:gd name="T97" fmla="*/ 116 h 2384"/>
                  <a:gd name="T98" fmla="*/ 1613 w 2384"/>
                  <a:gd name="T99" fmla="*/ 85 h 2384"/>
                  <a:gd name="T100" fmla="*/ 879 w 2384"/>
                  <a:gd name="T101" fmla="*/ 42 h 2384"/>
                  <a:gd name="T102" fmla="*/ 1522 w 2384"/>
                  <a:gd name="T103" fmla="*/ 55 h 2384"/>
                  <a:gd name="T104" fmla="*/ 1382 w 2384"/>
                  <a:gd name="T105" fmla="*/ 23 h 2384"/>
                  <a:gd name="T106" fmla="*/ 1069 w 2384"/>
                  <a:gd name="T107" fmla="*/ 14 h 2384"/>
                  <a:gd name="T108" fmla="*/ 1117 w 2384"/>
                  <a:gd name="T109" fmla="*/ 10 h 2384"/>
                  <a:gd name="T110" fmla="*/ 1192 w 2384"/>
                  <a:gd name="T111" fmla="*/ 0 h 2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4" h="2384">
                    <a:moveTo>
                      <a:pt x="1182" y="2384"/>
                    </a:moveTo>
                    <a:cubicBezTo>
                      <a:pt x="1166" y="2384"/>
                      <a:pt x="1149" y="2384"/>
                      <a:pt x="1133" y="2383"/>
                    </a:cubicBezTo>
                    <a:cubicBezTo>
                      <a:pt x="1134" y="2375"/>
                      <a:pt x="1134" y="2375"/>
                      <a:pt x="1134" y="2375"/>
                    </a:cubicBezTo>
                    <a:cubicBezTo>
                      <a:pt x="1150" y="2376"/>
                      <a:pt x="1166" y="2376"/>
                      <a:pt x="1182" y="2376"/>
                    </a:cubicBezTo>
                    <a:lnTo>
                      <a:pt x="1182" y="2384"/>
                    </a:lnTo>
                    <a:close/>
                    <a:moveTo>
                      <a:pt x="1230" y="2384"/>
                    </a:moveTo>
                    <a:cubicBezTo>
                      <a:pt x="1229" y="2376"/>
                      <a:pt x="1229" y="2376"/>
                      <a:pt x="1229" y="2376"/>
                    </a:cubicBezTo>
                    <a:cubicBezTo>
                      <a:pt x="1245" y="2375"/>
                      <a:pt x="1261" y="2374"/>
                      <a:pt x="1277" y="2373"/>
                    </a:cubicBezTo>
                    <a:cubicBezTo>
                      <a:pt x="1278" y="2381"/>
                      <a:pt x="1278" y="2381"/>
                      <a:pt x="1278" y="2381"/>
                    </a:cubicBezTo>
                    <a:cubicBezTo>
                      <a:pt x="1262" y="2382"/>
                      <a:pt x="1246" y="2383"/>
                      <a:pt x="1230" y="2384"/>
                    </a:cubicBezTo>
                    <a:close/>
                    <a:moveTo>
                      <a:pt x="1085" y="2379"/>
                    </a:moveTo>
                    <a:cubicBezTo>
                      <a:pt x="1069" y="2378"/>
                      <a:pt x="1053" y="2376"/>
                      <a:pt x="1038" y="2374"/>
                    </a:cubicBezTo>
                    <a:cubicBezTo>
                      <a:pt x="1039" y="2366"/>
                      <a:pt x="1039" y="2366"/>
                      <a:pt x="1039" y="2366"/>
                    </a:cubicBezTo>
                    <a:cubicBezTo>
                      <a:pt x="1054" y="2368"/>
                      <a:pt x="1070" y="2370"/>
                      <a:pt x="1086" y="2371"/>
                    </a:cubicBezTo>
                    <a:lnTo>
                      <a:pt x="1085" y="2379"/>
                    </a:lnTo>
                    <a:close/>
                    <a:moveTo>
                      <a:pt x="1326" y="2377"/>
                    </a:moveTo>
                    <a:cubicBezTo>
                      <a:pt x="1325" y="2369"/>
                      <a:pt x="1325" y="2369"/>
                      <a:pt x="1325" y="2369"/>
                    </a:cubicBezTo>
                    <a:cubicBezTo>
                      <a:pt x="1341" y="2367"/>
                      <a:pt x="1357" y="2365"/>
                      <a:pt x="1372" y="2362"/>
                    </a:cubicBezTo>
                    <a:cubicBezTo>
                      <a:pt x="1373" y="2370"/>
                      <a:pt x="1373" y="2370"/>
                      <a:pt x="1373" y="2370"/>
                    </a:cubicBezTo>
                    <a:cubicBezTo>
                      <a:pt x="1358" y="2373"/>
                      <a:pt x="1342" y="2375"/>
                      <a:pt x="1326" y="2377"/>
                    </a:cubicBezTo>
                    <a:close/>
                    <a:moveTo>
                      <a:pt x="990" y="2367"/>
                    </a:moveTo>
                    <a:cubicBezTo>
                      <a:pt x="974" y="2364"/>
                      <a:pt x="958" y="2361"/>
                      <a:pt x="943" y="2358"/>
                    </a:cubicBezTo>
                    <a:cubicBezTo>
                      <a:pt x="944" y="2350"/>
                      <a:pt x="944" y="2350"/>
                      <a:pt x="944" y="2350"/>
                    </a:cubicBezTo>
                    <a:cubicBezTo>
                      <a:pt x="960" y="2354"/>
                      <a:pt x="976" y="2357"/>
                      <a:pt x="991" y="2359"/>
                    </a:cubicBezTo>
                    <a:lnTo>
                      <a:pt x="990" y="2367"/>
                    </a:lnTo>
                    <a:close/>
                    <a:moveTo>
                      <a:pt x="1421" y="2362"/>
                    </a:moveTo>
                    <a:cubicBezTo>
                      <a:pt x="1419" y="2354"/>
                      <a:pt x="1419" y="2354"/>
                      <a:pt x="1419" y="2354"/>
                    </a:cubicBezTo>
                    <a:cubicBezTo>
                      <a:pt x="1435" y="2351"/>
                      <a:pt x="1451" y="2348"/>
                      <a:pt x="1466" y="2344"/>
                    </a:cubicBezTo>
                    <a:cubicBezTo>
                      <a:pt x="1468" y="2352"/>
                      <a:pt x="1468" y="2352"/>
                      <a:pt x="1468" y="2352"/>
                    </a:cubicBezTo>
                    <a:cubicBezTo>
                      <a:pt x="1452" y="2356"/>
                      <a:pt x="1437" y="2359"/>
                      <a:pt x="1421" y="2362"/>
                    </a:cubicBezTo>
                    <a:close/>
                    <a:moveTo>
                      <a:pt x="896" y="2347"/>
                    </a:moveTo>
                    <a:cubicBezTo>
                      <a:pt x="880" y="2343"/>
                      <a:pt x="865" y="2339"/>
                      <a:pt x="849" y="2334"/>
                    </a:cubicBezTo>
                    <a:cubicBezTo>
                      <a:pt x="852" y="2327"/>
                      <a:pt x="852" y="2327"/>
                      <a:pt x="852" y="2327"/>
                    </a:cubicBezTo>
                    <a:cubicBezTo>
                      <a:pt x="867" y="2331"/>
                      <a:pt x="882" y="2335"/>
                      <a:pt x="898" y="2339"/>
                    </a:cubicBezTo>
                    <a:lnTo>
                      <a:pt x="896" y="2347"/>
                    </a:lnTo>
                    <a:close/>
                    <a:moveTo>
                      <a:pt x="1515" y="2340"/>
                    </a:moveTo>
                    <a:cubicBezTo>
                      <a:pt x="1512" y="2332"/>
                      <a:pt x="1512" y="2332"/>
                      <a:pt x="1512" y="2332"/>
                    </a:cubicBezTo>
                    <a:cubicBezTo>
                      <a:pt x="1528" y="2328"/>
                      <a:pt x="1543" y="2323"/>
                      <a:pt x="1558" y="2318"/>
                    </a:cubicBezTo>
                    <a:cubicBezTo>
                      <a:pt x="1561" y="2326"/>
                      <a:pt x="1561" y="2326"/>
                      <a:pt x="1561" y="2326"/>
                    </a:cubicBezTo>
                    <a:cubicBezTo>
                      <a:pt x="1545" y="2331"/>
                      <a:pt x="1530" y="2336"/>
                      <a:pt x="1515" y="2340"/>
                    </a:cubicBezTo>
                    <a:close/>
                    <a:moveTo>
                      <a:pt x="804" y="2319"/>
                    </a:moveTo>
                    <a:cubicBezTo>
                      <a:pt x="788" y="2314"/>
                      <a:pt x="773" y="2309"/>
                      <a:pt x="758" y="2303"/>
                    </a:cubicBezTo>
                    <a:cubicBezTo>
                      <a:pt x="761" y="2295"/>
                      <a:pt x="761" y="2295"/>
                      <a:pt x="761" y="2295"/>
                    </a:cubicBezTo>
                    <a:cubicBezTo>
                      <a:pt x="776" y="2301"/>
                      <a:pt x="791" y="2307"/>
                      <a:pt x="806" y="2312"/>
                    </a:cubicBezTo>
                    <a:lnTo>
                      <a:pt x="804" y="2319"/>
                    </a:lnTo>
                    <a:close/>
                    <a:moveTo>
                      <a:pt x="1606" y="2310"/>
                    </a:moveTo>
                    <a:cubicBezTo>
                      <a:pt x="1603" y="2303"/>
                      <a:pt x="1603" y="2303"/>
                      <a:pt x="1603" y="2303"/>
                    </a:cubicBezTo>
                    <a:cubicBezTo>
                      <a:pt x="1618" y="2297"/>
                      <a:pt x="1633" y="2291"/>
                      <a:pt x="1648" y="2285"/>
                    </a:cubicBezTo>
                    <a:cubicBezTo>
                      <a:pt x="1651" y="2293"/>
                      <a:pt x="1651" y="2293"/>
                      <a:pt x="1651" y="2293"/>
                    </a:cubicBezTo>
                    <a:cubicBezTo>
                      <a:pt x="1636" y="2299"/>
                      <a:pt x="1621" y="2305"/>
                      <a:pt x="1606" y="2310"/>
                    </a:cubicBezTo>
                    <a:close/>
                    <a:moveTo>
                      <a:pt x="714" y="2284"/>
                    </a:moveTo>
                    <a:cubicBezTo>
                      <a:pt x="699" y="2278"/>
                      <a:pt x="684" y="2271"/>
                      <a:pt x="670" y="2264"/>
                    </a:cubicBezTo>
                    <a:cubicBezTo>
                      <a:pt x="673" y="2257"/>
                      <a:pt x="673" y="2257"/>
                      <a:pt x="673" y="2257"/>
                    </a:cubicBezTo>
                    <a:cubicBezTo>
                      <a:pt x="688" y="2264"/>
                      <a:pt x="702" y="2271"/>
                      <a:pt x="717" y="2277"/>
                    </a:cubicBezTo>
                    <a:lnTo>
                      <a:pt x="714" y="2284"/>
                    </a:lnTo>
                    <a:close/>
                    <a:moveTo>
                      <a:pt x="1695" y="2273"/>
                    </a:moveTo>
                    <a:cubicBezTo>
                      <a:pt x="1691" y="2266"/>
                      <a:pt x="1691" y="2266"/>
                      <a:pt x="1691" y="2266"/>
                    </a:cubicBezTo>
                    <a:cubicBezTo>
                      <a:pt x="1706" y="2259"/>
                      <a:pt x="1720" y="2252"/>
                      <a:pt x="1734" y="2245"/>
                    </a:cubicBezTo>
                    <a:cubicBezTo>
                      <a:pt x="1738" y="2252"/>
                      <a:pt x="1738" y="2252"/>
                      <a:pt x="1738" y="2252"/>
                    </a:cubicBezTo>
                    <a:cubicBezTo>
                      <a:pt x="1724" y="2259"/>
                      <a:pt x="1709" y="2266"/>
                      <a:pt x="1695" y="2273"/>
                    </a:cubicBezTo>
                    <a:close/>
                    <a:moveTo>
                      <a:pt x="627" y="2242"/>
                    </a:moveTo>
                    <a:cubicBezTo>
                      <a:pt x="613" y="2234"/>
                      <a:pt x="599" y="2226"/>
                      <a:pt x="585" y="2218"/>
                    </a:cubicBezTo>
                    <a:cubicBezTo>
                      <a:pt x="589" y="2211"/>
                      <a:pt x="589" y="2211"/>
                      <a:pt x="589" y="2211"/>
                    </a:cubicBezTo>
                    <a:cubicBezTo>
                      <a:pt x="603" y="2220"/>
                      <a:pt x="617" y="2227"/>
                      <a:pt x="631" y="2235"/>
                    </a:cubicBezTo>
                    <a:lnTo>
                      <a:pt x="627" y="2242"/>
                    </a:lnTo>
                    <a:close/>
                    <a:moveTo>
                      <a:pt x="1780" y="2229"/>
                    </a:moveTo>
                    <a:cubicBezTo>
                      <a:pt x="1776" y="2222"/>
                      <a:pt x="1776" y="2222"/>
                      <a:pt x="1776" y="2222"/>
                    </a:cubicBezTo>
                    <a:cubicBezTo>
                      <a:pt x="1790" y="2214"/>
                      <a:pt x="1804" y="2206"/>
                      <a:pt x="1817" y="2198"/>
                    </a:cubicBezTo>
                    <a:cubicBezTo>
                      <a:pt x="1821" y="2205"/>
                      <a:pt x="1821" y="2205"/>
                      <a:pt x="1821" y="2205"/>
                    </a:cubicBezTo>
                    <a:cubicBezTo>
                      <a:pt x="1808" y="2213"/>
                      <a:pt x="1794" y="2221"/>
                      <a:pt x="1780" y="2229"/>
                    </a:cubicBezTo>
                    <a:close/>
                    <a:moveTo>
                      <a:pt x="544" y="2193"/>
                    </a:moveTo>
                    <a:cubicBezTo>
                      <a:pt x="531" y="2184"/>
                      <a:pt x="517" y="2175"/>
                      <a:pt x="504" y="2166"/>
                    </a:cubicBezTo>
                    <a:cubicBezTo>
                      <a:pt x="509" y="2159"/>
                      <a:pt x="509" y="2159"/>
                      <a:pt x="509" y="2159"/>
                    </a:cubicBezTo>
                    <a:cubicBezTo>
                      <a:pt x="522" y="2169"/>
                      <a:pt x="535" y="2178"/>
                      <a:pt x="548" y="2186"/>
                    </a:cubicBezTo>
                    <a:lnTo>
                      <a:pt x="544" y="2193"/>
                    </a:lnTo>
                    <a:close/>
                    <a:moveTo>
                      <a:pt x="1862" y="2178"/>
                    </a:moveTo>
                    <a:cubicBezTo>
                      <a:pt x="1857" y="2172"/>
                      <a:pt x="1857" y="2172"/>
                      <a:pt x="1857" y="2172"/>
                    </a:cubicBezTo>
                    <a:cubicBezTo>
                      <a:pt x="1870" y="2163"/>
                      <a:pt x="1883" y="2153"/>
                      <a:pt x="1896" y="2144"/>
                    </a:cubicBezTo>
                    <a:cubicBezTo>
                      <a:pt x="1901" y="2150"/>
                      <a:pt x="1901" y="2150"/>
                      <a:pt x="1901" y="2150"/>
                    </a:cubicBezTo>
                    <a:cubicBezTo>
                      <a:pt x="1888" y="2160"/>
                      <a:pt x="1875" y="2169"/>
                      <a:pt x="1862" y="2178"/>
                    </a:cubicBezTo>
                    <a:close/>
                    <a:moveTo>
                      <a:pt x="465" y="2137"/>
                    </a:moveTo>
                    <a:cubicBezTo>
                      <a:pt x="453" y="2128"/>
                      <a:pt x="440" y="2117"/>
                      <a:pt x="428" y="2107"/>
                    </a:cubicBezTo>
                    <a:cubicBezTo>
                      <a:pt x="433" y="2101"/>
                      <a:pt x="433" y="2101"/>
                      <a:pt x="433" y="2101"/>
                    </a:cubicBezTo>
                    <a:cubicBezTo>
                      <a:pt x="445" y="2111"/>
                      <a:pt x="458" y="2121"/>
                      <a:pt x="470" y="2131"/>
                    </a:cubicBezTo>
                    <a:lnTo>
                      <a:pt x="465" y="2137"/>
                    </a:lnTo>
                    <a:close/>
                    <a:moveTo>
                      <a:pt x="1939" y="2121"/>
                    </a:moveTo>
                    <a:cubicBezTo>
                      <a:pt x="1934" y="2115"/>
                      <a:pt x="1934" y="2115"/>
                      <a:pt x="1934" y="2115"/>
                    </a:cubicBezTo>
                    <a:cubicBezTo>
                      <a:pt x="1946" y="2105"/>
                      <a:pt x="1959" y="2094"/>
                      <a:pt x="1971" y="2084"/>
                    </a:cubicBezTo>
                    <a:cubicBezTo>
                      <a:pt x="1976" y="2090"/>
                      <a:pt x="1976" y="2090"/>
                      <a:pt x="1976" y="2090"/>
                    </a:cubicBezTo>
                    <a:cubicBezTo>
                      <a:pt x="1964" y="2101"/>
                      <a:pt x="1951" y="2111"/>
                      <a:pt x="1939" y="2121"/>
                    </a:cubicBezTo>
                    <a:close/>
                    <a:moveTo>
                      <a:pt x="392" y="2075"/>
                    </a:moveTo>
                    <a:cubicBezTo>
                      <a:pt x="380" y="2065"/>
                      <a:pt x="368" y="2054"/>
                      <a:pt x="356" y="2042"/>
                    </a:cubicBezTo>
                    <a:cubicBezTo>
                      <a:pt x="362" y="2037"/>
                      <a:pt x="362" y="2037"/>
                      <a:pt x="362" y="2037"/>
                    </a:cubicBezTo>
                    <a:cubicBezTo>
                      <a:pt x="373" y="2048"/>
                      <a:pt x="385" y="2059"/>
                      <a:pt x="397" y="2070"/>
                    </a:cubicBezTo>
                    <a:lnTo>
                      <a:pt x="392" y="2075"/>
                    </a:lnTo>
                    <a:close/>
                    <a:moveTo>
                      <a:pt x="2011" y="2058"/>
                    </a:moveTo>
                    <a:cubicBezTo>
                      <a:pt x="2006" y="2052"/>
                      <a:pt x="2006" y="2052"/>
                      <a:pt x="2006" y="2052"/>
                    </a:cubicBezTo>
                    <a:cubicBezTo>
                      <a:pt x="2018" y="2041"/>
                      <a:pt x="2029" y="2030"/>
                      <a:pt x="2040" y="2018"/>
                    </a:cubicBezTo>
                    <a:cubicBezTo>
                      <a:pt x="2046" y="2024"/>
                      <a:pt x="2046" y="2024"/>
                      <a:pt x="2046" y="2024"/>
                    </a:cubicBezTo>
                    <a:cubicBezTo>
                      <a:pt x="2035" y="2035"/>
                      <a:pt x="2023" y="2047"/>
                      <a:pt x="2011" y="2058"/>
                    </a:cubicBezTo>
                    <a:close/>
                    <a:moveTo>
                      <a:pt x="323" y="2008"/>
                    </a:moveTo>
                    <a:cubicBezTo>
                      <a:pt x="312" y="1996"/>
                      <a:pt x="301" y="1984"/>
                      <a:pt x="291" y="1972"/>
                    </a:cubicBezTo>
                    <a:cubicBezTo>
                      <a:pt x="297" y="1967"/>
                      <a:pt x="297" y="1967"/>
                      <a:pt x="297" y="1967"/>
                    </a:cubicBezTo>
                    <a:cubicBezTo>
                      <a:pt x="307" y="1979"/>
                      <a:pt x="318" y="1991"/>
                      <a:pt x="329" y="2003"/>
                    </a:cubicBezTo>
                    <a:lnTo>
                      <a:pt x="323" y="2008"/>
                    </a:lnTo>
                    <a:close/>
                    <a:moveTo>
                      <a:pt x="2079" y="1989"/>
                    </a:moveTo>
                    <a:cubicBezTo>
                      <a:pt x="2073" y="1983"/>
                      <a:pt x="2073" y="1983"/>
                      <a:pt x="2073" y="1983"/>
                    </a:cubicBezTo>
                    <a:cubicBezTo>
                      <a:pt x="2083" y="1972"/>
                      <a:pt x="2094" y="1959"/>
                      <a:pt x="2104" y="1947"/>
                    </a:cubicBezTo>
                    <a:cubicBezTo>
                      <a:pt x="2110" y="1952"/>
                      <a:pt x="2110" y="1952"/>
                      <a:pt x="2110" y="1952"/>
                    </a:cubicBezTo>
                    <a:cubicBezTo>
                      <a:pt x="2100" y="1965"/>
                      <a:pt x="2089" y="1977"/>
                      <a:pt x="2079" y="1989"/>
                    </a:cubicBezTo>
                    <a:close/>
                    <a:moveTo>
                      <a:pt x="260" y="1935"/>
                    </a:moveTo>
                    <a:cubicBezTo>
                      <a:pt x="250" y="1923"/>
                      <a:pt x="240" y="1910"/>
                      <a:pt x="231" y="1897"/>
                    </a:cubicBezTo>
                    <a:cubicBezTo>
                      <a:pt x="237" y="1892"/>
                      <a:pt x="237" y="1892"/>
                      <a:pt x="237" y="1892"/>
                    </a:cubicBezTo>
                    <a:cubicBezTo>
                      <a:pt x="246" y="1905"/>
                      <a:pt x="256" y="1918"/>
                      <a:pt x="266" y="1930"/>
                    </a:cubicBezTo>
                    <a:lnTo>
                      <a:pt x="260" y="1935"/>
                    </a:lnTo>
                    <a:close/>
                    <a:moveTo>
                      <a:pt x="2140" y="1915"/>
                    </a:moveTo>
                    <a:cubicBezTo>
                      <a:pt x="2134" y="1910"/>
                      <a:pt x="2134" y="1910"/>
                      <a:pt x="2134" y="1910"/>
                    </a:cubicBezTo>
                    <a:cubicBezTo>
                      <a:pt x="2143" y="1897"/>
                      <a:pt x="2153" y="1884"/>
                      <a:pt x="2162" y="1871"/>
                    </a:cubicBezTo>
                    <a:cubicBezTo>
                      <a:pt x="2169" y="1876"/>
                      <a:pt x="2169" y="1876"/>
                      <a:pt x="2169" y="1876"/>
                    </a:cubicBezTo>
                    <a:cubicBezTo>
                      <a:pt x="2159" y="1889"/>
                      <a:pt x="2150" y="1902"/>
                      <a:pt x="2140" y="1915"/>
                    </a:cubicBezTo>
                    <a:close/>
                    <a:moveTo>
                      <a:pt x="203" y="1858"/>
                    </a:moveTo>
                    <a:cubicBezTo>
                      <a:pt x="194" y="1845"/>
                      <a:pt x="185" y="1831"/>
                      <a:pt x="177" y="1817"/>
                    </a:cubicBezTo>
                    <a:cubicBezTo>
                      <a:pt x="184" y="1813"/>
                      <a:pt x="184" y="1813"/>
                      <a:pt x="184" y="1813"/>
                    </a:cubicBezTo>
                    <a:cubicBezTo>
                      <a:pt x="192" y="1827"/>
                      <a:pt x="201" y="1840"/>
                      <a:pt x="210" y="1853"/>
                    </a:cubicBezTo>
                    <a:lnTo>
                      <a:pt x="203" y="1858"/>
                    </a:lnTo>
                    <a:close/>
                    <a:moveTo>
                      <a:pt x="2195" y="1836"/>
                    </a:moveTo>
                    <a:cubicBezTo>
                      <a:pt x="2189" y="1831"/>
                      <a:pt x="2189" y="1831"/>
                      <a:pt x="2189" y="1831"/>
                    </a:cubicBezTo>
                    <a:cubicBezTo>
                      <a:pt x="2197" y="1818"/>
                      <a:pt x="2206" y="1804"/>
                      <a:pt x="2214" y="1791"/>
                    </a:cubicBezTo>
                    <a:cubicBezTo>
                      <a:pt x="2221" y="1795"/>
                      <a:pt x="2221" y="1795"/>
                      <a:pt x="2221" y="1795"/>
                    </a:cubicBezTo>
                    <a:cubicBezTo>
                      <a:pt x="2213" y="1808"/>
                      <a:pt x="2204" y="1822"/>
                      <a:pt x="2195" y="1836"/>
                    </a:cubicBezTo>
                    <a:close/>
                    <a:moveTo>
                      <a:pt x="152" y="1776"/>
                    </a:moveTo>
                    <a:cubicBezTo>
                      <a:pt x="145" y="1762"/>
                      <a:pt x="137" y="1748"/>
                      <a:pt x="130" y="1734"/>
                    </a:cubicBezTo>
                    <a:cubicBezTo>
                      <a:pt x="137" y="1730"/>
                      <a:pt x="137" y="1730"/>
                      <a:pt x="137" y="1730"/>
                    </a:cubicBezTo>
                    <a:cubicBezTo>
                      <a:pt x="144" y="1744"/>
                      <a:pt x="152" y="1758"/>
                      <a:pt x="159" y="1772"/>
                    </a:cubicBezTo>
                    <a:lnTo>
                      <a:pt x="152" y="1776"/>
                    </a:lnTo>
                    <a:close/>
                    <a:moveTo>
                      <a:pt x="2244" y="1753"/>
                    </a:moveTo>
                    <a:cubicBezTo>
                      <a:pt x="2237" y="1749"/>
                      <a:pt x="2237" y="1749"/>
                      <a:pt x="2237" y="1749"/>
                    </a:cubicBezTo>
                    <a:cubicBezTo>
                      <a:pt x="2245" y="1735"/>
                      <a:pt x="2252" y="1720"/>
                      <a:pt x="2259" y="1706"/>
                    </a:cubicBezTo>
                    <a:cubicBezTo>
                      <a:pt x="2266" y="1710"/>
                      <a:pt x="2266" y="1710"/>
                      <a:pt x="2266" y="1710"/>
                    </a:cubicBezTo>
                    <a:cubicBezTo>
                      <a:pt x="2259" y="1724"/>
                      <a:pt x="2252" y="1738"/>
                      <a:pt x="2244" y="1753"/>
                    </a:cubicBezTo>
                    <a:close/>
                    <a:moveTo>
                      <a:pt x="109" y="1690"/>
                    </a:moveTo>
                    <a:cubicBezTo>
                      <a:pt x="102" y="1676"/>
                      <a:pt x="96" y="1661"/>
                      <a:pt x="89" y="1646"/>
                    </a:cubicBezTo>
                    <a:cubicBezTo>
                      <a:pt x="97" y="1643"/>
                      <a:pt x="97" y="1643"/>
                      <a:pt x="97" y="1643"/>
                    </a:cubicBezTo>
                    <a:cubicBezTo>
                      <a:pt x="103" y="1658"/>
                      <a:pt x="109" y="1673"/>
                      <a:pt x="116" y="1687"/>
                    </a:cubicBezTo>
                    <a:lnTo>
                      <a:pt x="109" y="1690"/>
                    </a:lnTo>
                    <a:close/>
                    <a:moveTo>
                      <a:pt x="2286" y="1666"/>
                    </a:moveTo>
                    <a:cubicBezTo>
                      <a:pt x="2279" y="1662"/>
                      <a:pt x="2279" y="1662"/>
                      <a:pt x="2279" y="1662"/>
                    </a:cubicBezTo>
                    <a:cubicBezTo>
                      <a:pt x="2285" y="1648"/>
                      <a:pt x="2291" y="1633"/>
                      <a:pt x="2297" y="1618"/>
                    </a:cubicBezTo>
                    <a:cubicBezTo>
                      <a:pt x="2304" y="1621"/>
                      <a:pt x="2304" y="1621"/>
                      <a:pt x="2304" y="1621"/>
                    </a:cubicBezTo>
                    <a:cubicBezTo>
                      <a:pt x="2299" y="1636"/>
                      <a:pt x="2292" y="1651"/>
                      <a:pt x="2286" y="1666"/>
                    </a:cubicBezTo>
                    <a:close/>
                    <a:moveTo>
                      <a:pt x="72" y="1601"/>
                    </a:moveTo>
                    <a:cubicBezTo>
                      <a:pt x="67" y="1586"/>
                      <a:pt x="61" y="1571"/>
                      <a:pt x="56" y="1556"/>
                    </a:cubicBezTo>
                    <a:cubicBezTo>
                      <a:pt x="64" y="1553"/>
                      <a:pt x="64" y="1553"/>
                      <a:pt x="64" y="1553"/>
                    </a:cubicBezTo>
                    <a:cubicBezTo>
                      <a:pt x="69" y="1569"/>
                      <a:pt x="74" y="1584"/>
                      <a:pt x="80" y="1599"/>
                    </a:cubicBezTo>
                    <a:lnTo>
                      <a:pt x="72" y="1601"/>
                    </a:lnTo>
                    <a:close/>
                    <a:moveTo>
                      <a:pt x="2321" y="1576"/>
                    </a:moveTo>
                    <a:cubicBezTo>
                      <a:pt x="2313" y="1573"/>
                      <a:pt x="2313" y="1573"/>
                      <a:pt x="2313" y="1573"/>
                    </a:cubicBezTo>
                    <a:cubicBezTo>
                      <a:pt x="2318" y="1558"/>
                      <a:pt x="2323" y="1543"/>
                      <a:pt x="2328" y="1527"/>
                    </a:cubicBezTo>
                    <a:cubicBezTo>
                      <a:pt x="2335" y="1530"/>
                      <a:pt x="2335" y="1530"/>
                      <a:pt x="2335" y="1530"/>
                    </a:cubicBezTo>
                    <a:cubicBezTo>
                      <a:pt x="2331" y="1545"/>
                      <a:pt x="2326" y="1560"/>
                      <a:pt x="2321" y="1576"/>
                    </a:cubicBezTo>
                    <a:close/>
                    <a:moveTo>
                      <a:pt x="43" y="1510"/>
                    </a:moveTo>
                    <a:cubicBezTo>
                      <a:pt x="38" y="1494"/>
                      <a:pt x="34" y="1479"/>
                      <a:pt x="31" y="1463"/>
                    </a:cubicBezTo>
                    <a:cubicBezTo>
                      <a:pt x="39" y="1461"/>
                      <a:pt x="39" y="1461"/>
                      <a:pt x="39" y="1461"/>
                    </a:cubicBezTo>
                    <a:cubicBezTo>
                      <a:pt x="42" y="1477"/>
                      <a:pt x="46" y="1492"/>
                      <a:pt x="50" y="1508"/>
                    </a:cubicBezTo>
                    <a:lnTo>
                      <a:pt x="43" y="1510"/>
                    </a:lnTo>
                    <a:close/>
                    <a:moveTo>
                      <a:pt x="2348" y="1483"/>
                    </a:moveTo>
                    <a:cubicBezTo>
                      <a:pt x="2340" y="1481"/>
                      <a:pt x="2340" y="1481"/>
                      <a:pt x="2340" y="1481"/>
                    </a:cubicBezTo>
                    <a:cubicBezTo>
                      <a:pt x="2344" y="1466"/>
                      <a:pt x="2348" y="1450"/>
                      <a:pt x="2351" y="1435"/>
                    </a:cubicBezTo>
                    <a:cubicBezTo>
                      <a:pt x="2359" y="1436"/>
                      <a:pt x="2359" y="1436"/>
                      <a:pt x="2359" y="1436"/>
                    </a:cubicBezTo>
                    <a:cubicBezTo>
                      <a:pt x="2356" y="1452"/>
                      <a:pt x="2352" y="1468"/>
                      <a:pt x="2348" y="1483"/>
                    </a:cubicBezTo>
                    <a:close/>
                    <a:moveTo>
                      <a:pt x="21" y="1416"/>
                    </a:moveTo>
                    <a:cubicBezTo>
                      <a:pt x="18" y="1400"/>
                      <a:pt x="15" y="1384"/>
                      <a:pt x="13" y="1369"/>
                    </a:cubicBezTo>
                    <a:cubicBezTo>
                      <a:pt x="21" y="1367"/>
                      <a:pt x="21" y="1367"/>
                      <a:pt x="21" y="1367"/>
                    </a:cubicBezTo>
                    <a:cubicBezTo>
                      <a:pt x="23" y="1383"/>
                      <a:pt x="26" y="1399"/>
                      <a:pt x="29" y="1415"/>
                    </a:cubicBezTo>
                    <a:lnTo>
                      <a:pt x="21" y="1416"/>
                    </a:lnTo>
                    <a:close/>
                    <a:moveTo>
                      <a:pt x="2368" y="1389"/>
                    </a:moveTo>
                    <a:cubicBezTo>
                      <a:pt x="2360" y="1388"/>
                      <a:pt x="2360" y="1388"/>
                      <a:pt x="2360" y="1388"/>
                    </a:cubicBezTo>
                    <a:cubicBezTo>
                      <a:pt x="2362" y="1372"/>
                      <a:pt x="2365" y="1356"/>
                      <a:pt x="2367" y="1340"/>
                    </a:cubicBezTo>
                    <a:cubicBezTo>
                      <a:pt x="2375" y="1341"/>
                      <a:pt x="2375" y="1341"/>
                      <a:pt x="2375" y="1341"/>
                    </a:cubicBezTo>
                    <a:cubicBezTo>
                      <a:pt x="2373" y="1357"/>
                      <a:pt x="2370" y="1373"/>
                      <a:pt x="2368" y="1389"/>
                    </a:cubicBezTo>
                    <a:close/>
                    <a:moveTo>
                      <a:pt x="7" y="1321"/>
                    </a:moveTo>
                    <a:cubicBezTo>
                      <a:pt x="5" y="1305"/>
                      <a:pt x="4" y="1289"/>
                      <a:pt x="3" y="1273"/>
                    </a:cubicBezTo>
                    <a:cubicBezTo>
                      <a:pt x="11" y="1272"/>
                      <a:pt x="11" y="1272"/>
                      <a:pt x="11" y="1272"/>
                    </a:cubicBezTo>
                    <a:cubicBezTo>
                      <a:pt x="12" y="1288"/>
                      <a:pt x="13" y="1304"/>
                      <a:pt x="15" y="1320"/>
                    </a:cubicBezTo>
                    <a:lnTo>
                      <a:pt x="7" y="1321"/>
                    </a:lnTo>
                    <a:close/>
                    <a:moveTo>
                      <a:pt x="2380" y="1293"/>
                    </a:moveTo>
                    <a:cubicBezTo>
                      <a:pt x="2372" y="1293"/>
                      <a:pt x="2372" y="1293"/>
                      <a:pt x="2372" y="1293"/>
                    </a:cubicBezTo>
                    <a:cubicBezTo>
                      <a:pt x="2373" y="1277"/>
                      <a:pt x="2374" y="1261"/>
                      <a:pt x="2375" y="1245"/>
                    </a:cubicBezTo>
                    <a:cubicBezTo>
                      <a:pt x="2383" y="1245"/>
                      <a:pt x="2383" y="1245"/>
                      <a:pt x="2383" y="1245"/>
                    </a:cubicBezTo>
                    <a:cubicBezTo>
                      <a:pt x="2382" y="1261"/>
                      <a:pt x="2381" y="1278"/>
                      <a:pt x="2380" y="1293"/>
                    </a:cubicBezTo>
                    <a:close/>
                    <a:moveTo>
                      <a:pt x="0" y="1225"/>
                    </a:moveTo>
                    <a:cubicBezTo>
                      <a:pt x="0" y="1214"/>
                      <a:pt x="0" y="1203"/>
                      <a:pt x="0" y="1192"/>
                    </a:cubicBezTo>
                    <a:cubicBezTo>
                      <a:pt x="0" y="1187"/>
                      <a:pt x="0" y="1182"/>
                      <a:pt x="0" y="1177"/>
                    </a:cubicBezTo>
                    <a:cubicBezTo>
                      <a:pt x="8" y="1177"/>
                      <a:pt x="8" y="1177"/>
                      <a:pt x="8" y="1177"/>
                    </a:cubicBezTo>
                    <a:cubicBezTo>
                      <a:pt x="8" y="1182"/>
                      <a:pt x="8" y="1187"/>
                      <a:pt x="8" y="1192"/>
                    </a:cubicBezTo>
                    <a:cubicBezTo>
                      <a:pt x="8" y="1203"/>
                      <a:pt x="8" y="1214"/>
                      <a:pt x="8" y="1225"/>
                    </a:cubicBezTo>
                    <a:lnTo>
                      <a:pt x="0" y="1225"/>
                    </a:lnTo>
                    <a:close/>
                    <a:moveTo>
                      <a:pt x="2384" y="1197"/>
                    </a:moveTo>
                    <a:cubicBezTo>
                      <a:pt x="2376" y="1197"/>
                      <a:pt x="2376" y="1197"/>
                      <a:pt x="2376" y="1197"/>
                    </a:cubicBezTo>
                    <a:cubicBezTo>
                      <a:pt x="2376" y="1192"/>
                      <a:pt x="2376" y="1192"/>
                      <a:pt x="2376" y="1192"/>
                    </a:cubicBezTo>
                    <a:cubicBezTo>
                      <a:pt x="2376" y="1178"/>
                      <a:pt x="2376" y="1164"/>
                      <a:pt x="2375" y="1149"/>
                    </a:cubicBezTo>
                    <a:cubicBezTo>
                      <a:pt x="2383" y="1149"/>
                      <a:pt x="2383" y="1149"/>
                      <a:pt x="2383" y="1149"/>
                    </a:cubicBezTo>
                    <a:cubicBezTo>
                      <a:pt x="2384" y="1163"/>
                      <a:pt x="2384" y="1178"/>
                      <a:pt x="2384" y="1192"/>
                    </a:cubicBezTo>
                    <a:lnTo>
                      <a:pt x="2384" y="1197"/>
                    </a:lnTo>
                    <a:close/>
                    <a:moveTo>
                      <a:pt x="10" y="1129"/>
                    </a:moveTo>
                    <a:cubicBezTo>
                      <a:pt x="2" y="1128"/>
                      <a:pt x="2" y="1128"/>
                      <a:pt x="2" y="1128"/>
                    </a:cubicBezTo>
                    <a:cubicBezTo>
                      <a:pt x="2" y="1112"/>
                      <a:pt x="4" y="1096"/>
                      <a:pt x="5" y="1080"/>
                    </a:cubicBezTo>
                    <a:cubicBezTo>
                      <a:pt x="13" y="1081"/>
                      <a:pt x="13" y="1081"/>
                      <a:pt x="13" y="1081"/>
                    </a:cubicBezTo>
                    <a:cubicBezTo>
                      <a:pt x="12" y="1097"/>
                      <a:pt x="10" y="1113"/>
                      <a:pt x="10" y="1129"/>
                    </a:cubicBezTo>
                    <a:close/>
                    <a:moveTo>
                      <a:pt x="2372" y="1102"/>
                    </a:moveTo>
                    <a:cubicBezTo>
                      <a:pt x="2371" y="1086"/>
                      <a:pt x="2370" y="1070"/>
                      <a:pt x="2368" y="1054"/>
                    </a:cubicBezTo>
                    <a:cubicBezTo>
                      <a:pt x="2376" y="1053"/>
                      <a:pt x="2376" y="1053"/>
                      <a:pt x="2376" y="1053"/>
                    </a:cubicBezTo>
                    <a:cubicBezTo>
                      <a:pt x="2378" y="1069"/>
                      <a:pt x="2379" y="1085"/>
                      <a:pt x="2380" y="1101"/>
                    </a:cubicBezTo>
                    <a:lnTo>
                      <a:pt x="2372" y="1102"/>
                    </a:lnTo>
                    <a:close/>
                    <a:moveTo>
                      <a:pt x="18" y="1034"/>
                    </a:moveTo>
                    <a:cubicBezTo>
                      <a:pt x="10" y="1033"/>
                      <a:pt x="10" y="1033"/>
                      <a:pt x="10" y="1033"/>
                    </a:cubicBezTo>
                    <a:cubicBezTo>
                      <a:pt x="13" y="1017"/>
                      <a:pt x="15" y="1001"/>
                      <a:pt x="18" y="985"/>
                    </a:cubicBezTo>
                    <a:cubicBezTo>
                      <a:pt x="26" y="986"/>
                      <a:pt x="26" y="986"/>
                      <a:pt x="26" y="986"/>
                    </a:cubicBezTo>
                    <a:cubicBezTo>
                      <a:pt x="23" y="1002"/>
                      <a:pt x="21" y="1018"/>
                      <a:pt x="18" y="1034"/>
                    </a:cubicBezTo>
                    <a:close/>
                    <a:moveTo>
                      <a:pt x="2361" y="1007"/>
                    </a:moveTo>
                    <a:cubicBezTo>
                      <a:pt x="2359" y="991"/>
                      <a:pt x="2356" y="975"/>
                      <a:pt x="2353" y="960"/>
                    </a:cubicBezTo>
                    <a:cubicBezTo>
                      <a:pt x="2361" y="958"/>
                      <a:pt x="2361" y="958"/>
                      <a:pt x="2361" y="958"/>
                    </a:cubicBezTo>
                    <a:cubicBezTo>
                      <a:pt x="2364" y="974"/>
                      <a:pt x="2367" y="990"/>
                      <a:pt x="2369" y="1005"/>
                    </a:cubicBezTo>
                    <a:lnTo>
                      <a:pt x="2361" y="1007"/>
                    </a:lnTo>
                    <a:close/>
                    <a:moveTo>
                      <a:pt x="35" y="940"/>
                    </a:moveTo>
                    <a:cubicBezTo>
                      <a:pt x="27" y="938"/>
                      <a:pt x="27" y="938"/>
                      <a:pt x="27" y="938"/>
                    </a:cubicBezTo>
                    <a:cubicBezTo>
                      <a:pt x="30" y="922"/>
                      <a:pt x="34" y="906"/>
                      <a:pt x="38" y="891"/>
                    </a:cubicBezTo>
                    <a:cubicBezTo>
                      <a:pt x="46" y="893"/>
                      <a:pt x="46" y="893"/>
                      <a:pt x="46" y="893"/>
                    </a:cubicBezTo>
                    <a:cubicBezTo>
                      <a:pt x="42" y="908"/>
                      <a:pt x="38" y="924"/>
                      <a:pt x="35" y="940"/>
                    </a:cubicBezTo>
                    <a:close/>
                    <a:moveTo>
                      <a:pt x="2343" y="913"/>
                    </a:moveTo>
                    <a:cubicBezTo>
                      <a:pt x="2339" y="897"/>
                      <a:pt x="2335" y="882"/>
                      <a:pt x="2331" y="867"/>
                    </a:cubicBezTo>
                    <a:cubicBezTo>
                      <a:pt x="2338" y="864"/>
                      <a:pt x="2338" y="864"/>
                      <a:pt x="2338" y="864"/>
                    </a:cubicBezTo>
                    <a:cubicBezTo>
                      <a:pt x="2343" y="880"/>
                      <a:pt x="2347" y="896"/>
                      <a:pt x="2351" y="911"/>
                    </a:cubicBezTo>
                    <a:lnTo>
                      <a:pt x="2343" y="913"/>
                    </a:lnTo>
                    <a:close/>
                    <a:moveTo>
                      <a:pt x="59" y="847"/>
                    </a:moveTo>
                    <a:cubicBezTo>
                      <a:pt x="51" y="845"/>
                      <a:pt x="51" y="845"/>
                      <a:pt x="51" y="845"/>
                    </a:cubicBezTo>
                    <a:cubicBezTo>
                      <a:pt x="56" y="829"/>
                      <a:pt x="61" y="814"/>
                      <a:pt x="66" y="799"/>
                    </a:cubicBezTo>
                    <a:cubicBezTo>
                      <a:pt x="74" y="801"/>
                      <a:pt x="74" y="801"/>
                      <a:pt x="74" y="801"/>
                    </a:cubicBezTo>
                    <a:cubicBezTo>
                      <a:pt x="69" y="816"/>
                      <a:pt x="64" y="832"/>
                      <a:pt x="59" y="847"/>
                    </a:cubicBezTo>
                    <a:close/>
                    <a:moveTo>
                      <a:pt x="2317" y="821"/>
                    </a:moveTo>
                    <a:cubicBezTo>
                      <a:pt x="2312" y="806"/>
                      <a:pt x="2306" y="791"/>
                      <a:pt x="2301" y="776"/>
                    </a:cubicBezTo>
                    <a:cubicBezTo>
                      <a:pt x="2308" y="773"/>
                      <a:pt x="2308" y="773"/>
                      <a:pt x="2308" y="773"/>
                    </a:cubicBezTo>
                    <a:cubicBezTo>
                      <a:pt x="2314" y="788"/>
                      <a:pt x="2319" y="803"/>
                      <a:pt x="2324" y="818"/>
                    </a:cubicBezTo>
                    <a:lnTo>
                      <a:pt x="2317" y="821"/>
                    </a:lnTo>
                    <a:close/>
                    <a:moveTo>
                      <a:pt x="91" y="756"/>
                    </a:moveTo>
                    <a:cubicBezTo>
                      <a:pt x="83" y="754"/>
                      <a:pt x="83" y="754"/>
                      <a:pt x="83" y="754"/>
                    </a:cubicBezTo>
                    <a:cubicBezTo>
                      <a:pt x="89" y="739"/>
                      <a:pt x="95" y="724"/>
                      <a:pt x="102" y="709"/>
                    </a:cubicBezTo>
                    <a:cubicBezTo>
                      <a:pt x="109" y="712"/>
                      <a:pt x="109" y="712"/>
                      <a:pt x="109" y="712"/>
                    </a:cubicBezTo>
                    <a:cubicBezTo>
                      <a:pt x="103" y="727"/>
                      <a:pt x="96" y="742"/>
                      <a:pt x="91" y="756"/>
                    </a:cubicBezTo>
                    <a:close/>
                    <a:moveTo>
                      <a:pt x="2283" y="732"/>
                    </a:moveTo>
                    <a:cubicBezTo>
                      <a:pt x="2277" y="717"/>
                      <a:pt x="2270" y="702"/>
                      <a:pt x="2264" y="688"/>
                    </a:cubicBezTo>
                    <a:cubicBezTo>
                      <a:pt x="2271" y="685"/>
                      <a:pt x="2271" y="685"/>
                      <a:pt x="2271" y="685"/>
                    </a:cubicBezTo>
                    <a:cubicBezTo>
                      <a:pt x="2278" y="699"/>
                      <a:pt x="2284" y="714"/>
                      <a:pt x="2290" y="728"/>
                    </a:cubicBezTo>
                    <a:lnTo>
                      <a:pt x="2283" y="732"/>
                    </a:lnTo>
                    <a:close/>
                    <a:moveTo>
                      <a:pt x="129" y="669"/>
                    </a:moveTo>
                    <a:cubicBezTo>
                      <a:pt x="122" y="665"/>
                      <a:pt x="122" y="665"/>
                      <a:pt x="122" y="665"/>
                    </a:cubicBezTo>
                    <a:cubicBezTo>
                      <a:pt x="129" y="651"/>
                      <a:pt x="137" y="637"/>
                      <a:pt x="145" y="623"/>
                    </a:cubicBezTo>
                    <a:cubicBezTo>
                      <a:pt x="152" y="626"/>
                      <a:pt x="152" y="626"/>
                      <a:pt x="152" y="626"/>
                    </a:cubicBezTo>
                    <a:cubicBezTo>
                      <a:pt x="144" y="640"/>
                      <a:pt x="137" y="655"/>
                      <a:pt x="129" y="669"/>
                    </a:cubicBezTo>
                    <a:close/>
                    <a:moveTo>
                      <a:pt x="2242" y="645"/>
                    </a:moveTo>
                    <a:cubicBezTo>
                      <a:pt x="2235" y="631"/>
                      <a:pt x="2227" y="617"/>
                      <a:pt x="2219" y="603"/>
                    </a:cubicBezTo>
                    <a:cubicBezTo>
                      <a:pt x="2226" y="599"/>
                      <a:pt x="2226" y="599"/>
                      <a:pt x="2226" y="599"/>
                    </a:cubicBezTo>
                    <a:cubicBezTo>
                      <a:pt x="2234" y="613"/>
                      <a:pt x="2242" y="627"/>
                      <a:pt x="2249" y="642"/>
                    </a:cubicBezTo>
                    <a:lnTo>
                      <a:pt x="2242" y="645"/>
                    </a:lnTo>
                    <a:close/>
                    <a:moveTo>
                      <a:pt x="175" y="585"/>
                    </a:moveTo>
                    <a:cubicBezTo>
                      <a:pt x="168" y="581"/>
                      <a:pt x="168" y="581"/>
                      <a:pt x="168" y="581"/>
                    </a:cubicBezTo>
                    <a:cubicBezTo>
                      <a:pt x="177" y="567"/>
                      <a:pt x="185" y="553"/>
                      <a:pt x="194" y="540"/>
                    </a:cubicBezTo>
                    <a:cubicBezTo>
                      <a:pt x="201" y="544"/>
                      <a:pt x="201" y="544"/>
                      <a:pt x="201" y="544"/>
                    </a:cubicBezTo>
                    <a:cubicBezTo>
                      <a:pt x="192" y="557"/>
                      <a:pt x="184" y="571"/>
                      <a:pt x="175" y="585"/>
                    </a:cubicBezTo>
                    <a:close/>
                    <a:moveTo>
                      <a:pt x="2195" y="562"/>
                    </a:moveTo>
                    <a:cubicBezTo>
                      <a:pt x="2186" y="549"/>
                      <a:pt x="2178" y="536"/>
                      <a:pt x="2169" y="523"/>
                    </a:cubicBezTo>
                    <a:cubicBezTo>
                      <a:pt x="2175" y="518"/>
                      <a:pt x="2175" y="518"/>
                      <a:pt x="2175" y="518"/>
                    </a:cubicBezTo>
                    <a:cubicBezTo>
                      <a:pt x="2184" y="531"/>
                      <a:pt x="2193" y="545"/>
                      <a:pt x="2202" y="558"/>
                    </a:cubicBezTo>
                    <a:lnTo>
                      <a:pt x="2195" y="562"/>
                    </a:lnTo>
                    <a:close/>
                    <a:moveTo>
                      <a:pt x="228" y="505"/>
                    </a:moveTo>
                    <a:cubicBezTo>
                      <a:pt x="221" y="500"/>
                      <a:pt x="221" y="500"/>
                      <a:pt x="221" y="500"/>
                    </a:cubicBezTo>
                    <a:cubicBezTo>
                      <a:pt x="231" y="487"/>
                      <a:pt x="240" y="474"/>
                      <a:pt x="250" y="461"/>
                    </a:cubicBezTo>
                    <a:cubicBezTo>
                      <a:pt x="256" y="466"/>
                      <a:pt x="256" y="466"/>
                      <a:pt x="256" y="466"/>
                    </a:cubicBezTo>
                    <a:cubicBezTo>
                      <a:pt x="247" y="479"/>
                      <a:pt x="237" y="492"/>
                      <a:pt x="228" y="505"/>
                    </a:cubicBezTo>
                    <a:close/>
                    <a:moveTo>
                      <a:pt x="2141" y="484"/>
                    </a:moveTo>
                    <a:cubicBezTo>
                      <a:pt x="2131" y="471"/>
                      <a:pt x="2121" y="458"/>
                      <a:pt x="2111" y="446"/>
                    </a:cubicBezTo>
                    <a:cubicBezTo>
                      <a:pt x="2118" y="441"/>
                      <a:pt x="2118" y="441"/>
                      <a:pt x="2118" y="441"/>
                    </a:cubicBezTo>
                    <a:cubicBezTo>
                      <a:pt x="2128" y="453"/>
                      <a:pt x="2138" y="466"/>
                      <a:pt x="2147" y="479"/>
                    </a:cubicBezTo>
                    <a:lnTo>
                      <a:pt x="2141" y="484"/>
                    </a:lnTo>
                    <a:close/>
                    <a:moveTo>
                      <a:pt x="286" y="429"/>
                    </a:moveTo>
                    <a:cubicBezTo>
                      <a:pt x="280" y="424"/>
                      <a:pt x="280" y="424"/>
                      <a:pt x="280" y="424"/>
                    </a:cubicBezTo>
                    <a:cubicBezTo>
                      <a:pt x="291" y="412"/>
                      <a:pt x="301" y="400"/>
                      <a:pt x="312" y="388"/>
                    </a:cubicBezTo>
                    <a:cubicBezTo>
                      <a:pt x="318" y="393"/>
                      <a:pt x="318" y="393"/>
                      <a:pt x="318" y="393"/>
                    </a:cubicBezTo>
                    <a:cubicBezTo>
                      <a:pt x="307" y="405"/>
                      <a:pt x="297" y="417"/>
                      <a:pt x="286" y="429"/>
                    </a:cubicBezTo>
                    <a:close/>
                    <a:moveTo>
                      <a:pt x="2080" y="410"/>
                    </a:moveTo>
                    <a:cubicBezTo>
                      <a:pt x="2070" y="398"/>
                      <a:pt x="2059" y="386"/>
                      <a:pt x="2048" y="374"/>
                    </a:cubicBezTo>
                    <a:cubicBezTo>
                      <a:pt x="2054" y="369"/>
                      <a:pt x="2054" y="369"/>
                      <a:pt x="2054" y="369"/>
                    </a:cubicBezTo>
                    <a:cubicBezTo>
                      <a:pt x="2065" y="380"/>
                      <a:pt x="2076" y="392"/>
                      <a:pt x="2086" y="404"/>
                    </a:cubicBezTo>
                    <a:lnTo>
                      <a:pt x="2080" y="410"/>
                    </a:lnTo>
                    <a:close/>
                    <a:moveTo>
                      <a:pt x="351" y="359"/>
                    </a:moveTo>
                    <a:cubicBezTo>
                      <a:pt x="345" y="353"/>
                      <a:pt x="345" y="353"/>
                      <a:pt x="345" y="353"/>
                    </a:cubicBezTo>
                    <a:cubicBezTo>
                      <a:pt x="357" y="342"/>
                      <a:pt x="368" y="330"/>
                      <a:pt x="380" y="319"/>
                    </a:cubicBezTo>
                    <a:cubicBezTo>
                      <a:pt x="385" y="325"/>
                      <a:pt x="385" y="325"/>
                      <a:pt x="385" y="325"/>
                    </a:cubicBezTo>
                    <a:cubicBezTo>
                      <a:pt x="374" y="336"/>
                      <a:pt x="362" y="347"/>
                      <a:pt x="351" y="359"/>
                    </a:cubicBezTo>
                    <a:close/>
                    <a:moveTo>
                      <a:pt x="2014" y="340"/>
                    </a:moveTo>
                    <a:cubicBezTo>
                      <a:pt x="2003" y="329"/>
                      <a:pt x="1991" y="318"/>
                      <a:pt x="1979" y="308"/>
                    </a:cubicBezTo>
                    <a:cubicBezTo>
                      <a:pt x="1985" y="302"/>
                      <a:pt x="1985" y="302"/>
                      <a:pt x="1985" y="302"/>
                    </a:cubicBezTo>
                    <a:cubicBezTo>
                      <a:pt x="1997" y="313"/>
                      <a:pt x="2008" y="324"/>
                      <a:pt x="2020" y="335"/>
                    </a:cubicBezTo>
                    <a:lnTo>
                      <a:pt x="2014" y="340"/>
                    </a:lnTo>
                    <a:close/>
                    <a:moveTo>
                      <a:pt x="421" y="293"/>
                    </a:move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28" y="277"/>
                      <a:pt x="440" y="267"/>
                      <a:pt x="453" y="257"/>
                    </a:cubicBezTo>
                    <a:cubicBezTo>
                      <a:pt x="458" y="263"/>
                      <a:pt x="458" y="263"/>
                      <a:pt x="458" y="263"/>
                    </a:cubicBezTo>
                    <a:cubicBezTo>
                      <a:pt x="445" y="273"/>
                      <a:pt x="433" y="283"/>
                      <a:pt x="421" y="293"/>
                    </a:cubicBezTo>
                    <a:close/>
                    <a:moveTo>
                      <a:pt x="1943" y="277"/>
                    </a:moveTo>
                    <a:cubicBezTo>
                      <a:pt x="1931" y="267"/>
                      <a:pt x="1918" y="257"/>
                      <a:pt x="1905" y="247"/>
                    </a:cubicBezTo>
                    <a:cubicBezTo>
                      <a:pt x="1910" y="241"/>
                      <a:pt x="1910" y="241"/>
                      <a:pt x="1910" y="241"/>
                    </a:cubicBezTo>
                    <a:cubicBezTo>
                      <a:pt x="1923" y="250"/>
                      <a:pt x="1936" y="260"/>
                      <a:pt x="1948" y="271"/>
                    </a:cubicBezTo>
                    <a:lnTo>
                      <a:pt x="1943" y="277"/>
                    </a:lnTo>
                    <a:close/>
                    <a:moveTo>
                      <a:pt x="496" y="234"/>
                    </a:moveTo>
                    <a:cubicBezTo>
                      <a:pt x="491" y="228"/>
                      <a:pt x="491" y="228"/>
                      <a:pt x="491" y="228"/>
                    </a:cubicBezTo>
                    <a:cubicBezTo>
                      <a:pt x="504" y="218"/>
                      <a:pt x="517" y="209"/>
                      <a:pt x="531" y="200"/>
                    </a:cubicBezTo>
                    <a:cubicBezTo>
                      <a:pt x="535" y="207"/>
                      <a:pt x="535" y="207"/>
                      <a:pt x="535" y="207"/>
                    </a:cubicBezTo>
                    <a:cubicBezTo>
                      <a:pt x="522" y="216"/>
                      <a:pt x="509" y="225"/>
                      <a:pt x="496" y="234"/>
                    </a:cubicBezTo>
                    <a:close/>
                    <a:moveTo>
                      <a:pt x="1867" y="219"/>
                    </a:moveTo>
                    <a:cubicBezTo>
                      <a:pt x="1854" y="210"/>
                      <a:pt x="1840" y="201"/>
                      <a:pt x="1827" y="193"/>
                    </a:cubicBezTo>
                    <a:cubicBezTo>
                      <a:pt x="1831" y="186"/>
                      <a:pt x="1831" y="186"/>
                      <a:pt x="1831" y="186"/>
                    </a:cubicBezTo>
                    <a:cubicBezTo>
                      <a:pt x="1845" y="194"/>
                      <a:pt x="1858" y="203"/>
                      <a:pt x="1871" y="213"/>
                    </a:cubicBezTo>
                    <a:lnTo>
                      <a:pt x="1867" y="219"/>
                    </a:lnTo>
                    <a:close/>
                    <a:moveTo>
                      <a:pt x="575" y="181"/>
                    </a:moveTo>
                    <a:cubicBezTo>
                      <a:pt x="571" y="174"/>
                      <a:pt x="571" y="174"/>
                      <a:pt x="571" y="174"/>
                    </a:cubicBezTo>
                    <a:cubicBezTo>
                      <a:pt x="585" y="166"/>
                      <a:pt x="599" y="158"/>
                      <a:pt x="613" y="150"/>
                    </a:cubicBezTo>
                    <a:cubicBezTo>
                      <a:pt x="617" y="157"/>
                      <a:pt x="617" y="157"/>
                      <a:pt x="617" y="157"/>
                    </a:cubicBezTo>
                    <a:cubicBezTo>
                      <a:pt x="603" y="165"/>
                      <a:pt x="589" y="173"/>
                      <a:pt x="575" y="181"/>
                    </a:cubicBezTo>
                    <a:close/>
                    <a:moveTo>
                      <a:pt x="1786" y="168"/>
                    </a:moveTo>
                    <a:cubicBezTo>
                      <a:pt x="1772" y="160"/>
                      <a:pt x="1758" y="152"/>
                      <a:pt x="1744" y="144"/>
                    </a:cubicBezTo>
                    <a:cubicBezTo>
                      <a:pt x="1748" y="137"/>
                      <a:pt x="1748" y="137"/>
                      <a:pt x="1748" y="137"/>
                    </a:cubicBezTo>
                    <a:cubicBezTo>
                      <a:pt x="1762" y="145"/>
                      <a:pt x="1776" y="153"/>
                      <a:pt x="1790" y="161"/>
                    </a:cubicBezTo>
                    <a:lnTo>
                      <a:pt x="1786" y="168"/>
                    </a:lnTo>
                    <a:close/>
                    <a:moveTo>
                      <a:pt x="659" y="135"/>
                    </a:moveTo>
                    <a:cubicBezTo>
                      <a:pt x="655" y="127"/>
                      <a:pt x="655" y="127"/>
                      <a:pt x="655" y="127"/>
                    </a:cubicBezTo>
                    <a:cubicBezTo>
                      <a:pt x="669" y="120"/>
                      <a:pt x="684" y="113"/>
                      <a:pt x="699" y="107"/>
                    </a:cubicBezTo>
                    <a:cubicBezTo>
                      <a:pt x="702" y="114"/>
                      <a:pt x="702" y="114"/>
                      <a:pt x="702" y="114"/>
                    </a:cubicBezTo>
                    <a:cubicBezTo>
                      <a:pt x="687" y="121"/>
                      <a:pt x="673" y="127"/>
                      <a:pt x="659" y="135"/>
                    </a:cubicBezTo>
                    <a:close/>
                    <a:moveTo>
                      <a:pt x="1701" y="123"/>
                    </a:moveTo>
                    <a:cubicBezTo>
                      <a:pt x="1687" y="116"/>
                      <a:pt x="1672" y="109"/>
                      <a:pt x="1657" y="103"/>
                    </a:cubicBezTo>
                    <a:cubicBezTo>
                      <a:pt x="1661" y="96"/>
                      <a:pt x="1661" y="96"/>
                      <a:pt x="1661" y="96"/>
                    </a:cubicBezTo>
                    <a:cubicBezTo>
                      <a:pt x="1675" y="102"/>
                      <a:pt x="1690" y="109"/>
                      <a:pt x="1705" y="116"/>
                    </a:cubicBezTo>
                    <a:lnTo>
                      <a:pt x="1701" y="123"/>
                    </a:lnTo>
                    <a:close/>
                    <a:moveTo>
                      <a:pt x="746" y="95"/>
                    </a:moveTo>
                    <a:cubicBezTo>
                      <a:pt x="743" y="88"/>
                      <a:pt x="743" y="88"/>
                      <a:pt x="743" y="88"/>
                    </a:cubicBezTo>
                    <a:cubicBezTo>
                      <a:pt x="757" y="82"/>
                      <a:pt x="773" y="76"/>
                      <a:pt x="788" y="70"/>
                    </a:cubicBezTo>
                    <a:cubicBezTo>
                      <a:pt x="790" y="78"/>
                      <a:pt x="790" y="78"/>
                      <a:pt x="790" y="78"/>
                    </a:cubicBezTo>
                    <a:cubicBezTo>
                      <a:pt x="775" y="83"/>
                      <a:pt x="760" y="89"/>
                      <a:pt x="746" y="95"/>
                    </a:cubicBezTo>
                    <a:close/>
                    <a:moveTo>
                      <a:pt x="1613" y="85"/>
                    </a:moveTo>
                    <a:cubicBezTo>
                      <a:pt x="1598" y="80"/>
                      <a:pt x="1583" y="74"/>
                      <a:pt x="1568" y="69"/>
                    </a:cubicBezTo>
                    <a:cubicBezTo>
                      <a:pt x="1570" y="62"/>
                      <a:pt x="1570" y="62"/>
                      <a:pt x="1570" y="62"/>
                    </a:cubicBezTo>
                    <a:cubicBezTo>
                      <a:pt x="1586" y="67"/>
                      <a:pt x="1601" y="72"/>
                      <a:pt x="1616" y="78"/>
                    </a:cubicBezTo>
                    <a:lnTo>
                      <a:pt x="1613" y="85"/>
                    </a:lnTo>
                    <a:close/>
                    <a:moveTo>
                      <a:pt x="836" y="63"/>
                    </a:moveTo>
                    <a:cubicBezTo>
                      <a:pt x="833" y="55"/>
                      <a:pt x="833" y="55"/>
                      <a:pt x="833" y="55"/>
                    </a:cubicBezTo>
                    <a:cubicBezTo>
                      <a:pt x="848" y="50"/>
                      <a:pt x="864" y="46"/>
                      <a:pt x="879" y="42"/>
                    </a:cubicBezTo>
                    <a:cubicBezTo>
                      <a:pt x="881" y="49"/>
                      <a:pt x="881" y="49"/>
                      <a:pt x="881" y="49"/>
                    </a:cubicBezTo>
                    <a:cubicBezTo>
                      <a:pt x="866" y="53"/>
                      <a:pt x="851" y="58"/>
                      <a:pt x="836" y="63"/>
                    </a:cubicBezTo>
                    <a:close/>
                    <a:moveTo>
                      <a:pt x="1522" y="55"/>
                    </a:moveTo>
                    <a:cubicBezTo>
                      <a:pt x="1507" y="50"/>
                      <a:pt x="1492" y="46"/>
                      <a:pt x="1476" y="42"/>
                    </a:cubicBezTo>
                    <a:cubicBezTo>
                      <a:pt x="1478" y="35"/>
                      <a:pt x="1478" y="35"/>
                      <a:pt x="1478" y="35"/>
                    </a:cubicBezTo>
                    <a:cubicBezTo>
                      <a:pt x="1494" y="39"/>
                      <a:pt x="1509" y="43"/>
                      <a:pt x="1524" y="47"/>
                    </a:cubicBezTo>
                    <a:lnTo>
                      <a:pt x="1522" y="55"/>
                    </a:lnTo>
                    <a:close/>
                    <a:moveTo>
                      <a:pt x="928" y="38"/>
                    </a:moveTo>
                    <a:cubicBezTo>
                      <a:pt x="926" y="30"/>
                      <a:pt x="926" y="30"/>
                      <a:pt x="926" y="30"/>
                    </a:cubicBezTo>
                    <a:cubicBezTo>
                      <a:pt x="942" y="26"/>
                      <a:pt x="958" y="23"/>
                      <a:pt x="973" y="20"/>
                    </a:cubicBezTo>
                    <a:cubicBezTo>
                      <a:pt x="975" y="28"/>
                      <a:pt x="975" y="28"/>
                      <a:pt x="975" y="28"/>
                    </a:cubicBezTo>
                    <a:cubicBezTo>
                      <a:pt x="959" y="31"/>
                      <a:pt x="943" y="34"/>
                      <a:pt x="928" y="38"/>
                    </a:cubicBezTo>
                    <a:close/>
                    <a:moveTo>
                      <a:pt x="1429" y="32"/>
                    </a:moveTo>
                    <a:cubicBezTo>
                      <a:pt x="1414" y="29"/>
                      <a:pt x="1398" y="26"/>
                      <a:pt x="1382" y="23"/>
                    </a:cubicBezTo>
                    <a:cubicBezTo>
                      <a:pt x="1384" y="15"/>
                      <a:pt x="1384" y="15"/>
                      <a:pt x="1384" y="15"/>
                    </a:cubicBezTo>
                    <a:cubicBezTo>
                      <a:pt x="1399" y="18"/>
                      <a:pt x="1415" y="21"/>
                      <a:pt x="1431" y="24"/>
                    </a:cubicBezTo>
                    <a:lnTo>
                      <a:pt x="1429" y="32"/>
                    </a:lnTo>
                    <a:close/>
                    <a:moveTo>
                      <a:pt x="1022" y="20"/>
                    </a:moveTo>
                    <a:cubicBezTo>
                      <a:pt x="1021" y="12"/>
                      <a:pt x="1021" y="12"/>
                      <a:pt x="1021" y="12"/>
                    </a:cubicBezTo>
                    <a:cubicBezTo>
                      <a:pt x="1037" y="10"/>
                      <a:pt x="1053" y="8"/>
                      <a:pt x="1069" y="6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54" y="16"/>
                      <a:pt x="1038" y="18"/>
                      <a:pt x="1022" y="20"/>
                    </a:cubicBezTo>
                    <a:close/>
                    <a:moveTo>
                      <a:pt x="1335" y="17"/>
                    </a:moveTo>
                    <a:cubicBezTo>
                      <a:pt x="1319" y="15"/>
                      <a:pt x="1303" y="13"/>
                      <a:pt x="1287" y="12"/>
                    </a:cubicBezTo>
                    <a:cubicBezTo>
                      <a:pt x="1288" y="4"/>
                      <a:pt x="1288" y="4"/>
                      <a:pt x="1288" y="4"/>
                    </a:cubicBezTo>
                    <a:cubicBezTo>
                      <a:pt x="1304" y="5"/>
                      <a:pt x="1320" y="7"/>
                      <a:pt x="1336" y="9"/>
                    </a:cubicBezTo>
                    <a:lnTo>
                      <a:pt x="1335" y="17"/>
                    </a:lnTo>
                    <a:close/>
                    <a:moveTo>
                      <a:pt x="1117" y="10"/>
                    </a:moveTo>
                    <a:cubicBezTo>
                      <a:pt x="1117" y="2"/>
                      <a:pt x="1117" y="2"/>
                      <a:pt x="1117" y="2"/>
                    </a:cubicBezTo>
                    <a:cubicBezTo>
                      <a:pt x="1132" y="1"/>
                      <a:pt x="1149" y="1"/>
                      <a:pt x="1165" y="0"/>
                    </a:cubicBezTo>
                    <a:cubicBezTo>
                      <a:pt x="1165" y="8"/>
                      <a:pt x="1165" y="8"/>
                      <a:pt x="1165" y="8"/>
                    </a:cubicBezTo>
                    <a:cubicBezTo>
                      <a:pt x="1149" y="9"/>
                      <a:pt x="1133" y="9"/>
                      <a:pt x="1117" y="10"/>
                    </a:cubicBezTo>
                    <a:close/>
                    <a:moveTo>
                      <a:pt x="1240" y="9"/>
                    </a:moveTo>
                    <a:cubicBezTo>
                      <a:pt x="1224" y="8"/>
                      <a:pt x="1208" y="8"/>
                      <a:pt x="1192" y="8"/>
                    </a:cubicBezTo>
                    <a:cubicBezTo>
                      <a:pt x="1192" y="0"/>
                      <a:pt x="1192" y="0"/>
                      <a:pt x="1192" y="0"/>
                    </a:cubicBezTo>
                    <a:cubicBezTo>
                      <a:pt x="1208" y="0"/>
                      <a:pt x="1224" y="0"/>
                      <a:pt x="1240" y="1"/>
                    </a:cubicBezTo>
                    <a:lnTo>
                      <a:pt x="124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6">
                <a:extLst>
                  <a:ext uri="{FF2B5EF4-FFF2-40B4-BE49-F238E27FC236}">
                    <a16:creationId xmlns:a16="http://schemas.microsoft.com/office/drawing/2014/main" id="{50A0E9AB-F2E3-47DF-8EFB-BBCE4FA86C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58856" y="948448"/>
                <a:ext cx="2116138" cy="2114550"/>
              </a:xfrm>
              <a:custGeom>
                <a:avLst/>
                <a:gdLst>
                  <a:gd name="T0" fmla="*/ 1505 w 2888"/>
                  <a:gd name="T1" fmla="*/ 2879 h 2888"/>
                  <a:gd name="T2" fmla="*/ 1361 w 2888"/>
                  <a:gd name="T3" fmla="*/ 2886 h 2888"/>
                  <a:gd name="T4" fmla="*/ 1219 w 2888"/>
                  <a:gd name="T5" fmla="*/ 2863 h 2888"/>
                  <a:gd name="T6" fmla="*/ 1170 w 2888"/>
                  <a:gd name="T7" fmla="*/ 2862 h 2888"/>
                  <a:gd name="T8" fmla="*/ 1837 w 2888"/>
                  <a:gd name="T9" fmla="*/ 2834 h 2888"/>
                  <a:gd name="T10" fmla="*/ 1881 w 2888"/>
                  <a:gd name="T11" fmla="*/ 2812 h 2888"/>
                  <a:gd name="T12" fmla="*/ 984 w 2888"/>
                  <a:gd name="T13" fmla="*/ 2813 h 2888"/>
                  <a:gd name="T14" fmla="*/ 853 w 2888"/>
                  <a:gd name="T15" fmla="*/ 2753 h 2888"/>
                  <a:gd name="T16" fmla="*/ 806 w 2888"/>
                  <a:gd name="T17" fmla="*/ 2740 h 2888"/>
                  <a:gd name="T18" fmla="*/ 2189 w 2888"/>
                  <a:gd name="T19" fmla="*/ 2681 h 2888"/>
                  <a:gd name="T20" fmla="*/ 2225 w 2888"/>
                  <a:gd name="T21" fmla="*/ 2649 h 2888"/>
                  <a:gd name="T22" fmla="*/ 639 w 2888"/>
                  <a:gd name="T23" fmla="*/ 2643 h 2888"/>
                  <a:gd name="T24" fmla="*/ 529 w 2888"/>
                  <a:gd name="T25" fmla="*/ 2551 h 2888"/>
                  <a:gd name="T26" fmla="*/ 487 w 2888"/>
                  <a:gd name="T27" fmla="*/ 2526 h 2888"/>
                  <a:gd name="T28" fmla="*/ 2488 w 2888"/>
                  <a:gd name="T29" fmla="*/ 2442 h 2888"/>
                  <a:gd name="T30" fmla="*/ 2515 w 2888"/>
                  <a:gd name="T31" fmla="*/ 2401 h 2888"/>
                  <a:gd name="T32" fmla="*/ 352 w 2888"/>
                  <a:gd name="T33" fmla="*/ 2389 h 2888"/>
                  <a:gd name="T34" fmla="*/ 269 w 2888"/>
                  <a:gd name="T35" fmla="*/ 2271 h 2888"/>
                  <a:gd name="T36" fmla="*/ 236 w 2888"/>
                  <a:gd name="T37" fmla="*/ 2236 h 2888"/>
                  <a:gd name="T38" fmla="*/ 2714 w 2888"/>
                  <a:gd name="T39" fmla="*/ 2131 h 2888"/>
                  <a:gd name="T40" fmla="*/ 2729 w 2888"/>
                  <a:gd name="T41" fmla="*/ 2085 h 2888"/>
                  <a:gd name="T42" fmla="*/ 141 w 2888"/>
                  <a:gd name="T43" fmla="*/ 2068 h 2888"/>
                  <a:gd name="T44" fmla="*/ 93 w 2888"/>
                  <a:gd name="T45" fmla="*/ 1933 h 2888"/>
                  <a:gd name="T46" fmla="*/ 70 w 2888"/>
                  <a:gd name="T47" fmla="*/ 1890 h 2888"/>
                  <a:gd name="T48" fmla="*/ 2851 w 2888"/>
                  <a:gd name="T49" fmla="*/ 1771 h 2888"/>
                  <a:gd name="T50" fmla="*/ 2853 w 2888"/>
                  <a:gd name="T51" fmla="*/ 1723 h 2888"/>
                  <a:gd name="T52" fmla="*/ 23 w 2888"/>
                  <a:gd name="T53" fmla="*/ 1704 h 2888"/>
                  <a:gd name="T54" fmla="*/ 12 w 2888"/>
                  <a:gd name="T55" fmla="*/ 1560 h 2888"/>
                  <a:gd name="T56" fmla="*/ 1 w 2888"/>
                  <a:gd name="T57" fmla="*/ 1512 h 2888"/>
                  <a:gd name="T58" fmla="*/ 2888 w 2888"/>
                  <a:gd name="T59" fmla="*/ 1437 h 2888"/>
                  <a:gd name="T60" fmla="*/ 2872 w 2888"/>
                  <a:gd name="T61" fmla="*/ 1294 h 2888"/>
                  <a:gd name="T62" fmla="*/ 13 w 2888"/>
                  <a:gd name="T63" fmla="*/ 1321 h 2888"/>
                  <a:gd name="T64" fmla="*/ 25 w 2888"/>
                  <a:gd name="T65" fmla="*/ 1177 h 2888"/>
                  <a:gd name="T66" fmla="*/ 42 w 2888"/>
                  <a:gd name="T67" fmla="*/ 1132 h 2888"/>
                  <a:gd name="T68" fmla="*/ 2835 w 2888"/>
                  <a:gd name="T69" fmla="*/ 1057 h 2888"/>
                  <a:gd name="T70" fmla="*/ 2782 w 2888"/>
                  <a:gd name="T71" fmla="*/ 923 h 2888"/>
                  <a:gd name="T72" fmla="*/ 96 w 2888"/>
                  <a:gd name="T73" fmla="*/ 948 h 2888"/>
                  <a:gd name="T74" fmla="*/ 145 w 2888"/>
                  <a:gd name="T75" fmla="*/ 812 h 2888"/>
                  <a:gd name="T76" fmla="*/ 174 w 2888"/>
                  <a:gd name="T77" fmla="*/ 773 h 2888"/>
                  <a:gd name="T78" fmla="*/ 2685 w 2888"/>
                  <a:gd name="T79" fmla="*/ 705 h 2888"/>
                  <a:gd name="T80" fmla="*/ 2598 w 2888"/>
                  <a:gd name="T81" fmla="*/ 590 h 2888"/>
                  <a:gd name="T82" fmla="*/ 275 w 2888"/>
                  <a:gd name="T83" fmla="*/ 610 h 2888"/>
                  <a:gd name="T84" fmla="*/ 358 w 2888"/>
                  <a:gd name="T85" fmla="*/ 492 h 2888"/>
                  <a:gd name="T86" fmla="*/ 396 w 2888"/>
                  <a:gd name="T87" fmla="*/ 462 h 2888"/>
                  <a:gd name="T88" fmla="*/ 2446 w 2888"/>
                  <a:gd name="T89" fmla="*/ 405 h 2888"/>
                  <a:gd name="T90" fmla="*/ 2332 w 2888"/>
                  <a:gd name="T91" fmla="*/ 316 h 2888"/>
                  <a:gd name="T92" fmla="*/ 536 w 2888"/>
                  <a:gd name="T93" fmla="*/ 332 h 2888"/>
                  <a:gd name="T94" fmla="*/ 647 w 2888"/>
                  <a:gd name="T95" fmla="*/ 240 h 2888"/>
                  <a:gd name="T96" fmla="*/ 692 w 2888"/>
                  <a:gd name="T97" fmla="*/ 221 h 2888"/>
                  <a:gd name="T98" fmla="*/ 2137 w 2888"/>
                  <a:gd name="T99" fmla="*/ 177 h 2888"/>
                  <a:gd name="T100" fmla="*/ 2003 w 2888"/>
                  <a:gd name="T101" fmla="*/ 121 h 2888"/>
                  <a:gd name="T102" fmla="*/ 860 w 2888"/>
                  <a:gd name="T103" fmla="*/ 132 h 2888"/>
                  <a:gd name="T104" fmla="*/ 992 w 2888"/>
                  <a:gd name="T105" fmla="*/ 72 h 2888"/>
                  <a:gd name="T106" fmla="*/ 1040 w 2888"/>
                  <a:gd name="T107" fmla="*/ 66 h 2888"/>
                  <a:gd name="T108" fmla="*/ 1778 w 2888"/>
                  <a:gd name="T109" fmla="*/ 39 h 2888"/>
                  <a:gd name="T110" fmla="*/ 1635 w 2888"/>
                  <a:gd name="T111" fmla="*/ 21 h 2888"/>
                  <a:gd name="T112" fmla="*/ 1227 w 2888"/>
                  <a:gd name="T113" fmla="*/ 24 h 2888"/>
                  <a:gd name="T114" fmla="*/ 1369 w 2888"/>
                  <a:gd name="T115" fmla="*/ 2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88" h="2888">
                    <a:moveTo>
                      <a:pt x="1444" y="2888"/>
                    </a:moveTo>
                    <a:cubicBezTo>
                      <a:pt x="1432" y="2888"/>
                      <a:pt x="1421" y="2888"/>
                      <a:pt x="1409" y="2888"/>
                    </a:cubicBezTo>
                    <a:cubicBezTo>
                      <a:pt x="1409" y="2880"/>
                      <a:pt x="1409" y="2880"/>
                      <a:pt x="1409" y="2880"/>
                    </a:cubicBezTo>
                    <a:cubicBezTo>
                      <a:pt x="1425" y="2880"/>
                      <a:pt x="1441" y="2880"/>
                      <a:pt x="1457" y="2880"/>
                    </a:cubicBezTo>
                    <a:cubicBezTo>
                      <a:pt x="1457" y="2888"/>
                      <a:pt x="1457" y="2888"/>
                      <a:pt x="1457" y="2888"/>
                    </a:cubicBezTo>
                    <a:cubicBezTo>
                      <a:pt x="1453" y="2888"/>
                      <a:pt x="1448" y="2888"/>
                      <a:pt x="1444" y="2888"/>
                    </a:cubicBezTo>
                    <a:close/>
                    <a:moveTo>
                      <a:pt x="1505" y="2887"/>
                    </a:moveTo>
                    <a:cubicBezTo>
                      <a:pt x="1505" y="2879"/>
                      <a:pt x="1505" y="2879"/>
                      <a:pt x="1505" y="2879"/>
                    </a:cubicBezTo>
                    <a:cubicBezTo>
                      <a:pt x="1521" y="2878"/>
                      <a:pt x="1537" y="2877"/>
                      <a:pt x="1553" y="2876"/>
                    </a:cubicBezTo>
                    <a:cubicBezTo>
                      <a:pt x="1553" y="2884"/>
                      <a:pt x="1553" y="2884"/>
                      <a:pt x="1553" y="2884"/>
                    </a:cubicBezTo>
                    <a:cubicBezTo>
                      <a:pt x="1538" y="2885"/>
                      <a:pt x="1521" y="2886"/>
                      <a:pt x="1505" y="2887"/>
                    </a:cubicBezTo>
                    <a:close/>
                    <a:moveTo>
                      <a:pt x="1361" y="2886"/>
                    </a:moveTo>
                    <a:cubicBezTo>
                      <a:pt x="1345" y="2885"/>
                      <a:pt x="1329" y="2884"/>
                      <a:pt x="1313" y="2882"/>
                    </a:cubicBezTo>
                    <a:cubicBezTo>
                      <a:pt x="1314" y="2874"/>
                      <a:pt x="1314" y="2874"/>
                      <a:pt x="1314" y="2874"/>
                    </a:cubicBezTo>
                    <a:cubicBezTo>
                      <a:pt x="1330" y="2876"/>
                      <a:pt x="1346" y="2877"/>
                      <a:pt x="1362" y="2878"/>
                    </a:cubicBezTo>
                    <a:lnTo>
                      <a:pt x="1361" y="2886"/>
                    </a:lnTo>
                    <a:close/>
                    <a:moveTo>
                      <a:pt x="1601" y="2880"/>
                    </a:moveTo>
                    <a:cubicBezTo>
                      <a:pt x="1600" y="2872"/>
                      <a:pt x="1600" y="2872"/>
                      <a:pt x="1600" y="2872"/>
                    </a:cubicBezTo>
                    <a:cubicBezTo>
                      <a:pt x="1616" y="2870"/>
                      <a:pt x="1632" y="2868"/>
                      <a:pt x="1648" y="2866"/>
                    </a:cubicBezTo>
                    <a:cubicBezTo>
                      <a:pt x="1649" y="2874"/>
                      <a:pt x="1649" y="2874"/>
                      <a:pt x="1649" y="2874"/>
                    </a:cubicBezTo>
                    <a:cubicBezTo>
                      <a:pt x="1633" y="2876"/>
                      <a:pt x="1617" y="2878"/>
                      <a:pt x="1601" y="2880"/>
                    </a:cubicBezTo>
                    <a:close/>
                    <a:moveTo>
                      <a:pt x="1265" y="2877"/>
                    </a:moveTo>
                    <a:cubicBezTo>
                      <a:pt x="1249" y="2875"/>
                      <a:pt x="1233" y="2873"/>
                      <a:pt x="1218" y="2871"/>
                    </a:cubicBezTo>
                    <a:cubicBezTo>
                      <a:pt x="1219" y="2863"/>
                      <a:pt x="1219" y="2863"/>
                      <a:pt x="1219" y="2863"/>
                    </a:cubicBezTo>
                    <a:cubicBezTo>
                      <a:pt x="1234" y="2865"/>
                      <a:pt x="1250" y="2867"/>
                      <a:pt x="1266" y="2869"/>
                    </a:cubicBezTo>
                    <a:lnTo>
                      <a:pt x="1265" y="2877"/>
                    </a:lnTo>
                    <a:close/>
                    <a:moveTo>
                      <a:pt x="1697" y="2866"/>
                    </a:moveTo>
                    <a:cubicBezTo>
                      <a:pt x="1695" y="2858"/>
                      <a:pt x="1695" y="2858"/>
                      <a:pt x="1695" y="2858"/>
                    </a:cubicBezTo>
                    <a:cubicBezTo>
                      <a:pt x="1711" y="2855"/>
                      <a:pt x="1727" y="2852"/>
                      <a:pt x="1742" y="2849"/>
                    </a:cubicBezTo>
                    <a:cubicBezTo>
                      <a:pt x="1744" y="2857"/>
                      <a:pt x="1744" y="2857"/>
                      <a:pt x="1744" y="2857"/>
                    </a:cubicBezTo>
                    <a:cubicBezTo>
                      <a:pt x="1728" y="2860"/>
                      <a:pt x="1712" y="2863"/>
                      <a:pt x="1697" y="2866"/>
                    </a:cubicBezTo>
                    <a:close/>
                    <a:moveTo>
                      <a:pt x="1170" y="2862"/>
                    </a:moveTo>
                    <a:cubicBezTo>
                      <a:pt x="1155" y="2859"/>
                      <a:pt x="1139" y="2856"/>
                      <a:pt x="1123" y="2852"/>
                    </a:cubicBezTo>
                    <a:cubicBezTo>
                      <a:pt x="1125" y="2845"/>
                      <a:pt x="1125" y="2845"/>
                      <a:pt x="1125" y="2845"/>
                    </a:cubicBezTo>
                    <a:cubicBezTo>
                      <a:pt x="1140" y="2848"/>
                      <a:pt x="1156" y="2851"/>
                      <a:pt x="1172" y="2854"/>
                    </a:cubicBezTo>
                    <a:lnTo>
                      <a:pt x="1170" y="2862"/>
                    </a:lnTo>
                    <a:close/>
                    <a:moveTo>
                      <a:pt x="1791" y="2846"/>
                    </a:moveTo>
                    <a:cubicBezTo>
                      <a:pt x="1789" y="2838"/>
                      <a:pt x="1789" y="2838"/>
                      <a:pt x="1789" y="2838"/>
                    </a:cubicBezTo>
                    <a:cubicBezTo>
                      <a:pt x="1804" y="2835"/>
                      <a:pt x="1820" y="2831"/>
                      <a:pt x="1835" y="2826"/>
                    </a:cubicBezTo>
                    <a:cubicBezTo>
                      <a:pt x="1837" y="2834"/>
                      <a:pt x="1837" y="2834"/>
                      <a:pt x="1837" y="2834"/>
                    </a:cubicBezTo>
                    <a:cubicBezTo>
                      <a:pt x="1822" y="2838"/>
                      <a:pt x="1806" y="2842"/>
                      <a:pt x="1791" y="2846"/>
                    </a:cubicBezTo>
                    <a:close/>
                    <a:moveTo>
                      <a:pt x="1076" y="2841"/>
                    </a:moveTo>
                    <a:cubicBezTo>
                      <a:pt x="1061" y="2837"/>
                      <a:pt x="1045" y="2833"/>
                      <a:pt x="1030" y="2828"/>
                    </a:cubicBezTo>
                    <a:cubicBezTo>
                      <a:pt x="1032" y="2820"/>
                      <a:pt x="1032" y="2820"/>
                      <a:pt x="1032" y="2820"/>
                    </a:cubicBezTo>
                    <a:cubicBezTo>
                      <a:pt x="1048" y="2825"/>
                      <a:pt x="1063" y="2829"/>
                      <a:pt x="1078" y="2833"/>
                    </a:cubicBezTo>
                    <a:lnTo>
                      <a:pt x="1076" y="2841"/>
                    </a:lnTo>
                    <a:close/>
                    <a:moveTo>
                      <a:pt x="1883" y="2820"/>
                    </a:moveTo>
                    <a:cubicBezTo>
                      <a:pt x="1881" y="2812"/>
                      <a:pt x="1881" y="2812"/>
                      <a:pt x="1881" y="2812"/>
                    </a:cubicBezTo>
                    <a:cubicBezTo>
                      <a:pt x="1896" y="2808"/>
                      <a:pt x="1911" y="2802"/>
                      <a:pt x="1926" y="2797"/>
                    </a:cubicBezTo>
                    <a:cubicBezTo>
                      <a:pt x="1929" y="2805"/>
                      <a:pt x="1929" y="2805"/>
                      <a:pt x="1929" y="2805"/>
                    </a:cubicBezTo>
                    <a:cubicBezTo>
                      <a:pt x="1914" y="2810"/>
                      <a:pt x="1898" y="2815"/>
                      <a:pt x="1883" y="2820"/>
                    </a:cubicBezTo>
                    <a:close/>
                    <a:moveTo>
                      <a:pt x="984" y="2813"/>
                    </a:moveTo>
                    <a:cubicBezTo>
                      <a:pt x="969" y="2808"/>
                      <a:pt x="954" y="2803"/>
                      <a:pt x="939" y="2797"/>
                    </a:cubicBezTo>
                    <a:cubicBezTo>
                      <a:pt x="941" y="2790"/>
                      <a:pt x="941" y="2790"/>
                      <a:pt x="941" y="2790"/>
                    </a:cubicBezTo>
                    <a:cubicBezTo>
                      <a:pt x="956" y="2795"/>
                      <a:pt x="972" y="2801"/>
                      <a:pt x="987" y="2806"/>
                    </a:cubicBezTo>
                    <a:lnTo>
                      <a:pt x="984" y="2813"/>
                    </a:lnTo>
                    <a:close/>
                    <a:moveTo>
                      <a:pt x="1974" y="2788"/>
                    </a:moveTo>
                    <a:cubicBezTo>
                      <a:pt x="1971" y="2780"/>
                      <a:pt x="1971" y="2780"/>
                      <a:pt x="1971" y="2780"/>
                    </a:cubicBezTo>
                    <a:cubicBezTo>
                      <a:pt x="1986" y="2775"/>
                      <a:pt x="2001" y="2768"/>
                      <a:pt x="2015" y="2762"/>
                    </a:cubicBezTo>
                    <a:cubicBezTo>
                      <a:pt x="2018" y="2769"/>
                      <a:pt x="2018" y="2769"/>
                      <a:pt x="2018" y="2769"/>
                    </a:cubicBezTo>
                    <a:cubicBezTo>
                      <a:pt x="2004" y="2776"/>
                      <a:pt x="1989" y="2782"/>
                      <a:pt x="1974" y="2788"/>
                    </a:cubicBezTo>
                    <a:close/>
                    <a:moveTo>
                      <a:pt x="894" y="2780"/>
                    </a:moveTo>
                    <a:cubicBezTo>
                      <a:pt x="879" y="2774"/>
                      <a:pt x="864" y="2767"/>
                      <a:pt x="849" y="2761"/>
                    </a:cubicBezTo>
                    <a:cubicBezTo>
                      <a:pt x="853" y="2753"/>
                      <a:pt x="853" y="2753"/>
                      <a:pt x="853" y="2753"/>
                    </a:cubicBezTo>
                    <a:cubicBezTo>
                      <a:pt x="867" y="2760"/>
                      <a:pt x="882" y="2766"/>
                      <a:pt x="897" y="2772"/>
                    </a:cubicBezTo>
                    <a:lnTo>
                      <a:pt x="894" y="2780"/>
                    </a:lnTo>
                    <a:close/>
                    <a:moveTo>
                      <a:pt x="2062" y="2750"/>
                    </a:moveTo>
                    <a:cubicBezTo>
                      <a:pt x="2059" y="2742"/>
                      <a:pt x="2059" y="2742"/>
                      <a:pt x="2059" y="2742"/>
                    </a:cubicBezTo>
                    <a:cubicBezTo>
                      <a:pt x="2073" y="2736"/>
                      <a:pt x="2087" y="2728"/>
                      <a:pt x="2101" y="2721"/>
                    </a:cubicBezTo>
                    <a:cubicBezTo>
                      <a:pt x="2105" y="2728"/>
                      <a:pt x="2105" y="2728"/>
                      <a:pt x="2105" y="2728"/>
                    </a:cubicBezTo>
                    <a:cubicBezTo>
                      <a:pt x="2091" y="2736"/>
                      <a:pt x="2076" y="2743"/>
                      <a:pt x="2062" y="2750"/>
                    </a:cubicBezTo>
                    <a:close/>
                    <a:moveTo>
                      <a:pt x="806" y="2740"/>
                    </a:moveTo>
                    <a:cubicBezTo>
                      <a:pt x="792" y="2733"/>
                      <a:pt x="777" y="2725"/>
                      <a:pt x="763" y="2718"/>
                    </a:cubicBezTo>
                    <a:cubicBezTo>
                      <a:pt x="767" y="2711"/>
                      <a:pt x="767" y="2711"/>
                      <a:pt x="767" y="2711"/>
                    </a:cubicBezTo>
                    <a:cubicBezTo>
                      <a:pt x="781" y="2718"/>
                      <a:pt x="795" y="2726"/>
                      <a:pt x="809" y="2733"/>
                    </a:cubicBezTo>
                    <a:lnTo>
                      <a:pt x="806" y="2740"/>
                    </a:lnTo>
                    <a:close/>
                    <a:moveTo>
                      <a:pt x="2147" y="2706"/>
                    </a:moveTo>
                    <a:cubicBezTo>
                      <a:pt x="2143" y="2699"/>
                      <a:pt x="2143" y="2699"/>
                      <a:pt x="2143" y="2699"/>
                    </a:cubicBezTo>
                    <a:cubicBezTo>
                      <a:pt x="2157" y="2691"/>
                      <a:pt x="2171" y="2683"/>
                      <a:pt x="2185" y="2675"/>
                    </a:cubicBezTo>
                    <a:cubicBezTo>
                      <a:pt x="2189" y="2681"/>
                      <a:pt x="2189" y="2681"/>
                      <a:pt x="2189" y="2681"/>
                    </a:cubicBezTo>
                    <a:cubicBezTo>
                      <a:pt x="2175" y="2690"/>
                      <a:pt x="2161" y="2698"/>
                      <a:pt x="2147" y="2706"/>
                    </a:cubicBezTo>
                    <a:close/>
                    <a:moveTo>
                      <a:pt x="721" y="2694"/>
                    </a:moveTo>
                    <a:cubicBezTo>
                      <a:pt x="707" y="2686"/>
                      <a:pt x="693" y="2678"/>
                      <a:pt x="680" y="2670"/>
                    </a:cubicBezTo>
                    <a:cubicBezTo>
                      <a:pt x="684" y="2663"/>
                      <a:pt x="684" y="2663"/>
                      <a:pt x="684" y="2663"/>
                    </a:cubicBezTo>
                    <a:cubicBezTo>
                      <a:pt x="697" y="2671"/>
                      <a:pt x="711" y="2679"/>
                      <a:pt x="725" y="2687"/>
                    </a:cubicBezTo>
                    <a:lnTo>
                      <a:pt x="721" y="2694"/>
                    </a:lnTo>
                    <a:close/>
                    <a:moveTo>
                      <a:pt x="2230" y="2656"/>
                    </a:moveTo>
                    <a:cubicBezTo>
                      <a:pt x="2225" y="2649"/>
                      <a:pt x="2225" y="2649"/>
                      <a:pt x="2225" y="2649"/>
                    </a:cubicBezTo>
                    <a:cubicBezTo>
                      <a:pt x="2238" y="2641"/>
                      <a:pt x="2252" y="2632"/>
                      <a:pt x="2265" y="2622"/>
                    </a:cubicBezTo>
                    <a:cubicBezTo>
                      <a:pt x="2269" y="2629"/>
                      <a:pt x="2269" y="2629"/>
                      <a:pt x="2269" y="2629"/>
                    </a:cubicBezTo>
                    <a:cubicBezTo>
                      <a:pt x="2256" y="2638"/>
                      <a:pt x="2243" y="2647"/>
                      <a:pt x="2230" y="2656"/>
                    </a:cubicBezTo>
                    <a:close/>
                    <a:moveTo>
                      <a:pt x="639" y="2643"/>
                    </a:moveTo>
                    <a:cubicBezTo>
                      <a:pt x="626" y="2634"/>
                      <a:pt x="613" y="2625"/>
                      <a:pt x="600" y="2616"/>
                    </a:cubicBezTo>
                    <a:cubicBezTo>
                      <a:pt x="604" y="2609"/>
                      <a:pt x="604" y="2609"/>
                      <a:pt x="604" y="2609"/>
                    </a:cubicBezTo>
                    <a:cubicBezTo>
                      <a:pt x="617" y="2619"/>
                      <a:pt x="631" y="2628"/>
                      <a:pt x="644" y="2637"/>
                    </a:cubicBezTo>
                    <a:lnTo>
                      <a:pt x="639" y="2643"/>
                    </a:lnTo>
                    <a:close/>
                    <a:moveTo>
                      <a:pt x="2308" y="2601"/>
                    </a:moveTo>
                    <a:cubicBezTo>
                      <a:pt x="2304" y="2594"/>
                      <a:pt x="2304" y="2594"/>
                      <a:pt x="2304" y="2594"/>
                    </a:cubicBezTo>
                    <a:cubicBezTo>
                      <a:pt x="2316" y="2585"/>
                      <a:pt x="2329" y="2575"/>
                      <a:pt x="2341" y="2565"/>
                    </a:cubicBezTo>
                    <a:cubicBezTo>
                      <a:pt x="2346" y="2571"/>
                      <a:pt x="2346" y="2571"/>
                      <a:pt x="2346" y="2571"/>
                    </a:cubicBezTo>
                    <a:cubicBezTo>
                      <a:pt x="2334" y="2581"/>
                      <a:pt x="2321" y="2591"/>
                      <a:pt x="2308" y="2601"/>
                    </a:cubicBezTo>
                    <a:close/>
                    <a:moveTo>
                      <a:pt x="561" y="2587"/>
                    </a:moveTo>
                    <a:cubicBezTo>
                      <a:pt x="548" y="2577"/>
                      <a:pt x="536" y="2567"/>
                      <a:pt x="524" y="2557"/>
                    </a:cubicBezTo>
                    <a:cubicBezTo>
                      <a:pt x="529" y="2551"/>
                      <a:pt x="529" y="2551"/>
                      <a:pt x="529" y="2551"/>
                    </a:cubicBezTo>
                    <a:cubicBezTo>
                      <a:pt x="541" y="2561"/>
                      <a:pt x="553" y="2571"/>
                      <a:pt x="566" y="2581"/>
                    </a:cubicBezTo>
                    <a:lnTo>
                      <a:pt x="561" y="2587"/>
                    </a:lnTo>
                    <a:close/>
                    <a:moveTo>
                      <a:pt x="2383" y="2541"/>
                    </a:moveTo>
                    <a:cubicBezTo>
                      <a:pt x="2378" y="2535"/>
                      <a:pt x="2378" y="2535"/>
                      <a:pt x="2378" y="2535"/>
                    </a:cubicBezTo>
                    <a:cubicBezTo>
                      <a:pt x="2390" y="2524"/>
                      <a:pt x="2402" y="2514"/>
                      <a:pt x="2414" y="2503"/>
                    </a:cubicBezTo>
                    <a:cubicBezTo>
                      <a:pt x="2419" y="2509"/>
                      <a:pt x="2419" y="2509"/>
                      <a:pt x="2419" y="2509"/>
                    </a:cubicBezTo>
                    <a:cubicBezTo>
                      <a:pt x="2408" y="2520"/>
                      <a:pt x="2395" y="2530"/>
                      <a:pt x="2383" y="2541"/>
                    </a:cubicBezTo>
                    <a:close/>
                    <a:moveTo>
                      <a:pt x="487" y="2526"/>
                    </a:moveTo>
                    <a:cubicBezTo>
                      <a:pt x="475" y="2515"/>
                      <a:pt x="463" y="2504"/>
                      <a:pt x="451" y="2493"/>
                    </a:cubicBezTo>
                    <a:cubicBezTo>
                      <a:pt x="457" y="2487"/>
                      <a:pt x="457" y="2487"/>
                      <a:pt x="457" y="2487"/>
                    </a:cubicBezTo>
                    <a:cubicBezTo>
                      <a:pt x="468" y="2498"/>
                      <a:pt x="480" y="2509"/>
                      <a:pt x="492" y="2520"/>
                    </a:cubicBezTo>
                    <a:lnTo>
                      <a:pt x="487" y="2526"/>
                    </a:lnTo>
                    <a:close/>
                    <a:moveTo>
                      <a:pt x="2454" y="2476"/>
                    </a:moveTo>
                    <a:cubicBezTo>
                      <a:pt x="2449" y="2470"/>
                      <a:pt x="2449" y="2470"/>
                      <a:pt x="2449" y="2470"/>
                    </a:cubicBezTo>
                    <a:cubicBezTo>
                      <a:pt x="2460" y="2459"/>
                      <a:pt x="2471" y="2447"/>
                      <a:pt x="2482" y="2436"/>
                    </a:cubicBezTo>
                    <a:cubicBezTo>
                      <a:pt x="2488" y="2442"/>
                      <a:pt x="2488" y="2442"/>
                      <a:pt x="2488" y="2442"/>
                    </a:cubicBezTo>
                    <a:cubicBezTo>
                      <a:pt x="2477" y="2453"/>
                      <a:pt x="2466" y="2465"/>
                      <a:pt x="2454" y="2476"/>
                    </a:cubicBezTo>
                    <a:close/>
                    <a:moveTo>
                      <a:pt x="417" y="2459"/>
                    </a:moveTo>
                    <a:cubicBezTo>
                      <a:pt x="406" y="2448"/>
                      <a:pt x="395" y="2436"/>
                      <a:pt x="384" y="2425"/>
                    </a:cubicBezTo>
                    <a:cubicBezTo>
                      <a:pt x="390" y="2419"/>
                      <a:pt x="390" y="2419"/>
                      <a:pt x="390" y="2419"/>
                    </a:cubicBezTo>
                    <a:cubicBezTo>
                      <a:pt x="401" y="2431"/>
                      <a:pt x="412" y="2443"/>
                      <a:pt x="423" y="2454"/>
                    </a:cubicBezTo>
                    <a:lnTo>
                      <a:pt x="417" y="2459"/>
                    </a:lnTo>
                    <a:close/>
                    <a:moveTo>
                      <a:pt x="2521" y="2406"/>
                    </a:moveTo>
                    <a:cubicBezTo>
                      <a:pt x="2515" y="2401"/>
                      <a:pt x="2515" y="2401"/>
                      <a:pt x="2515" y="2401"/>
                    </a:cubicBezTo>
                    <a:cubicBezTo>
                      <a:pt x="2525" y="2389"/>
                      <a:pt x="2536" y="2377"/>
                      <a:pt x="2546" y="2365"/>
                    </a:cubicBezTo>
                    <a:cubicBezTo>
                      <a:pt x="2552" y="2370"/>
                      <a:pt x="2552" y="2370"/>
                      <a:pt x="2552" y="2370"/>
                    </a:cubicBezTo>
                    <a:cubicBezTo>
                      <a:pt x="2542" y="2382"/>
                      <a:pt x="2531" y="2394"/>
                      <a:pt x="2521" y="2406"/>
                    </a:cubicBezTo>
                    <a:close/>
                    <a:moveTo>
                      <a:pt x="352" y="2389"/>
                    </a:moveTo>
                    <a:cubicBezTo>
                      <a:pt x="341" y="2377"/>
                      <a:pt x="331" y="2364"/>
                      <a:pt x="321" y="2352"/>
                    </a:cubicBezTo>
                    <a:cubicBezTo>
                      <a:pt x="327" y="2347"/>
                      <a:pt x="327" y="2347"/>
                      <a:pt x="327" y="2347"/>
                    </a:cubicBezTo>
                    <a:cubicBezTo>
                      <a:pt x="337" y="2359"/>
                      <a:pt x="347" y="2372"/>
                      <a:pt x="358" y="2384"/>
                    </a:cubicBezTo>
                    <a:lnTo>
                      <a:pt x="352" y="2389"/>
                    </a:lnTo>
                    <a:close/>
                    <a:moveTo>
                      <a:pt x="2583" y="2332"/>
                    </a:moveTo>
                    <a:cubicBezTo>
                      <a:pt x="2576" y="2327"/>
                      <a:pt x="2576" y="2327"/>
                      <a:pt x="2576" y="2327"/>
                    </a:cubicBezTo>
                    <a:cubicBezTo>
                      <a:pt x="2586" y="2315"/>
                      <a:pt x="2596" y="2302"/>
                      <a:pt x="2605" y="2289"/>
                    </a:cubicBezTo>
                    <a:cubicBezTo>
                      <a:pt x="2612" y="2294"/>
                      <a:pt x="2612" y="2294"/>
                      <a:pt x="2612" y="2294"/>
                    </a:cubicBezTo>
                    <a:cubicBezTo>
                      <a:pt x="2602" y="2307"/>
                      <a:pt x="2592" y="2320"/>
                      <a:pt x="2583" y="2332"/>
                    </a:cubicBezTo>
                    <a:close/>
                    <a:moveTo>
                      <a:pt x="291" y="2314"/>
                    </a:moveTo>
                    <a:cubicBezTo>
                      <a:pt x="282" y="2301"/>
                      <a:pt x="272" y="2288"/>
                      <a:pt x="263" y="2275"/>
                    </a:cubicBezTo>
                    <a:cubicBezTo>
                      <a:pt x="269" y="2271"/>
                      <a:pt x="269" y="2271"/>
                      <a:pt x="269" y="2271"/>
                    </a:cubicBezTo>
                    <a:cubicBezTo>
                      <a:pt x="279" y="2284"/>
                      <a:pt x="288" y="2297"/>
                      <a:pt x="298" y="2309"/>
                    </a:cubicBezTo>
                    <a:lnTo>
                      <a:pt x="291" y="2314"/>
                    </a:lnTo>
                    <a:close/>
                    <a:moveTo>
                      <a:pt x="2639" y="2254"/>
                    </a:moveTo>
                    <a:cubicBezTo>
                      <a:pt x="2633" y="2250"/>
                      <a:pt x="2633" y="2250"/>
                      <a:pt x="2633" y="2250"/>
                    </a:cubicBezTo>
                    <a:cubicBezTo>
                      <a:pt x="2642" y="2237"/>
                      <a:pt x="2650" y="2223"/>
                      <a:pt x="2659" y="2210"/>
                    </a:cubicBezTo>
                    <a:cubicBezTo>
                      <a:pt x="2666" y="2214"/>
                      <a:pt x="2666" y="2214"/>
                      <a:pt x="2666" y="2214"/>
                    </a:cubicBezTo>
                    <a:cubicBezTo>
                      <a:pt x="2657" y="2228"/>
                      <a:pt x="2648" y="2241"/>
                      <a:pt x="2639" y="2254"/>
                    </a:cubicBezTo>
                    <a:close/>
                    <a:moveTo>
                      <a:pt x="236" y="2236"/>
                    </a:moveTo>
                    <a:cubicBezTo>
                      <a:pt x="227" y="2222"/>
                      <a:pt x="218" y="2208"/>
                      <a:pt x="210" y="2195"/>
                    </a:cubicBezTo>
                    <a:cubicBezTo>
                      <a:pt x="217" y="2191"/>
                      <a:pt x="217" y="2191"/>
                      <a:pt x="217" y="2191"/>
                    </a:cubicBezTo>
                    <a:cubicBezTo>
                      <a:pt x="225" y="2204"/>
                      <a:pt x="234" y="2218"/>
                      <a:pt x="243" y="2231"/>
                    </a:cubicBezTo>
                    <a:lnTo>
                      <a:pt x="236" y="2236"/>
                    </a:lnTo>
                    <a:close/>
                    <a:moveTo>
                      <a:pt x="2691" y="2173"/>
                    </a:moveTo>
                    <a:cubicBezTo>
                      <a:pt x="2684" y="2169"/>
                      <a:pt x="2684" y="2169"/>
                      <a:pt x="2684" y="2169"/>
                    </a:cubicBezTo>
                    <a:cubicBezTo>
                      <a:pt x="2692" y="2155"/>
                      <a:pt x="2700" y="2141"/>
                      <a:pt x="2707" y="2127"/>
                    </a:cubicBezTo>
                    <a:cubicBezTo>
                      <a:pt x="2714" y="2131"/>
                      <a:pt x="2714" y="2131"/>
                      <a:pt x="2714" y="2131"/>
                    </a:cubicBezTo>
                    <a:cubicBezTo>
                      <a:pt x="2707" y="2145"/>
                      <a:pt x="2699" y="2159"/>
                      <a:pt x="2691" y="2173"/>
                    </a:cubicBezTo>
                    <a:close/>
                    <a:moveTo>
                      <a:pt x="186" y="2153"/>
                    </a:moveTo>
                    <a:cubicBezTo>
                      <a:pt x="178" y="2140"/>
                      <a:pt x="170" y="2125"/>
                      <a:pt x="163" y="2111"/>
                    </a:cubicBezTo>
                    <a:cubicBezTo>
                      <a:pt x="170" y="2108"/>
                      <a:pt x="170" y="2108"/>
                      <a:pt x="170" y="2108"/>
                    </a:cubicBezTo>
                    <a:cubicBezTo>
                      <a:pt x="177" y="2122"/>
                      <a:pt x="185" y="2136"/>
                      <a:pt x="193" y="2150"/>
                    </a:cubicBezTo>
                    <a:lnTo>
                      <a:pt x="186" y="2153"/>
                    </a:lnTo>
                    <a:close/>
                    <a:moveTo>
                      <a:pt x="2737" y="2088"/>
                    </a:moveTo>
                    <a:cubicBezTo>
                      <a:pt x="2729" y="2085"/>
                      <a:pt x="2729" y="2085"/>
                      <a:pt x="2729" y="2085"/>
                    </a:cubicBezTo>
                    <a:cubicBezTo>
                      <a:pt x="2737" y="2071"/>
                      <a:pt x="2743" y="2056"/>
                      <a:pt x="2750" y="2041"/>
                    </a:cubicBezTo>
                    <a:cubicBezTo>
                      <a:pt x="2757" y="2045"/>
                      <a:pt x="2757" y="2045"/>
                      <a:pt x="2757" y="2045"/>
                    </a:cubicBezTo>
                    <a:cubicBezTo>
                      <a:pt x="2751" y="2059"/>
                      <a:pt x="2744" y="2074"/>
                      <a:pt x="2737" y="2088"/>
                    </a:cubicBezTo>
                    <a:close/>
                    <a:moveTo>
                      <a:pt x="141" y="2068"/>
                    </a:moveTo>
                    <a:cubicBezTo>
                      <a:pt x="135" y="2054"/>
                      <a:pt x="128" y="2039"/>
                      <a:pt x="121" y="2025"/>
                    </a:cubicBezTo>
                    <a:cubicBezTo>
                      <a:pt x="129" y="2022"/>
                      <a:pt x="129" y="2022"/>
                      <a:pt x="129" y="2022"/>
                    </a:cubicBezTo>
                    <a:cubicBezTo>
                      <a:pt x="135" y="2036"/>
                      <a:pt x="142" y="2051"/>
                      <a:pt x="149" y="2065"/>
                    </a:cubicBezTo>
                    <a:lnTo>
                      <a:pt x="141" y="2068"/>
                    </a:lnTo>
                    <a:close/>
                    <a:moveTo>
                      <a:pt x="2777" y="2001"/>
                    </a:moveTo>
                    <a:cubicBezTo>
                      <a:pt x="2769" y="1998"/>
                      <a:pt x="2769" y="1998"/>
                      <a:pt x="2769" y="1998"/>
                    </a:cubicBezTo>
                    <a:cubicBezTo>
                      <a:pt x="2776" y="1983"/>
                      <a:pt x="2782" y="1968"/>
                      <a:pt x="2787" y="1953"/>
                    </a:cubicBezTo>
                    <a:cubicBezTo>
                      <a:pt x="2795" y="1956"/>
                      <a:pt x="2795" y="1956"/>
                      <a:pt x="2795" y="1956"/>
                    </a:cubicBezTo>
                    <a:cubicBezTo>
                      <a:pt x="2789" y="1971"/>
                      <a:pt x="2783" y="1986"/>
                      <a:pt x="2777" y="2001"/>
                    </a:cubicBezTo>
                    <a:close/>
                    <a:moveTo>
                      <a:pt x="103" y="1981"/>
                    </a:moveTo>
                    <a:cubicBezTo>
                      <a:pt x="97" y="1966"/>
                      <a:pt x="91" y="1951"/>
                      <a:pt x="86" y="1936"/>
                    </a:cubicBezTo>
                    <a:cubicBezTo>
                      <a:pt x="93" y="1933"/>
                      <a:pt x="93" y="1933"/>
                      <a:pt x="93" y="1933"/>
                    </a:cubicBezTo>
                    <a:cubicBezTo>
                      <a:pt x="99" y="1948"/>
                      <a:pt x="104" y="1963"/>
                      <a:pt x="110" y="1978"/>
                    </a:cubicBezTo>
                    <a:lnTo>
                      <a:pt x="103" y="1981"/>
                    </a:lnTo>
                    <a:close/>
                    <a:moveTo>
                      <a:pt x="2811" y="1910"/>
                    </a:moveTo>
                    <a:cubicBezTo>
                      <a:pt x="2803" y="1908"/>
                      <a:pt x="2803" y="1908"/>
                      <a:pt x="2803" y="1908"/>
                    </a:cubicBezTo>
                    <a:cubicBezTo>
                      <a:pt x="2809" y="1893"/>
                      <a:pt x="2813" y="1877"/>
                      <a:pt x="2818" y="1862"/>
                    </a:cubicBezTo>
                    <a:cubicBezTo>
                      <a:pt x="2826" y="1864"/>
                      <a:pt x="2826" y="1864"/>
                      <a:pt x="2826" y="1864"/>
                    </a:cubicBezTo>
                    <a:cubicBezTo>
                      <a:pt x="2821" y="1880"/>
                      <a:pt x="2816" y="1895"/>
                      <a:pt x="2811" y="1910"/>
                    </a:cubicBezTo>
                    <a:close/>
                    <a:moveTo>
                      <a:pt x="70" y="1890"/>
                    </a:moveTo>
                    <a:cubicBezTo>
                      <a:pt x="65" y="1875"/>
                      <a:pt x="60" y="1859"/>
                      <a:pt x="56" y="1844"/>
                    </a:cubicBezTo>
                    <a:cubicBezTo>
                      <a:pt x="64" y="1842"/>
                      <a:pt x="64" y="1842"/>
                      <a:pt x="64" y="1842"/>
                    </a:cubicBezTo>
                    <a:cubicBezTo>
                      <a:pt x="68" y="1857"/>
                      <a:pt x="73" y="1872"/>
                      <a:pt x="78" y="1888"/>
                    </a:cubicBezTo>
                    <a:lnTo>
                      <a:pt x="70" y="1890"/>
                    </a:lnTo>
                    <a:close/>
                    <a:moveTo>
                      <a:pt x="2839" y="1818"/>
                    </a:moveTo>
                    <a:cubicBezTo>
                      <a:pt x="2831" y="1816"/>
                      <a:pt x="2831" y="1816"/>
                      <a:pt x="2831" y="1816"/>
                    </a:cubicBezTo>
                    <a:cubicBezTo>
                      <a:pt x="2835" y="1801"/>
                      <a:pt x="2839" y="1785"/>
                      <a:pt x="2843" y="1770"/>
                    </a:cubicBezTo>
                    <a:cubicBezTo>
                      <a:pt x="2851" y="1771"/>
                      <a:pt x="2851" y="1771"/>
                      <a:pt x="2851" y="1771"/>
                    </a:cubicBezTo>
                    <a:cubicBezTo>
                      <a:pt x="2847" y="1787"/>
                      <a:pt x="2843" y="1803"/>
                      <a:pt x="2839" y="1818"/>
                    </a:cubicBezTo>
                    <a:close/>
                    <a:moveTo>
                      <a:pt x="43" y="1798"/>
                    </a:moveTo>
                    <a:cubicBezTo>
                      <a:pt x="40" y="1782"/>
                      <a:pt x="36" y="1766"/>
                      <a:pt x="32" y="1751"/>
                    </a:cubicBezTo>
                    <a:cubicBezTo>
                      <a:pt x="40" y="1749"/>
                      <a:pt x="40" y="1749"/>
                      <a:pt x="40" y="1749"/>
                    </a:cubicBezTo>
                    <a:cubicBezTo>
                      <a:pt x="44" y="1765"/>
                      <a:pt x="47" y="1780"/>
                      <a:pt x="51" y="1796"/>
                    </a:cubicBezTo>
                    <a:lnTo>
                      <a:pt x="43" y="1798"/>
                    </a:lnTo>
                    <a:close/>
                    <a:moveTo>
                      <a:pt x="2861" y="1724"/>
                    </a:moveTo>
                    <a:cubicBezTo>
                      <a:pt x="2853" y="1723"/>
                      <a:pt x="2853" y="1723"/>
                      <a:pt x="2853" y="1723"/>
                    </a:cubicBezTo>
                    <a:cubicBezTo>
                      <a:pt x="2856" y="1707"/>
                      <a:pt x="2859" y="1691"/>
                      <a:pt x="2861" y="1676"/>
                    </a:cubicBezTo>
                    <a:cubicBezTo>
                      <a:pt x="2869" y="1677"/>
                      <a:pt x="2869" y="1677"/>
                      <a:pt x="2869" y="1677"/>
                    </a:cubicBezTo>
                    <a:cubicBezTo>
                      <a:pt x="2867" y="1693"/>
                      <a:pt x="2864" y="1709"/>
                      <a:pt x="2861" y="1724"/>
                    </a:cubicBezTo>
                    <a:close/>
                    <a:moveTo>
                      <a:pt x="23" y="1704"/>
                    </a:moveTo>
                    <a:cubicBezTo>
                      <a:pt x="20" y="1688"/>
                      <a:pt x="18" y="1672"/>
                      <a:pt x="15" y="1656"/>
                    </a:cubicBezTo>
                    <a:cubicBezTo>
                      <a:pt x="23" y="1655"/>
                      <a:pt x="23" y="1655"/>
                      <a:pt x="23" y="1655"/>
                    </a:cubicBezTo>
                    <a:cubicBezTo>
                      <a:pt x="26" y="1671"/>
                      <a:pt x="28" y="1686"/>
                      <a:pt x="31" y="1702"/>
                    </a:cubicBezTo>
                    <a:lnTo>
                      <a:pt x="23" y="1704"/>
                    </a:lnTo>
                    <a:close/>
                    <a:moveTo>
                      <a:pt x="2876" y="1629"/>
                    </a:moveTo>
                    <a:cubicBezTo>
                      <a:pt x="2868" y="1628"/>
                      <a:pt x="2868" y="1628"/>
                      <a:pt x="2868" y="1628"/>
                    </a:cubicBezTo>
                    <a:cubicBezTo>
                      <a:pt x="2870" y="1613"/>
                      <a:pt x="2872" y="1597"/>
                      <a:pt x="2873" y="1581"/>
                    </a:cubicBezTo>
                    <a:cubicBezTo>
                      <a:pt x="2881" y="1582"/>
                      <a:pt x="2881" y="1582"/>
                      <a:pt x="2881" y="1582"/>
                    </a:cubicBezTo>
                    <a:cubicBezTo>
                      <a:pt x="2880" y="1597"/>
                      <a:pt x="2878" y="1614"/>
                      <a:pt x="2876" y="1629"/>
                    </a:cubicBezTo>
                    <a:close/>
                    <a:moveTo>
                      <a:pt x="9" y="1608"/>
                    </a:moveTo>
                    <a:cubicBezTo>
                      <a:pt x="7" y="1593"/>
                      <a:pt x="6" y="1576"/>
                      <a:pt x="4" y="1560"/>
                    </a:cubicBezTo>
                    <a:cubicBezTo>
                      <a:pt x="12" y="1560"/>
                      <a:pt x="12" y="1560"/>
                      <a:pt x="12" y="1560"/>
                    </a:cubicBezTo>
                    <a:cubicBezTo>
                      <a:pt x="14" y="1576"/>
                      <a:pt x="15" y="1592"/>
                      <a:pt x="17" y="1607"/>
                    </a:cubicBezTo>
                    <a:lnTo>
                      <a:pt x="9" y="1608"/>
                    </a:lnTo>
                    <a:close/>
                    <a:moveTo>
                      <a:pt x="2885" y="1534"/>
                    </a:moveTo>
                    <a:cubicBezTo>
                      <a:pt x="2877" y="1533"/>
                      <a:pt x="2877" y="1533"/>
                      <a:pt x="2877" y="1533"/>
                    </a:cubicBezTo>
                    <a:cubicBezTo>
                      <a:pt x="2878" y="1517"/>
                      <a:pt x="2879" y="1501"/>
                      <a:pt x="2879" y="1485"/>
                    </a:cubicBezTo>
                    <a:cubicBezTo>
                      <a:pt x="2887" y="1486"/>
                      <a:pt x="2887" y="1486"/>
                      <a:pt x="2887" y="1486"/>
                    </a:cubicBezTo>
                    <a:cubicBezTo>
                      <a:pt x="2887" y="1502"/>
                      <a:pt x="2886" y="1518"/>
                      <a:pt x="2885" y="1534"/>
                    </a:cubicBezTo>
                    <a:close/>
                    <a:moveTo>
                      <a:pt x="1" y="1512"/>
                    </a:moveTo>
                    <a:cubicBezTo>
                      <a:pt x="1" y="1497"/>
                      <a:pt x="0" y="1480"/>
                      <a:pt x="0" y="1464"/>
                    </a:cubicBezTo>
                    <a:cubicBezTo>
                      <a:pt x="8" y="1464"/>
                      <a:pt x="8" y="1464"/>
                      <a:pt x="8" y="1464"/>
                    </a:cubicBezTo>
                    <a:cubicBezTo>
                      <a:pt x="8" y="1480"/>
                      <a:pt x="9" y="1496"/>
                      <a:pt x="9" y="1512"/>
                    </a:cubicBezTo>
                    <a:lnTo>
                      <a:pt x="1" y="1512"/>
                    </a:lnTo>
                    <a:close/>
                    <a:moveTo>
                      <a:pt x="2880" y="1437"/>
                    </a:moveTo>
                    <a:cubicBezTo>
                      <a:pt x="2880" y="1422"/>
                      <a:pt x="2879" y="1406"/>
                      <a:pt x="2879" y="1390"/>
                    </a:cubicBezTo>
                    <a:cubicBezTo>
                      <a:pt x="2887" y="1389"/>
                      <a:pt x="2887" y="1389"/>
                      <a:pt x="2887" y="1389"/>
                    </a:cubicBezTo>
                    <a:cubicBezTo>
                      <a:pt x="2887" y="1405"/>
                      <a:pt x="2888" y="1421"/>
                      <a:pt x="2888" y="1437"/>
                    </a:cubicBezTo>
                    <a:lnTo>
                      <a:pt x="2880" y="1437"/>
                    </a:lnTo>
                    <a:close/>
                    <a:moveTo>
                      <a:pt x="8" y="1416"/>
                    </a:moveTo>
                    <a:cubicBezTo>
                      <a:pt x="0" y="1416"/>
                      <a:pt x="0" y="1416"/>
                      <a:pt x="0" y="1416"/>
                    </a:cubicBezTo>
                    <a:cubicBezTo>
                      <a:pt x="0" y="1400"/>
                      <a:pt x="1" y="1384"/>
                      <a:pt x="2" y="1368"/>
                    </a:cubicBezTo>
                    <a:cubicBezTo>
                      <a:pt x="10" y="1369"/>
                      <a:pt x="10" y="1369"/>
                      <a:pt x="10" y="1369"/>
                    </a:cubicBezTo>
                    <a:cubicBezTo>
                      <a:pt x="9" y="1384"/>
                      <a:pt x="8" y="1400"/>
                      <a:pt x="8" y="1416"/>
                    </a:cubicBezTo>
                    <a:close/>
                    <a:moveTo>
                      <a:pt x="2876" y="1342"/>
                    </a:moveTo>
                    <a:cubicBezTo>
                      <a:pt x="2875" y="1326"/>
                      <a:pt x="2874" y="1310"/>
                      <a:pt x="2872" y="1294"/>
                    </a:cubicBezTo>
                    <a:cubicBezTo>
                      <a:pt x="2880" y="1293"/>
                      <a:pt x="2880" y="1293"/>
                      <a:pt x="2880" y="1293"/>
                    </a:cubicBezTo>
                    <a:cubicBezTo>
                      <a:pt x="2882" y="1309"/>
                      <a:pt x="2883" y="1325"/>
                      <a:pt x="2884" y="1341"/>
                    </a:cubicBezTo>
                    <a:lnTo>
                      <a:pt x="2876" y="1342"/>
                    </a:lnTo>
                    <a:close/>
                    <a:moveTo>
                      <a:pt x="13" y="1321"/>
                    </a:moveTo>
                    <a:cubicBezTo>
                      <a:pt x="5" y="1320"/>
                      <a:pt x="5" y="1320"/>
                      <a:pt x="5" y="1320"/>
                    </a:cubicBezTo>
                    <a:cubicBezTo>
                      <a:pt x="6" y="1304"/>
                      <a:pt x="8" y="1288"/>
                      <a:pt x="10" y="1272"/>
                    </a:cubicBezTo>
                    <a:cubicBezTo>
                      <a:pt x="18" y="1273"/>
                      <a:pt x="18" y="1273"/>
                      <a:pt x="18" y="1273"/>
                    </a:cubicBezTo>
                    <a:cubicBezTo>
                      <a:pt x="16" y="1289"/>
                      <a:pt x="14" y="1305"/>
                      <a:pt x="13" y="1321"/>
                    </a:cubicBezTo>
                    <a:close/>
                    <a:moveTo>
                      <a:pt x="2866" y="1247"/>
                    </a:moveTo>
                    <a:cubicBezTo>
                      <a:pt x="2864" y="1231"/>
                      <a:pt x="2862" y="1215"/>
                      <a:pt x="2859" y="1199"/>
                    </a:cubicBezTo>
                    <a:cubicBezTo>
                      <a:pt x="2867" y="1198"/>
                      <a:pt x="2867" y="1198"/>
                      <a:pt x="2867" y="1198"/>
                    </a:cubicBezTo>
                    <a:cubicBezTo>
                      <a:pt x="2870" y="1214"/>
                      <a:pt x="2872" y="1230"/>
                      <a:pt x="2874" y="1246"/>
                    </a:cubicBezTo>
                    <a:lnTo>
                      <a:pt x="2866" y="1247"/>
                    </a:lnTo>
                    <a:close/>
                    <a:moveTo>
                      <a:pt x="24" y="1226"/>
                    </a:moveTo>
                    <a:cubicBezTo>
                      <a:pt x="16" y="1225"/>
                      <a:pt x="16" y="1225"/>
                      <a:pt x="16" y="1225"/>
                    </a:cubicBezTo>
                    <a:cubicBezTo>
                      <a:pt x="19" y="1209"/>
                      <a:pt x="22" y="1193"/>
                      <a:pt x="25" y="1177"/>
                    </a:cubicBezTo>
                    <a:cubicBezTo>
                      <a:pt x="32" y="1179"/>
                      <a:pt x="32" y="1179"/>
                      <a:pt x="32" y="1179"/>
                    </a:cubicBezTo>
                    <a:cubicBezTo>
                      <a:pt x="29" y="1194"/>
                      <a:pt x="27" y="1210"/>
                      <a:pt x="24" y="1226"/>
                    </a:cubicBezTo>
                    <a:close/>
                    <a:moveTo>
                      <a:pt x="2850" y="1152"/>
                    </a:moveTo>
                    <a:cubicBezTo>
                      <a:pt x="2847" y="1137"/>
                      <a:pt x="2843" y="1121"/>
                      <a:pt x="2840" y="1106"/>
                    </a:cubicBezTo>
                    <a:cubicBezTo>
                      <a:pt x="2848" y="1104"/>
                      <a:pt x="2848" y="1104"/>
                      <a:pt x="2848" y="1104"/>
                    </a:cubicBezTo>
                    <a:cubicBezTo>
                      <a:pt x="2851" y="1119"/>
                      <a:pt x="2855" y="1135"/>
                      <a:pt x="2858" y="1151"/>
                    </a:cubicBezTo>
                    <a:lnTo>
                      <a:pt x="2850" y="1152"/>
                    </a:lnTo>
                    <a:close/>
                    <a:moveTo>
                      <a:pt x="42" y="1132"/>
                    </a:moveTo>
                    <a:cubicBezTo>
                      <a:pt x="34" y="1130"/>
                      <a:pt x="34" y="1130"/>
                      <a:pt x="34" y="1130"/>
                    </a:cubicBezTo>
                    <a:cubicBezTo>
                      <a:pt x="38" y="1114"/>
                      <a:pt x="41" y="1099"/>
                      <a:pt x="45" y="1083"/>
                    </a:cubicBezTo>
                    <a:cubicBezTo>
                      <a:pt x="53" y="1085"/>
                      <a:pt x="53" y="1085"/>
                      <a:pt x="53" y="1085"/>
                    </a:cubicBezTo>
                    <a:cubicBezTo>
                      <a:pt x="49" y="1100"/>
                      <a:pt x="45" y="1116"/>
                      <a:pt x="42" y="1132"/>
                    </a:cubicBezTo>
                    <a:close/>
                    <a:moveTo>
                      <a:pt x="2828" y="1059"/>
                    </a:moveTo>
                    <a:cubicBezTo>
                      <a:pt x="2823" y="1044"/>
                      <a:pt x="2819" y="1029"/>
                      <a:pt x="2814" y="1013"/>
                    </a:cubicBezTo>
                    <a:cubicBezTo>
                      <a:pt x="2822" y="1011"/>
                      <a:pt x="2822" y="1011"/>
                      <a:pt x="2822" y="1011"/>
                    </a:cubicBezTo>
                    <a:cubicBezTo>
                      <a:pt x="2827" y="1026"/>
                      <a:pt x="2831" y="1042"/>
                      <a:pt x="2835" y="1057"/>
                    </a:cubicBezTo>
                    <a:lnTo>
                      <a:pt x="2828" y="1059"/>
                    </a:lnTo>
                    <a:close/>
                    <a:moveTo>
                      <a:pt x="66" y="1039"/>
                    </a:moveTo>
                    <a:cubicBezTo>
                      <a:pt x="58" y="1037"/>
                      <a:pt x="58" y="1037"/>
                      <a:pt x="58" y="1037"/>
                    </a:cubicBezTo>
                    <a:cubicBezTo>
                      <a:pt x="63" y="1021"/>
                      <a:pt x="67" y="1006"/>
                      <a:pt x="72" y="991"/>
                    </a:cubicBezTo>
                    <a:cubicBezTo>
                      <a:pt x="80" y="993"/>
                      <a:pt x="80" y="993"/>
                      <a:pt x="80" y="993"/>
                    </a:cubicBezTo>
                    <a:cubicBezTo>
                      <a:pt x="75" y="1008"/>
                      <a:pt x="70" y="1024"/>
                      <a:pt x="66" y="1039"/>
                    </a:cubicBezTo>
                    <a:close/>
                    <a:moveTo>
                      <a:pt x="2799" y="968"/>
                    </a:moveTo>
                    <a:cubicBezTo>
                      <a:pt x="2794" y="953"/>
                      <a:pt x="2788" y="938"/>
                      <a:pt x="2782" y="923"/>
                    </a:cubicBezTo>
                    <a:cubicBezTo>
                      <a:pt x="2790" y="920"/>
                      <a:pt x="2790" y="920"/>
                      <a:pt x="2790" y="920"/>
                    </a:cubicBezTo>
                    <a:cubicBezTo>
                      <a:pt x="2796" y="935"/>
                      <a:pt x="2801" y="950"/>
                      <a:pt x="2807" y="965"/>
                    </a:cubicBezTo>
                    <a:lnTo>
                      <a:pt x="2799" y="968"/>
                    </a:lnTo>
                    <a:close/>
                    <a:moveTo>
                      <a:pt x="96" y="948"/>
                    </a:moveTo>
                    <a:cubicBezTo>
                      <a:pt x="88" y="945"/>
                      <a:pt x="88" y="945"/>
                      <a:pt x="88" y="945"/>
                    </a:cubicBezTo>
                    <a:cubicBezTo>
                      <a:pt x="94" y="930"/>
                      <a:pt x="100" y="915"/>
                      <a:pt x="106" y="900"/>
                    </a:cubicBezTo>
                    <a:cubicBezTo>
                      <a:pt x="113" y="903"/>
                      <a:pt x="113" y="903"/>
                      <a:pt x="113" y="903"/>
                    </a:cubicBezTo>
                    <a:cubicBezTo>
                      <a:pt x="107" y="918"/>
                      <a:pt x="101" y="933"/>
                      <a:pt x="96" y="948"/>
                    </a:cubicBezTo>
                    <a:close/>
                    <a:moveTo>
                      <a:pt x="2764" y="879"/>
                    </a:moveTo>
                    <a:cubicBezTo>
                      <a:pt x="2758" y="864"/>
                      <a:pt x="2752" y="850"/>
                      <a:pt x="2745" y="835"/>
                    </a:cubicBezTo>
                    <a:cubicBezTo>
                      <a:pt x="2752" y="832"/>
                      <a:pt x="2752" y="832"/>
                      <a:pt x="2752" y="832"/>
                    </a:cubicBezTo>
                    <a:cubicBezTo>
                      <a:pt x="2759" y="846"/>
                      <a:pt x="2765" y="861"/>
                      <a:pt x="2772" y="876"/>
                    </a:cubicBezTo>
                    <a:lnTo>
                      <a:pt x="2764" y="879"/>
                    </a:lnTo>
                    <a:close/>
                    <a:moveTo>
                      <a:pt x="132" y="859"/>
                    </a:moveTo>
                    <a:cubicBezTo>
                      <a:pt x="125" y="856"/>
                      <a:pt x="125" y="856"/>
                      <a:pt x="125" y="856"/>
                    </a:cubicBezTo>
                    <a:cubicBezTo>
                      <a:pt x="131" y="841"/>
                      <a:pt x="138" y="827"/>
                      <a:pt x="145" y="812"/>
                    </a:cubicBezTo>
                    <a:cubicBezTo>
                      <a:pt x="152" y="816"/>
                      <a:pt x="152" y="816"/>
                      <a:pt x="152" y="816"/>
                    </a:cubicBezTo>
                    <a:cubicBezTo>
                      <a:pt x="145" y="830"/>
                      <a:pt x="139" y="845"/>
                      <a:pt x="132" y="859"/>
                    </a:cubicBezTo>
                    <a:close/>
                    <a:moveTo>
                      <a:pt x="2724" y="793"/>
                    </a:moveTo>
                    <a:cubicBezTo>
                      <a:pt x="2717" y="778"/>
                      <a:pt x="2709" y="764"/>
                      <a:pt x="2702" y="750"/>
                    </a:cubicBezTo>
                    <a:cubicBezTo>
                      <a:pt x="2709" y="747"/>
                      <a:pt x="2709" y="747"/>
                      <a:pt x="2709" y="747"/>
                    </a:cubicBezTo>
                    <a:cubicBezTo>
                      <a:pt x="2716" y="760"/>
                      <a:pt x="2724" y="775"/>
                      <a:pt x="2731" y="789"/>
                    </a:cubicBezTo>
                    <a:lnTo>
                      <a:pt x="2724" y="793"/>
                    </a:lnTo>
                    <a:close/>
                    <a:moveTo>
                      <a:pt x="174" y="773"/>
                    </a:moveTo>
                    <a:cubicBezTo>
                      <a:pt x="167" y="769"/>
                      <a:pt x="167" y="769"/>
                      <a:pt x="167" y="769"/>
                    </a:cubicBezTo>
                    <a:cubicBezTo>
                      <a:pt x="174" y="755"/>
                      <a:pt x="182" y="741"/>
                      <a:pt x="190" y="727"/>
                    </a:cubicBezTo>
                    <a:cubicBezTo>
                      <a:pt x="197" y="731"/>
                      <a:pt x="197" y="731"/>
                      <a:pt x="197" y="731"/>
                    </a:cubicBezTo>
                    <a:cubicBezTo>
                      <a:pt x="189" y="745"/>
                      <a:pt x="182" y="759"/>
                      <a:pt x="174" y="773"/>
                    </a:cubicBezTo>
                    <a:close/>
                    <a:moveTo>
                      <a:pt x="2678" y="709"/>
                    </a:moveTo>
                    <a:cubicBezTo>
                      <a:pt x="2670" y="695"/>
                      <a:pt x="2661" y="682"/>
                      <a:pt x="2653" y="668"/>
                    </a:cubicBezTo>
                    <a:cubicBezTo>
                      <a:pt x="2659" y="664"/>
                      <a:pt x="2659" y="664"/>
                      <a:pt x="2659" y="664"/>
                    </a:cubicBezTo>
                    <a:cubicBezTo>
                      <a:pt x="2668" y="677"/>
                      <a:pt x="2676" y="691"/>
                      <a:pt x="2685" y="705"/>
                    </a:cubicBezTo>
                    <a:lnTo>
                      <a:pt x="2678" y="709"/>
                    </a:lnTo>
                    <a:close/>
                    <a:moveTo>
                      <a:pt x="222" y="690"/>
                    </a:moveTo>
                    <a:cubicBezTo>
                      <a:pt x="215" y="686"/>
                      <a:pt x="215" y="686"/>
                      <a:pt x="215" y="686"/>
                    </a:cubicBezTo>
                    <a:cubicBezTo>
                      <a:pt x="223" y="672"/>
                      <a:pt x="232" y="658"/>
                      <a:pt x="241" y="645"/>
                    </a:cubicBezTo>
                    <a:cubicBezTo>
                      <a:pt x="248" y="649"/>
                      <a:pt x="248" y="649"/>
                      <a:pt x="248" y="649"/>
                    </a:cubicBezTo>
                    <a:cubicBezTo>
                      <a:pt x="239" y="663"/>
                      <a:pt x="230" y="676"/>
                      <a:pt x="222" y="690"/>
                    </a:cubicBezTo>
                    <a:close/>
                    <a:moveTo>
                      <a:pt x="2626" y="629"/>
                    </a:moveTo>
                    <a:cubicBezTo>
                      <a:pt x="2617" y="616"/>
                      <a:pt x="2608" y="603"/>
                      <a:pt x="2598" y="590"/>
                    </a:cubicBezTo>
                    <a:cubicBezTo>
                      <a:pt x="2605" y="585"/>
                      <a:pt x="2605" y="585"/>
                      <a:pt x="2605" y="585"/>
                    </a:cubicBezTo>
                    <a:cubicBezTo>
                      <a:pt x="2614" y="598"/>
                      <a:pt x="2624" y="611"/>
                      <a:pt x="2633" y="624"/>
                    </a:cubicBezTo>
                    <a:lnTo>
                      <a:pt x="2626" y="629"/>
                    </a:lnTo>
                    <a:close/>
                    <a:moveTo>
                      <a:pt x="275" y="610"/>
                    </a:moveTo>
                    <a:cubicBezTo>
                      <a:pt x="268" y="605"/>
                      <a:pt x="268" y="605"/>
                      <a:pt x="268" y="605"/>
                    </a:cubicBezTo>
                    <a:cubicBezTo>
                      <a:pt x="278" y="592"/>
                      <a:pt x="287" y="579"/>
                      <a:pt x="297" y="567"/>
                    </a:cubicBezTo>
                    <a:cubicBezTo>
                      <a:pt x="303" y="572"/>
                      <a:pt x="303" y="572"/>
                      <a:pt x="303" y="572"/>
                    </a:cubicBezTo>
                    <a:cubicBezTo>
                      <a:pt x="294" y="584"/>
                      <a:pt x="284" y="597"/>
                      <a:pt x="275" y="610"/>
                    </a:cubicBezTo>
                    <a:close/>
                    <a:moveTo>
                      <a:pt x="2569" y="552"/>
                    </a:moveTo>
                    <a:cubicBezTo>
                      <a:pt x="2559" y="539"/>
                      <a:pt x="2549" y="527"/>
                      <a:pt x="2539" y="515"/>
                    </a:cubicBezTo>
                    <a:cubicBezTo>
                      <a:pt x="2545" y="510"/>
                      <a:pt x="2545" y="510"/>
                      <a:pt x="2545" y="510"/>
                    </a:cubicBezTo>
                    <a:cubicBezTo>
                      <a:pt x="2555" y="522"/>
                      <a:pt x="2565" y="534"/>
                      <a:pt x="2575" y="547"/>
                    </a:cubicBezTo>
                    <a:lnTo>
                      <a:pt x="2569" y="552"/>
                    </a:lnTo>
                    <a:close/>
                    <a:moveTo>
                      <a:pt x="333" y="534"/>
                    </a:moveTo>
                    <a:cubicBezTo>
                      <a:pt x="327" y="529"/>
                      <a:pt x="327" y="529"/>
                      <a:pt x="327" y="529"/>
                    </a:cubicBezTo>
                    <a:cubicBezTo>
                      <a:pt x="337" y="517"/>
                      <a:pt x="347" y="504"/>
                      <a:pt x="358" y="492"/>
                    </a:cubicBezTo>
                    <a:cubicBezTo>
                      <a:pt x="364" y="498"/>
                      <a:pt x="364" y="498"/>
                      <a:pt x="364" y="498"/>
                    </a:cubicBezTo>
                    <a:cubicBezTo>
                      <a:pt x="354" y="509"/>
                      <a:pt x="343" y="522"/>
                      <a:pt x="333" y="534"/>
                    </a:cubicBezTo>
                    <a:close/>
                    <a:moveTo>
                      <a:pt x="2507" y="479"/>
                    </a:moveTo>
                    <a:cubicBezTo>
                      <a:pt x="2496" y="467"/>
                      <a:pt x="2485" y="455"/>
                      <a:pt x="2474" y="444"/>
                    </a:cubicBezTo>
                    <a:cubicBezTo>
                      <a:pt x="2480" y="439"/>
                      <a:pt x="2480" y="439"/>
                      <a:pt x="2480" y="439"/>
                    </a:cubicBezTo>
                    <a:cubicBezTo>
                      <a:pt x="2491" y="450"/>
                      <a:pt x="2502" y="462"/>
                      <a:pt x="2513" y="474"/>
                    </a:cubicBezTo>
                    <a:lnTo>
                      <a:pt x="2507" y="479"/>
                    </a:lnTo>
                    <a:close/>
                    <a:moveTo>
                      <a:pt x="396" y="462"/>
                    </a:moveTo>
                    <a:cubicBezTo>
                      <a:pt x="390" y="457"/>
                      <a:pt x="390" y="457"/>
                      <a:pt x="390" y="457"/>
                    </a:cubicBezTo>
                    <a:cubicBezTo>
                      <a:pt x="401" y="445"/>
                      <a:pt x="413" y="433"/>
                      <a:pt x="424" y="422"/>
                    </a:cubicBezTo>
                    <a:cubicBezTo>
                      <a:pt x="429" y="428"/>
                      <a:pt x="429" y="428"/>
                      <a:pt x="429" y="428"/>
                    </a:cubicBezTo>
                    <a:cubicBezTo>
                      <a:pt x="418" y="439"/>
                      <a:pt x="407" y="451"/>
                      <a:pt x="396" y="462"/>
                    </a:cubicBezTo>
                    <a:close/>
                    <a:moveTo>
                      <a:pt x="2441" y="410"/>
                    </a:moveTo>
                    <a:cubicBezTo>
                      <a:pt x="2429" y="399"/>
                      <a:pt x="2417" y="388"/>
                      <a:pt x="2406" y="378"/>
                    </a:cubicBezTo>
                    <a:cubicBezTo>
                      <a:pt x="2411" y="372"/>
                      <a:pt x="2411" y="372"/>
                      <a:pt x="2411" y="372"/>
                    </a:cubicBezTo>
                    <a:cubicBezTo>
                      <a:pt x="2423" y="382"/>
                      <a:pt x="2435" y="393"/>
                      <a:pt x="2446" y="405"/>
                    </a:cubicBezTo>
                    <a:lnTo>
                      <a:pt x="2441" y="410"/>
                    </a:lnTo>
                    <a:close/>
                    <a:moveTo>
                      <a:pt x="464" y="394"/>
                    </a:moveTo>
                    <a:cubicBezTo>
                      <a:pt x="458" y="389"/>
                      <a:pt x="458" y="389"/>
                      <a:pt x="458" y="389"/>
                    </a:cubicBezTo>
                    <a:cubicBezTo>
                      <a:pt x="470" y="378"/>
                      <a:pt x="482" y="367"/>
                      <a:pt x="494" y="356"/>
                    </a:cubicBezTo>
                    <a:cubicBezTo>
                      <a:pt x="499" y="362"/>
                      <a:pt x="499" y="362"/>
                      <a:pt x="499" y="362"/>
                    </a:cubicBezTo>
                    <a:cubicBezTo>
                      <a:pt x="487" y="373"/>
                      <a:pt x="476" y="384"/>
                      <a:pt x="464" y="394"/>
                    </a:cubicBezTo>
                    <a:close/>
                    <a:moveTo>
                      <a:pt x="2369" y="346"/>
                    </a:moveTo>
                    <a:cubicBezTo>
                      <a:pt x="2357" y="336"/>
                      <a:pt x="2345" y="326"/>
                      <a:pt x="2332" y="316"/>
                    </a:cubicBezTo>
                    <a:cubicBezTo>
                      <a:pt x="2337" y="310"/>
                      <a:pt x="2337" y="310"/>
                      <a:pt x="2337" y="310"/>
                    </a:cubicBezTo>
                    <a:cubicBezTo>
                      <a:pt x="2350" y="320"/>
                      <a:pt x="2362" y="330"/>
                      <a:pt x="2375" y="340"/>
                    </a:cubicBezTo>
                    <a:lnTo>
                      <a:pt x="2369" y="346"/>
                    </a:lnTo>
                    <a:close/>
                    <a:moveTo>
                      <a:pt x="536" y="332"/>
                    </a:moveTo>
                    <a:cubicBezTo>
                      <a:pt x="531" y="325"/>
                      <a:pt x="531" y="325"/>
                      <a:pt x="531" y="325"/>
                    </a:cubicBezTo>
                    <a:cubicBezTo>
                      <a:pt x="543" y="315"/>
                      <a:pt x="556" y="305"/>
                      <a:pt x="569" y="296"/>
                    </a:cubicBezTo>
                    <a:cubicBezTo>
                      <a:pt x="573" y="302"/>
                      <a:pt x="573" y="302"/>
                      <a:pt x="573" y="302"/>
                    </a:cubicBezTo>
                    <a:cubicBezTo>
                      <a:pt x="561" y="311"/>
                      <a:pt x="548" y="321"/>
                      <a:pt x="536" y="332"/>
                    </a:cubicBezTo>
                    <a:close/>
                    <a:moveTo>
                      <a:pt x="2294" y="287"/>
                    </a:moveTo>
                    <a:cubicBezTo>
                      <a:pt x="2281" y="277"/>
                      <a:pt x="2268" y="268"/>
                      <a:pt x="2255" y="259"/>
                    </a:cubicBezTo>
                    <a:cubicBezTo>
                      <a:pt x="2260" y="253"/>
                      <a:pt x="2260" y="253"/>
                      <a:pt x="2260" y="253"/>
                    </a:cubicBezTo>
                    <a:cubicBezTo>
                      <a:pt x="2273" y="262"/>
                      <a:pt x="2286" y="271"/>
                      <a:pt x="2299" y="280"/>
                    </a:cubicBezTo>
                    <a:lnTo>
                      <a:pt x="2294" y="287"/>
                    </a:lnTo>
                    <a:close/>
                    <a:moveTo>
                      <a:pt x="612" y="274"/>
                    </a:moveTo>
                    <a:cubicBezTo>
                      <a:pt x="607" y="267"/>
                      <a:pt x="607" y="267"/>
                      <a:pt x="607" y="267"/>
                    </a:cubicBezTo>
                    <a:cubicBezTo>
                      <a:pt x="620" y="258"/>
                      <a:pt x="634" y="249"/>
                      <a:pt x="647" y="240"/>
                    </a:cubicBezTo>
                    <a:cubicBezTo>
                      <a:pt x="651" y="246"/>
                      <a:pt x="651" y="246"/>
                      <a:pt x="651" y="246"/>
                    </a:cubicBezTo>
                    <a:cubicBezTo>
                      <a:pt x="638" y="255"/>
                      <a:pt x="625" y="264"/>
                      <a:pt x="612" y="274"/>
                    </a:cubicBezTo>
                    <a:close/>
                    <a:moveTo>
                      <a:pt x="2215" y="233"/>
                    </a:moveTo>
                    <a:cubicBezTo>
                      <a:pt x="2202" y="224"/>
                      <a:pt x="2188" y="216"/>
                      <a:pt x="2174" y="208"/>
                    </a:cubicBezTo>
                    <a:cubicBezTo>
                      <a:pt x="2179" y="201"/>
                      <a:pt x="2179" y="201"/>
                      <a:pt x="2179" y="201"/>
                    </a:cubicBezTo>
                    <a:cubicBezTo>
                      <a:pt x="2192" y="209"/>
                      <a:pt x="2206" y="217"/>
                      <a:pt x="2220" y="226"/>
                    </a:cubicBezTo>
                    <a:lnTo>
                      <a:pt x="2215" y="233"/>
                    </a:lnTo>
                    <a:close/>
                    <a:moveTo>
                      <a:pt x="692" y="221"/>
                    </a:moveTo>
                    <a:cubicBezTo>
                      <a:pt x="687" y="214"/>
                      <a:pt x="687" y="214"/>
                      <a:pt x="687" y="214"/>
                    </a:cubicBezTo>
                    <a:cubicBezTo>
                      <a:pt x="701" y="206"/>
                      <a:pt x="715" y="197"/>
                      <a:pt x="729" y="189"/>
                    </a:cubicBezTo>
                    <a:cubicBezTo>
                      <a:pt x="733" y="196"/>
                      <a:pt x="733" y="196"/>
                      <a:pt x="733" y="196"/>
                    </a:cubicBezTo>
                    <a:cubicBezTo>
                      <a:pt x="719" y="204"/>
                      <a:pt x="705" y="212"/>
                      <a:pt x="692" y="221"/>
                    </a:cubicBezTo>
                    <a:close/>
                    <a:moveTo>
                      <a:pt x="2133" y="184"/>
                    </a:moveTo>
                    <a:cubicBezTo>
                      <a:pt x="2119" y="176"/>
                      <a:pt x="2105" y="169"/>
                      <a:pt x="2090" y="162"/>
                    </a:cubicBezTo>
                    <a:cubicBezTo>
                      <a:pt x="2094" y="154"/>
                      <a:pt x="2094" y="154"/>
                      <a:pt x="2094" y="154"/>
                    </a:cubicBezTo>
                    <a:cubicBezTo>
                      <a:pt x="2108" y="162"/>
                      <a:pt x="2123" y="169"/>
                      <a:pt x="2137" y="177"/>
                    </a:cubicBezTo>
                    <a:lnTo>
                      <a:pt x="2133" y="184"/>
                    </a:lnTo>
                    <a:close/>
                    <a:moveTo>
                      <a:pt x="775" y="173"/>
                    </a:moveTo>
                    <a:cubicBezTo>
                      <a:pt x="771" y="166"/>
                      <a:pt x="771" y="166"/>
                      <a:pt x="771" y="166"/>
                    </a:cubicBezTo>
                    <a:cubicBezTo>
                      <a:pt x="785" y="159"/>
                      <a:pt x="799" y="152"/>
                      <a:pt x="814" y="145"/>
                    </a:cubicBezTo>
                    <a:cubicBezTo>
                      <a:pt x="817" y="152"/>
                      <a:pt x="817" y="152"/>
                      <a:pt x="817" y="152"/>
                    </a:cubicBezTo>
                    <a:cubicBezTo>
                      <a:pt x="803" y="159"/>
                      <a:pt x="789" y="166"/>
                      <a:pt x="775" y="173"/>
                    </a:cubicBezTo>
                    <a:close/>
                    <a:moveTo>
                      <a:pt x="2047" y="141"/>
                    </a:moveTo>
                    <a:cubicBezTo>
                      <a:pt x="2033" y="134"/>
                      <a:pt x="2018" y="127"/>
                      <a:pt x="2003" y="121"/>
                    </a:cubicBezTo>
                    <a:cubicBezTo>
                      <a:pt x="2007" y="114"/>
                      <a:pt x="2007" y="114"/>
                      <a:pt x="2007" y="114"/>
                    </a:cubicBezTo>
                    <a:cubicBezTo>
                      <a:pt x="2021" y="120"/>
                      <a:pt x="2036" y="127"/>
                      <a:pt x="2051" y="133"/>
                    </a:cubicBezTo>
                    <a:lnTo>
                      <a:pt x="2047" y="141"/>
                    </a:lnTo>
                    <a:close/>
                    <a:moveTo>
                      <a:pt x="860" y="132"/>
                    </a:moveTo>
                    <a:cubicBezTo>
                      <a:pt x="857" y="124"/>
                      <a:pt x="857" y="124"/>
                      <a:pt x="857" y="124"/>
                    </a:cubicBezTo>
                    <a:cubicBezTo>
                      <a:pt x="872" y="118"/>
                      <a:pt x="887" y="112"/>
                      <a:pt x="901" y="106"/>
                    </a:cubicBezTo>
                    <a:cubicBezTo>
                      <a:pt x="904" y="113"/>
                      <a:pt x="904" y="113"/>
                      <a:pt x="904" y="113"/>
                    </a:cubicBezTo>
                    <a:cubicBezTo>
                      <a:pt x="890" y="119"/>
                      <a:pt x="875" y="125"/>
                      <a:pt x="860" y="132"/>
                    </a:cubicBezTo>
                    <a:close/>
                    <a:moveTo>
                      <a:pt x="1959" y="103"/>
                    </a:moveTo>
                    <a:cubicBezTo>
                      <a:pt x="1944" y="98"/>
                      <a:pt x="1929" y="92"/>
                      <a:pt x="1914" y="87"/>
                    </a:cubicBezTo>
                    <a:cubicBezTo>
                      <a:pt x="1916" y="79"/>
                      <a:pt x="1916" y="79"/>
                      <a:pt x="1916" y="79"/>
                    </a:cubicBezTo>
                    <a:cubicBezTo>
                      <a:pt x="1932" y="84"/>
                      <a:pt x="1947" y="90"/>
                      <a:pt x="1962" y="96"/>
                    </a:cubicBezTo>
                    <a:lnTo>
                      <a:pt x="1959" y="103"/>
                    </a:lnTo>
                    <a:close/>
                    <a:moveTo>
                      <a:pt x="949" y="96"/>
                    </a:moveTo>
                    <a:cubicBezTo>
                      <a:pt x="946" y="88"/>
                      <a:pt x="946" y="88"/>
                      <a:pt x="946" y="88"/>
                    </a:cubicBezTo>
                    <a:cubicBezTo>
                      <a:pt x="961" y="83"/>
                      <a:pt x="976" y="77"/>
                      <a:pt x="992" y="72"/>
                    </a:cubicBezTo>
                    <a:cubicBezTo>
                      <a:pt x="994" y="80"/>
                      <a:pt x="994" y="80"/>
                      <a:pt x="994" y="80"/>
                    </a:cubicBezTo>
                    <a:cubicBezTo>
                      <a:pt x="979" y="85"/>
                      <a:pt x="964" y="90"/>
                      <a:pt x="949" y="96"/>
                    </a:cubicBezTo>
                    <a:close/>
                    <a:moveTo>
                      <a:pt x="1868" y="72"/>
                    </a:moveTo>
                    <a:cubicBezTo>
                      <a:pt x="1853" y="67"/>
                      <a:pt x="1838" y="63"/>
                      <a:pt x="1822" y="59"/>
                    </a:cubicBezTo>
                    <a:cubicBezTo>
                      <a:pt x="1824" y="51"/>
                      <a:pt x="1824" y="51"/>
                      <a:pt x="1824" y="51"/>
                    </a:cubicBezTo>
                    <a:cubicBezTo>
                      <a:pt x="1840" y="55"/>
                      <a:pt x="1855" y="59"/>
                      <a:pt x="1871" y="64"/>
                    </a:cubicBezTo>
                    <a:lnTo>
                      <a:pt x="1868" y="72"/>
                    </a:lnTo>
                    <a:close/>
                    <a:moveTo>
                      <a:pt x="1040" y="66"/>
                    </a:moveTo>
                    <a:cubicBezTo>
                      <a:pt x="1038" y="58"/>
                      <a:pt x="1038" y="58"/>
                      <a:pt x="1038" y="58"/>
                    </a:cubicBezTo>
                    <a:cubicBezTo>
                      <a:pt x="1053" y="54"/>
                      <a:pt x="1069" y="49"/>
                      <a:pt x="1084" y="45"/>
                    </a:cubicBezTo>
                    <a:cubicBezTo>
                      <a:pt x="1086" y="53"/>
                      <a:pt x="1086" y="53"/>
                      <a:pt x="1086" y="53"/>
                    </a:cubicBezTo>
                    <a:cubicBezTo>
                      <a:pt x="1071" y="57"/>
                      <a:pt x="1055" y="61"/>
                      <a:pt x="1040" y="66"/>
                    </a:cubicBezTo>
                    <a:close/>
                    <a:moveTo>
                      <a:pt x="1776" y="47"/>
                    </a:moveTo>
                    <a:cubicBezTo>
                      <a:pt x="1760" y="43"/>
                      <a:pt x="1745" y="40"/>
                      <a:pt x="1729" y="36"/>
                    </a:cubicBezTo>
                    <a:cubicBezTo>
                      <a:pt x="1731" y="29"/>
                      <a:pt x="1731" y="29"/>
                      <a:pt x="1731" y="29"/>
                    </a:cubicBezTo>
                    <a:cubicBezTo>
                      <a:pt x="1746" y="32"/>
                      <a:pt x="1762" y="35"/>
                      <a:pt x="1778" y="39"/>
                    </a:cubicBezTo>
                    <a:lnTo>
                      <a:pt x="1776" y="47"/>
                    </a:lnTo>
                    <a:close/>
                    <a:moveTo>
                      <a:pt x="1132" y="42"/>
                    </a:moveTo>
                    <a:cubicBezTo>
                      <a:pt x="1131" y="34"/>
                      <a:pt x="1131" y="34"/>
                      <a:pt x="1131" y="34"/>
                    </a:cubicBezTo>
                    <a:cubicBezTo>
                      <a:pt x="1146" y="31"/>
                      <a:pt x="1162" y="28"/>
                      <a:pt x="1178" y="25"/>
                    </a:cubicBezTo>
                    <a:cubicBezTo>
                      <a:pt x="1179" y="32"/>
                      <a:pt x="1179" y="32"/>
                      <a:pt x="1179" y="32"/>
                    </a:cubicBezTo>
                    <a:cubicBezTo>
                      <a:pt x="1164" y="35"/>
                      <a:pt x="1148" y="39"/>
                      <a:pt x="1132" y="42"/>
                    </a:cubicBezTo>
                    <a:close/>
                    <a:moveTo>
                      <a:pt x="1682" y="28"/>
                    </a:moveTo>
                    <a:cubicBezTo>
                      <a:pt x="1666" y="25"/>
                      <a:pt x="1651" y="23"/>
                      <a:pt x="1635" y="21"/>
                    </a:cubicBezTo>
                    <a:cubicBezTo>
                      <a:pt x="1636" y="13"/>
                      <a:pt x="1636" y="13"/>
                      <a:pt x="1636" y="13"/>
                    </a:cubicBezTo>
                    <a:cubicBezTo>
                      <a:pt x="1652" y="15"/>
                      <a:pt x="1668" y="17"/>
                      <a:pt x="1683" y="20"/>
                    </a:cubicBezTo>
                    <a:lnTo>
                      <a:pt x="1682" y="28"/>
                    </a:lnTo>
                    <a:close/>
                    <a:moveTo>
                      <a:pt x="1227" y="24"/>
                    </a:moveTo>
                    <a:cubicBezTo>
                      <a:pt x="1225" y="17"/>
                      <a:pt x="1225" y="17"/>
                      <a:pt x="1225" y="17"/>
                    </a:cubicBezTo>
                    <a:cubicBezTo>
                      <a:pt x="1241" y="14"/>
                      <a:pt x="1257" y="12"/>
                      <a:pt x="1273" y="10"/>
                    </a:cubicBezTo>
                    <a:cubicBezTo>
                      <a:pt x="1274" y="18"/>
                      <a:pt x="1274" y="18"/>
                      <a:pt x="1274" y="18"/>
                    </a:cubicBezTo>
                    <a:cubicBezTo>
                      <a:pt x="1258" y="20"/>
                      <a:pt x="1242" y="22"/>
                      <a:pt x="1227" y="24"/>
                    </a:cubicBezTo>
                    <a:close/>
                    <a:moveTo>
                      <a:pt x="1587" y="15"/>
                    </a:moveTo>
                    <a:cubicBezTo>
                      <a:pt x="1571" y="14"/>
                      <a:pt x="1555" y="12"/>
                      <a:pt x="1540" y="11"/>
                    </a:cubicBezTo>
                    <a:cubicBezTo>
                      <a:pt x="1540" y="3"/>
                      <a:pt x="1540" y="3"/>
                      <a:pt x="1540" y="3"/>
                    </a:cubicBezTo>
                    <a:cubicBezTo>
                      <a:pt x="1556" y="4"/>
                      <a:pt x="1572" y="6"/>
                      <a:pt x="1588" y="7"/>
                    </a:cubicBezTo>
                    <a:lnTo>
                      <a:pt x="1587" y="15"/>
                    </a:lnTo>
                    <a:close/>
                    <a:moveTo>
                      <a:pt x="1322" y="13"/>
                    </a:moveTo>
                    <a:cubicBezTo>
                      <a:pt x="1321" y="5"/>
                      <a:pt x="1321" y="5"/>
                      <a:pt x="1321" y="5"/>
                    </a:cubicBezTo>
                    <a:cubicBezTo>
                      <a:pt x="1337" y="4"/>
                      <a:pt x="1353" y="3"/>
                      <a:pt x="1369" y="2"/>
                    </a:cubicBezTo>
                    <a:cubicBezTo>
                      <a:pt x="1369" y="10"/>
                      <a:pt x="1369" y="10"/>
                      <a:pt x="1369" y="10"/>
                    </a:cubicBezTo>
                    <a:cubicBezTo>
                      <a:pt x="1353" y="11"/>
                      <a:pt x="1337" y="12"/>
                      <a:pt x="1322" y="13"/>
                    </a:cubicBezTo>
                    <a:close/>
                    <a:moveTo>
                      <a:pt x="1492" y="9"/>
                    </a:moveTo>
                    <a:cubicBezTo>
                      <a:pt x="1467" y="8"/>
                      <a:pt x="1442" y="8"/>
                      <a:pt x="1417" y="8"/>
                    </a:cubicBezTo>
                    <a:cubicBezTo>
                      <a:pt x="1417" y="0"/>
                      <a:pt x="1417" y="0"/>
                      <a:pt x="1417" y="0"/>
                    </a:cubicBezTo>
                    <a:cubicBezTo>
                      <a:pt x="1442" y="0"/>
                      <a:pt x="1467" y="0"/>
                      <a:pt x="1492" y="1"/>
                    </a:cubicBezTo>
                    <a:lnTo>
                      <a:pt x="149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77" name="Group 676">
              <a:extLst>
                <a:ext uri="{FF2B5EF4-FFF2-40B4-BE49-F238E27FC236}">
                  <a16:creationId xmlns:a16="http://schemas.microsoft.com/office/drawing/2014/main" id="{61637F2C-7BC0-49E0-942C-450FDEC2254C}"/>
                </a:ext>
              </a:extLst>
            </p:cNvPr>
            <p:cNvGrpSpPr/>
            <p:nvPr/>
          </p:nvGrpSpPr>
          <p:grpSpPr>
            <a:xfrm>
              <a:off x="9185838" y="3134568"/>
              <a:ext cx="851569" cy="1312887"/>
              <a:chOff x="4523020" y="2149468"/>
              <a:chExt cx="1748591" cy="2695848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678" name="Freeform 176">
                <a:extLst>
                  <a:ext uri="{FF2B5EF4-FFF2-40B4-BE49-F238E27FC236}">
                    <a16:creationId xmlns:a16="http://schemas.microsoft.com/office/drawing/2014/main" id="{FEEDE75E-0E99-4587-92BA-3910EA504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031" y="3912733"/>
                <a:ext cx="1405802" cy="800928"/>
              </a:xfrm>
              <a:custGeom>
                <a:avLst/>
                <a:gdLst>
                  <a:gd name="T0" fmla="*/ 114 w 1292"/>
                  <a:gd name="T1" fmla="*/ 137 h 736"/>
                  <a:gd name="T2" fmla="*/ 599 w 1292"/>
                  <a:gd name="T3" fmla="*/ 470 h 736"/>
                  <a:gd name="T4" fmla="*/ 599 w 1292"/>
                  <a:gd name="T5" fmla="*/ 736 h 736"/>
                  <a:gd name="T6" fmla="*/ 1292 w 1292"/>
                  <a:gd name="T7" fmla="*/ 736 h 736"/>
                  <a:gd name="T8" fmla="*/ 1292 w 1292"/>
                  <a:gd name="T9" fmla="*/ 32 h 736"/>
                  <a:gd name="T10" fmla="*/ 105 w 1292"/>
                  <a:gd name="T11" fmla="*/ 0 h 736"/>
                  <a:gd name="T12" fmla="*/ 114 w 1292"/>
                  <a:gd name="T13" fmla="*/ 1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736">
                    <a:moveTo>
                      <a:pt x="114" y="137"/>
                    </a:moveTo>
                    <a:cubicBezTo>
                      <a:pt x="114" y="137"/>
                      <a:pt x="0" y="400"/>
                      <a:pt x="599" y="470"/>
                    </a:cubicBezTo>
                    <a:cubicBezTo>
                      <a:pt x="599" y="736"/>
                      <a:pt x="599" y="736"/>
                      <a:pt x="599" y="736"/>
                    </a:cubicBezTo>
                    <a:cubicBezTo>
                      <a:pt x="1292" y="736"/>
                      <a:pt x="1292" y="736"/>
                      <a:pt x="1292" y="736"/>
                    </a:cubicBezTo>
                    <a:cubicBezTo>
                      <a:pt x="1292" y="32"/>
                      <a:pt x="1292" y="32"/>
                      <a:pt x="1292" y="32"/>
                    </a:cubicBezTo>
                    <a:cubicBezTo>
                      <a:pt x="105" y="0"/>
                      <a:pt x="105" y="0"/>
                      <a:pt x="105" y="0"/>
                    </a:cubicBezTo>
                    <a:lnTo>
                      <a:pt x="114" y="137"/>
                    </a:ln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9" name="Freeform 182">
                <a:extLst>
                  <a:ext uri="{FF2B5EF4-FFF2-40B4-BE49-F238E27FC236}">
                    <a16:creationId xmlns:a16="http://schemas.microsoft.com/office/drawing/2014/main" id="{BE1B666A-DD22-46C2-B14E-5B96EFB2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551" y="2389135"/>
                <a:ext cx="670090" cy="541697"/>
              </a:xfrm>
              <a:custGeom>
                <a:avLst/>
                <a:gdLst>
                  <a:gd name="T0" fmla="*/ 581 w 616"/>
                  <a:gd name="T1" fmla="*/ 426 h 498"/>
                  <a:gd name="T2" fmla="*/ 581 w 616"/>
                  <a:gd name="T3" fmla="*/ 426 h 498"/>
                  <a:gd name="T4" fmla="*/ 418 w 616"/>
                  <a:gd name="T5" fmla="*/ 463 h 498"/>
                  <a:gd name="T6" fmla="*/ 72 w 616"/>
                  <a:gd name="T7" fmla="*/ 235 h 498"/>
                  <a:gd name="T8" fmla="*/ 35 w 616"/>
                  <a:gd name="T9" fmla="*/ 72 h 498"/>
                  <a:gd name="T10" fmla="*/ 198 w 616"/>
                  <a:gd name="T11" fmla="*/ 35 h 498"/>
                  <a:gd name="T12" fmla="*/ 544 w 616"/>
                  <a:gd name="T13" fmla="*/ 263 h 498"/>
                  <a:gd name="T14" fmla="*/ 581 w 616"/>
                  <a:gd name="T15" fmla="*/ 42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6" h="498">
                    <a:moveTo>
                      <a:pt x="581" y="426"/>
                    </a:moveTo>
                    <a:cubicBezTo>
                      <a:pt x="581" y="426"/>
                      <a:pt x="581" y="426"/>
                      <a:pt x="581" y="426"/>
                    </a:cubicBezTo>
                    <a:cubicBezTo>
                      <a:pt x="546" y="481"/>
                      <a:pt x="473" y="498"/>
                      <a:pt x="418" y="463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5"/>
                    </a:cubicBezTo>
                    <a:cubicBezTo>
                      <a:pt x="544" y="263"/>
                      <a:pt x="544" y="263"/>
                      <a:pt x="544" y="263"/>
                    </a:cubicBezTo>
                    <a:cubicBezTo>
                      <a:pt x="599" y="297"/>
                      <a:pt x="616" y="370"/>
                      <a:pt x="581" y="426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0" name="Oval 183">
                <a:extLst>
                  <a:ext uri="{FF2B5EF4-FFF2-40B4-BE49-F238E27FC236}">
                    <a16:creationId xmlns:a16="http://schemas.microsoft.com/office/drawing/2014/main" id="{539C7B3C-863E-49C5-85A0-B299DBD4B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5079" y="3705673"/>
                <a:ext cx="565745" cy="566152"/>
              </a:xfrm>
              <a:prstGeom prst="ellipse">
                <a:avLst/>
              </a:pr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1" name="Freeform 185">
                <a:extLst>
                  <a:ext uri="{FF2B5EF4-FFF2-40B4-BE49-F238E27FC236}">
                    <a16:creationId xmlns:a16="http://schemas.microsoft.com/office/drawing/2014/main" id="{065966A4-E22F-4150-B5A5-F85C83BFC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854" y="2149468"/>
                <a:ext cx="1142495" cy="2061218"/>
              </a:xfrm>
              <a:custGeom>
                <a:avLst/>
                <a:gdLst>
                  <a:gd name="T0" fmla="*/ 55 w 1050"/>
                  <a:gd name="T1" fmla="*/ 0 h 1894"/>
                  <a:gd name="T2" fmla="*/ 995 w 1050"/>
                  <a:gd name="T3" fmla="*/ 0 h 1894"/>
                  <a:gd name="T4" fmla="*/ 1050 w 1050"/>
                  <a:gd name="T5" fmla="*/ 55 h 1894"/>
                  <a:gd name="T6" fmla="*/ 1050 w 1050"/>
                  <a:gd name="T7" fmla="*/ 1840 h 1894"/>
                  <a:gd name="T8" fmla="*/ 995 w 1050"/>
                  <a:gd name="T9" fmla="*/ 1894 h 1894"/>
                  <a:gd name="T10" fmla="*/ 55 w 1050"/>
                  <a:gd name="T11" fmla="*/ 1894 h 1894"/>
                  <a:gd name="T12" fmla="*/ 0 w 1050"/>
                  <a:gd name="T13" fmla="*/ 1840 h 1894"/>
                  <a:gd name="T14" fmla="*/ 0 w 1050"/>
                  <a:gd name="T15" fmla="*/ 55 h 1894"/>
                  <a:gd name="T16" fmla="*/ 55 w 1050"/>
                  <a:gd name="T17" fmla="*/ 0 h 1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0" h="1894">
                    <a:moveTo>
                      <a:pt x="55" y="0"/>
                    </a:moveTo>
                    <a:cubicBezTo>
                      <a:pt x="995" y="0"/>
                      <a:pt x="995" y="0"/>
                      <a:pt x="995" y="0"/>
                    </a:cubicBezTo>
                    <a:cubicBezTo>
                      <a:pt x="1025" y="0"/>
                      <a:pt x="1050" y="25"/>
                      <a:pt x="1050" y="55"/>
                    </a:cubicBezTo>
                    <a:cubicBezTo>
                      <a:pt x="1050" y="1840"/>
                      <a:pt x="1050" y="1840"/>
                      <a:pt x="1050" y="1840"/>
                    </a:cubicBezTo>
                    <a:cubicBezTo>
                      <a:pt x="1050" y="1870"/>
                      <a:pt x="1025" y="1894"/>
                      <a:pt x="995" y="1894"/>
                    </a:cubicBezTo>
                    <a:cubicBezTo>
                      <a:pt x="55" y="1894"/>
                      <a:pt x="55" y="1894"/>
                      <a:pt x="55" y="1894"/>
                    </a:cubicBezTo>
                    <a:cubicBezTo>
                      <a:pt x="25" y="1894"/>
                      <a:pt x="0" y="1870"/>
                      <a:pt x="0" y="184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5"/>
                      <a:pt x="25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2" name="Freeform 186">
                <a:extLst>
                  <a:ext uri="{FF2B5EF4-FFF2-40B4-BE49-F238E27FC236}">
                    <a16:creationId xmlns:a16="http://schemas.microsoft.com/office/drawing/2014/main" id="{C6578710-D2A3-4FC1-BC1E-43AC8AA8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978" y="2201640"/>
                <a:ext cx="1085023" cy="1958096"/>
              </a:xfrm>
              <a:custGeom>
                <a:avLst/>
                <a:gdLst>
                  <a:gd name="T0" fmla="*/ 763 w 997"/>
                  <a:gd name="T1" fmla="*/ 0 h 1799"/>
                  <a:gd name="T2" fmla="*/ 679 w 997"/>
                  <a:gd name="T3" fmla="*/ 72 h 1799"/>
                  <a:gd name="T4" fmla="*/ 316 w 997"/>
                  <a:gd name="T5" fmla="*/ 72 h 1799"/>
                  <a:gd name="T6" fmla="*/ 232 w 997"/>
                  <a:gd name="T7" fmla="*/ 0 h 1799"/>
                  <a:gd name="T8" fmla="*/ 40 w 997"/>
                  <a:gd name="T9" fmla="*/ 0 h 1799"/>
                  <a:gd name="T10" fmla="*/ 0 w 997"/>
                  <a:gd name="T11" fmla="*/ 40 h 1799"/>
                  <a:gd name="T12" fmla="*/ 0 w 997"/>
                  <a:gd name="T13" fmla="*/ 1759 h 1799"/>
                  <a:gd name="T14" fmla="*/ 40 w 997"/>
                  <a:gd name="T15" fmla="*/ 1799 h 1799"/>
                  <a:gd name="T16" fmla="*/ 957 w 997"/>
                  <a:gd name="T17" fmla="*/ 1799 h 1799"/>
                  <a:gd name="T18" fmla="*/ 997 w 997"/>
                  <a:gd name="T19" fmla="*/ 1759 h 1799"/>
                  <a:gd name="T20" fmla="*/ 997 w 997"/>
                  <a:gd name="T21" fmla="*/ 40 h 1799"/>
                  <a:gd name="T22" fmla="*/ 957 w 997"/>
                  <a:gd name="T23" fmla="*/ 0 h 1799"/>
                  <a:gd name="T24" fmla="*/ 763 w 997"/>
                  <a:gd name="T25" fmla="*/ 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7" h="1799">
                    <a:moveTo>
                      <a:pt x="763" y="0"/>
                    </a:moveTo>
                    <a:cubicBezTo>
                      <a:pt x="756" y="41"/>
                      <a:pt x="721" y="72"/>
                      <a:pt x="679" y="72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274" y="72"/>
                      <a:pt x="239" y="41"/>
                      <a:pt x="23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1759"/>
                      <a:pt x="0" y="1759"/>
                      <a:pt x="0" y="1759"/>
                    </a:cubicBezTo>
                    <a:cubicBezTo>
                      <a:pt x="0" y="1781"/>
                      <a:pt x="18" y="1799"/>
                      <a:pt x="40" y="1799"/>
                    </a:cubicBezTo>
                    <a:cubicBezTo>
                      <a:pt x="957" y="1799"/>
                      <a:pt x="957" y="1799"/>
                      <a:pt x="957" y="1799"/>
                    </a:cubicBezTo>
                    <a:cubicBezTo>
                      <a:pt x="980" y="1799"/>
                      <a:pt x="997" y="1781"/>
                      <a:pt x="997" y="1759"/>
                    </a:cubicBezTo>
                    <a:cubicBezTo>
                      <a:pt x="997" y="40"/>
                      <a:pt x="997" y="40"/>
                      <a:pt x="997" y="40"/>
                    </a:cubicBezTo>
                    <a:cubicBezTo>
                      <a:pt x="997" y="17"/>
                      <a:pt x="980" y="0"/>
                      <a:pt x="957" y="0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3" name="Freeform 187">
                <a:extLst>
                  <a:ext uri="{FF2B5EF4-FFF2-40B4-BE49-F238E27FC236}">
                    <a16:creationId xmlns:a16="http://schemas.microsoft.com/office/drawing/2014/main" id="{E21459BF-07DB-4CCB-8DF5-0412FFBE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950" y="2225688"/>
                <a:ext cx="254341" cy="16304"/>
              </a:xfrm>
              <a:custGeom>
                <a:avLst/>
                <a:gdLst>
                  <a:gd name="T0" fmla="*/ 8 w 234"/>
                  <a:gd name="T1" fmla="*/ 0 h 15"/>
                  <a:gd name="T2" fmla="*/ 227 w 234"/>
                  <a:gd name="T3" fmla="*/ 0 h 15"/>
                  <a:gd name="T4" fmla="*/ 234 w 234"/>
                  <a:gd name="T5" fmla="*/ 8 h 15"/>
                  <a:gd name="T6" fmla="*/ 227 w 234"/>
                  <a:gd name="T7" fmla="*/ 15 h 15"/>
                  <a:gd name="T8" fmla="*/ 8 w 234"/>
                  <a:gd name="T9" fmla="*/ 15 h 15"/>
                  <a:gd name="T10" fmla="*/ 0 w 234"/>
                  <a:gd name="T11" fmla="*/ 8 h 15"/>
                  <a:gd name="T12" fmla="*/ 8 w 23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5">
                    <a:moveTo>
                      <a:pt x="8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31" y="0"/>
                      <a:pt x="234" y="4"/>
                      <a:pt x="234" y="8"/>
                    </a:cubicBezTo>
                    <a:cubicBezTo>
                      <a:pt x="234" y="12"/>
                      <a:pt x="231" y="15"/>
                      <a:pt x="22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4" name="Oval 188">
                <a:extLst>
                  <a:ext uri="{FF2B5EF4-FFF2-40B4-BE49-F238E27FC236}">
                    <a16:creationId xmlns:a16="http://schemas.microsoft.com/office/drawing/2014/main" id="{A392ABA1-A06B-43EA-8C4A-D827C9472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8126" y="2222428"/>
                <a:ext cx="19565" cy="19565"/>
              </a:xfrm>
              <a:prstGeom prst="ellipse">
                <a:avLst/>
              </a:pr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5" name="Freeform 190">
                <a:extLst>
                  <a:ext uri="{FF2B5EF4-FFF2-40B4-BE49-F238E27FC236}">
                    <a16:creationId xmlns:a16="http://schemas.microsoft.com/office/drawing/2014/main" id="{32BE3176-AA41-47A8-99DE-6A2D74AD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917" y="3055964"/>
                <a:ext cx="455694" cy="1035296"/>
              </a:xfrm>
              <a:custGeom>
                <a:avLst/>
                <a:gdLst>
                  <a:gd name="T0" fmla="*/ 103 w 419"/>
                  <a:gd name="T1" fmla="*/ 15 h 951"/>
                  <a:gd name="T2" fmla="*/ 103 w 419"/>
                  <a:gd name="T3" fmla="*/ 15 h 951"/>
                  <a:gd name="T4" fmla="*/ 245 w 419"/>
                  <a:gd name="T5" fmla="*/ 104 h 951"/>
                  <a:gd name="T6" fmla="*/ 405 w 419"/>
                  <a:gd name="T7" fmla="*/ 794 h 951"/>
                  <a:gd name="T8" fmla="*/ 316 w 419"/>
                  <a:gd name="T9" fmla="*/ 936 h 951"/>
                  <a:gd name="T10" fmla="*/ 174 w 419"/>
                  <a:gd name="T11" fmla="*/ 847 h 951"/>
                  <a:gd name="T12" fmla="*/ 14 w 419"/>
                  <a:gd name="T13" fmla="*/ 157 h 951"/>
                  <a:gd name="T14" fmla="*/ 103 w 419"/>
                  <a:gd name="T15" fmla="*/ 15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9" h="951"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67" y="0"/>
                      <a:pt x="230" y="40"/>
                      <a:pt x="245" y="104"/>
                    </a:cubicBezTo>
                    <a:cubicBezTo>
                      <a:pt x="405" y="794"/>
                      <a:pt x="405" y="794"/>
                      <a:pt x="405" y="794"/>
                    </a:cubicBezTo>
                    <a:cubicBezTo>
                      <a:pt x="419" y="858"/>
                      <a:pt x="380" y="921"/>
                      <a:pt x="316" y="936"/>
                    </a:cubicBezTo>
                    <a:cubicBezTo>
                      <a:pt x="252" y="951"/>
                      <a:pt x="189" y="911"/>
                      <a:pt x="174" y="847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0" y="93"/>
                      <a:pt x="39" y="30"/>
                      <a:pt x="103" y="15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6" name="Rectangle 192">
                <a:extLst>
                  <a:ext uri="{FF2B5EF4-FFF2-40B4-BE49-F238E27FC236}">
                    <a16:creationId xmlns:a16="http://schemas.microsoft.com/office/drawing/2014/main" id="{ECB5D3AB-DF7A-4020-ABEE-26412EEDA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076" y="4648446"/>
                <a:ext cx="1018585" cy="196870"/>
              </a:xfrm>
              <a:prstGeom prst="rect">
                <a:avLst/>
              </a:prstGeom>
              <a:solidFill>
                <a:srgbClr val="4D8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7" name="Oval 195">
                <a:extLst>
                  <a:ext uri="{FF2B5EF4-FFF2-40B4-BE49-F238E27FC236}">
                    <a16:creationId xmlns:a16="http://schemas.microsoft.com/office/drawing/2014/main" id="{BCBF43EA-B624-4FFA-82B0-6A28C8AD3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597" y="2852573"/>
                <a:ext cx="655009" cy="655009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8" name="Oval 196">
                <a:extLst>
                  <a:ext uri="{FF2B5EF4-FFF2-40B4-BE49-F238E27FC236}">
                    <a16:creationId xmlns:a16="http://schemas.microsoft.com/office/drawing/2014/main" id="{44A313D0-D7B1-42EB-A4FE-41BB555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162" y="2872138"/>
                <a:ext cx="615879" cy="617102"/>
              </a:xfrm>
              <a:prstGeom prst="ellipse">
                <a:avLst/>
              </a:prstGeom>
              <a:solidFill>
                <a:srgbClr val="69F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9" name="Freeform 197">
                <a:extLst>
                  <a:ext uri="{FF2B5EF4-FFF2-40B4-BE49-F238E27FC236}">
                    <a16:creationId xmlns:a16="http://schemas.microsoft.com/office/drawing/2014/main" id="{F49AF644-C7D0-4EA3-9B2C-41819B7B5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517" y="3005014"/>
                <a:ext cx="385179" cy="336268"/>
              </a:xfrm>
              <a:custGeom>
                <a:avLst/>
                <a:gdLst>
                  <a:gd name="T0" fmla="*/ 117 w 945"/>
                  <a:gd name="T1" fmla="*/ 331 h 825"/>
                  <a:gd name="T2" fmla="*/ 400 w 945"/>
                  <a:gd name="T3" fmla="*/ 590 h 825"/>
                  <a:gd name="T4" fmla="*/ 803 w 945"/>
                  <a:gd name="T5" fmla="*/ 0 h 825"/>
                  <a:gd name="T6" fmla="*/ 945 w 945"/>
                  <a:gd name="T7" fmla="*/ 117 h 825"/>
                  <a:gd name="T8" fmla="*/ 400 w 945"/>
                  <a:gd name="T9" fmla="*/ 825 h 825"/>
                  <a:gd name="T10" fmla="*/ 0 w 945"/>
                  <a:gd name="T11" fmla="*/ 376 h 825"/>
                  <a:gd name="T12" fmla="*/ 117 w 945"/>
                  <a:gd name="T13" fmla="*/ 331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825">
                    <a:moveTo>
                      <a:pt x="117" y="331"/>
                    </a:moveTo>
                    <a:lnTo>
                      <a:pt x="400" y="590"/>
                    </a:lnTo>
                    <a:lnTo>
                      <a:pt x="803" y="0"/>
                    </a:lnTo>
                    <a:lnTo>
                      <a:pt x="945" y="117"/>
                    </a:lnTo>
                    <a:lnTo>
                      <a:pt x="400" y="825"/>
                    </a:lnTo>
                    <a:lnTo>
                      <a:pt x="0" y="376"/>
                    </a:lnTo>
                    <a:lnTo>
                      <a:pt x="117" y="3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0" name="Freeform 198">
                <a:extLst>
                  <a:ext uri="{FF2B5EF4-FFF2-40B4-BE49-F238E27FC236}">
                    <a16:creationId xmlns:a16="http://schemas.microsoft.com/office/drawing/2014/main" id="{721B2264-4A32-49B7-8E4C-E0A8444B7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812" y="3652686"/>
                <a:ext cx="450395" cy="406782"/>
              </a:xfrm>
              <a:custGeom>
                <a:avLst/>
                <a:gdLst>
                  <a:gd name="T0" fmla="*/ 379 w 414"/>
                  <a:gd name="T1" fmla="*/ 303 h 374"/>
                  <a:gd name="T2" fmla="*/ 379 w 414"/>
                  <a:gd name="T3" fmla="*/ 303 h 374"/>
                  <a:gd name="T4" fmla="*/ 216 w 414"/>
                  <a:gd name="T5" fmla="*/ 340 h 374"/>
                  <a:gd name="T6" fmla="*/ 72 w 414"/>
                  <a:gd name="T7" fmla="*/ 235 h 374"/>
                  <a:gd name="T8" fmla="*/ 35 w 414"/>
                  <a:gd name="T9" fmla="*/ 71 h 374"/>
                  <a:gd name="T10" fmla="*/ 198 w 414"/>
                  <a:gd name="T11" fmla="*/ 34 h 374"/>
                  <a:gd name="T12" fmla="*/ 342 w 414"/>
                  <a:gd name="T13" fmla="*/ 139 h 374"/>
                  <a:gd name="T14" fmla="*/ 379 w 414"/>
                  <a:gd name="T15" fmla="*/ 30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4" h="374">
                    <a:moveTo>
                      <a:pt x="379" y="303"/>
                    </a:moveTo>
                    <a:cubicBezTo>
                      <a:pt x="379" y="303"/>
                      <a:pt x="379" y="303"/>
                      <a:pt x="379" y="303"/>
                    </a:cubicBezTo>
                    <a:cubicBezTo>
                      <a:pt x="344" y="358"/>
                      <a:pt x="271" y="374"/>
                      <a:pt x="216" y="340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97" y="174"/>
                      <a:pt x="414" y="247"/>
                      <a:pt x="379" y="303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1" name="Freeform 199">
                <a:extLst>
                  <a:ext uri="{FF2B5EF4-FFF2-40B4-BE49-F238E27FC236}">
                    <a16:creationId xmlns:a16="http://schemas.microsoft.com/office/drawing/2014/main" id="{CBA0CDC6-59B1-487E-AECF-FCC584E2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3229193"/>
                <a:ext cx="548626" cy="458139"/>
              </a:xfrm>
              <a:custGeom>
                <a:avLst/>
                <a:gdLst>
                  <a:gd name="T0" fmla="*/ 470 w 504"/>
                  <a:gd name="T1" fmla="*/ 350 h 421"/>
                  <a:gd name="T2" fmla="*/ 470 w 504"/>
                  <a:gd name="T3" fmla="*/ 350 h 421"/>
                  <a:gd name="T4" fmla="*/ 306 w 504"/>
                  <a:gd name="T5" fmla="*/ 387 h 421"/>
                  <a:gd name="T6" fmla="*/ 72 w 504"/>
                  <a:gd name="T7" fmla="*/ 235 h 421"/>
                  <a:gd name="T8" fmla="*/ 35 w 504"/>
                  <a:gd name="T9" fmla="*/ 71 h 421"/>
                  <a:gd name="T10" fmla="*/ 198 w 504"/>
                  <a:gd name="T11" fmla="*/ 34 h 421"/>
                  <a:gd name="T12" fmla="*/ 433 w 504"/>
                  <a:gd name="T13" fmla="*/ 186 h 421"/>
                  <a:gd name="T14" fmla="*/ 470 w 504"/>
                  <a:gd name="T15" fmla="*/ 35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4" h="421">
                    <a:moveTo>
                      <a:pt x="470" y="350"/>
                    </a:moveTo>
                    <a:cubicBezTo>
                      <a:pt x="470" y="350"/>
                      <a:pt x="470" y="350"/>
                      <a:pt x="470" y="350"/>
                    </a:cubicBezTo>
                    <a:cubicBezTo>
                      <a:pt x="435" y="405"/>
                      <a:pt x="362" y="421"/>
                      <a:pt x="306" y="387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33" y="186"/>
                      <a:pt x="433" y="186"/>
                      <a:pt x="433" y="186"/>
                    </a:cubicBezTo>
                    <a:cubicBezTo>
                      <a:pt x="488" y="221"/>
                      <a:pt x="504" y="294"/>
                      <a:pt x="470" y="350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2" name="Freeform 201">
                <a:extLst>
                  <a:ext uri="{FF2B5EF4-FFF2-40B4-BE49-F238E27FC236}">
                    <a16:creationId xmlns:a16="http://schemas.microsoft.com/office/drawing/2014/main" id="{EB5B20C1-8A15-4890-9DB2-9FDDA8A97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2812221"/>
                <a:ext cx="615879" cy="502975"/>
              </a:xfrm>
              <a:custGeom>
                <a:avLst/>
                <a:gdLst>
                  <a:gd name="T0" fmla="*/ 531 w 566"/>
                  <a:gd name="T1" fmla="*/ 391 h 462"/>
                  <a:gd name="T2" fmla="*/ 531 w 566"/>
                  <a:gd name="T3" fmla="*/ 391 h 462"/>
                  <a:gd name="T4" fmla="*/ 368 w 566"/>
                  <a:gd name="T5" fmla="*/ 428 h 462"/>
                  <a:gd name="T6" fmla="*/ 72 w 566"/>
                  <a:gd name="T7" fmla="*/ 235 h 462"/>
                  <a:gd name="T8" fmla="*/ 35 w 566"/>
                  <a:gd name="T9" fmla="*/ 72 h 462"/>
                  <a:gd name="T10" fmla="*/ 198 w 566"/>
                  <a:gd name="T11" fmla="*/ 34 h 462"/>
                  <a:gd name="T12" fmla="*/ 494 w 566"/>
                  <a:gd name="T13" fmla="*/ 227 h 462"/>
                  <a:gd name="T14" fmla="*/ 531 w 566"/>
                  <a:gd name="T15" fmla="*/ 39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6" h="462">
                    <a:moveTo>
                      <a:pt x="531" y="391"/>
                    </a:moveTo>
                    <a:cubicBezTo>
                      <a:pt x="531" y="391"/>
                      <a:pt x="531" y="391"/>
                      <a:pt x="531" y="391"/>
                    </a:cubicBezTo>
                    <a:cubicBezTo>
                      <a:pt x="496" y="446"/>
                      <a:pt x="423" y="462"/>
                      <a:pt x="368" y="428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94" y="227"/>
                      <a:pt x="494" y="227"/>
                      <a:pt x="494" y="227"/>
                    </a:cubicBezTo>
                    <a:cubicBezTo>
                      <a:pt x="549" y="262"/>
                      <a:pt x="566" y="335"/>
                      <a:pt x="531" y="391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74" name="TextBox 773">
            <a:extLst>
              <a:ext uri="{FF2B5EF4-FFF2-40B4-BE49-F238E27FC236}">
                <a16:creationId xmlns:a16="http://schemas.microsoft.com/office/drawing/2014/main" id="{3EC7ECB8-BB48-4ECC-B07D-36C2C902DBE4}"/>
              </a:ext>
            </a:extLst>
          </p:cNvPr>
          <p:cNvSpPr txBox="1"/>
          <p:nvPr/>
        </p:nvSpPr>
        <p:spPr>
          <a:xfrm>
            <a:off x="9183860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</a:rPr>
              <a:t>STEP 03</a:t>
            </a:r>
          </a:p>
        </p:txBody>
      </p:sp>
      <p:sp>
        <p:nvSpPr>
          <p:cNvPr id="775" name="TextBox 774">
            <a:extLst>
              <a:ext uri="{FF2B5EF4-FFF2-40B4-BE49-F238E27FC236}">
                <a16:creationId xmlns:a16="http://schemas.microsoft.com/office/drawing/2014/main" id="{72175C77-7B7F-455B-AFD1-649FED1FE2CE}"/>
              </a:ext>
            </a:extLst>
          </p:cNvPr>
          <p:cNvSpPr txBox="1"/>
          <p:nvPr/>
        </p:nvSpPr>
        <p:spPr>
          <a:xfrm>
            <a:off x="9183860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wor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l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308591944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7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7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7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7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59" grpId="0"/>
          <p:bldP spid="660" grpId="0"/>
          <p:bldP spid="760" grpId="0" animBg="1"/>
          <p:bldP spid="761" grpId="0" animBg="1"/>
          <p:bldP spid="663" grpId="0" animBg="1"/>
          <p:bldP spid="769" grpId="0"/>
          <p:bldP spid="770" grpId="0"/>
          <p:bldP spid="667" grpId="0" animBg="1"/>
          <p:bldP spid="772" grpId="0"/>
          <p:bldP spid="773" grpId="0"/>
          <p:bldP spid="673" grpId="0" animBg="1"/>
          <p:bldP spid="774" grpId="0"/>
          <p:bldP spid="77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7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7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7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7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59" grpId="0"/>
          <p:bldP spid="660" grpId="0"/>
          <p:bldP spid="760" grpId="0" animBg="1"/>
          <p:bldP spid="761" grpId="0" animBg="1"/>
          <p:bldP spid="663" grpId="0" animBg="1"/>
          <p:bldP spid="769" grpId="0"/>
          <p:bldP spid="770" grpId="0"/>
          <p:bldP spid="667" grpId="0" animBg="1"/>
          <p:bldP spid="772" grpId="0"/>
          <p:bldP spid="773" grpId="0"/>
          <p:bldP spid="673" grpId="0" animBg="1"/>
          <p:bldP spid="774" grpId="0"/>
          <p:bldP spid="775" grpId="0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DC17BA5D-78A6-464C-8BD2-2AA5EDE48055}"/>
              </a:ext>
            </a:extLst>
          </p:cNvPr>
          <p:cNvSpPr/>
          <p:nvPr/>
        </p:nvSpPr>
        <p:spPr>
          <a:xfrm>
            <a:off x="0" y="0"/>
            <a:ext cx="7624562" cy="5287253"/>
          </a:xfrm>
          <a:custGeom>
            <a:avLst/>
            <a:gdLst>
              <a:gd name="connsiteX0" fmla="*/ 0 w 11243296"/>
              <a:gd name="connsiteY0" fmla="*/ 0 h 7796664"/>
              <a:gd name="connsiteX1" fmla="*/ 11243296 w 11243296"/>
              <a:gd name="connsiteY1" fmla="*/ 0 h 7796664"/>
              <a:gd name="connsiteX2" fmla="*/ 11175587 w 11243296"/>
              <a:gd name="connsiteY2" fmla="*/ 50655 h 7796664"/>
              <a:gd name="connsiteX3" fmla="*/ 9350546 w 11243296"/>
              <a:gd name="connsiteY3" fmla="*/ 2469875 h 7796664"/>
              <a:gd name="connsiteX4" fmla="*/ 5186179 w 11243296"/>
              <a:gd name="connsiteY4" fmla="*/ 3503815 h 7796664"/>
              <a:gd name="connsiteX5" fmla="*/ 3299614 w 11243296"/>
              <a:gd name="connsiteY5" fmla="*/ 6477204 h 7796664"/>
              <a:gd name="connsiteX6" fmla="*/ 58709 w 11243296"/>
              <a:gd name="connsiteY6" fmla="*/ 7749628 h 7796664"/>
              <a:gd name="connsiteX7" fmla="*/ 0 w 11243296"/>
              <a:gd name="connsiteY7" fmla="*/ 7796664 h 779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43296" h="7796664">
                <a:moveTo>
                  <a:pt x="0" y="0"/>
                </a:moveTo>
                <a:lnTo>
                  <a:pt x="11243296" y="0"/>
                </a:lnTo>
                <a:lnTo>
                  <a:pt x="11175587" y="50655"/>
                </a:lnTo>
                <a:cubicBezTo>
                  <a:pt x="10088131" y="895141"/>
                  <a:pt x="10359046" y="1570920"/>
                  <a:pt x="9350546" y="2469875"/>
                </a:cubicBezTo>
                <a:cubicBezTo>
                  <a:pt x="8197975" y="3497251"/>
                  <a:pt x="6215173" y="2897447"/>
                  <a:pt x="5186179" y="3503815"/>
                </a:cubicBezTo>
                <a:cubicBezTo>
                  <a:pt x="4157184" y="4110184"/>
                  <a:pt x="4432578" y="5542646"/>
                  <a:pt x="3299614" y="6477204"/>
                </a:cubicBezTo>
                <a:cubicBezTo>
                  <a:pt x="2379081" y="7236533"/>
                  <a:pt x="1109962" y="6956642"/>
                  <a:pt x="58709" y="7749628"/>
                </a:cubicBezTo>
                <a:lnTo>
                  <a:pt x="0" y="7796664"/>
                </a:lnTo>
                <a:close/>
              </a:path>
            </a:pathLst>
          </a:custGeom>
          <a:solidFill>
            <a:srgbClr val="01050A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4ADB6DF7-130D-4B7D-AD43-E3EC090C5913}"/>
              </a:ext>
            </a:extLst>
          </p:cNvPr>
          <p:cNvGrpSpPr/>
          <p:nvPr/>
        </p:nvGrpSpPr>
        <p:grpSpPr>
          <a:xfrm>
            <a:off x="3369523" y="2235433"/>
            <a:ext cx="3190934" cy="519750"/>
            <a:chOff x="13531200" y="3812083"/>
            <a:chExt cx="4519525" cy="736155"/>
          </a:xfrm>
        </p:grpSpPr>
        <p:sp>
          <p:nvSpPr>
            <p:cNvPr id="70" name="Rounded Rectangle 180">
              <a:extLst>
                <a:ext uri="{FF2B5EF4-FFF2-40B4-BE49-F238E27FC236}">
                  <a16:creationId xmlns:a16="http://schemas.microsoft.com/office/drawing/2014/main" id="{C06E4184-0BAF-4C01-9D84-F468D4ECED50}"/>
                </a:ext>
              </a:extLst>
            </p:cNvPr>
            <p:cNvSpPr/>
            <p:nvPr/>
          </p:nvSpPr>
          <p:spPr>
            <a:xfrm rot="16200000" flipV="1">
              <a:off x="16323669" y="2821183"/>
              <a:ext cx="736155" cy="2717956"/>
            </a:xfrm>
            <a:prstGeom prst="roundRect">
              <a:avLst>
                <a:gd name="adj" fmla="val 23819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100%</a:t>
              </a:r>
            </a:p>
          </p:txBody>
        </p:sp>
        <p:sp>
          <p:nvSpPr>
            <p:cNvPr id="71" name="Rounded Rectangle 180">
              <a:extLst>
                <a:ext uri="{FF2B5EF4-FFF2-40B4-BE49-F238E27FC236}">
                  <a16:creationId xmlns:a16="http://schemas.microsoft.com/office/drawing/2014/main" id="{4E7D4F43-CF95-46A7-B298-6C1ECD7218C5}"/>
                </a:ext>
              </a:extLst>
            </p:cNvPr>
            <p:cNvSpPr/>
            <p:nvPr/>
          </p:nvSpPr>
          <p:spPr>
            <a:xfrm rot="16200000" flipV="1">
              <a:off x="14327433" y="3015850"/>
              <a:ext cx="736155" cy="2328621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739DB720-91F6-4D63-990A-732E330A3062}"/>
              </a:ext>
            </a:extLst>
          </p:cNvPr>
          <p:cNvGrpSpPr/>
          <p:nvPr/>
        </p:nvGrpSpPr>
        <p:grpSpPr>
          <a:xfrm>
            <a:off x="2926341" y="1574255"/>
            <a:ext cx="2712482" cy="519750"/>
            <a:chOff x="12903493" y="2875614"/>
            <a:chExt cx="3841863" cy="736156"/>
          </a:xfrm>
        </p:grpSpPr>
        <p:sp>
          <p:nvSpPr>
            <p:cNvPr id="73" name="Rounded Rectangle 181">
              <a:extLst>
                <a:ext uri="{FF2B5EF4-FFF2-40B4-BE49-F238E27FC236}">
                  <a16:creationId xmlns:a16="http://schemas.microsoft.com/office/drawing/2014/main" id="{01776EBD-EEC0-4433-9385-06803183CDD7}"/>
                </a:ext>
              </a:extLst>
            </p:cNvPr>
            <p:cNvSpPr/>
            <p:nvPr/>
          </p:nvSpPr>
          <p:spPr>
            <a:xfrm rot="16200000" flipV="1">
              <a:off x="15542857" y="2409271"/>
              <a:ext cx="736155" cy="1668843"/>
            </a:xfrm>
            <a:prstGeom prst="roundRect">
              <a:avLst>
                <a:gd name="adj" fmla="val 23819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70%</a:t>
              </a:r>
            </a:p>
          </p:txBody>
        </p:sp>
        <p:sp>
          <p:nvSpPr>
            <p:cNvPr id="74" name="Rounded Rectangle 180">
              <a:extLst>
                <a:ext uri="{FF2B5EF4-FFF2-40B4-BE49-F238E27FC236}">
                  <a16:creationId xmlns:a16="http://schemas.microsoft.com/office/drawing/2014/main" id="{1AFDD28D-77BF-427F-A3D6-72EE494F36CD}"/>
                </a:ext>
              </a:extLst>
            </p:cNvPr>
            <p:cNvSpPr/>
            <p:nvPr/>
          </p:nvSpPr>
          <p:spPr>
            <a:xfrm rot="16200000" flipV="1">
              <a:off x="13813158" y="1965949"/>
              <a:ext cx="736155" cy="2555486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36A5440-371B-429E-B1FB-0B25800CBAA4}"/>
              </a:ext>
            </a:extLst>
          </p:cNvPr>
          <p:cNvGrpSpPr/>
          <p:nvPr/>
        </p:nvGrpSpPr>
        <p:grpSpPr>
          <a:xfrm>
            <a:off x="3369522" y="2896611"/>
            <a:ext cx="2603243" cy="519750"/>
            <a:chOff x="13531199" y="4748551"/>
            <a:chExt cx="3687141" cy="736155"/>
          </a:xfrm>
        </p:grpSpPr>
        <p:sp>
          <p:nvSpPr>
            <p:cNvPr id="76" name="Rounded Rectangle 179">
              <a:extLst>
                <a:ext uri="{FF2B5EF4-FFF2-40B4-BE49-F238E27FC236}">
                  <a16:creationId xmlns:a16="http://schemas.microsoft.com/office/drawing/2014/main" id="{4C3AE49D-9A0E-4A8F-B8B1-B17D8DC6DAA4}"/>
                </a:ext>
              </a:extLst>
            </p:cNvPr>
            <p:cNvSpPr/>
            <p:nvPr/>
          </p:nvSpPr>
          <p:spPr>
            <a:xfrm rot="16200000" flipV="1">
              <a:off x="16084710" y="4351077"/>
              <a:ext cx="736155" cy="1531104"/>
            </a:xfrm>
            <a:prstGeom prst="roundRect">
              <a:avLst>
                <a:gd name="adj" fmla="val 23819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75%</a:t>
              </a:r>
            </a:p>
          </p:txBody>
        </p:sp>
        <p:sp>
          <p:nvSpPr>
            <p:cNvPr id="77" name="Rounded Rectangle 180">
              <a:extLst>
                <a:ext uri="{FF2B5EF4-FFF2-40B4-BE49-F238E27FC236}">
                  <a16:creationId xmlns:a16="http://schemas.microsoft.com/office/drawing/2014/main" id="{F0E875D9-8540-4061-B343-2C8804043112}"/>
                </a:ext>
              </a:extLst>
            </p:cNvPr>
            <p:cNvSpPr/>
            <p:nvPr/>
          </p:nvSpPr>
          <p:spPr>
            <a:xfrm rot="16200000" flipV="1">
              <a:off x="14440864" y="3838886"/>
              <a:ext cx="736155" cy="2555486"/>
            </a:xfrm>
            <a:prstGeom prst="roundRect">
              <a:avLst>
                <a:gd name="adj" fmla="val 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877F1076-3DA1-4D2A-BF81-68CDBE54F085}"/>
              </a:ext>
            </a:extLst>
          </p:cNvPr>
          <p:cNvGrpSpPr/>
          <p:nvPr/>
        </p:nvGrpSpPr>
        <p:grpSpPr>
          <a:xfrm>
            <a:off x="3369523" y="3557789"/>
            <a:ext cx="1804256" cy="519750"/>
            <a:chOff x="13531201" y="5685019"/>
            <a:chExt cx="2555484" cy="736156"/>
          </a:xfrm>
        </p:grpSpPr>
        <p:sp>
          <p:nvSpPr>
            <p:cNvPr id="79" name="Rounded Rectangle 178">
              <a:extLst>
                <a:ext uri="{FF2B5EF4-FFF2-40B4-BE49-F238E27FC236}">
                  <a16:creationId xmlns:a16="http://schemas.microsoft.com/office/drawing/2014/main" id="{9E544092-FBE5-43A5-9D58-C50C66A7F5AB}"/>
                </a:ext>
              </a:extLst>
            </p:cNvPr>
            <p:cNvSpPr/>
            <p:nvPr/>
          </p:nvSpPr>
          <p:spPr>
            <a:xfrm rot="16200000" flipV="1">
              <a:off x="14986775" y="5321265"/>
              <a:ext cx="736155" cy="1463665"/>
            </a:xfrm>
            <a:prstGeom prst="roundRect">
              <a:avLst>
                <a:gd name="adj" fmla="val 23819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45%</a:t>
              </a:r>
            </a:p>
          </p:txBody>
        </p:sp>
        <p:sp>
          <p:nvSpPr>
            <p:cNvPr id="80" name="Rounded Rectangle 180">
              <a:extLst>
                <a:ext uri="{FF2B5EF4-FFF2-40B4-BE49-F238E27FC236}">
                  <a16:creationId xmlns:a16="http://schemas.microsoft.com/office/drawing/2014/main" id="{A8E8C35B-D2E8-4EA7-B8D3-3F842E8FC16D}"/>
                </a:ext>
              </a:extLst>
            </p:cNvPr>
            <p:cNvSpPr/>
            <p:nvPr/>
          </p:nvSpPr>
          <p:spPr>
            <a:xfrm rot="16200000" flipV="1">
              <a:off x="14127012" y="5089208"/>
              <a:ext cx="736155" cy="1927778"/>
            </a:xfrm>
            <a:prstGeom prst="roundRect">
              <a:avLst>
                <a:gd name="adj" fmla="val 0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2F853F9D-889D-4D80-B7BF-7A55D7F08343}"/>
              </a:ext>
            </a:extLst>
          </p:cNvPr>
          <p:cNvGrpSpPr/>
          <p:nvPr/>
        </p:nvGrpSpPr>
        <p:grpSpPr>
          <a:xfrm>
            <a:off x="3345889" y="4218968"/>
            <a:ext cx="1114676" cy="519750"/>
            <a:chOff x="13497726" y="6621490"/>
            <a:chExt cx="1578787" cy="736156"/>
          </a:xfrm>
        </p:grpSpPr>
        <p:sp>
          <p:nvSpPr>
            <p:cNvPr id="82" name="Rounded Rectangle 182">
              <a:extLst>
                <a:ext uri="{FF2B5EF4-FFF2-40B4-BE49-F238E27FC236}">
                  <a16:creationId xmlns:a16="http://schemas.microsoft.com/office/drawing/2014/main" id="{0FC6644F-9436-4F0C-8658-F5DF02559095}"/>
                </a:ext>
              </a:extLst>
            </p:cNvPr>
            <p:cNvSpPr/>
            <p:nvPr/>
          </p:nvSpPr>
          <p:spPr>
            <a:xfrm rot="16200000" flipV="1">
              <a:off x="14256583" y="6537716"/>
              <a:ext cx="736155" cy="903704"/>
            </a:xfrm>
            <a:prstGeom prst="roundRect">
              <a:avLst>
                <a:gd name="adj" fmla="val 23819"/>
              </a:avLst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30%</a:t>
              </a:r>
            </a:p>
          </p:txBody>
        </p:sp>
        <p:sp>
          <p:nvSpPr>
            <p:cNvPr id="83" name="Rounded Rectangle 182">
              <a:extLst>
                <a:ext uri="{FF2B5EF4-FFF2-40B4-BE49-F238E27FC236}">
                  <a16:creationId xmlns:a16="http://schemas.microsoft.com/office/drawing/2014/main" id="{F4B19B37-3511-45B5-BBF5-875CF3DD166D}"/>
                </a:ext>
              </a:extLst>
            </p:cNvPr>
            <p:cNvSpPr/>
            <p:nvPr/>
          </p:nvSpPr>
          <p:spPr>
            <a:xfrm rot="16200000" flipV="1">
              <a:off x="13634578" y="6484639"/>
              <a:ext cx="736155" cy="1009859"/>
            </a:xfrm>
            <a:prstGeom prst="roundRect">
              <a:avLst>
                <a:gd name="adj" fmla="val 23819"/>
              </a:avLst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A0C81E0-AB28-4A7E-80CB-0AE49C56BFAF}"/>
              </a:ext>
            </a:extLst>
          </p:cNvPr>
          <p:cNvGrpSpPr/>
          <p:nvPr/>
        </p:nvGrpSpPr>
        <p:grpSpPr>
          <a:xfrm>
            <a:off x="1411926" y="1521574"/>
            <a:ext cx="2701805" cy="4134949"/>
            <a:chOff x="10758531" y="2800998"/>
            <a:chExt cx="3826740" cy="5856593"/>
          </a:xfrm>
          <a:effectLst>
            <a:outerShdw blurRad="1270000" dist="914400" sx="64000" sy="64000" algn="l" rotWithShape="0">
              <a:prstClr val="black">
                <a:alpha val="40000"/>
              </a:prstClr>
            </a:outerShdw>
          </a:effectLst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CB1A7153-0C83-4A9F-9D7E-50FF7D0DA8EF}"/>
                </a:ext>
              </a:extLst>
            </p:cNvPr>
            <p:cNvGrpSpPr/>
            <p:nvPr/>
          </p:nvGrpSpPr>
          <p:grpSpPr>
            <a:xfrm>
              <a:off x="11627377" y="7403015"/>
              <a:ext cx="2092868" cy="1254576"/>
              <a:chOff x="5186363" y="5334000"/>
              <a:chExt cx="1739900" cy="1042988"/>
            </a:xfrm>
          </p:grpSpPr>
          <p:sp>
            <p:nvSpPr>
              <p:cNvPr id="92" name="Freeform 5">
                <a:extLst>
                  <a:ext uri="{FF2B5EF4-FFF2-40B4-BE49-F238E27FC236}">
                    <a16:creationId xmlns:a16="http://schemas.microsoft.com/office/drawing/2014/main" id="{8FC932B1-2740-4AF1-88A3-BED973BEC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5334000"/>
                <a:ext cx="1571625" cy="1042988"/>
              </a:xfrm>
              <a:custGeom>
                <a:avLst/>
                <a:gdLst>
                  <a:gd name="T0" fmla="*/ 990 w 990"/>
                  <a:gd name="T1" fmla="*/ 0 h 657"/>
                  <a:gd name="T2" fmla="*/ 495 w 990"/>
                  <a:gd name="T3" fmla="*/ 0 h 657"/>
                  <a:gd name="T4" fmla="*/ 0 w 990"/>
                  <a:gd name="T5" fmla="*/ 0 h 657"/>
                  <a:gd name="T6" fmla="*/ 0 w 990"/>
                  <a:gd name="T7" fmla="*/ 254 h 657"/>
                  <a:gd name="T8" fmla="*/ 105 w 990"/>
                  <a:gd name="T9" fmla="*/ 437 h 657"/>
                  <a:gd name="T10" fmla="*/ 180 w 990"/>
                  <a:gd name="T11" fmla="*/ 437 h 657"/>
                  <a:gd name="T12" fmla="*/ 180 w 990"/>
                  <a:gd name="T13" fmla="*/ 542 h 657"/>
                  <a:gd name="T14" fmla="*/ 247 w 990"/>
                  <a:gd name="T15" fmla="*/ 657 h 657"/>
                  <a:gd name="T16" fmla="*/ 495 w 990"/>
                  <a:gd name="T17" fmla="*/ 657 h 657"/>
                  <a:gd name="T18" fmla="*/ 743 w 990"/>
                  <a:gd name="T19" fmla="*/ 657 h 657"/>
                  <a:gd name="T20" fmla="*/ 808 w 990"/>
                  <a:gd name="T21" fmla="*/ 542 h 657"/>
                  <a:gd name="T22" fmla="*/ 808 w 990"/>
                  <a:gd name="T23" fmla="*/ 437 h 657"/>
                  <a:gd name="T24" fmla="*/ 887 w 990"/>
                  <a:gd name="T25" fmla="*/ 437 h 657"/>
                  <a:gd name="T26" fmla="*/ 990 w 990"/>
                  <a:gd name="T27" fmla="*/ 254 h 657"/>
                  <a:gd name="T28" fmla="*/ 990 w 990"/>
                  <a:gd name="T29" fmla="*/ 0 h 657"/>
                  <a:gd name="T30" fmla="*/ 990 w 990"/>
                  <a:gd name="T31" fmla="*/ 0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90" h="657">
                    <a:moveTo>
                      <a:pt x="990" y="0"/>
                    </a:moveTo>
                    <a:lnTo>
                      <a:pt x="495" y="0"/>
                    </a:lnTo>
                    <a:lnTo>
                      <a:pt x="0" y="0"/>
                    </a:lnTo>
                    <a:lnTo>
                      <a:pt x="0" y="254"/>
                    </a:lnTo>
                    <a:lnTo>
                      <a:pt x="105" y="437"/>
                    </a:lnTo>
                    <a:lnTo>
                      <a:pt x="180" y="437"/>
                    </a:lnTo>
                    <a:lnTo>
                      <a:pt x="180" y="542"/>
                    </a:lnTo>
                    <a:lnTo>
                      <a:pt x="247" y="657"/>
                    </a:lnTo>
                    <a:lnTo>
                      <a:pt x="495" y="657"/>
                    </a:lnTo>
                    <a:lnTo>
                      <a:pt x="743" y="657"/>
                    </a:lnTo>
                    <a:lnTo>
                      <a:pt x="808" y="542"/>
                    </a:lnTo>
                    <a:lnTo>
                      <a:pt x="808" y="437"/>
                    </a:lnTo>
                    <a:lnTo>
                      <a:pt x="887" y="437"/>
                    </a:lnTo>
                    <a:lnTo>
                      <a:pt x="990" y="254"/>
                    </a:lnTo>
                    <a:lnTo>
                      <a:pt x="990" y="0"/>
                    </a:lnTo>
                    <a:lnTo>
                      <a:pt x="990" y="0"/>
                    </a:lnTo>
                    <a:close/>
                  </a:path>
                </a:pathLst>
              </a:custGeom>
              <a:solidFill>
                <a:srgbClr val="004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3" name="Freeform 6">
                <a:extLst>
                  <a:ext uri="{FF2B5EF4-FFF2-40B4-BE49-F238E27FC236}">
                    <a16:creationId xmlns:a16="http://schemas.microsoft.com/office/drawing/2014/main" id="{F0CAD326-F7FD-4C73-937E-2FEB2D405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5334000"/>
                <a:ext cx="792163" cy="1042988"/>
              </a:xfrm>
              <a:custGeom>
                <a:avLst/>
                <a:gdLst>
                  <a:gd name="T0" fmla="*/ 499 w 499"/>
                  <a:gd name="T1" fmla="*/ 0 h 657"/>
                  <a:gd name="T2" fmla="*/ 0 w 499"/>
                  <a:gd name="T3" fmla="*/ 0 h 657"/>
                  <a:gd name="T4" fmla="*/ 0 w 499"/>
                  <a:gd name="T5" fmla="*/ 254 h 657"/>
                  <a:gd name="T6" fmla="*/ 105 w 499"/>
                  <a:gd name="T7" fmla="*/ 437 h 657"/>
                  <a:gd name="T8" fmla="*/ 180 w 499"/>
                  <a:gd name="T9" fmla="*/ 437 h 657"/>
                  <a:gd name="T10" fmla="*/ 180 w 499"/>
                  <a:gd name="T11" fmla="*/ 542 h 657"/>
                  <a:gd name="T12" fmla="*/ 247 w 499"/>
                  <a:gd name="T13" fmla="*/ 657 h 657"/>
                  <a:gd name="T14" fmla="*/ 497 w 499"/>
                  <a:gd name="T15" fmla="*/ 657 h 657"/>
                  <a:gd name="T16" fmla="*/ 497 w 499"/>
                  <a:gd name="T17" fmla="*/ 437 h 657"/>
                  <a:gd name="T18" fmla="*/ 499 w 499"/>
                  <a:gd name="T19" fmla="*/ 437 h 657"/>
                  <a:gd name="T20" fmla="*/ 499 w 499"/>
                  <a:gd name="T21" fmla="*/ 0 h 657"/>
                  <a:gd name="T22" fmla="*/ 499 w 499"/>
                  <a:gd name="T23" fmla="*/ 0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9" h="657">
                    <a:moveTo>
                      <a:pt x="499" y="0"/>
                    </a:moveTo>
                    <a:lnTo>
                      <a:pt x="0" y="0"/>
                    </a:lnTo>
                    <a:lnTo>
                      <a:pt x="0" y="254"/>
                    </a:lnTo>
                    <a:lnTo>
                      <a:pt x="105" y="437"/>
                    </a:lnTo>
                    <a:lnTo>
                      <a:pt x="180" y="437"/>
                    </a:lnTo>
                    <a:lnTo>
                      <a:pt x="180" y="542"/>
                    </a:lnTo>
                    <a:lnTo>
                      <a:pt x="247" y="657"/>
                    </a:lnTo>
                    <a:lnTo>
                      <a:pt x="497" y="657"/>
                    </a:lnTo>
                    <a:lnTo>
                      <a:pt x="497" y="437"/>
                    </a:lnTo>
                    <a:lnTo>
                      <a:pt x="499" y="437"/>
                    </a:lnTo>
                    <a:lnTo>
                      <a:pt x="499" y="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003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4" name="Freeform 7">
                <a:extLst>
                  <a:ext uri="{FF2B5EF4-FFF2-40B4-BE49-F238E27FC236}">
                    <a16:creationId xmlns:a16="http://schemas.microsoft.com/office/drawing/2014/main" id="{D4C4816C-736A-4F42-BC84-4EF335EAA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408613"/>
                <a:ext cx="1739900" cy="133350"/>
              </a:xfrm>
              <a:custGeom>
                <a:avLst/>
                <a:gdLst>
                  <a:gd name="T0" fmla="*/ 0 w 487"/>
                  <a:gd name="T1" fmla="*/ 18 h 37"/>
                  <a:gd name="T2" fmla="*/ 18 w 487"/>
                  <a:gd name="T3" fmla="*/ 37 h 37"/>
                  <a:gd name="T4" fmla="*/ 469 w 487"/>
                  <a:gd name="T5" fmla="*/ 37 h 37"/>
                  <a:gd name="T6" fmla="*/ 487 w 487"/>
                  <a:gd name="T7" fmla="*/ 18 h 37"/>
                  <a:gd name="T8" fmla="*/ 487 w 487"/>
                  <a:gd name="T9" fmla="*/ 18 h 37"/>
                  <a:gd name="T10" fmla="*/ 469 w 487"/>
                  <a:gd name="T11" fmla="*/ 0 h 37"/>
                  <a:gd name="T12" fmla="*/ 18 w 487"/>
                  <a:gd name="T13" fmla="*/ 0 h 37"/>
                  <a:gd name="T14" fmla="*/ 0 w 487"/>
                  <a:gd name="T1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37">
                    <a:moveTo>
                      <a:pt x="0" y="18"/>
                    </a:moveTo>
                    <a:cubicBezTo>
                      <a:pt x="0" y="29"/>
                      <a:pt x="8" y="37"/>
                      <a:pt x="18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8" y="37"/>
                      <a:pt x="487" y="29"/>
                      <a:pt x="487" y="18"/>
                    </a:cubicBezTo>
                    <a:cubicBezTo>
                      <a:pt x="487" y="18"/>
                      <a:pt x="487" y="18"/>
                      <a:pt x="487" y="18"/>
                    </a:cubicBezTo>
                    <a:cubicBezTo>
                      <a:pt x="487" y="8"/>
                      <a:pt x="478" y="0"/>
                      <a:pt x="46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5" name="Freeform 8">
                <a:extLst>
                  <a:ext uri="{FF2B5EF4-FFF2-40B4-BE49-F238E27FC236}">
                    <a16:creationId xmlns:a16="http://schemas.microsoft.com/office/drawing/2014/main" id="{C48453C7-C26D-448A-8468-5CB8CBBEF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408613"/>
                <a:ext cx="874713" cy="133350"/>
              </a:xfrm>
              <a:custGeom>
                <a:avLst/>
                <a:gdLst>
                  <a:gd name="T0" fmla="*/ 18 w 245"/>
                  <a:gd name="T1" fmla="*/ 0 h 37"/>
                  <a:gd name="T2" fmla="*/ 245 w 245"/>
                  <a:gd name="T3" fmla="*/ 0 h 37"/>
                  <a:gd name="T4" fmla="*/ 245 w 245"/>
                  <a:gd name="T5" fmla="*/ 37 h 37"/>
                  <a:gd name="T6" fmla="*/ 18 w 245"/>
                  <a:gd name="T7" fmla="*/ 37 h 37"/>
                  <a:gd name="T8" fmla="*/ 0 w 245"/>
                  <a:gd name="T9" fmla="*/ 18 h 37"/>
                  <a:gd name="T10" fmla="*/ 18 w 24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" h="37">
                    <a:moveTo>
                      <a:pt x="18" y="0"/>
                    </a:moveTo>
                    <a:cubicBezTo>
                      <a:pt x="245" y="0"/>
                      <a:pt x="245" y="0"/>
                      <a:pt x="245" y="0"/>
                    </a:cubicBezTo>
                    <a:cubicBezTo>
                      <a:pt x="245" y="37"/>
                      <a:pt x="245" y="37"/>
                      <a:pt x="245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6" name="Freeform 9">
                <a:extLst>
                  <a:ext uri="{FF2B5EF4-FFF2-40B4-BE49-F238E27FC236}">
                    <a16:creationId xmlns:a16="http://schemas.microsoft.com/office/drawing/2014/main" id="{A500A979-C6BE-4DBD-95DF-CC25CD9A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673725"/>
                <a:ext cx="1739900" cy="131763"/>
              </a:xfrm>
              <a:custGeom>
                <a:avLst/>
                <a:gdLst>
                  <a:gd name="T0" fmla="*/ 0 w 487"/>
                  <a:gd name="T1" fmla="*/ 18 h 37"/>
                  <a:gd name="T2" fmla="*/ 18 w 487"/>
                  <a:gd name="T3" fmla="*/ 37 h 37"/>
                  <a:gd name="T4" fmla="*/ 469 w 487"/>
                  <a:gd name="T5" fmla="*/ 37 h 37"/>
                  <a:gd name="T6" fmla="*/ 487 w 487"/>
                  <a:gd name="T7" fmla="*/ 18 h 37"/>
                  <a:gd name="T8" fmla="*/ 487 w 487"/>
                  <a:gd name="T9" fmla="*/ 18 h 37"/>
                  <a:gd name="T10" fmla="*/ 469 w 487"/>
                  <a:gd name="T11" fmla="*/ 0 h 37"/>
                  <a:gd name="T12" fmla="*/ 18 w 487"/>
                  <a:gd name="T13" fmla="*/ 0 h 37"/>
                  <a:gd name="T14" fmla="*/ 0 w 487"/>
                  <a:gd name="T1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37">
                    <a:moveTo>
                      <a:pt x="0" y="18"/>
                    </a:moveTo>
                    <a:cubicBezTo>
                      <a:pt x="0" y="29"/>
                      <a:pt x="8" y="37"/>
                      <a:pt x="18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8" y="37"/>
                      <a:pt x="487" y="29"/>
                      <a:pt x="487" y="18"/>
                    </a:cubicBezTo>
                    <a:cubicBezTo>
                      <a:pt x="487" y="18"/>
                      <a:pt x="487" y="18"/>
                      <a:pt x="487" y="18"/>
                    </a:cubicBezTo>
                    <a:cubicBezTo>
                      <a:pt x="487" y="8"/>
                      <a:pt x="478" y="0"/>
                      <a:pt x="46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7" name="Freeform 10">
                <a:extLst>
                  <a:ext uri="{FF2B5EF4-FFF2-40B4-BE49-F238E27FC236}">
                    <a16:creationId xmlns:a16="http://schemas.microsoft.com/office/drawing/2014/main" id="{73BF912C-9279-47C6-81C1-684F88EC3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673725"/>
                <a:ext cx="874713" cy="131763"/>
              </a:xfrm>
              <a:custGeom>
                <a:avLst/>
                <a:gdLst>
                  <a:gd name="T0" fmla="*/ 18 w 245"/>
                  <a:gd name="T1" fmla="*/ 0 h 37"/>
                  <a:gd name="T2" fmla="*/ 245 w 245"/>
                  <a:gd name="T3" fmla="*/ 0 h 37"/>
                  <a:gd name="T4" fmla="*/ 245 w 245"/>
                  <a:gd name="T5" fmla="*/ 37 h 37"/>
                  <a:gd name="T6" fmla="*/ 18 w 245"/>
                  <a:gd name="T7" fmla="*/ 37 h 37"/>
                  <a:gd name="T8" fmla="*/ 0 w 245"/>
                  <a:gd name="T9" fmla="*/ 18 h 37"/>
                  <a:gd name="T10" fmla="*/ 18 w 24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" h="37">
                    <a:moveTo>
                      <a:pt x="18" y="0"/>
                    </a:moveTo>
                    <a:cubicBezTo>
                      <a:pt x="245" y="0"/>
                      <a:pt x="245" y="0"/>
                      <a:pt x="245" y="0"/>
                    </a:cubicBezTo>
                    <a:cubicBezTo>
                      <a:pt x="245" y="37"/>
                      <a:pt x="245" y="37"/>
                      <a:pt x="245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8" name="Freeform 11">
                <a:extLst>
                  <a:ext uri="{FF2B5EF4-FFF2-40B4-BE49-F238E27FC236}">
                    <a16:creationId xmlns:a16="http://schemas.microsoft.com/office/drawing/2014/main" id="{08E02DF9-8E3A-4CB9-9FCA-2A60C86D7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350" y="5973763"/>
                <a:ext cx="1428750" cy="111125"/>
              </a:xfrm>
              <a:custGeom>
                <a:avLst/>
                <a:gdLst>
                  <a:gd name="T0" fmla="*/ 0 w 400"/>
                  <a:gd name="T1" fmla="*/ 15 h 31"/>
                  <a:gd name="T2" fmla="*/ 15 w 400"/>
                  <a:gd name="T3" fmla="*/ 31 h 31"/>
                  <a:gd name="T4" fmla="*/ 386 w 400"/>
                  <a:gd name="T5" fmla="*/ 31 h 31"/>
                  <a:gd name="T6" fmla="*/ 400 w 400"/>
                  <a:gd name="T7" fmla="*/ 15 h 31"/>
                  <a:gd name="T8" fmla="*/ 400 w 400"/>
                  <a:gd name="T9" fmla="*/ 15 h 31"/>
                  <a:gd name="T10" fmla="*/ 386 w 400"/>
                  <a:gd name="T11" fmla="*/ 0 h 31"/>
                  <a:gd name="T12" fmla="*/ 15 w 400"/>
                  <a:gd name="T13" fmla="*/ 0 h 31"/>
                  <a:gd name="T14" fmla="*/ 0 w 400"/>
                  <a:gd name="T1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0" h="31">
                    <a:moveTo>
                      <a:pt x="0" y="15"/>
                    </a:moveTo>
                    <a:cubicBezTo>
                      <a:pt x="0" y="24"/>
                      <a:pt x="6" y="31"/>
                      <a:pt x="15" y="31"/>
                    </a:cubicBezTo>
                    <a:cubicBezTo>
                      <a:pt x="386" y="31"/>
                      <a:pt x="386" y="31"/>
                      <a:pt x="386" y="31"/>
                    </a:cubicBezTo>
                    <a:cubicBezTo>
                      <a:pt x="394" y="31"/>
                      <a:pt x="400" y="24"/>
                      <a:pt x="400" y="15"/>
                    </a:cubicBezTo>
                    <a:cubicBezTo>
                      <a:pt x="400" y="15"/>
                      <a:pt x="400" y="15"/>
                      <a:pt x="400" y="15"/>
                    </a:cubicBezTo>
                    <a:cubicBezTo>
                      <a:pt x="400" y="7"/>
                      <a:pt x="394" y="0"/>
                      <a:pt x="38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9" name="Freeform 12">
                <a:extLst>
                  <a:ext uri="{FF2B5EF4-FFF2-40B4-BE49-F238E27FC236}">
                    <a16:creationId xmlns:a16="http://schemas.microsoft.com/office/drawing/2014/main" id="{005E5180-64C3-4DC6-859A-A8FE2A1C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350" y="5973763"/>
                <a:ext cx="720725" cy="111125"/>
              </a:xfrm>
              <a:custGeom>
                <a:avLst/>
                <a:gdLst>
                  <a:gd name="T0" fmla="*/ 15 w 202"/>
                  <a:gd name="T1" fmla="*/ 0 h 31"/>
                  <a:gd name="T2" fmla="*/ 202 w 202"/>
                  <a:gd name="T3" fmla="*/ 0 h 31"/>
                  <a:gd name="T4" fmla="*/ 202 w 202"/>
                  <a:gd name="T5" fmla="*/ 31 h 31"/>
                  <a:gd name="T6" fmla="*/ 15 w 202"/>
                  <a:gd name="T7" fmla="*/ 31 h 31"/>
                  <a:gd name="T8" fmla="*/ 0 w 202"/>
                  <a:gd name="T9" fmla="*/ 15 h 31"/>
                  <a:gd name="T10" fmla="*/ 15 w 202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2" h="31">
                    <a:moveTo>
                      <a:pt x="15" y="0"/>
                    </a:moveTo>
                    <a:cubicBezTo>
                      <a:pt x="202" y="0"/>
                      <a:pt x="202" y="0"/>
                      <a:pt x="202" y="0"/>
                    </a:cubicBezTo>
                    <a:cubicBezTo>
                      <a:pt x="202" y="31"/>
                      <a:pt x="202" y="31"/>
                      <a:pt x="202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0" y="7"/>
                      <a:pt x="6" y="0"/>
                      <a:pt x="15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43C4728E-5BF9-4998-AB22-94DD6D7437DA}"/>
                </a:ext>
              </a:extLst>
            </p:cNvPr>
            <p:cNvGrpSpPr/>
            <p:nvPr/>
          </p:nvGrpSpPr>
          <p:grpSpPr>
            <a:xfrm>
              <a:off x="10758531" y="2800998"/>
              <a:ext cx="3826740" cy="4605839"/>
              <a:chOff x="10758531" y="2800998"/>
              <a:chExt cx="3826740" cy="4605839"/>
            </a:xfrm>
          </p:grpSpPr>
          <p:sp>
            <p:nvSpPr>
              <p:cNvPr id="87" name="Freeform 13">
                <a:extLst>
                  <a:ext uri="{FF2B5EF4-FFF2-40B4-BE49-F238E27FC236}">
                    <a16:creationId xmlns:a16="http://schemas.microsoft.com/office/drawing/2014/main" id="{AE3E7C3C-5FF2-4F6E-9525-473142954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5266" y="6595277"/>
                <a:ext cx="2260909" cy="811560"/>
              </a:xfrm>
              <a:custGeom>
                <a:avLst/>
                <a:gdLst>
                  <a:gd name="T0" fmla="*/ 0 w 526"/>
                  <a:gd name="T1" fmla="*/ 4 h 189"/>
                  <a:gd name="T2" fmla="*/ 42 w 526"/>
                  <a:gd name="T3" fmla="*/ 189 h 189"/>
                  <a:gd name="T4" fmla="*/ 262 w 526"/>
                  <a:gd name="T5" fmla="*/ 189 h 189"/>
                  <a:gd name="T6" fmla="*/ 482 w 526"/>
                  <a:gd name="T7" fmla="*/ 189 h 189"/>
                  <a:gd name="T8" fmla="*/ 526 w 526"/>
                  <a:gd name="T9" fmla="*/ 0 h 189"/>
                  <a:gd name="T10" fmla="*/ 0 w 526"/>
                  <a:gd name="T11" fmla="*/ 4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6" h="189">
                    <a:moveTo>
                      <a:pt x="0" y="4"/>
                    </a:moveTo>
                    <a:cubicBezTo>
                      <a:pt x="51" y="130"/>
                      <a:pt x="42" y="189"/>
                      <a:pt x="42" y="189"/>
                    </a:cubicBezTo>
                    <a:cubicBezTo>
                      <a:pt x="42" y="189"/>
                      <a:pt x="42" y="189"/>
                      <a:pt x="262" y="189"/>
                    </a:cubicBezTo>
                    <a:cubicBezTo>
                      <a:pt x="262" y="189"/>
                      <a:pt x="262" y="189"/>
                      <a:pt x="482" y="189"/>
                    </a:cubicBezTo>
                    <a:cubicBezTo>
                      <a:pt x="482" y="189"/>
                      <a:pt x="473" y="128"/>
                      <a:pt x="526" y="0"/>
                    </a:cubicBezTo>
                    <a:cubicBezTo>
                      <a:pt x="367" y="28"/>
                      <a:pt x="184" y="38"/>
                      <a:pt x="0" y="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0" tIns="36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5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id="{65B60C9E-6E3A-4841-872C-61CEC8B11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7175" y="2800998"/>
                <a:ext cx="3005634" cy="1010153"/>
              </a:xfrm>
              <a:custGeom>
                <a:avLst/>
                <a:gdLst>
                  <a:gd name="T0" fmla="*/ 699 w 699"/>
                  <a:gd name="T1" fmla="*/ 169 h 235"/>
                  <a:gd name="T2" fmla="*/ 350 w 699"/>
                  <a:gd name="T3" fmla="*/ 0 h 235"/>
                  <a:gd name="T4" fmla="*/ 0 w 699"/>
                  <a:gd name="T5" fmla="*/ 170 h 235"/>
                  <a:gd name="T6" fmla="*/ 699 w 699"/>
                  <a:gd name="T7" fmla="*/ 16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9" h="235">
                    <a:moveTo>
                      <a:pt x="699" y="169"/>
                    </a:moveTo>
                    <a:cubicBezTo>
                      <a:pt x="618" y="66"/>
                      <a:pt x="491" y="0"/>
                      <a:pt x="350" y="0"/>
                    </a:cubicBezTo>
                    <a:cubicBezTo>
                      <a:pt x="207" y="0"/>
                      <a:pt x="81" y="67"/>
                      <a:pt x="0" y="170"/>
                    </a:cubicBezTo>
                    <a:cubicBezTo>
                      <a:pt x="247" y="235"/>
                      <a:pt x="498" y="213"/>
                      <a:pt x="699" y="1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#1</a:t>
                </a:r>
                <a:endParaRPr lang="en-IN" sz="140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9" name="Freeform 15">
                <a:extLst>
                  <a:ext uri="{FF2B5EF4-FFF2-40B4-BE49-F238E27FC236}">
                    <a16:creationId xmlns:a16="http://schemas.microsoft.com/office/drawing/2014/main" id="{B2DC149C-2AE6-4135-9207-50DCE1BCC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9537" y="3515171"/>
                <a:ext cx="3788550" cy="1374876"/>
              </a:xfrm>
              <a:custGeom>
                <a:avLst/>
                <a:gdLst>
                  <a:gd name="T0" fmla="*/ 90 w 881"/>
                  <a:gd name="T1" fmla="*/ 1 h 320"/>
                  <a:gd name="T2" fmla="*/ 0 w 881"/>
                  <a:gd name="T3" fmla="*/ 210 h 320"/>
                  <a:gd name="T4" fmla="*/ 881 w 881"/>
                  <a:gd name="T5" fmla="*/ 214 h 320"/>
                  <a:gd name="T6" fmla="*/ 789 w 881"/>
                  <a:gd name="T7" fmla="*/ 0 h 320"/>
                  <a:gd name="T8" fmla="*/ 90 w 881"/>
                  <a:gd name="T9" fmla="*/ 1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1" h="320">
                    <a:moveTo>
                      <a:pt x="90" y="1"/>
                    </a:moveTo>
                    <a:cubicBezTo>
                      <a:pt x="43" y="61"/>
                      <a:pt x="11" y="132"/>
                      <a:pt x="0" y="210"/>
                    </a:cubicBezTo>
                    <a:cubicBezTo>
                      <a:pt x="315" y="320"/>
                      <a:pt x="645" y="277"/>
                      <a:pt x="881" y="214"/>
                    </a:cubicBezTo>
                    <a:cubicBezTo>
                      <a:pt x="870" y="134"/>
                      <a:pt x="837" y="60"/>
                      <a:pt x="789" y="0"/>
                    </a:cubicBezTo>
                    <a:cubicBezTo>
                      <a:pt x="588" y="44"/>
                      <a:pt x="337" y="66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2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0" name="Freeform 16">
                <a:extLst>
                  <a:ext uri="{FF2B5EF4-FFF2-40B4-BE49-F238E27FC236}">
                    <a16:creationId xmlns:a16="http://schemas.microsoft.com/office/drawing/2014/main" id="{99D13F80-B797-46D1-A14C-68886099B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8531" y="4406931"/>
                <a:ext cx="3826740" cy="1451258"/>
              </a:xfrm>
              <a:custGeom>
                <a:avLst/>
                <a:gdLst>
                  <a:gd name="T0" fmla="*/ 5 w 890"/>
                  <a:gd name="T1" fmla="*/ 0 h 338"/>
                  <a:gd name="T2" fmla="*/ 0 w 890"/>
                  <a:gd name="T3" fmla="*/ 65 h 338"/>
                  <a:gd name="T4" fmla="*/ 40 w 890"/>
                  <a:gd name="T5" fmla="*/ 248 h 338"/>
                  <a:gd name="T6" fmla="*/ 849 w 890"/>
                  <a:gd name="T7" fmla="*/ 249 h 338"/>
                  <a:gd name="T8" fmla="*/ 890 w 890"/>
                  <a:gd name="T9" fmla="*/ 65 h 338"/>
                  <a:gd name="T10" fmla="*/ 886 w 890"/>
                  <a:gd name="T11" fmla="*/ 4 h 338"/>
                  <a:gd name="T12" fmla="*/ 5 w 890"/>
                  <a:gd name="T13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0" h="338">
                    <a:moveTo>
                      <a:pt x="5" y="0"/>
                    </a:moveTo>
                    <a:cubicBezTo>
                      <a:pt x="2" y="21"/>
                      <a:pt x="0" y="43"/>
                      <a:pt x="0" y="65"/>
                    </a:cubicBezTo>
                    <a:cubicBezTo>
                      <a:pt x="0" y="130"/>
                      <a:pt x="15" y="192"/>
                      <a:pt x="40" y="248"/>
                    </a:cubicBezTo>
                    <a:cubicBezTo>
                      <a:pt x="329" y="338"/>
                      <a:pt x="625" y="305"/>
                      <a:pt x="849" y="249"/>
                    </a:cubicBezTo>
                    <a:cubicBezTo>
                      <a:pt x="875" y="193"/>
                      <a:pt x="890" y="131"/>
                      <a:pt x="890" y="65"/>
                    </a:cubicBezTo>
                    <a:cubicBezTo>
                      <a:pt x="890" y="44"/>
                      <a:pt x="889" y="24"/>
                      <a:pt x="886" y="4"/>
                    </a:cubicBezTo>
                    <a:cubicBezTo>
                      <a:pt x="650" y="67"/>
                      <a:pt x="320" y="110"/>
                      <a:pt x="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0" tIns="36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3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1" name="Freeform 17">
                <a:extLst>
                  <a:ext uri="{FF2B5EF4-FFF2-40B4-BE49-F238E27FC236}">
                    <a16:creationId xmlns:a16="http://schemas.microsoft.com/office/drawing/2014/main" id="{6AE22DBC-7678-4E19-A592-D567D8C7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0391" y="5461003"/>
                <a:ext cx="3477293" cy="1306133"/>
              </a:xfrm>
              <a:custGeom>
                <a:avLst/>
                <a:gdLst>
                  <a:gd name="T0" fmla="*/ 0 w 809"/>
                  <a:gd name="T1" fmla="*/ 0 h 304"/>
                  <a:gd name="T2" fmla="*/ 23 w 809"/>
                  <a:gd name="T3" fmla="*/ 44 h 304"/>
                  <a:gd name="T4" fmla="*/ 22 w 809"/>
                  <a:gd name="T5" fmla="*/ 44 h 304"/>
                  <a:gd name="T6" fmla="*/ 143 w 809"/>
                  <a:gd name="T7" fmla="*/ 271 h 304"/>
                  <a:gd name="T8" fmla="*/ 669 w 809"/>
                  <a:gd name="T9" fmla="*/ 267 h 304"/>
                  <a:gd name="T10" fmla="*/ 789 w 809"/>
                  <a:gd name="T11" fmla="*/ 44 h 304"/>
                  <a:gd name="T12" fmla="*/ 787 w 809"/>
                  <a:gd name="T13" fmla="*/ 44 h 304"/>
                  <a:gd name="T14" fmla="*/ 809 w 809"/>
                  <a:gd name="T15" fmla="*/ 2 h 304"/>
                  <a:gd name="T16" fmla="*/ 0 w 809"/>
                  <a:gd name="T1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9" h="304">
                    <a:moveTo>
                      <a:pt x="0" y="0"/>
                    </a:moveTo>
                    <a:cubicBezTo>
                      <a:pt x="7" y="15"/>
                      <a:pt x="15" y="28"/>
                      <a:pt x="23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81" y="136"/>
                      <a:pt x="119" y="211"/>
                      <a:pt x="143" y="271"/>
                    </a:cubicBezTo>
                    <a:cubicBezTo>
                      <a:pt x="327" y="304"/>
                      <a:pt x="510" y="294"/>
                      <a:pt x="669" y="267"/>
                    </a:cubicBezTo>
                    <a:cubicBezTo>
                      <a:pt x="693" y="207"/>
                      <a:pt x="731" y="132"/>
                      <a:pt x="789" y="44"/>
                    </a:cubicBezTo>
                    <a:cubicBezTo>
                      <a:pt x="789" y="44"/>
                      <a:pt x="789" y="44"/>
                      <a:pt x="787" y="44"/>
                    </a:cubicBezTo>
                    <a:cubicBezTo>
                      <a:pt x="795" y="28"/>
                      <a:pt x="803" y="16"/>
                      <a:pt x="809" y="2"/>
                    </a:cubicBezTo>
                    <a:cubicBezTo>
                      <a:pt x="585" y="57"/>
                      <a:pt x="289" y="9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0" tIns="108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4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01" name="Oval 100">
            <a:extLst>
              <a:ext uri="{FF2B5EF4-FFF2-40B4-BE49-F238E27FC236}">
                <a16:creationId xmlns:a16="http://schemas.microsoft.com/office/drawing/2014/main" id="{BD3A8C07-ECC4-452A-BD52-EEDA8DAE67B9}"/>
              </a:ext>
            </a:extLst>
          </p:cNvPr>
          <p:cNvSpPr/>
          <p:nvPr/>
        </p:nvSpPr>
        <p:spPr>
          <a:xfrm>
            <a:off x="1223084" y="2025803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B.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29148C32-819F-471E-BFA7-4F263204597E}"/>
              </a:ext>
            </a:extLst>
          </p:cNvPr>
          <p:cNvSpPr/>
          <p:nvPr/>
        </p:nvSpPr>
        <p:spPr>
          <a:xfrm>
            <a:off x="1541550" y="3633989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D.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9739C839-2BC7-4AEF-AAF9-F317E54506F1}"/>
              </a:ext>
            </a:extLst>
          </p:cNvPr>
          <p:cNvSpPr/>
          <p:nvPr/>
        </p:nvSpPr>
        <p:spPr>
          <a:xfrm>
            <a:off x="1134623" y="2845434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C.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DBF14D3B-7629-4BE9-803B-FAB9E2DB5B6E}"/>
              </a:ext>
            </a:extLst>
          </p:cNvPr>
          <p:cNvSpPr/>
          <p:nvPr/>
        </p:nvSpPr>
        <p:spPr>
          <a:xfrm>
            <a:off x="1877848" y="1378453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A.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A7A4863F-EFF2-458A-B897-5D5B9DE48397}"/>
              </a:ext>
            </a:extLst>
          </p:cNvPr>
          <p:cNvSpPr/>
          <p:nvPr/>
        </p:nvSpPr>
        <p:spPr>
          <a:xfrm>
            <a:off x="1805408" y="4271778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E.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D3337D25-3BE8-4207-BFC8-7135008A9ABD}"/>
              </a:ext>
            </a:extLst>
          </p:cNvPr>
          <p:cNvSpPr txBox="1"/>
          <p:nvPr/>
        </p:nvSpPr>
        <p:spPr>
          <a:xfrm>
            <a:off x="7042523" y="168285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Funnel Diagram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B4B61736-ABFE-445B-987E-598D717BC08D}"/>
              </a:ext>
            </a:extLst>
          </p:cNvPr>
          <p:cNvSpPr txBox="1"/>
          <p:nvPr/>
        </p:nvSpPr>
        <p:spPr>
          <a:xfrm>
            <a:off x="7042523" y="324900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2A244563-665A-4344-9855-5C3071A097BD}"/>
              </a:ext>
            </a:extLst>
          </p:cNvPr>
          <p:cNvGrpSpPr/>
          <p:nvPr/>
        </p:nvGrpSpPr>
        <p:grpSpPr>
          <a:xfrm>
            <a:off x="7042523" y="1405855"/>
            <a:ext cx="3150279" cy="276999"/>
            <a:chOff x="1013506" y="1570747"/>
            <a:chExt cx="3150279" cy="276999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1FD226C4-7F4E-4A43-848B-16A750E9EEDE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E6FAEAAF-3820-4E77-809C-509CCE8FFD49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57" name="Rectangle: Rounded Corners 156">
            <a:extLst>
              <a:ext uri="{FF2B5EF4-FFF2-40B4-BE49-F238E27FC236}">
                <a16:creationId xmlns:a16="http://schemas.microsoft.com/office/drawing/2014/main" id="{14F2DEAE-C574-4475-BBBE-F5C8ED1B48DC}"/>
              </a:ext>
            </a:extLst>
          </p:cNvPr>
          <p:cNvSpPr/>
          <p:nvPr/>
        </p:nvSpPr>
        <p:spPr>
          <a:xfrm>
            <a:off x="7149202" y="520452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7445150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1" grpId="0" animBg="1"/>
          <p:bldP spid="101" grpId="0" animBg="1"/>
          <p:bldP spid="113" grpId="0" animBg="1"/>
          <p:bldP spid="120" grpId="0" animBg="1"/>
          <p:bldP spid="129" grpId="0" animBg="1"/>
          <p:bldP spid="132" grpId="0" animBg="1"/>
          <p:bldP spid="152" grpId="0"/>
          <p:bldP spid="153" grpId="0"/>
          <p:bldP spid="1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1" grpId="0" animBg="1"/>
          <p:bldP spid="101" grpId="0" animBg="1"/>
          <p:bldP spid="113" grpId="0" animBg="1"/>
          <p:bldP spid="120" grpId="0" animBg="1"/>
          <p:bldP spid="129" grpId="0" animBg="1"/>
          <p:bldP spid="132" grpId="0" animBg="1"/>
          <p:bldP spid="152" grpId="0"/>
          <p:bldP spid="153" grpId="0"/>
          <p:bldP spid="157" grpId="0" animBg="1"/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9E6B3E25-431E-4A6F-8786-DFF43A826BD7}"/>
              </a:ext>
            </a:extLst>
          </p:cNvPr>
          <p:cNvSpPr/>
          <p:nvPr/>
        </p:nvSpPr>
        <p:spPr>
          <a:xfrm flipH="1">
            <a:off x="0" y="0"/>
            <a:ext cx="12210554" cy="4165049"/>
          </a:xfrm>
          <a:custGeom>
            <a:avLst/>
            <a:gdLst>
              <a:gd name="connsiteX0" fmla="*/ 0 w 12166474"/>
              <a:gd name="connsiteY0" fmla="*/ 0 h 4165049"/>
              <a:gd name="connsiteX1" fmla="*/ 12166474 w 12166474"/>
              <a:gd name="connsiteY1" fmla="*/ 0 h 4165049"/>
              <a:gd name="connsiteX2" fmla="*/ 12166474 w 12166474"/>
              <a:gd name="connsiteY2" fmla="*/ 538594 h 4165049"/>
              <a:gd name="connsiteX3" fmla="*/ 12006645 w 12166474"/>
              <a:gd name="connsiteY3" fmla="*/ 663772 h 4165049"/>
              <a:gd name="connsiteX4" fmla="*/ 11257752 w 12166474"/>
              <a:gd name="connsiteY4" fmla="*/ 1110213 h 4165049"/>
              <a:gd name="connsiteX5" fmla="*/ 8330471 w 12166474"/>
              <a:gd name="connsiteY5" fmla="*/ 1547298 h 4165049"/>
              <a:gd name="connsiteX6" fmla="*/ 6114659 w 12166474"/>
              <a:gd name="connsiteY6" fmla="*/ 2901028 h 4165049"/>
              <a:gd name="connsiteX7" fmla="*/ 3439045 w 12166474"/>
              <a:gd name="connsiteY7" fmla="*/ 2489706 h 4165049"/>
              <a:gd name="connsiteX8" fmla="*/ 880330 w 12166474"/>
              <a:gd name="connsiteY8" fmla="*/ 4138049 h 4165049"/>
              <a:gd name="connsiteX9" fmla="*/ 97825 w 12166474"/>
              <a:gd name="connsiteY9" fmla="*/ 4126373 h 4165049"/>
              <a:gd name="connsiteX10" fmla="*/ 0 w 12166474"/>
              <a:gd name="connsiteY10" fmla="*/ 4109030 h 4165049"/>
              <a:gd name="connsiteX11" fmla="*/ 0 w 12166474"/>
              <a:gd name="connsiteY11" fmla="*/ 0 h 416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66474" h="4165049">
                <a:moveTo>
                  <a:pt x="0" y="0"/>
                </a:moveTo>
                <a:lnTo>
                  <a:pt x="12166474" y="0"/>
                </a:lnTo>
                <a:lnTo>
                  <a:pt x="12166474" y="538594"/>
                </a:lnTo>
                <a:lnTo>
                  <a:pt x="12006645" y="663772"/>
                </a:lnTo>
                <a:cubicBezTo>
                  <a:pt x="11750659" y="855798"/>
                  <a:pt x="11496580" y="1011602"/>
                  <a:pt x="11257752" y="1110213"/>
                </a:cubicBezTo>
                <a:cubicBezTo>
                  <a:pt x="10301307" y="1505126"/>
                  <a:pt x="9187653" y="1248829"/>
                  <a:pt x="8330471" y="1547298"/>
                </a:cubicBezTo>
                <a:cubicBezTo>
                  <a:pt x="7473289" y="1845767"/>
                  <a:pt x="6929895" y="2743959"/>
                  <a:pt x="6114659" y="2901028"/>
                </a:cubicBezTo>
                <a:cubicBezTo>
                  <a:pt x="5299420" y="3058095"/>
                  <a:pt x="4311433" y="2283536"/>
                  <a:pt x="3439045" y="2489706"/>
                </a:cubicBezTo>
                <a:cubicBezTo>
                  <a:pt x="2566657" y="2695877"/>
                  <a:pt x="1809784" y="3966075"/>
                  <a:pt x="880330" y="4138049"/>
                </a:cubicBezTo>
                <a:cubicBezTo>
                  <a:pt x="647966" y="4181043"/>
                  <a:pt x="379236" y="4169386"/>
                  <a:pt x="97825" y="4126373"/>
                </a:cubicBezTo>
                <a:lnTo>
                  <a:pt x="0" y="410903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5" name="Graphic 104">
            <a:extLst>
              <a:ext uri="{FF2B5EF4-FFF2-40B4-BE49-F238E27FC236}">
                <a16:creationId xmlns:a16="http://schemas.microsoft.com/office/drawing/2014/main" id="{C701A3C7-0235-43B7-A034-BD337C56DB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900000">
            <a:off x="8334943" y="524452"/>
            <a:ext cx="1749776" cy="1046434"/>
          </a:xfrm>
          <a:prstGeom prst="rect">
            <a:avLst/>
          </a:prstGeom>
          <a:effectLst/>
        </p:spPr>
      </p:pic>
      <p:grpSp>
        <p:nvGrpSpPr>
          <p:cNvPr id="106" name="Group 113">
            <a:extLst>
              <a:ext uri="{FF2B5EF4-FFF2-40B4-BE49-F238E27FC236}">
                <a16:creationId xmlns:a16="http://schemas.microsoft.com/office/drawing/2014/main" id="{9270AE85-A5B3-4CA1-869E-3F3499198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39558" y="1327403"/>
            <a:ext cx="927401" cy="547399"/>
            <a:chOff x="-42" y="-12"/>
            <a:chExt cx="759" cy="448"/>
          </a:xfrm>
          <a:effectLst/>
        </p:grpSpPr>
        <p:sp>
          <p:nvSpPr>
            <p:cNvPr id="107" name="Freeform 114">
              <a:extLst>
                <a:ext uri="{FF2B5EF4-FFF2-40B4-BE49-F238E27FC236}">
                  <a16:creationId xmlns:a16="http://schemas.microsoft.com/office/drawing/2014/main" id="{BA220E75-E2F8-4B37-B0CA-51A2347A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87"/>
              <a:ext cx="272" cy="305"/>
            </a:xfrm>
            <a:custGeom>
              <a:avLst/>
              <a:gdLst>
                <a:gd name="T0" fmla="*/ 144 w 158"/>
                <a:gd name="T1" fmla="*/ 0 h 176"/>
                <a:gd name="T2" fmla="*/ 154 w 158"/>
                <a:gd name="T3" fmla="*/ 34 h 176"/>
                <a:gd name="T4" fmla="*/ 147 w 158"/>
                <a:gd name="T5" fmla="*/ 78 h 176"/>
                <a:gd name="T6" fmla="*/ 10 w 158"/>
                <a:gd name="T7" fmla="*/ 176 h 176"/>
                <a:gd name="T8" fmla="*/ 0 w 158"/>
                <a:gd name="T9" fmla="*/ 143 h 176"/>
                <a:gd name="T10" fmla="*/ 137 w 158"/>
                <a:gd name="T11" fmla="*/ 44 h 176"/>
                <a:gd name="T12" fmla="*/ 144 w 158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76">
                  <a:moveTo>
                    <a:pt x="144" y="0"/>
                  </a:moveTo>
                  <a:cubicBezTo>
                    <a:pt x="154" y="34"/>
                    <a:pt x="154" y="34"/>
                    <a:pt x="154" y="34"/>
                  </a:cubicBezTo>
                  <a:cubicBezTo>
                    <a:pt x="158" y="47"/>
                    <a:pt x="156" y="61"/>
                    <a:pt x="147" y="78"/>
                  </a:cubicBezTo>
                  <a:cubicBezTo>
                    <a:pt x="127" y="116"/>
                    <a:pt x="73" y="153"/>
                    <a:pt x="10" y="176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63" y="120"/>
                    <a:pt x="117" y="83"/>
                    <a:pt x="137" y="44"/>
                  </a:cubicBezTo>
                  <a:cubicBezTo>
                    <a:pt x="146" y="28"/>
                    <a:pt x="148" y="13"/>
                    <a:pt x="144" y="0"/>
                  </a:cubicBezTo>
                </a:path>
              </a:pathLst>
            </a:custGeom>
            <a:solidFill>
              <a:srgbClr val="816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15">
              <a:extLst>
                <a:ext uri="{FF2B5EF4-FFF2-40B4-BE49-F238E27FC236}">
                  <a16:creationId xmlns:a16="http://schemas.microsoft.com/office/drawing/2014/main" id="{87428307-CD11-442D-B8BE-B320FB1BC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35"/>
              <a:ext cx="69" cy="75"/>
            </a:xfrm>
            <a:custGeom>
              <a:avLst/>
              <a:gdLst>
                <a:gd name="T0" fmla="*/ 30 w 40"/>
                <a:gd name="T1" fmla="*/ 0 h 43"/>
                <a:gd name="T2" fmla="*/ 40 w 40"/>
                <a:gd name="T3" fmla="*/ 33 h 43"/>
                <a:gd name="T4" fmla="*/ 10 w 40"/>
                <a:gd name="T5" fmla="*/ 43 h 43"/>
                <a:gd name="T6" fmla="*/ 0 w 40"/>
                <a:gd name="T7" fmla="*/ 9 h 43"/>
                <a:gd name="T8" fmla="*/ 30 w 40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3">
                  <a:moveTo>
                    <a:pt x="30" y="0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30" y="37"/>
                    <a:pt x="20" y="40"/>
                    <a:pt x="10" y="4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7"/>
                    <a:pt x="20" y="3"/>
                    <a:pt x="30" y="0"/>
                  </a:cubicBezTo>
                </a:path>
              </a:pathLst>
            </a:custGeom>
            <a:solidFill>
              <a:srgbClr val="866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16">
              <a:extLst>
                <a:ext uri="{FF2B5EF4-FFF2-40B4-BE49-F238E27FC236}">
                  <a16:creationId xmlns:a16="http://schemas.microsoft.com/office/drawing/2014/main" id="{06B43F75-A5C1-4368-8DD1-45C167BD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351"/>
              <a:ext cx="59" cy="69"/>
            </a:xfrm>
            <a:custGeom>
              <a:avLst/>
              <a:gdLst>
                <a:gd name="T0" fmla="*/ 24 w 34"/>
                <a:gd name="T1" fmla="*/ 0 h 40"/>
                <a:gd name="T2" fmla="*/ 34 w 34"/>
                <a:gd name="T3" fmla="*/ 34 h 40"/>
                <a:gd name="T4" fmla="*/ 10 w 34"/>
                <a:gd name="T5" fmla="*/ 40 h 40"/>
                <a:gd name="T6" fmla="*/ 0 w 34"/>
                <a:gd name="T7" fmla="*/ 7 h 40"/>
                <a:gd name="T8" fmla="*/ 24 w 3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0">
                  <a:moveTo>
                    <a:pt x="24" y="0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26" y="36"/>
                    <a:pt x="18" y="38"/>
                    <a:pt x="1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5"/>
                    <a:pt x="16" y="3"/>
                    <a:pt x="24" y="0"/>
                  </a:cubicBezTo>
                </a:path>
              </a:pathLst>
            </a:custGeom>
            <a:solidFill>
              <a:srgbClr val="8B6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17">
              <a:extLst>
                <a:ext uri="{FF2B5EF4-FFF2-40B4-BE49-F238E27FC236}">
                  <a16:creationId xmlns:a16="http://schemas.microsoft.com/office/drawing/2014/main" id="{4CDDCACD-3628-4553-A0A7-E41CE4940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" y="363"/>
              <a:ext cx="56" cy="64"/>
            </a:xfrm>
            <a:custGeom>
              <a:avLst/>
              <a:gdLst>
                <a:gd name="T0" fmla="*/ 23 w 33"/>
                <a:gd name="T1" fmla="*/ 0 h 37"/>
                <a:gd name="T2" fmla="*/ 33 w 33"/>
                <a:gd name="T3" fmla="*/ 33 h 37"/>
                <a:gd name="T4" fmla="*/ 10 w 33"/>
                <a:gd name="T5" fmla="*/ 37 h 37"/>
                <a:gd name="T6" fmla="*/ 0 w 33"/>
                <a:gd name="T7" fmla="*/ 4 h 37"/>
                <a:gd name="T8" fmla="*/ 23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23" y="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25" y="35"/>
                    <a:pt x="18" y="36"/>
                    <a:pt x="10" y="3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3"/>
                    <a:pt x="15" y="1"/>
                    <a:pt x="23" y="0"/>
                  </a:cubicBezTo>
                </a:path>
              </a:pathLst>
            </a:custGeom>
            <a:solidFill>
              <a:srgbClr val="906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118">
              <a:extLst>
                <a:ext uri="{FF2B5EF4-FFF2-40B4-BE49-F238E27FC236}">
                  <a16:creationId xmlns:a16="http://schemas.microsoft.com/office/drawing/2014/main" id="{635E9B13-AF18-4C70-8710-BE7ECAC58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" y="370"/>
              <a:ext cx="55" cy="62"/>
            </a:xfrm>
            <a:custGeom>
              <a:avLst/>
              <a:gdLst>
                <a:gd name="T0" fmla="*/ 22 w 32"/>
                <a:gd name="T1" fmla="*/ 0 h 36"/>
                <a:gd name="T2" fmla="*/ 32 w 32"/>
                <a:gd name="T3" fmla="*/ 33 h 36"/>
                <a:gd name="T4" fmla="*/ 10 w 32"/>
                <a:gd name="T5" fmla="*/ 36 h 36"/>
                <a:gd name="T6" fmla="*/ 0 w 32"/>
                <a:gd name="T7" fmla="*/ 3 h 36"/>
                <a:gd name="T8" fmla="*/ 22 w 3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22" y="0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5" y="34"/>
                    <a:pt x="17" y="35"/>
                    <a:pt x="10" y="3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2"/>
                    <a:pt x="15" y="1"/>
                    <a:pt x="22" y="0"/>
                  </a:cubicBezTo>
                </a:path>
              </a:pathLst>
            </a:custGeom>
            <a:solidFill>
              <a:srgbClr val="957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19">
              <a:extLst>
                <a:ext uri="{FF2B5EF4-FFF2-40B4-BE49-F238E27FC236}">
                  <a16:creationId xmlns:a16="http://schemas.microsoft.com/office/drawing/2014/main" id="{B42F5B73-F992-4235-816A-5F8CEEB07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375"/>
              <a:ext cx="55" cy="61"/>
            </a:xfrm>
            <a:custGeom>
              <a:avLst/>
              <a:gdLst>
                <a:gd name="T0" fmla="*/ 22 w 32"/>
                <a:gd name="T1" fmla="*/ 0 h 35"/>
                <a:gd name="T2" fmla="*/ 32 w 32"/>
                <a:gd name="T3" fmla="*/ 33 h 35"/>
                <a:gd name="T4" fmla="*/ 22 w 32"/>
                <a:gd name="T5" fmla="*/ 34 h 35"/>
                <a:gd name="T6" fmla="*/ 10 w 32"/>
                <a:gd name="T7" fmla="*/ 35 h 35"/>
                <a:gd name="T8" fmla="*/ 0 w 32"/>
                <a:gd name="T9" fmla="*/ 2 h 35"/>
                <a:gd name="T10" fmla="*/ 12 w 32"/>
                <a:gd name="T11" fmla="*/ 1 h 35"/>
                <a:gd name="T12" fmla="*/ 22 w 32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5">
                  <a:moveTo>
                    <a:pt x="22" y="0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9" y="34"/>
                    <a:pt x="26" y="34"/>
                    <a:pt x="22" y="34"/>
                  </a:cubicBezTo>
                  <a:cubicBezTo>
                    <a:pt x="18" y="34"/>
                    <a:pt x="14" y="35"/>
                    <a:pt x="1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1"/>
                    <a:pt x="12" y="1"/>
                  </a:cubicBezTo>
                  <a:cubicBezTo>
                    <a:pt x="16" y="1"/>
                    <a:pt x="19" y="0"/>
                    <a:pt x="22" y="0"/>
                  </a:cubicBezTo>
                </a:path>
              </a:pathLst>
            </a:custGeom>
            <a:solidFill>
              <a:srgbClr val="9A7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20">
              <a:extLst>
                <a:ext uri="{FF2B5EF4-FFF2-40B4-BE49-F238E27FC236}">
                  <a16:creationId xmlns:a16="http://schemas.microsoft.com/office/drawing/2014/main" id="{ADCDF3E7-1510-4DA1-8C7A-344F6A01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378"/>
              <a:ext cx="57" cy="58"/>
            </a:xfrm>
            <a:custGeom>
              <a:avLst/>
              <a:gdLst>
                <a:gd name="T0" fmla="*/ 23 w 33"/>
                <a:gd name="T1" fmla="*/ 0 h 33"/>
                <a:gd name="T2" fmla="*/ 33 w 33"/>
                <a:gd name="T3" fmla="*/ 33 h 33"/>
                <a:gd name="T4" fmla="*/ 10 w 33"/>
                <a:gd name="T5" fmla="*/ 33 h 33"/>
                <a:gd name="T6" fmla="*/ 0 w 33"/>
                <a:gd name="T7" fmla="*/ 0 h 33"/>
                <a:gd name="T8" fmla="*/ 23 w 3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3" y="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25" y="33"/>
                    <a:pt x="17" y="33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5" y="0"/>
                    <a:pt x="23" y="0"/>
                  </a:cubicBezTo>
                </a:path>
              </a:pathLst>
            </a:custGeom>
            <a:solidFill>
              <a:srgbClr val="9F7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21">
              <a:extLst>
                <a:ext uri="{FF2B5EF4-FFF2-40B4-BE49-F238E27FC236}">
                  <a16:creationId xmlns:a16="http://schemas.microsoft.com/office/drawing/2014/main" id="{BFD47D61-738C-44BA-9375-41FD23C9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" y="373"/>
              <a:ext cx="63" cy="63"/>
            </a:xfrm>
            <a:custGeom>
              <a:avLst/>
              <a:gdLst>
                <a:gd name="T0" fmla="*/ 27 w 37"/>
                <a:gd name="T1" fmla="*/ 3 h 36"/>
                <a:gd name="T2" fmla="*/ 37 w 37"/>
                <a:gd name="T3" fmla="*/ 36 h 36"/>
                <a:gd name="T4" fmla="*/ 10 w 37"/>
                <a:gd name="T5" fmla="*/ 33 h 36"/>
                <a:gd name="T6" fmla="*/ 0 w 37"/>
                <a:gd name="T7" fmla="*/ 0 h 36"/>
                <a:gd name="T8" fmla="*/ 27 w 37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27" y="3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27" y="35"/>
                    <a:pt x="19" y="35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2"/>
                    <a:pt x="27" y="3"/>
                  </a:cubicBezTo>
                </a:path>
              </a:pathLst>
            </a:custGeom>
            <a:solidFill>
              <a:srgbClr val="A47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22">
              <a:extLst>
                <a:ext uri="{FF2B5EF4-FFF2-40B4-BE49-F238E27FC236}">
                  <a16:creationId xmlns:a16="http://schemas.microsoft.com/office/drawing/2014/main" id="{919866BC-E5C4-478B-A637-644C2A56E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" y="314"/>
              <a:ext cx="136" cy="116"/>
            </a:xfrm>
            <a:custGeom>
              <a:avLst/>
              <a:gdLst>
                <a:gd name="T0" fmla="*/ 69 w 79"/>
                <a:gd name="T1" fmla="*/ 34 h 67"/>
                <a:gd name="T2" fmla="*/ 79 w 79"/>
                <a:gd name="T3" fmla="*/ 67 h 67"/>
                <a:gd name="T4" fmla="*/ 10 w 79"/>
                <a:gd name="T5" fmla="*/ 33 h 67"/>
                <a:gd name="T6" fmla="*/ 0 w 79"/>
                <a:gd name="T7" fmla="*/ 0 h 67"/>
                <a:gd name="T8" fmla="*/ 69 w 79"/>
                <a:gd name="T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7">
                  <a:moveTo>
                    <a:pt x="69" y="34"/>
                  </a:moveTo>
                  <a:cubicBezTo>
                    <a:pt x="79" y="67"/>
                    <a:pt x="79" y="67"/>
                    <a:pt x="79" y="67"/>
                  </a:cubicBezTo>
                  <a:cubicBezTo>
                    <a:pt x="46" y="62"/>
                    <a:pt x="21" y="50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7"/>
                    <a:pt x="36" y="29"/>
                    <a:pt x="69" y="34"/>
                  </a:cubicBezTo>
                </a:path>
              </a:pathLst>
            </a:custGeom>
            <a:solidFill>
              <a:srgbClr val="A98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23">
              <a:extLst>
                <a:ext uri="{FF2B5EF4-FFF2-40B4-BE49-F238E27FC236}">
                  <a16:creationId xmlns:a16="http://schemas.microsoft.com/office/drawing/2014/main" id="{2421BFF2-0DD0-47B3-8AC6-7F0C6947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" y="292"/>
              <a:ext cx="29" cy="79"/>
            </a:xfrm>
            <a:custGeom>
              <a:avLst/>
              <a:gdLst>
                <a:gd name="T0" fmla="*/ 7 w 17"/>
                <a:gd name="T1" fmla="*/ 13 h 46"/>
                <a:gd name="T2" fmla="*/ 17 w 17"/>
                <a:gd name="T3" fmla="*/ 46 h 46"/>
                <a:gd name="T4" fmla="*/ 10 w 17"/>
                <a:gd name="T5" fmla="*/ 33 h 46"/>
                <a:gd name="T6" fmla="*/ 0 w 17"/>
                <a:gd name="T7" fmla="*/ 0 h 46"/>
                <a:gd name="T8" fmla="*/ 7 w 1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6">
                  <a:moveTo>
                    <a:pt x="7" y="13"/>
                  </a:moveTo>
                  <a:cubicBezTo>
                    <a:pt x="17" y="46"/>
                    <a:pt x="17" y="46"/>
                    <a:pt x="17" y="46"/>
                  </a:cubicBezTo>
                  <a:cubicBezTo>
                    <a:pt x="14" y="42"/>
                    <a:pt x="12" y="37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8"/>
                    <a:pt x="7" y="13"/>
                  </a:cubicBezTo>
                </a:path>
              </a:pathLst>
            </a:custGeom>
            <a:solidFill>
              <a:srgbClr val="A47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24">
              <a:extLst>
                <a:ext uri="{FF2B5EF4-FFF2-40B4-BE49-F238E27FC236}">
                  <a16:creationId xmlns:a16="http://schemas.microsoft.com/office/drawing/2014/main" id="{449B0696-BA41-49D9-961E-96E354A3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" y="-12"/>
              <a:ext cx="759" cy="403"/>
            </a:xfrm>
            <a:custGeom>
              <a:avLst/>
              <a:gdLst>
                <a:gd name="T0" fmla="*/ 278 w 441"/>
                <a:gd name="T1" fmla="*/ 8 h 232"/>
                <a:gd name="T2" fmla="*/ 409 w 441"/>
                <a:gd name="T3" fmla="*/ 101 h 232"/>
                <a:gd name="T4" fmla="*/ 163 w 441"/>
                <a:gd name="T5" fmla="*/ 224 h 232"/>
                <a:gd name="T6" fmla="*/ 32 w 441"/>
                <a:gd name="T7" fmla="*/ 131 h 232"/>
                <a:gd name="T8" fmla="*/ 278 w 441"/>
                <a:gd name="T9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1" h="232">
                  <a:moveTo>
                    <a:pt x="278" y="8"/>
                  </a:moveTo>
                  <a:cubicBezTo>
                    <a:pt x="382" y="0"/>
                    <a:pt x="441" y="42"/>
                    <a:pt x="409" y="101"/>
                  </a:cubicBezTo>
                  <a:cubicBezTo>
                    <a:pt x="378" y="161"/>
                    <a:pt x="268" y="216"/>
                    <a:pt x="163" y="224"/>
                  </a:cubicBezTo>
                  <a:cubicBezTo>
                    <a:pt x="59" y="232"/>
                    <a:pt x="0" y="190"/>
                    <a:pt x="32" y="131"/>
                  </a:cubicBezTo>
                  <a:cubicBezTo>
                    <a:pt x="64" y="71"/>
                    <a:pt x="174" y="16"/>
                    <a:pt x="278" y="8"/>
                  </a:cubicBezTo>
                  <a:close/>
                </a:path>
              </a:pathLst>
            </a:custGeom>
            <a:solidFill>
              <a:srgbClr val="F8B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25">
              <a:extLst>
                <a:ext uri="{FF2B5EF4-FFF2-40B4-BE49-F238E27FC236}">
                  <a16:creationId xmlns:a16="http://schemas.microsoft.com/office/drawing/2014/main" id="{7F96298F-4B86-4A18-B083-0CD0FFB8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31"/>
              <a:ext cx="594" cy="316"/>
            </a:xfrm>
            <a:custGeom>
              <a:avLst/>
              <a:gdLst>
                <a:gd name="T0" fmla="*/ 218 w 345"/>
                <a:gd name="T1" fmla="*/ 6 h 182"/>
                <a:gd name="T2" fmla="*/ 321 w 345"/>
                <a:gd name="T3" fmla="*/ 80 h 182"/>
                <a:gd name="T4" fmla="*/ 128 w 345"/>
                <a:gd name="T5" fmla="*/ 176 h 182"/>
                <a:gd name="T6" fmla="*/ 25 w 345"/>
                <a:gd name="T7" fmla="*/ 102 h 182"/>
                <a:gd name="T8" fmla="*/ 218 w 345"/>
                <a:gd name="T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182">
                  <a:moveTo>
                    <a:pt x="218" y="6"/>
                  </a:moveTo>
                  <a:cubicBezTo>
                    <a:pt x="299" y="0"/>
                    <a:pt x="345" y="33"/>
                    <a:pt x="321" y="80"/>
                  </a:cubicBezTo>
                  <a:cubicBezTo>
                    <a:pt x="296" y="126"/>
                    <a:pt x="210" y="169"/>
                    <a:pt x="128" y="176"/>
                  </a:cubicBezTo>
                  <a:cubicBezTo>
                    <a:pt x="46" y="182"/>
                    <a:pt x="0" y="149"/>
                    <a:pt x="25" y="102"/>
                  </a:cubicBezTo>
                  <a:cubicBezTo>
                    <a:pt x="50" y="56"/>
                    <a:pt x="136" y="13"/>
                    <a:pt x="218" y="6"/>
                  </a:cubicBezTo>
                  <a:close/>
                </a:path>
              </a:pathLst>
            </a:custGeom>
            <a:solidFill>
              <a:srgbClr val="CB8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126">
              <a:extLst>
                <a:ext uri="{FF2B5EF4-FFF2-40B4-BE49-F238E27FC236}">
                  <a16:creationId xmlns:a16="http://schemas.microsoft.com/office/drawing/2014/main" id="{A72F11A6-DCCD-4772-85C3-D2C206C37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31"/>
              <a:ext cx="594" cy="316"/>
            </a:xfrm>
            <a:custGeom>
              <a:avLst/>
              <a:gdLst>
                <a:gd name="T0" fmla="*/ 218 w 345"/>
                <a:gd name="T1" fmla="*/ 6 h 182"/>
                <a:gd name="T2" fmla="*/ 321 w 345"/>
                <a:gd name="T3" fmla="*/ 80 h 182"/>
                <a:gd name="T4" fmla="*/ 128 w 345"/>
                <a:gd name="T5" fmla="*/ 176 h 182"/>
                <a:gd name="T6" fmla="*/ 25 w 345"/>
                <a:gd name="T7" fmla="*/ 102 h 182"/>
                <a:gd name="T8" fmla="*/ 218 w 345"/>
                <a:gd name="T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182">
                  <a:moveTo>
                    <a:pt x="218" y="6"/>
                  </a:moveTo>
                  <a:cubicBezTo>
                    <a:pt x="299" y="0"/>
                    <a:pt x="345" y="33"/>
                    <a:pt x="321" y="80"/>
                  </a:cubicBezTo>
                  <a:cubicBezTo>
                    <a:pt x="296" y="126"/>
                    <a:pt x="210" y="169"/>
                    <a:pt x="128" y="176"/>
                  </a:cubicBezTo>
                  <a:cubicBezTo>
                    <a:pt x="46" y="182"/>
                    <a:pt x="0" y="149"/>
                    <a:pt x="25" y="102"/>
                  </a:cubicBezTo>
                  <a:cubicBezTo>
                    <a:pt x="50" y="56"/>
                    <a:pt x="136" y="13"/>
                    <a:pt x="218" y="6"/>
                  </a:cubicBezTo>
                  <a:close/>
                </a:path>
              </a:pathLst>
            </a:custGeom>
            <a:solidFill>
              <a:srgbClr val="EDA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27">
              <a:extLst>
                <a:ext uri="{FF2B5EF4-FFF2-40B4-BE49-F238E27FC236}">
                  <a16:creationId xmlns:a16="http://schemas.microsoft.com/office/drawing/2014/main" id="{933A30FB-490D-40A5-850B-C510AE51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" y="35"/>
              <a:ext cx="535" cy="241"/>
            </a:xfrm>
            <a:custGeom>
              <a:avLst/>
              <a:gdLst>
                <a:gd name="T0" fmla="*/ 11 w 311"/>
                <a:gd name="T1" fmla="*/ 110 h 139"/>
                <a:gd name="T2" fmla="*/ 204 w 311"/>
                <a:gd name="T3" fmla="*/ 13 h 139"/>
                <a:gd name="T4" fmla="*/ 311 w 311"/>
                <a:gd name="T5" fmla="*/ 48 h 139"/>
                <a:gd name="T6" fmla="*/ 202 w 311"/>
                <a:gd name="T7" fmla="*/ 4 h 139"/>
                <a:gd name="T8" fmla="*/ 9 w 311"/>
                <a:gd name="T9" fmla="*/ 100 h 139"/>
                <a:gd name="T10" fmla="*/ 5 w 311"/>
                <a:gd name="T11" fmla="*/ 139 h 139"/>
                <a:gd name="T12" fmla="*/ 11 w 311"/>
                <a:gd name="T13" fmla="*/ 11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139">
                  <a:moveTo>
                    <a:pt x="11" y="110"/>
                  </a:moveTo>
                  <a:cubicBezTo>
                    <a:pt x="36" y="63"/>
                    <a:pt x="122" y="20"/>
                    <a:pt x="204" y="13"/>
                  </a:cubicBezTo>
                  <a:cubicBezTo>
                    <a:pt x="261" y="9"/>
                    <a:pt x="300" y="23"/>
                    <a:pt x="311" y="48"/>
                  </a:cubicBezTo>
                  <a:cubicBezTo>
                    <a:pt x="306" y="18"/>
                    <a:pt x="265" y="0"/>
                    <a:pt x="202" y="4"/>
                  </a:cubicBezTo>
                  <a:cubicBezTo>
                    <a:pt x="120" y="11"/>
                    <a:pt x="34" y="54"/>
                    <a:pt x="9" y="100"/>
                  </a:cubicBezTo>
                  <a:cubicBezTo>
                    <a:pt x="1" y="115"/>
                    <a:pt x="0" y="128"/>
                    <a:pt x="5" y="139"/>
                  </a:cubicBezTo>
                  <a:cubicBezTo>
                    <a:pt x="4" y="130"/>
                    <a:pt x="6" y="120"/>
                    <a:pt x="11" y="11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28">
              <a:extLst>
                <a:ext uri="{FF2B5EF4-FFF2-40B4-BE49-F238E27FC236}">
                  <a16:creationId xmlns:a16="http://schemas.microsoft.com/office/drawing/2014/main" id="{B21DE767-272B-40BB-9423-4AB383C7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78"/>
              <a:ext cx="24" cy="63"/>
            </a:xfrm>
            <a:custGeom>
              <a:avLst/>
              <a:gdLst>
                <a:gd name="T0" fmla="*/ 16 w 24"/>
                <a:gd name="T1" fmla="*/ 0 h 63"/>
                <a:gd name="T2" fmla="*/ 24 w 24"/>
                <a:gd name="T3" fmla="*/ 32 h 63"/>
                <a:gd name="T4" fmla="*/ 9 w 24"/>
                <a:gd name="T5" fmla="*/ 63 h 63"/>
                <a:gd name="T6" fmla="*/ 0 w 24"/>
                <a:gd name="T7" fmla="*/ 30 h 63"/>
                <a:gd name="T8" fmla="*/ 16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6" y="0"/>
                  </a:moveTo>
                  <a:lnTo>
                    <a:pt x="24" y="32"/>
                  </a:lnTo>
                  <a:lnTo>
                    <a:pt x="9" y="63"/>
                  </a:lnTo>
                  <a:lnTo>
                    <a:pt x="0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29">
              <a:extLst>
                <a:ext uri="{FF2B5EF4-FFF2-40B4-BE49-F238E27FC236}">
                  <a16:creationId xmlns:a16="http://schemas.microsoft.com/office/drawing/2014/main" id="{CECA151D-5384-4BBC-91EA-93403155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75"/>
              <a:ext cx="26" cy="62"/>
            </a:xfrm>
            <a:custGeom>
              <a:avLst/>
              <a:gdLst>
                <a:gd name="T0" fmla="*/ 16 w 26"/>
                <a:gd name="T1" fmla="*/ 0 h 62"/>
                <a:gd name="T2" fmla="*/ 26 w 26"/>
                <a:gd name="T3" fmla="*/ 31 h 62"/>
                <a:gd name="T4" fmla="*/ 11 w 26"/>
                <a:gd name="T5" fmla="*/ 62 h 62"/>
                <a:gd name="T6" fmla="*/ 0 w 26"/>
                <a:gd name="T7" fmla="*/ 31 h 62"/>
                <a:gd name="T8" fmla="*/ 16 w 2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2">
                  <a:moveTo>
                    <a:pt x="16" y="0"/>
                  </a:moveTo>
                  <a:lnTo>
                    <a:pt x="26" y="31"/>
                  </a:lnTo>
                  <a:lnTo>
                    <a:pt x="11" y="62"/>
                  </a:lnTo>
                  <a:lnTo>
                    <a:pt x="0" y="3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30">
              <a:extLst>
                <a:ext uri="{FF2B5EF4-FFF2-40B4-BE49-F238E27FC236}">
                  <a16:creationId xmlns:a16="http://schemas.microsoft.com/office/drawing/2014/main" id="{41900C76-0E37-41B3-B6D1-75660B52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134"/>
              <a:ext cx="60" cy="36"/>
            </a:xfrm>
            <a:custGeom>
              <a:avLst/>
              <a:gdLst>
                <a:gd name="T0" fmla="*/ 50 w 60"/>
                <a:gd name="T1" fmla="*/ 0 h 36"/>
                <a:gd name="T2" fmla="*/ 60 w 60"/>
                <a:gd name="T3" fmla="*/ 33 h 36"/>
                <a:gd name="T4" fmla="*/ 10 w 60"/>
                <a:gd name="T5" fmla="*/ 36 h 36"/>
                <a:gd name="T6" fmla="*/ 0 w 60"/>
                <a:gd name="T7" fmla="*/ 3 h 36"/>
                <a:gd name="T8" fmla="*/ 50 w 6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6">
                  <a:moveTo>
                    <a:pt x="50" y="0"/>
                  </a:moveTo>
                  <a:lnTo>
                    <a:pt x="60" y="33"/>
                  </a:lnTo>
                  <a:lnTo>
                    <a:pt x="10" y="36"/>
                  </a:lnTo>
                  <a:lnTo>
                    <a:pt x="0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131">
              <a:extLst>
                <a:ext uri="{FF2B5EF4-FFF2-40B4-BE49-F238E27FC236}">
                  <a16:creationId xmlns:a16="http://schemas.microsoft.com/office/drawing/2014/main" id="{51DA2539-F221-4FFC-A86C-72730EC6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32"/>
              <a:ext cx="33" cy="40"/>
            </a:xfrm>
            <a:custGeom>
              <a:avLst/>
              <a:gdLst>
                <a:gd name="T0" fmla="*/ 14 w 19"/>
                <a:gd name="T1" fmla="*/ 5 h 23"/>
                <a:gd name="T2" fmla="*/ 19 w 19"/>
                <a:gd name="T3" fmla="*/ 23 h 23"/>
                <a:gd name="T4" fmla="*/ 6 w 19"/>
                <a:gd name="T5" fmla="*/ 20 h 23"/>
                <a:gd name="T6" fmla="*/ 0 w 19"/>
                <a:gd name="T7" fmla="*/ 1 h 23"/>
                <a:gd name="T8" fmla="*/ 14 w 19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4" y="5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8" y="20"/>
                    <a:pt x="14" y="19"/>
                    <a:pt x="6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0"/>
                    <a:pt x="13" y="2"/>
                    <a:pt x="14" y="5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132">
              <a:extLst>
                <a:ext uri="{FF2B5EF4-FFF2-40B4-BE49-F238E27FC236}">
                  <a16:creationId xmlns:a16="http://schemas.microsoft.com/office/drawing/2014/main" id="{438F093F-986F-4AC6-A661-FDA55FB0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139"/>
              <a:ext cx="11" cy="33"/>
            </a:xfrm>
            <a:custGeom>
              <a:avLst/>
              <a:gdLst>
                <a:gd name="T0" fmla="*/ 1 w 6"/>
                <a:gd name="T1" fmla="*/ 1 h 19"/>
                <a:gd name="T2" fmla="*/ 6 w 6"/>
                <a:gd name="T3" fmla="*/ 19 h 19"/>
                <a:gd name="T4" fmla="*/ 6 w 6"/>
                <a:gd name="T5" fmla="*/ 18 h 19"/>
                <a:gd name="T6" fmla="*/ 0 w 6"/>
                <a:gd name="T7" fmla="*/ 0 h 19"/>
                <a:gd name="T8" fmla="*/ 1 w 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1" y="1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133">
              <a:extLst>
                <a:ext uri="{FF2B5EF4-FFF2-40B4-BE49-F238E27FC236}">
                  <a16:creationId xmlns:a16="http://schemas.microsoft.com/office/drawing/2014/main" id="{CEDA4C64-E9DD-4EE7-A15A-70148120A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34"/>
              <a:ext cx="17" cy="36"/>
            </a:xfrm>
            <a:custGeom>
              <a:avLst/>
              <a:gdLst>
                <a:gd name="T0" fmla="*/ 4 w 10"/>
                <a:gd name="T1" fmla="*/ 3 h 21"/>
                <a:gd name="T2" fmla="*/ 10 w 10"/>
                <a:gd name="T3" fmla="*/ 21 h 21"/>
                <a:gd name="T4" fmla="*/ 5 w 10"/>
                <a:gd name="T5" fmla="*/ 19 h 21"/>
                <a:gd name="T6" fmla="*/ 0 w 10"/>
                <a:gd name="T7" fmla="*/ 0 h 21"/>
                <a:gd name="T8" fmla="*/ 4 w 10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4" y="3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9" y="20"/>
                    <a:pt x="7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134">
              <a:extLst>
                <a:ext uri="{FF2B5EF4-FFF2-40B4-BE49-F238E27FC236}">
                  <a16:creationId xmlns:a16="http://schemas.microsoft.com/office/drawing/2014/main" id="{27C6DFE8-CCED-4318-BF93-C0D08E946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34"/>
              <a:ext cx="14" cy="33"/>
            </a:xfrm>
            <a:custGeom>
              <a:avLst/>
              <a:gdLst>
                <a:gd name="T0" fmla="*/ 3 w 8"/>
                <a:gd name="T1" fmla="*/ 0 h 19"/>
                <a:gd name="T2" fmla="*/ 8 w 8"/>
                <a:gd name="T3" fmla="*/ 19 h 19"/>
                <a:gd name="T4" fmla="*/ 5 w 8"/>
                <a:gd name="T5" fmla="*/ 18 h 19"/>
                <a:gd name="T6" fmla="*/ 0 w 8"/>
                <a:gd name="T7" fmla="*/ 0 h 19"/>
                <a:gd name="T8" fmla="*/ 3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3" y="0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135">
              <a:extLst>
                <a:ext uri="{FF2B5EF4-FFF2-40B4-BE49-F238E27FC236}">
                  <a16:creationId xmlns:a16="http://schemas.microsoft.com/office/drawing/2014/main" id="{C9A550DB-953E-457E-B747-91A31061C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134"/>
              <a:ext cx="14" cy="31"/>
            </a:xfrm>
            <a:custGeom>
              <a:avLst/>
              <a:gdLst>
                <a:gd name="T0" fmla="*/ 3 w 8"/>
                <a:gd name="T1" fmla="*/ 0 h 18"/>
                <a:gd name="T2" fmla="*/ 8 w 8"/>
                <a:gd name="T3" fmla="*/ 18 h 18"/>
                <a:gd name="T4" fmla="*/ 6 w 8"/>
                <a:gd name="T5" fmla="*/ 18 h 18"/>
                <a:gd name="T6" fmla="*/ 0 w 8"/>
                <a:gd name="T7" fmla="*/ 0 h 18"/>
                <a:gd name="T8" fmla="*/ 3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3" y="0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136">
              <a:extLst>
                <a:ext uri="{FF2B5EF4-FFF2-40B4-BE49-F238E27FC236}">
                  <a16:creationId xmlns:a16="http://schemas.microsoft.com/office/drawing/2014/main" id="{5F1B0998-4EAF-4476-9462-5F87D171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34"/>
              <a:ext cx="16" cy="33"/>
            </a:xfrm>
            <a:custGeom>
              <a:avLst/>
              <a:gdLst>
                <a:gd name="T0" fmla="*/ 3 w 9"/>
                <a:gd name="T1" fmla="*/ 0 h 19"/>
                <a:gd name="T2" fmla="*/ 9 w 9"/>
                <a:gd name="T3" fmla="*/ 18 h 19"/>
                <a:gd name="T4" fmla="*/ 6 w 9"/>
                <a:gd name="T5" fmla="*/ 19 h 19"/>
                <a:gd name="T6" fmla="*/ 0 w 9"/>
                <a:gd name="T7" fmla="*/ 0 h 19"/>
                <a:gd name="T8" fmla="*/ 3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7" y="19"/>
                    <a:pt x="6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137">
              <a:extLst>
                <a:ext uri="{FF2B5EF4-FFF2-40B4-BE49-F238E27FC236}">
                  <a16:creationId xmlns:a16="http://schemas.microsoft.com/office/drawing/2014/main" id="{79BCDF78-3A53-44AF-BBDC-725CBD8F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137"/>
              <a:ext cx="24" cy="63"/>
            </a:xfrm>
            <a:custGeom>
              <a:avLst/>
              <a:gdLst>
                <a:gd name="T0" fmla="*/ 14 w 24"/>
                <a:gd name="T1" fmla="*/ 0 h 63"/>
                <a:gd name="T2" fmla="*/ 24 w 24"/>
                <a:gd name="T3" fmla="*/ 33 h 63"/>
                <a:gd name="T4" fmla="*/ 11 w 24"/>
                <a:gd name="T5" fmla="*/ 63 h 63"/>
                <a:gd name="T6" fmla="*/ 0 w 24"/>
                <a:gd name="T7" fmla="*/ 30 h 63"/>
                <a:gd name="T8" fmla="*/ 14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4" y="0"/>
                  </a:moveTo>
                  <a:lnTo>
                    <a:pt x="24" y="33"/>
                  </a:lnTo>
                  <a:lnTo>
                    <a:pt x="11" y="63"/>
                  </a:lnTo>
                  <a:lnTo>
                    <a:pt x="0" y="3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138">
              <a:extLst>
                <a:ext uri="{FF2B5EF4-FFF2-40B4-BE49-F238E27FC236}">
                  <a16:creationId xmlns:a16="http://schemas.microsoft.com/office/drawing/2014/main" id="{6E5733CA-724B-4EA4-9AFE-21F18ACA8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22"/>
              <a:ext cx="69" cy="79"/>
            </a:xfrm>
            <a:custGeom>
              <a:avLst/>
              <a:gdLst>
                <a:gd name="T0" fmla="*/ 34 w 40"/>
                <a:gd name="T1" fmla="*/ 0 h 46"/>
                <a:gd name="T2" fmla="*/ 39 w 40"/>
                <a:gd name="T3" fmla="*/ 19 h 46"/>
                <a:gd name="T4" fmla="*/ 38 w 40"/>
                <a:gd name="T5" fmla="*/ 26 h 46"/>
                <a:gd name="T6" fmla="*/ 5 w 40"/>
                <a:gd name="T7" fmla="*/ 46 h 46"/>
                <a:gd name="T8" fmla="*/ 0 w 40"/>
                <a:gd name="T9" fmla="*/ 27 h 46"/>
                <a:gd name="T10" fmla="*/ 33 w 40"/>
                <a:gd name="T11" fmla="*/ 7 h 46"/>
                <a:gd name="T12" fmla="*/ 34 w 40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6">
                  <a:moveTo>
                    <a:pt x="34" y="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40" y="21"/>
                    <a:pt x="39" y="23"/>
                    <a:pt x="38" y="26"/>
                  </a:cubicBezTo>
                  <a:cubicBezTo>
                    <a:pt x="34" y="34"/>
                    <a:pt x="21" y="42"/>
                    <a:pt x="5" y="4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6" y="24"/>
                    <a:pt x="28" y="16"/>
                    <a:pt x="33" y="7"/>
                  </a:cubicBezTo>
                  <a:cubicBezTo>
                    <a:pt x="34" y="5"/>
                    <a:pt x="34" y="2"/>
                    <a:pt x="34" y="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39">
              <a:extLst>
                <a:ext uri="{FF2B5EF4-FFF2-40B4-BE49-F238E27FC236}">
                  <a16:creationId xmlns:a16="http://schemas.microsoft.com/office/drawing/2014/main" id="{73187DEE-6A06-4152-A6BD-847A5C6BF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22"/>
              <a:ext cx="54" cy="74"/>
            </a:xfrm>
            <a:custGeom>
              <a:avLst/>
              <a:gdLst>
                <a:gd name="T0" fmla="*/ 25 w 31"/>
                <a:gd name="T1" fmla="*/ 0 h 43"/>
                <a:gd name="T2" fmla="*/ 30 w 31"/>
                <a:gd name="T3" fmla="*/ 19 h 43"/>
                <a:gd name="T4" fmla="*/ 29 w 31"/>
                <a:gd name="T5" fmla="*/ 26 h 43"/>
                <a:gd name="T6" fmla="*/ 6 w 31"/>
                <a:gd name="T7" fmla="*/ 43 h 43"/>
                <a:gd name="T8" fmla="*/ 0 w 31"/>
                <a:gd name="T9" fmla="*/ 24 h 43"/>
                <a:gd name="T10" fmla="*/ 24 w 31"/>
                <a:gd name="T11" fmla="*/ 7 h 43"/>
                <a:gd name="T12" fmla="*/ 25 w 31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25" y="0"/>
                  </a:moveTo>
                  <a:cubicBezTo>
                    <a:pt x="30" y="19"/>
                    <a:pt x="30" y="19"/>
                    <a:pt x="30" y="19"/>
                  </a:cubicBezTo>
                  <a:cubicBezTo>
                    <a:pt x="31" y="21"/>
                    <a:pt x="30" y="23"/>
                    <a:pt x="29" y="26"/>
                  </a:cubicBezTo>
                  <a:cubicBezTo>
                    <a:pt x="26" y="33"/>
                    <a:pt x="17" y="39"/>
                    <a:pt x="6" y="4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20"/>
                    <a:pt x="20" y="14"/>
                    <a:pt x="24" y="7"/>
                  </a:cubicBezTo>
                  <a:cubicBezTo>
                    <a:pt x="25" y="5"/>
                    <a:pt x="25" y="2"/>
                    <a:pt x="25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140">
              <a:extLst>
                <a:ext uri="{FF2B5EF4-FFF2-40B4-BE49-F238E27FC236}">
                  <a16:creationId xmlns:a16="http://schemas.microsoft.com/office/drawing/2014/main" id="{350E78EA-7864-4F35-A1DB-13260087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63"/>
              <a:ext cx="21" cy="37"/>
            </a:xfrm>
            <a:custGeom>
              <a:avLst/>
              <a:gdLst>
                <a:gd name="T0" fmla="*/ 6 w 12"/>
                <a:gd name="T1" fmla="*/ 0 h 21"/>
                <a:gd name="T2" fmla="*/ 12 w 12"/>
                <a:gd name="T3" fmla="*/ 19 h 21"/>
                <a:gd name="T4" fmla="*/ 6 w 12"/>
                <a:gd name="T5" fmla="*/ 21 h 21"/>
                <a:gd name="T6" fmla="*/ 0 w 12"/>
                <a:gd name="T7" fmla="*/ 2 h 21"/>
                <a:gd name="T8" fmla="*/ 6 w 1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0" y="20"/>
                    <a:pt x="8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141">
              <a:extLst>
                <a:ext uri="{FF2B5EF4-FFF2-40B4-BE49-F238E27FC236}">
                  <a16:creationId xmlns:a16="http://schemas.microsoft.com/office/drawing/2014/main" id="{F174506E-D642-4AAD-ABFE-79F03FA0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67"/>
              <a:ext cx="15" cy="34"/>
            </a:xfrm>
            <a:custGeom>
              <a:avLst/>
              <a:gdLst>
                <a:gd name="T0" fmla="*/ 3 w 9"/>
                <a:gd name="T1" fmla="*/ 0 h 20"/>
                <a:gd name="T2" fmla="*/ 9 w 9"/>
                <a:gd name="T3" fmla="*/ 19 h 20"/>
                <a:gd name="T4" fmla="*/ 5 w 9"/>
                <a:gd name="T5" fmla="*/ 20 h 20"/>
                <a:gd name="T6" fmla="*/ 0 w 9"/>
                <a:gd name="T7" fmla="*/ 1 h 20"/>
                <a:gd name="T8" fmla="*/ 3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3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6" y="19"/>
                    <a:pt x="5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42">
              <a:extLst>
                <a:ext uri="{FF2B5EF4-FFF2-40B4-BE49-F238E27FC236}">
                  <a16:creationId xmlns:a16="http://schemas.microsoft.com/office/drawing/2014/main" id="{9456A20D-3838-423E-9902-0DE39DC6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89"/>
              <a:ext cx="59" cy="35"/>
            </a:xfrm>
            <a:custGeom>
              <a:avLst/>
              <a:gdLst>
                <a:gd name="T0" fmla="*/ 50 w 59"/>
                <a:gd name="T1" fmla="*/ 0 h 35"/>
                <a:gd name="T2" fmla="*/ 59 w 59"/>
                <a:gd name="T3" fmla="*/ 32 h 35"/>
                <a:gd name="T4" fmla="*/ 9 w 59"/>
                <a:gd name="T5" fmla="*/ 35 h 35"/>
                <a:gd name="T6" fmla="*/ 0 w 59"/>
                <a:gd name="T7" fmla="*/ 4 h 35"/>
                <a:gd name="T8" fmla="*/ 50 w 59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5">
                  <a:moveTo>
                    <a:pt x="50" y="0"/>
                  </a:moveTo>
                  <a:lnTo>
                    <a:pt x="59" y="32"/>
                  </a:lnTo>
                  <a:lnTo>
                    <a:pt x="9" y="35"/>
                  </a:lnTo>
                  <a:lnTo>
                    <a:pt x="0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43">
              <a:extLst>
                <a:ext uri="{FF2B5EF4-FFF2-40B4-BE49-F238E27FC236}">
                  <a16:creationId xmlns:a16="http://schemas.microsoft.com/office/drawing/2014/main" id="{315EE01D-61EA-4239-A778-C57A16F0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193"/>
              <a:ext cx="24" cy="62"/>
            </a:xfrm>
            <a:custGeom>
              <a:avLst/>
              <a:gdLst>
                <a:gd name="T0" fmla="*/ 15 w 24"/>
                <a:gd name="T1" fmla="*/ 0 h 62"/>
                <a:gd name="T2" fmla="*/ 24 w 24"/>
                <a:gd name="T3" fmla="*/ 31 h 62"/>
                <a:gd name="T4" fmla="*/ 8 w 24"/>
                <a:gd name="T5" fmla="*/ 62 h 62"/>
                <a:gd name="T6" fmla="*/ 0 w 24"/>
                <a:gd name="T7" fmla="*/ 31 h 62"/>
                <a:gd name="T8" fmla="*/ 15 w 2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lnTo>
                    <a:pt x="24" y="31"/>
                  </a:lnTo>
                  <a:lnTo>
                    <a:pt x="8" y="62"/>
                  </a:lnTo>
                  <a:lnTo>
                    <a:pt x="0" y="3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44">
              <a:extLst>
                <a:ext uri="{FF2B5EF4-FFF2-40B4-BE49-F238E27FC236}">
                  <a16:creationId xmlns:a16="http://schemas.microsoft.com/office/drawing/2014/main" id="{0C169C2C-ED2C-4116-BF5D-0FD6D05A4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88"/>
              <a:ext cx="40" cy="40"/>
            </a:xfrm>
            <a:custGeom>
              <a:avLst/>
              <a:gdLst>
                <a:gd name="T0" fmla="*/ 17 w 23"/>
                <a:gd name="T1" fmla="*/ 5 h 23"/>
                <a:gd name="T2" fmla="*/ 23 w 23"/>
                <a:gd name="T3" fmla="*/ 23 h 23"/>
                <a:gd name="T4" fmla="*/ 5 w 23"/>
                <a:gd name="T5" fmla="*/ 19 h 23"/>
                <a:gd name="T6" fmla="*/ 0 w 23"/>
                <a:gd name="T7" fmla="*/ 1 h 23"/>
                <a:gd name="T8" fmla="*/ 17 w 23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7" y="5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2" y="20"/>
                    <a:pt x="15" y="18"/>
                    <a:pt x="5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0"/>
                    <a:pt x="16" y="1"/>
                    <a:pt x="17" y="5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145">
              <a:extLst>
                <a:ext uri="{FF2B5EF4-FFF2-40B4-BE49-F238E27FC236}">
                  <a16:creationId xmlns:a16="http://schemas.microsoft.com/office/drawing/2014/main" id="{0EA8F8F2-7B2B-4474-B63E-089A7CB9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95"/>
              <a:ext cx="11" cy="33"/>
            </a:xfrm>
            <a:custGeom>
              <a:avLst/>
              <a:gdLst>
                <a:gd name="T0" fmla="*/ 0 w 6"/>
                <a:gd name="T1" fmla="*/ 1 h 19"/>
                <a:gd name="T2" fmla="*/ 6 w 6"/>
                <a:gd name="T3" fmla="*/ 19 h 19"/>
                <a:gd name="T4" fmla="*/ 5 w 6"/>
                <a:gd name="T5" fmla="*/ 18 h 19"/>
                <a:gd name="T6" fmla="*/ 0 w 6"/>
                <a:gd name="T7" fmla="*/ 0 h 19"/>
                <a:gd name="T8" fmla="*/ 0 w 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146">
              <a:extLst>
                <a:ext uri="{FF2B5EF4-FFF2-40B4-BE49-F238E27FC236}">
                  <a16:creationId xmlns:a16="http://schemas.microsoft.com/office/drawing/2014/main" id="{D85F40B8-ABDF-42EE-9686-58F06DC50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89"/>
              <a:ext cx="19" cy="37"/>
            </a:xfrm>
            <a:custGeom>
              <a:avLst/>
              <a:gdLst>
                <a:gd name="T0" fmla="*/ 6 w 11"/>
                <a:gd name="T1" fmla="*/ 3 h 21"/>
                <a:gd name="T2" fmla="*/ 11 w 11"/>
                <a:gd name="T3" fmla="*/ 21 h 21"/>
                <a:gd name="T4" fmla="*/ 6 w 11"/>
                <a:gd name="T5" fmla="*/ 18 h 21"/>
                <a:gd name="T6" fmla="*/ 0 w 11"/>
                <a:gd name="T7" fmla="*/ 0 h 21"/>
                <a:gd name="T8" fmla="*/ 6 w 11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6" y="3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0" y="20"/>
                    <a:pt x="8" y="19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"/>
                    <a:pt x="6" y="3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147">
              <a:extLst>
                <a:ext uri="{FF2B5EF4-FFF2-40B4-BE49-F238E27FC236}">
                  <a16:creationId xmlns:a16="http://schemas.microsoft.com/office/drawing/2014/main" id="{1CC45CF4-ADB6-4DED-AABD-7922FF0C7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188"/>
              <a:ext cx="15" cy="33"/>
            </a:xfrm>
            <a:custGeom>
              <a:avLst/>
              <a:gdLst>
                <a:gd name="T0" fmla="*/ 3 w 9"/>
                <a:gd name="T1" fmla="*/ 1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0 h 19"/>
                <a:gd name="T8" fmla="*/ 3 w 9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1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6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148">
              <a:extLst>
                <a:ext uri="{FF2B5EF4-FFF2-40B4-BE49-F238E27FC236}">
                  <a16:creationId xmlns:a16="http://schemas.microsoft.com/office/drawing/2014/main" id="{65EA79B6-804A-4F16-9F87-6F8DB1DF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88"/>
              <a:ext cx="16" cy="33"/>
            </a:xfrm>
            <a:custGeom>
              <a:avLst/>
              <a:gdLst>
                <a:gd name="T0" fmla="*/ 4 w 9"/>
                <a:gd name="T1" fmla="*/ 0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0 h 19"/>
                <a:gd name="T8" fmla="*/ 4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149">
              <a:extLst>
                <a:ext uri="{FF2B5EF4-FFF2-40B4-BE49-F238E27FC236}">
                  <a16:creationId xmlns:a16="http://schemas.microsoft.com/office/drawing/2014/main" id="{0506D860-EC29-4B09-B3A7-563C2427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88"/>
              <a:ext cx="16" cy="33"/>
            </a:xfrm>
            <a:custGeom>
              <a:avLst/>
              <a:gdLst>
                <a:gd name="T0" fmla="*/ 4 w 9"/>
                <a:gd name="T1" fmla="*/ 0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1 h 19"/>
                <a:gd name="T8" fmla="*/ 4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150">
              <a:extLst>
                <a:ext uri="{FF2B5EF4-FFF2-40B4-BE49-F238E27FC236}">
                  <a16:creationId xmlns:a16="http://schemas.microsoft.com/office/drawing/2014/main" id="{57883261-5C23-4347-8232-A14A1A056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" y="252"/>
              <a:ext cx="71" cy="36"/>
            </a:xfrm>
            <a:custGeom>
              <a:avLst/>
              <a:gdLst>
                <a:gd name="T0" fmla="*/ 62 w 71"/>
                <a:gd name="T1" fmla="*/ 0 h 36"/>
                <a:gd name="T2" fmla="*/ 71 w 71"/>
                <a:gd name="T3" fmla="*/ 31 h 36"/>
                <a:gd name="T4" fmla="*/ 10 w 71"/>
                <a:gd name="T5" fmla="*/ 36 h 36"/>
                <a:gd name="T6" fmla="*/ 0 w 71"/>
                <a:gd name="T7" fmla="*/ 3 h 36"/>
                <a:gd name="T8" fmla="*/ 62 w 7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6">
                  <a:moveTo>
                    <a:pt x="62" y="0"/>
                  </a:moveTo>
                  <a:lnTo>
                    <a:pt x="71" y="31"/>
                  </a:lnTo>
                  <a:lnTo>
                    <a:pt x="10" y="36"/>
                  </a:lnTo>
                  <a:lnTo>
                    <a:pt x="0" y="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151">
              <a:extLst>
                <a:ext uri="{FF2B5EF4-FFF2-40B4-BE49-F238E27FC236}">
                  <a16:creationId xmlns:a16="http://schemas.microsoft.com/office/drawing/2014/main" id="{875D7F43-178E-486A-AE2E-AE4999302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48"/>
              <a:ext cx="24" cy="33"/>
            </a:xfrm>
            <a:custGeom>
              <a:avLst/>
              <a:gdLst>
                <a:gd name="T0" fmla="*/ 16 w 24"/>
                <a:gd name="T1" fmla="*/ 0 h 33"/>
                <a:gd name="T2" fmla="*/ 24 w 24"/>
                <a:gd name="T3" fmla="*/ 32 h 33"/>
                <a:gd name="T4" fmla="*/ 9 w 24"/>
                <a:gd name="T5" fmla="*/ 33 h 33"/>
                <a:gd name="T6" fmla="*/ 0 w 24"/>
                <a:gd name="T7" fmla="*/ 0 h 33"/>
                <a:gd name="T8" fmla="*/ 16 w 2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16" y="0"/>
                  </a:moveTo>
                  <a:lnTo>
                    <a:pt x="24" y="32"/>
                  </a:lnTo>
                  <a:lnTo>
                    <a:pt x="9" y="33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152">
              <a:extLst>
                <a:ext uri="{FF2B5EF4-FFF2-40B4-BE49-F238E27FC236}">
                  <a16:creationId xmlns:a16="http://schemas.microsoft.com/office/drawing/2014/main" id="{3B1F09C6-DD49-4F46-8094-33CB51D58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84"/>
              <a:ext cx="109" cy="94"/>
            </a:xfrm>
            <a:custGeom>
              <a:avLst/>
              <a:gdLst>
                <a:gd name="T0" fmla="*/ 57 w 63"/>
                <a:gd name="T1" fmla="*/ 0 h 54"/>
                <a:gd name="T2" fmla="*/ 62 w 63"/>
                <a:gd name="T3" fmla="*/ 19 h 54"/>
                <a:gd name="T4" fmla="*/ 61 w 63"/>
                <a:gd name="T5" fmla="*/ 28 h 54"/>
                <a:gd name="T6" fmla="*/ 5 w 63"/>
                <a:gd name="T7" fmla="*/ 54 h 54"/>
                <a:gd name="T8" fmla="*/ 0 w 63"/>
                <a:gd name="T9" fmla="*/ 35 h 54"/>
                <a:gd name="T10" fmla="*/ 55 w 63"/>
                <a:gd name="T11" fmla="*/ 9 h 54"/>
                <a:gd name="T12" fmla="*/ 57 w 63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4">
                  <a:moveTo>
                    <a:pt x="57" y="0"/>
                  </a:moveTo>
                  <a:cubicBezTo>
                    <a:pt x="62" y="19"/>
                    <a:pt x="62" y="19"/>
                    <a:pt x="62" y="19"/>
                  </a:cubicBezTo>
                  <a:cubicBezTo>
                    <a:pt x="63" y="22"/>
                    <a:pt x="63" y="25"/>
                    <a:pt x="61" y="28"/>
                  </a:cubicBezTo>
                  <a:cubicBezTo>
                    <a:pt x="55" y="40"/>
                    <a:pt x="34" y="50"/>
                    <a:pt x="5" y="5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8" y="31"/>
                    <a:pt x="49" y="22"/>
                    <a:pt x="55" y="9"/>
                  </a:cubicBezTo>
                  <a:cubicBezTo>
                    <a:pt x="57" y="6"/>
                    <a:pt x="57" y="3"/>
                    <a:pt x="57" y="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153">
              <a:extLst>
                <a:ext uri="{FF2B5EF4-FFF2-40B4-BE49-F238E27FC236}">
                  <a16:creationId xmlns:a16="http://schemas.microsoft.com/office/drawing/2014/main" id="{31B2C689-6CF0-443A-A202-267EA2407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84"/>
              <a:ext cx="61" cy="82"/>
            </a:xfrm>
            <a:custGeom>
              <a:avLst/>
              <a:gdLst>
                <a:gd name="T0" fmla="*/ 29 w 35"/>
                <a:gd name="T1" fmla="*/ 0 h 47"/>
                <a:gd name="T2" fmla="*/ 34 w 35"/>
                <a:gd name="T3" fmla="*/ 19 h 47"/>
                <a:gd name="T4" fmla="*/ 33 w 35"/>
                <a:gd name="T5" fmla="*/ 28 h 47"/>
                <a:gd name="T6" fmla="*/ 6 w 35"/>
                <a:gd name="T7" fmla="*/ 47 h 47"/>
                <a:gd name="T8" fmla="*/ 0 w 35"/>
                <a:gd name="T9" fmla="*/ 29 h 47"/>
                <a:gd name="T10" fmla="*/ 27 w 35"/>
                <a:gd name="T11" fmla="*/ 9 h 47"/>
                <a:gd name="T12" fmla="*/ 29 w 35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7">
                  <a:moveTo>
                    <a:pt x="29" y="0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5" y="22"/>
                    <a:pt x="35" y="25"/>
                    <a:pt x="33" y="28"/>
                  </a:cubicBezTo>
                  <a:cubicBezTo>
                    <a:pt x="29" y="36"/>
                    <a:pt x="19" y="42"/>
                    <a:pt x="6" y="4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4" y="24"/>
                    <a:pt x="24" y="17"/>
                    <a:pt x="27" y="9"/>
                  </a:cubicBezTo>
                  <a:cubicBezTo>
                    <a:pt x="29" y="6"/>
                    <a:pt x="29" y="3"/>
                    <a:pt x="29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154">
              <a:extLst>
                <a:ext uri="{FF2B5EF4-FFF2-40B4-BE49-F238E27FC236}">
                  <a16:creationId xmlns:a16="http://schemas.microsoft.com/office/drawing/2014/main" id="{2651DD89-B663-475B-A417-0181148DB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34"/>
              <a:ext cx="25" cy="37"/>
            </a:xfrm>
            <a:custGeom>
              <a:avLst/>
              <a:gdLst>
                <a:gd name="T0" fmla="*/ 8 w 14"/>
                <a:gd name="T1" fmla="*/ 0 h 21"/>
                <a:gd name="T2" fmla="*/ 14 w 14"/>
                <a:gd name="T3" fmla="*/ 18 h 21"/>
                <a:gd name="T4" fmla="*/ 6 w 14"/>
                <a:gd name="T5" fmla="*/ 21 h 21"/>
                <a:gd name="T6" fmla="*/ 0 w 14"/>
                <a:gd name="T7" fmla="*/ 2 h 21"/>
                <a:gd name="T8" fmla="*/ 8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8" y="0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8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155">
              <a:extLst>
                <a:ext uri="{FF2B5EF4-FFF2-40B4-BE49-F238E27FC236}">
                  <a16:creationId xmlns:a16="http://schemas.microsoft.com/office/drawing/2014/main" id="{3316492D-0CB4-4371-A83D-AA560D94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38"/>
              <a:ext cx="24" cy="36"/>
            </a:xfrm>
            <a:custGeom>
              <a:avLst/>
              <a:gdLst>
                <a:gd name="T0" fmla="*/ 8 w 14"/>
                <a:gd name="T1" fmla="*/ 0 h 21"/>
                <a:gd name="T2" fmla="*/ 14 w 14"/>
                <a:gd name="T3" fmla="*/ 19 h 21"/>
                <a:gd name="T4" fmla="*/ 6 w 14"/>
                <a:gd name="T5" fmla="*/ 21 h 21"/>
                <a:gd name="T6" fmla="*/ 0 w 14"/>
                <a:gd name="T7" fmla="*/ 2 h 21"/>
                <a:gd name="T8" fmla="*/ 8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8" y="0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8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156">
              <a:extLst>
                <a:ext uri="{FF2B5EF4-FFF2-40B4-BE49-F238E27FC236}">
                  <a16:creationId xmlns:a16="http://schemas.microsoft.com/office/drawing/2014/main" id="{258F570B-447A-4329-8A7D-311BC8E7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41"/>
              <a:ext cx="26" cy="35"/>
            </a:xfrm>
            <a:custGeom>
              <a:avLst/>
              <a:gdLst>
                <a:gd name="T0" fmla="*/ 9 w 15"/>
                <a:gd name="T1" fmla="*/ 0 h 20"/>
                <a:gd name="T2" fmla="*/ 15 w 15"/>
                <a:gd name="T3" fmla="*/ 19 h 20"/>
                <a:gd name="T4" fmla="*/ 5 w 15"/>
                <a:gd name="T5" fmla="*/ 20 h 20"/>
                <a:gd name="T6" fmla="*/ 0 w 15"/>
                <a:gd name="T7" fmla="*/ 2 h 20"/>
                <a:gd name="T8" fmla="*/ 9 w 1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9" y="0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2" y="19"/>
                    <a:pt x="9" y="20"/>
                    <a:pt x="5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157">
              <a:extLst>
                <a:ext uri="{FF2B5EF4-FFF2-40B4-BE49-F238E27FC236}">
                  <a16:creationId xmlns:a16="http://schemas.microsoft.com/office/drawing/2014/main" id="{817928F8-94EF-433F-AF29-9E6254FC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245"/>
              <a:ext cx="14" cy="33"/>
            </a:xfrm>
            <a:custGeom>
              <a:avLst/>
              <a:gdLst>
                <a:gd name="T0" fmla="*/ 3 w 8"/>
                <a:gd name="T1" fmla="*/ 0 h 19"/>
                <a:gd name="T2" fmla="*/ 8 w 8"/>
                <a:gd name="T3" fmla="*/ 18 h 19"/>
                <a:gd name="T4" fmla="*/ 5 w 8"/>
                <a:gd name="T5" fmla="*/ 19 h 19"/>
                <a:gd name="T6" fmla="*/ 0 w 8"/>
                <a:gd name="T7" fmla="*/ 0 h 19"/>
                <a:gd name="T8" fmla="*/ 3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3" y="0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158">
              <a:extLst>
                <a:ext uri="{FF2B5EF4-FFF2-40B4-BE49-F238E27FC236}">
                  <a16:creationId xmlns:a16="http://schemas.microsoft.com/office/drawing/2014/main" id="{2079622B-8D4C-4B95-B925-F984BDC3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280"/>
              <a:ext cx="39" cy="34"/>
            </a:xfrm>
            <a:custGeom>
              <a:avLst/>
              <a:gdLst>
                <a:gd name="T0" fmla="*/ 29 w 39"/>
                <a:gd name="T1" fmla="*/ 0 h 34"/>
                <a:gd name="T2" fmla="*/ 39 w 39"/>
                <a:gd name="T3" fmla="*/ 31 h 34"/>
                <a:gd name="T4" fmla="*/ 10 w 39"/>
                <a:gd name="T5" fmla="*/ 34 h 34"/>
                <a:gd name="T6" fmla="*/ 0 w 39"/>
                <a:gd name="T7" fmla="*/ 1 h 34"/>
                <a:gd name="T8" fmla="*/ 29 w 39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4">
                  <a:moveTo>
                    <a:pt x="29" y="0"/>
                  </a:moveTo>
                  <a:lnTo>
                    <a:pt x="39" y="31"/>
                  </a:lnTo>
                  <a:lnTo>
                    <a:pt x="10" y="34"/>
                  </a:lnTo>
                  <a:lnTo>
                    <a:pt x="0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159">
              <a:extLst>
                <a:ext uri="{FF2B5EF4-FFF2-40B4-BE49-F238E27FC236}">
                  <a16:creationId xmlns:a16="http://schemas.microsoft.com/office/drawing/2014/main" id="{586AAE32-DE07-4351-958F-05A3E2F2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248"/>
              <a:ext cx="24" cy="63"/>
            </a:xfrm>
            <a:custGeom>
              <a:avLst/>
              <a:gdLst>
                <a:gd name="T0" fmla="*/ 15 w 24"/>
                <a:gd name="T1" fmla="*/ 0 h 63"/>
                <a:gd name="T2" fmla="*/ 24 w 24"/>
                <a:gd name="T3" fmla="*/ 33 h 63"/>
                <a:gd name="T4" fmla="*/ 10 w 24"/>
                <a:gd name="T5" fmla="*/ 63 h 63"/>
                <a:gd name="T6" fmla="*/ 0 w 24"/>
                <a:gd name="T7" fmla="*/ 32 h 63"/>
                <a:gd name="T8" fmla="*/ 15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5" y="0"/>
                  </a:moveTo>
                  <a:lnTo>
                    <a:pt x="24" y="33"/>
                  </a:lnTo>
                  <a:lnTo>
                    <a:pt x="10" y="63"/>
                  </a:lnTo>
                  <a:lnTo>
                    <a:pt x="0" y="3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160">
              <a:extLst>
                <a:ext uri="{FF2B5EF4-FFF2-40B4-BE49-F238E27FC236}">
                  <a16:creationId xmlns:a16="http://schemas.microsoft.com/office/drawing/2014/main" id="{FA79E25D-D5F6-4228-BB59-8B50A839B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" y="75"/>
              <a:ext cx="265" cy="206"/>
            </a:xfrm>
            <a:custGeom>
              <a:avLst/>
              <a:gdLst>
                <a:gd name="T0" fmla="*/ 116 w 154"/>
                <a:gd name="T1" fmla="*/ 54 h 119"/>
                <a:gd name="T2" fmla="*/ 134 w 154"/>
                <a:gd name="T3" fmla="*/ 72 h 119"/>
                <a:gd name="T4" fmla="*/ 79 w 154"/>
                <a:gd name="T5" fmla="*/ 98 h 119"/>
                <a:gd name="T6" fmla="*/ 70 w 154"/>
                <a:gd name="T7" fmla="*/ 116 h 119"/>
                <a:gd name="T8" fmla="*/ 53 w 154"/>
                <a:gd name="T9" fmla="*/ 117 h 119"/>
                <a:gd name="T10" fmla="*/ 62 w 154"/>
                <a:gd name="T11" fmla="*/ 100 h 119"/>
                <a:gd name="T12" fmla="*/ 53 w 154"/>
                <a:gd name="T13" fmla="*/ 100 h 119"/>
                <a:gd name="T14" fmla="*/ 44 w 154"/>
                <a:gd name="T15" fmla="*/ 118 h 119"/>
                <a:gd name="T16" fmla="*/ 27 w 154"/>
                <a:gd name="T17" fmla="*/ 119 h 119"/>
                <a:gd name="T18" fmla="*/ 36 w 154"/>
                <a:gd name="T19" fmla="*/ 102 h 119"/>
                <a:gd name="T20" fmla="*/ 0 w 154"/>
                <a:gd name="T21" fmla="*/ 104 h 119"/>
                <a:gd name="T22" fmla="*/ 41 w 154"/>
                <a:gd name="T23" fmla="*/ 23 h 119"/>
                <a:gd name="T24" fmla="*/ 76 w 154"/>
                <a:gd name="T25" fmla="*/ 21 h 119"/>
                <a:gd name="T26" fmla="*/ 85 w 154"/>
                <a:gd name="T27" fmla="*/ 3 h 119"/>
                <a:gd name="T28" fmla="*/ 102 w 154"/>
                <a:gd name="T29" fmla="*/ 2 h 119"/>
                <a:gd name="T30" fmla="*/ 93 w 154"/>
                <a:gd name="T31" fmla="*/ 19 h 119"/>
                <a:gd name="T32" fmla="*/ 102 w 154"/>
                <a:gd name="T33" fmla="*/ 19 h 119"/>
                <a:gd name="T34" fmla="*/ 111 w 154"/>
                <a:gd name="T35" fmla="*/ 1 h 119"/>
                <a:gd name="T36" fmla="*/ 127 w 154"/>
                <a:gd name="T37" fmla="*/ 0 h 119"/>
                <a:gd name="T38" fmla="*/ 118 w 154"/>
                <a:gd name="T39" fmla="*/ 18 h 119"/>
                <a:gd name="T40" fmla="*/ 149 w 154"/>
                <a:gd name="T41" fmla="*/ 34 h 119"/>
                <a:gd name="T42" fmla="*/ 116 w 154"/>
                <a:gd name="T43" fmla="*/ 54 h 119"/>
                <a:gd name="T44" fmla="*/ 73 w 154"/>
                <a:gd name="T45" fmla="*/ 84 h 119"/>
                <a:gd name="T46" fmla="*/ 99 w 154"/>
                <a:gd name="T47" fmla="*/ 73 h 119"/>
                <a:gd name="T48" fmla="*/ 82 w 154"/>
                <a:gd name="T49" fmla="*/ 66 h 119"/>
                <a:gd name="T50" fmla="*/ 53 w 154"/>
                <a:gd name="T51" fmla="*/ 68 h 119"/>
                <a:gd name="T52" fmla="*/ 44 w 154"/>
                <a:gd name="T53" fmla="*/ 86 h 119"/>
                <a:gd name="T54" fmla="*/ 73 w 154"/>
                <a:gd name="T55" fmla="*/ 84 h 119"/>
                <a:gd name="T56" fmla="*/ 68 w 154"/>
                <a:gd name="T57" fmla="*/ 36 h 119"/>
                <a:gd name="T58" fmla="*/ 60 w 154"/>
                <a:gd name="T59" fmla="*/ 53 h 119"/>
                <a:gd name="T60" fmla="*/ 89 w 154"/>
                <a:gd name="T61" fmla="*/ 51 h 119"/>
                <a:gd name="T62" fmla="*/ 110 w 154"/>
                <a:gd name="T63" fmla="*/ 41 h 119"/>
                <a:gd name="T64" fmla="*/ 97 w 154"/>
                <a:gd name="T65" fmla="*/ 34 h 119"/>
                <a:gd name="T66" fmla="*/ 68 w 154"/>
                <a:gd name="T67" fmla="*/ 3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" h="119">
                  <a:moveTo>
                    <a:pt x="116" y="54"/>
                  </a:moveTo>
                  <a:cubicBezTo>
                    <a:pt x="132" y="55"/>
                    <a:pt x="140" y="62"/>
                    <a:pt x="134" y="72"/>
                  </a:cubicBezTo>
                  <a:cubicBezTo>
                    <a:pt x="128" y="85"/>
                    <a:pt x="107" y="94"/>
                    <a:pt x="79" y="98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42" y="17"/>
                    <a:pt x="154" y="24"/>
                    <a:pt x="149" y="34"/>
                  </a:cubicBezTo>
                  <a:cubicBezTo>
                    <a:pt x="144" y="43"/>
                    <a:pt x="132" y="51"/>
                    <a:pt x="116" y="54"/>
                  </a:cubicBezTo>
                  <a:close/>
                  <a:moveTo>
                    <a:pt x="73" y="84"/>
                  </a:moveTo>
                  <a:cubicBezTo>
                    <a:pt x="86" y="83"/>
                    <a:pt x="96" y="78"/>
                    <a:pt x="99" y="73"/>
                  </a:cubicBezTo>
                  <a:cubicBezTo>
                    <a:pt x="101" y="67"/>
                    <a:pt x="95" y="65"/>
                    <a:pt x="82" y="66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73" y="84"/>
                    <a:pt x="73" y="84"/>
                    <a:pt x="73" y="84"/>
                  </a:cubicBezTo>
                  <a:moveTo>
                    <a:pt x="68" y="36"/>
                  </a:moveTo>
                  <a:cubicBezTo>
                    <a:pt x="60" y="53"/>
                    <a:pt x="60" y="53"/>
                    <a:pt x="60" y="53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99" y="50"/>
                    <a:pt x="108" y="46"/>
                    <a:pt x="110" y="41"/>
                  </a:cubicBezTo>
                  <a:cubicBezTo>
                    <a:pt x="113" y="36"/>
                    <a:pt x="108" y="33"/>
                    <a:pt x="97" y="34"/>
                  </a:cubicBezTo>
                  <a:cubicBezTo>
                    <a:pt x="68" y="36"/>
                    <a:pt x="68" y="36"/>
                    <a:pt x="68" y="36"/>
                  </a:cubicBezTo>
                </a:path>
              </a:pathLst>
            </a:custGeom>
            <a:solidFill>
              <a:srgbClr val="F8B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161">
              <a:extLst>
                <a:ext uri="{FF2B5EF4-FFF2-40B4-BE49-F238E27FC236}">
                  <a16:creationId xmlns:a16="http://schemas.microsoft.com/office/drawing/2014/main" id="{267E2715-6D08-460E-86EE-6DCA679CA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245"/>
              <a:ext cx="24" cy="62"/>
            </a:xfrm>
            <a:custGeom>
              <a:avLst/>
              <a:gdLst>
                <a:gd name="T0" fmla="*/ 15 w 24"/>
                <a:gd name="T1" fmla="*/ 0 h 62"/>
                <a:gd name="T2" fmla="*/ 24 w 24"/>
                <a:gd name="T3" fmla="*/ 33 h 62"/>
                <a:gd name="T4" fmla="*/ 8 w 24"/>
                <a:gd name="T5" fmla="*/ 62 h 62"/>
                <a:gd name="T6" fmla="*/ 0 w 24"/>
                <a:gd name="T7" fmla="*/ 31 h 62"/>
                <a:gd name="T8" fmla="*/ 15 w 2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lnTo>
                    <a:pt x="24" y="33"/>
                  </a:lnTo>
                  <a:lnTo>
                    <a:pt x="8" y="62"/>
                  </a:lnTo>
                  <a:lnTo>
                    <a:pt x="0" y="3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162">
              <a:extLst>
                <a:ext uri="{FF2B5EF4-FFF2-40B4-BE49-F238E27FC236}">
                  <a16:creationId xmlns:a16="http://schemas.microsoft.com/office/drawing/2014/main" id="{694B8F0B-BE3B-4E15-B440-716BB65EE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76"/>
              <a:ext cx="38" cy="35"/>
            </a:xfrm>
            <a:custGeom>
              <a:avLst/>
              <a:gdLst>
                <a:gd name="T0" fmla="*/ 30 w 38"/>
                <a:gd name="T1" fmla="*/ 0 h 35"/>
                <a:gd name="T2" fmla="*/ 38 w 38"/>
                <a:gd name="T3" fmla="*/ 31 h 35"/>
                <a:gd name="T4" fmla="*/ 11 w 38"/>
                <a:gd name="T5" fmla="*/ 35 h 35"/>
                <a:gd name="T6" fmla="*/ 0 w 38"/>
                <a:gd name="T7" fmla="*/ 2 h 35"/>
                <a:gd name="T8" fmla="*/ 30 w 3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30" y="0"/>
                  </a:moveTo>
                  <a:lnTo>
                    <a:pt x="38" y="31"/>
                  </a:lnTo>
                  <a:lnTo>
                    <a:pt x="11" y="35"/>
                  </a:lnTo>
                  <a:lnTo>
                    <a:pt x="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C6C02EF-2DDE-40AF-96CF-7657774BCB6D}"/>
              </a:ext>
            </a:extLst>
          </p:cNvPr>
          <p:cNvSpPr txBox="1"/>
          <p:nvPr/>
        </p:nvSpPr>
        <p:spPr>
          <a:xfrm>
            <a:off x="1013506" y="2008303"/>
            <a:ext cx="319831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Meet Acces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Tokens (ACT)_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A0BC512-EC2A-48BC-80B7-7107F5413716}"/>
              </a:ext>
            </a:extLst>
          </p:cNvPr>
          <p:cNvGrpSpPr/>
          <p:nvPr/>
        </p:nvGrpSpPr>
        <p:grpSpPr>
          <a:xfrm>
            <a:off x="1013506" y="1731304"/>
            <a:ext cx="3150279" cy="276999"/>
            <a:chOff x="1013506" y="1555647"/>
            <a:chExt cx="3150279" cy="276999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8E94834-74CC-4A6A-8D37-6DD2E40726C4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46F9E429-0C09-45A9-8E91-F466AE0DBD2F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296716DA-CD68-44BE-871C-DDD661D54525}"/>
              </a:ext>
            </a:extLst>
          </p:cNvPr>
          <p:cNvSpPr txBox="1"/>
          <p:nvPr/>
        </p:nvSpPr>
        <p:spPr>
          <a:xfrm>
            <a:off x="1013507" y="3589557"/>
            <a:ext cx="4691741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DB33AD4-B8DF-4FCA-8409-9F83583A0AA7}"/>
              </a:ext>
            </a:extLst>
          </p:cNvPr>
          <p:cNvGrpSpPr/>
          <p:nvPr/>
        </p:nvGrpSpPr>
        <p:grpSpPr>
          <a:xfrm>
            <a:off x="1101210" y="4762750"/>
            <a:ext cx="4434675" cy="363946"/>
            <a:chOff x="1101210" y="4762750"/>
            <a:chExt cx="4434675" cy="363946"/>
          </a:xfrm>
        </p:grpSpPr>
        <p:sp>
          <p:nvSpPr>
            <p:cNvPr id="160" name="Rectangle: Rounded Corners 159">
              <a:extLst>
                <a:ext uri="{FF2B5EF4-FFF2-40B4-BE49-F238E27FC236}">
                  <a16:creationId xmlns:a16="http://schemas.microsoft.com/office/drawing/2014/main" id="{D8DC5E2D-6C5C-4C21-B1CB-346700A74BB2}"/>
                </a:ext>
              </a:extLst>
            </p:cNvPr>
            <p:cNvSpPr/>
            <p:nvPr/>
          </p:nvSpPr>
          <p:spPr>
            <a:xfrm>
              <a:off x="1101210" y="4762750"/>
              <a:ext cx="4434675" cy="363946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75000"/>
                <a:lumOff val="25000"/>
                <a:alpha val="49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CBCB32F6-2A74-4CF9-B715-47B27539EF5B}"/>
                </a:ext>
              </a:extLst>
            </p:cNvPr>
            <p:cNvSpPr txBox="1"/>
            <p:nvPr/>
          </p:nvSpPr>
          <p:spPr>
            <a:xfrm>
              <a:off x="1108066" y="4829307"/>
              <a:ext cx="1849503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rPr>
                <a:t>Enter your email address</a:t>
              </a:r>
              <a:endParaRPr lang="en-US" sz="900" dirty="0">
                <a:solidFill>
                  <a:schemeClr val="bg1">
                    <a:lumMod val="65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62" name="Rectangle: Rounded Corners 161">
              <a:extLst>
                <a:ext uri="{FF2B5EF4-FFF2-40B4-BE49-F238E27FC236}">
                  <a16:creationId xmlns:a16="http://schemas.microsoft.com/office/drawing/2014/main" id="{35F44541-EEBE-4375-A508-8266453A9830}"/>
                </a:ext>
              </a:extLst>
            </p:cNvPr>
            <p:cNvSpPr/>
            <p:nvPr/>
          </p:nvSpPr>
          <p:spPr>
            <a:xfrm>
              <a:off x="3825240" y="4762750"/>
              <a:ext cx="1710645" cy="363946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82D99FC5-89C6-4219-8E02-FCEBA3BA5892}"/>
                </a:ext>
              </a:extLst>
            </p:cNvPr>
            <p:cNvSpPr txBox="1"/>
            <p:nvPr/>
          </p:nvSpPr>
          <p:spPr>
            <a:xfrm>
              <a:off x="3908438" y="4829307"/>
              <a:ext cx="1544248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900" dirty="0"/>
                <a:t>PRE REGISTER NOW!</a:t>
              </a:r>
              <a:endParaRPr lang="en-US" sz="900" dirty="0"/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3BEE38F5-CEEA-4510-9F61-1F804328A37B}"/>
              </a:ext>
            </a:extLst>
          </p:cNvPr>
          <p:cNvSpPr txBox="1"/>
          <p:nvPr/>
        </p:nvSpPr>
        <p:spPr>
          <a:xfrm>
            <a:off x="6716931" y="2060467"/>
            <a:ext cx="130454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000" dirty="0">
                <a:latin typeface="Titillium Web" panose="00000500000000000000" pitchFamily="2" charset="0"/>
              </a:rPr>
              <a:t>BTC</a:t>
            </a:r>
            <a:br>
              <a:rPr lang="id-ID" sz="1000" dirty="0">
                <a:latin typeface="Titillium Web" panose="00000500000000000000" pitchFamily="2" charset="0"/>
              </a:rPr>
            </a:br>
            <a:r>
              <a:rPr lang="id-ID" sz="1000" dirty="0">
                <a:latin typeface="Titillium Web" panose="00000500000000000000" pitchFamily="2" charset="0"/>
              </a:rPr>
              <a:t>INVESTMENT</a:t>
            </a:r>
            <a:endParaRPr lang="en-US" sz="1000" dirty="0">
              <a:latin typeface="Titillium Web" panose="00000500000000000000" pitchFamily="2" charset="0"/>
            </a:endParaRPr>
          </a:p>
        </p:txBody>
      </p:sp>
      <p:graphicFrame>
        <p:nvGraphicFramePr>
          <p:cNvPr id="89" name="Chart 88">
            <a:extLst>
              <a:ext uri="{FF2B5EF4-FFF2-40B4-BE49-F238E27FC236}">
                <a16:creationId xmlns:a16="http://schemas.microsoft.com/office/drawing/2014/main" id="{196F1C49-9BFE-4C80-BE55-E3CE4EA7106D}"/>
              </a:ext>
            </a:extLst>
          </p:cNvPr>
          <p:cNvGraphicFramePr/>
          <p:nvPr>
            <p:extLst/>
          </p:nvPr>
        </p:nvGraphicFramePr>
        <p:xfrm>
          <a:off x="6486753" y="2594288"/>
          <a:ext cx="4453454" cy="2968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09971E36-06F5-4003-AA31-75887FAD5D4F}"/>
              </a:ext>
            </a:extLst>
          </p:cNvPr>
          <p:cNvGrpSpPr/>
          <p:nvPr/>
        </p:nvGrpSpPr>
        <p:grpSpPr>
          <a:xfrm>
            <a:off x="9870385" y="2594288"/>
            <a:ext cx="207065" cy="623543"/>
            <a:chOff x="9870385" y="3058449"/>
            <a:chExt cx="207065" cy="623543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51761116-E87C-40B4-B87A-5CEDAC312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0385" y="3058449"/>
              <a:ext cx="0" cy="623543"/>
            </a:xfrm>
            <a:prstGeom prst="line">
              <a:avLst/>
            </a:prstGeom>
            <a:ln w="12700">
              <a:solidFill>
                <a:schemeClr val="bg1"/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79D99F23-0649-4A0C-913A-FB6F063757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70386" y="3058450"/>
              <a:ext cx="207064" cy="0"/>
            </a:xfrm>
            <a:prstGeom prst="line">
              <a:avLst/>
            </a:prstGeom>
            <a:ln w="12700">
              <a:solidFill>
                <a:schemeClr val="bg1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335C08F5-14B8-4562-9659-44B557169CFE}"/>
              </a:ext>
            </a:extLst>
          </p:cNvPr>
          <p:cNvGrpSpPr/>
          <p:nvPr/>
        </p:nvGrpSpPr>
        <p:grpSpPr>
          <a:xfrm flipH="1">
            <a:off x="7657626" y="2161128"/>
            <a:ext cx="363866" cy="1461407"/>
            <a:chOff x="9870385" y="3058449"/>
            <a:chExt cx="155252" cy="623543"/>
          </a:xfrm>
        </p:grpSpPr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0B487B7B-6326-49A9-A233-4B119857D7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0385" y="3058449"/>
              <a:ext cx="0" cy="623543"/>
            </a:xfrm>
            <a:prstGeom prst="line">
              <a:avLst/>
            </a:prstGeom>
            <a:ln w="12700">
              <a:solidFill>
                <a:schemeClr val="accent3"/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5D13C127-7A3D-4423-82ED-C98424C70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70386" y="3058450"/>
              <a:ext cx="155251" cy="0"/>
            </a:xfrm>
            <a:prstGeom prst="line">
              <a:avLst/>
            </a:prstGeom>
            <a:ln w="12700">
              <a:solidFill>
                <a:schemeClr val="accent3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69E2CE30-9BC9-4EA6-BB96-87EDD83DC43C}"/>
              </a:ext>
            </a:extLst>
          </p:cNvPr>
          <p:cNvSpPr txBox="1"/>
          <p:nvPr/>
        </p:nvSpPr>
        <p:spPr>
          <a:xfrm>
            <a:off x="9931376" y="2466798"/>
            <a:ext cx="8073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r"/>
            <a:r>
              <a:rPr lang="id-ID" sz="1000" dirty="0">
                <a:latin typeface="Titillium Web" panose="00000500000000000000" pitchFamily="2" charset="0"/>
              </a:rPr>
              <a:t>0,5% FEES</a:t>
            </a:r>
            <a:endParaRPr lang="en-US" sz="1000" dirty="0">
              <a:latin typeface="Titillium Web" panose="00000500000000000000" pitchFamily="2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2BA4325C-85FC-4D54-B8E0-855F7A1EC088}"/>
              </a:ext>
            </a:extLst>
          </p:cNvPr>
          <p:cNvSpPr txBox="1"/>
          <p:nvPr/>
        </p:nvSpPr>
        <p:spPr>
          <a:xfrm>
            <a:off x="7685683" y="5602226"/>
            <a:ext cx="2055594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" panose="00000500000000000000" pitchFamily="2" charset="0"/>
              </a:rPr>
              <a:t>Total Investment</a:t>
            </a:r>
            <a:endParaRPr lang="en-US" sz="1000" dirty="0">
              <a:solidFill>
                <a:schemeClr val="bg1">
                  <a:lumMod val="85000"/>
                </a:schemeClr>
              </a:solidFill>
              <a:latin typeface="Titillium Web" panose="00000500000000000000" pitchFamily="2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58E484-05C2-4454-A347-0412A6E6EDA2}"/>
              </a:ext>
            </a:extLst>
          </p:cNvPr>
          <p:cNvGrpSpPr/>
          <p:nvPr/>
        </p:nvGrpSpPr>
        <p:grpSpPr>
          <a:xfrm>
            <a:off x="6938382" y="5277669"/>
            <a:ext cx="3550196" cy="204419"/>
            <a:chOff x="6813553" y="5194869"/>
            <a:chExt cx="3550196" cy="204419"/>
          </a:xfrm>
        </p:grpSpPr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5E37B3CE-6B80-4E61-A8BC-82407EF10277}"/>
                </a:ext>
              </a:extLst>
            </p:cNvPr>
            <p:cNvCxnSpPr>
              <a:cxnSpLocks/>
            </p:cNvCxnSpPr>
            <p:nvPr/>
          </p:nvCxnSpPr>
          <p:spPr>
            <a:xfrm>
              <a:off x="6813553" y="5399288"/>
              <a:ext cx="3550196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2FEA3B4C-883E-45D0-8D89-25B82472DE94}"/>
                </a:ext>
              </a:extLst>
            </p:cNvPr>
            <p:cNvCxnSpPr>
              <a:cxnSpLocks/>
            </p:cNvCxnSpPr>
            <p:nvPr/>
          </p:nvCxnSpPr>
          <p:spPr>
            <a:xfrm>
              <a:off x="10363747" y="5194869"/>
              <a:ext cx="0" cy="204416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9906AE28-7EA1-47D7-AED2-EF568AA224BE}"/>
                </a:ext>
              </a:extLst>
            </p:cNvPr>
            <p:cNvCxnSpPr>
              <a:cxnSpLocks/>
            </p:cNvCxnSpPr>
            <p:nvPr/>
          </p:nvCxnSpPr>
          <p:spPr>
            <a:xfrm>
              <a:off x="6813553" y="5194869"/>
              <a:ext cx="0" cy="204416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Oval 79">
            <a:extLst>
              <a:ext uri="{FF2B5EF4-FFF2-40B4-BE49-F238E27FC236}">
                <a16:creationId xmlns:a16="http://schemas.microsoft.com/office/drawing/2014/main" id="{4A4D9FF5-773C-4A7E-A1AA-1828BE926A32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419B331-88A8-4C4D-8FDB-A568660E2546}"/>
              </a:ext>
            </a:extLst>
          </p:cNvPr>
          <p:cNvSpPr/>
          <p:nvPr/>
        </p:nvSpPr>
        <p:spPr>
          <a:xfrm flipH="1">
            <a:off x="11964174" y="1447800"/>
            <a:ext cx="455652" cy="4556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E01BC19-A5CF-4F7B-810D-322D09167387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EAE66F6C-DB18-475F-9032-506660F9D501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80300EA3-B097-46C1-9B28-ED40C8E2A997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F8AEAF51-EB0D-458D-9B99-71C72C47C230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53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AE7EB15-2A42-488F-935C-7E8F8DDC6E3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D1EDA613-3D53-4E0D-B392-F58EE311B91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57" name="Freeform 119">
                <a:extLst>
                  <a:ext uri="{FF2B5EF4-FFF2-40B4-BE49-F238E27FC236}">
                    <a16:creationId xmlns:a16="http://schemas.microsoft.com/office/drawing/2014/main" id="{9420F962-7287-4C0A-9876-FCC87EAE3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8A4B7F87-80E2-466C-BE0C-1B893EB48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ACB637C-5F44-47A4-B673-00B2F7A3B5A3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1" name="Freeform 142">
                <a:extLst>
                  <a:ext uri="{FF2B5EF4-FFF2-40B4-BE49-F238E27FC236}">
                    <a16:creationId xmlns:a16="http://schemas.microsoft.com/office/drawing/2014/main" id="{89D01163-FD9B-4935-A973-0BC25D798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43">
                <a:extLst>
                  <a:ext uri="{FF2B5EF4-FFF2-40B4-BE49-F238E27FC236}">
                    <a16:creationId xmlns:a16="http://schemas.microsoft.com/office/drawing/2014/main" id="{DB615887-E5E3-4FC2-9815-B5974DA313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144">
                <a:extLst>
                  <a:ext uri="{FF2B5EF4-FFF2-40B4-BE49-F238E27FC236}">
                    <a16:creationId xmlns:a16="http://schemas.microsoft.com/office/drawing/2014/main" id="{A3B92C1C-B568-48E6-9D27-D0CAF969C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145">
                <a:extLst>
                  <a:ext uri="{FF2B5EF4-FFF2-40B4-BE49-F238E27FC236}">
                    <a16:creationId xmlns:a16="http://schemas.microsoft.com/office/drawing/2014/main" id="{F4CC3F33-EE3A-49EB-986E-4DDE5431B9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146">
                <a:extLst>
                  <a:ext uri="{FF2B5EF4-FFF2-40B4-BE49-F238E27FC236}">
                    <a16:creationId xmlns:a16="http://schemas.microsoft.com/office/drawing/2014/main" id="{11EA2B21-7E7D-4D6D-AC77-B10BB7D1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147">
                <a:extLst>
                  <a:ext uri="{FF2B5EF4-FFF2-40B4-BE49-F238E27FC236}">
                    <a16:creationId xmlns:a16="http://schemas.microsoft.com/office/drawing/2014/main" id="{45392BD7-7275-4D43-AABC-1E0856564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148">
                <a:extLst>
                  <a:ext uri="{FF2B5EF4-FFF2-40B4-BE49-F238E27FC236}">
                    <a16:creationId xmlns:a16="http://schemas.microsoft.com/office/drawing/2014/main" id="{70E21C3A-3636-4B63-9790-18615D7D3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149">
                <a:extLst>
                  <a:ext uri="{FF2B5EF4-FFF2-40B4-BE49-F238E27FC236}">
                    <a16:creationId xmlns:a16="http://schemas.microsoft.com/office/drawing/2014/main" id="{91F7B47B-720A-42F4-8910-EBBA9091E8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150">
                <a:extLst>
                  <a:ext uri="{FF2B5EF4-FFF2-40B4-BE49-F238E27FC236}">
                    <a16:creationId xmlns:a16="http://schemas.microsoft.com/office/drawing/2014/main" id="{0133755B-5330-4676-AF8B-18E0E40106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51">
                <a:extLst>
                  <a:ext uri="{FF2B5EF4-FFF2-40B4-BE49-F238E27FC236}">
                    <a16:creationId xmlns:a16="http://schemas.microsoft.com/office/drawing/2014/main" id="{C00DFA0D-9213-49B2-BC68-472333EC2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1712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7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573 -0.00278 0.01536 -0.00926 0.02083 -0.01667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83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" grpId="0" animBg="1"/>
          <p:bldP spid="56" grpId="0"/>
          <p:bldP spid="61" grpId="0"/>
          <p:bldP spid="163" grpId="0"/>
          <p:bldGraphic spid="89" grpId="0">
            <p:bldAsOne/>
          </p:bldGraphic>
          <p:bldP spid="164" grpId="0"/>
          <p:bldP spid="165" grpId="0"/>
          <p:bldP spid="80" grpId="0" animBg="1"/>
          <p:bldP spid="81" grpId="0" animBg="1"/>
          <p:bldP spid="83" grpId="0" animBg="1"/>
          <p:bldP spid="84" grpId="0" animBg="1"/>
          <p:bldP spid="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7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573 -0.00278 0.01536 -0.00926 0.02083 -0.01667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83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" grpId="0" animBg="1"/>
          <p:bldP spid="56" grpId="0"/>
          <p:bldP spid="61" grpId="0"/>
          <p:bldP spid="163" grpId="0"/>
          <p:bldGraphic spid="89" grpId="0">
            <p:bldAsOne/>
          </p:bldGraphic>
          <p:bldP spid="164" grpId="0"/>
          <p:bldP spid="165" grpId="0"/>
          <p:bldP spid="80" grpId="0" animBg="1"/>
          <p:bldP spid="81" grpId="0" animBg="1"/>
          <p:bldP spid="83" grpId="0" animBg="1"/>
          <p:bldP spid="84" grpId="0" animBg="1"/>
          <p:bldP spid="85" grpId="0" animBg="1"/>
        </p:bldLst>
      </p:timing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BCA4DDC9-A1B1-4476-B07A-255E67D2F295}"/>
              </a:ext>
            </a:extLst>
          </p:cNvPr>
          <p:cNvGrpSpPr/>
          <p:nvPr/>
        </p:nvGrpSpPr>
        <p:grpSpPr>
          <a:xfrm>
            <a:off x="1626487" y="2298784"/>
            <a:ext cx="2364344" cy="778867"/>
            <a:chOff x="1626487" y="2298784"/>
            <a:chExt cx="2364344" cy="778867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242C1A2-4ACC-4525-B2AA-E98D79ED1B0E}"/>
                </a:ext>
              </a:extLst>
            </p:cNvPr>
            <p:cNvSpPr/>
            <p:nvPr/>
          </p:nvSpPr>
          <p:spPr>
            <a:xfrm>
              <a:off x="1811241" y="2298784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B0690A5C-CCA6-474B-8F39-DC1C491019D7}"/>
                </a:ext>
              </a:extLst>
            </p:cNvPr>
            <p:cNvSpPr/>
            <p:nvPr/>
          </p:nvSpPr>
          <p:spPr>
            <a:xfrm>
              <a:off x="1626487" y="2525449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FA5A792-7AC6-441D-9BCB-8BFEB1716798}"/>
              </a:ext>
            </a:extLst>
          </p:cNvPr>
          <p:cNvGrpSpPr/>
          <p:nvPr/>
        </p:nvGrpSpPr>
        <p:grpSpPr>
          <a:xfrm>
            <a:off x="8201169" y="2298784"/>
            <a:ext cx="2364342" cy="778867"/>
            <a:chOff x="8201169" y="2298784"/>
            <a:chExt cx="2364342" cy="778867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1B655EFD-92E8-487D-AB60-FC4A11C73350}"/>
                </a:ext>
              </a:extLst>
            </p:cNvPr>
            <p:cNvSpPr/>
            <p:nvPr/>
          </p:nvSpPr>
          <p:spPr>
            <a:xfrm flipH="1">
              <a:off x="8201169" y="2298784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2ADB4B5-B627-43F8-A1E3-4B9E53D096C4}"/>
                </a:ext>
              </a:extLst>
            </p:cNvPr>
            <p:cNvSpPr/>
            <p:nvPr/>
          </p:nvSpPr>
          <p:spPr>
            <a:xfrm flipH="1">
              <a:off x="8201169" y="2525449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3A51061-8097-4485-AFDA-89E63E82BA5D}"/>
              </a:ext>
            </a:extLst>
          </p:cNvPr>
          <p:cNvGrpSpPr/>
          <p:nvPr/>
        </p:nvGrpSpPr>
        <p:grpSpPr>
          <a:xfrm>
            <a:off x="1140168" y="3645252"/>
            <a:ext cx="2364344" cy="778867"/>
            <a:chOff x="1140168" y="3645252"/>
            <a:chExt cx="2364344" cy="778867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E403A785-6EF5-4D82-A157-07BD0E1B35E4}"/>
                </a:ext>
              </a:extLst>
            </p:cNvPr>
            <p:cNvSpPr/>
            <p:nvPr/>
          </p:nvSpPr>
          <p:spPr>
            <a:xfrm>
              <a:off x="1324922" y="3645252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35214F6E-46A9-4CB8-8912-3426B028795F}"/>
                </a:ext>
              </a:extLst>
            </p:cNvPr>
            <p:cNvSpPr/>
            <p:nvPr/>
          </p:nvSpPr>
          <p:spPr>
            <a:xfrm>
              <a:off x="1140168" y="3871917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0FBFA46-3DB2-49D0-A24B-C8578D2ABBF6}"/>
              </a:ext>
            </a:extLst>
          </p:cNvPr>
          <p:cNvGrpSpPr/>
          <p:nvPr/>
        </p:nvGrpSpPr>
        <p:grpSpPr>
          <a:xfrm>
            <a:off x="8687488" y="3645252"/>
            <a:ext cx="2364342" cy="778867"/>
            <a:chOff x="8687488" y="3645252"/>
            <a:chExt cx="2364342" cy="778867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B8A21278-0D63-48E0-AE2F-642F80C1392F}"/>
                </a:ext>
              </a:extLst>
            </p:cNvPr>
            <p:cNvSpPr/>
            <p:nvPr/>
          </p:nvSpPr>
          <p:spPr>
            <a:xfrm flipH="1">
              <a:off x="8687488" y="3645252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E23BF7EC-2A9D-4AEF-8013-8CC75406A64C}"/>
                </a:ext>
              </a:extLst>
            </p:cNvPr>
            <p:cNvSpPr/>
            <p:nvPr/>
          </p:nvSpPr>
          <p:spPr>
            <a:xfrm flipH="1">
              <a:off x="8687488" y="3871917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A4FD9DD-57DE-480A-A0C0-9CAC151A2913}"/>
              </a:ext>
            </a:extLst>
          </p:cNvPr>
          <p:cNvGrpSpPr/>
          <p:nvPr/>
        </p:nvGrpSpPr>
        <p:grpSpPr>
          <a:xfrm>
            <a:off x="1626487" y="4991721"/>
            <a:ext cx="2364344" cy="778867"/>
            <a:chOff x="1626487" y="4991721"/>
            <a:chExt cx="2364344" cy="778867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C853A340-5E19-4555-8B86-63C1B4F13BED}"/>
                </a:ext>
              </a:extLst>
            </p:cNvPr>
            <p:cNvSpPr/>
            <p:nvPr/>
          </p:nvSpPr>
          <p:spPr>
            <a:xfrm>
              <a:off x="1811241" y="4991721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57F10C39-256E-4B6B-AAF1-69650B2F6967}"/>
                </a:ext>
              </a:extLst>
            </p:cNvPr>
            <p:cNvSpPr/>
            <p:nvPr/>
          </p:nvSpPr>
          <p:spPr>
            <a:xfrm>
              <a:off x="1626487" y="5218386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54" name="Freeform 45">
            <a:extLst>
              <a:ext uri="{FF2B5EF4-FFF2-40B4-BE49-F238E27FC236}">
                <a16:creationId xmlns:a16="http://schemas.microsoft.com/office/drawing/2014/main" id="{19D9457D-420E-46DC-B6F8-70540D0A820B}"/>
              </a:ext>
            </a:extLst>
          </p:cNvPr>
          <p:cNvSpPr>
            <a:spLocks noEditPoints="1"/>
          </p:cNvSpPr>
          <p:nvPr/>
        </p:nvSpPr>
        <p:spPr bwMode="auto">
          <a:xfrm>
            <a:off x="4078032" y="2359925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64" name="Freeform 45">
            <a:extLst>
              <a:ext uri="{FF2B5EF4-FFF2-40B4-BE49-F238E27FC236}">
                <a16:creationId xmlns:a16="http://schemas.microsoft.com/office/drawing/2014/main" id="{C10B06DE-9DCB-4CAC-996F-F875643FA6B1}"/>
              </a:ext>
            </a:extLst>
          </p:cNvPr>
          <p:cNvSpPr>
            <a:spLocks noEditPoints="1"/>
          </p:cNvSpPr>
          <p:nvPr/>
        </p:nvSpPr>
        <p:spPr bwMode="auto">
          <a:xfrm>
            <a:off x="3591713" y="3706393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>
              <a:solidFill>
                <a:schemeClr val="tx1"/>
              </a:solidFill>
            </a:endParaRPr>
          </a:p>
        </p:txBody>
      </p:sp>
      <p:sp>
        <p:nvSpPr>
          <p:cNvPr id="69" name="Freeform 45">
            <a:extLst>
              <a:ext uri="{FF2B5EF4-FFF2-40B4-BE49-F238E27FC236}">
                <a16:creationId xmlns:a16="http://schemas.microsoft.com/office/drawing/2014/main" id="{9E2FAA08-E7F7-46FF-B4CB-9FA5A9524050}"/>
              </a:ext>
            </a:extLst>
          </p:cNvPr>
          <p:cNvSpPr>
            <a:spLocks noEditPoints="1"/>
          </p:cNvSpPr>
          <p:nvPr/>
        </p:nvSpPr>
        <p:spPr bwMode="auto">
          <a:xfrm>
            <a:off x="8414790" y="3706393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74" name="Freeform 45">
            <a:extLst>
              <a:ext uri="{FF2B5EF4-FFF2-40B4-BE49-F238E27FC236}">
                <a16:creationId xmlns:a16="http://schemas.microsoft.com/office/drawing/2014/main" id="{A2F5B372-E9EF-4E93-89EF-901897B91FF4}"/>
              </a:ext>
            </a:extLst>
          </p:cNvPr>
          <p:cNvSpPr>
            <a:spLocks noEditPoints="1"/>
          </p:cNvSpPr>
          <p:nvPr/>
        </p:nvSpPr>
        <p:spPr bwMode="auto">
          <a:xfrm>
            <a:off x="4078032" y="5052862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79" name="Freeform 45">
            <a:extLst>
              <a:ext uri="{FF2B5EF4-FFF2-40B4-BE49-F238E27FC236}">
                <a16:creationId xmlns:a16="http://schemas.microsoft.com/office/drawing/2014/main" id="{7FEF5327-578F-4CEB-BCC0-DA46581FE912}"/>
              </a:ext>
            </a:extLst>
          </p:cNvPr>
          <p:cNvSpPr>
            <a:spLocks noEditPoints="1"/>
          </p:cNvSpPr>
          <p:nvPr/>
        </p:nvSpPr>
        <p:spPr bwMode="auto">
          <a:xfrm>
            <a:off x="7928471" y="5052862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75473B4-FD79-486E-956E-F8543F1A6C0C}"/>
              </a:ext>
            </a:extLst>
          </p:cNvPr>
          <p:cNvGrpSpPr/>
          <p:nvPr/>
        </p:nvGrpSpPr>
        <p:grpSpPr>
          <a:xfrm>
            <a:off x="8201169" y="4991721"/>
            <a:ext cx="2364342" cy="778867"/>
            <a:chOff x="8201169" y="4991721"/>
            <a:chExt cx="2364342" cy="778867"/>
          </a:xfrm>
        </p:grpSpPr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B72713B1-9CB7-4ADB-BBBA-94FBA0DA02F5}"/>
                </a:ext>
              </a:extLst>
            </p:cNvPr>
            <p:cNvSpPr/>
            <p:nvPr/>
          </p:nvSpPr>
          <p:spPr>
            <a:xfrm flipH="1">
              <a:off x="8201169" y="4991721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7796DFE9-8D66-4F86-BB7B-BCABF6EBDA25}"/>
                </a:ext>
              </a:extLst>
            </p:cNvPr>
            <p:cNvSpPr/>
            <p:nvPr/>
          </p:nvSpPr>
          <p:spPr>
            <a:xfrm flipH="1">
              <a:off x="8201169" y="5218386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EBF271C2-52DA-4507-89D5-5ADEA2066231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Process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02BBEA1-9B6E-4CFB-8C9F-2FC41A305DC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F51958A-C73E-476D-BD1B-39714EA55EED}"/>
              </a:ext>
            </a:extLst>
          </p:cNvPr>
          <p:cNvGrpSpPr/>
          <p:nvPr/>
        </p:nvGrpSpPr>
        <p:grpSpPr>
          <a:xfrm>
            <a:off x="4113311" y="2204239"/>
            <a:ext cx="3965380" cy="3710149"/>
            <a:chOff x="4113311" y="2204239"/>
            <a:chExt cx="3965380" cy="3710149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E2B5C23-4EAE-4E2B-BCEB-02F8071BA7C7}"/>
                </a:ext>
              </a:extLst>
            </p:cNvPr>
            <p:cNvSpPr/>
            <p:nvPr/>
          </p:nvSpPr>
          <p:spPr>
            <a:xfrm rot="10800000" flipV="1">
              <a:off x="4445527" y="2204239"/>
              <a:ext cx="3300945" cy="3710149"/>
            </a:xfrm>
            <a:custGeom>
              <a:avLst/>
              <a:gdLst>
                <a:gd name="connsiteX0" fmla="*/ 1445618 w 2890837"/>
                <a:gd name="connsiteY0" fmla="*/ 0 h 3249205"/>
                <a:gd name="connsiteX1" fmla="*/ 1473092 w 2890837"/>
                <a:gd name="connsiteY1" fmla="*/ 1417 h 3249205"/>
                <a:gd name="connsiteX2" fmla="*/ 1501364 w 2890837"/>
                <a:gd name="connsiteY2" fmla="*/ 5872 h 3249205"/>
                <a:gd name="connsiteX3" fmla="*/ 1530431 w 2890837"/>
                <a:gd name="connsiteY3" fmla="*/ 12958 h 3249205"/>
                <a:gd name="connsiteX4" fmla="*/ 1560494 w 2890837"/>
                <a:gd name="connsiteY4" fmla="*/ 23081 h 3249205"/>
                <a:gd name="connsiteX5" fmla="*/ 1592350 w 2890837"/>
                <a:gd name="connsiteY5" fmla="*/ 36242 h 3249205"/>
                <a:gd name="connsiteX6" fmla="*/ 1626195 w 2890837"/>
                <a:gd name="connsiteY6" fmla="*/ 52034 h 3249205"/>
                <a:gd name="connsiteX7" fmla="*/ 1662430 w 2890837"/>
                <a:gd name="connsiteY7" fmla="*/ 70864 h 3249205"/>
                <a:gd name="connsiteX8" fmla="*/ 1701453 w 2890837"/>
                <a:gd name="connsiteY8" fmla="*/ 92325 h 3249205"/>
                <a:gd name="connsiteX9" fmla="*/ 1743660 w 2890837"/>
                <a:gd name="connsiteY9" fmla="*/ 117027 h 3249205"/>
                <a:gd name="connsiteX10" fmla="*/ 1789651 w 2890837"/>
                <a:gd name="connsiteY10" fmla="*/ 144360 h 3249205"/>
                <a:gd name="connsiteX11" fmla="*/ 1839624 w 2890837"/>
                <a:gd name="connsiteY11" fmla="*/ 174932 h 3249205"/>
                <a:gd name="connsiteX12" fmla="*/ 1894175 w 2890837"/>
                <a:gd name="connsiteY12" fmla="*/ 207935 h 3249205"/>
                <a:gd name="connsiteX13" fmla="*/ 1953505 w 2890837"/>
                <a:gd name="connsiteY13" fmla="*/ 244176 h 3249205"/>
                <a:gd name="connsiteX14" fmla="*/ 2018011 w 2890837"/>
                <a:gd name="connsiteY14" fmla="*/ 283050 h 3249205"/>
                <a:gd name="connsiteX15" fmla="*/ 2088291 w 2890837"/>
                <a:gd name="connsiteY15" fmla="*/ 325164 h 3249205"/>
                <a:gd name="connsiteX16" fmla="*/ 2164743 w 2890837"/>
                <a:gd name="connsiteY16" fmla="*/ 369706 h 3249205"/>
                <a:gd name="connsiteX17" fmla="*/ 2241195 w 2890837"/>
                <a:gd name="connsiteY17" fmla="*/ 414047 h 3249205"/>
                <a:gd name="connsiteX18" fmla="*/ 2312470 w 2890837"/>
                <a:gd name="connsiteY18" fmla="*/ 454338 h 3249205"/>
                <a:gd name="connsiteX19" fmla="*/ 2378171 w 2890837"/>
                <a:gd name="connsiteY19" fmla="*/ 491187 h 3249205"/>
                <a:gd name="connsiteX20" fmla="*/ 2439094 w 2890837"/>
                <a:gd name="connsiteY20" fmla="*/ 524999 h 3249205"/>
                <a:gd name="connsiteX21" fmla="*/ 2494641 w 2890837"/>
                <a:gd name="connsiteY21" fmla="*/ 555775 h 3249205"/>
                <a:gd name="connsiteX22" fmla="*/ 2545808 w 2890837"/>
                <a:gd name="connsiteY22" fmla="*/ 584323 h 3249205"/>
                <a:gd name="connsiteX23" fmla="*/ 2592396 w 2890837"/>
                <a:gd name="connsiteY23" fmla="*/ 610643 h 3249205"/>
                <a:gd name="connsiteX24" fmla="*/ 2634604 w 2890837"/>
                <a:gd name="connsiteY24" fmla="*/ 635142 h 3249205"/>
                <a:gd name="connsiteX25" fmla="*/ 2672830 w 2890837"/>
                <a:gd name="connsiteY25" fmla="*/ 658628 h 3249205"/>
                <a:gd name="connsiteX26" fmla="*/ 2707273 w 2890837"/>
                <a:gd name="connsiteY26" fmla="*/ 680697 h 3249205"/>
                <a:gd name="connsiteX27" fmla="*/ 2737535 w 2890837"/>
                <a:gd name="connsiteY27" fmla="*/ 702159 h 3249205"/>
                <a:gd name="connsiteX28" fmla="*/ 2764811 w 2890837"/>
                <a:gd name="connsiteY28" fmla="*/ 723620 h 3249205"/>
                <a:gd name="connsiteX29" fmla="*/ 2788702 w 2890837"/>
                <a:gd name="connsiteY29" fmla="*/ 744677 h 3249205"/>
                <a:gd name="connsiteX30" fmla="*/ 2809209 w 2890837"/>
                <a:gd name="connsiteY30" fmla="*/ 766341 h 3249205"/>
                <a:gd name="connsiteX31" fmla="*/ 2827127 w 2890837"/>
                <a:gd name="connsiteY31" fmla="*/ 788815 h 3249205"/>
                <a:gd name="connsiteX32" fmla="*/ 2842258 w 2890837"/>
                <a:gd name="connsiteY32" fmla="*/ 812301 h 3249205"/>
                <a:gd name="connsiteX33" fmla="*/ 2854801 w 2890837"/>
                <a:gd name="connsiteY33" fmla="*/ 837205 h 3249205"/>
                <a:gd name="connsiteX34" fmla="*/ 2865154 w 2890837"/>
                <a:gd name="connsiteY34" fmla="*/ 863931 h 3249205"/>
                <a:gd name="connsiteX35" fmla="*/ 2873516 w 2890837"/>
                <a:gd name="connsiteY35" fmla="*/ 892884 h 3249205"/>
                <a:gd name="connsiteX36" fmla="*/ 2879688 w 2890837"/>
                <a:gd name="connsiteY36" fmla="*/ 924266 h 3249205"/>
                <a:gd name="connsiteX37" fmla="*/ 2884665 w 2890837"/>
                <a:gd name="connsiteY37" fmla="*/ 958483 h 3249205"/>
                <a:gd name="connsiteX38" fmla="*/ 2887850 w 2890837"/>
                <a:gd name="connsiteY38" fmla="*/ 995940 h 3249205"/>
                <a:gd name="connsiteX39" fmla="*/ 2889842 w 2890837"/>
                <a:gd name="connsiteY39" fmla="*/ 1036838 h 3249205"/>
                <a:gd name="connsiteX40" fmla="*/ 2890638 w 2890837"/>
                <a:gd name="connsiteY40" fmla="*/ 1081786 h 3249205"/>
                <a:gd name="connsiteX41" fmla="*/ 2890837 w 2890837"/>
                <a:gd name="connsiteY41" fmla="*/ 1131188 h 3249205"/>
                <a:gd name="connsiteX42" fmla="*/ 2890240 w 2890837"/>
                <a:gd name="connsiteY42" fmla="*/ 1185045 h 3249205"/>
                <a:gd name="connsiteX43" fmla="*/ 2889045 w 2890837"/>
                <a:gd name="connsiteY43" fmla="*/ 1243558 h 3249205"/>
                <a:gd name="connsiteX44" fmla="*/ 2887850 w 2890837"/>
                <a:gd name="connsiteY44" fmla="*/ 1307740 h 3249205"/>
                <a:gd name="connsiteX45" fmla="*/ 2886457 w 2890837"/>
                <a:gd name="connsiteY45" fmla="*/ 1377592 h 3249205"/>
                <a:gd name="connsiteX46" fmla="*/ 2885262 w 2890837"/>
                <a:gd name="connsiteY46" fmla="*/ 1453315 h 3249205"/>
                <a:gd name="connsiteX47" fmla="*/ 2884267 w 2890837"/>
                <a:gd name="connsiteY47" fmla="*/ 1535719 h 3249205"/>
                <a:gd name="connsiteX48" fmla="*/ 2883869 w 2890837"/>
                <a:gd name="connsiteY48" fmla="*/ 1624603 h 3249205"/>
                <a:gd name="connsiteX49" fmla="*/ 2884267 w 2890837"/>
                <a:gd name="connsiteY49" fmla="*/ 1713486 h 3249205"/>
                <a:gd name="connsiteX50" fmla="*/ 2885262 w 2890837"/>
                <a:gd name="connsiteY50" fmla="*/ 1795891 h 3249205"/>
                <a:gd name="connsiteX51" fmla="*/ 2886457 w 2890837"/>
                <a:gd name="connsiteY51" fmla="*/ 1871614 h 3249205"/>
                <a:gd name="connsiteX52" fmla="*/ 2887850 w 2890837"/>
                <a:gd name="connsiteY52" fmla="*/ 1941465 h 3249205"/>
                <a:gd name="connsiteX53" fmla="*/ 2889045 w 2890837"/>
                <a:gd name="connsiteY53" fmla="*/ 2005647 h 3249205"/>
                <a:gd name="connsiteX54" fmla="*/ 2890240 w 2890837"/>
                <a:gd name="connsiteY54" fmla="*/ 2064161 h 3249205"/>
                <a:gd name="connsiteX55" fmla="*/ 2890837 w 2890837"/>
                <a:gd name="connsiteY55" fmla="*/ 2118017 h 3249205"/>
                <a:gd name="connsiteX56" fmla="*/ 2890638 w 2890837"/>
                <a:gd name="connsiteY56" fmla="*/ 2167419 h 3249205"/>
                <a:gd name="connsiteX57" fmla="*/ 2889842 w 2890837"/>
                <a:gd name="connsiteY57" fmla="*/ 2212367 h 3249205"/>
                <a:gd name="connsiteX58" fmla="*/ 2887850 w 2890837"/>
                <a:gd name="connsiteY58" fmla="*/ 2253265 h 3249205"/>
                <a:gd name="connsiteX59" fmla="*/ 2884665 w 2890837"/>
                <a:gd name="connsiteY59" fmla="*/ 2290722 h 3249205"/>
                <a:gd name="connsiteX60" fmla="*/ 2879887 w 2890837"/>
                <a:gd name="connsiteY60" fmla="*/ 2324939 h 3249205"/>
                <a:gd name="connsiteX61" fmla="*/ 2873516 w 2890837"/>
                <a:gd name="connsiteY61" fmla="*/ 2356322 h 3249205"/>
                <a:gd name="connsiteX62" fmla="*/ 2865154 w 2890837"/>
                <a:gd name="connsiteY62" fmla="*/ 2385275 h 3249205"/>
                <a:gd name="connsiteX63" fmla="*/ 2854801 w 2890837"/>
                <a:gd name="connsiteY63" fmla="*/ 2412000 h 3249205"/>
                <a:gd name="connsiteX64" fmla="*/ 2842258 w 2890837"/>
                <a:gd name="connsiteY64" fmla="*/ 2436904 h 3249205"/>
                <a:gd name="connsiteX65" fmla="*/ 2827127 w 2890837"/>
                <a:gd name="connsiteY65" fmla="*/ 2460390 h 3249205"/>
                <a:gd name="connsiteX66" fmla="*/ 2809209 w 2890837"/>
                <a:gd name="connsiteY66" fmla="*/ 2482864 h 3249205"/>
                <a:gd name="connsiteX67" fmla="*/ 2788702 w 2890837"/>
                <a:gd name="connsiteY67" fmla="*/ 2504528 h 3249205"/>
                <a:gd name="connsiteX68" fmla="*/ 2764811 w 2890837"/>
                <a:gd name="connsiteY68" fmla="*/ 2525585 h 3249205"/>
                <a:gd name="connsiteX69" fmla="*/ 2737734 w 2890837"/>
                <a:gd name="connsiteY69" fmla="*/ 2547046 h 3249205"/>
                <a:gd name="connsiteX70" fmla="*/ 2707273 w 2890837"/>
                <a:gd name="connsiteY70" fmla="*/ 2568508 h 3249205"/>
                <a:gd name="connsiteX71" fmla="*/ 2672830 w 2890837"/>
                <a:gd name="connsiteY71" fmla="*/ 2590779 h 3249205"/>
                <a:gd name="connsiteX72" fmla="*/ 2634803 w 2890837"/>
                <a:gd name="connsiteY72" fmla="*/ 2614063 h 3249205"/>
                <a:gd name="connsiteX73" fmla="*/ 2592396 w 2890837"/>
                <a:gd name="connsiteY73" fmla="*/ 2638562 h 3249205"/>
                <a:gd name="connsiteX74" fmla="*/ 2545808 w 2890837"/>
                <a:gd name="connsiteY74" fmla="*/ 2664883 h 3249205"/>
                <a:gd name="connsiteX75" fmla="*/ 2494641 w 2890837"/>
                <a:gd name="connsiteY75" fmla="*/ 2693431 h 3249205"/>
                <a:gd name="connsiteX76" fmla="*/ 2439094 w 2890837"/>
                <a:gd name="connsiteY76" fmla="*/ 2724408 h 3249205"/>
                <a:gd name="connsiteX77" fmla="*/ 2378171 w 2890837"/>
                <a:gd name="connsiteY77" fmla="*/ 2758220 h 3249205"/>
                <a:gd name="connsiteX78" fmla="*/ 2312470 w 2890837"/>
                <a:gd name="connsiteY78" fmla="*/ 2794867 h 3249205"/>
                <a:gd name="connsiteX79" fmla="*/ 2241195 w 2890837"/>
                <a:gd name="connsiteY79" fmla="*/ 2835158 h 3249205"/>
                <a:gd name="connsiteX80" fmla="*/ 2164743 w 2890837"/>
                <a:gd name="connsiteY80" fmla="*/ 2879499 h 3249205"/>
                <a:gd name="connsiteX81" fmla="*/ 2088291 w 2890837"/>
                <a:gd name="connsiteY81" fmla="*/ 2924042 h 3249205"/>
                <a:gd name="connsiteX82" fmla="*/ 2018011 w 2890837"/>
                <a:gd name="connsiteY82" fmla="*/ 2966155 h 3249205"/>
                <a:gd name="connsiteX83" fmla="*/ 1953505 w 2890837"/>
                <a:gd name="connsiteY83" fmla="*/ 3005029 h 3249205"/>
                <a:gd name="connsiteX84" fmla="*/ 1894175 w 2890837"/>
                <a:gd name="connsiteY84" fmla="*/ 3041271 h 3249205"/>
                <a:gd name="connsiteX85" fmla="*/ 1839624 w 2890837"/>
                <a:gd name="connsiteY85" fmla="*/ 3074273 h 3249205"/>
                <a:gd name="connsiteX86" fmla="*/ 1789651 w 2890837"/>
                <a:gd name="connsiteY86" fmla="*/ 3104846 h 3249205"/>
                <a:gd name="connsiteX87" fmla="*/ 1743660 w 2890837"/>
                <a:gd name="connsiteY87" fmla="*/ 3132179 h 3249205"/>
                <a:gd name="connsiteX88" fmla="*/ 1701453 w 2890837"/>
                <a:gd name="connsiteY88" fmla="*/ 3156880 h 3249205"/>
                <a:gd name="connsiteX89" fmla="*/ 1662430 w 2890837"/>
                <a:gd name="connsiteY89" fmla="*/ 3178341 h 3249205"/>
                <a:gd name="connsiteX90" fmla="*/ 1626195 w 2890837"/>
                <a:gd name="connsiteY90" fmla="*/ 3197171 h 3249205"/>
                <a:gd name="connsiteX91" fmla="*/ 1592350 w 2890837"/>
                <a:gd name="connsiteY91" fmla="*/ 3212963 h 3249205"/>
                <a:gd name="connsiteX92" fmla="*/ 1560494 w 2890837"/>
                <a:gd name="connsiteY92" fmla="*/ 3226124 h 3249205"/>
                <a:gd name="connsiteX93" fmla="*/ 1530431 w 2890837"/>
                <a:gd name="connsiteY93" fmla="*/ 3236247 h 3249205"/>
                <a:gd name="connsiteX94" fmla="*/ 1501364 w 2890837"/>
                <a:gd name="connsiteY94" fmla="*/ 3243334 h 3249205"/>
                <a:gd name="connsiteX95" fmla="*/ 1473092 w 2890837"/>
                <a:gd name="connsiteY95" fmla="*/ 3247788 h 3249205"/>
                <a:gd name="connsiteX96" fmla="*/ 1445618 w 2890837"/>
                <a:gd name="connsiteY96" fmla="*/ 3249205 h 3249205"/>
                <a:gd name="connsiteX97" fmla="*/ 1417744 w 2890837"/>
                <a:gd name="connsiteY97" fmla="*/ 3247788 h 3249205"/>
                <a:gd name="connsiteX98" fmla="*/ 1389473 w 2890837"/>
                <a:gd name="connsiteY98" fmla="*/ 3243334 h 3249205"/>
                <a:gd name="connsiteX99" fmla="*/ 1360406 w 2890837"/>
                <a:gd name="connsiteY99" fmla="*/ 3236247 h 3249205"/>
                <a:gd name="connsiteX100" fmla="*/ 1330342 w 2890837"/>
                <a:gd name="connsiteY100" fmla="*/ 3226124 h 3249205"/>
                <a:gd name="connsiteX101" fmla="*/ 1298488 w 2890837"/>
                <a:gd name="connsiteY101" fmla="*/ 3212963 h 3249205"/>
                <a:gd name="connsiteX102" fmla="*/ 1264642 w 2890837"/>
                <a:gd name="connsiteY102" fmla="*/ 3197171 h 3249205"/>
                <a:gd name="connsiteX103" fmla="*/ 1228407 w 2890837"/>
                <a:gd name="connsiteY103" fmla="*/ 3178341 h 3249205"/>
                <a:gd name="connsiteX104" fmla="*/ 1189384 w 2890837"/>
                <a:gd name="connsiteY104" fmla="*/ 3156880 h 3249205"/>
                <a:gd name="connsiteX105" fmla="*/ 1147176 w 2890837"/>
                <a:gd name="connsiteY105" fmla="*/ 3132179 h 3249205"/>
                <a:gd name="connsiteX106" fmla="*/ 1101186 w 2890837"/>
                <a:gd name="connsiteY106" fmla="*/ 3104846 h 3249205"/>
                <a:gd name="connsiteX107" fmla="*/ 1051214 w 2890837"/>
                <a:gd name="connsiteY107" fmla="*/ 3074273 h 3249205"/>
                <a:gd name="connsiteX108" fmla="*/ 996662 w 2890837"/>
                <a:gd name="connsiteY108" fmla="*/ 3041271 h 3249205"/>
                <a:gd name="connsiteX109" fmla="*/ 937332 w 2890837"/>
                <a:gd name="connsiteY109" fmla="*/ 3005029 h 3249205"/>
                <a:gd name="connsiteX110" fmla="*/ 872826 w 2890837"/>
                <a:gd name="connsiteY110" fmla="*/ 2966155 h 3249205"/>
                <a:gd name="connsiteX111" fmla="*/ 802546 w 2890837"/>
                <a:gd name="connsiteY111" fmla="*/ 2924042 h 3249205"/>
                <a:gd name="connsiteX112" fmla="*/ 726094 w 2890837"/>
                <a:gd name="connsiteY112" fmla="*/ 2879499 h 3249205"/>
                <a:gd name="connsiteX113" fmla="*/ 649642 w 2890837"/>
                <a:gd name="connsiteY113" fmla="*/ 2835158 h 3249205"/>
                <a:gd name="connsiteX114" fmla="*/ 578366 w 2890837"/>
                <a:gd name="connsiteY114" fmla="*/ 2794867 h 3249205"/>
                <a:gd name="connsiteX115" fmla="*/ 512666 w 2890837"/>
                <a:gd name="connsiteY115" fmla="*/ 2758018 h 3249205"/>
                <a:gd name="connsiteX116" fmla="*/ 451743 w 2890837"/>
                <a:gd name="connsiteY116" fmla="*/ 2724206 h 3249205"/>
                <a:gd name="connsiteX117" fmla="*/ 396196 w 2890837"/>
                <a:gd name="connsiteY117" fmla="*/ 2693431 h 3249205"/>
                <a:gd name="connsiteX118" fmla="*/ 345029 w 2890837"/>
                <a:gd name="connsiteY118" fmla="*/ 2664883 h 3249205"/>
                <a:gd name="connsiteX119" fmla="*/ 298441 w 2890837"/>
                <a:gd name="connsiteY119" fmla="*/ 2638562 h 3249205"/>
                <a:gd name="connsiteX120" fmla="*/ 256233 w 2890837"/>
                <a:gd name="connsiteY120" fmla="*/ 2614063 h 3249205"/>
                <a:gd name="connsiteX121" fmla="*/ 218007 w 2890837"/>
                <a:gd name="connsiteY121" fmla="*/ 2590577 h 3249205"/>
                <a:gd name="connsiteX122" fmla="*/ 183564 w 2890837"/>
                <a:gd name="connsiteY122" fmla="*/ 2568508 h 3249205"/>
                <a:gd name="connsiteX123" fmla="*/ 153302 w 2890837"/>
                <a:gd name="connsiteY123" fmla="*/ 2547046 h 3249205"/>
                <a:gd name="connsiteX124" fmla="*/ 126026 w 2890837"/>
                <a:gd name="connsiteY124" fmla="*/ 2525585 h 3249205"/>
                <a:gd name="connsiteX125" fmla="*/ 102135 w 2890837"/>
                <a:gd name="connsiteY125" fmla="*/ 2504528 h 3249205"/>
                <a:gd name="connsiteX126" fmla="*/ 81628 w 2890837"/>
                <a:gd name="connsiteY126" fmla="*/ 2482864 h 3249205"/>
                <a:gd name="connsiteX127" fmla="*/ 63710 w 2890837"/>
                <a:gd name="connsiteY127" fmla="*/ 2460390 h 3249205"/>
                <a:gd name="connsiteX128" fmla="*/ 48579 w 2890837"/>
                <a:gd name="connsiteY128" fmla="*/ 2436904 h 3249205"/>
                <a:gd name="connsiteX129" fmla="*/ 36036 w 2890837"/>
                <a:gd name="connsiteY129" fmla="*/ 2412000 h 3249205"/>
                <a:gd name="connsiteX130" fmla="*/ 25683 w 2890837"/>
                <a:gd name="connsiteY130" fmla="*/ 2385275 h 3249205"/>
                <a:gd name="connsiteX131" fmla="*/ 17321 w 2890837"/>
                <a:gd name="connsiteY131" fmla="*/ 2356322 h 3249205"/>
                <a:gd name="connsiteX132" fmla="*/ 11149 w 2890837"/>
                <a:gd name="connsiteY132" fmla="*/ 2324939 h 3249205"/>
                <a:gd name="connsiteX133" fmla="*/ 6172 w 2890837"/>
                <a:gd name="connsiteY133" fmla="*/ 2290722 h 3249205"/>
                <a:gd name="connsiteX134" fmla="*/ 2986 w 2890837"/>
                <a:gd name="connsiteY134" fmla="*/ 2253265 h 3249205"/>
                <a:gd name="connsiteX135" fmla="*/ 995 w 2890837"/>
                <a:gd name="connsiteY135" fmla="*/ 2212367 h 3249205"/>
                <a:gd name="connsiteX136" fmla="*/ 199 w 2890837"/>
                <a:gd name="connsiteY136" fmla="*/ 2167419 h 3249205"/>
                <a:gd name="connsiteX137" fmla="*/ 0 w 2890837"/>
                <a:gd name="connsiteY137" fmla="*/ 2118017 h 3249205"/>
                <a:gd name="connsiteX138" fmla="*/ 597 w 2890837"/>
                <a:gd name="connsiteY138" fmla="*/ 2064161 h 3249205"/>
                <a:gd name="connsiteX139" fmla="*/ 1792 w 2890837"/>
                <a:gd name="connsiteY139" fmla="*/ 2005647 h 3249205"/>
                <a:gd name="connsiteX140" fmla="*/ 2986 w 2890837"/>
                <a:gd name="connsiteY140" fmla="*/ 1941465 h 3249205"/>
                <a:gd name="connsiteX141" fmla="*/ 4380 w 2890837"/>
                <a:gd name="connsiteY141" fmla="*/ 1871614 h 3249205"/>
                <a:gd name="connsiteX142" fmla="*/ 5575 w 2890837"/>
                <a:gd name="connsiteY142" fmla="*/ 1795891 h 3249205"/>
                <a:gd name="connsiteX143" fmla="*/ 6570 w 2890837"/>
                <a:gd name="connsiteY143" fmla="*/ 1713486 h 3249205"/>
                <a:gd name="connsiteX144" fmla="*/ 6968 w 2890837"/>
                <a:gd name="connsiteY144" fmla="*/ 1624603 h 3249205"/>
                <a:gd name="connsiteX145" fmla="*/ 6570 w 2890837"/>
                <a:gd name="connsiteY145" fmla="*/ 1535719 h 3249205"/>
                <a:gd name="connsiteX146" fmla="*/ 5575 w 2890837"/>
                <a:gd name="connsiteY146" fmla="*/ 1453315 h 3249205"/>
                <a:gd name="connsiteX147" fmla="*/ 4380 w 2890837"/>
                <a:gd name="connsiteY147" fmla="*/ 1377592 h 3249205"/>
                <a:gd name="connsiteX148" fmla="*/ 2986 w 2890837"/>
                <a:gd name="connsiteY148" fmla="*/ 1307740 h 3249205"/>
                <a:gd name="connsiteX149" fmla="*/ 1792 w 2890837"/>
                <a:gd name="connsiteY149" fmla="*/ 1243558 h 3249205"/>
                <a:gd name="connsiteX150" fmla="*/ 597 w 2890837"/>
                <a:gd name="connsiteY150" fmla="*/ 1185045 h 3249205"/>
                <a:gd name="connsiteX151" fmla="*/ 0 w 2890837"/>
                <a:gd name="connsiteY151" fmla="*/ 1131188 h 3249205"/>
                <a:gd name="connsiteX152" fmla="*/ 199 w 2890837"/>
                <a:gd name="connsiteY152" fmla="*/ 1081786 h 3249205"/>
                <a:gd name="connsiteX153" fmla="*/ 995 w 2890837"/>
                <a:gd name="connsiteY153" fmla="*/ 1036838 h 3249205"/>
                <a:gd name="connsiteX154" fmla="*/ 2986 w 2890837"/>
                <a:gd name="connsiteY154" fmla="*/ 995940 h 3249205"/>
                <a:gd name="connsiteX155" fmla="*/ 6172 w 2890837"/>
                <a:gd name="connsiteY155" fmla="*/ 958483 h 3249205"/>
                <a:gd name="connsiteX156" fmla="*/ 10950 w 2890837"/>
                <a:gd name="connsiteY156" fmla="*/ 924266 h 3249205"/>
                <a:gd name="connsiteX157" fmla="*/ 17321 w 2890837"/>
                <a:gd name="connsiteY157" fmla="*/ 892884 h 3249205"/>
                <a:gd name="connsiteX158" fmla="*/ 25683 w 2890837"/>
                <a:gd name="connsiteY158" fmla="*/ 863931 h 3249205"/>
                <a:gd name="connsiteX159" fmla="*/ 36036 w 2890837"/>
                <a:gd name="connsiteY159" fmla="*/ 837205 h 3249205"/>
                <a:gd name="connsiteX160" fmla="*/ 48579 w 2890837"/>
                <a:gd name="connsiteY160" fmla="*/ 812301 h 3249205"/>
                <a:gd name="connsiteX161" fmla="*/ 63710 w 2890837"/>
                <a:gd name="connsiteY161" fmla="*/ 788815 h 3249205"/>
                <a:gd name="connsiteX162" fmla="*/ 81628 w 2890837"/>
                <a:gd name="connsiteY162" fmla="*/ 766341 h 3249205"/>
                <a:gd name="connsiteX163" fmla="*/ 102135 w 2890837"/>
                <a:gd name="connsiteY163" fmla="*/ 744677 h 3249205"/>
                <a:gd name="connsiteX164" fmla="*/ 126026 w 2890837"/>
                <a:gd name="connsiteY164" fmla="*/ 723620 h 3249205"/>
                <a:gd name="connsiteX165" fmla="*/ 153103 w 2890837"/>
                <a:gd name="connsiteY165" fmla="*/ 702159 h 3249205"/>
                <a:gd name="connsiteX166" fmla="*/ 183564 w 2890837"/>
                <a:gd name="connsiteY166" fmla="*/ 680697 h 3249205"/>
                <a:gd name="connsiteX167" fmla="*/ 218007 w 2890837"/>
                <a:gd name="connsiteY167" fmla="*/ 658426 h 3249205"/>
                <a:gd name="connsiteX168" fmla="*/ 256034 w 2890837"/>
                <a:gd name="connsiteY168" fmla="*/ 635142 h 3249205"/>
                <a:gd name="connsiteX169" fmla="*/ 298441 w 2890837"/>
                <a:gd name="connsiteY169" fmla="*/ 610643 h 3249205"/>
                <a:gd name="connsiteX170" fmla="*/ 345029 w 2890837"/>
                <a:gd name="connsiteY170" fmla="*/ 584323 h 3249205"/>
                <a:gd name="connsiteX171" fmla="*/ 396196 w 2890837"/>
                <a:gd name="connsiteY171" fmla="*/ 555775 h 3249205"/>
                <a:gd name="connsiteX172" fmla="*/ 451743 w 2890837"/>
                <a:gd name="connsiteY172" fmla="*/ 524797 h 3249205"/>
                <a:gd name="connsiteX173" fmla="*/ 512666 w 2890837"/>
                <a:gd name="connsiteY173" fmla="*/ 490985 h 3249205"/>
                <a:gd name="connsiteX174" fmla="*/ 578366 w 2890837"/>
                <a:gd name="connsiteY174" fmla="*/ 454338 h 3249205"/>
                <a:gd name="connsiteX175" fmla="*/ 649642 w 2890837"/>
                <a:gd name="connsiteY175" fmla="*/ 414047 h 3249205"/>
                <a:gd name="connsiteX176" fmla="*/ 726094 w 2890837"/>
                <a:gd name="connsiteY176" fmla="*/ 369706 h 3249205"/>
                <a:gd name="connsiteX177" fmla="*/ 802546 w 2890837"/>
                <a:gd name="connsiteY177" fmla="*/ 325164 h 3249205"/>
                <a:gd name="connsiteX178" fmla="*/ 872826 w 2890837"/>
                <a:gd name="connsiteY178" fmla="*/ 283050 h 3249205"/>
                <a:gd name="connsiteX179" fmla="*/ 937332 w 2890837"/>
                <a:gd name="connsiteY179" fmla="*/ 244176 h 3249205"/>
                <a:gd name="connsiteX180" fmla="*/ 996662 w 2890837"/>
                <a:gd name="connsiteY180" fmla="*/ 207935 h 3249205"/>
                <a:gd name="connsiteX181" fmla="*/ 1051214 w 2890837"/>
                <a:gd name="connsiteY181" fmla="*/ 174932 h 3249205"/>
                <a:gd name="connsiteX182" fmla="*/ 1101186 w 2890837"/>
                <a:gd name="connsiteY182" fmla="*/ 144360 h 3249205"/>
                <a:gd name="connsiteX183" fmla="*/ 1147176 w 2890837"/>
                <a:gd name="connsiteY183" fmla="*/ 117027 h 3249205"/>
                <a:gd name="connsiteX184" fmla="*/ 1189384 w 2890837"/>
                <a:gd name="connsiteY184" fmla="*/ 92325 h 3249205"/>
                <a:gd name="connsiteX185" fmla="*/ 1228407 w 2890837"/>
                <a:gd name="connsiteY185" fmla="*/ 70864 h 3249205"/>
                <a:gd name="connsiteX186" fmla="*/ 1264642 w 2890837"/>
                <a:gd name="connsiteY186" fmla="*/ 52034 h 3249205"/>
                <a:gd name="connsiteX187" fmla="*/ 1298488 w 2890837"/>
                <a:gd name="connsiteY187" fmla="*/ 36242 h 3249205"/>
                <a:gd name="connsiteX188" fmla="*/ 1330342 w 2890837"/>
                <a:gd name="connsiteY188" fmla="*/ 23081 h 3249205"/>
                <a:gd name="connsiteX189" fmla="*/ 1360406 w 2890837"/>
                <a:gd name="connsiteY189" fmla="*/ 12958 h 3249205"/>
                <a:gd name="connsiteX190" fmla="*/ 1389473 w 2890837"/>
                <a:gd name="connsiteY190" fmla="*/ 5872 h 3249205"/>
                <a:gd name="connsiteX191" fmla="*/ 1417744 w 2890837"/>
                <a:gd name="connsiteY191" fmla="*/ 1417 h 3249205"/>
                <a:gd name="connsiteX192" fmla="*/ 1445618 w 2890837"/>
                <a:gd name="connsiteY192" fmla="*/ 0 h 32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2890837" h="3249205">
                  <a:moveTo>
                    <a:pt x="1445618" y="0"/>
                  </a:moveTo>
                  <a:lnTo>
                    <a:pt x="1473092" y="1417"/>
                  </a:lnTo>
                  <a:lnTo>
                    <a:pt x="1501364" y="5872"/>
                  </a:lnTo>
                  <a:lnTo>
                    <a:pt x="1530431" y="12958"/>
                  </a:lnTo>
                  <a:lnTo>
                    <a:pt x="1560494" y="23081"/>
                  </a:lnTo>
                  <a:lnTo>
                    <a:pt x="1592350" y="36242"/>
                  </a:lnTo>
                  <a:lnTo>
                    <a:pt x="1626195" y="52034"/>
                  </a:lnTo>
                  <a:lnTo>
                    <a:pt x="1662430" y="70864"/>
                  </a:lnTo>
                  <a:lnTo>
                    <a:pt x="1701453" y="92325"/>
                  </a:lnTo>
                  <a:lnTo>
                    <a:pt x="1743660" y="117027"/>
                  </a:lnTo>
                  <a:lnTo>
                    <a:pt x="1789651" y="144360"/>
                  </a:lnTo>
                  <a:lnTo>
                    <a:pt x="1839624" y="174932"/>
                  </a:lnTo>
                  <a:lnTo>
                    <a:pt x="1894175" y="207935"/>
                  </a:lnTo>
                  <a:lnTo>
                    <a:pt x="1953505" y="244176"/>
                  </a:lnTo>
                  <a:lnTo>
                    <a:pt x="2018011" y="283050"/>
                  </a:lnTo>
                  <a:lnTo>
                    <a:pt x="2088291" y="325164"/>
                  </a:lnTo>
                  <a:lnTo>
                    <a:pt x="2164743" y="369706"/>
                  </a:lnTo>
                  <a:lnTo>
                    <a:pt x="2241195" y="414047"/>
                  </a:lnTo>
                  <a:lnTo>
                    <a:pt x="2312470" y="454338"/>
                  </a:lnTo>
                  <a:lnTo>
                    <a:pt x="2378171" y="491187"/>
                  </a:lnTo>
                  <a:lnTo>
                    <a:pt x="2439094" y="524999"/>
                  </a:lnTo>
                  <a:lnTo>
                    <a:pt x="2494641" y="555775"/>
                  </a:lnTo>
                  <a:lnTo>
                    <a:pt x="2545808" y="584323"/>
                  </a:lnTo>
                  <a:lnTo>
                    <a:pt x="2592396" y="610643"/>
                  </a:lnTo>
                  <a:lnTo>
                    <a:pt x="2634604" y="635142"/>
                  </a:lnTo>
                  <a:lnTo>
                    <a:pt x="2672830" y="658628"/>
                  </a:lnTo>
                  <a:lnTo>
                    <a:pt x="2707273" y="680697"/>
                  </a:lnTo>
                  <a:lnTo>
                    <a:pt x="2737535" y="702159"/>
                  </a:lnTo>
                  <a:lnTo>
                    <a:pt x="2764811" y="723620"/>
                  </a:lnTo>
                  <a:lnTo>
                    <a:pt x="2788702" y="744677"/>
                  </a:lnTo>
                  <a:lnTo>
                    <a:pt x="2809209" y="766341"/>
                  </a:lnTo>
                  <a:lnTo>
                    <a:pt x="2827127" y="788815"/>
                  </a:lnTo>
                  <a:lnTo>
                    <a:pt x="2842258" y="812301"/>
                  </a:lnTo>
                  <a:lnTo>
                    <a:pt x="2854801" y="837205"/>
                  </a:lnTo>
                  <a:lnTo>
                    <a:pt x="2865154" y="863931"/>
                  </a:lnTo>
                  <a:lnTo>
                    <a:pt x="2873516" y="892884"/>
                  </a:lnTo>
                  <a:lnTo>
                    <a:pt x="2879688" y="924266"/>
                  </a:lnTo>
                  <a:lnTo>
                    <a:pt x="2884665" y="958483"/>
                  </a:lnTo>
                  <a:lnTo>
                    <a:pt x="2887850" y="995940"/>
                  </a:lnTo>
                  <a:lnTo>
                    <a:pt x="2889842" y="1036838"/>
                  </a:lnTo>
                  <a:lnTo>
                    <a:pt x="2890638" y="1081786"/>
                  </a:lnTo>
                  <a:lnTo>
                    <a:pt x="2890837" y="1131188"/>
                  </a:lnTo>
                  <a:lnTo>
                    <a:pt x="2890240" y="1185045"/>
                  </a:lnTo>
                  <a:lnTo>
                    <a:pt x="2889045" y="1243558"/>
                  </a:lnTo>
                  <a:lnTo>
                    <a:pt x="2887850" y="1307740"/>
                  </a:lnTo>
                  <a:lnTo>
                    <a:pt x="2886457" y="1377592"/>
                  </a:lnTo>
                  <a:lnTo>
                    <a:pt x="2885262" y="1453315"/>
                  </a:lnTo>
                  <a:lnTo>
                    <a:pt x="2884267" y="1535719"/>
                  </a:lnTo>
                  <a:lnTo>
                    <a:pt x="2883869" y="1624603"/>
                  </a:lnTo>
                  <a:lnTo>
                    <a:pt x="2884267" y="1713486"/>
                  </a:lnTo>
                  <a:lnTo>
                    <a:pt x="2885262" y="1795891"/>
                  </a:lnTo>
                  <a:lnTo>
                    <a:pt x="2886457" y="1871614"/>
                  </a:lnTo>
                  <a:lnTo>
                    <a:pt x="2887850" y="1941465"/>
                  </a:lnTo>
                  <a:lnTo>
                    <a:pt x="2889045" y="2005647"/>
                  </a:lnTo>
                  <a:lnTo>
                    <a:pt x="2890240" y="2064161"/>
                  </a:lnTo>
                  <a:lnTo>
                    <a:pt x="2890837" y="2118017"/>
                  </a:lnTo>
                  <a:lnTo>
                    <a:pt x="2890638" y="2167419"/>
                  </a:lnTo>
                  <a:lnTo>
                    <a:pt x="2889842" y="2212367"/>
                  </a:lnTo>
                  <a:lnTo>
                    <a:pt x="2887850" y="2253265"/>
                  </a:lnTo>
                  <a:lnTo>
                    <a:pt x="2884665" y="2290722"/>
                  </a:lnTo>
                  <a:lnTo>
                    <a:pt x="2879887" y="2324939"/>
                  </a:lnTo>
                  <a:lnTo>
                    <a:pt x="2873516" y="2356322"/>
                  </a:lnTo>
                  <a:lnTo>
                    <a:pt x="2865154" y="2385275"/>
                  </a:lnTo>
                  <a:lnTo>
                    <a:pt x="2854801" y="2412000"/>
                  </a:lnTo>
                  <a:lnTo>
                    <a:pt x="2842258" y="2436904"/>
                  </a:lnTo>
                  <a:lnTo>
                    <a:pt x="2827127" y="2460390"/>
                  </a:lnTo>
                  <a:lnTo>
                    <a:pt x="2809209" y="2482864"/>
                  </a:lnTo>
                  <a:lnTo>
                    <a:pt x="2788702" y="2504528"/>
                  </a:lnTo>
                  <a:lnTo>
                    <a:pt x="2764811" y="2525585"/>
                  </a:lnTo>
                  <a:lnTo>
                    <a:pt x="2737734" y="2547046"/>
                  </a:lnTo>
                  <a:lnTo>
                    <a:pt x="2707273" y="2568508"/>
                  </a:lnTo>
                  <a:lnTo>
                    <a:pt x="2672830" y="2590779"/>
                  </a:lnTo>
                  <a:lnTo>
                    <a:pt x="2634803" y="2614063"/>
                  </a:lnTo>
                  <a:lnTo>
                    <a:pt x="2592396" y="2638562"/>
                  </a:lnTo>
                  <a:lnTo>
                    <a:pt x="2545808" y="2664883"/>
                  </a:lnTo>
                  <a:lnTo>
                    <a:pt x="2494641" y="2693431"/>
                  </a:lnTo>
                  <a:lnTo>
                    <a:pt x="2439094" y="2724408"/>
                  </a:lnTo>
                  <a:lnTo>
                    <a:pt x="2378171" y="2758220"/>
                  </a:lnTo>
                  <a:lnTo>
                    <a:pt x="2312470" y="2794867"/>
                  </a:lnTo>
                  <a:lnTo>
                    <a:pt x="2241195" y="2835158"/>
                  </a:lnTo>
                  <a:lnTo>
                    <a:pt x="2164743" y="2879499"/>
                  </a:lnTo>
                  <a:lnTo>
                    <a:pt x="2088291" y="2924042"/>
                  </a:lnTo>
                  <a:lnTo>
                    <a:pt x="2018011" y="2966155"/>
                  </a:lnTo>
                  <a:lnTo>
                    <a:pt x="1953505" y="3005029"/>
                  </a:lnTo>
                  <a:lnTo>
                    <a:pt x="1894175" y="3041271"/>
                  </a:lnTo>
                  <a:lnTo>
                    <a:pt x="1839624" y="3074273"/>
                  </a:lnTo>
                  <a:lnTo>
                    <a:pt x="1789651" y="3104846"/>
                  </a:lnTo>
                  <a:lnTo>
                    <a:pt x="1743660" y="3132179"/>
                  </a:lnTo>
                  <a:lnTo>
                    <a:pt x="1701453" y="3156880"/>
                  </a:lnTo>
                  <a:lnTo>
                    <a:pt x="1662430" y="3178341"/>
                  </a:lnTo>
                  <a:lnTo>
                    <a:pt x="1626195" y="3197171"/>
                  </a:lnTo>
                  <a:lnTo>
                    <a:pt x="1592350" y="3212963"/>
                  </a:lnTo>
                  <a:lnTo>
                    <a:pt x="1560494" y="3226124"/>
                  </a:lnTo>
                  <a:lnTo>
                    <a:pt x="1530431" y="3236247"/>
                  </a:lnTo>
                  <a:lnTo>
                    <a:pt x="1501364" y="3243334"/>
                  </a:lnTo>
                  <a:lnTo>
                    <a:pt x="1473092" y="3247788"/>
                  </a:lnTo>
                  <a:lnTo>
                    <a:pt x="1445618" y="3249205"/>
                  </a:lnTo>
                  <a:lnTo>
                    <a:pt x="1417744" y="3247788"/>
                  </a:lnTo>
                  <a:lnTo>
                    <a:pt x="1389473" y="3243334"/>
                  </a:lnTo>
                  <a:lnTo>
                    <a:pt x="1360406" y="3236247"/>
                  </a:lnTo>
                  <a:lnTo>
                    <a:pt x="1330342" y="3226124"/>
                  </a:lnTo>
                  <a:lnTo>
                    <a:pt x="1298488" y="3212963"/>
                  </a:lnTo>
                  <a:lnTo>
                    <a:pt x="1264642" y="3197171"/>
                  </a:lnTo>
                  <a:lnTo>
                    <a:pt x="1228407" y="3178341"/>
                  </a:lnTo>
                  <a:lnTo>
                    <a:pt x="1189384" y="3156880"/>
                  </a:lnTo>
                  <a:lnTo>
                    <a:pt x="1147176" y="3132179"/>
                  </a:lnTo>
                  <a:lnTo>
                    <a:pt x="1101186" y="3104846"/>
                  </a:lnTo>
                  <a:lnTo>
                    <a:pt x="1051214" y="3074273"/>
                  </a:lnTo>
                  <a:lnTo>
                    <a:pt x="996662" y="3041271"/>
                  </a:lnTo>
                  <a:lnTo>
                    <a:pt x="937332" y="3005029"/>
                  </a:lnTo>
                  <a:lnTo>
                    <a:pt x="872826" y="2966155"/>
                  </a:lnTo>
                  <a:lnTo>
                    <a:pt x="802546" y="2924042"/>
                  </a:lnTo>
                  <a:lnTo>
                    <a:pt x="726094" y="2879499"/>
                  </a:lnTo>
                  <a:lnTo>
                    <a:pt x="649642" y="2835158"/>
                  </a:lnTo>
                  <a:lnTo>
                    <a:pt x="578366" y="2794867"/>
                  </a:lnTo>
                  <a:lnTo>
                    <a:pt x="512666" y="2758018"/>
                  </a:lnTo>
                  <a:lnTo>
                    <a:pt x="451743" y="2724206"/>
                  </a:lnTo>
                  <a:lnTo>
                    <a:pt x="396196" y="2693431"/>
                  </a:lnTo>
                  <a:lnTo>
                    <a:pt x="345029" y="2664883"/>
                  </a:lnTo>
                  <a:lnTo>
                    <a:pt x="298441" y="2638562"/>
                  </a:lnTo>
                  <a:lnTo>
                    <a:pt x="256233" y="2614063"/>
                  </a:lnTo>
                  <a:lnTo>
                    <a:pt x="218007" y="2590577"/>
                  </a:lnTo>
                  <a:lnTo>
                    <a:pt x="183564" y="2568508"/>
                  </a:lnTo>
                  <a:lnTo>
                    <a:pt x="153302" y="2547046"/>
                  </a:lnTo>
                  <a:lnTo>
                    <a:pt x="126026" y="2525585"/>
                  </a:lnTo>
                  <a:lnTo>
                    <a:pt x="102135" y="2504528"/>
                  </a:lnTo>
                  <a:lnTo>
                    <a:pt x="81628" y="2482864"/>
                  </a:lnTo>
                  <a:lnTo>
                    <a:pt x="63710" y="2460390"/>
                  </a:lnTo>
                  <a:lnTo>
                    <a:pt x="48579" y="2436904"/>
                  </a:lnTo>
                  <a:lnTo>
                    <a:pt x="36036" y="2412000"/>
                  </a:lnTo>
                  <a:lnTo>
                    <a:pt x="25683" y="2385275"/>
                  </a:lnTo>
                  <a:lnTo>
                    <a:pt x="17321" y="2356322"/>
                  </a:lnTo>
                  <a:lnTo>
                    <a:pt x="11149" y="2324939"/>
                  </a:lnTo>
                  <a:lnTo>
                    <a:pt x="6172" y="2290722"/>
                  </a:lnTo>
                  <a:lnTo>
                    <a:pt x="2986" y="2253265"/>
                  </a:lnTo>
                  <a:lnTo>
                    <a:pt x="995" y="2212367"/>
                  </a:lnTo>
                  <a:lnTo>
                    <a:pt x="199" y="2167419"/>
                  </a:lnTo>
                  <a:lnTo>
                    <a:pt x="0" y="2118017"/>
                  </a:lnTo>
                  <a:lnTo>
                    <a:pt x="597" y="2064161"/>
                  </a:lnTo>
                  <a:lnTo>
                    <a:pt x="1792" y="2005647"/>
                  </a:lnTo>
                  <a:lnTo>
                    <a:pt x="2986" y="1941465"/>
                  </a:lnTo>
                  <a:lnTo>
                    <a:pt x="4380" y="1871614"/>
                  </a:lnTo>
                  <a:lnTo>
                    <a:pt x="5575" y="1795891"/>
                  </a:lnTo>
                  <a:lnTo>
                    <a:pt x="6570" y="1713486"/>
                  </a:lnTo>
                  <a:lnTo>
                    <a:pt x="6968" y="1624603"/>
                  </a:lnTo>
                  <a:lnTo>
                    <a:pt x="6570" y="1535719"/>
                  </a:lnTo>
                  <a:lnTo>
                    <a:pt x="5575" y="1453315"/>
                  </a:lnTo>
                  <a:lnTo>
                    <a:pt x="4380" y="1377592"/>
                  </a:lnTo>
                  <a:lnTo>
                    <a:pt x="2986" y="1307740"/>
                  </a:lnTo>
                  <a:lnTo>
                    <a:pt x="1792" y="1243558"/>
                  </a:lnTo>
                  <a:lnTo>
                    <a:pt x="597" y="1185045"/>
                  </a:lnTo>
                  <a:lnTo>
                    <a:pt x="0" y="1131188"/>
                  </a:lnTo>
                  <a:lnTo>
                    <a:pt x="199" y="1081786"/>
                  </a:lnTo>
                  <a:lnTo>
                    <a:pt x="995" y="1036838"/>
                  </a:lnTo>
                  <a:lnTo>
                    <a:pt x="2986" y="995940"/>
                  </a:lnTo>
                  <a:lnTo>
                    <a:pt x="6172" y="958483"/>
                  </a:lnTo>
                  <a:lnTo>
                    <a:pt x="10950" y="924266"/>
                  </a:lnTo>
                  <a:lnTo>
                    <a:pt x="17321" y="892884"/>
                  </a:lnTo>
                  <a:lnTo>
                    <a:pt x="25683" y="863931"/>
                  </a:lnTo>
                  <a:lnTo>
                    <a:pt x="36036" y="837205"/>
                  </a:lnTo>
                  <a:lnTo>
                    <a:pt x="48579" y="812301"/>
                  </a:lnTo>
                  <a:lnTo>
                    <a:pt x="63710" y="788815"/>
                  </a:lnTo>
                  <a:lnTo>
                    <a:pt x="81628" y="766341"/>
                  </a:lnTo>
                  <a:lnTo>
                    <a:pt x="102135" y="744677"/>
                  </a:lnTo>
                  <a:lnTo>
                    <a:pt x="126026" y="723620"/>
                  </a:lnTo>
                  <a:lnTo>
                    <a:pt x="153103" y="702159"/>
                  </a:lnTo>
                  <a:lnTo>
                    <a:pt x="183564" y="680697"/>
                  </a:lnTo>
                  <a:lnTo>
                    <a:pt x="218007" y="658426"/>
                  </a:lnTo>
                  <a:lnTo>
                    <a:pt x="256034" y="635142"/>
                  </a:lnTo>
                  <a:lnTo>
                    <a:pt x="298441" y="610643"/>
                  </a:lnTo>
                  <a:lnTo>
                    <a:pt x="345029" y="584323"/>
                  </a:lnTo>
                  <a:lnTo>
                    <a:pt x="396196" y="555775"/>
                  </a:lnTo>
                  <a:lnTo>
                    <a:pt x="451743" y="524797"/>
                  </a:lnTo>
                  <a:lnTo>
                    <a:pt x="512666" y="490985"/>
                  </a:lnTo>
                  <a:lnTo>
                    <a:pt x="578366" y="454338"/>
                  </a:lnTo>
                  <a:lnTo>
                    <a:pt x="649642" y="414047"/>
                  </a:lnTo>
                  <a:lnTo>
                    <a:pt x="726094" y="369706"/>
                  </a:lnTo>
                  <a:lnTo>
                    <a:pt x="802546" y="325164"/>
                  </a:lnTo>
                  <a:lnTo>
                    <a:pt x="872826" y="283050"/>
                  </a:lnTo>
                  <a:lnTo>
                    <a:pt x="937332" y="244176"/>
                  </a:lnTo>
                  <a:lnTo>
                    <a:pt x="996662" y="207935"/>
                  </a:lnTo>
                  <a:lnTo>
                    <a:pt x="1051214" y="174932"/>
                  </a:lnTo>
                  <a:lnTo>
                    <a:pt x="1101186" y="144360"/>
                  </a:lnTo>
                  <a:lnTo>
                    <a:pt x="1147176" y="117027"/>
                  </a:lnTo>
                  <a:lnTo>
                    <a:pt x="1189384" y="92325"/>
                  </a:lnTo>
                  <a:lnTo>
                    <a:pt x="1228407" y="70864"/>
                  </a:lnTo>
                  <a:lnTo>
                    <a:pt x="1264642" y="52034"/>
                  </a:lnTo>
                  <a:lnTo>
                    <a:pt x="1298488" y="36242"/>
                  </a:lnTo>
                  <a:lnTo>
                    <a:pt x="1330342" y="23081"/>
                  </a:lnTo>
                  <a:lnTo>
                    <a:pt x="1360406" y="12958"/>
                  </a:lnTo>
                  <a:lnTo>
                    <a:pt x="1389473" y="5872"/>
                  </a:lnTo>
                  <a:lnTo>
                    <a:pt x="1417744" y="1417"/>
                  </a:lnTo>
                  <a:lnTo>
                    <a:pt x="1445618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4000"/>
              </a:schemeClr>
            </a:solidFill>
            <a:ln>
              <a:noFill/>
            </a:ln>
            <a:effectLst>
              <a:outerShdw blurRad="317500" dist="622300" dir="2700000" sx="85000" sy="85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CBB16-17CF-4844-A87B-DDEC760952DC}"/>
                </a:ext>
              </a:extLst>
            </p:cNvPr>
            <p:cNvSpPr/>
            <p:nvPr/>
          </p:nvSpPr>
          <p:spPr>
            <a:xfrm rot="1800000" flipH="1">
              <a:off x="4855982" y="4019150"/>
              <a:ext cx="1672137" cy="1488218"/>
            </a:xfrm>
            <a:custGeom>
              <a:avLst/>
              <a:gdLst>
                <a:gd name="connsiteX0" fmla="*/ 784431 w 1564852"/>
                <a:gd name="connsiteY0" fmla="*/ 0 h 1392733"/>
                <a:gd name="connsiteX1" fmla="*/ 0 w 1564852"/>
                <a:gd name="connsiteY1" fmla="*/ 1358674 h 1392733"/>
                <a:gd name="connsiteX2" fmla="*/ 23049 w 1564852"/>
                <a:gd name="connsiteY2" fmla="*/ 1367542 h 1392733"/>
                <a:gd name="connsiteX3" fmla="*/ 51782 w 1564852"/>
                <a:gd name="connsiteY3" fmla="*/ 1375945 h 1392733"/>
                <a:gd name="connsiteX4" fmla="*/ 82899 w 1564852"/>
                <a:gd name="connsiteY4" fmla="*/ 1382214 h 1392733"/>
                <a:gd name="connsiteX5" fmla="*/ 117088 w 1564852"/>
                <a:gd name="connsiteY5" fmla="*/ 1386746 h 1392733"/>
                <a:gd name="connsiteX6" fmla="*/ 154318 w 1564852"/>
                <a:gd name="connsiteY6" fmla="*/ 1389994 h 1392733"/>
                <a:gd name="connsiteX7" fmla="*/ 195138 w 1564852"/>
                <a:gd name="connsiteY7" fmla="*/ 1391806 h 1392733"/>
                <a:gd name="connsiteX8" fmla="*/ 239690 w 1564852"/>
                <a:gd name="connsiteY8" fmla="*/ 1392733 h 1392733"/>
                <a:gd name="connsiteX9" fmla="*/ 288624 w 1564852"/>
                <a:gd name="connsiteY9" fmla="*/ 1392443 h 1392733"/>
                <a:gd name="connsiteX10" fmla="*/ 342153 w 1564852"/>
                <a:gd name="connsiteY10" fmla="*/ 1391768 h 1392733"/>
                <a:gd name="connsiteX11" fmla="*/ 400753 w 1564852"/>
                <a:gd name="connsiteY11" fmla="*/ 1390277 h 1392733"/>
                <a:gd name="connsiteX12" fmla="*/ 464536 w 1564852"/>
                <a:gd name="connsiteY12" fmla="*/ 1388970 h 1392733"/>
                <a:gd name="connsiteX13" fmla="*/ 534081 w 1564852"/>
                <a:gd name="connsiteY13" fmla="*/ 1387248 h 1392733"/>
                <a:gd name="connsiteX14" fmla="*/ 609428 w 1564852"/>
                <a:gd name="connsiteY14" fmla="*/ 1385834 h 1392733"/>
                <a:gd name="connsiteX15" fmla="*/ 691400 w 1564852"/>
                <a:gd name="connsiteY15" fmla="*/ 1384503 h 1392733"/>
                <a:gd name="connsiteX16" fmla="*/ 779935 w 1564852"/>
                <a:gd name="connsiteY16" fmla="*/ 1384154 h 1392733"/>
                <a:gd name="connsiteX17" fmla="*/ 868369 w 1564852"/>
                <a:gd name="connsiteY17" fmla="*/ 1383979 h 1392733"/>
                <a:gd name="connsiteX18" fmla="*/ 950291 w 1564852"/>
                <a:gd name="connsiteY18" fmla="*/ 1384724 h 1392733"/>
                <a:gd name="connsiteX19" fmla="*/ 1025660 w 1564852"/>
                <a:gd name="connsiteY19" fmla="*/ 1385663 h 1392733"/>
                <a:gd name="connsiteX20" fmla="*/ 1095370 w 1564852"/>
                <a:gd name="connsiteY20" fmla="*/ 1386844 h 1392733"/>
                <a:gd name="connsiteX21" fmla="*/ 1158902 w 1564852"/>
                <a:gd name="connsiteY21" fmla="*/ 1387965 h 1392733"/>
                <a:gd name="connsiteX22" fmla="*/ 1217525 w 1564852"/>
                <a:gd name="connsiteY22" fmla="*/ 1388825 h 1392733"/>
                <a:gd name="connsiteX23" fmla="*/ 1271063 w 1564852"/>
                <a:gd name="connsiteY23" fmla="*/ 1389326 h 1392733"/>
                <a:gd name="connsiteX24" fmla="*/ 1319896 w 1564852"/>
                <a:gd name="connsiteY24" fmla="*/ 1389213 h 1392733"/>
                <a:gd name="connsiteX25" fmla="*/ 1364772 w 1564852"/>
                <a:gd name="connsiteY25" fmla="*/ 1387986 h 1392733"/>
                <a:gd name="connsiteX26" fmla="*/ 1405660 w 1564852"/>
                <a:gd name="connsiteY26" fmla="*/ 1386094 h 1392733"/>
                <a:gd name="connsiteX27" fmla="*/ 1442622 w 1564852"/>
                <a:gd name="connsiteY27" fmla="*/ 1382637 h 1392733"/>
                <a:gd name="connsiteX28" fmla="*/ 1476994 w 1564852"/>
                <a:gd name="connsiteY28" fmla="*/ 1377686 h 1392733"/>
                <a:gd name="connsiteX29" fmla="*/ 1508232 w 1564852"/>
                <a:gd name="connsiteY29" fmla="*/ 1371391 h 1392733"/>
                <a:gd name="connsiteX30" fmla="*/ 1536842 w 1564852"/>
                <a:gd name="connsiteY30" fmla="*/ 1362879 h 1392733"/>
                <a:gd name="connsiteX31" fmla="*/ 1563613 w 1564852"/>
                <a:gd name="connsiteY31" fmla="*/ 1352368 h 1392733"/>
                <a:gd name="connsiteX32" fmla="*/ 1564852 w 1564852"/>
                <a:gd name="connsiteY32" fmla="*/ 1351730 h 1392733"/>
                <a:gd name="connsiteX33" fmla="*/ 784431 w 1564852"/>
                <a:gd name="connsiteY33" fmla="*/ 0 h 139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4852" h="1392733">
                  <a:moveTo>
                    <a:pt x="784431" y="0"/>
                  </a:moveTo>
                  <a:lnTo>
                    <a:pt x="0" y="1358674"/>
                  </a:lnTo>
                  <a:lnTo>
                    <a:pt x="23049" y="1367542"/>
                  </a:lnTo>
                  <a:lnTo>
                    <a:pt x="51782" y="1375945"/>
                  </a:lnTo>
                  <a:lnTo>
                    <a:pt x="82899" y="1382214"/>
                  </a:lnTo>
                  <a:lnTo>
                    <a:pt x="117088" y="1386746"/>
                  </a:lnTo>
                  <a:lnTo>
                    <a:pt x="154318" y="1389994"/>
                  </a:lnTo>
                  <a:lnTo>
                    <a:pt x="195138" y="1391806"/>
                  </a:lnTo>
                  <a:lnTo>
                    <a:pt x="239690" y="1392733"/>
                  </a:lnTo>
                  <a:lnTo>
                    <a:pt x="288624" y="1392443"/>
                  </a:lnTo>
                  <a:lnTo>
                    <a:pt x="342153" y="1391768"/>
                  </a:lnTo>
                  <a:lnTo>
                    <a:pt x="400753" y="1390277"/>
                  </a:lnTo>
                  <a:lnTo>
                    <a:pt x="464536" y="1388970"/>
                  </a:lnTo>
                  <a:lnTo>
                    <a:pt x="534081" y="1387248"/>
                  </a:lnTo>
                  <a:lnTo>
                    <a:pt x="609428" y="1385834"/>
                  </a:lnTo>
                  <a:lnTo>
                    <a:pt x="691400" y="1384503"/>
                  </a:lnTo>
                  <a:lnTo>
                    <a:pt x="779935" y="1384154"/>
                  </a:lnTo>
                  <a:lnTo>
                    <a:pt x="868369" y="1383979"/>
                  </a:lnTo>
                  <a:lnTo>
                    <a:pt x="950291" y="1384724"/>
                  </a:lnTo>
                  <a:lnTo>
                    <a:pt x="1025660" y="1385663"/>
                  </a:lnTo>
                  <a:lnTo>
                    <a:pt x="1095370" y="1386844"/>
                  </a:lnTo>
                  <a:lnTo>
                    <a:pt x="1158902" y="1387965"/>
                  </a:lnTo>
                  <a:lnTo>
                    <a:pt x="1217525" y="1388825"/>
                  </a:lnTo>
                  <a:lnTo>
                    <a:pt x="1271063" y="1389326"/>
                  </a:lnTo>
                  <a:lnTo>
                    <a:pt x="1319896" y="1389213"/>
                  </a:lnTo>
                  <a:lnTo>
                    <a:pt x="1364772" y="1387986"/>
                  </a:lnTo>
                  <a:lnTo>
                    <a:pt x="1405660" y="1386094"/>
                  </a:lnTo>
                  <a:lnTo>
                    <a:pt x="1442622" y="1382637"/>
                  </a:lnTo>
                  <a:lnTo>
                    <a:pt x="1476994" y="1377686"/>
                  </a:lnTo>
                  <a:lnTo>
                    <a:pt x="1508232" y="1371391"/>
                  </a:lnTo>
                  <a:lnTo>
                    <a:pt x="1536842" y="1362879"/>
                  </a:lnTo>
                  <a:lnTo>
                    <a:pt x="1563613" y="1352368"/>
                  </a:lnTo>
                  <a:lnTo>
                    <a:pt x="1564852" y="1351730"/>
                  </a:lnTo>
                  <a:lnTo>
                    <a:pt x="78443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3BAAC3-EE50-487C-A7BA-FE8E878EDFAB}"/>
                </a:ext>
              </a:extLst>
            </p:cNvPr>
            <p:cNvSpPr/>
            <p:nvPr/>
          </p:nvSpPr>
          <p:spPr>
            <a:xfrm rot="1800000" flipH="1">
              <a:off x="4869077" y="2229322"/>
              <a:ext cx="1667854" cy="1451826"/>
            </a:xfrm>
            <a:custGeom>
              <a:avLst/>
              <a:gdLst>
                <a:gd name="connsiteX0" fmla="*/ 784432 w 1560844"/>
                <a:gd name="connsiteY0" fmla="*/ 0 h 1358675"/>
                <a:gd name="connsiteX1" fmla="*/ 0 w 1560844"/>
                <a:gd name="connsiteY1" fmla="*/ 1358675 h 1358675"/>
                <a:gd name="connsiteX2" fmla="*/ 1560844 w 1560844"/>
                <a:gd name="connsiteY2" fmla="*/ 1358675 h 1358675"/>
                <a:gd name="connsiteX3" fmla="*/ 1560777 w 1560844"/>
                <a:gd name="connsiteY3" fmla="*/ 1357281 h 1358675"/>
                <a:gd name="connsiteX4" fmla="*/ 1556493 w 1560844"/>
                <a:gd name="connsiteY4" fmla="*/ 1328842 h 1358675"/>
                <a:gd name="connsiteX5" fmla="*/ 1549561 w 1560844"/>
                <a:gd name="connsiteY5" fmla="*/ 1299809 h 1358675"/>
                <a:gd name="connsiteX6" fmla="*/ 1539393 w 1560844"/>
                <a:gd name="connsiteY6" fmla="*/ 1269608 h 1358675"/>
                <a:gd name="connsiteX7" fmla="*/ 1526667 w 1560844"/>
                <a:gd name="connsiteY7" fmla="*/ 1237465 h 1358675"/>
                <a:gd name="connsiteX8" fmla="*/ 1511008 w 1560844"/>
                <a:gd name="connsiteY8" fmla="*/ 1203627 h 1358675"/>
                <a:gd name="connsiteX9" fmla="*/ 1492304 w 1560844"/>
                <a:gd name="connsiteY9" fmla="*/ 1167096 h 1358675"/>
                <a:gd name="connsiteX10" fmla="*/ 1471000 w 1560844"/>
                <a:gd name="connsiteY10" fmla="*/ 1127893 h 1358675"/>
                <a:gd name="connsiteX11" fmla="*/ 1446508 w 1560844"/>
                <a:gd name="connsiteY11" fmla="*/ 1085447 h 1358675"/>
                <a:gd name="connsiteX12" fmla="*/ 1419306 w 1560844"/>
                <a:gd name="connsiteY12" fmla="*/ 1039331 h 1358675"/>
                <a:gd name="connsiteX13" fmla="*/ 1389250 w 1560844"/>
                <a:gd name="connsiteY13" fmla="*/ 988992 h 1358675"/>
                <a:gd name="connsiteX14" fmla="*/ 1356613 w 1560844"/>
                <a:gd name="connsiteY14" fmla="*/ 934358 h 1358675"/>
                <a:gd name="connsiteX15" fmla="*/ 1320735 w 1560844"/>
                <a:gd name="connsiteY15" fmla="*/ 874579 h 1358675"/>
                <a:gd name="connsiteX16" fmla="*/ 1282137 w 1560844"/>
                <a:gd name="connsiteY16" fmla="*/ 809951 h 1358675"/>
                <a:gd name="connsiteX17" fmla="*/ 1240531 w 1560844"/>
                <a:gd name="connsiteY17" fmla="*/ 739377 h 1358675"/>
                <a:gd name="connsiteX18" fmla="*/ 1196465 w 1560844"/>
                <a:gd name="connsiteY18" fmla="*/ 662703 h 1358675"/>
                <a:gd name="connsiteX19" fmla="*/ 1152500 w 1560844"/>
                <a:gd name="connsiteY19" fmla="*/ 585855 h 1358675"/>
                <a:gd name="connsiteX20" fmla="*/ 1112667 w 1560844"/>
                <a:gd name="connsiteY20" fmla="*/ 514200 h 1358675"/>
                <a:gd name="connsiteX21" fmla="*/ 1076218 w 1560844"/>
                <a:gd name="connsiteY21" fmla="*/ 448241 h 1358675"/>
                <a:gd name="connsiteX22" fmla="*/ 1042937 w 1560844"/>
                <a:gd name="connsiteY22" fmla="*/ 387152 h 1358675"/>
                <a:gd name="connsiteX23" fmla="*/ 1012177 w 1560844"/>
                <a:gd name="connsiteY23" fmla="*/ 331262 h 1358675"/>
                <a:gd name="connsiteX24" fmla="*/ 984168 w 1560844"/>
                <a:gd name="connsiteY24" fmla="*/ 279766 h 1358675"/>
                <a:gd name="connsiteX25" fmla="*/ 957989 w 1560844"/>
                <a:gd name="connsiteY25" fmla="*/ 233070 h 1358675"/>
                <a:gd name="connsiteX26" fmla="*/ 933772 w 1560844"/>
                <a:gd name="connsiteY26" fmla="*/ 190549 h 1358675"/>
                <a:gd name="connsiteX27" fmla="*/ 910693 w 1560844"/>
                <a:gd name="connsiteY27" fmla="*/ 152429 h 1358675"/>
                <a:gd name="connsiteX28" fmla="*/ 888715 w 1560844"/>
                <a:gd name="connsiteY28" fmla="*/ 117983 h 1358675"/>
                <a:gd name="connsiteX29" fmla="*/ 867287 w 1560844"/>
                <a:gd name="connsiteY29" fmla="*/ 87365 h 1358675"/>
                <a:gd name="connsiteX30" fmla="*/ 846267 w 1560844"/>
                <a:gd name="connsiteY30" fmla="*/ 60022 h 1358675"/>
                <a:gd name="connsiteX31" fmla="*/ 825279 w 1560844"/>
                <a:gd name="connsiteY31" fmla="*/ 36209 h 1358675"/>
                <a:gd name="connsiteX32" fmla="*/ 803637 w 1560844"/>
                <a:gd name="connsiteY32" fmla="*/ 15526 h 1358675"/>
                <a:gd name="connsiteX33" fmla="*/ 784432 w 1560844"/>
                <a:gd name="connsiteY33" fmla="*/ 0 h 135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0844" h="1358675">
                  <a:moveTo>
                    <a:pt x="784432" y="0"/>
                  </a:moveTo>
                  <a:lnTo>
                    <a:pt x="0" y="1358675"/>
                  </a:lnTo>
                  <a:lnTo>
                    <a:pt x="1560844" y="1358675"/>
                  </a:lnTo>
                  <a:lnTo>
                    <a:pt x="1560777" y="1357281"/>
                  </a:lnTo>
                  <a:lnTo>
                    <a:pt x="1556493" y="1328842"/>
                  </a:lnTo>
                  <a:lnTo>
                    <a:pt x="1549561" y="1299809"/>
                  </a:lnTo>
                  <a:lnTo>
                    <a:pt x="1539393" y="1269608"/>
                  </a:lnTo>
                  <a:lnTo>
                    <a:pt x="1526667" y="1237465"/>
                  </a:lnTo>
                  <a:lnTo>
                    <a:pt x="1511008" y="1203627"/>
                  </a:lnTo>
                  <a:lnTo>
                    <a:pt x="1492304" y="1167096"/>
                  </a:lnTo>
                  <a:lnTo>
                    <a:pt x="1471000" y="1127893"/>
                  </a:lnTo>
                  <a:lnTo>
                    <a:pt x="1446508" y="1085447"/>
                  </a:lnTo>
                  <a:lnTo>
                    <a:pt x="1419306" y="1039331"/>
                  </a:lnTo>
                  <a:lnTo>
                    <a:pt x="1389250" y="988992"/>
                  </a:lnTo>
                  <a:lnTo>
                    <a:pt x="1356613" y="934358"/>
                  </a:lnTo>
                  <a:lnTo>
                    <a:pt x="1320735" y="874579"/>
                  </a:lnTo>
                  <a:lnTo>
                    <a:pt x="1282137" y="809951"/>
                  </a:lnTo>
                  <a:lnTo>
                    <a:pt x="1240531" y="739377"/>
                  </a:lnTo>
                  <a:lnTo>
                    <a:pt x="1196465" y="662703"/>
                  </a:lnTo>
                  <a:lnTo>
                    <a:pt x="1152500" y="585855"/>
                  </a:lnTo>
                  <a:lnTo>
                    <a:pt x="1112667" y="514200"/>
                  </a:lnTo>
                  <a:lnTo>
                    <a:pt x="1076218" y="448241"/>
                  </a:lnTo>
                  <a:lnTo>
                    <a:pt x="1042937" y="387152"/>
                  </a:lnTo>
                  <a:lnTo>
                    <a:pt x="1012177" y="331262"/>
                  </a:lnTo>
                  <a:lnTo>
                    <a:pt x="984168" y="279766"/>
                  </a:lnTo>
                  <a:lnTo>
                    <a:pt x="957989" y="233070"/>
                  </a:lnTo>
                  <a:lnTo>
                    <a:pt x="933772" y="190549"/>
                  </a:lnTo>
                  <a:lnTo>
                    <a:pt x="910693" y="152429"/>
                  </a:lnTo>
                  <a:lnTo>
                    <a:pt x="888715" y="117983"/>
                  </a:lnTo>
                  <a:lnTo>
                    <a:pt x="867287" y="87365"/>
                  </a:lnTo>
                  <a:lnTo>
                    <a:pt x="846267" y="60022"/>
                  </a:lnTo>
                  <a:lnTo>
                    <a:pt x="825279" y="36209"/>
                  </a:lnTo>
                  <a:lnTo>
                    <a:pt x="803637" y="15526"/>
                  </a:lnTo>
                  <a:lnTo>
                    <a:pt x="784432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15545E-32A2-4F9A-B148-13B8BBDF1785}"/>
                </a:ext>
              </a:extLst>
            </p:cNvPr>
            <p:cNvSpPr/>
            <p:nvPr/>
          </p:nvSpPr>
          <p:spPr>
            <a:xfrm rot="1800000" flipH="1">
              <a:off x="4113311" y="3546141"/>
              <a:ext cx="1666079" cy="1442867"/>
            </a:xfrm>
            <a:custGeom>
              <a:avLst/>
              <a:gdLst>
                <a:gd name="connsiteX0" fmla="*/ 0 w 1559183"/>
                <a:gd name="connsiteY0" fmla="*/ 0 h 1350291"/>
                <a:gd name="connsiteX1" fmla="*/ 779591 w 1559183"/>
                <a:gd name="connsiteY1" fmla="*/ 1350291 h 1350291"/>
                <a:gd name="connsiteX2" fmla="*/ 795008 w 1559183"/>
                <a:gd name="connsiteY2" fmla="*/ 1337885 h 1350291"/>
                <a:gd name="connsiteX3" fmla="*/ 816739 w 1559183"/>
                <a:gd name="connsiteY3" fmla="*/ 1316979 h 1350291"/>
                <a:gd name="connsiteX4" fmla="*/ 837788 w 1559183"/>
                <a:gd name="connsiteY4" fmla="*/ 1292873 h 1350291"/>
                <a:gd name="connsiteX5" fmla="*/ 859220 w 1559183"/>
                <a:gd name="connsiteY5" fmla="*/ 1265712 h 1350291"/>
                <a:gd name="connsiteX6" fmla="*/ 880720 w 1559183"/>
                <a:gd name="connsiteY6" fmla="*/ 1234846 h 1350291"/>
                <a:gd name="connsiteX7" fmla="*/ 902909 w 1559183"/>
                <a:gd name="connsiteY7" fmla="*/ 1200403 h 1350291"/>
                <a:gd name="connsiteX8" fmla="*/ 926086 w 1559183"/>
                <a:gd name="connsiteY8" fmla="*/ 1161851 h 1350291"/>
                <a:gd name="connsiteX9" fmla="*/ 950974 w 1559183"/>
                <a:gd name="connsiteY9" fmla="*/ 1119141 h 1350291"/>
                <a:gd name="connsiteX10" fmla="*/ 977402 w 1559183"/>
                <a:gd name="connsiteY10" fmla="*/ 1072172 h 1350291"/>
                <a:gd name="connsiteX11" fmla="*/ 1005641 w 1559183"/>
                <a:gd name="connsiteY11" fmla="*/ 1020869 h 1350291"/>
                <a:gd name="connsiteX12" fmla="*/ 1036716 w 1559183"/>
                <a:gd name="connsiteY12" fmla="*/ 964653 h 1350291"/>
                <a:gd name="connsiteX13" fmla="*/ 1070457 w 1559183"/>
                <a:gd name="connsiteY13" fmla="*/ 903426 h 1350291"/>
                <a:gd name="connsiteX14" fmla="*/ 1107306 w 1559183"/>
                <a:gd name="connsiteY14" fmla="*/ 837210 h 1350291"/>
                <a:gd name="connsiteX15" fmla="*/ 1147671 w 1559183"/>
                <a:gd name="connsiteY15" fmla="*/ 765304 h 1350291"/>
                <a:gd name="connsiteX16" fmla="*/ 1191795 w 1559183"/>
                <a:gd name="connsiteY16" fmla="*/ 688083 h 1350291"/>
                <a:gd name="connsiteX17" fmla="*/ 1236609 w 1559183"/>
                <a:gd name="connsiteY17" fmla="*/ 611259 h 1350291"/>
                <a:gd name="connsiteX18" fmla="*/ 1278699 w 1559183"/>
                <a:gd name="connsiteY18" fmla="*/ 540349 h 1350291"/>
                <a:gd name="connsiteX19" fmla="*/ 1317619 w 1559183"/>
                <a:gd name="connsiteY19" fmla="*/ 475328 h 1350291"/>
                <a:gd name="connsiteX20" fmla="*/ 1353773 w 1559183"/>
                <a:gd name="connsiteY20" fmla="*/ 415495 h 1350291"/>
                <a:gd name="connsiteX21" fmla="*/ 1386920 w 1559183"/>
                <a:gd name="connsiteY21" fmla="*/ 360476 h 1350291"/>
                <a:gd name="connsiteX22" fmla="*/ 1417230 w 1559183"/>
                <a:gd name="connsiteY22" fmla="*/ 310368 h 1350291"/>
                <a:gd name="connsiteX23" fmla="*/ 1444692 w 1559183"/>
                <a:gd name="connsiteY23" fmla="*/ 263997 h 1350291"/>
                <a:gd name="connsiteX24" fmla="*/ 1469236 w 1559183"/>
                <a:gd name="connsiteY24" fmla="*/ 221087 h 1350291"/>
                <a:gd name="connsiteX25" fmla="*/ 1491034 w 1559183"/>
                <a:gd name="connsiteY25" fmla="*/ 181740 h 1350291"/>
                <a:gd name="connsiteX26" fmla="*/ 1509769 w 1559183"/>
                <a:gd name="connsiteY26" fmla="*/ 145302 h 1350291"/>
                <a:gd name="connsiteX27" fmla="*/ 1525749 w 1559183"/>
                <a:gd name="connsiteY27" fmla="*/ 111250 h 1350291"/>
                <a:gd name="connsiteX28" fmla="*/ 1538727 w 1559183"/>
                <a:gd name="connsiteY28" fmla="*/ 79209 h 1350291"/>
                <a:gd name="connsiteX29" fmla="*/ 1548908 w 1559183"/>
                <a:gd name="connsiteY29" fmla="*/ 48826 h 1350291"/>
                <a:gd name="connsiteX30" fmla="*/ 1556147 w 1559183"/>
                <a:gd name="connsiteY30" fmla="*/ 19553 h 1350291"/>
                <a:gd name="connsiteX31" fmla="*/ 1559183 w 1559183"/>
                <a:gd name="connsiteY31" fmla="*/ 0 h 1350291"/>
                <a:gd name="connsiteX32" fmla="*/ 0 w 1559183"/>
                <a:gd name="connsiteY32" fmla="*/ 0 h 13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9183" h="1350291">
                  <a:moveTo>
                    <a:pt x="0" y="0"/>
                  </a:moveTo>
                  <a:lnTo>
                    <a:pt x="779591" y="1350291"/>
                  </a:lnTo>
                  <a:lnTo>
                    <a:pt x="795008" y="1337885"/>
                  </a:lnTo>
                  <a:lnTo>
                    <a:pt x="816739" y="1316979"/>
                  </a:lnTo>
                  <a:lnTo>
                    <a:pt x="837788" y="1292873"/>
                  </a:lnTo>
                  <a:lnTo>
                    <a:pt x="859220" y="1265712"/>
                  </a:lnTo>
                  <a:lnTo>
                    <a:pt x="880720" y="1234846"/>
                  </a:lnTo>
                  <a:lnTo>
                    <a:pt x="902909" y="1200403"/>
                  </a:lnTo>
                  <a:lnTo>
                    <a:pt x="926086" y="1161851"/>
                  </a:lnTo>
                  <a:lnTo>
                    <a:pt x="950974" y="1119141"/>
                  </a:lnTo>
                  <a:lnTo>
                    <a:pt x="977402" y="1072172"/>
                  </a:lnTo>
                  <a:lnTo>
                    <a:pt x="1005641" y="1020869"/>
                  </a:lnTo>
                  <a:lnTo>
                    <a:pt x="1036716" y="964653"/>
                  </a:lnTo>
                  <a:lnTo>
                    <a:pt x="1070457" y="903426"/>
                  </a:lnTo>
                  <a:lnTo>
                    <a:pt x="1107306" y="837210"/>
                  </a:lnTo>
                  <a:lnTo>
                    <a:pt x="1147671" y="765304"/>
                  </a:lnTo>
                  <a:lnTo>
                    <a:pt x="1191795" y="688083"/>
                  </a:lnTo>
                  <a:lnTo>
                    <a:pt x="1236609" y="611259"/>
                  </a:lnTo>
                  <a:lnTo>
                    <a:pt x="1278699" y="540349"/>
                  </a:lnTo>
                  <a:lnTo>
                    <a:pt x="1317619" y="475328"/>
                  </a:lnTo>
                  <a:lnTo>
                    <a:pt x="1353773" y="415495"/>
                  </a:lnTo>
                  <a:lnTo>
                    <a:pt x="1386920" y="360476"/>
                  </a:lnTo>
                  <a:lnTo>
                    <a:pt x="1417230" y="310368"/>
                  </a:lnTo>
                  <a:lnTo>
                    <a:pt x="1444692" y="263997"/>
                  </a:lnTo>
                  <a:lnTo>
                    <a:pt x="1469236" y="221087"/>
                  </a:lnTo>
                  <a:lnTo>
                    <a:pt x="1491034" y="181740"/>
                  </a:lnTo>
                  <a:lnTo>
                    <a:pt x="1509769" y="145302"/>
                  </a:lnTo>
                  <a:lnTo>
                    <a:pt x="1525749" y="111250"/>
                  </a:lnTo>
                  <a:lnTo>
                    <a:pt x="1538727" y="79209"/>
                  </a:lnTo>
                  <a:lnTo>
                    <a:pt x="1548908" y="48826"/>
                  </a:lnTo>
                  <a:lnTo>
                    <a:pt x="1556147" y="19553"/>
                  </a:lnTo>
                  <a:lnTo>
                    <a:pt x="1559183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6B910BD-DCA2-4BDC-8CC6-680D2524598A}"/>
                </a:ext>
              </a:extLst>
            </p:cNvPr>
            <p:cNvSpPr/>
            <p:nvPr/>
          </p:nvSpPr>
          <p:spPr>
            <a:xfrm rot="1800000" flipH="1">
              <a:off x="5655068" y="4437482"/>
              <a:ext cx="1667854" cy="1451823"/>
            </a:xfrm>
            <a:custGeom>
              <a:avLst/>
              <a:gdLst>
                <a:gd name="connsiteX0" fmla="*/ 0 w 1560844"/>
                <a:gd name="connsiteY0" fmla="*/ 0 h 1358673"/>
                <a:gd name="connsiteX1" fmla="*/ 68 w 1560844"/>
                <a:gd name="connsiteY1" fmla="*/ 1392 h 1358673"/>
                <a:gd name="connsiteX2" fmla="*/ 4351 w 1560844"/>
                <a:gd name="connsiteY2" fmla="*/ 29832 h 1358673"/>
                <a:gd name="connsiteX3" fmla="*/ 11284 w 1560844"/>
                <a:gd name="connsiteY3" fmla="*/ 58864 h 1358673"/>
                <a:gd name="connsiteX4" fmla="*/ 21452 w 1560844"/>
                <a:gd name="connsiteY4" fmla="*/ 89065 h 1358673"/>
                <a:gd name="connsiteX5" fmla="*/ 34178 w 1560844"/>
                <a:gd name="connsiteY5" fmla="*/ 121208 h 1358673"/>
                <a:gd name="connsiteX6" fmla="*/ 49837 w 1560844"/>
                <a:gd name="connsiteY6" fmla="*/ 155046 h 1358673"/>
                <a:gd name="connsiteX7" fmla="*/ 68541 w 1560844"/>
                <a:gd name="connsiteY7" fmla="*/ 191577 h 1358673"/>
                <a:gd name="connsiteX8" fmla="*/ 89845 w 1560844"/>
                <a:gd name="connsiteY8" fmla="*/ 230780 h 1358673"/>
                <a:gd name="connsiteX9" fmla="*/ 114337 w 1560844"/>
                <a:gd name="connsiteY9" fmla="*/ 273226 h 1358673"/>
                <a:gd name="connsiteX10" fmla="*/ 141540 w 1560844"/>
                <a:gd name="connsiteY10" fmla="*/ 319342 h 1358673"/>
                <a:gd name="connsiteX11" fmla="*/ 171596 w 1560844"/>
                <a:gd name="connsiteY11" fmla="*/ 369680 h 1358673"/>
                <a:gd name="connsiteX12" fmla="*/ 204232 w 1560844"/>
                <a:gd name="connsiteY12" fmla="*/ 424315 h 1358673"/>
                <a:gd name="connsiteX13" fmla="*/ 240109 w 1560844"/>
                <a:gd name="connsiteY13" fmla="*/ 484095 h 1358673"/>
                <a:gd name="connsiteX14" fmla="*/ 278707 w 1560844"/>
                <a:gd name="connsiteY14" fmla="*/ 548722 h 1358673"/>
                <a:gd name="connsiteX15" fmla="*/ 320314 w 1560844"/>
                <a:gd name="connsiteY15" fmla="*/ 619296 h 1358673"/>
                <a:gd name="connsiteX16" fmla="*/ 364380 w 1560844"/>
                <a:gd name="connsiteY16" fmla="*/ 695970 h 1358673"/>
                <a:gd name="connsiteX17" fmla="*/ 408346 w 1560844"/>
                <a:gd name="connsiteY17" fmla="*/ 772818 h 1358673"/>
                <a:gd name="connsiteX18" fmla="*/ 448178 w 1560844"/>
                <a:gd name="connsiteY18" fmla="*/ 844473 h 1358673"/>
                <a:gd name="connsiteX19" fmla="*/ 484628 w 1560844"/>
                <a:gd name="connsiteY19" fmla="*/ 910433 h 1358673"/>
                <a:gd name="connsiteX20" fmla="*/ 517908 w 1560844"/>
                <a:gd name="connsiteY20" fmla="*/ 971521 h 1358673"/>
                <a:gd name="connsiteX21" fmla="*/ 548669 w 1560844"/>
                <a:gd name="connsiteY21" fmla="*/ 1027413 h 1358673"/>
                <a:gd name="connsiteX22" fmla="*/ 576678 w 1560844"/>
                <a:gd name="connsiteY22" fmla="*/ 1078907 h 1358673"/>
                <a:gd name="connsiteX23" fmla="*/ 602856 w 1560844"/>
                <a:gd name="connsiteY23" fmla="*/ 1125601 h 1358673"/>
                <a:gd name="connsiteX24" fmla="*/ 627073 w 1560844"/>
                <a:gd name="connsiteY24" fmla="*/ 1168125 h 1358673"/>
                <a:gd name="connsiteX25" fmla="*/ 650151 w 1560844"/>
                <a:gd name="connsiteY25" fmla="*/ 1206245 h 1358673"/>
                <a:gd name="connsiteX26" fmla="*/ 672130 w 1560844"/>
                <a:gd name="connsiteY26" fmla="*/ 1240690 h 1358673"/>
                <a:gd name="connsiteX27" fmla="*/ 693559 w 1560844"/>
                <a:gd name="connsiteY27" fmla="*/ 1271309 h 1358673"/>
                <a:gd name="connsiteX28" fmla="*/ 714578 w 1560844"/>
                <a:gd name="connsiteY28" fmla="*/ 1298651 h 1358673"/>
                <a:gd name="connsiteX29" fmla="*/ 735566 w 1560844"/>
                <a:gd name="connsiteY29" fmla="*/ 1322464 h 1358673"/>
                <a:gd name="connsiteX30" fmla="*/ 757209 w 1560844"/>
                <a:gd name="connsiteY30" fmla="*/ 1343146 h 1358673"/>
                <a:gd name="connsiteX31" fmla="*/ 776414 w 1560844"/>
                <a:gd name="connsiteY31" fmla="*/ 1358673 h 1358673"/>
                <a:gd name="connsiteX32" fmla="*/ 1560844 w 1560844"/>
                <a:gd name="connsiteY32" fmla="*/ 0 h 1358673"/>
                <a:gd name="connsiteX33" fmla="*/ 0 w 1560844"/>
                <a:gd name="connsiteY33" fmla="*/ 0 h 135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0844" h="1358673">
                  <a:moveTo>
                    <a:pt x="0" y="0"/>
                  </a:moveTo>
                  <a:lnTo>
                    <a:pt x="68" y="1392"/>
                  </a:lnTo>
                  <a:lnTo>
                    <a:pt x="4351" y="29832"/>
                  </a:lnTo>
                  <a:lnTo>
                    <a:pt x="11284" y="58864"/>
                  </a:lnTo>
                  <a:lnTo>
                    <a:pt x="21452" y="89065"/>
                  </a:lnTo>
                  <a:lnTo>
                    <a:pt x="34178" y="121208"/>
                  </a:lnTo>
                  <a:lnTo>
                    <a:pt x="49837" y="155046"/>
                  </a:lnTo>
                  <a:lnTo>
                    <a:pt x="68541" y="191577"/>
                  </a:lnTo>
                  <a:lnTo>
                    <a:pt x="89845" y="230780"/>
                  </a:lnTo>
                  <a:lnTo>
                    <a:pt x="114337" y="273226"/>
                  </a:lnTo>
                  <a:lnTo>
                    <a:pt x="141540" y="319342"/>
                  </a:lnTo>
                  <a:lnTo>
                    <a:pt x="171596" y="369680"/>
                  </a:lnTo>
                  <a:lnTo>
                    <a:pt x="204232" y="424315"/>
                  </a:lnTo>
                  <a:lnTo>
                    <a:pt x="240109" y="484095"/>
                  </a:lnTo>
                  <a:lnTo>
                    <a:pt x="278707" y="548722"/>
                  </a:lnTo>
                  <a:lnTo>
                    <a:pt x="320314" y="619296"/>
                  </a:lnTo>
                  <a:lnTo>
                    <a:pt x="364380" y="695970"/>
                  </a:lnTo>
                  <a:lnTo>
                    <a:pt x="408346" y="772818"/>
                  </a:lnTo>
                  <a:lnTo>
                    <a:pt x="448178" y="844473"/>
                  </a:lnTo>
                  <a:lnTo>
                    <a:pt x="484628" y="910433"/>
                  </a:lnTo>
                  <a:lnTo>
                    <a:pt x="517908" y="971521"/>
                  </a:lnTo>
                  <a:lnTo>
                    <a:pt x="548669" y="1027413"/>
                  </a:lnTo>
                  <a:lnTo>
                    <a:pt x="576678" y="1078907"/>
                  </a:lnTo>
                  <a:lnTo>
                    <a:pt x="602856" y="1125601"/>
                  </a:lnTo>
                  <a:lnTo>
                    <a:pt x="627073" y="1168125"/>
                  </a:lnTo>
                  <a:lnTo>
                    <a:pt x="650151" y="1206245"/>
                  </a:lnTo>
                  <a:lnTo>
                    <a:pt x="672130" y="1240690"/>
                  </a:lnTo>
                  <a:lnTo>
                    <a:pt x="693559" y="1271309"/>
                  </a:lnTo>
                  <a:lnTo>
                    <a:pt x="714578" y="1298651"/>
                  </a:lnTo>
                  <a:lnTo>
                    <a:pt x="735566" y="1322464"/>
                  </a:lnTo>
                  <a:lnTo>
                    <a:pt x="757209" y="1343146"/>
                  </a:lnTo>
                  <a:lnTo>
                    <a:pt x="776414" y="1358673"/>
                  </a:lnTo>
                  <a:lnTo>
                    <a:pt x="1560844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B64E4B9-4F0C-42C7-B5ED-016C34DEC5FA}"/>
                </a:ext>
              </a:extLst>
            </p:cNvPr>
            <p:cNvSpPr/>
            <p:nvPr/>
          </p:nvSpPr>
          <p:spPr>
            <a:xfrm rot="1800000" flipH="1">
              <a:off x="5663881" y="2611260"/>
              <a:ext cx="1672137" cy="1488218"/>
            </a:xfrm>
            <a:custGeom>
              <a:avLst/>
              <a:gdLst>
                <a:gd name="connsiteX0" fmla="*/ 0 w 1564853"/>
                <a:gd name="connsiteY0" fmla="*/ 41002 h 1392732"/>
                <a:gd name="connsiteX1" fmla="*/ 780422 w 1564853"/>
                <a:gd name="connsiteY1" fmla="*/ 1392732 h 1392732"/>
                <a:gd name="connsiteX2" fmla="*/ 1564853 w 1564853"/>
                <a:gd name="connsiteY2" fmla="*/ 34058 h 1392732"/>
                <a:gd name="connsiteX3" fmla="*/ 1541804 w 1564853"/>
                <a:gd name="connsiteY3" fmla="*/ 25189 h 1392732"/>
                <a:gd name="connsiteX4" fmla="*/ 1513071 w 1564853"/>
                <a:gd name="connsiteY4" fmla="*/ 16787 h 1392732"/>
                <a:gd name="connsiteX5" fmla="*/ 1481954 w 1564853"/>
                <a:gd name="connsiteY5" fmla="*/ 10518 h 1392732"/>
                <a:gd name="connsiteX6" fmla="*/ 1447766 w 1564853"/>
                <a:gd name="connsiteY6" fmla="*/ 5986 h 1392732"/>
                <a:gd name="connsiteX7" fmla="*/ 1410535 w 1564853"/>
                <a:gd name="connsiteY7" fmla="*/ 2738 h 1392732"/>
                <a:gd name="connsiteX8" fmla="*/ 1369715 w 1564853"/>
                <a:gd name="connsiteY8" fmla="*/ 927 h 1392732"/>
                <a:gd name="connsiteX9" fmla="*/ 1325162 w 1564853"/>
                <a:gd name="connsiteY9" fmla="*/ 0 h 1392732"/>
                <a:gd name="connsiteX10" fmla="*/ 1276229 w 1564853"/>
                <a:gd name="connsiteY10" fmla="*/ 288 h 1392732"/>
                <a:gd name="connsiteX11" fmla="*/ 1222701 w 1564853"/>
                <a:gd name="connsiteY11" fmla="*/ 965 h 1392732"/>
                <a:gd name="connsiteX12" fmla="*/ 1164101 w 1564853"/>
                <a:gd name="connsiteY12" fmla="*/ 2457 h 1392732"/>
                <a:gd name="connsiteX13" fmla="*/ 1100317 w 1564853"/>
                <a:gd name="connsiteY13" fmla="*/ 3762 h 1392732"/>
                <a:gd name="connsiteX14" fmla="*/ 1030773 w 1564853"/>
                <a:gd name="connsiteY14" fmla="*/ 5484 h 1392732"/>
                <a:gd name="connsiteX15" fmla="*/ 955425 w 1564853"/>
                <a:gd name="connsiteY15" fmla="*/ 6898 h 1392732"/>
                <a:gd name="connsiteX16" fmla="*/ 873454 w 1564853"/>
                <a:gd name="connsiteY16" fmla="*/ 8230 h 1392732"/>
                <a:gd name="connsiteX17" fmla="*/ 784918 w 1564853"/>
                <a:gd name="connsiteY17" fmla="*/ 8578 h 1392732"/>
                <a:gd name="connsiteX18" fmla="*/ 696484 w 1564853"/>
                <a:gd name="connsiteY18" fmla="*/ 8753 h 1392732"/>
                <a:gd name="connsiteX19" fmla="*/ 614561 w 1564853"/>
                <a:gd name="connsiteY19" fmla="*/ 8007 h 1392732"/>
                <a:gd name="connsiteX20" fmla="*/ 539193 w 1564853"/>
                <a:gd name="connsiteY20" fmla="*/ 7070 h 1392732"/>
                <a:gd name="connsiteX21" fmla="*/ 469483 w 1564853"/>
                <a:gd name="connsiteY21" fmla="*/ 5888 h 1392732"/>
                <a:gd name="connsiteX22" fmla="*/ 405951 w 1564853"/>
                <a:gd name="connsiteY22" fmla="*/ 4766 h 1392732"/>
                <a:gd name="connsiteX23" fmla="*/ 347330 w 1564853"/>
                <a:gd name="connsiteY23" fmla="*/ 3906 h 1392732"/>
                <a:gd name="connsiteX24" fmla="*/ 293790 w 1564853"/>
                <a:gd name="connsiteY24" fmla="*/ 3406 h 1392732"/>
                <a:gd name="connsiteX25" fmla="*/ 244957 w 1564853"/>
                <a:gd name="connsiteY25" fmla="*/ 3519 h 1392732"/>
                <a:gd name="connsiteX26" fmla="*/ 200081 w 1564853"/>
                <a:gd name="connsiteY26" fmla="*/ 4746 h 1392732"/>
                <a:gd name="connsiteX27" fmla="*/ 159193 w 1564853"/>
                <a:gd name="connsiteY27" fmla="*/ 6638 h 1392732"/>
                <a:gd name="connsiteX28" fmla="*/ 122232 w 1564853"/>
                <a:gd name="connsiteY28" fmla="*/ 10096 h 1392732"/>
                <a:gd name="connsiteX29" fmla="*/ 87859 w 1564853"/>
                <a:gd name="connsiteY29" fmla="*/ 15046 h 1392732"/>
                <a:gd name="connsiteX30" fmla="*/ 56621 w 1564853"/>
                <a:gd name="connsiteY30" fmla="*/ 21341 h 1392732"/>
                <a:gd name="connsiteX31" fmla="*/ 28011 w 1564853"/>
                <a:gd name="connsiteY31" fmla="*/ 29854 h 1392732"/>
                <a:gd name="connsiteX32" fmla="*/ 1240 w 1564853"/>
                <a:gd name="connsiteY32" fmla="*/ 40364 h 1392732"/>
                <a:gd name="connsiteX33" fmla="*/ 0 w 1564853"/>
                <a:gd name="connsiteY33" fmla="*/ 41002 h 13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4853" h="1392732">
                  <a:moveTo>
                    <a:pt x="0" y="41002"/>
                  </a:moveTo>
                  <a:lnTo>
                    <a:pt x="780422" y="1392732"/>
                  </a:lnTo>
                  <a:lnTo>
                    <a:pt x="1564853" y="34058"/>
                  </a:lnTo>
                  <a:lnTo>
                    <a:pt x="1541804" y="25189"/>
                  </a:lnTo>
                  <a:lnTo>
                    <a:pt x="1513071" y="16787"/>
                  </a:lnTo>
                  <a:lnTo>
                    <a:pt x="1481954" y="10518"/>
                  </a:lnTo>
                  <a:lnTo>
                    <a:pt x="1447766" y="5986"/>
                  </a:lnTo>
                  <a:lnTo>
                    <a:pt x="1410535" y="2738"/>
                  </a:lnTo>
                  <a:lnTo>
                    <a:pt x="1369715" y="927"/>
                  </a:lnTo>
                  <a:lnTo>
                    <a:pt x="1325162" y="0"/>
                  </a:lnTo>
                  <a:lnTo>
                    <a:pt x="1276229" y="288"/>
                  </a:lnTo>
                  <a:lnTo>
                    <a:pt x="1222701" y="965"/>
                  </a:lnTo>
                  <a:lnTo>
                    <a:pt x="1164101" y="2457"/>
                  </a:lnTo>
                  <a:lnTo>
                    <a:pt x="1100317" y="3762"/>
                  </a:lnTo>
                  <a:lnTo>
                    <a:pt x="1030773" y="5484"/>
                  </a:lnTo>
                  <a:lnTo>
                    <a:pt x="955425" y="6898"/>
                  </a:lnTo>
                  <a:lnTo>
                    <a:pt x="873454" y="8230"/>
                  </a:lnTo>
                  <a:lnTo>
                    <a:pt x="784918" y="8578"/>
                  </a:lnTo>
                  <a:lnTo>
                    <a:pt x="696484" y="8753"/>
                  </a:lnTo>
                  <a:lnTo>
                    <a:pt x="614561" y="8007"/>
                  </a:lnTo>
                  <a:lnTo>
                    <a:pt x="539193" y="7070"/>
                  </a:lnTo>
                  <a:lnTo>
                    <a:pt x="469483" y="5888"/>
                  </a:lnTo>
                  <a:lnTo>
                    <a:pt x="405951" y="4766"/>
                  </a:lnTo>
                  <a:lnTo>
                    <a:pt x="347330" y="3906"/>
                  </a:lnTo>
                  <a:lnTo>
                    <a:pt x="293790" y="3406"/>
                  </a:lnTo>
                  <a:lnTo>
                    <a:pt x="244957" y="3519"/>
                  </a:lnTo>
                  <a:lnTo>
                    <a:pt x="200081" y="4746"/>
                  </a:lnTo>
                  <a:lnTo>
                    <a:pt x="159193" y="6638"/>
                  </a:lnTo>
                  <a:lnTo>
                    <a:pt x="122232" y="10096"/>
                  </a:lnTo>
                  <a:lnTo>
                    <a:pt x="87859" y="15046"/>
                  </a:lnTo>
                  <a:lnTo>
                    <a:pt x="56621" y="21341"/>
                  </a:lnTo>
                  <a:lnTo>
                    <a:pt x="28011" y="29854"/>
                  </a:lnTo>
                  <a:lnTo>
                    <a:pt x="1240" y="40364"/>
                  </a:lnTo>
                  <a:lnTo>
                    <a:pt x="0" y="4100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C5A7D99-8FA6-4E56-91A6-525D7E30FAF8}"/>
                </a:ext>
              </a:extLst>
            </p:cNvPr>
            <p:cNvSpPr/>
            <p:nvPr/>
          </p:nvSpPr>
          <p:spPr>
            <a:xfrm rot="1800000" flipH="1">
              <a:off x="6412612" y="3129620"/>
              <a:ext cx="1666079" cy="1442869"/>
            </a:xfrm>
            <a:custGeom>
              <a:avLst/>
              <a:gdLst>
                <a:gd name="connsiteX0" fmla="*/ 608208 w 1559183"/>
                <a:gd name="connsiteY0" fmla="*/ 231151 h 1350293"/>
                <a:gd name="connsiteX1" fmla="*/ 581781 w 1559183"/>
                <a:gd name="connsiteY1" fmla="*/ 278119 h 1350293"/>
                <a:gd name="connsiteX2" fmla="*/ 553541 w 1559183"/>
                <a:gd name="connsiteY2" fmla="*/ 329423 h 1350293"/>
                <a:gd name="connsiteX3" fmla="*/ 522466 w 1559183"/>
                <a:gd name="connsiteY3" fmla="*/ 385637 h 1350293"/>
                <a:gd name="connsiteX4" fmla="*/ 488727 w 1559183"/>
                <a:gd name="connsiteY4" fmla="*/ 446865 h 1350293"/>
                <a:gd name="connsiteX5" fmla="*/ 451877 w 1559183"/>
                <a:gd name="connsiteY5" fmla="*/ 513081 h 1350293"/>
                <a:gd name="connsiteX6" fmla="*/ 411512 w 1559183"/>
                <a:gd name="connsiteY6" fmla="*/ 584987 h 1350293"/>
                <a:gd name="connsiteX7" fmla="*/ 367388 w 1559183"/>
                <a:gd name="connsiteY7" fmla="*/ 662208 h 1350293"/>
                <a:gd name="connsiteX8" fmla="*/ 322574 w 1559183"/>
                <a:gd name="connsiteY8" fmla="*/ 739032 h 1350293"/>
                <a:gd name="connsiteX9" fmla="*/ 280484 w 1559183"/>
                <a:gd name="connsiteY9" fmla="*/ 809942 h 1350293"/>
                <a:gd name="connsiteX10" fmla="*/ 241564 w 1559183"/>
                <a:gd name="connsiteY10" fmla="*/ 874963 h 1350293"/>
                <a:gd name="connsiteX11" fmla="*/ 205409 w 1559183"/>
                <a:gd name="connsiteY11" fmla="*/ 934796 h 1350293"/>
                <a:gd name="connsiteX12" fmla="*/ 172263 w 1559183"/>
                <a:gd name="connsiteY12" fmla="*/ 989816 h 1350293"/>
                <a:gd name="connsiteX13" fmla="*/ 141953 w 1559183"/>
                <a:gd name="connsiteY13" fmla="*/ 1039923 h 1350293"/>
                <a:gd name="connsiteX14" fmla="*/ 114491 w 1559183"/>
                <a:gd name="connsiteY14" fmla="*/ 1086295 h 1350293"/>
                <a:gd name="connsiteX15" fmla="*/ 89947 w 1559183"/>
                <a:gd name="connsiteY15" fmla="*/ 1129204 h 1350293"/>
                <a:gd name="connsiteX16" fmla="*/ 68149 w 1559183"/>
                <a:gd name="connsiteY16" fmla="*/ 1168553 h 1350293"/>
                <a:gd name="connsiteX17" fmla="*/ 49413 w 1559183"/>
                <a:gd name="connsiteY17" fmla="*/ 1204989 h 1350293"/>
                <a:gd name="connsiteX18" fmla="*/ 33434 w 1559183"/>
                <a:gd name="connsiteY18" fmla="*/ 1239042 h 1350293"/>
                <a:gd name="connsiteX19" fmla="*/ 20455 w 1559183"/>
                <a:gd name="connsiteY19" fmla="*/ 1271083 h 1350293"/>
                <a:gd name="connsiteX20" fmla="*/ 10276 w 1559183"/>
                <a:gd name="connsiteY20" fmla="*/ 1301465 h 1350293"/>
                <a:gd name="connsiteX21" fmla="*/ 3036 w 1559183"/>
                <a:gd name="connsiteY21" fmla="*/ 1330738 h 1350293"/>
                <a:gd name="connsiteX22" fmla="*/ 0 w 1559183"/>
                <a:gd name="connsiteY22" fmla="*/ 1350293 h 1350293"/>
                <a:gd name="connsiteX23" fmla="*/ 1559183 w 1559183"/>
                <a:gd name="connsiteY23" fmla="*/ 1350293 h 1350293"/>
                <a:gd name="connsiteX24" fmla="*/ 779591 w 1559183"/>
                <a:gd name="connsiteY24" fmla="*/ 0 h 1350293"/>
                <a:gd name="connsiteX25" fmla="*/ 764175 w 1559183"/>
                <a:gd name="connsiteY25" fmla="*/ 12406 h 1350293"/>
                <a:gd name="connsiteX26" fmla="*/ 742444 w 1559183"/>
                <a:gd name="connsiteY26" fmla="*/ 33312 h 1350293"/>
                <a:gd name="connsiteX27" fmla="*/ 721394 w 1559183"/>
                <a:gd name="connsiteY27" fmla="*/ 57419 h 1350293"/>
                <a:gd name="connsiteX28" fmla="*/ 699962 w 1559183"/>
                <a:gd name="connsiteY28" fmla="*/ 84580 h 1350293"/>
                <a:gd name="connsiteX29" fmla="*/ 678461 w 1559183"/>
                <a:gd name="connsiteY29" fmla="*/ 115445 h 1350293"/>
                <a:gd name="connsiteX30" fmla="*/ 656275 w 1559183"/>
                <a:gd name="connsiteY30" fmla="*/ 149889 h 1350293"/>
                <a:gd name="connsiteX31" fmla="*/ 633097 w 1559183"/>
                <a:gd name="connsiteY31" fmla="*/ 188440 h 1350293"/>
                <a:gd name="connsiteX32" fmla="*/ 608208 w 1559183"/>
                <a:gd name="connsiteY32" fmla="*/ 231151 h 135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9183" h="1350293">
                  <a:moveTo>
                    <a:pt x="608208" y="231151"/>
                  </a:moveTo>
                  <a:lnTo>
                    <a:pt x="581781" y="278119"/>
                  </a:lnTo>
                  <a:lnTo>
                    <a:pt x="553541" y="329423"/>
                  </a:lnTo>
                  <a:lnTo>
                    <a:pt x="522466" y="385637"/>
                  </a:lnTo>
                  <a:lnTo>
                    <a:pt x="488727" y="446865"/>
                  </a:lnTo>
                  <a:lnTo>
                    <a:pt x="451877" y="513081"/>
                  </a:lnTo>
                  <a:lnTo>
                    <a:pt x="411512" y="584987"/>
                  </a:lnTo>
                  <a:lnTo>
                    <a:pt x="367388" y="662208"/>
                  </a:lnTo>
                  <a:lnTo>
                    <a:pt x="322574" y="739032"/>
                  </a:lnTo>
                  <a:lnTo>
                    <a:pt x="280484" y="809942"/>
                  </a:lnTo>
                  <a:lnTo>
                    <a:pt x="241564" y="874963"/>
                  </a:lnTo>
                  <a:lnTo>
                    <a:pt x="205409" y="934796"/>
                  </a:lnTo>
                  <a:lnTo>
                    <a:pt x="172263" y="989816"/>
                  </a:lnTo>
                  <a:lnTo>
                    <a:pt x="141953" y="1039923"/>
                  </a:lnTo>
                  <a:lnTo>
                    <a:pt x="114491" y="1086295"/>
                  </a:lnTo>
                  <a:lnTo>
                    <a:pt x="89947" y="1129204"/>
                  </a:lnTo>
                  <a:lnTo>
                    <a:pt x="68149" y="1168553"/>
                  </a:lnTo>
                  <a:lnTo>
                    <a:pt x="49413" y="1204989"/>
                  </a:lnTo>
                  <a:lnTo>
                    <a:pt x="33434" y="1239042"/>
                  </a:lnTo>
                  <a:lnTo>
                    <a:pt x="20455" y="1271083"/>
                  </a:lnTo>
                  <a:lnTo>
                    <a:pt x="10276" y="1301465"/>
                  </a:lnTo>
                  <a:lnTo>
                    <a:pt x="3036" y="1330738"/>
                  </a:lnTo>
                  <a:lnTo>
                    <a:pt x="0" y="1350293"/>
                  </a:lnTo>
                  <a:lnTo>
                    <a:pt x="1559183" y="1350293"/>
                  </a:lnTo>
                  <a:lnTo>
                    <a:pt x="779591" y="0"/>
                  </a:lnTo>
                  <a:lnTo>
                    <a:pt x="764175" y="12406"/>
                  </a:lnTo>
                  <a:lnTo>
                    <a:pt x="742444" y="33312"/>
                  </a:lnTo>
                  <a:lnTo>
                    <a:pt x="721394" y="57419"/>
                  </a:lnTo>
                  <a:lnTo>
                    <a:pt x="699962" y="84580"/>
                  </a:lnTo>
                  <a:lnTo>
                    <a:pt x="678461" y="115445"/>
                  </a:lnTo>
                  <a:lnTo>
                    <a:pt x="656275" y="149889"/>
                  </a:lnTo>
                  <a:lnTo>
                    <a:pt x="633097" y="188440"/>
                  </a:lnTo>
                  <a:lnTo>
                    <a:pt x="608208" y="2311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C21A280-D31E-4D1F-B56C-4D28F7FC1680}"/>
                </a:ext>
              </a:extLst>
            </p:cNvPr>
            <p:cNvSpPr/>
            <p:nvPr/>
          </p:nvSpPr>
          <p:spPr>
            <a:xfrm rot="10800000" flipV="1">
              <a:off x="5157327" y="3004276"/>
              <a:ext cx="1877348" cy="2110074"/>
            </a:xfrm>
            <a:custGeom>
              <a:avLst/>
              <a:gdLst>
                <a:gd name="connsiteX0" fmla="*/ 1445618 w 2890837"/>
                <a:gd name="connsiteY0" fmla="*/ 0 h 3249205"/>
                <a:gd name="connsiteX1" fmla="*/ 1473092 w 2890837"/>
                <a:gd name="connsiteY1" fmla="*/ 1417 h 3249205"/>
                <a:gd name="connsiteX2" fmla="*/ 1501364 w 2890837"/>
                <a:gd name="connsiteY2" fmla="*/ 5872 h 3249205"/>
                <a:gd name="connsiteX3" fmla="*/ 1530431 w 2890837"/>
                <a:gd name="connsiteY3" fmla="*/ 12958 h 3249205"/>
                <a:gd name="connsiteX4" fmla="*/ 1560494 w 2890837"/>
                <a:gd name="connsiteY4" fmla="*/ 23081 h 3249205"/>
                <a:gd name="connsiteX5" fmla="*/ 1592350 w 2890837"/>
                <a:gd name="connsiteY5" fmla="*/ 36242 h 3249205"/>
                <a:gd name="connsiteX6" fmla="*/ 1626195 w 2890837"/>
                <a:gd name="connsiteY6" fmla="*/ 52034 h 3249205"/>
                <a:gd name="connsiteX7" fmla="*/ 1662430 w 2890837"/>
                <a:gd name="connsiteY7" fmla="*/ 70864 h 3249205"/>
                <a:gd name="connsiteX8" fmla="*/ 1701453 w 2890837"/>
                <a:gd name="connsiteY8" fmla="*/ 92325 h 3249205"/>
                <a:gd name="connsiteX9" fmla="*/ 1743660 w 2890837"/>
                <a:gd name="connsiteY9" fmla="*/ 117027 h 3249205"/>
                <a:gd name="connsiteX10" fmla="*/ 1789651 w 2890837"/>
                <a:gd name="connsiteY10" fmla="*/ 144360 h 3249205"/>
                <a:gd name="connsiteX11" fmla="*/ 1839624 w 2890837"/>
                <a:gd name="connsiteY11" fmla="*/ 174932 h 3249205"/>
                <a:gd name="connsiteX12" fmla="*/ 1894175 w 2890837"/>
                <a:gd name="connsiteY12" fmla="*/ 207935 h 3249205"/>
                <a:gd name="connsiteX13" fmla="*/ 1953505 w 2890837"/>
                <a:gd name="connsiteY13" fmla="*/ 244176 h 3249205"/>
                <a:gd name="connsiteX14" fmla="*/ 2018011 w 2890837"/>
                <a:gd name="connsiteY14" fmla="*/ 283050 h 3249205"/>
                <a:gd name="connsiteX15" fmla="*/ 2088291 w 2890837"/>
                <a:gd name="connsiteY15" fmla="*/ 325164 h 3249205"/>
                <a:gd name="connsiteX16" fmla="*/ 2164743 w 2890837"/>
                <a:gd name="connsiteY16" fmla="*/ 369706 h 3249205"/>
                <a:gd name="connsiteX17" fmla="*/ 2241195 w 2890837"/>
                <a:gd name="connsiteY17" fmla="*/ 414047 h 3249205"/>
                <a:gd name="connsiteX18" fmla="*/ 2312470 w 2890837"/>
                <a:gd name="connsiteY18" fmla="*/ 454338 h 3249205"/>
                <a:gd name="connsiteX19" fmla="*/ 2378171 w 2890837"/>
                <a:gd name="connsiteY19" fmla="*/ 491187 h 3249205"/>
                <a:gd name="connsiteX20" fmla="*/ 2439094 w 2890837"/>
                <a:gd name="connsiteY20" fmla="*/ 524999 h 3249205"/>
                <a:gd name="connsiteX21" fmla="*/ 2494641 w 2890837"/>
                <a:gd name="connsiteY21" fmla="*/ 555775 h 3249205"/>
                <a:gd name="connsiteX22" fmla="*/ 2545808 w 2890837"/>
                <a:gd name="connsiteY22" fmla="*/ 584323 h 3249205"/>
                <a:gd name="connsiteX23" fmla="*/ 2592396 w 2890837"/>
                <a:gd name="connsiteY23" fmla="*/ 610643 h 3249205"/>
                <a:gd name="connsiteX24" fmla="*/ 2634604 w 2890837"/>
                <a:gd name="connsiteY24" fmla="*/ 635142 h 3249205"/>
                <a:gd name="connsiteX25" fmla="*/ 2672830 w 2890837"/>
                <a:gd name="connsiteY25" fmla="*/ 658628 h 3249205"/>
                <a:gd name="connsiteX26" fmla="*/ 2707273 w 2890837"/>
                <a:gd name="connsiteY26" fmla="*/ 680697 h 3249205"/>
                <a:gd name="connsiteX27" fmla="*/ 2737535 w 2890837"/>
                <a:gd name="connsiteY27" fmla="*/ 702159 h 3249205"/>
                <a:gd name="connsiteX28" fmla="*/ 2764811 w 2890837"/>
                <a:gd name="connsiteY28" fmla="*/ 723620 h 3249205"/>
                <a:gd name="connsiteX29" fmla="*/ 2788702 w 2890837"/>
                <a:gd name="connsiteY29" fmla="*/ 744677 h 3249205"/>
                <a:gd name="connsiteX30" fmla="*/ 2809209 w 2890837"/>
                <a:gd name="connsiteY30" fmla="*/ 766341 h 3249205"/>
                <a:gd name="connsiteX31" fmla="*/ 2827127 w 2890837"/>
                <a:gd name="connsiteY31" fmla="*/ 788815 h 3249205"/>
                <a:gd name="connsiteX32" fmla="*/ 2842258 w 2890837"/>
                <a:gd name="connsiteY32" fmla="*/ 812301 h 3249205"/>
                <a:gd name="connsiteX33" fmla="*/ 2854801 w 2890837"/>
                <a:gd name="connsiteY33" fmla="*/ 837205 h 3249205"/>
                <a:gd name="connsiteX34" fmla="*/ 2865154 w 2890837"/>
                <a:gd name="connsiteY34" fmla="*/ 863931 h 3249205"/>
                <a:gd name="connsiteX35" fmla="*/ 2873516 w 2890837"/>
                <a:gd name="connsiteY35" fmla="*/ 892884 h 3249205"/>
                <a:gd name="connsiteX36" fmla="*/ 2879688 w 2890837"/>
                <a:gd name="connsiteY36" fmla="*/ 924266 h 3249205"/>
                <a:gd name="connsiteX37" fmla="*/ 2884665 w 2890837"/>
                <a:gd name="connsiteY37" fmla="*/ 958483 h 3249205"/>
                <a:gd name="connsiteX38" fmla="*/ 2887850 w 2890837"/>
                <a:gd name="connsiteY38" fmla="*/ 995940 h 3249205"/>
                <a:gd name="connsiteX39" fmla="*/ 2889842 w 2890837"/>
                <a:gd name="connsiteY39" fmla="*/ 1036838 h 3249205"/>
                <a:gd name="connsiteX40" fmla="*/ 2890638 w 2890837"/>
                <a:gd name="connsiteY40" fmla="*/ 1081786 h 3249205"/>
                <a:gd name="connsiteX41" fmla="*/ 2890837 w 2890837"/>
                <a:gd name="connsiteY41" fmla="*/ 1131188 h 3249205"/>
                <a:gd name="connsiteX42" fmla="*/ 2890240 w 2890837"/>
                <a:gd name="connsiteY42" fmla="*/ 1185045 h 3249205"/>
                <a:gd name="connsiteX43" fmla="*/ 2889045 w 2890837"/>
                <a:gd name="connsiteY43" fmla="*/ 1243558 h 3249205"/>
                <a:gd name="connsiteX44" fmla="*/ 2887850 w 2890837"/>
                <a:gd name="connsiteY44" fmla="*/ 1307740 h 3249205"/>
                <a:gd name="connsiteX45" fmla="*/ 2886457 w 2890837"/>
                <a:gd name="connsiteY45" fmla="*/ 1377592 h 3249205"/>
                <a:gd name="connsiteX46" fmla="*/ 2885262 w 2890837"/>
                <a:gd name="connsiteY46" fmla="*/ 1453315 h 3249205"/>
                <a:gd name="connsiteX47" fmla="*/ 2884267 w 2890837"/>
                <a:gd name="connsiteY47" fmla="*/ 1535719 h 3249205"/>
                <a:gd name="connsiteX48" fmla="*/ 2883869 w 2890837"/>
                <a:gd name="connsiteY48" fmla="*/ 1624603 h 3249205"/>
                <a:gd name="connsiteX49" fmla="*/ 2884267 w 2890837"/>
                <a:gd name="connsiteY49" fmla="*/ 1713486 h 3249205"/>
                <a:gd name="connsiteX50" fmla="*/ 2885262 w 2890837"/>
                <a:gd name="connsiteY50" fmla="*/ 1795891 h 3249205"/>
                <a:gd name="connsiteX51" fmla="*/ 2886457 w 2890837"/>
                <a:gd name="connsiteY51" fmla="*/ 1871614 h 3249205"/>
                <a:gd name="connsiteX52" fmla="*/ 2887850 w 2890837"/>
                <a:gd name="connsiteY52" fmla="*/ 1941465 h 3249205"/>
                <a:gd name="connsiteX53" fmla="*/ 2889045 w 2890837"/>
                <a:gd name="connsiteY53" fmla="*/ 2005647 h 3249205"/>
                <a:gd name="connsiteX54" fmla="*/ 2890240 w 2890837"/>
                <a:gd name="connsiteY54" fmla="*/ 2064161 h 3249205"/>
                <a:gd name="connsiteX55" fmla="*/ 2890837 w 2890837"/>
                <a:gd name="connsiteY55" fmla="*/ 2118017 h 3249205"/>
                <a:gd name="connsiteX56" fmla="*/ 2890638 w 2890837"/>
                <a:gd name="connsiteY56" fmla="*/ 2167419 h 3249205"/>
                <a:gd name="connsiteX57" fmla="*/ 2889842 w 2890837"/>
                <a:gd name="connsiteY57" fmla="*/ 2212367 h 3249205"/>
                <a:gd name="connsiteX58" fmla="*/ 2887850 w 2890837"/>
                <a:gd name="connsiteY58" fmla="*/ 2253265 h 3249205"/>
                <a:gd name="connsiteX59" fmla="*/ 2884665 w 2890837"/>
                <a:gd name="connsiteY59" fmla="*/ 2290722 h 3249205"/>
                <a:gd name="connsiteX60" fmla="*/ 2879887 w 2890837"/>
                <a:gd name="connsiteY60" fmla="*/ 2324939 h 3249205"/>
                <a:gd name="connsiteX61" fmla="*/ 2873516 w 2890837"/>
                <a:gd name="connsiteY61" fmla="*/ 2356322 h 3249205"/>
                <a:gd name="connsiteX62" fmla="*/ 2865154 w 2890837"/>
                <a:gd name="connsiteY62" fmla="*/ 2385275 h 3249205"/>
                <a:gd name="connsiteX63" fmla="*/ 2854801 w 2890837"/>
                <a:gd name="connsiteY63" fmla="*/ 2412000 h 3249205"/>
                <a:gd name="connsiteX64" fmla="*/ 2842258 w 2890837"/>
                <a:gd name="connsiteY64" fmla="*/ 2436904 h 3249205"/>
                <a:gd name="connsiteX65" fmla="*/ 2827127 w 2890837"/>
                <a:gd name="connsiteY65" fmla="*/ 2460390 h 3249205"/>
                <a:gd name="connsiteX66" fmla="*/ 2809209 w 2890837"/>
                <a:gd name="connsiteY66" fmla="*/ 2482864 h 3249205"/>
                <a:gd name="connsiteX67" fmla="*/ 2788702 w 2890837"/>
                <a:gd name="connsiteY67" fmla="*/ 2504528 h 3249205"/>
                <a:gd name="connsiteX68" fmla="*/ 2764811 w 2890837"/>
                <a:gd name="connsiteY68" fmla="*/ 2525585 h 3249205"/>
                <a:gd name="connsiteX69" fmla="*/ 2737734 w 2890837"/>
                <a:gd name="connsiteY69" fmla="*/ 2547046 h 3249205"/>
                <a:gd name="connsiteX70" fmla="*/ 2707273 w 2890837"/>
                <a:gd name="connsiteY70" fmla="*/ 2568508 h 3249205"/>
                <a:gd name="connsiteX71" fmla="*/ 2672830 w 2890837"/>
                <a:gd name="connsiteY71" fmla="*/ 2590779 h 3249205"/>
                <a:gd name="connsiteX72" fmla="*/ 2634803 w 2890837"/>
                <a:gd name="connsiteY72" fmla="*/ 2614063 h 3249205"/>
                <a:gd name="connsiteX73" fmla="*/ 2592396 w 2890837"/>
                <a:gd name="connsiteY73" fmla="*/ 2638562 h 3249205"/>
                <a:gd name="connsiteX74" fmla="*/ 2545808 w 2890837"/>
                <a:gd name="connsiteY74" fmla="*/ 2664883 h 3249205"/>
                <a:gd name="connsiteX75" fmla="*/ 2494641 w 2890837"/>
                <a:gd name="connsiteY75" fmla="*/ 2693431 h 3249205"/>
                <a:gd name="connsiteX76" fmla="*/ 2439094 w 2890837"/>
                <a:gd name="connsiteY76" fmla="*/ 2724408 h 3249205"/>
                <a:gd name="connsiteX77" fmla="*/ 2378171 w 2890837"/>
                <a:gd name="connsiteY77" fmla="*/ 2758220 h 3249205"/>
                <a:gd name="connsiteX78" fmla="*/ 2312470 w 2890837"/>
                <a:gd name="connsiteY78" fmla="*/ 2794867 h 3249205"/>
                <a:gd name="connsiteX79" fmla="*/ 2241195 w 2890837"/>
                <a:gd name="connsiteY79" fmla="*/ 2835158 h 3249205"/>
                <a:gd name="connsiteX80" fmla="*/ 2164743 w 2890837"/>
                <a:gd name="connsiteY80" fmla="*/ 2879499 h 3249205"/>
                <a:gd name="connsiteX81" fmla="*/ 2088291 w 2890837"/>
                <a:gd name="connsiteY81" fmla="*/ 2924042 h 3249205"/>
                <a:gd name="connsiteX82" fmla="*/ 2018011 w 2890837"/>
                <a:gd name="connsiteY82" fmla="*/ 2966155 h 3249205"/>
                <a:gd name="connsiteX83" fmla="*/ 1953505 w 2890837"/>
                <a:gd name="connsiteY83" fmla="*/ 3005029 h 3249205"/>
                <a:gd name="connsiteX84" fmla="*/ 1894175 w 2890837"/>
                <a:gd name="connsiteY84" fmla="*/ 3041271 h 3249205"/>
                <a:gd name="connsiteX85" fmla="*/ 1839624 w 2890837"/>
                <a:gd name="connsiteY85" fmla="*/ 3074273 h 3249205"/>
                <a:gd name="connsiteX86" fmla="*/ 1789651 w 2890837"/>
                <a:gd name="connsiteY86" fmla="*/ 3104846 h 3249205"/>
                <a:gd name="connsiteX87" fmla="*/ 1743660 w 2890837"/>
                <a:gd name="connsiteY87" fmla="*/ 3132179 h 3249205"/>
                <a:gd name="connsiteX88" fmla="*/ 1701453 w 2890837"/>
                <a:gd name="connsiteY88" fmla="*/ 3156880 h 3249205"/>
                <a:gd name="connsiteX89" fmla="*/ 1662430 w 2890837"/>
                <a:gd name="connsiteY89" fmla="*/ 3178341 h 3249205"/>
                <a:gd name="connsiteX90" fmla="*/ 1626195 w 2890837"/>
                <a:gd name="connsiteY90" fmla="*/ 3197171 h 3249205"/>
                <a:gd name="connsiteX91" fmla="*/ 1592350 w 2890837"/>
                <a:gd name="connsiteY91" fmla="*/ 3212963 h 3249205"/>
                <a:gd name="connsiteX92" fmla="*/ 1560494 w 2890837"/>
                <a:gd name="connsiteY92" fmla="*/ 3226124 h 3249205"/>
                <a:gd name="connsiteX93" fmla="*/ 1530431 w 2890837"/>
                <a:gd name="connsiteY93" fmla="*/ 3236247 h 3249205"/>
                <a:gd name="connsiteX94" fmla="*/ 1501364 w 2890837"/>
                <a:gd name="connsiteY94" fmla="*/ 3243334 h 3249205"/>
                <a:gd name="connsiteX95" fmla="*/ 1473092 w 2890837"/>
                <a:gd name="connsiteY95" fmla="*/ 3247788 h 3249205"/>
                <a:gd name="connsiteX96" fmla="*/ 1445618 w 2890837"/>
                <a:gd name="connsiteY96" fmla="*/ 3249205 h 3249205"/>
                <a:gd name="connsiteX97" fmla="*/ 1417744 w 2890837"/>
                <a:gd name="connsiteY97" fmla="*/ 3247788 h 3249205"/>
                <a:gd name="connsiteX98" fmla="*/ 1389473 w 2890837"/>
                <a:gd name="connsiteY98" fmla="*/ 3243334 h 3249205"/>
                <a:gd name="connsiteX99" fmla="*/ 1360406 w 2890837"/>
                <a:gd name="connsiteY99" fmla="*/ 3236247 h 3249205"/>
                <a:gd name="connsiteX100" fmla="*/ 1330342 w 2890837"/>
                <a:gd name="connsiteY100" fmla="*/ 3226124 h 3249205"/>
                <a:gd name="connsiteX101" fmla="*/ 1298488 w 2890837"/>
                <a:gd name="connsiteY101" fmla="*/ 3212963 h 3249205"/>
                <a:gd name="connsiteX102" fmla="*/ 1264642 w 2890837"/>
                <a:gd name="connsiteY102" fmla="*/ 3197171 h 3249205"/>
                <a:gd name="connsiteX103" fmla="*/ 1228407 w 2890837"/>
                <a:gd name="connsiteY103" fmla="*/ 3178341 h 3249205"/>
                <a:gd name="connsiteX104" fmla="*/ 1189384 w 2890837"/>
                <a:gd name="connsiteY104" fmla="*/ 3156880 h 3249205"/>
                <a:gd name="connsiteX105" fmla="*/ 1147176 w 2890837"/>
                <a:gd name="connsiteY105" fmla="*/ 3132179 h 3249205"/>
                <a:gd name="connsiteX106" fmla="*/ 1101186 w 2890837"/>
                <a:gd name="connsiteY106" fmla="*/ 3104846 h 3249205"/>
                <a:gd name="connsiteX107" fmla="*/ 1051214 w 2890837"/>
                <a:gd name="connsiteY107" fmla="*/ 3074273 h 3249205"/>
                <a:gd name="connsiteX108" fmla="*/ 996662 w 2890837"/>
                <a:gd name="connsiteY108" fmla="*/ 3041271 h 3249205"/>
                <a:gd name="connsiteX109" fmla="*/ 937332 w 2890837"/>
                <a:gd name="connsiteY109" fmla="*/ 3005029 h 3249205"/>
                <a:gd name="connsiteX110" fmla="*/ 872826 w 2890837"/>
                <a:gd name="connsiteY110" fmla="*/ 2966155 h 3249205"/>
                <a:gd name="connsiteX111" fmla="*/ 802546 w 2890837"/>
                <a:gd name="connsiteY111" fmla="*/ 2924042 h 3249205"/>
                <a:gd name="connsiteX112" fmla="*/ 726094 w 2890837"/>
                <a:gd name="connsiteY112" fmla="*/ 2879499 h 3249205"/>
                <a:gd name="connsiteX113" fmla="*/ 649642 w 2890837"/>
                <a:gd name="connsiteY113" fmla="*/ 2835158 h 3249205"/>
                <a:gd name="connsiteX114" fmla="*/ 578366 w 2890837"/>
                <a:gd name="connsiteY114" fmla="*/ 2794867 h 3249205"/>
                <a:gd name="connsiteX115" fmla="*/ 512666 w 2890837"/>
                <a:gd name="connsiteY115" fmla="*/ 2758018 h 3249205"/>
                <a:gd name="connsiteX116" fmla="*/ 451743 w 2890837"/>
                <a:gd name="connsiteY116" fmla="*/ 2724206 h 3249205"/>
                <a:gd name="connsiteX117" fmla="*/ 396196 w 2890837"/>
                <a:gd name="connsiteY117" fmla="*/ 2693431 h 3249205"/>
                <a:gd name="connsiteX118" fmla="*/ 345029 w 2890837"/>
                <a:gd name="connsiteY118" fmla="*/ 2664883 h 3249205"/>
                <a:gd name="connsiteX119" fmla="*/ 298441 w 2890837"/>
                <a:gd name="connsiteY119" fmla="*/ 2638562 h 3249205"/>
                <a:gd name="connsiteX120" fmla="*/ 256233 w 2890837"/>
                <a:gd name="connsiteY120" fmla="*/ 2614063 h 3249205"/>
                <a:gd name="connsiteX121" fmla="*/ 218007 w 2890837"/>
                <a:gd name="connsiteY121" fmla="*/ 2590577 h 3249205"/>
                <a:gd name="connsiteX122" fmla="*/ 183564 w 2890837"/>
                <a:gd name="connsiteY122" fmla="*/ 2568508 h 3249205"/>
                <a:gd name="connsiteX123" fmla="*/ 153302 w 2890837"/>
                <a:gd name="connsiteY123" fmla="*/ 2547046 h 3249205"/>
                <a:gd name="connsiteX124" fmla="*/ 126026 w 2890837"/>
                <a:gd name="connsiteY124" fmla="*/ 2525585 h 3249205"/>
                <a:gd name="connsiteX125" fmla="*/ 102135 w 2890837"/>
                <a:gd name="connsiteY125" fmla="*/ 2504528 h 3249205"/>
                <a:gd name="connsiteX126" fmla="*/ 81628 w 2890837"/>
                <a:gd name="connsiteY126" fmla="*/ 2482864 h 3249205"/>
                <a:gd name="connsiteX127" fmla="*/ 63710 w 2890837"/>
                <a:gd name="connsiteY127" fmla="*/ 2460390 h 3249205"/>
                <a:gd name="connsiteX128" fmla="*/ 48579 w 2890837"/>
                <a:gd name="connsiteY128" fmla="*/ 2436904 h 3249205"/>
                <a:gd name="connsiteX129" fmla="*/ 36036 w 2890837"/>
                <a:gd name="connsiteY129" fmla="*/ 2412000 h 3249205"/>
                <a:gd name="connsiteX130" fmla="*/ 25683 w 2890837"/>
                <a:gd name="connsiteY130" fmla="*/ 2385275 h 3249205"/>
                <a:gd name="connsiteX131" fmla="*/ 17321 w 2890837"/>
                <a:gd name="connsiteY131" fmla="*/ 2356322 h 3249205"/>
                <a:gd name="connsiteX132" fmla="*/ 11149 w 2890837"/>
                <a:gd name="connsiteY132" fmla="*/ 2324939 h 3249205"/>
                <a:gd name="connsiteX133" fmla="*/ 6172 w 2890837"/>
                <a:gd name="connsiteY133" fmla="*/ 2290722 h 3249205"/>
                <a:gd name="connsiteX134" fmla="*/ 2986 w 2890837"/>
                <a:gd name="connsiteY134" fmla="*/ 2253265 h 3249205"/>
                <a:gd name="connsiteX135" fmla="*/ 995 w 2890837"/>
                <a:gd name="connsiteY135" fmla="*/ 2212367 h 3249205"/>
                <a:gd name="connsiteX136" fmla="*/ 199 w 2890837"/>
                <a:gd name="connsiteY136" fmla="*/ 2167419 h 3249205"/>
                <a:gd name="connsiteX137" fmla="*/ 0 w 2890837"/>
                <a:gd name="connsiteY137" fmla="*/ 2118017 h 3249205"/>
                <a:gd name="connsiteX138" fmla="*/ 597 w 2890837"/>
                <a:gd name="connsiteY138" fmla="*/ 2064161 h 3249205"/>
                <a:gd name="connsiteX139" fmla="*/ 1792 w 2890837"/>
                <a:gd name="connsiteY139" fmla="*/ 2005647 h 3249205"/>
                <a:gd name="connsiteX140" fmla="*/ 2986 w 2890837"/>
                <a:gd name="connsiteY140" fmla="*/ 1941465 h 3249205"/>
                <a:gd name="connsiteX141" fmla="*/ 4380 w 2890837"/>
                <a:gd name="connsiteY141" fmla="*/ 1871614 h 3249205"/>
                <a:gd name="connsiteX142" fmla="*/ 5575 w 2890837"/>
                <a:gd name="connsiteY142" fmla="*/ 1795891 h 3249205"/>
                <a:gd name="connsiteX143" fmla="*/ 6570 w 2890837"/>
                <a:gd name="connsiteY143" fmla="*/ 1713486 h 3249205"/>
                <a:gd name="connsiteX144" fmla="*/ 6968 w 2890837"/>
                <a:gd name="connsiteY144" fmla="*/ 1624603 h 3249205"/>
                <a:gd name="connsiteX145" fmla="*/ 6570 w 2890837"/>
                <a:gd name="connsiteY145" fmla="*/ 1535719 h 3249205"/>
                <a:gd name="connsiteX146" fmla="*/ 5575 w 2890837"/>
                <a:gd name="connsiteY146" fmla="*/ 1453315 h 3249205"/>
                <a:gd name="connsiteX147" fmla="*/ 4380 w 2890837"/>
                <a:gd name="connsiteY147" fmla="*/ 1377592 h 3249205"/>
                <a:gd name="connsiteX148" fmla="*/ 2986 w 2890837"/>
                <a:gd name="connsiteY148" fmla="*/ 1307740 h 3249205"/>
                <a:gd name="connsiteX149" fmla="*/ 1792 w 2890837"/>
                <a:gd name="connsiteY149" fmla="*/ 1243558 h 3249205"/>
                <a:gd name="connsiteX150" fmla="*/ 597 w 2890837"/>
                <a:gd name="connsiteY150" fmla="*/ 1185045 h 3249205"/>
                <a:gd name="connsiteX151" fmla="*/ 0 w 2890837"/>
                <a:gd name="connsiteY151" fmla="*/ 1131188 h 3249205"/>
                <a:gd name="connsiteX152" fmla="*/ 199 w 2890837"/>
                <a:gd name="connsiteY152" fmla="*/ 1081786 h 3249205"/>
                <a:gd name="connsiteX153" fmla="*/ 995 w 2890837"/>
                <a:gd name="connsiteY153" fmla="*/ 1036838 h 3249205"/>
                <a:gd name="connsiteX154" fmla="*/ 2986 w 2890837"/>
                <a:gd name="connsiteY154" fmla="*/ 995940 h 3249205"/>
                <a:gd name="connsiteX155" fmla="*/ 6172 w 2890837"/>
                <a:gd name="connsiteY155" fmla="*/ 958483 h 3249205"/>
                <a:gd name="connsiteX156" fmla="*/ 10950 w 2890837"/>
                <a:gd name="connsiteY156" fmla="*/ 924266 h 3249205"/>
                <a:gd name="connsiteX157" fmla="*/ 17321 w 2890837"/>
                <a:gd name="connsiteY157" fmla="*/ 892884 h 3249205"/>
                <a:gd name="connsiteX158" fmla="*/ 25683 w 2890837"/>
                <a:gd name="connsiteY158" fmla="*/ 863931 h 3249205"/>
                <a:gd name="connsiteX159" fmla="*/ 36036 w 2890837"/>
                <a:gd name="connsiteY159" fmla="*/ 837205 h 3249205"/>
                <a:gd name="connsiteX160" fmla="*/ 48579 w 2890837"/>
                <a:gd name="connsiteY160" fmla="*/ 812301 h 3249205"/>
                <a:gd name="connsiteX161" fmla="*/ 63710 w 2890837"/>
                <a:gd name="connsiteY161" fmla="*/ 788815 h 3249205"/>
                <a:gd name="connsiteX162" fmla="*/ 81628 w 2890837"/>
                <a:gd name="connsiteY162" fmla="*/ 766341 h 3249205"/>
                <a:gd name="connsiteX163" fmla="*/ 102135 w 2890837"/>
                <a:gd name="connsiteY163" fmla="*/ 744677 h 3249205"/>
                <a:gd name="connsiteX164" fmla="*/ 126026 w 2890837"/>
                <a:gd name="connsiteY164" fmla="*/ 723620 h 3249205"/>
                <a:gd name="connsiteX165" fmla="*/ 153103 w 2890837"/>
                <a:gd name="connsiteY165" fmla="*/ 702159 h 3249205"/>
                <a:gd name="connsiteX166" fmla="*/ 183564 w 2890837"/>
                <a:gd name="connsiteY166" fmla="*/ 680697 h 3249205"/>
                <a:gd name="connsiteX167" fmla="*/ 218007 w 2890837"/>
                <a:gd name="connsiteY167" fmla="*/ 658426 h 3249205"/>
                <a:gd name="connsiteX168" fmla="*/ 256034 w 2890837"/>
                <a:gd name="connsiteY168" fmla="*/ 635142 h 3249205"/>
                <a:gd name="connsiteX169" fmla="*/ 298441 w 2890837"/>
                <a:gd name="connsiteY169" fmla="*/ 610643 h 3249205"/>
                <a:gd name="connsiteX170" fmla="*/ 345029 w 2890837"/>
                <a:gd name="connsiteY170" fmla="*/ 584323 h 3249205"/>
                <a:gd name="connsiteX171" fmla="*/ 396196 w 2890837"/>
                <a:gd name="connsiteY171" fmla="*/ 555775 h 3249205"/>
                <a:gd name="connsiteX172" fmla="*/ 451743 w 2890837"/>
                <a:gd name="connsiteY172" fmla="*/ 524797 h 3249205"/>
                <a:gd name="connsiteX173" fmla="*/ 512666 w 2890837"/>
                <a:gd name="connsiteY173" fmla="*/ 490985 h 3249205"/>
                <a:gd name="connsiteX174" fmla="*/ 578366 w 2890837"/>
                <a:gd name="connsiteY174" fmla="*/ 454338 h 3249205"/>
                <a:gd name="connsiteX175" fmla="*/ 649642 w 2890837"/>
                <a:gd name="connsiteY175" fmla="*/ 414047 h 3249205"/>
                <a:gd name="connsiteX176" fmla="*/ 726094 w 2890837"/>
                <a:gd name="connsiteY176" fmla="*/ 369706 h 3249205"/>
                <a:gd name="connsiteX177" fmla="*/ 802546 w 2890837"/>
                <a:gd name="connsiteY177" fmla="*/ 325164 h 3249205"/>
                <a:gd name="connsiteX178" fmla="*/ 872826 w 2890837"/>
                <a:gd name="connsiteY178" fmla="*/ 283050 h 3249205"/>
                <a:gd name="connsiteX179" fmla="*/ 937332 w 2890837"/>
                <a:gd name="connsiteY179" fmla="*/ 244176 h 3249205"/>
                <a:gd name="connsiteX180" fmla="*/ 996662 w 2890837"/>
                <a:gd name="connsiteY180" fmla="*/ 207935 h 3249205"/>
                <a:gd name="connsiteX181" fmla="*/ 1051214 w 2890837"/>
                <a:gd name="connsiteY181" fmla="*/ 174932 h 3249205"/>
                <a:gd name="connsiteX182" fmla="*/ 1101186 w 2890837"/>
                <a:gd name="connsiteY182" fmla="*/ 144360 h 3249205"/>
                <a:gd name="connsiteX183" fmla="*/ 1147176 w 2890837"/>
                <a:gd name="connsiteY183" fmla="*/ 117027 h 3249205"/>
                <a:gd name="connsiteX184" fmla="*/ 1189384 w 2890837"/>
                <a:gd name="connsiteY184" fmla="*/ 92325 h 3249205"/>
                <a:gd name="connsiteX185" fmla="*/ 1228407 w 2890837"/>
                <a:gd name="connsiteY185" fmla="*/ 70864 h 3249205"/>
                <a:gd name="connsiteX186" fmla="*/ 1264642 w 2890837"/>
                <a:gd name="connsiteY186" fmla="*/ 52034 h 3249205"/>
                <a:gd name="connsiteX187" fmla="*/ 1298488 w 2890837"/>
                <a:gd name="connsiteY187" fmla="*/ 36242 h 3249205"/>
                <a:gd name="connsiteX188" fmla="*/ 1330342 w 2890837"/>
                <a:gd name="connsiteY188" fmla="*/ 23081 h 3249205"/>
                <a:gd name="connsiteX189" fmla="*/ 1360406 w 2890837"/>
                <a:gd name="connsiteY189" fmla="*/ 12958 h 3249205"/>
                <a:gd name="connsiteX190" fmla="*/ 1389473 w 2890837"/>
                <a:gd name="connsiteY190" fmla="*/ 5872 h 3249205"/>
                <a:gd name="connsiteX191" fmla="*/ 1417744 w 2890837"/>
                <a:gd name="connsiteY191" fmla="*/ 1417 h 3249205"/>
                <a:gd name="connsiteX192" fmla="*/ 1445618 w 2890837"/>
                <a:gd name="connsiteY192" fmla="*/ 0 h 32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2890837" h="3249205">
                  <a:moveTo>
                    <a:pt x="1445618" y="0"/>
                  </a:moveTo>
                  <a:lnTo>
                    <a:pt x="1473092" y="1417"/>
                  </a:lnTo>
                  <a:lnTo>
                    <a:pt x="1501364" y="5872"/>
                  </a:lnTo>
                  <a:lnTo>
                    <a:pt x="1530431" y="12958"/>
                  </a:lnTo>
                  <a:lnTo>
                    <a:pt x="1560494" y="23081"/>
                  </a:lnTo>
                  <a:lnTo>
                    <a:pt x="1592350" y="36242"/>
                  </a:lnTo>
                  <a:lnTo>
                    <a:pt x="1626195" y="52034"/>
                  </a:lnTo>
                  <a:lnTo>
                    <a:pt x="1662430" y="70864"/>
                  </a:lnTo>
                  <a:lnTo>
                    <a:pt x="1701453" y="92325"/>
                  </a:lnTo>
                  <a:lnTo>
                    <a:pt x="1743660" y="117027"/>
                  </a:lnTo>
                  <a:lnTo>
                    <a:pt x="1789651" y="144360"/>
                  </a:lnTo>
                  <a:lnTo>
                    <a:pt x="1839624" y="174932"/>
                  </a:lnTo>
                  <a:lnTo>
                    <a:pt x="1894175" y="207935"/>
                  </a:lnTo>
                  <a:lnTo>
                    <a:pt x="1953505" y="244176"/>
                  </a:lnTo>
                  <a:lnTo>
                    <a:pt x="2018011" y="283050"/>
                  </a:lnTo>
                  <a:lnTo>
                    <a:pt x="2088291" y="325164"/>
                  </a:lnTo>
                  <a:lnTo>
                    <a:pt x="2164743" y="369706"/>
                  </a:lnTo>
                  <a:lnTo>
                    <a:pt x="2241195" y="414047"/>
                  </a:lnTo>
                  <a:lnTo>
                    <a:pt x="2312470" y="454338"/>
                  </a:lnTo>
                  <a:lnTo>
                    <a:pt x="2378171" y="491187"/>
                  </a:lnTo>
                  <a:lnTo>
                    <a:pt x="2439094" y="524999"/>
                  </a:lnTo>
                  <a:lnTo>
                    <a:pt x="2494641" y="555775"/>
                  </a:lnTo>
                  <a:lnTo>
                    <a:pt x="2545808" y="584323"/>
                  </a:lnTo>
                  <a:lnTo>
                    <a:pt x="2592396" y="610643"/>
                  </a:lnTo>
                  <a:lnTo>
                    <a:pt x="2634604" y="635142"/>
                  </a:lnTo>
                  <a:lnTo>
                    <a:pt x="2672830" y="658628"/>
                  </a:lnTo>
                  <a:lnTo>
                    <a:pt x="2707273" y="680697"/>
                  </a:lnTo>
                  <a:lnTo>
                    <a:pt x="2737535" y="702159"/>
                  </a:lnTo>
                  <a:lnTo>
                    <a:pt x="2764811" y="723620"/>
                  </a:lnTo>
                  <a:lnTo>
                    <a:pt x="2788702" y="744677"/>
                  </a:lnTo>
                  <a:lnTo>
                    <a:pt x="2809209" y="766341"/>
                  </a:lnTo>
                  <a:lnTo>
                    <a:pt x="2827127" y="788815"/>
                  </a:lnTo>
                  <a:lnTo>
                    <a:pt x="2842258" y="812301"/>
                  </a:lnTo>
                  <a:lnTo>
                    <a:pt x="2854801" y="837205"/>
                  </a:lnTo>
                  <a:lnTo>
                    <a:pt x="2865154" y="863931"/>
                  </a:lnTo>
                  <a:lnTo>
                    <a:pt x="2873516" y="892884"/>
                  </a:lnTo>
                  <a:lnTo>
                    <a:pt x="2879688" y="924266"/>
                  </a:lnTo>
                  <a:lnTo>
                    <a:pt x="2884665" y="958483"/>
                  </a:lnTo>
                  <a:lnTo>
                    <a:pt x="2887850" y="995940"/>
                  </a:lnTo>
                  <a:lnTo>
                    <a:pt x="2889842" y="1036838"/>
                  </a:lnTo>
                  <a:lnTo>
                    <a:pt x="2890638" y="1081786"/>
                  </a:lnTo>
                  <a:lnTo>
                    <a:pt x="2890837" y="1131188"/>
                  </a:lnTo>
                  <a:lnTo>
                    <a:pt x="2890240" y="1185045"/>
                  </a:lnTo>
                  <a:lnTo>
                    <a:pt x="2889045" y="1243558"/>
                  </a:lnTo>
                  <a:lnTo>
                    <a:pt x="2887850" y="1307740"/>
                  </a:lnTo>
                  <a:lnTo>
                    <a:pt x="2886457" y="1377592"/>
                  </a:lnTo>
                  <a:lnTo>
                    <a:pt x="2885262" y="1453315"/>
                  </a:lnTo>
                  <a:lnTo>
                    <a:pt x="2884267" y="1535719"/>
                  </a:lnTo>
                  <a:lnTo>
                    <a:pt x="2883869" y="1624603"/>
                  </a:lnTo>
                  <a:lnTo>
                    <a:pt x="2884267" y="1713486"/>
                  </a:lnTo>
                  <a:lnTo>
                    <a:pt x="2885262" y="1795891"/>
                  </a:lnTo>
                  <a:lnTo>
                    <a:pt x="2886457" y="1871614"/>
                  </a:lnTo>
                  <a:lnTo>
                    <a:pt x="2887850" y="1941465"/>
                  </a:lnTo>
                  <a:lnTo>
                    <a:pt x="2889045" y="2005647"/>
                  </a:lnTo>
                  <a:lnTo>
                    <a:pt x="2890240" y="2064161"/>
                  </a:lnTo>
                  <a:lnTo>
                    <a:pt x="2890837" y="2118017"/>
                  </a:lnTo>
                  <a:lnTo>
                    <a:pt x="2890638" y="2167419"/>
                  </a:lnTo>
                  <a:lnTo>
                    <a:pt x="2889842" y="2212367"/>
                  </a:lnTo>
                  <a:lnTo>
                    <a:pt x="2887850" y="2253265"/>
                  </a:lnTo>
                  <a:lnTo>
                    <a:pt x="2884665" y="2290722"/>
                  </a:lnTo>
                  <a:lnTo>
                    <a:pt x="2879887" y="2324939"/>
                  </a:lnTo>
                  <a:lnTo>
                    <a:pt x="2873516" y="2356322"/>
                  </a:lnTo>
                  <a:lnTo>
                    <a:pt x="2865154" y="2385275"/>
                  </a:lnTo>
                  <a:lnTo>
                    <a:pt x="2854801" y="2412000"/>
                  </a:lnTo>
                  <a:lnTo>
                    <a:pt x="2842258" y="2436904"/>
                  </a:lnTo>
                  <a:lnTo>
                    <a:pt x="2827127" y="2460390"/>
                  </a:lnTo>
                  <a:lnTo>
                    <a:pt x="2809209" y="2482864"/>
                  </a:lnTo>
                  <a:lnTo>
                    <a:pt x="2788702" y="2504528"/>
                  </a:lnTo>
                  <a:lnTo>
                    <a:pt x="2764811" y="2525585"/>
                  </a:lnTo>
                  <a:lnTo>
                    <a:pt x="2737734" y="2547046"/>
                  </a:lnTo>
                  <a:lnTo>
                    <a:pt x="2707273" y="2568508"/>
                  </a:lnTo>
                  <a:lnTo>
                    <a:pt x="2672830" y="2590779"/>
                  </a:lnTo>
                  <a:lnTo>
                    <a:pt x="2634803" y="2614063"/>
                  </a:lnTo>
                  <a:lnTo>
                    <a:pt x="2592396" y="2638562"/>
                  </a:lnTo>
                  <a:lnTo>
                    <a:pt x="2545808" y="2664883"/>
                  </a:lnTo>
                  <a:lnTo>
                    <a:pt x="2494641" y="2693431"/>
                  </a:lnTo>
                  <a:lnTo>
                    <a:pt x="2439094" y="2724408"/>
                  </a:lnTo>
                  <a:lnTo>
                    <a:pt x="2378171" y="2758220"/>
                  </a:lnTo>
                  <a:lnTo>
                    <a:pt x="2312470" y="2794867"/>
                  </a:lnTo>
                  <a:lnTo>
                    <a:pt x="2241195" y="2835158"/>
                  </a:lnTo>
                  <a:lnTo>
                    <a:pt x="2164743" y="2879499"/>
                  </a:lnTo>
                  <a:lnTo>
                    <a:pt x="2088291" y="2924042"/>
                  </a:lnTo>
                  <a:lnTo>
                    <a:pt x="2018011" y="2966155"/>
                  </a:lnTo>
                  <a:lnTo>
                    <a:pt x="1953505" y="3005029"/>
                  </a:lnTo>
                  <a:lnTo>
                    <a:pt x="1894175" y="3041271"/>
                  </a:lnTo>
                  <a:lnTo>
                    <a:pt x="1839624" y="3074273"/>
                  </a:lnTo>
                  <a:lnTo>
                    <a:pt x="1789651" y="3104846"/>
                  </a:lnTo>
                  <a:lnTo>
                    <a:pt x="1743660" y="3132179"/>
                  </a:lnTo>
                  <a:lnTo>
                    <a:pt x="1701453" y="3156880"/>
                  </a:lnTo>
                  <a:lnTo>
                    <a:pt x="1662430" y="3178341"/>
                  </a:lnTo>
                  <a:lnTo>
                    <a:pt x="1626195" y="3197171"/>
                  </a:lnTo>
                  <a:lnTo>
                    <a:pt x="1592350" y="3212963"/>
                  </a:lnTo>
                  <a:lnTo>
                    <a:pt x="1560494" y="3226124"/>
                  </a:lnTo>
                  <a:lnTo>
                    <a:pt x="1530431" y="3236247"/>
                  </a:lnTo>
                  <a:lnTo>
                    <a:pt x="1501364" y="3243334"/>
                  </a:lnTo>
                  <a:lnTo>
                    <a:pt x="1473092" y="3247788"/>
                  </a:lnTo>
                  <a:lnTo>
                    <a:pt x="1445618" y="3249205"/>
                  </a:lnTo>
                  <a:lnTo>
                    <a:pt x="1417744" y="3247788"/>
                  </a:lnTo>
                  <a:lnTo>
                    <a:pt x="1389473" y="3243334"/>
                  </a:lnTo>
                  <a:lnTo>
                    <a:pt x="1360406" y="3236247"/>
                  </a:lnTo>
                  <a:lnTo>
                    <a:pt x="1330342" y="3226124"/>
                  </a:lnTo>
                  <a:lnTo>
                    <a:pt x="1298488" y="3212963"/>
                  </a:lnTo>
                  <a:lnTo>
                    <a:pt x="1264642" y="3197171"/>
                  </a:lnTo>
                  <a:lnTo>
                    <a:pt x="1228407" y="3178341"/>
                  </a:lnTo>
                  <a:lnTo>
                    <a:pt x="1189384" y="3156880"/>
                  </a:lnTo>
                  <a:lnTo>
                    <a:pt x="1147176" y="3132179"/>
                  </a:lnTo>
                  <a:lnTo>
                    <a:pt x="1101186" y="3104846"/>
                  </a:lnTo>
                  <a:lnTo>
                    <a:pt x="1051214" y="3074273"/>
                  </a:lnTo>
                  <a:lnTo>
                    <a:pt x="996662" y="3041271"/>
                  </a:lnTo>
                  <a:lnTo>
                    <a:pt x="937332" y="3005029"/>
                  </a:lnTo>
                  <a:lnTo>
                    <a:pt x="872826" y="2966155"/>
                  </a:lnTo>
                  <a:lnTo>
                    <a:pt x="802546" y="2924042"/>
                  </a:lnTo>
                  <a:lnTo>
                    <a:pt x="726094" y="2879499"/>
                  </a:lnTo>
                  <a:lnTo>
                    <a:pt x="649642" y="2835158"/>
                  </a:lnTo>
                  <a:lnTo>
                    <a:pt x="578366" y="2794867"/>
                  </a:lnTo>
                  <a:lnTo>
                    <a:pt x="512666" y="2758018"/>
                  </a:lnTo>
                  <a:lnTo>
                    <a:pt x="451743" y="2724206"/>
                  </a:lnTo>
                  <a:lnTo>
                    <a:pt x="396196" y="2693431"/>
                  </a:lnTo>
                  <a:lnTo>
                    <a:pt x="345029" y="2664883"/>
                  </a:lnTo>
                  <a:lnTo>
                    <a:pt x="298441" y="2638562"/>
                  </a:lnTo>
                  <a:lnTo>
                    <a:pt x="256233" y="2614063"/>
                  </a:lnTo>
                  <a:lnTo>
                    <a:pt x="218007" y="2590577"/>
                  </a:lnTo>
                  <a:lnTo>
                    <a:pt x="183564" y="2568508"/>
                  </a:lnTo>
                  <a:lnTo>
                    <a:pt x="153302" y="2547046"/>
                  </a:lnTo>
                  <a:lnTo>
                    <a:pt x="126026" y="2525585"/>
                  </a:lnTo>
                  <a:lnTo>
                    <a:pt x="102135" y="2504528"/>
                  </a:lnTo>
                  <a:lnTo>
                    <a:pt x="81628" y="2482864"/>
                  </a:lnTo>
                  <a:lnTo>
                    <a:pt x="63710" y="2460390"/>
                  </a:lnTo>
                  <a:lnTo>
                    <a:pt x="48579" y="2436904"/>
                  </a:lnTo>
                  <a:lnTo>
                    <a:pt x="36036" y="2412000"/>
                  </a:lnTo>
                  <a:lnTo>
                    <a:pt x="25683" y="2385275"/>
                  </a:lnTo>
                  <a:lnTo>
                    <a:pt x="17321" y="2356322"/>
                  </a:lnTo>
                  <a:lnTo>
                    <a:pt x="11149" y="2324939"/>
                  </a:lnTo>
                  <a:lnTo>
                    <a:pt x="6172" y="2290722"/>
                  </a:lnTo>
                  <a:lnTo>
                    <a:pt x="2986" y="2253265"/>
                  </a:lnTo>
                  <a:lnTo>
                    <a:pt x="995" y="2212367"/>
                  </a:lnTo>
                  <a:lnTo>
                    <a:pt x="199" y="2167419"/>
                  </a:lnTo>
                  <a:lnTo>
                    <a:pt x="0" y="2118017"/>
                  </a:lnTo>
                  <a:lnTo>
                    <a:pt x="597" y="2064161"/>
                  </a:lnTo>
                  <a:lnTo>
                    <a:pt x="1792" y="2005647"/>
                  </a:lnTo>
                  <a:lnTo>
                    <a:pt x="2986" y="1941465"/>
                  </a:lnTo>
                  <a:lnTo>
                    <a:pt x="4380" y="1871614"/>
                  </a:lnTo>
                  <a:lnTo>
                    <a:pt x="5575" y="1795891"/>
                  </a:lnTo>
                  <a:lnTo>
                    <a:pt x="6570" y="1713486"/>
                  </a:lnTo>
                  <a:lnTo>
                    <a:pt x="6968" y="1624603"/>
                  </a:lnTo>
                  <a:lnTo>
                    <a:pt x="6570" y="1535719"/>
                  </a:lnTo>
                  <a:lnTo>
                    <a:pt x="5575" y="1453315"/>
                  </a:lnTo>
                  <a:lnTo>
                    <a:pt x="4380" y="1377592"/>
                  </a:lnTo>
                  <a:lnTo>
                    <a:pt x="2986" y="1307740"/>
                  </a:lnTo>
                  <a:lnTo>
                    <a:pt x="1792" y="1243558"/>
                  </a:lnTo>
                  <a:lnTo>
                    <a:pt x="597" y="1185045"/>
                  </a:lnTo>
                  <a:lnTo>
                    <a:pt x="0" y="1131188"/>
                  </a:lnTo>
                  <a:lnTo>
                    <a:pt x="199" y="1081786"/>
                  </a:lnTo>
                  <a:lnTo>
                    <a:pt x="995" y="1036838"/>
                  </a:lnTo>
                  <a:lnTo>
                    <a:pt x="2986" y="995940"/>
                  </a:lnTo>
                  <a:lnTo>
                    <a:pt x="6172" y="958483"/>
                  </a:lnTo>
                  <a:lnTo>
                    <a:pt x="10950" y="924266"/>
                  </a:lnTo>
                  <a:lnTo>
                    <a:pt x="17321" y="892884"/>
                  </a:lnTo>
                  <a:lnTo>
                    <a:pt x="25683" y="863931"/>
                  </a:lnTo>
                  <a:lnTo>
                    <a:pt x="36036" y="837205"/>
                  </a:lnTo>
                  <a:lnTo>
                    <a:pt x="48579" y="812301"/>
                  </a:lnTo>
                  <a:lnTo>
                    <a:pt x="63710" y="788815"/>
                  </a:lnTo>
                  <a:lnTo>
                    <a:pt x="81628" y="766341"/>
                  </a:lnTo>
                  <a:lnTo>
                    <a:pt x="102135" y="744677"/>
                  </a:lnTo>
                  <a:lnTo>
                    <a:pt x="126026" y="723620"/>
                  </a:lnTo>
                  <a:lnTo>
                    <a:pt x="153103" y="702159"/>
                  </a:lnTo>
                  <a:lnTo>
                    <a:pt x="183564" y="680697"/>
                  </a:lnTo>
                  <a:lnTo>
                    <a:pt x="218007" y="658426"/>
                  </a:lnTo>
                  <a:lnTo>
                    <a:pt x="256034" y="635142"/>
                  </a:lnTo>
                  <a:lnTo>
                    <a:pt x="298441" y="610643"/>
                  </a:lnTo>
                  <a:lnTo>
                    <a:pt x="345029" y="584323"/>
                  </a:lnTo>
                  <a:lnTo>
                    <a:pt x="396196" y="555775"/>
                  </a:lnTo>
                  <a:lnTo>
                    <a:pt x="451743" y="524797"/>
                  </a:lnTo>
                  <a:lnTo>
                    <a:pt x="512666" y="490985"/>
                  </a:lnTo>
                  <a:lnTo>
                    <a:pt x="578366" y="454338"/>
                  </a:lnTo>
                  <a:lnTo>
                    <a:pt x="649642" y="414047"/>
                  </a:lnTo>
                  <a:lnTo>
                    <a:pt x="726094" y="369706"/>
                  </a:lnTo>
                  <a:lnTo>
                    <a:pt x="802546" y="325164"/>
                  </a:lnTo>
                  <a:lnTo>
                    <a:pt x="872826" y="283050"/>
                  </a:lnTo>
                  <a:lnTo>
                    <a:pt x="937332" y="244176"/>
                  </a:lnTo>
                  <a:lnTo>
                    <a:pt x="996662" y="207935"/>
                  </a:lnTo>
                  <a:lnTo>
                    <a:pt x="1051214" y="174932"/>
                  </a:lnTo>
                  <a:lnTo>
                    <a:pt x="1101186" y="144360"/>
                  </a:lnTo>
                  <a:lnTo>
                    <a:pt x="1147176" y="117027"/>
                  </a:lnTo>
                  <a:lnTo>
                    <a:pt x="1189384" y="92325"/>
                  </a:lnTo>
                  <a:lnTo>
                    <a:pt x="1228407" y="70864"/>
                  </a:lnTo>
                  <a:lnTo>
                    <a:pt x="1264642" y="52034"/>
                  </a:lnTo>
                  <a:lnTo>
                    <a:pt x="1298488" y="36242"/>
                  </a:lnTo>
                  <a:lnTo>
                    <a:pt x="1330342" y="23081"/>
                  </a:lnTo>
                  <a:lnTo>
                    <a:pt x="1360406" y="12958"/>
                  </a:lnTo>
                  <a:lnTo>
                    <a:pt x="1389473" y="5872"/>
                  </a:lnTo>
                  <a:lnTo>
                    <a:pt x="1417744" y="1417"/>
                  </a:lnTo>
                  <a:lnTo>
                    <a:pt x="1445618" y="0"/>
                  </a:ln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>
              <a:outerShdw blurRad="1270000" dist="622300" dir="2700000" sx="85000" sy="85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036D45C-B985-4914-BF9E-754105D690CA}"/>
                </a:ext>
              </a:extLst>
            </p:cNvPr>
            <p:cNvSpPr/>
            <p:nvPr/>
          </p:nvSpPr>
          <p:spPr>
            <a:xfrm flipH="1">
              <a:off x="5270344" y="3736148"/>
              <a:ext cx="1651313" cy="64633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dirty="0">
                  <a:solidFill>
                    <a:schemeClr val="bg1">
                      <a:lumMod val="95000"/>
                    </a:schemeClr>
                  </a:solidFill>
                  <a:latin typeface="Titillium Web SemiBold" panose="00000700000000000000" pitchFamily="2" charset="0"/>
                  <a:ea typeface="Roboto Medium" panose="02000000000000000000" pitchFamily="2" charset="0"/>
                  <a:cs typeface="Segoe UI" panose="020B0502040204020203" pitchFamily="34" charset="0"/>
                </a:rPr>
                <a:t>MODERN INFOGRAPHIC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50A69DC-B945-4D4C-A37D-F299D7FAEDFD}"/>
                </a:ext>
              </a:extLst>
            </p:cNvPr>
            <p:cNvGrpSpPr/>
            <p:nvPr/>
          </p:nvGrpSpPr>
          <p:grpSpPr>
            <a:xfrm>
              <a:off x="6516564" y="2809752"/>
              <a:ext cx="305587" cy="305587"/>
              <a:chOff x="30260925" y="1588"/>
              <a:chExt cx="6516688" cy="6516687"/>
            </a:xfrm>
            <a:solidFill>
              <a:schemeClr val="bg1"/>
            </a:solidFill>
          </p:grpSpPr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F07B5012-AF29-4366-8B33-DBEAE78270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6">
                <a:extLst>
                  <a:ext uri="{FF2B5EF4-FFF2-40B4-BE49-F238E27FC236}">
                    <a16:creationId xmlns:a16="http://schemas.microsoft.com/office/drawing/2014/main" id="{E334E06E-4FEB-43E8-AFDD-FE4C5345F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7">
                <a:extLst>
                  <a:ext uri="{FF2B5EF4-FFF2-40B4-BE49-F238E27FC236}">
                    <a16:creationId xmlns:a16="http://schemas.microsoft.com/office/drawing/2014/main" id="{0858744E-2DAA-4491-B32B-9A09FCF18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8">
                <a:extLst>
                  <a:ext uri="{FF2B5EF4-FFF2-40B4-BE49-F238E27FC236}">
                    <a16:creationId xmlns:a16="http://schemas.microsoft.com/office/drawing/2014/main" id="{1238A4F1-3E87-425C-9FBB-2613AD18D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9">
                <a:extLst>
                  <a:ext uri="{FF2B5EF4-FFF2-40B4-BE49-F238E27FC236}">
                    <a16:creationId xmlns:a16="http://schemas.microsoft.com/office/drawing/2014/main" id="{78C0BA12-B73D-4BB9-A5B1-44583B4A62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2222551-8673-4E35-AFC4-18B55538F004}"/>
                </a:ext>
              </a:extLst>
            </p:cNvPr>
            <p:cNvGrpSpPr/>
            <p:nvPr/>
          </p:nvGrpSpPr>
          <p:grpSpPr>
            <a:xfrm>
              <a:off x="6569554" y="4977903"/>
              <a:ext cx="305810" cy="305587"/>
              <a:chOff x="13514387" y="-1588"/>
              <a:chExt cx="6521451" cy="6516688"/>
            </a:xfrm>
            <a:solidFill>
              <a:schemeClr val="bg1"/>
            </a:solidFill>
          </p:grpSpPr>
          <p:sp>
            <p:nvSpPr>
              <p:cNvPr id="44" name="Freeform 18">
                <a:extLst>
                  <a:ext uri="{FF2B5EF4-FFF2-40B4-BE49-F238E27FC236}">
                    <a16:creationId xmlns:a16="http://schemas.microsoft.com/office/drawing/2014/main" id="{35B2965C-E96B-4333-8C08-D78F82FE74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5" name="Freeform 19">
                <a:extLst>
                  <a:ext uri="{FF2B5EF4-FFF2-40B4-BE49-F238E27FC236}">
                    <a16:creationId xmlns:a16="http://schemas.microsoft.com/office/drawing/2014/main" id="{47ECC361-F8EC-48C9-8223-A2D82E098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20">
                <a:extLst>
                  <a:ext uri="{FF2B5EF4-FFF2-40B4-BE49-F238E27FC236}">
                    <a16:creationId xmlns:a16="http://schemas.microsoft.com/office/drawing/2014/main" id="{2EC251B1-D1FD-4CA9-A095-53A7E9FAB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21">
                <a:extLst>
                  <a:ext uri="{FF2B5EF4-FFF2-40B4-BE49-F238E27FC236}">
                    <a16:creationId xmlns:a16="http://schemas.microsoft.com/office/drawing/2014/main" id="{2AA4E780-8A08-4547-B397-45326EB64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22">
                <a:extLst>
                  <a:ext uri="{FF2B5EF4-FFF2-40B4-BE49-F238E27FC236}">
                    <a16:creationId xmlns:a16="http://schemas.microsoft.com/office/drawing/2014/main" id="{3CAC6429-40B0-40DA-BE3D-AD374A728B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0050C553-1E4C-4BB1-9509-BD3FB24F9550}"/>
                </a:ext>
              </a:extLst>
            </p:cNvPr>
            <p:cNvGrpSpPr/>
            <p:nvPr/>
          </p:nvGrpSpPr>
          <p:grpSpPr>
            <a:xfrm>
              <a:off x="5366349" y="2829495"/>
              <a:ext cx="305810" cy="306927"/>
              <a:chOff x="-10909301" y="-128587"/>
              <a:chExt cx="6521451" cy="6545263"/>
            </a:xfrm>
            <a:solidFill>
              <a:schemeClr val="bg1"/>
            </a:solidFill>
          </p:grpSpPr>
          <p:sp>
            <p:nvSpPr>
              <p:cNvPr id="50" name="Freeform 26">
                <a:extLst>
                  <a:ext uri="{FF2B5EF4-FFF2-40B4-BE49-F238E27FC236}">
                    <a16:creationId xmlns:a16="http://schemas.microsoft.com/office/drawing/2014/main" id="{8925E1F4-EC84-49A5-80F5-F244714116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27">
                <a:extLst>
                  <a:ext uri="{FF2B5EF4-FFF2-40B4-BE49-F238E27FC236}">
                    <a16:creationId xmlns:a16="http://schemas.microsoft.com/office/drawing/2014/main" id="{37369E99-B8B4-4AC5-B2A2-86EEEB7E06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5F87A3DF-E052-441C-911B-324010061BA3}"/>
                </a:ext>
              </a:extLst>
            </p:cNvPr>
            <p:cNvGrpSpPr/>
            <p:nvPr/>
          </p:nvGrpSpPr>
          <p:grpSpPr>
            <a:xfrm>
              <a:off x="7183298" y="3906445"/>
              <a:ext cx="305587" cy="305736"/>
              <a:chOff x="-19100800" y="7938"/>
              <a:chExt cx="6516687" cy="6519863"/>
            </a:xfrm>
            <a:solidFill>
              <a:schemeClr val="bg1"/>
            </a:solidFill>
          </p:grpSpPr>
          <p:sp>
            <p:nvSpPr>
              <p:cNvPr id="53" name="Freeform 31">
                <a:extLst>
                  <a:ext uri="{FF2B5EF4-FFF2-40B4-BE49-F238E27FC236}">
                    <a16:creationId xmlns:a16="http://schemas.microsoft.com/office/drawing/2014/main" id="{29C48573-17ED-4DFE-BCB1-DC9DBC2184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32">
                <a:extLst>
                  <a:ext uri="{FF2B5EF4-FFF2-40B4-BE49-F238E27FC236}">
                    <a16:creationId xmlns:a16="http://schemas.microsoft.com/office/drawing/2014/main" id="{E68CE5E7-4500-4706-9121-9A1891BEE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33">
                <a:extLst>
                  <a:ext uri="{FF2B5EF4-FFF2-40B4-BE49-F238E27FC236}">
                    <a16:creationId xmlns:a16="http://schemas.microsoft.com/office/drawing/2014/main" id="{D5E3B8BD-650C-411E-890D-E9D0F37E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34">
                <a:extLst>
                  <a:ext uri="{FF2B5EF4-FFF2-40B4-BE49-F238E27FC236}">
                    <a16:creationId xmlns:a16="http://schemas.microsoft.com/office/drawing/2014/main" id="{81756B45-BECC-4D99-96A8-7D2A146C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35">
                <a:extLst>
                  <a:ext uri="{FF2B5EF4-FFF2-40B4-BE49-F238E27FC236}">
                    <a16:creationId xmlns:a16="http://schemas.microsoft.com/office/drawing/2014/main" id="{DE7539DC-2877-4B11-B80A-F19A4A738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36">
                <a:extLst>
                  <a:ext uri="{FF2B5EF4-FFF2-40B4-BE49-F238E27FC236}">
                    <a16:creationId xmlns:a16="http://schemas.microsoft.com/office/drawing/2014/main" id="{2AF711E9-8AD0-440D-A69C-EC76B9DE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37">
                <a:extLst>
                  <a:ext uri="{FF2B5EF4-FFF2-40B4-BE49-F238E27FC236}">
                    <a16:creationId xmlns:a16="http://schemas.microsoft.com/office/drawing/2014/main" id="{580D179C-65AA-44C7-93CF-1E2F0228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8">
                <a:extLst>
                  <a:ext uri="{FF2B5EF4-FFF2-40B4-BE49-F238E27FC236}">
                    <a16:creationId xmlns:a16="http://schemas.microsoft.com/office/drawing/2014/main" id="{51675517-0F66-4FFE-AE91-A1F34DBDB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79349A60-D420-4279-A624-EBA8F456BE3C}"/>
                </a:ext>
              </a:extLst>
            </p:cNvPr>
            <p:cNvGrpSpPr/>
            <p:nvPr/>
          </p:nvGrpSpPr>
          <p:grpSpPr>
            <a:xfrm>
              <a:off x="4702486" y="3871322"/>
              <a:ext cx="367638" cy="375983"/>
              <a:chOff x="-26516013" y="12560300"/>
              <a:chExt cx="6503988" cy="6651625"/>
            </a:xfrm>
            <a:solidFill>
              <a:schemeClr val="bg1"/>
            </a:solidFill>
          </p:grpSpPr>
          <p:sp>
            <p:nvSpPr>
              <p:cNvPr id="75" name="Freeform 5">
                <a:extLst>
                  <a:ext uri="{FF2B5EF4-FFF2-40B4-BE49-F238E27FC236}">
                    <a16:creationId xmlns:a16="http://schemas.microsoft.com/office/drawing/2014/main" id="{372B3AF0-9C6C-4C71-8A12-C3C03F5639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6">
                <a:extLst>
                  <a:ext uri="{FF2B5EF4-FFF2-40B4-BE49-F238E27FC236}">
                    <a16:creationId xmlns:a16="http://schemas.microsoft.com/office/drawing/2014/main" id="{EEFBC260-D220-42F8-A6BE-47DD6993FE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7">
                <a:extLst>
                  <a:ext uri="{FF2B5EF4-FFF2-40B4-BE49-F238E27FC236}">
                    <a16:creationId xmlns:a16="http://schemas.microsoft.com/office/drawing/2014/main" id="{7ADC3D99-0C21-422E-AAA6-89821CB3EB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1AF2021B-2D7F-4B3B-B72E-751B6CC3EB0C}"/>
                </a:ext>
              </a:extLst>
            </p:cNvPr>
            <p:cNvGrpSpPr/>
            <p:nvPr/>
          </p:nvGrpSpPr>
          <p:grpSpPr>
            <a:xfrm>
              <a:off x="5294009" y="4941464"/>
              <a:ext cx="330758" cy="369523"/>
              <a:chOff x="-22320251" y="1000125"/>
              <a:chExt cx="5851525" cy="6537325"/>
            </a:xfrm>
            <a:solidFill>
              <a:schemeClr val="bg1"/>
            </a:solidFill>
          </p:grpSpPr>
          <p:sp>
            <p:nvSpPr>
              <p:cNvPr id="84" name="Freeform 11">
                <a:extLst>
                  <a:ext uri="{FF2B5EF4-FFF2-40B4-BE49-F238E27FC236}">
                    <a16:creationId xmlns:a16="http://schemas.microsoft.com/office/drawing/2014/main" id="{5F82CCDC-72EE-4A0C-BDD8-16F911B23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9263" y="1000125"/>
                <a:ext cx="215900" cy="652463"/>
              </a:xfrm>
              <a:custGeom>
                <a:avLst/>
                <a:gdLst>
                  <a:gd name="T0" fmla="*/ 34 w 51"/>
                  <a:gd name="T1" fmla="*/ 0 h 154"/>
                  <a:gd name="T2" fmla="*/ 51 w 51"/>
                  <a:gd name="T3" fmla="*/ 38 h 154"/>
                  <a:gd name="T4" fmla="*/ 50 w 51"/>
                  <a:gd name="T5" fmla="*/ 118 h 154"/>
                  <a:gd name="T6" fmla="*/ 49 w 51"/>
                  <a:gd name="T7" fmla="*/ 134 h 154"/>
                  <a:gd name="T8" fmla="*/ 24 w 51"/>
                  <a:gd name="T9" fmla="*/ 153 h 154"/>
                  <a:gd name="T10" fmla="*/ 1 w 51"/>
                  <a:gd name="T11" fmla="*/ 134 h 154"/>
                  <a:gd name="T12" fmla="*/ 1 w 51"/>
                  <a:gd name="T13" fmla="*/ 20 h 154"/>
                  <a:gd name="T14" fmla="*/ 16 w 51"/>
                  <a:gd name="T15" fmla="*/ 0 h 154"/>
                  <a:gd name="T16" fmla="*/ 34 w 51"/>
                  <a:gd name="T1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54">
                    <a:moveTo>
                      <a:pt x="34" y="0"/>
                    </a:moveTo>
                    <a:cubicBezTo>
                      <a:pt x="47" y="9"/>
                      <a:pt x="51" y="22"/>
                      <a:pt x="51" y="38"/>
                    </a:cubicBezTo>
                    <a:cubicBezTo>
                      <a:pt x="50" y="64"/>
                      <a:pt x="51" y="91"/>
                      <a:pt x="50" y="118"/>
                    </a:cubicBezTo>
                    <a:cubicBezTo>
                      <a:pt x="50" y="123"/>
                      <a:pt x="50" y="129"/>
                      <a:pt x="49" y="134"/>
                    </a:cubicBezTo>
                    <a:cubicBezTo>
                      <a:pt x="46" y="147"/>
                      <a:pt x="37" y="154"/>
                      <a:pt x="24" y="153"/>
                    </a:cubicBezTo>
                    <a:cubicBezTo>
                      <a:pt x="12" y="153"/>
                      <a:pt x="1" y="147"/>
                      <a:pt x="1" y="134"/>
                    </a:cubicBezTo>
                    <a:cubicBezTo>
                      <a:pt x="0" y="96"/>
                      <a:pt x="0" y="58"/>
                      <a:pt x="1" y="20"/>
                    </a:cubicBezTo>
                    <a:cubicBezTo>
                      <a:pt x="2" y="13"/>
                      <a:pt x="11" y="7"/>
                      <a:pt x="16" y="0"/>
                    </a:cubicBezTo>
                    <a:cubicBezTo>
                      <a:pt x="22" y="0"/>
                      <a:pt x="28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12">
                <a:extLst>
                  <a:ext uri="{FF2B5EF4-FFF2-40B4-BE49-F238E27FC236}">
                    <a16:creationId xmlns:a16="http://schemas.microsoft.com/office/drawing/2014/main" id="{A38D933E-347E-4534-BB6B-CEB47A4EE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20251" y="3821113"/>
                <a:ext cx="647700" cy="220663"/>
              </a:xfrm>
              <a:custGeom>
                <a:avLst/>
                <a:gdLst>
                  <a:gd name="T0" fmla="*/ 77 w 153"/>
                  <a:gd name="T1" fmla="*/ 0 h 52"/>
                  <a:gd name="T2" fmla="*/ 125 w 153"/>
                  <a:gd name="T3" fmla="*/ 0 h 52"/>
                  <a:gd name="T4" fmla="*/ 153 w 153"/>
                  <a:gd name="T5" fmla="*/ 25 h 52"/>
                  <a:gd name="T6" fmla="*/ 126 w 153"/>
                  <a:gd name="T7" fmla="*/ 51 h 52"/>
                  <a:gd name="T8" fmla="*/ 27 w 153"/>
                  <a:gd name="T9" fmla="*/ 51 h 52"/>
                  <a:gd name="T10" fmla="*/ 0 w 153"/>
                  <a:gd name="T11" fmla="*/ 25 h 52"/>
                  <a:gd name="T12" fmla="*/ 27 w 153"/>
                  <a:gd name="T13" fmla="*/ 0 h 52"/>
                  <a:gd name="T14" fmla="*/ 77 w 15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0"/>
                      <a:pt x="153" y="25"/>
                    </a:cubicBezTo>
                    <a:cubicBezTo>
                      <a:pt x="153" y="40"/>
                      <a:pt x="143" y="51"/>
                      <a:pt x="126" y="51"/>
                    </a:cubicBezTo>
                    <a:cubicBezTo>
                      <a:pt x="93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1" y="10"/>
                      <a:pt x="11" y="1"/>
                      <a:pt x="27" y="0"/>
                    </a:cubicBezTo>
                    <a:cubicBezTo>
                      <a:pt x="44" y="0"/>
                      <a:pt x="60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13">
                <a:extLst>
                  <a:ext uri="{FF2B5EF4-FFF2-40B4-BE49-F238E27FC236}">
                    <a16:creationId xmlns:a16="http://schemas.microsoft.com/office/drawing/2014/main" id="{1462DC43-EF98-40F5-AABA-0AD6571AB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113251" y="3821113"/>
                <a:ext cx="644525" cy="220663"/>
              </a:xfrm>
              <a:custGeom>
                <a:avLst/>
                <a:gdLst>
                  <a:gd name="T0" fmla="*/ 77 w 152"/>
                  <a:gd name="T1" fmla="*/ 0 h 52"/>
                  <a:gd name="T2" fmla="*/ 125 w 152"/>
                  <a:gd name="T3" fmla="*/ 0 h 52"/>
                  <a:gd name="T4" fmla="*/ 152 w 152"/>
                  <a:gd name="T5" fmla="*/ 26 h 52"/>
                  <a:gd name="T6" fmla="*/ 125 w 152"/>
                  <a:gd name="T7" fmla="*/ 51 h 52"/>
                  <a:gd name="T8" fmla="*/ 27 w 152"/>
                  <a:gd name="T9" fmla="*/ 51 h 52"/>
                  <a:gd name="T10" fmla="*/ 0 w 152"/>
                  <a:gd name="T11" fmla="*/ 25 h 52"/>
                  <a:gd name="T12" fmla="*/ 28 w 152"/>
                  <a:gd name="T13" fmla="*/ 0 h 52"/>
                  <a:gd name="T14" fmla="*/ 31 w 152"/>
                  <a:gd name="T15" fmla="*/ 0 h 52"/>
                  <a:gd name="T16" fmla="*/ 77 w 15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1"/>
                      <a:pt x="152" y="26"/>
                    </a:cubicBezTo>
                    <a:cubicBezTo>
                      <a:pt x="152" y="40"/>
                      <a:pt x="142" y="51"/>
                      <a:pt x="125" y="51"/>
                    </a:cubicBezTo>
                    <a:cubicBezTo>
                      <a:pt x="92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0" y="10"/>
                      <a:pt x="11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46" y="0"/>
                      <a:pt x="6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14">
                <a:extLst>
                  <a:ext uri="{FF2B5EF4-FFF2-40B4-BE49-F238E27FC236}">
                    <a16:creationId xmlns:a16="http://schemas.microsoft.com/office/drawing/2014/main" id="{D41F6B57-6359-4D76-9DCD-1DE9B1938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9888" y="4991100"/>
                <a:ext cx="604838" cy="474663"/>
              </a:xfrm>
              <a:custGeom>
                <a:avLst/>
                <a:gdLst>
                  <a:gd name="T0" fmla="*/ 143 w 143"/>
                  <a:gd name="T1" fmla="*/ 36 h 112"/>
                  <a:gd name="T2" fmla="*/ 129 w 143"/>
                  <a:gd name="T3" fmla="*/ 54 h 112"/>
                  <a:gd name="T4" fmla="*/ 44 w 143"/>
                  <a:gd name="T5" fmla="*/ 104 h 112"/>
                  <a:gd name="T6" fmla="*/ 7 w 143"/>
                  <a:gd name="T7" fmla="*/ 95 h 112"/>
                  <a:gd name="T8" fmla="*/ 18 w 143"/>
                  <a:gd name="T9" fmla="*/ 60 h 112"/>
                  <a:gd name="T10" fmla="*/ 104 w 143"/>
                  <a:gd name="T11" fmla="*/ 10 h 112"/>
                  <a:gd name="T12" fmla="*/ 143 w 143"/>
                  <a:gd name="T13" fmla="*/ 3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6"/>
                    </a:moveTo>
                    <a:cubicBezTo>
                      <a:pt x="141" y="40"/>
                      <a:pt x="136" y="49"/>
                      <a:pt x="129" y="54"/>
                    </a:cubicBezTo>
                    <a:cubicBezTo>
                      <a:pt x="101" y="71"/>
                      <a:pt x="72" y="88"/>
                      <a:pt x="44" y="104"/>
                    </a:cubicBezTo>
                    <a:cubicBezTo>
                      <a:pt x="29" y="112"/>
                      <a:pt x="14" y="107"/>
                      <a:pt x="7" y="95"/>
                    </a:cubicBezTo>
                    <a:cubicBezTo>
                      <a:pt x="0" y="82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4" y="10"/>
                    </a:cubicBezTo>
                    <a:cubicBezTo>
                      <a:pt x="123" y="0"/>
                      <a:pt x="143" y="11"/>
                      <a:pt x="14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15">
                <a:extLst>
                  <a:ext uri="{FF2B5EF4-FFF2-40B4-BE49-F238E27FC236}">
                    <a16:creationId xmlns:a16="http://schemas.microsoft.com/office/drawing/2014/main" id="{AAE869F3-8066-462A-A0E4-464DE3D84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4999038"/>
                <a:ext cx="606425" cy="474663"/>
              </a:xfrm>
              <a:custGeom>
                <a:avLst/>
                <a:gdLst>
                  <a:gd name="T0" fmla="*/ 143 w 143"/>
                  <a:gd name="T1" fmla="*/ 76 h 112"/>
                  <a:gd name="T2" fmla="*/ 107 w 143"/>
                  <a:gd name="T3" fmla="*/ 103 h 112"/>
                  <a:gd name="T4" fmla="*/ 14 w 143"/>
                  <a:gd name="T5" fmla="*/ 49 h 112"/>
                  <a:gd name="T6" fmla="*/ 7 w 143"/>
                  <a:gd name="T7" fmla="*/ 16 h 112"/>
                  <a:gd name="T8" fmla="*/ 39 w 143"/>
                  <a:gd name="T9" fmla="*/ 6 h 112"/>
                  <a:gd name="T10" fmla="*/ 132 w 143"/>
                  <a:gd name="T11" fmla="*/ 61 h 112"/>
                  <a:gd name="T12" fmla="*/ 143 w 143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76"/>
                    </a:moveTo>
                    <a:cubicBezTo>
                      <a:pt x="142" y="99"/>
                      <a:pt x="123" y="112"/>
                      <a:pt x="107" y="103"/>
                    </a:cubicBezTo>
                    <a:cubicBezTo>
                      <a:pt x="75" y="86"/>
                      <a:pt x="44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5" y="4"/>
                      <a:pt x="27" y="0"/>
                      <a:pt x="39" y="6"/>
                    </a:cubicBezTo>
                    <a:cubicBezTo>
                      <a:pt x="70" y="23"/>
                      <a:pt x="101" y="42"/>
                      <a:pt x="132" y="61"/>
                    </a:cubicBezTo>
                    <a:cubicBezTo>
                      <a:pt x="138" y="64"/>
                      <a:pt x="140" y="73"/>
                      <a:pt x="14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16">
                <a:extLst>
                  <a:ext uri="{FF2B5EF4-FFF2-40B4-BE49-F238E27FC236}">
                    <a16:creationId xmlns:a16="http://schemas.microsoft.com/office/drawing/2014/main" id="{3F951403-6355-4A3B-B1DE-CCF4933C9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26426" y="1365250"/>
                <a:ext cx="474663" cy="604838"/>
              </a:xfrm>
              <a:custGeom>
                <a:avLst/>
                <a:gdLst>
                  <a:gd name="T0" fmla="*/ 75 w 112"/>
                  <a:gd name="T1" fmla="*/ 143 h 143"/>
                  <a:gd name="T2" fmla="*/ 57 w 112"/>
                  <a:gd name="T3" fmla="*/ 128 h 143"/>
                  <a:gd name="T4" fmla="*/ 8 w 112"/>
                  <a:gd name="T5" fmla="*/ 44 h 143"/>
                  <a:gd name="T6" fmla="*/ 17 w 112"/>
                  <a:gd name="T7" fmla="*/ 8 h 143"/>
                  <a:gd name="T8" fmla="*/ 52 w 112"/>
                  <a:gd name="T9" fmla="*/ 19 h 143"/>
                  <a:gd name="T10" fmla="*/ 101 w 112"/>
                  <a:gd name="T11" fmla="*/ 103 h 143"/>
                  <a:gd name="T12" fmla="*/ 75 w 112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43">
                    <a:moveTo>
                      <a:pt x="75" y="143"/>
                    </a:moveTo>
                    <a:cubicBezTo>
                      <a:pt x="71" y="140"/>
                      <a:pt x="62" y="136"/>
                      <a:pt x="57" y="128"/>
                    </a:cubicBezTo>
                    <a:cubicBezTo>
                      <a:pt x="40" y="101"/>
                      <a:pt x="24" y="73"/>
                      <a:pt x="8" y="44"/>
                    </a:cubicBezTo>
                    <a:cubicBezTo>
                      <a:pt x="0" y="29"/>
                      <a:pt x="4" y="15"/>
                      <a:pt x="17" y="8"/>
                    </a:cubicBezTo>
                    <a:cubicBezTo>
                      <a:pt x="29" y="0"/>
                      <a:pt x="44" y="4"/>
                      <a:pt x="52" y="19"/>
                    </a:cubicBezTo>
                    <a:cubicBezTo>
                      <a:pt x="69" y="47"/>
                      <a:pt x="85" y="75"/>
                      <a:pt x="101" y="103"/>
                    </a:cubicBezTo>
                    <a:cubicBezTo>
                      <a:pt x="112" y="123"/>
                      <a:pt x="10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7">
                <a:extLst>
                  <a:ext uri="{FF2B5EF4-FFF2-40B4-BE49-F238E27FC236}">
                    <a16:creationId xmlns:a16="http://schemas.microsoft.com/office/drawing/2014/main" id="{9AC4D7BD-3627-451C-B746-111F0E041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4513" y="1381125"/>
                <a:ext cx="474663" cy="606425"/>
              </a:xfrm>
              <a:custGeom>
                <a:avLst/>
                <a:gdLst>
                  <a:gd name="T0" fmla="*/ 75 w 112"/>
                  <a:gd name="T1" fmla="*/ 1 h 143"/>
                  <a:gd name="T2" fmla="*/ 102 w 112"/>
                  <a:gd name="T3" fmla="*/ 38 h 143"/>
                  <a:gd name="T4" fmla="*/ 71 w 112"/>
                  <a:gd name="T5" fmla="*/ 93 h 143"/>
                  <a:gd name="T6" fmla="*/ 52 w 112"/>
                  <a:gd name="T7" fmla="*/ 126 h 143"/>
                  <a:gd name="T8" fmla="*/ 17 w 112"/>
                  <a:gd name="T9" fmla="*/ 136 h 143"/>
                  <a:gd name="T10" fmla="*/ 8 w 112"/>
                  <a:gd name="T11" fmla="*/ 101 h 143"/>
                  <a:gd name="T12" fmla="*/ 59 w 112"/>
                  <a:gd name="T13" fmla="*/ 13 h 143"/>
                  <a:gd name="T14" fmla="*/ 75 w 112"/>
                  <a:gd name="T15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43">
                    <a:moveTo>
                      <a:pt x="75" y="1"/>
                    </a:moveTo>
                    <a:cubicBezTo>
                      <a:pt x="100" y="0"/>
                      <a:pt x="112" y="20"/>
                      <a:pt x="102" y="38"/>
                    </a:cubicBezTo>
                    <a:cubicBezTo>
                      <a:pt x="93" y="57"/>
                      <a:pt x="81" y="75"/>
                      <a:pt x="71" y="93"/>
                    </a:cubicBezTo>
                    <a:cubicBezTo>
                      <a:pt x="65" y="104"/>
                      <a:pt x="59" y="115"/>
                      <a:pt x="52" y="126"/>
                    </a:cubicBezTo>
                    <a:cubicBezTo>
                      <a:pt x="43" y="139"/>
                      <a:pt x="29" y="143"/>
                      <a:pt x="17" y="136"/>
                    </a:cubicBezTo>
                    <a:cubicBezTo>
                      <a:pt x="5" y="129"/>
                      <a:pt x="0" y="114"/>
                      <a:pt x="8" y="101"/>
                    </a:cubicBezTo>
                    <a:cubicBezTo>
                      <a:pt x="24" y="71"/>
                      <a:pt x="41" y="41"/>
                      <a:pt x="59" y="13"/>
                    </a:cubicBezTo>
                    <a:cubicBezTo>
                      <a:pt x="63" y="6"/>
                      <a:pt x="72" y="3"/>
                      <a:pt x="7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8">
                <a:extLst>
                  <a:ext uri="{FF2B5EF4-FFF2-40B4-BE49-F238E27FC236}">
                    <a16:creationId xmlns:a16="http://schemas.microsoft.com/office/drawing/2014/main" id="{D7AA26C8-A093-4C5F-92E5-234C95853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2386013"/>
                <a:ext cx="606425" cy="474663"/>
              </a:xfrm>
              <a:custGeom>
                <a:avLst/>
                <a:gdLst>
                  <a:gd name="T0" fmla="*/ 142 w 143"/>
                  <a:gd name="T1" fmla="*/ 38 h 112"/>
                  <a:gd name="T2" fmla="*/ 128 w 143"/>
                  <a:gd name="T3" fmla="*/ 55 h 112"/>
                  <a:gd name="T4" fmla="*/ 43 w 143"/>
                  <a:gd name="T5" fmla="*/ 104 h 112"/>
                  <a:gd name="T6" fmla="*/ 7 w 143"/>
                  <a:gd name="T7" fmla="*/ 96 h 112"/>
                  <a:gd name="T8" fmla="*/ 17 w 143"/>
                  <a:gd name="T9" fmla="*/ 60 h 112"/>
                  <a:gd name="T10" fmla="*/ 103 w 143"/>
                  <a:gd name="T11" fmla="*/ 11 h 112"/>
                  <a:gd name="T12" fmla="*/ 142 w 143"/>
                  <a:gd name="T13" fmla="*/ 3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2" y="38"/>
                    </a:moveTo>
                    <a:cubicBezTo>
                      <a:pt x="139" y="41"/>
                      <a:pt x="135" y="50"/>
                      <a:pt x="128" y="55"/>
                    </a:cubicBezTo>
                    <a:cubicBezTo>
                      <a:pt x="100" y="72"/>
                      <a:pt x="71" y="88"/>
                      <a:pt x="43" y="104"/>
                    </a:cubicBezTo>
                    <a:cubicBezTo>
                      <a:pt x="29" y="112"/>
                      <a:pt x="15" y="108"/>
                      <a:pt x="7" y="96"/>
                    </a:cubicBezTo>
                    <a:cubicBezTo>
                      <a:pt x="0" y="84"/>
                      <a:pt x="3" y="69"/>
                      <a:pt x="17" y="60"/>
                    </a:cubicBezTo>
                    <a:cubicBezTo>
                      <a:pt x="46" y="43"/>
                      <a:pt x="74" y="26"/>
                      <a:pt x="103" y="11"/>
                    </a:cubicBezTo>
                    <a:cubicBezTo>
                      <a:pt x="122" y="0"/>
                      <a:pt x="143" y="12"/>
                      <a:pt x="14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9">
                <a:extLst>
                  <a:ext uri="{FF2B5EF4-FFF2-40B4-BE49-F238E27FC236}">
                    <a16:creationId xmlns:a16="http://schemas.microsoft.com/office/drawing/2014/main" id="{0FD9D467-2F2D-484D-A056-78CEC34E4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6713" y="2398713"/>
                <a:ext cx="601663" cy="469900"/>
              </a:xfrm>
              <a:custGeom>
                <a:avLst/>
                <a:gdLst>
                  <a:gd name="T0" fmla="*/ 142 w 142"/>
                  <a:gd name="T1" fmla="*/ 76 h 111"/>
                  <a:gd name="T2" fmla="*/ 107 w 142"/>
                  <a:gd name="T3" fmla="*/ 102 h 111"/>
                  <a:gd name="T4" fmla="*/ 14 w 142"/>
                  <a:gd name="T5" fmla="*/ 49 h 111"/>
                  <a:gd name="T6" fmla="*/ 7 w 142"/>
                  <a:gd name="T7" fmla="*/ 16 h 111"/>
                  <a:gd name="T8" fmla="*/ 40 w 142"/>
                  <a:gd name="T9" fmla="*/ 6 h 111"/>
                  <a:gd name="T10" fmla="*/ 130 w 142"/>
                  <a:gd name="T11" fmla="*/ 59 h 111"/>
                  <a:gd name="T12" fmla="*/ 142 w 142"/>
                  <a:gd name="T13" fmla="*/ 7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1">
                    <a:moveTo>
                      <a:pt x="142" y="76"/>
                    </a:moveTo>
                    <a:cubicBezTo>
                      <a:pt x="142" y="99"/>
                      <a:pt x="123" y="111"/>
                      <a:pt x="107" y="102"/>
                    </a:cubicBezTo>
                    <a:cubicBezTo>
                      <a:pt x="75" y="86"/>
                      <a:pt x="45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3" y="5"/>
                      <a:pt x="27" y="0"/>
                      <a:pt x="40" y="6"/>
                    </a:cubicBezTo>
                    <a:cubicBezTo>
                      <a:pt x="70" y="23"/>
                      <a:pt x="101" y="41"/>
                      <a:pt x="130" y="59"/>
                    </a:cubicBezTo>
                    <a:cubicBezTo>
                      <a:pt x="137" y="63"/>
                      <a:pt x="140" y="72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20">
                <a:extLst>
                  <a:ext uri="{FF2B5EF4-FFF2-40B4-BE49-F238E27FC236}">
                    <a16:creationId xmlns:a16="http://schemas.microsoft.com/office/drawing/2014/main" id="{7631C1B9-ADA2-4D4C-A6F4-A70673F137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70988" y="1835150"/>
                <a:ext cx="4935538" cy="5702300"/>
              </a:xfrm>
              <a:custGeom>
                <a:avLst/>
                <a:gdLst>
                  <a:gd name="T0" fmla="*/ 287 w 1165"/>
                  <a:gd name="T1" fmla="*/ 1346 h 1346"/>
                  <a:gd name="T2" fmla="*/ 267 w 1165"/>
                  <a:gd name="T3" fmla="*/ 1317 h 1346"/>
                  <a:gd name="T4" fmla="*/ 210 w 1165"/>
                  <a:gd name="T5" fmla="*/ 1162 h 1346"/>
                  <a:gd name="T6" fmla="*/ 133 w 1165"/>
                  <a:gd name="T7" fmla="*/ 1175 h 1346"/>
                  <a:gd name="T8" fmla="*/ 41 w 1165"/>
                  <a:gd name="T9" fmla="*/ 1191 h 1346"/>
                  <a:gd name="T10" fmla="*/ 9 w 1165"/>
                  <a:gd name="T11" fmla="*/ 1181 h 1346"/>
                  <a:gd name="T12" fmla="*/ 11 w 1165"/>
                  <a:gd name="T13" fmla="*/ 1148 h 1346"/>
                  <a:gd name="T14" fmla="*/ 125 w 1165"/>
                  <a:gd name="T15" fmla="*/ 950 h 1346"/>
                  <a:gd name="T16" fmla="*/ 203 w 1165"/>
                  <a:gd name="T17" fmla="*/ 816 h 1346"/>
                  <a:gd name="T18" fmla="*/ 201 w 1165"/>
                  <a:gd name="T19" fmla="*/ 792 h 1346"/>
                  <a:gd name="T20" fmla="*/ 105 w 1165"/>
                  <a:gd name="T21" fmla="*/ 571 h 1346"/>
                  <a:gd name="T22" fmla="*/ 161 w 1165"/>
                  <a:gd name="T23" fmla="*/ 257 h 1346"/>
                  <a:gd name="T24" fmla="*/ 435 w 1165"/>
                  <a:gd name="T25" fmla="*/ 32 h 1346"/>
                  <a:gd name="T26" fmla="*/ 735 w 1165"/>
                  <a:gd name="T27" fmla="*/ 32 h 1346"/>
                  <a:gd name="T28" fmla="*/ 1006 w 1165"/>
                  <a:gd name="T29" fmla="*/ 252 h 1346"/>
                  <a:gd name="T30" fmla="*/ 1068 w 1165"/>
                  <a:gd name="T31" fmla="*/ 549 h 1346"/>
                  <a:gd name="T32" fmla="*/ 968 w 1165"/>
                  <a:gd name="T33" fmla="*/ 793 h 1346"/>
                  <a:gd name="T34" fmla="*/ 967 w 1165"/>
                  <a:gd name="T35" fmla="*/ 815 h 1346"/>
                  <a:gd name="T36" fmla="*/ 1154 w 1165"/>
                  <a:gd name="T37" fmla="*/ 1140 h 1346"/>
                  <a:gd name="T38" fmla="*/ 1161 w 1165"/>
                  <a:gd name="T39" fmla="*/ 1153 h 1346"/>
                  <a:gd name="T40" fmla="*/ 1160 w 1165"/>
                  <a:gd name="T41" fmla="*/ 1181 h 1346"/>
                  <a:gd name="T42" fmla="*/ 1133 w 1165"/>
                  <a:gd name="T43" fmla="*/ 1191 h 1346"/>
                  <a:gd name="T44" fmla="*/ 1041 w 1165"/>
                  <a:gd name="T45" fmla="*/ 1176 h 1346"/>
                  <a:gd name="T46" fmla="*/ 960 w 1165"/>
                  <a:gd name="T47" fmla="*/ 1162 h 1346"/>
                  <a:gd name="T48" fmla="*/ 920 w 1165"/>
                  <a:gd name="T49" fmla="*/ 1271 h 1346"/>
                  <a:gd name="T50" fmla="*/ 902 w 1165"/>
                  <a:gd name="T51" fmla="*/ 1318 h 1346"/>
                  <a:gd name="T52" fmla="*/ 883 w 1165"/>
                  <a:gd name="T53" fmla="*/ 1346 h 1346"/>
                  <a:gd name="T54" fmla="*/ 865 w 1165"/>
                  <a:gd name="T55" fmla="*/ 1346 h 1346"/>
                  <a:gd name="T56" fmla="*/ 845 w 1165"/>
                  <a:gd name="T57" fmla="*/ 1321 h 1346"/>
                  <a:gd name="T58" fmla="*/ 654 w 1165"/>
                  <a:gd name="T59" fmla="*/ 990 h 1346"/>
                  <a:gd name="T60" fmla="*/ 632 w 1165"/>
                  <a:gd name="T61" fmla="*/ 978 h 1346"/>
                  <a:gd name="T62" fmla="*/ 538 w 1165"/>
                  <a:gd name="T63" fmla="*/ 978 h 1346"/>
                  <a:gd name="T64" fmla="*/ 515 w 1165"/>
                  <a:gd name="T65" fmla="*/ 990 h 1346"/>
                  <a:gd name="T66" fmla="*/ 325 w 1165"/>
                  <a:gd name="T67" fmla="*/ 1321 h 1346"/>
                  <a:gd name="T68" fmla="*/ 305 w 1165"/>
                  <a:gd name="T69" fmla="*/ 1346 h 1346"/>
                  <a:gd name="T70" fmla="*/ 287 w 1165"/>
                  <a:gd name="T71" fmla="*/ 1346 h 1346"/>
                  <a:gd name="T72" fmla="*/ 584 w 1165"/>
                  <a:gd name="T73" fmla="*/ 60 h 1346"/>
                  <a:gd name="T74" fmla="*/ 150 w 1165"/>
                  <a:gd name="T75" fmla="*/ 496 h 1346"/>
                  <a:gd name="T76" fmla="*/ 585 w 1165"/>
                  <a:gd name="T77" fmla="*/ 930 h 1346"/>
                  <a:gd name="T78" fmla="*/ 1020 w 1165"/>
                  <a:gd name="T79" fmla="*/ 495 h 1346"/>
                  <a:gd name="T80" fmla="*/ 584 w 1165"/>
                  <a:gd name="T81" fmla="*/ 60 h 1346"/>
                  <a:gd name="T82" fmla="*/ 301 w 1165"/>
                  <a:gd name="T83" fmla="*/ 1260 h 1346"/>
                  <a:gd name="T84" fmla="*/ 470 w 1165"/>
                  <a:gd name="T85" fmla="*/ 967 h 1346"/>
                  <a:gd name="T86" fmla="*/ 246 w 1165"/>
                  <a:gd name="T87" fmla="*/ 843 h 1346"/>
                  <a:gd name="T88" fmla="*/ 79 w 1165"/>
                  <a:gd name="T89" fmla="*/ 1132 h 1346"/>
                  <a:gd name="T90" fmla="*/ 211 w 1165"/>
                  <a:gd name="T91" fmla="*/ 1109 h 1346"/>
                  <a:gd name="T92" fmla="*/ 254 w 1165"/>
                  <a:gd name="T93" fmla="*/ 1133 h 1346"/>
                  <a:gd name="T94" fmla="*/ 301 w 1165"/>
                  <a:gd name="T95" fmla="*/ 1260 h 1346"/>
                  <a:gd name="T96" fmla="*/ 700 w 1165"/>
                  <a:gd name="T97" fmla="*/ 967 h 1346"/>
                  <a:gd name="T98" fmla="*/ 869 w 1165"/>
                  <a:gd name="T99" fmla="*/ 1260 h 1346"/>
                  <a:gd name="T100" fmla="*/ 917 w 1165"/>
                  <a:gd name="T101" fmla="*/ 1130 h 1346"/>
                  <a:gd name="T102" fmla="*/ 954 w 1165"/>
                  <a:gd name="T103" fmla="*/ 1109 h 1346"/>
                  <a:gd name="T104" fmla="*/ 994 w 1165"/>
                  <a:gd name="T105" fmla="*/ 1116 h 1346"/>
                  <a:gd name="T106" fmla="*/ 1091 w 1165"/>
                  <a:gd name="T107" fmla="*/ 1132 h 1346"/>
                  <a:gd name="T108" fmla="*/ 924 w 1165"/>
                  <a:gd name="T109" fmla="*/ 843 h 1346"/>
                  <a:gd name="T110" fmla="*/ 700 w 1165"/>
                  <a:gd name="T111" fmla="*/ 967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5" h="1346">
                    <a:moveTo>
                      <a:pt x="287" y="1346"/>
                    </a:moveTo>
                    <a:cubicBezTo>
                      <a:pt x="280" y="1336"/>
                      <a:pt x="271" y="1328"/>
                      <a:pt x="267" y="1317"/>
                    </a:cubicBezTo>
                    <a:cubicBezTo>
                      <a:pt x="248" y="1266"/>
                      <a:pt x="229" y="1215"/>
                      <a:pt x="210" y="1162"/>
                    </a:cubicBezTo>
                    <a:cubicBezTo>
                      <a:pt x="184" y="1166"/>
                      <a:pt x="158" y="1170"/>
                      <a:pt x="133" y="1175"/>
                    </a:cubicBezTo>
                    <a:cubicBezTo>
                      <a:pt x="102" y="1180"/>
                      <a:pt x="72" y="1185"/>
                      <a:pt x="41" y="1191"/>
                    </a:cubicBezTo>
                    <a:cubicBezTo>
                      <a:pt x="28" y="1193"/>
                      <a:pt x="17" y="1193"/>
                      <a:pt x="9" y="1181"/>
                    </a:cubicBezTo>
                    <a:cubicBezTo>
                      <a:pt x="0" y="1170"/>
                      <a:pt x="4" y="1159"/>
                      <a:pt x="11" y="1148"/>
                    </a:cubicBezTo>
                    <a:cubicBezTo>
                      <a:pt x="49" y="1082"/>
                      <a:pt x="87" y="1016"/>
                      <a:pt x="125" y="950"/>
                    </a:cubicBezTo>
                    <a:cubicBezTo>
                      <a:pt x="151" y="905"/>
                      <a:pt x="177" y="860"/>
                      <a:pt x="203" y="816"/>
                    </a:cubicBezTo>
                    <a:cubicBezTo>
                      <a:pt x="209" y="806"/>
                      <a:pt x="208" y="800"/>
                      <a:pt x="201" y="792"/>
                    </a:cubicBezTo>
                    <a:cubicBezTo>
                      <a:pt x="150" y="727"/>
                      <a:pt x="117" y="653"/>
                      <a:pt x="105" y="571"/>
                    </a:cubicBezTo>
                    <a:cubicBezTo>
                      <a:pt x="88" y="460"/>
                      <a:pt x="106" y="355"/>
                      <a:pt x="161" y="257"/>
                    </a:cubicBezTo>
                    <a:cubicBezTo>
                      <a:pt x="223" y="147"/>
                      <a:pt x="315" y="72"/>
                      <a:pt x="435" y="32"/>
                    </a:cubicBezTo>
                    <a:cubicBezTo>
                      <a:pt x="534" y="0"/>
                      <a:pt x="635" y="0"/>
                      <a:pt x="735" y="32"/>
                    </a:cubicBezTo>
                    <a:cubicBezTo>
                      <a:pt x="853" y="71"/>
                      <a:pt x="943" y="145"/>
                      <a:pt x="1006" y="252"/>
                    </a:cubicBezTo>
                    <a:cubicBezTo>
                      <a:pt x="1059" y="344"/>
                      <a:pt x="1079" y="443"/>
                      <a:pt x="1068" y="549"/>
                    </a:cubicBezTo>
                    <a:cubicBezTo>
                      <a:pt x="1058" y="640"/>
                      <a:pt x="1024" y="721"/>
                      <a:pt x="968" y="793"/>
                    </a:cubicBezTo>
                    <a:cubicBezTo>
                      <a:pt x="961" y="801"/>
                      <a:pt x="962" y="807"/>
                      <a:pt x="967" y="815"/>
                    </a:cubicBezTo>
                    <a:cubicBezTo>
                      <a:pt x="1030" y="923"/>
                      <a:pt x="1092" y="1032"/>
                      <a:pt x="1154" y="1140"/>
                    </a:cubicBezTo>
                    <a:cubicBezTo>
                      <a:pt x="1157" y="1144"/>
                      <a:pt x="1161" y="1148"/>
                      <a:pt x="1161" y="1153"/>
                    </a:cubicBezTo>
                    <a:cubicBezTo>
                      <a:pt x="1162" y="1162"/>
                      <a:pt x="1165" y="1175"/>
                      <a:pt x="1160" y="1181"/>
                    </a:cubicBezTo>
                    <a:cubicBezTo>
                      <a:pt x="1155" y="1187"/>
                      <a:pt x="1142" y="1192"/>
                      <a:pt x="1133" y="1191"/>
                    </a:cubicBezTo>
                    <a:cubicBezTo>
                      <a:pt x="1102" y="1188"/>
                      <a:pt x="1072" y="1181"/>
                      <a:pt x="1041" y="1176"/>
                    </a:cubicBezTo>
                    <a:cubicBezTo>
                      <a:pt x="1015" y="1171"/>
                      <a:pt x="988" y="1167"/>
                      <a:pt x="960" y="1162"/>
                    </a:cubicBezTo>
                    <a:cubicBezTo>
                      <a:pt x="946" y="1198"/>
                      <a:pt x="933" y="1234"/>
                      <a:pt x="920" y="1271"/>
                    </a:cubicBezTo>
                    <a:cubicBezTo>
                      <a:pt x="914" y="1287"/>
                      <a:pt x="909" y="1303"/>
                      <a:pt x="902" y="1318"/>
                    </a:cubicBezTo>
                    <a:cubicBezTo>
                      <a:pt x="897" y="1328"/>
                      <a:pt x="889" y="1337"/>
                      <a:pt x="883" y="1346"/>
                    </a:cubicBezTo>
                    <a:cubicBezTo>
                      <a:pt x="877" y="1346"/>
                      <a:pt x="871" y="1346"/>
                      <a:pt x="865" y="1346"/>
                    </a:cubicBezTo>
                    <a:cubicBezTo>
                      <a:pt x="858" y="1338"/>
                      <a:pt x="850" y="1330"/>
                      <a:pt x="845" y="1321"/>
                    </a:cubicBezTo>
                    <a:cubicBezTo>
                      <a:pt x="781" y="1211"/>
                      <a:pt x="717" y="1100"/>
                      <a:pt x="654" y="990"/>
                    </a:cubicBezTo>
                    <a:cubicBezTo>
                      <a:pt x="649" y="981"/>
                      <a:pt x="644" y="977"/>
                      <a:pt x="632" y="978"/>
                    </a:cubicBezTo>
                    <a:cubicBezTo>
                      <a:pt x="601" y="979"/>
                      <a:pt x="569" y="979"/>
                      <a:pt x="538" y="978"/>
                    </a:cubicBezTo>
                    <a:cubicBezTo>
                      <a:pt x="526" y="977"/>
                      <a:pt x="521" y="981"/>
                      <a:pt x="515" y="990"/>
                    </a:cubicBezTo>
                    <a:cubicBezTo>
                      <a:pt x="452" y="1100"/>
                      <a:pt x="389" y="1211"/>
                      <a:pt x="325" y="1321"/>
                    </a:cubicBezTo>
                    <a:cubicBezTo>
                      <a:pt x="319" y="1330"/>
                      <a:pt x="311" y="1338"/>
                      <a:pt x="305" y="1346"/>
                    </a:cubicBezTo>
                    <a:cubicBezTo>
                      <a:pt x="299" y="1346"/>
                      <a:pt x="293" y="1346"/>
                      <a:pt x="287" y="1346"/>
                    </a:cubicBezTo>
                    <a:close/>
                    <a:moveTo>
                      <a:pt x="584" y="60"/>
                    </a:moveTo>
                    <a:cubicBezTo>
                      <a:pt x="344" y="60"/>
                      <a:pt x="149" y="256"/>
                      <a:pt x="150" y="496"/>
                    </a:cubicBezTo>
                    <a:cubicBezTo>
                      <a:pt x="151" y="736"/>
                      <a:pt x="345" y="930"/>
                      <a:pt x="585" y="930"/>
                    </a:cubicBezTo>
                    <a:cubicBezTo>
                      <a:pt x="823" y="930"/>
                      <a:pt x="1020" y="734"/>
                      <a:pt x="1020" y="495"/>
                    </a:cubicBezTo>
                    <a:cubicBezTo>
                      <a:pt x="1019" y="254"/>
                      <a:pt x="824" y="59"/>
                      <a:pt x="584" y="60"/>
                    </a:cubicBezTo>
                    <a:close/>
                    <a:moveTo>
                      <a:pt x="301" y="1260"/>
                    </a:moveTo>
                    <a:cubicBezTo>
                      <a:pt x="358" y="1161"/>
                      <a:pt x="414" y="1065"/>
                      <a:pt x="470" y="967"/>
                    </a:cubicBezTo>
                    <a:cubicBezTo>
                      <a:pt x="384" y="946"/>
                      <a:pt x="310" y="904"/>
                      <a:pt x="246" y="843"/>
                    </a:cubicBezTo>
                    <a:cubicBezTo>
                      <a:pt x="190" y="940"/>
                      <a:pt x="135" y="1035"/>
                      <a:pt x="79" y="1132"/>
                    </a:cubicBezTo>
                    <a:cubicBezTo>
                      <a:pt x="125" y="1124"/>
                      <a:pt x="168" y="1117"/>
                      <a:pt x="211" y="1109"/>
                    </a:cubicBezTo>
                    <a:cubicBezTo>
                      <a:pt x="237" y="1105"/>
                      <a:pt x="245" y="1109"/>
                      <a:pt x="254" y="1133"/>
                    </a:cubicBezTo>
                    <a:cubicBezTo>
                      <a:pt x="269" y="1174"/>
                      <a:pt x="284" y="1216"/>
                      <a:pt x="301" y="1260"/>
                    </a:cubicBezTo>
                    <a:close/>
                    <a:moveTo>
                      <a:pt x="700" y="967"/>
                    </a:moveTo>
                    <a:cubicBezTo>
                      <a:pt x="756" y="1065"/>
                      <a:pt x="812" y="1162"/>
                      <a:pt x="869" y="1260"/>
                    </a:cubicBezTo>
                    <a:cubicBezTo>
                      <a:pt x="886" y="1215"/>
                      <a:pt x="901" y="1172"/>
                      <a:pt x="917" y="1130"/>
                    </a:cubicBezTo>
                    <a:cubicBezTo>
                      <a:pt x="924" y="1111"/>
                      <a:pt x="934" y="1105"/>
                      <a:pt x="954" y="1109"/>
                    </a:cubicBezTo>
                    <a:cubicBezTo>
                      <a:pt x="967" y="1111"/>
                      <a:pt x="981" y="1113"/>
                      <a:pt x="994" y="1116"/>
                    </a:cubicBezTo>
                    <a:cubicBezTo>
                      <a:pt x="1025" y="1121"/>
                      <a:pt x="1057" y="1126"/>
                      <a:pt x="1091" y="1132"/>
                    </a:cubicBezTo>
                    <a:cubicBezTo>
                      <a:pt x="1034" y="1035"/>
                      <a:pt x="979" y="939"/>
                      <a:pt x="924" y="843"/>
                    </a:cubicBezTo>
                    <a:cubicBezTo>
                      <a:pt x="860" y="905"/>
                      <a:pt x="786" y="945"/>
                      <a:pt x="700" y="9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21">
                <a:extLst>
                  <a:ext uri="{FF2B5EF4-FFF2-40B4-BE49-F238E27FC236}">
                    <a16:creationId xmlns:a16="http://schemas.microsoft.com/office/drawing/2014/main" id="{28D29ED7-AF98-4B9A-90FF-5CDD471928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913726" y="2406650"/>
                <a:ext cx="3046413" cy="3041650"/>
              </a:xfrm>
              <a:custGeom>
                <a:avLst/>
                <a:gdLst>
                  <a:gd name="T0" fmla="*/ 358 w 719"/>
                  <a:gd name="T1" fmla="*/ 1 h 718"/>
                  <a:gd name="T2" fmla="*/ 717 w 719"/>
                  <a:gd name="T3" fmla="*/ 358 h 718"/>
                  <a:gd name="T4" fmla="*/ 359 w 719"/>
                  <a:gd name="T5" fmla="*/ 718 h 718"/>
                  <a:gd name="T6" fmla="*/ 0 w 719"/>
                  <a:gd name="T7" fmla="*/ 360 h 718"/>
                  <a:gd name="T8" fmla="*/ 358 w 719"/>
                  <a:gd name="T9" fmla="*/ 1 h 718"/>
                  <a:gd name="T10" fmla="*/ 359 w 719"/>
                  <a:gd name="T11" fmla="*/ 52 h 718"/>
                  <a:gd name="T12" fmla="*/ 52 w 719"/>
                  <a:gd name="T13" fmla="*/ 361 h 718"/>
                  <a:gd name="T14" fmla="*/ 359 w 719"/>
                  <a:gd name="T15" fmla="*/ 666 h 718"/>
                  <a:gd name="T16" fmla="*/ 666 w 719"/>
                  <a:gd name="T17" fmla="*/ 359 h 718"/>
                  <a:gd name="T18" fmla="*/ 359 w 719"/>
                  <a:gd name="T19" fmla="*/ 52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718">
                    <a:moveTo>
                      <a:pt x="358" y="1"/>
                    </a:moveTo>
                    <a:cubicBezTo>
                      <a:pt x="554" y="0"/>
                      <a:pt x="715" y="160"/>
                      <a:pt x="717" y="358"/>
                    </a:cubicBezTo>
                    <a:cubicBezTo>
                      <a:pt x="719" y="554"/>
                      <a:pt x="558" y="717"/>
                      <a:pt x="359" y="718"/>
                    </a:cubicBezTo>
                    <a:cubicBezTo>
                      <a:pt x="162" y="718"/>
                      <a:pt x="1" y="558"/>
                      <a:pt x="0" y="360"/>
                    </a:cubicBezTo>
                    <a:cubicBezTo>
                      <a:pt x="0" y="163"/>
                      <a:pt x="160" y="3"/>
                      <a:pt x="358" y="1"/>
                    </a:cubicBezTo>
                    <a:close/>
                    <a:moveTo>
                      <a:pt x="359" y="52"/>
                    </a:moveTo>
                    <a:cubicBezTo>
                      <a:pt x="189" y="53"/>
                      <a:pt x="51" y="192"/>
                      <a:pt x="52" y="361"/>
                    </a:cubicBezTo>
                    <a:cubicBezTo>
                      <a:pt x="52" y="530"/>
                      <a:pt x="190" y="667"/>
                      <a:pt x="359" y="666"/>
                    </a:cubicBezTo>
                    <a:cubicBezTo>
                      <a:pt x="529" y="666"/>
                      <a:pt x="667" y="528"/>
                      <a:pt x="666" y="359"/>
                    </a:cubicBezTo>
                    <a:cubicBezTo>
                      <a:pt x="665" y="190"/>
                      <a:pt x="527" y="52"/>
                      <a:pt x="35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22">
                <a:extLst>
                  <a:ext uri="{FF2B5EF4-FFF2-40B4-BE49-F238E27FC236}">
                    <a16:creationId xmlns:a16="http://schemas.microsoft.com/office/drawing/2014/main" id="{08C5E0CC-B1CD-42EB-AEED-2236C4C815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040601" y="2957513"/>
                <a:ext cx="1333500" cy="1944688"/>
              </a:xfrm>
              <a:custGeom>
                <a:avLst/>
                <a:gdLst>
                  <a:gd name="T0" fmla="*/ 127 w 315"/>
                  <a:gd name="T1" fmla="*/ 50 h 459"/>
                  <a:gd name="T2" fmla="*/ 152 w 315"/>
                  <a:gd name="T3" fmla="*/ 50 h 459"/>
                  <a:gd name="T4" fmla="*/ 152 w 315"/>
                  <a:gd name="T5" fmla="*/ 0 h 459"/>
                  <a:gd name="T6" fmla="*/ 204 w 315"/>
                  <a:gd name="T7" fmla="*/ 0 h 459"/>
                  <a:gd name="T8" fmla="*/ 204 w 315"/>
                  <a:gd name="T9" fmla="*/ 51 h 459"/>
                  <a:gd name="T10" fmla="*/ 230 w 315"/>
                  <a:gd name="T11" fmla="*/ 51 h 459"/>
                  <a:gd name="T12" fmla="*/ 306 w 315"/>
                  <a:gd name="T13" fmla="*/ 126 h 459"/>
                  <a:gd name="T14" fmla="*/ 306 w 315"/>
                  <a:gd name="T15" fmla="*/ 180 h 459"/>
                  <a:gd name="T16" fmla="*/ 290 w 315"/>
                  <a:gd name="T17" fmla="*/ 233 h 459"/>
                  <a:gd name="T18" fmla="*/ 301 w 315"/>
                  <a:gd name="T19" fmla="*/ 356 h 459"/>
                  <a:gd name="T20" fmla="*/ 230 w 315"/>
                  <a:gd name="T21" fmla="*/ 409 h 459"/>
                  <a:gd name="T22" fmla="*/ 205 w 315"/>
                  <a:gd name="T23" fmla="*/ 409 h 459"/>
                  <a:gd name="T24" fmla="*/ 205 w 315"/>
                  <a:gd name="T25" fmla="*/ 459 h 459"/>
                  <a:gd name="T26" fmla="*/ 154 w 315"/>
                  <a:gd name="T27" fmla="*/ 459 h 459"/>
                  <a:gd name="T28" fmla="*/ 154 w 315"/>
                  <a:gd name="T29" fmla="*/ 410 h 459"/>
                  <a:gd name="T30" fmla="*/ 128 w 315"/>
                  <a:gd name="T31" fmla="*/ 410 h 459"/>
                  <a:gd name="T32" fmla="*/ 128 w 315"/>
                  <a:gd name="T33" fmla="*/ 459 h 459"/>
                  <a:gd name="T34" fmla="*/ 77 w 315"/>
                  <a:gd name="T35" fmla="*/ 459 h 459"/>
                  <a:gd name="T36" fmla="*/ 77 w 315"/>
                  <a:gd name="T37" fmla="*/ 409 h 459"/>
                  <a:gd name="T38" fmla="*/ 37 w 315"/>
                  <a:gd name="T39" fmla="*/ 409 h 459"/>
                  <a:gd name="T40" fmla="*/ 0 w 315"/>
                  <a:gd name="T41" fmla="*/ 409 h 459"/>
                  <a:gd name="T42" fmla="*/ 0 w 315"/>
                  <a:gd name="T43" fmla="*/ 358 h 459"/>
                  <a:gd name="T44" fmla="*/ 49 w 315"/>
                  <a:gd name="T45" fmla="*/ 358 h 459"/>
                  <a:gd name="T46" fmla="*/ 49 w 315"/>
                  <a:gd name="T47" fmla="*/ 102 h 459"/>
                  <a:gd name="T48" fmla="*/ 0 w 315"/>
                  <a:gd name="T49" fmla="*/ 102 h 459"/>
                  <a:gd name="T50" fmla="*/ 0 w 315"/>
                  <a:gd name="T51" fmla="*/ 51 h 459"/>
                  <a:gd name="T52" fmla="*/ 76 w 315"/>
                  <a:gd name="T53" fmla="*/ 51 h 459"/>
                  <a:gd name="T54" fmla="*/ 76 w 315"/>
                  <a:gd name="T55" fmla="*/ 0 h 459"/>
                  <a:gd name="T56" fmla="*/ 127 w 315"/>
                  <a:gd name="T57" fmla="*/ 0 h 459"/>
                  <a:gd name="T58" fmla="*/ 127 w 315"/>
                  <a:gd name="T59" fmla="*/ 50 h 459"/>
                  <a:gd name="T60" fmla="*/ 103 w 315"/>
                  <a:gd name="T61" fmla="*/ 102 h 459"/>
                  <a:gd name="T62" fmla="*/ 103 w 315"/>
                  <a:gd name="T63" fmla="*/ 204 h 459"/>
                  <a:gd name="T64" fmla="*/ 227 w 315"/>
                  <a:gd name="T65" fmla="*/ 204 h 459"/>
                  <a:gd name="T66" fmla="*/ 255 w 315"/>
                  <a:gd name="T67" fmla="*/ 177 h 459"/>
                  <a:gd name="T68" fmla="*/ 255 w 315"/>
                  <a:gd name="T69" fmla="*/ 129 h 459"/>
                  <a:gd name="T70" fmla="*/ 228 w 315"/>
                  <a:gd name="T71" fmla="*/ 102 h 459"/>
                  <a:gd name="T72" fmla="*/ 103 w 315"/>
                  <a:gd name="T73" fmla="*/ 102 h 459"/>
                  <a:gd name="T74" fmla="*/ 102 w 315"/>
                  <a:gd name="T75" fmla="*/ 358 h 459"/>
                  <a:gd name="T76" fmla="*/ 230 w 315"/>
                  <a:gd name="T77" fmla="*/ 357 h 459"/>
                  <a:gd name="T78" fmla="*/ 255 w 315"/>
                  <a:gd name="T79" fmla="*/ 330 h 459"/>
                  <a:gd name="T80" fmla="*/ 255 w 315"/>
                  <a:gd name="T81" fmla="*/ 287 h 459"/>
                  <a:gd name="T82" fmla="*/ 223 w 315"/>
                  <a:gd name="T83" fmla="*/ 255 h 459"/>
                  <a:gd name="T84" fmla="*/ 124 w 315"/>
                  <a:gd name="T85" fmla="*/ 255 h 459"/>
                  <a:gd name="T86" fmla="*/ 102 w 315"/>
                  <a:gd name="T87" fmla="*/ 255 h 459"/>
                  <a:gd name="T88" fmla="*/ 102 w 315"/>
                  <a:gd name="T89" fmla="*/ 3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127" y="50"/>
                    </a:moveTo>
                    <a:cubicBezTo>
                      <a:pt x="137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0"/>
                    </a:cubicBezTo>
                    <a:cubicBezTo>
                      <a:pt x="170" y="0"/>
                      <a:pt x="186" y="0"/>
                      <a:pt x="204" y="0"/>
                    </a:cubicBezTo>
                    <a:cubicBezTo>
                      <a:pt x="204" y="17"/>
                      <a:pt x="204" y="32"/>
                      <a:pt x="204" y="51"/>
                    </a:cubicBezTo>
                    <a:cubicBezTo>
                      <a:pt x="213" y="51"/>
                      <a:pt x="221" y="50"/>
                      <a:pt x="230" y="51"/>
                    </a:cubicBezTo>
                    <a:cubicBezTo>
                      <a:pt x="273" y="52"/>
                      <a:pt x="305" y="83"/>
                      <a:pt x="306" y="126"/>
                    </a:cubicBezTo>
                    <a:cubicBezTo>
                      <a:pt x="307" y="144"/>
                      <a:pt x="308" y="162"/>
                      <a:pt x="306" y="180"/>
                    </a:cubicBezTo>
                    <a:cubicBezTo>
                      <a:pt x="303" y="197"/>
                      <a:pt x="296" y="214"/>
                      <a:pt x="290" y="233"/>
                    </a:cubicBezTo>
                    <a:cubicBezTo>
                      <a:pt x="315" y="270"/>
                      <a:pt x="310" y="313"/>
                      <a:pt x="301" y="356"/>
                    </a:cubicBezTo>
                    <a:cubicBezTo>
                      <a:pt x="295" y="388"/>
                      <a:pt x="265" y="407"/>
                      <a:pt x="230" y="409"/>
                    </a:cubicBezTo>
                    <a:cubicBezTo>
                      <a:pt x="222" y="409"/>
                      <a:pt x="214" y="409"/>
                      <a:pt x="205" y="409"/>
                    </a:cubicBezTo>
                    <a:cubicBezTo>
                      <a:pt x="205" y="426"/>
                      <a:pt x="205" y="442"/>
                      <a:pt x="205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62" y="409"/>
                      <a:pt x="50" y="409"/>
                      <a:pt x="37" y="409"/>
                    </a:cubicBezTo>
                    <a:cubicBezTo>
                      <a:pt x="25" y="409"/>
                      <a:pt x="13" y="409"/>
                      <a:pt x="0" y="409"/>
                    </a:cubicBezTo>
                    <a:cubicBezTo>
                      <a:pt x="0" y="392"/>
                      <a:pt x="0" y="376"/>
                      <a:pt x="0" y="358"/>
                    </a:cubicBezTo>
                    <a:cubicBezTo>
                      <a:pt x="16" y="358"/>
                      <a:pt x="32" y="358"/>
                      <a:pt x="49" y="358"/>
                    </a:cubicBezTo>
                    <a:cubicBezTo>
                      <a:pt x="49" y="273"/>
                      <a:pt x="49" y="188"/>
                      <a:pt x="49" y="102"/>
                    </a:cubicBezTo>
                    <a:cubicBezTo>
                      <a:pt x="33" y="102"/>
                      <a:pt x="18" y="102"/>
                      <a:pt x="0" y="102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2"/>
                      <a:pt x="127" y="50"/>
                    </a:cubicBezTo>
                    <a:close/>
                    <a:moveTo>
                      <a:pt x="103" y="102"/>
                    </a:moveTo>
                    <a:cubicBezTo>
                      <a:pt x="103" y="137"/>
                      <a:pt x="103" y="170"/>
                      <a:pt x="103" y="204"/>
                    </a:cubicBezTo>
                    <a:cubicBezTo>
                      <a:pt x="145" y="204"/>
                      <a:pt x="186" y="204"/>
                      <a:pt x="227" y="204"/>
                    </a:cubicBezTo>
                    <a:cubicBezTo>
                      <a:pt x="245" y="204"/>
                      <a:pt x="254" y="194"/>
                      <a:pt x="255" y="177"/>
                    </a:cubicBezTo>
                    <a:cubicBezTo>
                      <a:pt x="256" y="161"/>
                      <a:pt x="256" y="145"/>
                      <a:pt x="255" y="129"/>
                    </a:cubicBezTo>
                    <a:cubicBezTo>
                      <a:pt x="254" y="112"/>
                      <a:pt x="245" y="102"/>
                      <a:pt x="228" y="102"/>
                    </a:cubicBezTo>
                    <a:cubicBezTo>
                      <a:pt x="187" y="101"/>
                      <a:pt x="145" y="102"/>
                      <a:pt x="103" y="102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8"/>
                      <a:pt x="230" y="357"/>
                    </a:cubicBezTo>
                    <a:cubicBezTo>
                      <a:pt x="246" y="357"/>
                      <a:pt x="255" y="346"/>
                      <a:pt x="255" y="330"/>
                    </a:cubicBezTo>
                    <a:cubicBezTo>
                      <a:pt x="256" y="316"/>
                      <a:pt x="255" y="301"/>
                      <a:pt x="255" y="287"/>
                    </a:cubicBezTo>
                    <a:cubicBezTo>
                      <a:pt x="255" y="265"/>
                      <a:pt x="246" y="256"/>
                      <a:pt x="223" y="255"/>
                    </a:cubicBezTo>
                    <a:cubicBezTo>
                      <a:pt x="190" y="255"/>
                      <a:pt x="157" y="255"/>
                      <a:pt x="124" y="255"/>
                    </a:cubicBezTo>
                    <a:cubicBezTo>
                      <a:pt x="117" y="255"/>
                      <a:pt x="109" y="255"/>
                      <a:pt x="102" y="255"/>
                    </a:cubicBezTo>
                    <a:cubicBezTo>
                      <a:pt x="102" y="290"/>
                      <a:pt x="102" y="323"/>
                      <a:pt x="102" y="3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8" name="Freeform 45">
            <a:extLst>
              <a:ext uri="{FF2B5EF4-FFF2-40B4-BE49-F238E27FC236}">
                <a16:creationId xmlns:a16="http://schemas.microsoft.com/office/drawing/2014/main" id="{FE3E9E66-319A-45B4-8A8C-36B4085EC637}"/>
              </a:ext>
            </a:extLst>
          </p:cNvPr>
          <p:cNvSpPr>
            <a:spLocks noEditPoints="1"/>
          </p:cNvSpPr>
          <p:nvPr/>
        </p:nvSpPr>
        <p:spPr bwMode="auto">
          <a:xfrm>
            <a:off x="7928471" y="2359925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</p:spTree>
    <p:extLst>
      <p:ext uri="{BB962C8B-B14F-4D97-AF65-F5344CB8AC3E}">
        <p14:creationId xmlns:p14="http://schemas.microsoft.com/office/powerpoint/2010/main" val="69830133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" grpId="0" animBg="1"/>
          <p:bldP spid="64" grpId="0" animBg="1"/>
          <p:bldP spid="69" grpId="0" animBg="1"/>
          <p:bldP spid="74" grpId="0" animBg="1"/>
          <p:bldP spid="79" grpId="0" animBg="1"/>
          <p:bldP spid="32" grpId="0"/>
          <p:bldP spid="33" grpId="0"/>
          <p:bldP spid="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" grpId="0" animBg="1"/>
          <p:bldP spid="64" grpId="0" animBg="1"/>
          <p:bldP spid="69" grpId="0" animBg="1"/>
          <p:bldP spid="74" grpId="0" animBg="1"/>
          <p:bldP spid="79" grpId="0" animBg="1"/>
          <p:bldP spid="32" grpId="0"/>
          <p:bldP spid="33" grpId="0"/>
          <p:bldP spid="98" grpId="0" animBg="1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80B57DC7-6284-4247-A84D-68F644184D21}"/>
              </a:ext>
            </a:extLst>
          </p:cNvPr>
          <p:cNvSpPr>
            <a:spLocks/>
          </p:cNvSpPr>
          <p:nvPr/>
        </p:nvSpPr>
        <p:spPr bwMode="auto">
          <a:xfrm rot="1335232">
            <a:off x="4091516" y="2499431"/>
            <a:ext cx="2121247" cy="1249044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829A8193-F9CA-4B0F-880E-6CFE86C79FA5}"/>
              </a:ext>
            </a:extLst>
          </p:cNvPr>
          <p:cNvSpPr>
            <a:spLocks/>
          </p:cNvSpPr>
          <p:nvPr/>
        </p:nvSpPr>
        <p:spPr bwMode="auto">
          <a:xfrm rot="16200000">
            <a:off x="5776662" y="3154042"/>
            <a:ext cx="2121247" cy="1249045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2DC745EF-BBD2-46E4-AE90-977720F33DE7}"/>
              </a:ext>
            </a:extLst>
          </p:cNvPr>
          <p:cNvSpPr>
            <a:spLocks/>
          </p:cNvSpPr>
          <p:nvPr/>
        </p:nvSpPr>
        <p:spPr bwMode="auto">
          <a:xfrm rot="16200000">
            <a:off x="4533254" y="4402169"/>
            <a:ext cx="2121247" cy="1249045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4">
            <a:extLst>
              <a:ext uri="{FF2B5EF4-FFF2-40B4-BE49-F238E27FC236}">
                <a16:creationId xmlns:a16="http://schemas.microsoft.com/office/drawing/2014/main" id="{EC1B5476-15FA-460D-9126-BC7044494FE3}"/>
              </a:ext>
            </a:extLst>
          </p:cNvPr>
          <p:cNvSpPr>
            <a:spLocks/>
          </p:cNvSpPr>
          <p:nvPr/>
        </p:nvSpPr>
        <p:spPr bwMode="auto">
          <a:xfrm>
            <a:off x="5777095" y="4402170"/>
            <a:ext cx="2121247" cy="1249044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33F39BE-3644-45AC-8E86-34567454CA18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Puzzle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7E7C71B-631C-4B86-9BB3-BF3E13CA791B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5D3480-5B99-431A-9DA6-D98D97DB0D07}"/>
              </a:ext>
            </a:extLst>
          </p:cNvPr>
          <p:cNvSpPr txBox="1"/>
          <p:nvPr/>
        </p:nvSpPr>
        <p:spPr>
          <a:xfrm>
            <a:off x="3474106" y="3386134"/>
            <a:ext cx="543740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spc="-150" dirty="0">
                <a:solidFill>
                  <a:schemeClr val="accent1">
                    <a:lumMod val="75000"/>
                  </a:schemeClr>
                </a:solidFill>
                <a:latin typeface="Titillium Web SemiBold" panose="00000700000000000000" pitchFamily="2" charset="0"/>
              </a:rPr>
              <a:t>01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04F7F8-293C-4758-AB10-36EA06694A26}"/>
              </a:ext>
            </a:extLst>
          </p:cNvPr>
          <p:cNvSpPr txBox="1"/>
          <p:nvPr/>
        </p:nvSpPr>
        <p:spPr>
          <a:xfrm>
            <a:off x="3472503" y="4799746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spc="-150" dirty="0">
                <a:solidFill>
                  <a:schemeClr val="accent2">
                    <a:lumMod val="75000"/>
                  </a:schemeClr>
                </a:solidFill>
                <a:latin typeface="Titillium Web SemiBold" panose="00000700000000000000" pitchFamily="2" charset="0"/>
              </a:rPr>
              <a:t>02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107DCE7-0CFE-42B9-80EC-BE8DE7359C5B}"/>
              </a:ext>
            </a:extLst>
          </p:cNvPr>
          <p:cNvGrpSpPr/>
          <p:nvPr/>
        </p:nvGrpSpPr>
        <p:grpSpPr>
          <a:xfrm>
            <a:off x="1007080" y="3258311"/>
            <a:ext cx="2364344" cy="778867"/>
            <a:chOff x="850304" y="3209448"/>
            <a:chExt cx="2364344" cy="778867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10A8EF6-17C4-4E23-89AD-39E5512176A1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FA73EC5E-E685-41B9-AA6C-238981EE144B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D461F66-B3F6-4079-B878-2437886AB899}"/>
              </a:ext>
            </a:extLst>
          </p:cNvPr>
          <p:cNvGrpSpPr/>
          <p:nvPr/>
        </p:nvGrpSpPr>
        <p:grpSpPr>
          <a:xfrm>
            <a:off x="1007080" y="4671923"/>
            <a:ext cx="2364344" cy="778867"/>
            <a:chOff x="850304" y="3209448"/>
            <a:chExt cx="2364344" cy="778867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8D3ED85-4EA6-4B5E-BE0E-DE5698A3F9C2}"/>
                </a:ext>
              </a:extLst>
            </p:cNvPr>
            <p:cNvSpPr/>
            <p:nvPr/>
          </p:nvSpPr>
          <p:spPr>
            <a:xfrm>
              <a:off x="1035058" y="3209448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8477BE54-FE73-4190-A54F-D61BF8150C8E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0F72A504-09DC-4BF7-9C26-DFEC6FA0F313}"/>
              </a:ext>
            </a:extLst>
          </p:cNvPr>
          <p:cNvSpPr txBox="1"/>
          <p:nvPr/>
        </p:nvSpPr>
        <p:spPr>
          <a:xfrm flipH="1">
            <a:off x="8174155" y="3386134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id-ID"/>
            </a:defPPr>
            <a:lvl1pPr>
              <a:defRPr sz="2800" spc="-150">
                <a:solidFill>
                  <a:schemeClr val="accent4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dirty="0"/>
              <a:t>03</a:t>
            </a:r>
            <a:endParaRPr lang="en-US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3B4FD2-F02E-4590-9A70-8602520A4D08}"/>
              </a:ext>
            </a:extLst>
          </p:cNvPr>
          <p:cNvSpPr txBox="1"/>
          <p:nvPr/>
        </p:nvSpPr>
        <p:spPr>
          <a:xfrm flipH="1">
            <a:off x="8172553" y="4799746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id-ID"/>
            </a:defPPr>
            <a:lvl1pPr>
              <a:defRPr sz="2800" spc="-150">
                <a:solidFill>
                  <a:schemeClr val="accent5">
                    <a:lumMod val="7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dirty="0"/>
              <a:t>04</a:t>
            </a:r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BB8B4C4-BAC4-481D-81F9-37566A418E39}"/>
              </a:ext>
            </a:extLst>
          </p:cNvPr>
          <p:cNvGrpSpPr/>
          <p:nvPr/>
        </p:nvGrpSpPr>
        <p:grpSpPr>
          <a:xfrm flipH="1">
            <a:off x="8820577" y="3258311"/>
            <a:ext cx="2364344" cy="778867"/>
            <a:chOff x="850304" y="3209448"/>
            <a:chExt cx="2364344" cy="778867"/>
          </a:xfrm>
        </p:grpSpPr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5912C858-F44F-42EA-8CAA-82709D085ADA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</a:t>
              </a:r>
              <a:r>
                <a:rPr lang="en-US" sz="125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Goes Here</a:t>
              </a:r>
              <a:endParaRPr lang="en-US" sz="1250" dirty="0">
                <a:solidFill>
                  <a:schemeClr val="bg1"/>
                </a:solidFill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B13E401F-A145-45B5-81F2-F2DC25DC1E65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DB0585D-2301-4A1D-A960-A0CE176266BC}"/>
              </a:ext>
            </a:extLst>
          </p:cNvPr>
          <p:cNvGrpSpPr/>
          <p:nvPr/>
        </p:nvGrpSpPr>
        <p:grpSpPr>
          <a:xfrm flipH="1">
            <a:off x="8820577" y="4671923"/>
            <a:ext cx="2364344" cy="778867"/>
            <a:chOff x="850304" y="3209448"/>
            <a:chExt cx="2364344" cy="778867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264D34B7-8E2F-4B84-9013-269452201EF8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9DB3F30C-C964-425B-AE69-83A24F6B596F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E1D9A23-7F55-4F08-8EB6-561B2CBF88BF}"/>
              </a:ext>
            </a:extLst>
          </p:cNvPr>
          <p:cNvGrpSpPr/>
          <p:nvPr/>
        </p:nvGrpSpPr>
        <p:grpSpPr>
          <a:xfrm>
            <a:off x="4867877" y="2839690"/>
            <a:ext cx="568525" cy="568525"/>
            <a:chOff x="4867877" y="2839690"/>
            <a:chExt cx="568525" cy="568525"/>
          </a:xfrm>
        </p:grpSpPr>
        <p:sp>
          <p:nvSpPr>
            <p:cNvPr id="7" name="Rounded Rectangle 912">
              <a:extLst>
                <a:ext uri="{FF2B5EF4-FFF2-40B4-BE49-F238E27FC236}">
                  <a16:creationId xmlns:a16="http://schemas.microsoft.com/office/drawing/2014/main" id="{EE477056-22D8-4875-812C-091CE3AD4E50}"/>
                </a:ext>
              </a:extLst>
            </p:cNvPr>
            <p:cNvSpPr/>
            <p:nvPr/>
          </p:nvSpPr>
          <p:spPr bwMode="auto">
            <a:xfrm rot="17403979">
              <a:off x="4867877" y="2839690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rgbClr val="01050A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/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39E4C15B-9839-4440-9148-954519C1EDFF}"/>
                </a:ext>
              </a:extLst>
            </p:cNvPr>
            <p:cNvGrpSpPr/>
            <p:nvPr/>
          </p:nvGrpSpPr>
          <p:grpSpPr>
            <a:xfrm rot="19800000">
              <a:off x="4999346" y="2971159"/>
              <a:ext cx="305587" cy="305587"/>
              <a:chOff x="30260925" y="1588"/>
              <a:chExt cx="6516688" cy="651668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58" name="Freeform 5">
                <a:extLst>
                  <a:ext uri="{FF2B5EF4-FFF2-40B4-BE49-F238E27FC236}">
                    <a16:creationId xmlns:a16="http://schemas.microsoft.com/office/drawing/2014/main" id="{8520D28D-EB03-4191-8469-6D31C06C79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6">
                <a:extLst>
                  <a:ext uri="{FF2B5EF4-FFF2-40B4-BE49-F238E27FC236}">
                    <a16:creationId xmlns:a16="http://schemas.microsoft.com/office/drawing/2014/main" id="{2DBBD298-E46F-4EB6-8BC7-BBE3A20818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7">
                <a:extLst>
                  <a:ext uri="{FF2B5EF4-FFF2-40B4-BE49-F238E27FC236}">
                    <a16:creationId xmlns:a16="http://schemas.microsoft.com/office/drawing/2014/main" id="{31067188-042D-4FE5-9D61-416732B7F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95551D40-8DA6-45F9-9C72-E0C35516F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1B02E0F9-CD81-40E0-B347-AEA3951A22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403BB9B-FCD6-4111-ABFC-D2D124F77316}"/>
              </a:ext>
            </a:extLst>
          </p:cNvPr>
          <p:cNvGrpSpPr/>
          <p:nvPr/>
        </p:nvGrpSpPr>
        <p:grpSpPr>
          <a:xfrm>
            <a:off x="6553023" y="4743418"/>
            <a:ext cx="568525" cy="568525"/>
            <a:chOff x="6553023" y="4743418"/>
            <a:chExt cx="568525" cy="568525"/>
          </a:xfrm>
        </p:grpSpPr>
        <p:sp>
          <p:nvSpPr>
            <p:cNvPr id="9" name="Rounded Rectangle 912">
              <a:extLst>
                <a:ext uri="{FF2B5EF4-FFF2-40B4-BE49-F238E27FC236}">
                  <a16:creationId xmlns:a16="http://schemas.microsoft.com/office/drawing/2014/main" id="{7CCA5897-465E-4A17-950D-C82D5EDAC946}"/>
                </a:ext>
              </a:extLst>
            </p:cNvPr>
            <p:cNvSpPr/>
            <p:nvPr/>
          </p:nvSpPr>
          <p:spPr bwMode="auto">
            <a:xfrm>
              <a:off x="6553023" y="4743418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rgbClr val="01050A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364E5019-E379-4D4D-BC5C-8EE19C6012C9}"/>
                </a:ext>
              </a:extLst>
            </p:cNvPr>
            <p:cNvGrpSpPr/>
            <p:nvPr/>
          </p:nvGrpSpPr>
          <p:grpSpPr>
            <a:xfrm>
              <a:off x="6684380" y="4874887"/>
              <a:ext cx="305810" cy="305587"/>
              <a:chOff x="13514387" y="-1588"/>
              <a:chExt cx="6521451" cy="65166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CE6813CE-4E53-4E75-9BD6-1D371334C7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5" name="Freeform 19">
                <a:extLst>
                  <a:ext uri="{FF2B5EF4-FFF2-40B4-BE49-F238E27FC236}">
                    <a16:creationId xmlns:a16="http://schemas.microsoft.com/office/drawing/2014/main" id="{C6183974-DB19-4DE7-9FC1-D5512C5D9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0">
                <a:extLst>
                  <a:ext uri="{FF2B5EF4-FFF2-40B4-BE49-F238E27FC236}">
                    <a16:creationId xmlns:a16="http://schemas.microsoft.com/office/drawing/2014/main" id="{71B71711-83CC-4A02-98AB-E1D969433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21">
                <a:extLst>
                  <a:ext uri="{FF2B5EF4-FFF2-40B4-BE49-F238E27FC236}">
                    <a16:creationId xmlns:a16="http://schemas.microsoft.com/office/drawing/2014/main" id="{F2351C5B-F75E-4BA5-BE53-1D52B45A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22">
                <a:extLst>
                  <a:ext uri="{FF2B5EF4-FFF2-40B4-BE49-F238E27FC236}">
                    <a16:creationId xmlns:a16="http://schemas.microsoft.com/office/drawing/2014/main" id="{C17C81D2-46E2-45F6-869A-7DB1B57340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3713D2E-1A4E-4F06-A8D0-1496008EE259}"/>
              </a:ext>
            </a:extLst>
          </p:cNvPr>
          <p:cNvGrpSpPr/>
          <p:nvPr/>
        </p:nvGrpSpPr>
        <p:grpSpPr>
          <a:xfrm>
            <a:off x="6553023" y="3494301"/>
            <a:ext cx="568525" cy="568525"/>
            <a:chOff x="6553023" y="3494301"/>
            <a:chExt cx="568525" cy="568525"/>
          </a:xfrm>
        </p:grpSpPr>
        <p:sp>
          <p:nvSpPr>
            <p:cNvPr id="8" name="Rounded Rectangle 912">
              <a:extLst>
                <a:ext uri="{FF2B5EF4-FFF2-40B4-BE49-F238E27FC236}">
                  <a16:creationId xmlns:a16="http://schemas.microsoft.com/office/drawing/2014/main" id="{91A7DF60-82C2-4BD5-A41E-6BB8918F004F}"/>
                </a:ext>
              </a:extLst>
            </p:cNvPr>
            <p:cNvSpPr/>
            <p:nvPr/>
          </p:nvSpPr>
          <p:spPr bwMode="auto">
            <a:xfrm>
              <a:off x="6553023" y="3494301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rgbClr val="01050A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FB03480-AE16-4B82-94D0-3A82822E3A7D}"/>
                </a:ext>
              </a:extLst>
            </p:cNvPr>
            <p:cNvGrpSpPr/>
            <p:nvPr/>
          </p:nvGrpSpPr>
          <p:grpSpPr>
            <a:xfrm>
              <a:off x="6684492" y="3625695"/>
              <a:ext cx="305587" cy="305736"/>
              <a:chOff x="-19100800" y="7938"/>
              <a:chExt cx="6516687" cy="6519863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956E7306-BFDC-47A8-A14E-043732E6A2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B3904650-1ED8-4C10-8533-45DBAEAE2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A28D09EB-3B7A-4FCC-823E-6C36B7E87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73" name="Freeform 34">
                <a:extLst>
                  <a:ext uri="{FF2B5EF4-FFF2-40B4-BE49-F238E27FC236}">
                    <a16:creationId xmlns:a16="http://schemas.microsoft.com/office/drawing/2014/main" id="{459B6D52-1F6C-4EC5-8EFA-7E9D1A195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5">
                <a:extLst>
                  <a:ext uri="{FF2B5EF4-FFF2-40B4-BE49-F238E27FC236}">
                    <a16:creationId xmlns:a16="http://schemas.microsoft.com/office/drawing/2014/main" id="{5B14D885-225E-4848-89D9-7EA4E1959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6">
                <a:extLst>
                  <a:ext uri="{FF2B5EF4-FFF2-40B4-BE49-F238E27FC236}">
                    <a16:creationId xmlns:a16="http://schemas.microsoft.com/office/drawing/2014/main" id="{11BF7E91-9293-4B4B-AD6C-DFD8ACFA9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7">
                <a:extLst>
                  <a:ext uri="{FF2B5EF4-FFF2-40B4-BE49-F238E27FC236}">
                    <a16:creationId xmlns:a16="http://schemas.microsoft.com/office/drawing/2014/main" id="{4EEB561F-263A-4AAF-9C18-83F7E0C12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38">
                <a:extLst>
                  <a:ext uri="{FF2B5EF4-FFF2-40B4-BE49-F238E27FC236}">
                    <a16:creationId xmlns:a16="http://schemas.microsoft.com/office/drawing/2014/main" id="{58A0B920-C267-4C2C-917F-647A96819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98386FA-2FD1-4C91-8B6B-A0EAB47592E9}"/>
              </a:ext>
            </a:extLst>
          </p:cNvPr>
          <p:cNvGrpSpPr/>
          <p:nvPr/>
        </p:nvGrpSpPr>
        <p:grpSpPr>
          <a:xfrm>
            <a:off x="5306797" y="4743418"/>
            <a:ext cx="568525" cy="568525"/>
            <a:chOff x="5306797" y="4743418"/>
            <a:chExt cx="568525" cy="568525"/>
          </a:xfrm>
        </p:grpSpPr>
        <p:sp>
          <p:nvSpPr>
            <p:cNvPr id="10" name="Rounded Rectangle 912">
              <a:extLst>
                <a:ext uri="{FF2B5EF4-FFF2-40B4-BE49-F238E27FC236}">
                  <a16:creationId xmlns:a16="http://schemas.microsoft.com/office/drawing/2014/main" id="{A34E5583-08F9-454F-9EAE-FD24C9530B8C}"/>
                </a:ext>
              </a:extLst>
            </p:cNvPr>
            <p:cNvSpPr/>
            <p:nvPr/>
          </p:nvSpPr>
          <p:spPr bwMode="auto">
            <a:xfrm>
              <a:off x="5306797" y="4743418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rgbClr val="01050A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 dirty="0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8E1B29D-866B-4118-8539-2FDF39C79706}"/>
                </a:ext>
              </a:extLst>
            </p:cNvPr>
            <p:cNvGrpSpPr/>
            <p:nvPr/>
          </p:nvGrpSpPr>
          <p:grpSpPr>
            <a:xfrm>
              <a:off x="5407240" y="4839689"/>
              <a:ext cx="367638" cy="375983"/>
              <a:chOff x="-26516013" y="12560300"/>
              <a:chExt cx="6503988" cy="6651625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9" name="Freeform 5">
                <a:extLst>
                  <a:ext uri="{FF2B5EF4-FFF2-40B4-BE49-F238E27FC236}">
                    <a16:creationId xmlns:a16="http://schemas.microsoft.com/office/drawing/2014/main" id="{995DE2E8-731B-42B5-BBCC-B6A2128D0B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6">
                <a:extLst>
                  <a:ext uri="{FF2B5EF4-FFF2-40B4-BE49-F238E27FC236}">
                    <a16:creationId xmlns:a16="http://schemas.microsoft.com/office/drawing/2014/main" id="{D7EB3676-8856-4A2A-905F-F5AF43AAC2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7">
                <a:extLst>
                  <a:ext uri="{FF2B5EF4-FFF2-40B4-BE49-F238E27FC236}">
                    <a16:creationId xmlns:a16="http://schemas.microsoft.com/office/drawing/2014/main" id="{4AF136A4-3D4C-40E7-A1EF-11A57C470A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2424256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34" grpId="0"/>
          <p:bldP spid="35" grpId="0"/>
          <p:bldP spid="2" grpId="0"/>
          <p:bldP spid="27" grpId="0"/>
          <p:bldP spid="48" grpId="0"/>
          <p:bldP spid="4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34" grpId="0"/>
          <p:bldP spid="35" grpId="0"/>
          <p:bldP spid="2" grpId="0"/>
          <p:bldP spid="27" grpId="0"/>
          <p:bldP spid="48" grpId="0"/>
          <p:bldP spid="49" grpId="0"/>
        </p:bldLst>
      </p:timing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EB6AD2A-5252-427E-AC52-AA992BD51892}"/>
              </a:ext>
            </a:extLst>
          </p:cNvPr>
          <p:cNvGrpSpPr/>
          <p:nvPr/>
        </p:nvGrpSpPr>
        <p:grpSpPr>
          <a:xfrm>
            <a:off x="4065573" y="1471567"/>
            <a:ext cx="4053486" cy="3914866"/>
            <a:chOff x="4065573" y="1471567"/>
            <a:chExt cx="4053486" cy="3914866"/>
          </a:xfrm>
        </p:grpSpPr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52168B4F-D4AA-47D0-A74F-FF44B046D4D0}"/>
                </a:ext>
              </a:extLst>
            </p:cNvPr>
            <p:cNvSpPr/>
            <p:nvPr/>
          </p:nvSpPr>
          <p:spPr>
            <a:xfrm>
              <a:off x="4204189" y="1471567"/>
              <a:ext cx="3914870" cy="3914866"/>
            </a:xfrm>
            <a:prstGeom prst="arc">
              <a:avLst>
                <a:gd name="adj1" fmla="val 18135557"/>
                <a:gd name="adj2" fmla="val 3528290"/>
              </a:avLst>
            </a:prstGeom>
            <a:ln w="12700">
              <a:solidFill>
                <a:schemeClr val="bg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A3F6FBE9-6C60-4AFC-BA8A-CB9B59E6B599}"/>
                </a:ext>
              </a:extLst>
            </p:cNvPr>
            <p:cNvSpPr/>
            <p:nvPr/>
          </p:nvSpPr>
          <p:spPr>
            <a:xfrm flipH="1">
              <a:off x="4065573" y="1471567"/>
              <a:ext cx="3914870" cy="3914866"/>
            </a:xfrm>
            <a:prstGeom prst="arc">
              <a:avLst>
                <a:gd name="adj1" fmla="val 18120689"/>
                <a:gd name="adj2" fmla="val 3452874"/>
              </a:avLst>
            </a:prstGeom>
            <a:ln w="12700">
              <a:solidFill>
                <a:schemeClr val="bg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9" name="Freeform 119">
            <a:extLst>
              <a:ext uri="{FF2B5EF4-FFF2-40B4-BE49-F238E27FC236}">
                <a16:creationId xmlns:a16="http://schemas.microsoft.com/office/drawing/2014/main" id="{F503CA9E-9346-4CC4-97DA-19281F1E3F0F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0" name="Freeform 119">
            <a:extLst>
              <a:ext uri="{FF2B5EF4-FFF2-40B4-BE49-F238E27FC236}">
                <a16:creationId xmlns:a16="http://schemas.microsoft.com/office/drawing/2014/main" id="{80B7EFA7-BEBC-427A-8B0C-2FB3495CAD43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35A831F-E91C-4AE5-A76D-8925270DA9FC}"/>
              </a:ext>
            </a:extLst>
          </p:cNvPr>
          <p:cNvSpPr/>
          <p:nvPr/>
        </p:nvSpPr>
        <p:spPr>
          <a:xfrm flipH="1">
            <a:off x="-135229" y="4857751"/>
            <a:ext cx="356626" cy="35662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BDDAF10E-3CE1-4C16-8F21-2D8928CCFB0F}"/>
              </a:ext>
            </a:extLst>
          </p:cNvPr>
          <p:cNvSpPr/>
          <p:nvPr/>
        </p:nvSpPr>
        <p:spPr>
          <a:xfrm flipH="1">
            <a:off x="12016968" y="3427428"/>
            <a:ext cx="350062" cy="35006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D04FB20-B5F3-44EE-BF5F-F28902138646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4" name="Freeform 119">
            <a:extLst>
              <a:ext uri="{FF2B5EF4-FFF2-40B4-BE49-F238E27FC236}">
                <a16:creationId xmlns:a16="http://schemas.microsoft.com/office/drawing/2014/main" id="{9D521D47-2106-47EB-AEB5-821C20147C8F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27FA29DB-F5C0-435D-8CB8-C0CF7DDB9D74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6" name="Freeform 119">
            <a:extLst>
              <a:ext uri="{FF2B5EF4-FFF2-40B4-BE49-F238E27FC236}">
                <a16:creationId xmlns:a16="http://schemas.microsoft.com/office/drawing/2014/main" id="{65918119-8A08-4D25-82B2-1ADDA036B3CD}"/>
              </a:ext>
            </a:extLst>
          </p:cNvPr>
          <p:cNvSpPr>
            <a:spLocks/>
          </p:cNvSpPr>
          <p:nvPr/>
        </p:nvSpPr>
        <p:spPr bwMode="auto">
          <a:xfrm>
            <a:off x="4849640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Freeform 119">
            <a:extLst>
              <a:ext uri="{FF2B5EF4-FFF2-40B4-BE49-F238E27FC236}">
                <a16:creationId xmlns:a16="http://schemas.microsoft.com/office/drawing/2014/main" id="{5F48C6F9-FB60-4E1D-9866-6E67E7053527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45F9E08-C193-4B47-9F7C-AF99191D1800}"/>
              </a:ext>
            </a:extLst>
          </p:cNvPr>
          <p:cNvSpPr/>
          <p:nvPr/>
        </p:nvSpPr>
        <p:spPr>
          <a:xfrm flipH="1">
            <a:off x="9219404" y="6452435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C0FE6D80-DA70-4064-9B1B-B2C6FB29024B}"/>
              </a:ext>
            </a:extLst>
          </p:cNvPr>
          <p:cNvSpPr/>
          <p:nvPr/>
        </p:nvSpPr>
        <p:spPr>
          <a:xfrm>
            <a:off x="4890163" y="498710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Oval 355">
            <a:extLst>
              <a:ext uri="{FF2B5EF4-FFF2-40B4-BE49-F238E27FC236}">
                <a16:creationId xmlns:a16="http://schemas.microsoft.com/office/drawing/2014/main" id="{8037E495-FA53-4289-9E95-E69B67942F7A}"/>
              </a:ext>
            </a:extLst>
          </p:cNvPr>
          <p:cNvSpPr/>
          <p:nvPr/>
        </p:nvSpPr>
        <p:spPr>
          <a:xfrm>
            <a:off x="4939531" y="503647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53146A1C-2533-4305-8476-627FC73CF0F5}"/>
              </a:ext>
            </a:extLst>
          </p:cNvPr>
          <p:cNvSpPr/>
          <p:nvPr/>
        </p:nvSpPr>
        <p:spPr>
          <a:xfrm>
            <a:off x="3964812" y="332823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D7096CE0-E918-4679-97D4-7E899D57017E}"/>
              </a:ext>
            </a:extLst>
          </p:cNvPr>
          <p:cNvSpPr/>
          <p:nvPr/>
        </p:nvSpPr>
        <p:spPr>
          <a:xfrm>
            <a:off x="4014180" y="3377607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65584D88-7AEF-4150-A031-84CEAC2479B6}"/>
              </a:ext>
            </a:extLst>
          </p:cNvPr>
          <p:cNvSpPr/>
          <p:nvPr/>
        </p:nvSpPr>
        <p:spPr>
          <a:xfrm>
            <a:off x="4890163" y="1669373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C8929C26-BD24-4604-B7B0-38B69F8E39A7}"/>
              </a:ext>
            </a:extLst>
          </p:cNvPr>
          <p:cNvSpPr/>
          <p:nvPr/>
        </p:nvSpPr>
        <p:spPr>
          <a:xfrm>
            <a:off x="4939531" y="1718741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Oval 384">
            <a:extLst>
              <a:ext uri="{FF2B5EF4-FFF2-40B4-BE49-F238E27FC236}">
                <a16:creationId xmlns:a16="http://schemas.microsoft.com/office/drawing/2014/main" id="{56E0F6C6-A0F7-4729-B571-F88CBB61BAD6}"/>
              </a:ext>
            </a:extLst>
          </p:cNvPr>
          <p:cNvSpPr/>
          <p:nvPr/>
        </p:nvSpPr>
        <p:spPr>
          <a:xfrm>
            <a:off x="7105820" y="498710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Oval 385">
            <a:extLst>
              <a:ext uri="{FF2B5EF4-FFF2-40B4-BE49-F238E27FC236}">
                <a16:creationId xmlns:a16="http://schemas.microsoft.com/office/drawing/2014/main" id="{D9C390D2-6FB9-4192-ABFD-9DA14FC9CE30}"/>
              </a:ext>
            </a:extLst>
          </p:cNvPr>
          <p:cNvSpPr/>
          <p:nvPr/>
        </p:nvSpPr>
        <p:spPr>
          <a:xfrm>
            <a:off x="7155188" y="503647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Oval 386">
            <a:extLst>
              <a:ext uri="{FF2B5EF4-FFF2-40B4-BE49-F238E27FC236}">
                <a16:creationId xmlns:a16="http://schemas.microsoft.com/office/drawing/2014/main" id="{628BF4C6-5EED-4239-B2E6-9CBF795D1171}"/>
              </a:ext>
            </a:extLst>
          </p:cNvPr>
          <p:cNvSpPr/>
          <p:nvPr/>
        </p:nvSpPr>
        <p:spPr>
          <a:xfrm>
            <a:off x="8018298" y="332823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Oval 387">
            <a:extLst>
              <a:ext uri="{FF2B5EF4-FFF2-40B4-BE49-F238E27FC236}">
                <a16:creationId xmlns:a16="http://schemas.microsoft.com/office/drawing/2014/main" id="{3A47AFFC-20F7-4ECD-A18A-C0FDD8C47377}"/>
              </a:ext>
            </a:extLst>
          </p:cNvPr>
          <p:cNvSpPr/>
          <p:nvPr/>
        </p:nvSpPr>
        <p:spPr>
          <a:xfrm>
            <a:off x="8067666" y="3377607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Oval 388">
            <a:extLst>
              <a:ext uri="{FF2B5EF4-FFF2-40B4-BE49-F238E27FC236}">
                <a16:creationId xmlns:a16="http://schemas.microsoft.com/office/drawing/2014/main" id="{E2FCBD6A-072E-42C7-A0A3-45F8C8C945F2}"/>
              </a:ext>
            </a:extLst>
          </p:cNvPr>
          <p:cNvSpPr/>
          <p:nvPr/>
        </p:nvSpPr>
        <p:spPr>
          <a:xfrm>
            <a:off x="7105820" y="1669373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Oval 389">
            <a:extLst>
              <a:ext uri="{FF2B5EF4-FFF2-40B4-BE49-F238E27FC236}">
                <a16:creationId xmlns:a16="http://schemas.microsoft.com/office/drawing/2014/main" id="{EBD8A756-230D-49C4-B37D-E0D4BCD818C6}"/>
              </a:ext>
            </a:extLst>
          </p:cNvPr>
          <p:cNvSpPr/>
          <p:nvPr/>
        </p:nvSpPr>
        <p:spPr>
          <a:xfrm>
            <a:off x="7155188" y="1718741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48011582-A67E-4948-B577-A7176A8838D1}"/>
              </a:ext>
            </a:extLst>
          </p:cNvPr>
          <p:cNvGrpSpPr/>
          <p:nvPr/>
        </p:nvGrpSpPr>
        <p:grpSpPr>
          <a:xfrm>
            <a:off x="1395089" y="1424106"/>
            <a:ext cx="2754878" cy="856324"/>
            <a:chOff x="1332165" y="1424106"/>
            <a:chExt cx="2754878" cy="856324"/>
          </a:xfrm>
        </p:grpSpPr>
        <p:sp>
          <p:nvSpPr>
            <p:cNvPr id="395" name="Rectangle 9">
              <a:extLst>
                <a:ext uri="{FF2B5EF4-FFF2-40B4-BE49-F238E27FC236}">
                  <a16:creationId xmlns:a16="http://schemas.microsoft.com/office/drawing/2014/main" id="{C9A7A536-9984-441C-A85F-483CC250B1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2563" y="1424106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BEST FEATURE 1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28EDB3BB-B228-49E3-9D70-86EB7A4C35F9}"/>
                </a:ext>
              </a:extLst>
            </p:cNvPr>
            <p:cNvSpPr/>
            <p:nvPr/>
          </p:nvSpPr>
          <p:spPr>
            <a:xfrm flipH="1">
              <a:off x="1332165" y="1733164"/>
              <a:ext cx="2754877" cy="547266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1B03C588-182D-40F0-B1E0-E713FBC5057C}"/>
              </a:ext>
            </a:extLst>
          </p:cNvPr>
          <p:cNvGrpSpPr/>
          <p:nvPr/>
        </p:nvGrpSpPr>
        <p:grpSpPr>
          <a:xfrm>
            <a:off x="719313" y="2932977"/>
            <a:ext cx="2754878" cy="861260"/>
            <a:chOff x="656389" y="2932977"/>
            <a:chExt cx="2754878" cy="861260"/>
          </a:xfrm>
        </p:grpSpPr>
        <p:sp>
          <p:nvSpPr>
            <p:cNvPr id="401" name="Rectangle 9">
              <a:extLst>
                <a:ext uri="{FF2B5EF4-FFF2-40B4-BE49-F238E27FC236}">
                  <a16:creationId xmlns:a16="http://schemas.microsoft.com/office/drawing/2014/main" id="{41A3E792-650F-47B3-BEED-5F429DEE5A0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46787" y="2932977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ALWAYS REFUNDABLE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02" name="Rectangle 401">
              <a:extLst>
                <a:ext uri="{FF2B5EF4-FFF2-40B4-BE49-F238E27FC236}">
                  <a16:creationId xmlns:a16="http://schemas.microsoft.com/office/drawing/2014/main" id="{40ED3DAE-9B07-4975-A509-B6073F1EE4A0}"/>
                </a:ext>
              </a:extLst>
            </p:cNvPr>
            <p:cNvSpPr/>
            <p:nvPr/>
          </p:nvSpPr>
          <p:spPr>
            <a:xfrm flipH="1">
              <a:off x="656389" y="3242035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F9820E29-9B39-4B75-A0EB-F405EF0048E8}"/>
              </a:ext>
            </a:extLst>
          </p:cNvPr>
          <p:cNvGrpSpPr/>
          <p:nvPr/>
        </p:nvGrpSpPr>
        <p:grpSpPr>
          <a:xfrm>
            <a:off x="1393216" y="4441848"/>
            <a:ext cx="2754878" cy="861260"/>
            <a:chOff x="1330292" y="4441848"/>
            <a:chExt cx="2754878" cy="861260"/>
          </a:xfrm>
        </p:grpSpPr>
        <p:sp>
          <p:nvSpPr>
            <p:cNvPr id="407" name="Rectangle 9">
              <a:extLst>
                <a:ext uri="{FF2B5EF4-FFF2-40B4-BE49-F238E27FC236}">
                  <a16:creationId xmlns:a16="http://schemas.microsoft.com/office/drawing/2014/main" id="{B695D555-AAB1-4CAC-BCBD-5080C9D933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0690" y="4441848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PERMANENT GROWTH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08" name="Rectangle 407">
              <a:extLst>
                <a:ext uri="{FF2B5EF4-FFF2-40B4-BE49-F238E27FC236}">
                  <a16:creationId xmlns:a16="http://schemas.microsoft.com/office/drawing/2014/main" id="{EC54704D-5919-4763-9309-26FFB3B78CA8}"/>
                </a:ext>
              </a:extLst>
            </p:cNvPr>
            <p:cNvSpPr/>
            <p:nvPr/>
          </p:nvSpPr>
          <p:spPr>
            <a:xfrm flipH="1">
              <a:off x="1330292" y="4750906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F1D6D2A8-5464-4F36-9E3B-CA3253AF17AA}"/>
              </a:ext>
            </a:extLst>
          </p:cNvPr>
          <p:cNvGrpSpPr/>
          <p:nvPr/>
        </p:nvGrpSpPr>
        <p:grpSpPr>
          <a:xfrm flipH="1">
            <a:off x="8042034" y="1424106"/>
            <a:ext cx="2754878" cy="856324"/>
            <a:chOff x="1332165" y="1424106"/>
            <a:chExt cx="2754878" cy="856324"/>
          </a:xfrm>
        </p:grpSpPr>
        <p:sp>
          <p:nvSpPr>
            <p:cNvPr id="423" name="Rectangle 9">
              <a:extLst>
                <a:ext uri="{FF2B5EF4-FFF2-40B4-BE49-F238E27FC236}">
                  <a16:creationId xmlns:a16="http://schemas.microsoft.com/office/drawing/2014/main" id="{EB2B5CE7-FAFD-4581-860D-6207B54150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2563" y="1424106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BEST ON MARKET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4" name="Rectangle 423">
              <a:extLst>
                <a:ext uri="{FF2B5EF4-FFF2-40B4-BE49-F238E27FC236}">
                  <a16:creationId xmlns:a16="http://schemas.microsoft.com/office/drawing/2014/main" id="{34D8C521-E149-456D-9859-E965036036F6}"/>
                </a:ext>
              </a:extLst>
            </p:cNvPr>
            <p:cNvSpPr/>
            <p:nvPr/>
          </p:nvSpPr>
          <p:spPr>
            <a:xfrm flipH="1">
              <a:off x="1332165" y="1733164"/>
              <a:ext cx="2754877" cy="547266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50A23E9E-FA60-4B10-B6B3-4D1A96D4B7BF}"/>
              </a:ext>
            </a:extLst>
          </p:cNvPr>
          <p:cNvGrpSpPr/>
          <p:nvPr/>
        </p:nvGrpSpPr>
        <p:grpSpPr>
          <a:xfrm flipH="1">
            <a:off x="8717810" y="2932977"/>
            <a:ext cx="2754878" cy="861260"/>
            <a:chOff x="656389" y="2932977"/>
            <a:chExt cx="2754878" cy="861260"/>
          </a:xfrm>
        </p:grpSpPr>
        <p:sp>
          <p:nvSpPr>
            <p:cNvPr id="421" name="Rectangle 9">
              <a:extLst>
                <a:ext uri="{FF2B5EF4-FFF2-40B4-BE49-F238E27FC236}">
                  <a16:creationId xmlns:a16="http://schemas.microsoft.com/office/drawing/2014/main" id="{BB844995-7285-4774-A1F1-D5092DDC3A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46787" y="2932977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DAILY UPDATE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2C1DD481-3D9C-499F-A21D-2E5C7FED1BB8}"/>
                </a:ext>
              </a:extLst>
            </p:cNvPr>
            <p:cNvSpPr/>
            <p:nvPr/>
          </p:nvSpPr>
          <p:spPr>
            <a:xfrm flipH="1">
              <a:off x="656389" y="3242035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60BE49B2-7120-45AA-85FA-3E1D40B5D7B3}"/>
              </a:ext>
            </a:extLst>
          </p:cNvPr>
          <p:cNvGrpSpPr/>
          <p:nvPr/>
        </p:nvGrpSpPr>
        <p:grpSpPr>
          <a:xfrm flipH="1">
            <a:off x="8043907" y="4441848"/>
            <a:ext cx="2754878" cy="861260"/>
            <a:chOff x="1330292" y="4441848"/>
            <a:chExt cx="2754878" cy="861260"/>
          </a:xfrm>
        </p:grpSpPr>
        <p:sp>
          <p:nvSpPr>
            <p:cNvPr id="419" name="Rectangle 9">
              <a:extLst>
                <a:ext uri="{FF2B5EF4-FFF2-40B4-BE49-F238E27FC236}">
                  <a16:creationId xmlns:a16="http://schemas.microsoft.com/office/drawing/2014/main" id="{5E6C3901-0AAC-4224-A67B-E07FB4AFF9D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0690" y="4441848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DIGITAL TRUST FUND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2CC0239E-2B64-4413-B7AE-E8FB97E30ECB}"/>
                </a:ext>
              </a:extLst>
            </p:cNvPr>
            <p:cNvSpPr/>
            <p:nvPr/>
          </p:nvSpPr>
          <p:spPr>
            <a:xfrm flipH="1">
              <a:off x="1330292" y="4750906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65FDF325-2BF2-4FE5-939F-2A328CF30B8D}"/>
              </a:ext>
            </a:extLst>
          </p:cNvPr>
          <p:cNvGrpSpPr/>
          <p:nvPr/>
        </p:nvGrpSpPr>
        <p:grpSpPr>
          <a:xfrm>
            <a:off x="5074403" y="2274883"/>
            <a:ext cx="2043194" cy="2308234"/>
            <a:chOff x="5091685" y="2228141"/>
            <a:chExt cx="2043194" cy="2308234"/>
          </a:xfrm>
        </p:grpSpPr>
        <p:sp>
          <p:nvSpPr>
            <p:cNvPr id="439" name="Freeform 119">
              <a:extLst>
                <a:ext uri="{FF2B5EF4-FFF2-40B4-BE49-F238E27FC236}">
                  <a16:creationId xmlns:a16="http://schemas.microsoft.com/office/drawing/2014/main" id="{1B1794A7-0BEA-4E6B-8880-EB575D6CC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685" y="2228141"/>
              <a:ext cx="2043194" cy="2308234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998ACC76-6F2A-4828-A34D-F0A421D7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697" y="2700714"/>
              <a:ext cx="985865" cy="1363096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548368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" dur="1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1500" fill="hold"/>
                                            <p:tgtEl>
                                              <p:spTgt spid="3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1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0" fill="hold"/>
                                            <p:tgtEl>
                                              <p:spTgt spid="38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1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500" fill="hold"/>
                                            <p:tgtEl>
                                              <p:spTgt spid="3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1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4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4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4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5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8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9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 animBg="1"/>
          <p:bldP spid="42" grpId="0" animBg="1"/>
          <p:bldP spid="43" grpId="0" animBg="1"/>
          <p:bldP spid="45" grpId="0" animBg="1"/>
          <p:bldP spid="48" grpId="0" animBg="1"/>
          <p:bldP spid="355" grpId="0" animBg="1"/>
          <p:bldP spid="355" grpId="1" animBg="1"/>
          <p:bldP spid="355" grpId="2" animBg="1"/>
          <p:bldP spid="356" grpId="0" animBg="1"/>
          <p:bldP spid="363" grpId="0" animBg="1"/>
          <p:bldP spid="363" grpId="1" animBg="1"/>
          <p:bldP spid="363" grpId="2" animBg="1"/>
          <p:bldP spid="364" grpId="0" animBg="1"/>
          <p:bldP spid="367" grpId="0" animBg="1"/>
          <p:bldP spid="367" grpId="1" animBg="1"/>
          <p:bldP spid="367" grpId="2" animBg="1"/>
          <p:bldP spid="366" grpId="0" animBg="1"/>
          <p:bldP spid="385" grpId="0" animBg="1"/>
          <p:bldP spid="385" grpId="1" animBg="1"/>
          <p:bldP spid="385" grpId="2" animBg="1"/>
          <p:bldP spid="386" grpId="0" animBg="1"/>
          <p:bldP spid="387" grpId="0" animBg="1"/>
          <p:bldP spid="387" grpId="1" animBg="1"/>
          <p:bldP spid="387" grpId="2" animBg="1"/>
          <p:bldP spid="388" grpId="0" animBg="1"/>
          <p:bldP spid="389" grpId="0" animBg="1"/>
          <p:bldP spid="389" grpId="1" animBg="1"/>
          <p:bldP spid="389" grpId="2" animBg="1"/>
          <p:bldP spid="39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" dur="1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1500" fill="hold"/>
                                            <p:tgtEl>
                                              <p:spTgt spid="3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1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0" fill="hold"/>
                                            <p:tgtEl>
                                              <p:spTgt spid="38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1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500" fill="hold"/>
                                            <p:tgtEl>
                                              <p:spTgt spid="3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1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4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4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 animBg="1"/>
          <p:bldP spid="42" grpId="0" animBg="1"/>
          <p:bldP spid="43" grpId="0" animBg="1"/>
          <p:bldP spid="45" grpId="0" animBg="1"/>
          <p:bldP spid="48" grpId="0" animBg="1"/>
          <p:bldP spid="355" grpId="0" animBg="1"/>
          <p:bldP spid="355" grpId="1" animBg="1"/>
          <p:bldP spid="355" grpId="2" animBg="1"/>
          <p:bldP spid="356" grpId="0" animBg="1"/>
          <p:bldP spid="363" grpId="0" animBg="1"/>
          <p:bldP spid="363" grpId="1" animBg="1"/>
          <p:bldP spid="363" grpId="2" animBg="1"/>
          <p:bldP spid="364" grpId="0" animBg="1"/>
          <p:bldP spid="367" grpId="0" animBg="1"/>
          <p:bldP spid="367" grpId="1" animBg="1"/>
          <p:bldP spid="367" grpId="2" animBg="1"/>
          <p:bldP spid="366" grpId="0" animBg="1"/>
          <p:bldP spid="385" grpId="0" animBg="1"/>
          <p:bldP spid="385" grpId="1" animBg="1"/>
          <p:bldP spid="385" grpId="2" animBg="1"/>
          <p:bldP spid="386" grpId="0" animBg="1"/>
          <p:bldP spid="387" grpId="0" animBg="1"/>
          <p:bldP spid="387" grpId="1" animBg="1"/>
          <p:bldP spid="387" grpId="2" animBg="1"/>
          <p:bldP spid="388" grpId="0" animBg="1"/>
          <p:bldP spid="389" grpId="0" animBg="1"/>
          <p:bldP spid="389" grpId="1" animBg="1"/>
          <p:bldP spid="389" grpId="2" animBg="1"/>
          <p:bldP spid="390" grpId="0" animBg="1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39D1BFE8-DD31-424F-8EDD-62CB74E9DDF5}"/>
              </a:ext>
            </a:extLst>
          </p:cNvPr>
          <p:cNvSpPr/>
          <p:nvPr/>
        </p:nvSpPr>
        <p:spPr>
          <a:xfrm>
            <a:off x="1891994" y="850966"/>
            <a:ext cx="3349986" cy="5156068"/>
          </a:xfrm>
          <a:custGeom>
            <a:avLst/>
            <a:gdLst/>
            <a:ahLst/>
            <a:cxnLst/>
            <a:rect l="l" t="t" r="r" b="b"/>
            <a:pathLst>
              <a:path w="2046160" h="3149308">
                <a:moveTo>
                  <a:pt x="1014184" y="0"/>
                </a:moveTo>
                <a:cubicBezTo>
                  <a:pt x="1242524" y="0"/>
                  <a:pt x="1512380" y="26689"/>
                  <a:pt x="1823752" y="80067"/>
                </a:cubicBezTo>
                <a:lnTo>
                  <a:pt x="1979438" y="106756"/>
                </a:lnTo>
                <a:lnTo>
                  <a:pt x="1939404" y="507092"/>
                </a:lnTo>
                <a:cubicBezTo>
                  <a:pt x="1524242" y="459645"/>
                  <a:pt x="1230662" y="435921"/>
                  <a:pt x="1058666" y="435921"/>
                </a:cubicBezTo>
                <a:cubicBezTo>
                  <a:pt x="682054" y="435921"/>
                  <a:pt x="493748" y="567884"/>
                  <a:pt x="493748" y="831809"/>
                </a:cubicBezTo>
                <a:cubicBezTo>
                  <a:pt x="493748" y="968220"/>
                  <a:pt x="538230" y="1065338"/>
                  <a:pt x="627193" y="1123164"/>
                </a:cubicBezTo>
                <a:cubicBezTo>
                  <a:pt x="716156" y="1180991"/>
                  <a:pt x="912618" y="1252161"/>
                  <a:pt x="1216576" y="1336677"/>
                </a:cubicBezTo>
                <a:cubicBezTo>
                  <a:pt x="1520535" y="1421192"/>
                  <a:pt x="1734788" y="1522017"/>
                  <a:pt x="1859338" y="1639153"/>
                </a:cubicBezTo>
                <a:cubicBezTo>
                  <a:pt x="1983886" y="1756288"/>
                  <a:pt x="2046160" y="1940887"/>
                  <a:pt x="2046160" y="2192951"/>
                </a:cubicBezTo>
                <a:cubicBezTo>
                  <a:pt x="2046160" y="2513219"/>
                  <a:pt x="1954974" y="2752679"/>
                  <a:pt x="1772598" y="2911331"/>
                </a:cubicBezTo>
                <a:cubicBezTo>
                  <a:pt x="1590223" y="3069982"/>
                  <a:pt x="1341866" y="3149308"/>
                  <a:pt x="1027529" y="3149308"/>
                </a:cubicBezTo>
                <a:cubicBezTo>
                  <a:pt x="775466" y="3149308"/>
                  <a:pt x="496713" y="3119654"/>
                  <a:pt x="191272" y="3060344"/>
                </a:cubicBezTo>
                <a:lnTo>
                  <a:pt x="31138" y="3029207"/>
                </a:lnTo>
                <a:lnTo>
                  <a:pt x="80068" y="2633320"/>
                </a:lnTo>
                <a:cubicBezTo>
                  <a:pt x="480403" y="2686698"/>
                  <a:pt x="785845" y="2713387"/>
                  <a:pt x="996392" y="2713387"/>
                </a:cubicBezTo>
                <a:cubicBezTo>
                  <a:pt x="1364108" y="2713387"/>
                  <a:pt x="1547965" y="2550287"/>
                  <a:pt x="1547965" y="2224088"/>
                </a:cubicBezTo>
                <a:cubicBezTo>
                  <a:pt x="1547965" y="2096573"/>
                  <a:pt x="1506449" y="2002420"/>
                  <a:pt x="1423416" y="1941628"/>
                </a:cubicBezTo>
                <a:cubicBezTo>
                  <a:pt x="1340384" y="1880837"/>
                  <a:pt x="1153560" y="1814114"/>
                  <a:pt x="862946" y="1741461"/>
                </a:cubicBezTo>
                <a:cubicBezTo>
                  <a:pt x="572332" y="1668807"/>
                  <a:pt x="355854" y="1568723"/>
                  <a:pt x="213513" y="1441209"/>
                </a:cubicBezTo>
                <a:cubicBezTo>
                  <a:pt x="71171" y="1313695"/>
                  <a:pt x="0" y="1112044"/>
                  <a:pt x="0" y="836257"/>
                </a:cubicBezTo>
                <a:cubicBezTo>
                  <a:pt x="0" y="560470"/>
                  <a:pt x="89705" y="352147"/>
                  <a:pt x="269115" y="211289"/>
                </a:cubicBezTo>
                <a:cubicBezTo>
                  <a:pt x="448525" y="70430"/>
                  <a:pt x="696881" y="0"/>
                  <a:pt x="1014184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508" name="Oval 345">
            <a:extLst>
              <a:ext uri="{FF2B5EF4-FFF2-40B4-BE49-F238E27FC236}">
                <a16:creationId xmlns:a16="http://schemas.microsoft.com/office/drawing/2014/main" id="{F2B84146-B72A-4892-8FD0-F9820FB4C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695" y="5010208"/>
            <a:ext cx="4960584" cy="202407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CDBA309D-3915-4AB6-8731-0BFF647D85D4}"/>
              </a:ext>
            </a:extLst>
          </p:cNvPr>
          <p:cNvGrpSpPr/>
          <p:nvPr/>
        </p:nvGrpSpPr>
        <p:grpSpPr>
          <a:xfrm>
            <a:off x="2527353" y="1745729"/>
            <a:ext cx="580160" cy="381000"/>
            <a:chOff x="6005224" y="150813"/>
            <a:chExt cx="850900" cy="558800"/>
          </a:xfrm>
        </p:grpSpPr>
        <p:sp>
          <p:nvSpPr>
            <p:cNvPr id="489" name="Freeform 318">
              <a:extLst>
                <a:ext uri="{FF2B5EF4-FFF2-40B4-BE49-F238E27FC236}">
                  <a16:creationId xmlns:a16="http://schemas.microsoft.com/office/drawing/2014/main" id="{B93D12C9-043B-4E69-8405-86F812DA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5224" y="150813"/>
              <a:ext cx="850900" cy="558800"/>
            </a:xfrm>
            <a:custGeom>
              <a:avLst/>
              <a:gdLst>
                <a:gd name="T0" fmla="*/ 464 w 481"/>
                <a:gd name="T1" fmla="*/ 137 h 316"/>
                <a:gd name="T2" fmla="*/ 402 w 481"/>
                <a:gd name="T3" fmla="*/ 176 h 316"/>
                <a:gd name="T4" fmla="*/ 440 w 481"/>
                <a:gd name="T5" fmla="*/ 107 h 316"/>
                <a:gd name="T6" fmla="*/ 402 w 481"/>
                <a:gd name="T7" fmla="*/ 94 h 316"/>
                <a:gd name="T8" fmla="*/ 401 w 481"/>
                <a:gd name="T9" fmla="*/ 94 h 316"/>
                <a:gd name="T10" fmla="*/ 388 w 481"/>
                <a:gd name="T11" fmla="*/ 93 h 316"/>
                <a:gd name="T12" fmla="*/ 367 w 481"/>
                <a:gd name="T13" fmla="*/ 106 h 316"/>
                <a:gd name="T14" fmla="*/ 376 w 481"/>
                <a:gd name="T15" fmla="*/ 90 h 316"/>
                <a:gd name="T16" fmla="*/ 339 w 481"/>
                <a:gd name="T17" fmla="*/ 62 h 316"/>
                <a:gd name="T18" fmla="*/ 302 w 481"/>
                <a:gd name="T19" fmla="*/ 86 h 316"/>
                <a:gd name="T20" fmla="*/ 326 w 481"/>
                <a:gd name="T21" fmla="*/ 43 h 316"/>
                <a:gd name="T22" fmla="*/ 241 w 481"/>
                <a:gd name="T23" fmla="*/ 0 h 316"/>
                <a:gd name="T24" fmla="*/ 145 w 481"/>
                <a:gd name="T25" fmla="*/ 60 h 316"/>
                <a:gd name="T26" fmla="*/ 81 w 481"/>
                <a:gd name="T27" fmla="*/ 94 h 316"/>
                <a:gd name="T28" fmla="*/ 79 w 481"/>
                <a:gd name="T29" fmla="*/ 94 h 316"/>
                <a:gd name="T30" fmla="*/ 0 w 481"/>
                <a:gd name="T31" fmla="*/ 204 h 316"/>
                <a:gd name="T32" fmla="*/ 79 w 481"/>
                <a:gd name="T33" fmla="*/ 313 h 316"/>
                <a:gd name="T34" fmla="*/ 106 w 481"/>
                <a:gd name="T35" fmla="*/ 306 h 316"/>
                <a:gd name="T36" fmla="*/ 201 w 481"/>
                <a:gd name="T37" fmla="*/ 304 h 316"/>
                <a:gd name="T38" fmla="*/ 281 w 481"/>
                <a:gd name="T39" fmla="*/ 304 h 316"/>
                <a:gd name="T40" fmla="*/ 375 w 481"/>
                <a:gd name="T41" fmla="*/ 306 h 316"/>
                <a:gd name="T42" fmla="*/ 402 w 481"/>
                <a:gd name="T43" fmla="*/ 313 h 316"/>
                <a:gd name="T44" fmla="*/ 480 w 481"/>
                <a:gd name="T45" fmla="*/ 203 h 316"/>
                <a:gd name="T46" fmla="*/ 464 w 481"/>
                <a:gd name="T47" fmla="*/ 13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1" h="316">
                  <a:moveTo>
                    <a:pt x="464" y="137"/>
                  </a:moveTo>
                  <a:cubicBezTo>
                    <a:pt x="402" y="176"/>
                    <a:pt x="402" y="176"/>
                    <a:pt x="402" y="176"/>
                  </a:cubicBezTo>
                  <a:cubicBezTo>
                    <a:pt x="440" y="107"/>
                    <a:pt x="440" y="107"/>
                    <a:pt x="440" y="107"/>
                  </a:cubicBezTo>
                  <a:cubicBezTo>
                    <a:pt x="429" y="99"/>
                    <a:pt x="416" y="94"/>
                    <a:pt x="402" y="94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7" y="94"/>
                    <a:pt x="393" y="94"/>
                    <a:pt x="388" y="93"/>
                  </a:cubicBezTo>
                  <a:cubicBezTo>
                    <a:pt x="367" y="106"/>
                    <a:pt x="367" y="106"/>
                    <a:pt x="367" y="106"/>
                  </a:cubicBezTo>
                  <a:cubicBezTo>
                    <a:pt x="376" y="90"/>
                    <a:pt x="376" y="90"/>
                    <a:pt x="376" y="90"/>
                  </a:cubicBezTo>
                  <a:cubicBezTo>
                    <a:pt x="361" y="85"/>
                    <a:pt x="348" y="75"/>
                    <a:pt x="339" y="62"/>
                  </a:cubicBezTo>
                  <a:cubicBezTo>
                    <a:pt x="302" y="86"/>
                    <a:pt x="302" y="86"/>
                    <a:pt x="302" y="86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04" y="16"/>
                    <a:pt x="274" y="0"/>
                    <a:pt x="241" y="0"/>
                  </a:cubicBezTo>
                  <a:cubicBezTo>
                    <a:pt x="202" y="0"/>
                    <a:pt x="167" y="23"/>
                    <a:pt x="145" y="60"/>
                  </a:cubicBezTo>
                  <a:cubicBezTo>
                    <a:pt x="131" y="82"/>
                    <a:pt x="107" y="95"/>
                    <a:pt x="81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35" y="94"/>
                    <a:pt x="0" y="143"/>
                    <a:pt x="0" y="204"/>
                  </a:cubicBezTo>
                  <a:cubicBezTo>
                    <a:pt x="0" y="264"/>
                    <a:pt x="35" y="313"/>
                    <a:pt x="79" y="313"/>
                  </a:cubicBezTo>
                  <a:cubicBezTo>
                    <a:pt x="88" y="313"/>
                    <a:pt x="98" y="311"/>
                    <a:pt x="106" y="306"/>
                  </a:cubicBezTo>
                  <a:cubicBezTo>
                    <a:pt x="134" y="292"/>
                    <a:pt x="171" y="291"/>
                    <a:pt x="201" y="304"/>
                  </a:cubicBezTo>
                  <a:cubicBezTo>
                    <a:pt x="226" y="316"/>
                    <a:pt x="256" y="316"/>
                    <a:pt x="281" y="304"/>
                  </a:cubicBezTo>
                  <a:cubicBezTo>
                    <a:pt x="311" y="291"/>
                    <a:pt x="346" y="292"/>
                    <a:pt x="375" y="306"/>
                  </a:cubicBezTo>
                  <a:cubicBezTo>
                    <a:pt x="384" y="311"/>
                    <a:pt x="393" y="313"/>
                    <a:pt x="402" y="313"/>
                  </a:cubicBezTo>
                  <a:cubicBezTo>
                    <a:pt x="445" y="313"/>
                    <a:pt x="480" y="264"/>
                    <a:pt x="480" y="203"/>
                  </a:cubicBezTo>
                  <a:cubicBezTo>
                    <a:pt x="481" y="180"/>
                    <a:pt x="475" y="157"/>
                    <a:pt x="464" y="137"/>
                  </a:cubicBezTo>
                </a:path>
              </a:pathLst>
            </a:custGeom>
            <a:solidFill>
              <a:schemeClr val="accent3">
                <a:lumMod val="20000"/>
                <a:lumOff val="80000"/>
                <a:alpha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0" name="Freeform 319">
              <a:extLst>
                <a:ext uri="{FF2B5EF4-FFF2-40B4-BE49-F238E27FC236}">
                  <a16:creationId xmlns:a16="http://schemas.microsoft.com/office/drawing/2014/main" id="{07669291-F87B-4DE3-925F-6BE3DE92D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224" y="542926"/>
              <a:ext cx="392112" cy="160338"/>
            </a:xfrm>
            <a:custGeom>
              <a:avLst/>
              <a:gdLst>
                <a:gd name="T0" fmla="*/ 180 w 222"/>
                <a:gd name="T1" fmla="*/ 76 h 90"/>
                <a:gd name="T2" fmla="*/ 199 w 222"/>
                <a:gd name="T3" fmla="*/ 82 h 90"/>
                <a:gd name="T4" fmla="*/ 222 w 222"/>
                <a:gd name="T5" fmla="*/ 89 h 90"/>
                <a:gd name="T6" fmla="*/ 201 w 222"/>
                <a:gd name="T7" fmla="*/ 82 h 90"/>
                <a:gd name="T8" fmla="*/ 180 w 222"/>
                <a:gd name="T9" fmla="*/ 76 h 90"/>
                <a:gd name="T10" fmla="*/ 2 w 222"/>
                <a:gd name="T11" fmla="*/ 0 h 90"/>
                <a:gd name="T12" fmla="*/ 0 w 222"/>
                <a:gd name="T13" fmla="*/ 1 h 90"/>
                <a:gd name="T14" fmla="*/ 67 w 222"/>
                <a:gd name="T15" fmla="*/ 90 h 90"/>
                <a:gd name="T16" fmla="*/ 2 w 222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90">
                  <a:moveTo>
                    <a:pt x="180" y="76"/>
                  </a:moveTo>
                  <a:cubicBezTo>
                    <a:pt x="186" y="77"/>
                    <a:pt x="193" y="79"/>
                    <a:pt x="199" y="82"/>
                  </a:cubicBezTo>
                  <a:cubicBezTo>
                    <a:pt x="207" y="85"/>
                    <a:pt x="214" y="88"/>
                    <a:pt x="222" y="89"/>
                  </a:cubicBezTo>
                  <a:cubicBezTo>
                    <a:pt x="215" y="88"/>
                    <a:pt x="208" y="85"/>
                    <a:pt x="201" y="82"/>
                  </a:cubicBezTo>
                  <a:cubicBezTo>
                    <a:pt x="194" y="79"/>
                    <a:pt x="187" y="77"/>
                    <a:pt x="180" y="76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7" y="48"/>
                    <a:pt x="34" y="84"/>
                    <a:pt x="67" y="90"/>
                  </a:cubicBezTo>
                  <a:cubicBezTo>
                    <a:pt x="34" y="83"/>
                    <a:pt x="7" y="47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1" name="Freeform 320">
              <a:extLst>
                <a:ext uri="{FF2B5EF4-FFF2-40B4-BE49-F238E27FC236}">
                  <a16:creationId xmlns:a16="http://schemas.microsoft.com/office/drawing/2014/main" id="{5A32A057-94BF-4D26-A542-14A968A11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399" y="403226"/>
              <a:ext cx="609600" cy="301625"/>
            </a:xfrm>
            <a:custGeom>
              <a:avLst/>
              <a:gdLst>
                <a:gd name="T0" fmla="*/ 114 w 345"/>
                <a:gd name="T1" fmla="*/ 0 h 170"/>
                <a:gd name="T2" fmla="*/ 18 w 345"/>
                <a:gd name="T3" fmla="*/ 59 h 170"/>
                <a:gd name="T4" fmla="*/ 0 w 345"/>
                <a:gd name="T5" fmla="*/ 79 h 170"/>
                <a:gd name="T6" fmla="*/ 65 w 345"/>
                <a:gd name="T7" fmla="*/ 169 h 170"/>
                <a:gd name="T8" fmla="*/ 75 w 345"/>
                <a:gd name="T9" fmla="*/ 170 h 170"/>
                <a:gd name="T10" fmla="*/ 103 w 345"/>
                <a:gd name="T11" fmla="*/ 163 h 170"/>
                <a:gd name="T12" fmla="*/ 152 w 345"/>
                <a:gd name="T13" fmla="*/ 152 h 170"/>
                <a:gd name="T14" fmla="*/ 178 w 345"/>
                <a:gd name="T15" fmla="*/ 155 h 170"/>
                <a:gd name="T16" fmla="*/ 199 w 345"/>
                <a:gd name="T17" fmla="*/ 161 h 170"/>
                <a:gd name="T18" fmla="*/ 220 w 345"/>
                <a:gd name="T19" fmla="*/ 168 h 170"/>
                <a:gd name="T20" fmla="*/ 238 w 345"/>
                <a:gd name="T21" fmla="*/ 170 h 170"/>
                <a:gd name="T22" fmla="*/ 278 w 345"/>
                <a:gd name="T23" fmla="*/ 161 h 170"/>
                <a:gd name="T24" fmla="*/ 324 w 345"/>
                <a:gd name="T25" fmla="*/ 152 h 170"/>
                <a:gd name="T26" fmla="*/ 345 w 345"/>
                <a:gd name="T27" fmla="*/ 154 h 170"/>
                <a:gd name="T28" fmla="*/ 275 w 345"/>
                <a:gd name="T29" fmla="*/ 94 h 170"/>
                <a:gd name="T30" fmla="*/ 275 w 345"/>
                <a:gd name="T31" fmla="*/ 94 h 170"/>
                <a:gd name="T32" fmla="*/ 274 w 345"/>
                <a:gd name="T33" fmla="*/ 94 h 170"/>
                <a:gd name="T34" fmla="*/ 273 w 345"/>
                <a:gd name="T35" fmla="*/ 94 h 170"/>
                <a:gd name="T36" fmla="*/ 210 w 345"/>
                <a:gd name="T37" fmla="*/ 59 h 170"/>
                <a:gd name="T38" fmla="*/ 114 w 345"/>
                <a:gd name="T3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5" h="170">
                  <a:moveTo>
                    <a:pt x="114" y="0"/>
                  </a:moveTo>
                  <a:cubicBezTo>
                    <a:pt x="75" y="0"/>
                    <a:pt x="40" y="23"/>
                    <a:pt x="18" y="59"/>
                  </a:cubicBezTo>
                  <a:cubicBezTo>
                    <a:pt x="13" y="67"/>
                    <a:pt x="7" y="74"/>
                    <a:pt x="0" y="79"/>
                  </a:cubicBezTo>
                  <a:cubicBezTo>
                    <a:pt x="5" y="126"/>
                    <a:pt x="32" y="162"/>
                    <a:pt x="65" y="169"/>
                  </a:cubicBezTo>
                  <a:cubicBezTo>
                    <a:pt x="69" y="170"/>
                    <a:pt x="72" y="170"/>
                    <a:pt x="75" y="170"/>
                  </a:cubicBezTo>
                  <a:cubicBezTo>
                    <a:pt x="85" y="170"/>
                    <a:pt x="94" y="167"/>
                    <a:pt x="103" y="163"/>
                  </a:cubicBezTo>
                  <a:cubicBezTo>
                    <a:pt x="118" y="155"/>
                    <a:pt x="135" y="152"/>
                    <a:pt x="152" y="152"/>
                  </a:cubicBezTo>
                  <a:cubicBezTo>
                    <a:pt x="161" y="152"/>
                    <a:pt x="169" y="153"/>
                    <a:pt x="178" y="155"/>
                  </a:cubicBezTo>
                  <a:cubicBezTo>
                    <a:pt x="185" y="156"/>
                    <a:pt x="192" y="158"/>
                    <a:pt x="199" y="161"/>
                  </a:cubicBezTo>
                  <a:cubicBezTo>
                    <a:pt x="206" y="164"/>
                    <a:pt x="213" y="167"/>
                    <a:pt x="220" y="168"/>
                  </a:cubicBezTo>
                  <a:cubicBezTo>
                    <a:pt x="226" y="169"/>
                    <a:pt x="232" y="170"/>
                    <a:pt x="238" y="170"/>
                  </a:cubicBezTo>
                  <a:cubicBezTo>
                    <a:pt x="251" y="170"/>
                    <a:pt x="265" y="167"/>
                    <a:pt x="278" y="161"/>
                  </a:cubicBezTo>
                  <a:cubicBezTo>
                    <a:pt x="292" y="155"/>
                    <a:pt x="308" y="152"/>
                    <a:pt x="324" y="152"/>
                  </a:cubicBezTo>
                  <a:cubicBezTo>
                    <a:pt x="331" y="152"/>
                    <a:pt x="338" y="152"/>
                    <a:pt x="345" y="154"/>
                  </a:cubicBezTo>
                  <a:cubicBezTo>
                    <a:pt x="332" y="118"/>
                    <a:pt x="306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4" y="94"/>
                    <a:pt x="274" y="94"/>
                    <a:pt x="274" y="94"/>
                  </a:cubicBezTo>
                  <a:cubicBezTo>
                    <a:pt x="274" y="94"/>
                    <a:pt x="273" y="94"/>
                    <a:pt x="273" y="94"/>
                  </a:cubicBezTo>
                  <a:cubicBezTo>
                    <a:pt x="248" y="94"/>
                    <a:pt x="224" y="81"/>
                    <a:pt x="210" y="59"/>
                  </a:cubicBezTo>
                  <a:cubicBezTo>
                    <a:pt x="188" y="23"/>
                    <a:pt x="153" y="0"/>
                    <a:pt x="114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  <a:alpha val="4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6FCB46B3-5176-45EF-A77E-09FEDC93D5BF}"/>
              </a:ext>
            </a:extLst>
          </p:cNvPr>
          <p:cNvSpPr>
            <a:spLocks/>
          </p:cNvSpPr>
          <p:nvPr/>
        </p:nvSpPr>
        <p:spPr bwMode="auto">
          <a:xfrm>
            <a:off x="1370102" y="2277902"/>
            <a:ext cx="1422239" cy="2743539"/>
          </a:xfrm>
          <a:custGeom>
            <a:avLst/>
            <a:gdLst>
              <a:gd name="connsiteX0" fmla="*/ 626222 w 1422239"/>
              <a:gd name="connsiteY0" fmla="*/ 580 h 2743539"/>
              <a:gd name="connsiteX1" fmla="*/ 865012 w 1422239"/>
              <a:gd name="connsiteY1" fmla="*/ 158067 h 2743539"/>
              <a:gd name="connsiteX2" fmla="*/ 866218 w 1422239"/>
              <a:gd name="connsiteY2" fmla="*/ 160481 h 2743539"/>
              <a:gd name="connsiteX3" fmla="*/ 869836 w 1422239"/>
              <a:gd name="connsiteY3" fmla="*/ 168928 h 2743539"/>
              <a:gd name="connsiteX4" fmla="*/ 875866 w 1422239"/>
              <a:gd name="connsiteY4" fmla="*/ 183410 h 2743539"/>
              <a:gd name="connsiteX5" fmla="*/ 879484 w 1422239"/>
              <a:gd name="connsiteY5" fmla="*/ 190651 h 2743539"/>
              <a:gd name="connsiteX6" fmla="*/ 885514 w 1422239"/>
              <a:gd name="connsiteY6" fmla="*/ 212373 h 2743539"/>
              <a:gd name="connsiteX7" fmla="*/ 887926 w 1422239"/>
              <a:gd name="connsiteY7" fmla="*/ 220821 h 2743539"/>
              <a:gd name="connsiteX8" fmla="*/ 891544 w 1422239"/>
              <a:gd name="connsiteY8" fmla="*/ 241336 h 2743539"/>
              <a:gd name="connsiteX9" fmla="*/ 892750 w 1422239"/>
              <a:gd name="connsiteY9" fmla="*/ 244957 h 2743539"/>
              <a:gd name="connsiteX10" fmla="*/ 895162 w 1422239"/>
              <a:gd name="connsiteY10" fmla="*/ 270300 h 2743539"/>
              <a:gd name="connsiteX11" fmla="*/ 895162 w 1422239"/>
              <a:gd name="connsiteY11" fmla="*/ 276334 h 2743539"/>
              <a:gd name="connsiteX12" fmla="*/ 895162 w 1422239"/>
              <a:gd name="connsiteY12" fmla="*/ 302883 h 2743539"/>
              <a:gd name="connsiteX13" fmla="*/ 639488 w 1422239"/>
              <a:gd name="connsiteY13" fmla="*/ 575620 h 2743539"/>
              <a:gd name="connsiteX14" fmla="*/ 617780 w 1422239"/>
              <a:gd name="connsiteY14" fmla="*/ 1083683 h 2743539"/>
              <a:gd name="connsiteX15" fmla="*/ 644312 w 1422239"/>
              <a:gd name="connsiteY15" fmla="*/ 1299700 h 2743539"/>
              <a:gd name="connsiteX16" fmla="*/ 700995 w 1422239"/>
              <a:gd name="connsiteY16" fmla="*/ 1384176 h 2743539"/>
              <a:gd name="connsiteX17" fmla="*/ 700995 w 1422239"/>
              <a:gd name="connsiteY17" fmla="*/ 1368487 h 2743539"/>
              <a:gd name="connsiteX18" fmla="*/ 1002497 w 1422239"/>
              <a:gd name="connsiteY18" fmla="*/ 1093337 h 2743539"/>
              <a:gd name="connsiteX19" fmla="*/ 1003703 w 1422239"/>
              <a:gd name="connsiteY19" fmla="*/ 1093337 h 2743539"/>
              <a:gd name="connsiteX20" fmla="*/ 1068828 w 1422239"/>
              <a:gd name="connsiteY20" fmla="*/ 1222464 h 2743539"/>
              <a:gd name="connsiteX21" fmla="*/ 1067622 w 1422239"/>
              <a:gd name="connsiteY21" fmla="*/ 1102991 h 2743539"/>
              <a:gd name="connsiteX22" fmla="*/ 1273850 w 1422239"/>
              <a:gd name="connsiteY22" fmla="*/ 1332283 h 2743539"/>
              <a:gd name="connsiteX23" fmla="*/ 1038678 w 1422239"/>
              <a:gd name="connsiteY23" fmla="*/ 1666567 h 2743539"/>
              <a:gd name="connsiteX24" fmla="*/ 1047120 w 1422239"/>
              <a:gd name="connsiteY24" fmla="*/ 1671394 h 2743539"/>
              <a:gd name="connsiteX25" fmla="*/ 1077270 w 1422239"/>
              <a:gd name="connsiteY25" fmla="*/ 1690703 h 2743539"/>
              <a:gd name="connsiteX26" fmla="*/ 1422189 w 1422239"/>
              <a:gd name="connsiteY26" fmla="*/ 2098601 h 2743539"/>
              <a:gd name="connsiteX27" fmla="*/ 1264202 w 1422239"/>
              <a:gd name="connsiteY27" fmla="*/ 2426850 h 2743539"/>
              <a:gd name="connsiteX28" fmla="*/ 1238875 w 1422239"/>
              <a:gd name="connsiteY28" fmla="*/ 2459434 h 2743539"/>
              <a:gd name="connsiteX29" fmla="*/ 1139533 w 1422239"/>
              <a:gd name="connsiteY29" fmla="*/ 2728982 h 2743539"/>
              <a:gd name="connsiteX30" fmla="*/ 1144308 w 1422239"/>
              <a:gd name="connsiteY30" fmla="*/ 2741973 h 2743539"/>
              <a:gd name="connsiteX31" fmla="*/ 1064650 w 1422239"/>
              <a:gd name="connsiteY31" fmla="*/ 2743539 h 2743539"/>
              <a:gd name="connsiteX32" fmla="*/ 1057446 w 1422239"/>
              <a:gd name="connsiteY32" fmla="*/ 2720518 h 2743539"/>
              <a:gd name="connsiteX33" fmla="*/ 1176163 w 1422239"/>
              <a:gd name="connsiteY33" fmla="*/ 2409955 h 2743539"/>
              <a:gd name="connsiteX34" fmla="*/ 1202695 w 1422239"/>
              <a:gd name="connsiteY34" fmla="*/ 2376165 h 2743539"/>
              <a:gd name="connsiteX35" fmla="*/ 1215961 w 1422239"/>
              <a:gd name="connsiteY35" fmla="*/ 2360476 h 2743539"/>
              <a:gd name="connsiteX36" fmla="*/ 1090536 w 1422239"/>
              <a:gd name="connsiteY36" fmla="*/ 2388233 h 2743539"/>
              <a:gd name="connsiteX37" fmla="*/ 801093 w 1422239"/>
              <a:gd name="connsiteY37" fmla="*/ 2099808 h 2743539"/>
              <a:gd name="connsiteX38" fmla="*/ 1000085 w 1422239"/>
              <a:gd name="connsiteY38" fmla="*/ 2145666 h 2743539"/>
              <a:gd name="connsiteX39" fmla="*/ 819184 w 1422239"/>
              <a:gd name="connsiteY39" fmla="*/ 1998437 h 2743539"/>
              <a:gd name="connsiteX40" fmla="*/ 1103802 w 1422239"/>
              <a:gd name="connsiteY40" fmla="*/ 1810176 h 2743539"/>
              <a:gd name="connsiteX41" fmla="*/ 1118274 w 1422239"/>
              <a:gd name="connsiteY41" fmla="*/ 1811383 h 2743539"/>
              <a:gd name="connsiteX42" fmla="*/ 1035060 w 1422239"/>
              <a:gd name="connsiteY42" fmla="*/ 1759490 h 2743539"/>
              <a:gd name="connsiteX43" fmla="*/ 1004909 w 1422239"/>
              <a:gd name="connsiteY43" fmla="*/ 1740181 h 2743539"/>
              <a:gd name="connsiteX44" fmla="*/ 862600 w 1422239"/>
              <a:gd name="connsiteY44" fmla="*/ 1641224 h 2743539"/>
              <a:gd name="connsiteX45" fmla="*/ 757677 w 1422239"/>
              <a:gd name="connsiteY45" fmla="*/ 1554334 h 2743539"/>
              <a:gd name="connsiteX46" fmla="*/ 676874 w 1422239"/>
              <a:gd name="connsiteY46" fmla="*/ 1477099 h 2743539"/>
              <a:gd name="connsiteX47" fmla="*/ 570745 w 1422239"/>
              <a:gd name="connsiteY47" fmla="*/ 1333490 h 2743539"/>
              <a:gd name="connsiteX48" fmla="*/ 538183 w 1422239"/>
              <a:gd name="connsiteY48" fmla="*/ 1081269 h 2743539"/>
              <a:gd name="connsiteX49" fmla="*/ 538183 w 1422239"/>
              <a:gd name="connsiteY49" fmla="*/ 1059547 h 2743539"/>
              <a:gd name="connsiteX50" fmla="*/ 354869 w 1422239"/>
              <a:gd name="connsiteY50" fmla="*/ 1195915 h 2743539"/>
              <a:gd name="connsiteX51" fmla="*/ 7538 w 1422239"/>
              <a:gd name="connsiteY51" fmla="*/ 981105 h 2743539"/>
              <a:gd name="connsiteX52" fmla="*/ 302 w 1422239"/>
              <a:gd name="connsiteY52" fmla="*/ 901456 h 2743539"/>
              <a:gd name="connsiteX53" fmla="*/ 93165 w 1422239"/>
              <a:gd name="connsiteY53" fmla="*/ 702334 h 2743539"/>
              <a:gd name="connsiteX54" fmla="*/ 198088 w 1422239"/>
              <a:gd name="connsiteY54" fmla="*/ 802498 h 2743539"/>
              <a:gd name="connsiteX55" fmla="*/ 147436 w 1422239"/>
              <a:gd name="connsiteY55" fmla="*/ 662509 h 2743539"/>
              <a:gd name="connsiteX56" fmla="*/ 161908 w 1422239"/>
              <a:gd name="connsiteY56" fmla="*/ 655269 h 2743539"/>
              <a:gd name="connsiteX57" fmla="*/ 547831 w 1422239"/>
              <a:gd name="connsiteY57" fmla="*/ 788017 h 2743539"/>
              <a:gd name="connsiteX58" fmla="*/ 558685 w 1422239"/>
              <a:gd name="connsiteY58" fmla="*/ 574413 h 2743539"/>
              <a:gd name="connsiteX59" fmla="*/ 557479 w 1422239"/>
              <a:gd name="connsiteY59" fmla="*/ 573206 h 2743539"/>
              <a:gd name="connsiteX60" fmla="*/ 539389 w 1422239"/>
              <a:gd name="connsiteY60" fmla="*/ 569586 h 2743539"/>
              <a:gd name="connsiteX61" fmla="*/ 529741 w 1422239"/>
              <a:gd name="connsiteY61" fmla="*/ 567172 h 2743539"/>
              <a:gd name="connsiteX62" fmla="*/ 514063 w 1422239"/>
              <a:gd name="connsiteY62" fmla="*/ 562345 h 2743539"/>
              <a:gd name="connsiteX63" fmla="*/ 504415 w 1422239"/>
              <a:gd name="connsiteY63" fmla="*/ 558725 h 2743539"/>
              <a:gd name="connsiteX64" fmla="*/ 488737 w 1422239"/>
              <a:gd name="connsiteY64" fmla="*/ 552691 h 2743539"/>
              <a:gd name="connsiteX65" fmla="*/ 480295 w 1422239"/>
              <a:gd name="connsiteY65" fmla="*/ 549070 h 2743539"/>
              <a:gd name="connsiteX66" fmla="*/ 460998 w 1422239"/>
              <a:gd name="connsiteY66" fmla="*/ 538209 h 2743539"/>
              <a:gd name="connsiteX67" fmla="*/ 457380 w 1422239"/>
              <a:gd name="connsiteY67" fmla="*/ 537002 h 2743539"/>
              <a:gd name="connsiteX68" fmla="*/ 435672 w 1422239"/>
              <a:gd name="connsiteY68" fmla="*/ 522521 h 2743539"/>
              <a:gd name="connsiteX69" fmla="*/ 429642 w 1422239"/>
              <a:gd name="connsiteY69" fmla="*/ 516487 h 2743539"/>
              <a:gd name="connsiteX70" fmla="*/ 416376 w 1422239"/>
              <a:gd name="connsiteY70" fmla="*/ 505626 h 2743539"/>
              <a:gd name="connsiteX71" fmla="*/ 407934 w 1422239"/>
              <a:gd name="connsiteY71" fmla="*/ 498385 h 2743539"/>
              <a:gd name="connsiteX72" fmla="*/ 397080 w 1422239"/>
              <a:gd name="connsiteY72" fmla="*/ 487524 h 2743539"/>
              <a:gd name="connsiteX73" fmla="*/ 389844 w 1422239"/>
              <a:gd name="connsiteY73" fmla="*/ 480283 h 2743539"/>
              <a:gd name="connsiteX74" fmla="*/ 380196 w 1422239"/>
              <a:gd name="connsiteY74" fmla="*/ 468215 h 2743539"/>
              <a:gd name="connsiteX75" fmla="*/ 374165 w 1422239"/>
              <a:gd name="connsiteY75" fmla="*/ 459767 h 2743539"/>
              <a:gd name="connsiteX76" fmla="*/ 364517 w 1422239"/>
              <a:gd name="connsiteY76" fmla="*/ 445286 h 2743539"/>
              <a:gd name="connsiteX77" fmla="*/ 359693 w 1422239"/>
              <a:gd name="connsiteY77" fmla="*/ 438045 h 2743539"/>
              <a:gd name="connsiteX78" fmla="*/ 347633 w 1422239"/>
              <a:gd name="connsiteY78" fmla="*/ 416322 h 2743539"/>
              <a:gd name="connsiteX79" fmla="*/ 344015 w 1422239"/>
              <a:gd name="connsiteY79" fmla="*/ 407875 h 2743539"/>
              <a:gd name="connsiteX80" fmla="*/ 336779 w 1422239"/>
              <a:gd name="connsiteY80" fmla="*/ 392186 h 2743539"/>
              <a:gd name="connsiteX81" fmla="*/ 333161 w 1422239"/>
              <a:gd name="connsiteY81" fmla="*/ 381325 h 2743539"/>
              <a:gd name="connsiteX82" fmla="*/ 329543 w 1422239"/>
              <a:gd name="connsiteY82" fmla="*/ 366844 h 2743539"/>
              <a:gd name="connsiteX83" fmla="*/ 325925 w 1422239"/>
              <a:gd name="connsiteY83" fmla="*/ 355982 h 2743539"/>
              <a:gd name="connsiteX84" fmla="*/ 324719 w 1422239"/>
              <a:gd name="connsiteY84" fmla="*/ 349948 h 2743539"/>
              <a:gd name="connsiteX85" fmla="*/ 463410 w 1422239"/>
              <a:gd name="connsiteY85" fmla="*/ 38594 h 2743539"/>
              <a:gd name="connsiteX86" fmla="*/ 527329 w 1422239"/>
              <a:gd name="connsiteY86" fmla="*/ 166515 h 2743539"/>
              <a:gd name="connsiteX87" fmla="*/ 526123 w 1422239"/>
              <a:gd name="connsiteY87" fmla="*/ 12045 h 2743539"/>
              <a:gd name="connsiteX88" fmla="*/ 626222 w 1422239"/>
              <a:gd name="connsiteY88" fmla="*/ 580 h 274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422239" h="2743539">
                <a:moveTo>
                  <a:pt x="626222" y="580"/>
                </a:moveTo>
                <a:cubicBezTo>
                  <a:pt x="725492" y="6916"/>
                  <a:pt x="817978" y="64842"/>
                  <a:pt x="865012" y="158067"/>
                </a:cubicBezTo>
                <a:cubicBezTo>
                  <a:pt x="865012" y="159274"/>
                  <a:pt x="865012" y="159274"/>
                  <a:pt x="866218" y="160481"/>
                </a:cubicBezTo>
                <a:cubicBezTo>
                  <a:pt x="867424" y="162894"/>
                  <a:pt x="868630" y="165308"/>
                  <a:pt x="869836" y="168928"/>
                </a:cubicBezTo>
                <a:cubicBezTo>
                  <a:pt x="872248" y="173756"/>
                  <a:pt x="874660" y="178583"/>
                  <a:pt x="875866" y="183410"/>
                </a:cubicBezTo>
                <a:cubicBezTo>
                  <a:pt x="877072" y="185824"/>
                  <a:pt x="878278" y="188237"/>
                  <a:pt x="879484" y="190651"/>
                </a:cubicBezTo>
                <a:cubicBezTo>
                  <a:pt x="881896" y="197892"/>
                  <a:pt x="884308" y="205132"/>
                  <a:pt x="885514" y="212373"/>
                </a:cubicBezTo>
                <a:cubicBezTo>
                  <a:pt x="886720" y="214787"/>
                  <a:pt x="886720" y="218407"/>
                  <a:pt x="887926" y="220821"/>
                </a:cubicBezTo>
                <a:cubicBezTo>
                  <a:pt x="889132" y="226855"/>
                  <a:pt x="890338" y="234096"/>
                  <a:pt x="891544" y="241336"/>
                </a:cubicBezTo>
                <a:cubicBezTo>
                  <a:pt x="892750" y="242543"/>
                  <a:pt x="892750" y="243750"/>
                  <a:pt x="892750" y="244957"/>
                </a:cubicBezTo>
                <a:cubicBezTo>
                  <a:pt x="893956" y="253404"/>
                  <a:pt x="895162" y="261852"/>
                  <a:pt x="895162" y="270300"/>
                </a:cubicBezTo>
                <a:cubicBezTo>
                  <a:pt x="895162" y="271506"/>
                  <a:pt x="895162" y="273920"/>
                  <a:pt x="895162" y="276334"/>
                </a:cubicBezTo>
                <a:cubicBezTo>
                  <a:pt x="896368" y="284781"/>
                  <a:pt x="896368" y="293229"/>
                  <a:pt x="895162" y="302883"/>
                </a:cubicBezTo>
                <a:cubicBezTo>
                  <a:pt x="889132" y="444079"/>
                  <a:pt x="780591" y="559932"/>
                  <a:pt x="639488" y="575620"/>
                </a:cubicBezTo>
                <a:cubicBezTo>
                  <a:pt x="629840" y="744572"/>
                  <a:pt x="622604" y="914731"/>
                  <a:pt x="617780" y="1083683"/>
                </a:cubicBezTo>
                <a:cubicBezTo>
                  <a:pt x="615368" y="1168158"/>
                  <a:pt x="616574" y="1238153"/>
                  <a:pt x="644312" y="1299700"/>
                </a:cubicBezTo>
                <a:cubicBezTo>
                  <a:pt x="657578" y="1331076"/>
                  <a:pt x="678080" y="1358833"/>
                  <a:pt x="700995" y="1384176"/>
                </a:cubicBezTo>
                <a:cubicBezTo>
                  <a:pt x="700995" y="1379348"/>
                  <a:pt x="700995" y="1373314"/>
                  <a:pt x="700995" y="1368487"/>
                </a:cubicBezTo>
                <a:cubicBezTo>
                  <a:pt x="708231" y="1209190"/>
                  <a:pt x="843304" y="1086096"/>
                  <a:pt x="1002497" y="1093337"/>
                </a:cubicBezTo>
                <a:cubicBezTo>
                  <a:pt x="1002497" y="1093337"/>
                  <a:pt x="1002497" y="1093337"/>
                  <a:pt x="1003703" y="1093337"/>
                </a:cubicBezTo>
                <a:cubicBezTo>
                  <a:pt x="1003703" y="1093337"/>
                  <a:pt x="1003703" y="1093337"/>
                  <a:pt x="1068828" y="1222464"/>
                </a:cubicBezTo>
                <a:cubicBezTo>
                  <a:pt x="1068828" y="1222464"/>
                  <a:pt x="1068828" y="1222464"/>
                  <a:pt x="1067622" y="1102991"/>
                </a:cubicBezTo>
                <a:cubicBezTo>
                  <a:pt x="1174957" y="1133161"/>
                  <a:pt x="1255760" y="1222464"/>
                  <a:pt x="1273850" y="1332283"/>
                </a:cubicBezTo>
                <a:cubicBezTo>
                  <a:pt x="1301588" y="1490374"/>
                  <a:pt x="1195459" y="1638810"/>
                  <a:pt x="1038678" y="1666567"/>
                </a:cubicBezTo>
                <a:cubicBezTo>
                  <a:pt x="1041090" y="1667773"/>
                  <a:pt x="1044708" y="1670187"/>
                  <a:pt x="1047120" y="1671394"/>
                </a:cubicBezTo>
                <a:cubicBezTo>
                  <a:pt x="1047120" y="1671394"/>
                  <a:pt x="1047120" y="1671394"/>
                  <a:pt x="1077270" y="1690703"/>
                </a:cubicBezTo>
                <a:cubicBezTo>
                  <a:pt x="1230433" y="1784833"/>
                  <a:pt x="1419777" y="1903099"/>
                  <a:pt x="1422189" y="2098601"/>
                </a:cubicBezTo>
                <a:cubicBezTo>
                  <a:pt x="1424601" y="2227728"/>
                  <a:pt x="1340180" y="2333927"/>
                  <a:pt x="1264202" y="2426850"/>
                </a:cubicBezTo>
                <a:cubicBezTo>
                  <a:pt x="1255760" y="2437711"/>
                  <a:pt x="1247318" y="2448573"/>
                  <a:pt x="1238875" y="2459434"/>
                </a:cubicBezTo>
                <a:cubicBezTo>
                  <a:pt x="1190333" y="2520679"/>
                  <a:pt x="1118708" y="2631818"/>
                  <a:pt x="1139533" y="2728982"/>
                </a:cubicBezTo>
                <a:lnTo>
                  <a:pt x="1144308" y="2741973"/>
                </a:lnTo>
                <a:lnTo>
                  <a:pt x="1064650" y="2743539"/>
                </a:lnTo>
                <a:lnTo>
                  <a:pt x="1057446" y="2720518"/>
                </a:lnTo>
                <a:cubicBezTo>
                  <a:pt x="1047497" y="2628537"/>
                  <a:pt x="1088426" y="2521282"/>
                  <a:pt x="1176163" y="2409955"/>
                </a:cubicBezTo>
                <a:cubicBezTo>
                  <a:pt x="1184605" y="2399094"/>
                  <a:pt x="1193047" y="2387026"/>
                  <a:pt x="1202695" y="2376165"/>
                </a:cubicBezTo>
                <a:cubicBezTo>
                  <a:pt x="1202695" y="2376165"/>
                  <a:pt x="1202695" y="2376165"/>
                  <a:pt x="1215961" y="2360476"/>
                </a:cubicBezTo>
                <a:cubicBezTo>
                  <a:pt x="1176163" y="2378578"/>
                  <a:pt x="1133953" y="2388233"/>
                  <a:pt x="1090536" y="2388233"/>
                </a:cubicBezTo>
                <a:cubicBezTo>
                  <a:pt x="931343" y="2388233"/>
                  <a:pt x="802299" y="2259105"/>
                  <a:pt x="801093" y="2099808"/>
                </a:cubicBezTo>
                <a:cubicBezTo>
                  <a:pt x="801093" y="2099808"/>
                  <a:pt x="801093" y="2099808"/>
                  <a:pt x="1000085" y="2145666"/>
                </a:cubicBezTo>
                <a:cubicBezTo>
                  <a:pt x="1000085" y="2145666"/>
                  <a:pt x="1000085" y="2145666"/>
                  <a:pt x="819184" y="1998437"/>
                </a:cubicBezTo>
                <a:cubicBezTo>
                  <a:pt x="863806" y="1881377"/>
                  <a:pt x="978377" y="1805349"/>
                  <a:pt x="1103802" y="1810176"/>
                </a:cubicBezTo>
                <a:cubicBezTo>
                  <a:pt x="1108626" y="1811383"/>
                  <a:pt x="1113450" y="1811383"/>
                  <a:pt x="1118274" y="1811383"/>
                </a:cubicBezTo>
                <a:cubicBezTo>
                  <a:pt x="1090536" y="1793281"/>
                  <a:pt x="1062798" y="1776385"/>
                  <a:pt x="1035060" y="1759490"/>
                </a:cubicBezTo>
                <a:cubicBezTo>
                  <a:pt x="1035060" y="1759490"/>
                  <a:pt x="1035060" y="1759490"/>
                  <a:pt x="1004909" y="1740181"/>
                </a:cubicBezTo>
                <a:cubicBezTo>
                  <a:pt x="955463" y="1710011"/>
                  <a:pt x="908428" y="1676221"/>
                  <a:pt x="862600" y="1641224"/>
                </a:cubicBezTo>
                <a:cubicBezTo>
                  <a:pt x="821596" y="1620708"/>
                  <a:pt x="785415" y="1590538"/>
                  <a:pt x="757677" y="1554334"/>
                </a:cubicBezTo>
                <a:cubicBezTo>
                  <a:pt x="729939" y="1528992"/>
                  <a:pt x="703407" y="1503649"/>
                  <a:pt x="676874" y="1477099"/>
                </a:cubicBezTo>
                <a:cubicBezTo>
                  <a:pt x="637076" y="1434861"/>
                  <a:pt x="596072" y="1389003"/>
                  <a:pt x="570745" y="1333490"/>
                </a:cubicBezTo>
                <a:cubicBezTo>
                  <a:pt x="533359" y="1250221"/>
                  <a:pt x="535771" y="1156090"/>
                  <a:pt x="538183" y="1081269"/>
                </a:cubicBezTo>
                <a:cubicBezTo>
                  <a:pt x="538183" y="1074028"/>
                  <a:pt x="538183" y="1066787"/>
                  <a:pt x="538183" y="1059547"/>
                </a:cubicBezTo>
                <a:cubicBezTo>
                  <a:pt x="498385" y="1128334"/>
                  <a:pt x="432054" y="1177813"/>
                  <a:pt x="354869" y="1195915"/>
                </a:cubicBezTo>
                <a:cubicBezTo>
                  <a:pt x="199294" y="1232119"/>
                  <a:pt x="43719" y="1136782"/>
                  <a:pt x="7538" y="981105"/>
                </a:cubicBezTo>
                <a:cubicBezTo>
                  <a:pt x="1508" y="954555"/>
                  <a:pt x="-904" y="928005"/>
                  <a:pt x="302" y="901456"/>
                </a:cubicBezTo>
                <a:cubicBezTo>
                  <a:pt x="3920" y="825427"/>
                  <a:pt x="37688" y="753019"/>
                  <a:pt x="93165" y="702334"/>
                </a:cubicBezTo>
                <a:cubicBezTo>
                  <a:pt x="93165" y="702334"/>
                  <a:pt x="93165" y="702334"/>
                  <a:pt x="198088" y="802498"/>
                </a:cubicBezTo>
                <a:cubicBezTo>
                  <a:pt x="198088" y="802498"/>
                  <a:pt x="198088" y="802498"/>
                  <a:pt x="147436" y="662509"/>
                </a:cubicBezTo>
                <a:cubicBezTo>
                  <a:pt x="152260" y="660096"/>
                  <a:pt x="157084" y="657682"/>
                  <a:pt x="161908" y="655269"/>
                </a:cubicBezTo>
                <a:cubicBezTo>
                  <a:pt x="305423" y="585274"/>
                  <a:pt x="479089" y="644407"/>
                  <a:pt x="547831" y="788017"/>
                </a:cubicBezTo>
                <a:cubicBezTo>
                  <a:pt x="551449" y="716815"/>
                  <a:pt x="555067" y="645614"/>
                  <a:pt x="558685" y="574413"/>
                </a:cubicBezTo>
                <a:cubicBezTo>
                  <a:pt x="558685" y="574413"/>
                  <a:pt x="558685" y="574413"/>
                  <a:pt x="557479" y="573206"/>
                </a:cubicBezTo>
                <a:cubicBezTo>
                  <a:pt x="551449" y="573206"/>
                  <a:pt x="545419" y="572000"/>
                  <a:pt x="539389" y="569586"/>
                </a:cubicBezTo>
                <a:cubicBezTo>
                  <a:pt x="536977" y="569586"/>
                  <a:pt x="533359" y="568379"/>
                  <a:pt x="529741" y="567172"/>
                </a:cubicBezTo>
                <a:cubicBezTo>
                  <a:pt x="524917" y="565966"/>
                  <a:pt x="518887" y="564759"/>
                  <a:pt x="514063" y="562345"/>
                </a:cubicBezTo>
                <a:cubicBezTo>
                  <a:pt x="514063" y="562345"/>
                  <a:pt x="514063" y="562345"/>
                  <a:pt x="504415" y="558725"/>
                </a:cubicBezTo>
                <a:cubicBezTo>
                  <a:pt x="498385" y="557518"/>
                  <a:pt x="493561" y="555104"/>
                  <a:pt x="488737" y="552691"/>
                </a:cubicBezTo>
                <a:cubicBezTo>
                  <a:pt x="485119" y="551484"/>
                  <a:pt x="482707" y="550277"/>
                  <a:pt x="480295" y="549070"/>
                </a:cubicBezTo>
                <a:cubicBezTo>
                  <a:pt x="473058" y="545450"/>
                  <a:pt x="467028" y="541830"/>
                  <a:pt x="460998" y="538209"/>
                </a:cubicBezTo>
                <a:cubicBezTo>
                  <a:pt x="459792" y="538209"/>
                  <a:pt x="458586" y="537002"/>
                  <a:pt x="457380" y="537002"/>
                </a:cubicBezTo>
                <a:cubicBezTo>
                  <a:pt x="450144" y="532175"/>
                  <a:pt x="442908" y="527348"/>
                  <a:pt x="435672" y="522521"/>
                </a:cubicBezTo>
                <a:cubicBezTo>
                  <a:pt x="433260" y="520107"/>
                  <a:pt x="430848" y="518900"/>
                  <a:pt x="429642" y="516487"/>
                </a:cubicBezTo>
                <a:cubicBezTo>
                  <a:pt x="424818" y="512866"/>
                  <a:pt x="419994" y="509246"/>
                  <a:pt x="416376" y="505626"/>
                </a:cubicBezTo>
                <a:cubicBezTo>
                  <a:pt x="412758" y="503212"/>
                  <a:pt x="410346" y="500798"/>
                  <a:pt x="407934" y="498385"/>
                </a:cubicBezTo>
                <a:cubicBezTo>
                  <a:pt x="404316" y="494764"/>
                  <a:pt x="400698" y="491144"/>
                  <a:pt x="397080" y="487524"/>
                </a:cubicBezTo>
                <a:cubicBezTo>
                  <a:pt x="394668" y="485110"/>
                  <a:pt x="392256" y="482696"/>
                  <a:pt x="389844" y="480283"/>
                </a:cubicBezTo>
                <a:cubicBezTo>
                  <a:pt x="387432" y="475456"/>
                  <a:pt x="383814" y="471835"/>
                  <a:pt x="380196" y="468215"/>
                </a:cubicBezTo>
                <a:cubicBezTo>
                  <a:pt x="377784" y="464594"/>
                  <a:pt x="376578" y="462181"/>
                  <a:pt x="374165" y="459767"/>
                </a:cubicBezTo>
                <a:cubicBezTo>
                  <a:pt x="370548" y="454940"/>
                  <a:pt x="366930" y="450113"/>
                  <a:pt x="364517" y="445286"/>
                </a:cubicBezTo>
                <a:cubicBezTo>
                  <a:pt x="363311" y="442872"/>
                  <a:pt x="360899" y="440458"/>
                  <a:pt x="359693" y="438045"/>
                </a:cubicBezTo>
                <a:cubicBezTo>
                  <a:pt x="354869" y="430804"/>
                  <a:pt x="351251" y="423563"/>
                  <a:pt x="347633" y="416322"/>
                </a:cubicBezTo>
                <a:cubicBezTo>
                  <a:pt x="346427" y="413909"/>
                  <a:pt x="345221" y="410288"/>
                  <a:pt x="344015" y="407875"/>
                </a:cubicBezTo>
                <a:cubicBezTo>
                  <a:pt x="341603" y="403048"/>
                  <a:pt x="339191" y="397014"/>
                  <a:pt x="336779" y="392186"/>
                </a:cubicBezTo>
                <a:cubicBezTo>
                  <a:pt x="335573" y="388566"/>
                  <a:pt x="334367" y="384946"/>
                  <a:pt x="333161" y="381325"/>
                </a:cubicBezTo>
                <a:cubicBezTo>
                  <a:pt x="331955" y="376498"/>
                  <a:pt x="330749" y="371671"/>
                  <a:pt x="329543" y="366844"/>
                </a:cubicBezTo>
                <a:cubicBezTo>
                  <a:pt x="328337" y="363223"/>
                  <a:pt x="327131" y="359603"/>
                  <a:pt x="325925" y="355982"/>
                </a:cubicBezTo>
                <a:cubicBezTo>
                  <a:pt x="325925" y="353569"/>
                  <a:pt x="324719" y="352362"/>
                  <a:pt x="324719" y="349948"/>
                </a:cubicBezTo>
                <a:cubicBezTo>
                  <a:pt x="298187" y="226855"/>
                  <a:pt x="353663" y="101348"/>
                  <a:pt x="463410" y="38594"/>
                </a:cubicBezTo>
                <a:cubicBezTo>
                  <a:pt x="463410" y="38594"/>
                  <a:pt x="463410" y="38594"/>
                  <a:pt x="527329" y="166515"/>
                </a:cubicBezTo>
                <a:cubicBezTo>
                  <a:pt x="527329" y="166515"/>
                  <a:pt x="527329" y="166515"/>
                  <a:pt x="526123" y="12045"/>
                </a:cubicBezTo>
                <a:cubicBezTo>
                  <a:pt x="559288" y="2089"/>
                  <a:pt x="593132" y="-1532"/>
                  <a:pt x="626222" y="58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B6F5FBC8-D4EE-4861-891A-38D0FD1E98DF}"/>
              </a:ext>
            </a:extLst>
          </p:cNvPr>
          <p:cNvSpPr>
            <a:spLocks/>
          </p:cNvSpPr>
          <p:nvPr/>
        </p:nvSpPr>
        <p:spPr bwMode="auto">
          <a:xfrm>
            <a:off x="3324198" y="1645382"/>
            <a:ext cx="1776096" cy="3365706"/>
          </a:xfrm>
          <a:custGeom>
            <a:avLst/>
            <a:gdLst>
              <a:gd name="connsiteX0" fmla="*/ 994212 w 1776096"/>
              <a:gd name="connsiteY0" fmla="*/ 810 h 3365706"/>
              <a:gd name="connsiteX1" fmla="*/ 1119584 w 1776096"/>
              <a:gd name="connsiteY1" fmla="*/ 14406 h 3365706"/>
              <a:gd name="connsiteX2" fmla="*/ 1117171 w 1776096"/>
              <a:gd name="connsiteY2" fmla="*/ 207507 h 3365706"/>
              <a:gd name="connsiteX3" fmla="*/ 1198000 w 1776096"/>
              <a:gd name="connsiteY3" fmla="*/ 48199 h 3365706"/>
              <a:gd name="connsiteX4" fmla="*/ 1370516 w 1776096"/>
              <a:gd name="connsiteY4" fmla="*/ 436814 h 3365706"/>
              <a:gd name="connsiteX5" fmla="*/ 1368103 w 1776096"/>
              <a:gd name="connsiteY5" fmla="*/ 444056 h 3365706"/>
              <a:gd name="connsiteX6" fmla="*/ 1364484 w 1776096"/>
              <a:gd name="connsiteY6" fmla="*/ 458538 h 3365706"/>
              <a:gd name="connsiteX7" fmla="*/ 1359658 w 1776096"/>
              <a:gd name="connsiteY7" fmla="*/ 476641 h 3365706"/>
              <a:gd name="connsiteX8" fmla="*/ 1354833 w 1776096"/>
              <a:gd name="connsiteY8" fmla="*/ 489917 h 3365706"/>
              <a:gd name="connsiteX9" fmla="*/ 1346388 w 1776096"/>
              <a:gd name="connsiteY9" fmla="*/ 508020 h 3365706"/>
              <a:gd name="connsiteX10" fmla="*/ 1341562 w 1776096"/>
              <a:gd name="connsiteY10" fmla="*/ 518882 h 3365706"/>
              <a:gd name="connsiteX11" fmla="*/ 1327085 w 1776096"/>
              <a:gd name="connsiteY11" fmla="*/ 546641 h 3365706"/>
              <a:gd name="connsiteX12" fmla="*/ 1321053 w 1776096"/>
              <a:gd name="connsiteY12" fmla="*/ 556296 h 3365706"/>
              <a:gd name="connsiteX13" fmla="*/ 1308989 w 1776096"/>
              <a:gd name="connsiteY13" fmla="*/ 573192 h 3365706"/>
              <a:gd name="connsiteX14" fmla="*/ 1300545 w 1776096"/>
              <a:gd name="connsiteY14" fmla="*/ 584054 h 3365706"/>
              <a:gd name="connsiteX15" fmla="*/ 1288481 w 1776096"/>
              <a:gd name="connsiteY15" fmla="*/ 598536 h 3365706"/>
              <a:gd name="connsiteX16" fmla="*/ 1278829 w 1776096"/>
              <a:gd name="connsiteY16" fmla="*/ 608191 h 3365706"/>
              <a:gd name="connsiteX17" fmla="*/ 1265559 w 1776096"/>
              <a:gd name="connsiteY17" fmla="*/ 622674 h 3365706"/>
              <a:gd name="connsiteX18" fmla="*/ 1255908 w 1776096"/>
              <a:gd name="connsiteY18" fmla="*/ 631122 h 3365706"/>
              <a:gd name="connsiteX19" fmla="*/ 1239018 w 1776096"/>
              <a:gd name="connsiteY19" fmla="*/ 644398 h 3365706"/>
              <a:gd name="connsiteX20" fmla="*/ 1230573 w 1776096"/>
              <a:gd name="connsiteY20" fmla="*/ 651639 h 3365706"/>
              <a:gd name="connsiteX21" fmla="*/ 1204032 w 1776096"/>
              <a:gd name="connsiteY21" fmla="*/ 668535 h 3365706"/>
              <a:gd name="connsiteX22" fmla="*/ 1199207 w 1776096"/>
              <a:gd name="connsiteY22" fmla="*/ 672156 h 3365706"/>
              <a:gd name="connsiteX23" fmla="*/ 1176285 w 1776096"/>
              <a:gd name="connsiteY23" fmla="*/ 684225 h 3365706"/>
              <a:gd name="connsiteX24" fmla="*/ 1165427 w 1776096"/>
              <a:gd name="connsiteY24" fmla="*/ 689052 h 3365706"/>
              <a:gd name="connsiteX25" fmla="*/ 1146125 w 1776096"/>
              <a:gd name="connsiteY25" fmla="*/ 697501 h 3365706"/>
              <a:gd name="connsiteX26" fmla="*/ 1134061 w 1776096"/>
              <a:gd name="connsiteY26" fmla="*/ 702328 h 3365706"/>
              <a:gd name="connsiteX27" fmla="*/ 1113552 w 1776096"/>
              <a:gd name="connsiteY27" fmla="*/ 708362 h 3365706"/>
              <a:gd name="connsiteX28" fmla="*/ 1101488 w 1776096"/>
              <a:gd name="connsiteY28" fmla="*/ 710776 h 3365706"/>
              <a:gd name="connsiteX29" fmla="*/ 1079773 w 1776096"/>
              <a:gd name="connsiteY29" fmla="*/ 715604 h 3365706"/>
              <a:gd name="connsiteX30" fmla="*/ 1077360 w 1776096"/>
              <a:gd name="connsiteY30" fmla="*/ 715604 h 3365706"/>
              <a:gd name="connsiteX31" fmla="*/ 1090630 w 1776096"/>
              <a:gd name="connsiteY31" fmla="*/ 983531 h 3365706"/>
              <a:gd name="connsiteX32" fmla="*/ 1571985 w 1776096"/>
              <a:gd name="connsiteY32" fmla="*/ 816982 h 3365706"/>
              <a:gd name="connsiteX33" fmla="*/ 1591288 w 1776096"/>
              <a:gd name="connsiteY33" fmla="*/ 826637 h 3365706"/>
              <a:gd name="connsiteX34" fmla="*/ 1527349 w 1776096"/>
              <a:gd name="connsiteY34" fmla="*/ 1001634 h 3365706"/>
              <a:gd name="connsiteX35" fmla="*/ 1658847 w 1776096"/>
              <a:gd name="connsiteY35" fmla="*/ 876119 h 3365706"/>
              <a:gd name="connsiteX36" fmla="*/ 1775868 w 1776096"/>
              <a:gd name="connsiteY36" fmla="*/ 1124736 h 3365706"/>
              <a:gd name="connsiteX37" fmla="*/ 1766217 w 1776096"/>
              <a:gd name="connsiteY37" fmla="*/ 1223700 h 3365706"/>
              <a:gd name="connsiteX38" fmla="*/ 1333117 w 1776096"/>
              <a:gd name="connsiteY38" fmla="*/ 1492835 h 3365706"/>
              <a:gd name="connsiteX39" fmla="*/ 1103901 w 1776096"/>
              <a:gd name="connsiteY39" fmla="*/ 1321458 h 3365706"/>
              <a:gd name="connsiteX40" fmla="*/ 1103901 w 1776096"/>
              <a:gd name="connsiteY40" fmla="*/ 1349216 h 3365706"/>
              <a:gd name="connsiteX41" fmla="*/ 1062883 w 1776096"/>
              <a:gd name="connsiteY41" fmla="*/ 1663005 h 3365706"/>
              <a:gd name="connsiteX42" fmla="*/ 930179 w 1776096"/>
              <a:gd name="connsiteY42" fmla="*/ 1841623 h 3365706"/>
              <a:gd name="connsiteX43" fmla="*/ 828841 w 1776096"/>
              <a:gd name="connsiteY43" fmla="*/ 1939380 h 3365706"/>
              <a:gd name="connsiteX44" fmla="*/ 698549 w 1776096"/>
              <a:gd name="connsiteY44" fmla="*/ 2048000 h 3365706"/>
              <a:gd name="connsiteX45" fmla="*/ 521208 w 1776096"/>
              <a:gd name="connsiteY45" fmla="*/ 2171101 h 3365706"/>
              <a:gd name="connsiteX46" fmla="*/ 483809 w 1776096"/>
              <a:gd name="connsiteY46" fmla="*/ 2195239 h 3365706"/>
              <a:gd name="connsiteX47" fmla="*/ 380058 w 1776096"/>
              <a:gd name="connsiteY47" fmla="*/ 2260410 h 3365706"/>
              <a:gd name="connsiteX48" fmla="*/ 398154 w 1776096"/>
              <a:gd name="connsiteY48" fmla="*/ 2259204 h 3365706"/>
              <a:gd name="connsiteX49" fmla="*/ 752837 w 1776096"/>
              <a:gd name="connsiteY49" fmla="*/ 2493338 h 3365706"/>
              <a:gd name="connsiteX50" fmla="*/ 527240 w 1776096"/>
              <a:gd name="connsiteY50" fmla="*/ 2676784 h 3365706"/>
              <a:gd name="connsiteX51" fmla="*/ 774552 w 1776096"/>
              <a:gd name="connsiteY51" fmla="*/ 2620061 h 3365706"/>
              <a:gd name="connsiteX52" fmla="*/ 413838 w 1776096"/>
              <a:gd name="connsiteY52" fmla="*/ 2979711 h 3365706"/>
              <a:gd name="connsiteX53" fmla="*/ 258211 w 1776096"/>
              <a:gd name="connsiteY53" fmla="*/ 2944711 h 3365706"/>
              <a:gd name="connsiteX54" fmla="*/ 275101 w 1776096"/>
              <a:gd name="connsiteY54" fmla="*/ 2965228 h 3365706"/>
              <a:gd name="connsiteX55" fmla="*/ 307674 w 1776096"/>
              <a:gd name="connsiteY55" fmla="*/ 3006262 h 3365706"/>
              <a:gd name="connsiteX56" fmla="*/ 457167 w 1776096"/>
              <a:gd name="connsiteY56" fmla="*/ 3335479 h 3365706"/>
              <a:gd name="connsiteX57" fmla="*/ 456629 w 1776096"/>
              <a:gd name="connsiteY57" fmla="*/ 3365706 h 3365706"/>
              <a:gd name="connsiteX58" fmla="*/ 356484 w 1776096"/>
              <a:gd name="connsiteY58" fmla="*/ 3365294 h 3365706"/>
              <a:gd name="connsiteX59" fmla="*/ 357683 w 1776096"/>
              <a:gd name="connsiteY59" fmla="*/ 3351770 h 3365706"/>
              <a:gd name="connsiteX60" fmla="*/ 229258 w 1776096"/>
              <a:gd name="connsiteY60" fmla="*/ 3069020 h 3365706"/>
              <a:gd name="connsiteX61" fmla="*/ 196685 w 1776096"/>
              <a:gd name="connsiteY61" fmla="*/ 3027986 h 3365706"/>
              <a:gd name="connsiteX62" fmla="*/ 41 w 1776096"/>
              <a:gd name="connsiteY62" fmla="*/ 2618854 h 3365706"/>
              <a:gd name="connsiteX63" fmla="*/ 430727 w 1776096"/>
              <a:gd name="connsiteY63" fmla="*/ 2109550 h 3365706"/>
              <a:gd name="connsiteX64" fmla="*/ 468126 w 1776096"/>
              <a:gd name="connsiteY64" fmla="*/ 2086620 h 3365706"/>
              <a:gd name="connsiteX65" fmla="*/ 478983 w 1776096"/>
              <a:gd name="connsiteY65" fmla="*/ 2079378 h 3365706"/>
              <a:gd name="connsiteX66" fmla="*/ 179795 w 1776096"/>
              <a:gd name="connsiteY66" fmla="*/ 1740245 h 3365706"/>
              <a:gd name="connsiteX67" fmla="*/ 211162 w 1776096"/>
              <a:gd name="connsiteY67" fmla="*/ 1576109 h 3365706"/>
              <a:gd name="connsiteX68" fmla="*/ 442791 w 1776096"/>
              <a:gd name="connsiteY68" fmla="*/ 1376974 h 3365706"/>
              <a:gd name="connsiteX69" fmla="*/ 441585 w 1776096"/>
              <a:gd name="connsiteY69" fmla="*/ 1525420 h 3365706"/>
              <a:gd name="connsiteX70" fmla="*/ 522414 w 1776096"/>
              <a:gd name="connsiteY70" fmla="*/ 1363698 h 3365706"/>
              <a:gd name="connsiteX71" fmla="*/ 523620 w 1776096"/>
              <a:gd name="connsiteY71" fmla="*/ 1363698 h 3365706"/>
              <a:gd name="connsiteX72" fmla="*/ 900018 w 1776096"/>
              <a:gd name="connsiteY72" fmla="*/ 1707659 h 3365706"/>
              <a:gd name="connsiteX73" fmla="*/ 900018 w 1776096"/>
              <a:gd name="connsiteY73" fmla="*/ 1726969 h 3365706"/>
              <a:gd name="connsiteX74" fmla="*/ 971196 w 1776096"/>
              <a:gd name="connsiteY74" fmla="*/ 1621971 h 3365706"/>
              <a:gd name="connsiteX75" fmla="*/ 1003769 w 1776096"/>
              <a:gd name="connsiteY75" fmla="*/ 1351630 h 3365706"/>
              <a:gd name="connsiteX76" fmla="*/ 978435 w 1776096"/>
              <a:gd name="connsiteY76" fmla="*/ 719224 h 3365706"/>
              <a:gd name="connsiteX77" fmla="*/ 657531 w 1776096"/>
              <a:gd name="connsiteY77" fmla="*/ 377677 h 3365706"/>
              <a:gd name="connsiteX78" fmla="*/ 657531 w 1776096"/>
              <a:gd name="connsiteY78" fmla="*/ 345091 h 3365706"/>
              <a:gd name="connsiteX79" fmla="*/ 658738 w 1776096"/>
              <a:gd name="connsiteY79" fmla="*/ 336643 h 3365706"/>
              <a:gd name="connsiteX80" fmla="*/ 661150 w 1776096"/>
              <a:gd name="connsiteY80" fmla="*/ 305265 h 3365706"/>
              <a:gd name="connsiteX81" fmla="*/ 662357 w 1776096"/>
              <a:gd name="connsiteY81" fmla="*/ 300437 h 3365706"/>
              <a:gd name="connsiteX82" fmla="*/ 667182 w 1776096"/>
              <a:gd name="connsiteY82" fmla="*/ 275092 h 3365706"/>
              <a:gd name="connsiteX83" fmla="*/ 669595 w 1776096"/>
              <a:gd name="connsiteY83" fmla="*/ 265437 h 3365706"/>
              <a:gd name="connsiteX84" fmla="*/ 679246 w 1776096"/>
              <a:gd name="connsiteY84" fmla="*/ 238886 h 3365706"/>
              <a:gd name="connsiteX85" fmla="*/ 681659 w 1776096"/>
              <a:gd name="connsiteY85" fmla="*/ 229231 h 3365706"/>
              <a:gd name="connsiteX86" fmla="*/ 690104 w 1776096"/>
              <a:gd name="connsiteY86" fmla="*/ 209921 h 3365706"/>
              <a:gd name="connsiteX87" fmla="*/ 694930 w 1776096"/>
              <a:gd name="connsiteY87" fmla="*/ 200266 h 3365706"/>
              <a:gd name="connsiteX88" fmla="*/ 696136 w 1776096"/>
              <a:gd name="connsiteY88" fmla="*/ 197852 h 3365706"/>
              <a:gd name="connsiteX89" fmla="*/ 994212 w 1776096"/>
              <a:gd name="connsiteY89" fmla="*/ 810 h 3365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776096" h="3365706">
                <a:moveTo>
                  <a:pt x="994212" y="810"/>
                </a:moveTo>
                <a:cubicBezTo>
                  <a:pt x="1035588" y="-1962"/>
                  <a:pt x="1077963" y="2338"/>
                  <a:pt x="1119584" y="14406"/>
                </a:cubicBezTo>
                <a:cubicBezTo>
                  <a:pt x="1117171" y="207507"/>
                  <a:pt x="1117171" y="207507"/>
                  <a:pt x="1117171" y="207507"/>
                </a:cubicBezTo>
                <a:cubicBezTo>
                  <a:pt x="1198000" y="48199"/>
                  <a:pt x="1198000" y="48199"/>
                  <a:pt x="1198000" y="48199"/>
                </a:cubicBezTo>
                <a:cubicBezTo>
                  <a:pt x="1334324" y="126646"/>
                  <a:pt x="1404295" y="283541"/>
                  <a:pt x="1370516" y="436814"/>
                </a:cubicBezTo>
                <a:cubicBezTo>
                  <a:pt x="1369310" y="439228"/>
                  <a:pt x="1369310" y="441642"/>
                  <a:pt x="1368103" y="444056"/>
                </a:cubicBezTo>
                <a:cubicBezTo>
                  <a:pt x="1366897" y="448883"/>
                  <a:pt x="1365690" y="453711"/>
                  <a:pt x="1364484" y="458538"/>
                </a:cubicBezTo>
                <a:cubicBezTo>
                  <a:pt x="1363278" y="464573"/>
                  <a:pt x="1360865" y="470607"/>
                  <a:pt x="1359658" y="476641"/>
                </a:cubicBezTo>
                <a:cubicBezTo>
                  <a:pt x="1357246" y="480262"/>
                  <a:pt x="1356039" y="485090"/>
                  <a:pt x="1354833" y="489917"/>
                </a:cubicBezTo>
                <a:cubicBezTo>
                  <a:pt x="1352420" y="495952"/>
                  <a:pt x="1348801" y="501986"/>
                  <a:pt x="1346388" y="508020"/>
                </a:cubicBezTo>
                <a:cubicBezTo>
                  <a:pt x="1345182" y="511641"/>
                  <a:pt x="1342769" y="515262"/>
                  <a:pt x="1341562" y="518882"/>
                </a:cubicBezTo>
                <a:cubicBezTo>
                  <a:pt x="1336737" y="528537"/>
                  <a:pt x="1331911" y="538192"/>
                  <a:pt x="1327085" y="546641"/>
                </a:cubicBezTo>
                <a:cubicBezTo>
                  <a:pt x="1324673" y="550261"/>
                  <a:pt x="1322260" y="552675"/>
                  <a:pt x="1321053" y="556296"/>
                </a:cubicBezTo>
                <a:cubicBezTo>
                  <a:pt x="1316228" y="561123"/>
                  <a:pt x="1312609" y="567157"/>
                  <a:pt x="1308989" y="573192"/>
                </a:cubicBezTo>
                <a:cubicBezTo>
                  <a:pt x="1306577" y="576813"/>
                  <a:pt x="1302957" y="580433"/>
                  <a:pt x="1300545" y="584054"/>
                </a:cubicBezTo>
                <a:cubicBezTo>
                  <a:pt x="1296925" y="588881"/>
                  <a:pt x="1292100" y="593709"/>
                  <a:pt x="1288481" y="598536"/>
                </a:cubicBezTo>
                <a:cubicBezTo>
                  <a:pt x="1284861" y="602157"/>
                  <a:pt x="1282449" y="604571"/>
                  <a:pt x="1278829" y="608191"/>
                </a:cubicBezTo>
                <a:cubicBezTo>
                  <a:pt x="1275210" y="613019"/>
                  <a:pt x="1270384" y="617846"/>
                  <a:pt x="1265559" y="622674"/>
                </a:cubicBezTo>
                <a:cubicBezTo>
                  <a:pt x="1261940" y="625088"/>
                  <a:pt x="1259527" y="627502"/>
                  <a:pt x="1255908" y="631122"/>
                </a:cubicBezTo>
                <a:cubicBezTo>
                  <a:pt x="1251082" y="635950"/>
                  <a:pt x="1245050" y="639570"/>
                  <a:pt x="1239018" y="644398"/>
                </a:cubicBezTo>
                <a:cubicBezTo>
                  <a:pt x="1236605" y="646812"/>
                  <a:pt x="1234192" y="649225"/>
                  <a:pt x="1230573" y="651639"/>
                </a:cubicBezTo>
                <a:cubicBezTo>
                  <a:pt x="1222128" y="657674"/>
                  <a:pt x="1213683" y="663708"/>
                  <a:pt x="1204032" y="668535"/>
                </a:cubicBezTo>
                <a:cubicBezTo>
                  <a:pt x="1202826" y="669742"/>
                  <a:pt x="1201619" y="670949"/>
                  <a:pt x="1199207" y="672156"/>
                </a:cubicBezTo>
                <a:cubicBezTo>
                  <a:pt x="1191968" y="675777"/>
                  <a:pt x="1183523" y="680604"/>
                  <a:pt x="1176285" y="684225"/>
                </a:cubicBezTo>
                <a:cubicBezTo>
                  <a:pt x="1172666" y="686639"/>
                  <a:pt x="1169047" y="687846"/>
                  <a:pt x="1165427" y="689052"/>
                </a:cubicBezTo>
                <a:cubicBezTo>
                  <a:pt x="1159395" y="692673"/>
                  <a:pt x="1152157" y="695087"/>
                  <a:pt x="1146125" y="697501"/>
                </a:cubicBezTo>
                <a:cubicBezTo>
                  <a:pt x="1142506" y="698707"/>
                  <a:pt x="1137680" y="699914"/>
                  <a:pt x="1134061" y="702328"/>
                </a:cubicBezTo>
                <a:cubicBezTo>
                  <a:pt x="1126822" y="703535"/>
                  <a:pt x="1120790" y="705949"/>
                  <a:pt x="1113552" y="708362"/>
                </a:cubicBezTo>
                <a:cubicBezTo>
                  <a:pt x="1109933" y="709569"/>
                  <a:pt x="1106314" y="710776"/>
                  <a:pt x="1101488" y="710776"/>
                </a:cubicBezTo>
                <a:cubicBezTo>
                  <a:pt x="1094249" y="713190"/>
                  <a:pt x="1087011" y="714397"/>
                  <a:pt x="1079773" y="715604"/>
                </a:cubicBezTo>
                <a:cubicBezTo>
                  <a:pt x="1077360" y="715604"/>
                  <a:pt x="1077360" y="715604"/>
                  <a:pt x="1077360" y="715604"/>
                </a:cubicBezTo>
                <a:cubicBezTo>
                  <a:pt x="1083392" y="804913"/>
                  <a:pt x="1087011" y="894222"/>
                  <a:pt x="1090630" y="983531"/>
                </a:cubicBezTo>
                <a:cubicBezTo>
                  <a:pt x="1178698" y="804913"/>
                  <a:pt x="1393438" y="730086"/>
                  <a:pt x="1571985" y="816982"/>
                </a:cubicBezTo>
                <a:cubicBezTo>
                  <a:pt x="1579224" y="820602"/>
                  <a:pt x="1585256" y="823016"/>
                  <a:pt x="1591288" y="826637"/>
                </a:cubicBezTo>
                <a:cubicBezTo>
                  <a:pt x="1527349" y="1001634"/>
                  <a:pt x="1527349" y="1001634"/>
                  <a:pt x="1527349" y="1001634"/>
                </a:cubicBezTo>
                <a:cubicBezTo>
                  <a:pt x="1658847" y="876119"/>
                  <a:pt x="1658847" y="876119"/>
                  <a:pt x="1658847" y="876119"/>
                </a:cubicBezTo>
                <a:cubicBezTo>
                  <a:pt x="1728818" y="940083"/>
                  <a:pt x="1771042" y="1029393"/>
                  <a:pt x="1775868" y="1124736"/>
                </a:cubicBezTo>
                <a:cubicBezTo>
                  <a:pt x="1777074" y="1158529"/>
                  <a:pt x="1773455" y="1191115"/>
                  <a:pt x="1766217" y="1223700"/>
                </a:cubicBezTo>
                <a:cubicBezTo>
                  <a:pt x="1720373" y="1418008"/>
                  <a:pt x="1527349" y="1537489"/>
                  <a:pt x="1333117" y="1492835"/>
                </a:cubicBezTo>
                <a:cubicBezTo>
                  <a:pt x="1236605" y="1469904"/>
                  <a:pt x="1153363" y="1408353"/>
                  <a:pt x="1103901" y="1321458"/>
                </a:cubicBezTo>
                <a:cubicBezTo>
                  <a:pt x="1103901" y="1331113"/>
                  <a:pt x="1103901" y="1339561"/>
                  <a:pt x="1103901" y="1349216"/>
                </a:cubicBezTo>
                <a:cubicBezTo>
                  <a:pt x="1106314" y="1442146"/>
                  <a:pt x="1109933" y="1559213"/>
                  <a:pt x="1062883" y="1663005"/>
                </a:cubicBezTo>
                <a:cubicBezTo>
                  <a:pt x="1031517" y="1734211"/>
                  <a:pt x="980848" y="1790934"/>
                  <a:pt x="930179" y="1841623"/>
                </a:cubicBezTo>
                <a:cubicBezTo>
                  <a:pt x="897606" y="1875416"/>
                  <a:pt x="863826" y="1908001"/>
                  <a:pt x="828841" y="1939380"/>
                </a:cubicBezTo>
                <a:cubicBezTo>
                  <a:pt x="795061" y="1985242"/>
                  <a:pt x="750424" y="2022655"/>
                  <a:pt x="698549" y="2048000"/>
                </a:cubicBezTo>
                <a:cubicBezTo>
                  <a:pt x="641848" y="2091447"/>
                  <a:pt x="582734" y="2132481"/>
                  <a:pt x="521208" y="2171101"/>
                </a:cubicBezTo>
                <a:cubicBezTo>
                  <a:pt x="483809" y="2195239"/>
                  <a:pt x="483809" y="2195239"/>
                  <a:pt x="483809" y="2195239"/>
                </a:cubicBezTo>
                <a:cubicBezTo>
                  <a:pt x="448823" y="2215756"/>
                  <a:pt x="413838" y="2237480"/>
                  <a:pt x="380058" y="2260410"/>
                </a:cubicBezTo>
                <a:cubicBezTo>
                  <a:pt x="386090" y="2260410"/>
                  <a:pt x="392122" y="2259204"/>
                  <a:pt x="398154" y="2259204"/>
                </a:cubicBezTo>
                <a:cubicBezTo>
                  <a:pt x="554987" y="2251962"/>
                  <a:pt x="698549" y="2346099"/>
                  <a:pt x="752837" y="2493338"/>
                </a:cubicBezTo>
                <a:cubicBezTo>
                  <a:pt x="527240" y="2676784"/>
                  <a:pt x="527240" y="2676784"/>
                  <a:pt x="527240" y="2676784"/>
                </a:cubicBezTo>
                <a:cubicBezTo>
                  <a:pt x="774552" y="2620061"/>
                  <a:pt x="774552" y="2620061"/>
                  <a:pt x="774552" y="2620061"/>
                </a:cubicBezTo>
                <a:cubicBezTo>
                  <a:pt x="774552" y="2819196"/>
                  <a:pt x="612894" y="2980918"/>
                  <a:pt x="413838" y="2979711"/>
                </a:cubicBezTo>
                <a:cubicBezTo>
                  <a:pt x="360756" y="2979711"/>
                  <a:pt x="306468" y="2967642"/>
                  <a:pt x="258211" y="2944711"/>
                </a:cubicBezTo>
                <a:cubicBezTo>
                  <a:pt x="264243" y="2951953"/>
                  <a:pt x="269069" y="2957987"/>
                  <a:pt x="275101" y="2965228"/>
                </a:cubicBezTo>
                <a:cubicBezTo>
                  <a:pt x="285959" y="2979711"/>
                  <a:pt x="296816" y="2992987"/>
                  <a:pt x="307674" y="3006262"/>
                </a:cubicBezTo>
                <a:cubicBezTo>
                  <a:pt x="399662" y="3122425"/>
                  <a:pt x="450181" y="3234815"/>
                  <a:pt x="457167" y="3335479"/>
                </a:cubicBezTo>
                <a:lnTo>
                  <a:pt x="456629" y="3365706"/>
                </a:lnTo>
                <a:lnTo>
                  <a:pt x="356484" y="3365294"/>
                </a:lnTo>
                <a:lnTo>
                  <a:pt x="357683" y="3351770"/>
                </a:lnTo>
                <a:cubicBezTo>
                  <a:pt x="354573" y="3245300"/>
                  <a:pt x="281736" y="3135097"/>
                  <a:pt x="229258" y="3069020"/>
                </a:cubicBezTo>
                <a:cubicBezTo>
                  <a:pt x="218400" y="3055744"/>
                  <a:pt x="207542" y="3042469"/>
                  <a:pt x="196685" y="3027986"/>
                </a:cubicBezTo>
                <a:cubicBezTo>
                  <a:pt x="103792" y="2912126"/>
                  <a:pt x="-2372" y="2780576"/>
                  <a:pt x="41" y="2618854"/>
                </a:cubicBezTo>
                <a:cubicBezTo>
                  <a:pt x="3660" y="2373857"/>
                  <a:pt x="240115" y="2227825"/>
                  <a:pt x="430727" y="2109550"/>
                </a:cubicBezTo>
                <a:cubicBezTo>
                  <a:pt x="468126" y="2086620"/>
                  <a:pt x="468126" y="2086620"/>
                  <a:pt x="468126" y="2086620"/>
                </a:cubicBezTo>
                <a:cubicBezTo>
                  <a:pt x="471745" y="2084206"/>
                  <a:pt x="475364" y="2081792"/>
                  <a:pt x="478983" y="2079378"/>
                </a:cubicBezTo>
                <a:cubicBezTo>
                  <a:pt x="312500" y="2050413"/>
                  <a:pt x="188240" y="1909208"/>
                  <a:pt x="179795" y="1740245"/>
                </a:cubicBezTo>
                <a:cubicBezTo>
                  <a:pt x="177382" y="1684729"/>
                  <a:pt x="188240" y="1628005"/>
                  <a:pt x="211162" y="1576109"/>
                </a:cubicBezTo>
                <a:cubicBezTo>
                  <a:pt x="255799" y="1478352"/>
                  <a:pt x="340247" y="1405939"/>
                  <a:pt x="442791" y="1376974"/>
                </a:cubicBezTo>
                <a:cubicBezTo>
                  <a:pt x="441585" y="1525420"/>
                  <a:pt x="441585" y="1525420"/>
                  <a:pt x="441585" y="1525420"/>
                </a:cubicBezTo>
                <a:cubicBezTo>
                  <a:pt x="522414" y="1363698"/>
                  <a:pt x="522414" y="1363698"/>
                  <a:pt x="522414" y="1363698"/>
                </a:cubicBezTo>
                <a:cubicBezTo>
                  <a:pt x="523620" y="1363698"/>
                  <a:pt x="523620" y="1363698"/>
                  <a:pt x="523620" y="1363698"/>
                </a:cubicBezTo>
                <a:cubicBezTo>
                  <a:pt x="722677" y="1354043"/>
                  <a:pt x="891574" y="1508524"/>
                  <a:pt x="900018" y="1707659"/>
                </a:cubicBezTo>
                <a:cubicBezTo>
                  <a:pt x="901225" y="1713694"/>
                  <a:pt x="900018" y="1720935"/>
                  <a:pt x="900018" y="1726969"/>
                </a:cubicBezTo>
                <a:cubicBezTo>
                  <a:pt x="928972" y="1695591"/>
                  <a:pt x="954307" y="1660591"/>
                  <a:pt x="971196" y="1621971"/>
                </a:cubicBezTo>
                <a:cubicBezTo>
                  <a:pt x="1006182" y="1544730"/>
                  <a:pt x="1007388" y="1457835"/>
                  <a:pt x="1003769" y="1351630"/>
                </a:cubicBezTo>
                <a:cubicBezTo>
                  <a:pt x="998944" y="1141633"/>
                  <a:pt x="989292" y="930428"/>
                  <a:pt x="978435" y="719224"/>
                </a:cubicBezTo>
                <a:cubicBezTo>
                  <a:pt x="802300" y="698707"/>
                  <a:pt x="665976" y="555089"/>
                  <a:pt x="657531" y="377677"/>
                </a:cubicBezTo>
                <a:cubicBezTo>
                  <a:pt x="657531" y="366815"/>
                  <a:pt x="657531" y="355953"/>
                  <a:pt x="657531" y="345091"/>
                </a:cubicBezTo>
                <a:cubicBezTo>
                  <a:pt x="657531" y="342678"/>
                  <a:pt x="657531" y="339057"/>
                  <a:pt x="658738" y="336643"/>
                </a:cubicBezTo>
                <a:cubicBezTo>
                  <a:pt x="658738" y="325781"/>
                  <a:pt x="659944" y="316126"/>
                  <a:pt x="661150" y="305265"/>
                </a:cubicBezTo>
                <a:cubicBezTo>
                  <a:pt x="661150" y="304058"/>
                  <a:pt x="662357" y="302851"/>
                  <a:pt x="662357" y="300437"/>
                </a:cubicBezTo>
                <a:cubicBezTo>
                  <a:pt x="663563" y="291989"/>
                  <a:pt x="665976" y="283541"/>
                  <a:pt x="667182" y="275092"/>
                </a:cubicBezTo>
                <a:cubicBezTo>
                  <a:pt x="668389" y="272679"/>
                  <a:pt x="669595" y="269058"/>
                  <a:pt x="669595" y="265437"/>
                </a:cubicBezTo>
                <a:cubicBezTo>
                  <a:pt x="673214" y="256989"/>
                  <a:pt x="675627" y="247334"/>
                  <a:pt x="679246" y="238886"/>
                </a:cubicBezTo>
                <a:cubicBezTo>
                  <a:pt x="679246" y="235265"/>
                  <a:pt x="680453" y="232852"/>
                  <a:pt x="681659" y="229231"/>
                </a:cubicBezTo>
                <a:cubicBezTo>
                  <a:pt x="685278" y="223197"/>
                  <a:pt x="687691" y="217162"/>
                  <a:pt x="690104" y="209921"/>
                </a:cubicBezTo>
                <a:cubicBezTo>
                  <a:pt x="692517" y="207507"/>
                  <a:pt x="693723" y="203886"/>
                  <a:pt x="694930" y="200266"/>
                </a:cubicBezTo>
                <a:cubicBezTo>
                  <a:pt x="696136" y="199059"/>
                  <a:pt x="696136" y="199059"/>
                  <a:pt x="696136" y="197852"/>
                </a:cubicBezTo>
                <a:cubicBezTo>
                  <a:pt x="754948" y="81087"/>
                  <a:pt x="870085" y="9126"/>
                  <a:pt x="994212" y="81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5FE5FFEF-EAD7-48B4-9900-F102760745E0}"/>
              </a:ext>
            </a:extLst>
          </p:cNvPr>
          <p:cNvGrpSpPr/>
          <p:nvPr/>
        </p:nvGrpSpPr>
        <p:grpSpPr>
          <a:xfrm>
            <a:off x="1807565" y="2518553"/>
            <a:ext cx="3518843" cy="1762126"/>
            <a:chOff x="4949536" y="1284288"/>
            <a:chExt cx="5160962" cy="2584450"/>
          </a:xfrm>
        </p:grpSpPr>
        <p:sp>
          <p:nvSpPr>
            <p:cNvPr id="467" name="Freeform 323">
              <a:extLst>
                <a:ext uri="{FF2B5EF4-FFF2-40B4-BE49-F238E27FC236}">
                  <a16:creationId xmlns:a16="http://schemas.microsoft.com/office/drawing/2014/main" id="{25DAD574-6325-49E1-9A17-1D307E18C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6" y="1284288"/>
              <a:ext cx="5160962" cy="2584450"/>
            </a:xfrm>
            <a:custGeom>
              <a:avLst/>
              <a:gdLst>
                <a:gd name="T0" fmla="*/ 2916 w 2916"/>
                <a:gd name="T1" fmla="*/ 29 h 1460"/>
                <a:gd name="T2" fmla="*/ 2916 w 2916"/>
                <a:gd name="T3" fmla="*/ 1431 h 1460"/>
                <a:gd name="T4" fmla="*/ 2888 w 2916"/>
                <a:gd name="T5" fmla="*/ 1460 h 1460"/>
                <a:gd name="T6" fmla="*/ 29 w 2916"/>
                <a:gd name="T7" fmla="*/ 1460 h 1460"/>
                <a:gd name="T8" fmla="*/ 0 w 2916"/>
                <a:gd name="T9" fmla="*/ 1431 h 1460"/>
                <a:gd name="T10" fmla="*/ 0 w 2916"/>
                <a:gd name="T11" fmla="*/ 1431 h 1460"/>
                <a:gd name="T12" fmla="*/ 0 w 2916"/>
                <a:gd name="T13" fmla="*/ 29 h 1460"/>
                <a:gd name="T14" fmla="*/ 29 w 2916"/>
                <a:gd name="T15" fmla="*/ 0 h 1460"/>
                <a:gd name="T16" fmla="*/ 29 w 2916"/>
                <a:gd name="T17" fmla="*/ 0 h 1460"/>
                <a:gd name="T18" fmla="*/ 2888 w 2916"/>
                <a:gd name="T19" fmla="*/ 0 h 1460"/>
                <a:gd name="T20" fmla="*/ 2916 w 2916"/>
                <a:gd name="T21" fmla="*/ 29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16" h="1460">
                  <a:moveTo>
                    <a:pt x="2916" y="29"/>
                  </a:moveTo>
                  <a:cubicBezTo>
                    <a:pt x="2916" y="1431"/>
                    <a:pt x="2916" y="1431"/>
                    <a:pt x="2916" y="1431"/>
                  </a:cubicBezTo>
                  <a:cubicBezTo>
                    <a:pt x="2916" y="1447"/>
                    <a:pt x="2903" y="1460"/>
                    <a:pt x="2888" y="1460"/>
                  </a:cubicBezTo>
                  <a:cubicBezTo>
                    <a:pt x="29" y="1460"/>
                    <a:pt x="29" y="1460"/>
                    <a:pt x="29" y="1460"/>
                  </a:cubicBezTo>
                  <a:cubicBezTo>
                    <a:pt x="13" y="1460"/>
                    <a:pt x="0" y="1447"/>
                    <a:pt x="0" y="1431"/>
                  </a:cubicBezTo>
                  <a:cubicBezTo>
                    <a:pt x="0" y="1431"/>
                    <a:pt x="0" y="1431"/>
                    <a:pt x="0" y="14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88" y="0"/>
                    <a:pt x="2888" y="0"/>
                    <a:pt x="2888" y="0"/>
                  </a:cubicBezTo>
                  <a:cubicBezTo>
                    <a:pt x="2903" y="0"/>
                    <a:pt x="2916" y="13"/>
                    <a:pt x="2916" y="29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8" name="Freeform 324">
              <a:extLst>
                <a:ext uri="{FF2B5EF4-FFF2-40B4-BE49-F238E27FC236}">
                  <a16:creationId xmlns:a16="http://schemas.microsoft.com/office/drawing/2014/main" id="{BCC159AD-EC58-4BD6-9C22-F1656338E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6" y="1284288"/>
              <a:ext cx="5160962" cy="149225"/>
            </a:xfrm>
            <a:custGeom>
              <a:avLst/>
              <a:gdLst>
                <a:gd name="T0" fmla="*/ 2916 w 2916"/>
                <a:gd name="T1" fmla="*/ 19 h 84"/>
                <a:gd name="T2" fmla="*/ 2916 w 2916"/>
                <a:gd name="T3" fmla="*/ 84 h 84"/>
                <a:gd name="T4" fmla="*/ 0 w 2916"/>
                <a:gd name="T5" fmla="*/ 84 h 84"/>
                <a:gd name="T6" fmla="*/ 0 w 2916"/>
                <a:gd name="T7" fmla="*/ 19 h 84"/>
                <a:gd name="T8" fmla="*/ 20 w 2916"/>
                <a:gd name="T9" fmla="*/ 0 h 84"/>
                <a:gd name="T10" fmla="*/ 2897 w 2916"/>
                <a:gd name="T11" fmla="*/ 0 h 84"/>
                <a:gd name="T12" fmla="*/ 2916 w 2916"/>
                <a:gd name="T13" fmla="*/ 1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6" h="84">
                  <a:moveTo>
                    <a:pt x="2916" y="19"/>
                  </a:moveTo>
                  <a:cubicBezTo>
                    <a:pt x="2916" y="84"/>
                    <a:pt x="2916" y="84"/>
                    <a:pt x="29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2897" y="0"/>
                    <a:pt x="2897" y="0"/>
                    <a:pt x="2897" y="0"/>
                  </a:cubicBezTo>
                  <a:cubicBezTo>
                    <a:pt x="2908" y="0"/>
                    <a:pt x="2916" y="9"/>
                    <a:pt x="2916" y="19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9" name="Oval 325">
              <a:extLst>
                <a:ext uri="{FF2B5EF4-FFF2-40B4-BE49-F238E27FC236}">
                  <a16:creationId xmlns:a16="http://schemas.microsoft.com/office/drawing/2014/main" id="{BEE8C80E-5F8B-478C-91EB-10AC54C7D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324" y="1320801"/>
              <a:ext cx="71437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0" name="Oval 326">
              <a:extLst>
                <a:ext uri="{FF2B5EF4-FFF2-40B4-BE49-F238E27FC236}">
                  <a16:creationId xmlns:a16="http://schemas.microsoft.com/office/drawing/2014/main" id="{BD85131D-B2CE-4C99-92DB-A1D1BA189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336" y="1320801"/>
              <a:ext cx="69850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1" name="Oval 327">
              <a:extLst>
                <a:ext uri="{FF2B5EF4-FFF2-40B4-BE49-F238E27FC236}">
                  <a16:creationId xmlns:a16="http://schemas.microsoft.com/office/drawing/2014/main" id="{9F9D964F-EC6F-4E0A-B68F-DE724BF6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5761" y="1320801"/>
              <a:ext cx="71437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2" name="Freeform 328">
              <a:extLst>
                <a:ext uri="{FF2B5EF4-FFF2-40B4-BE49-F238E27FC236}">
                  <a16:creationId xmlns:a16="http://schemas.microsoft.com/office/drawing/2014/main" id="{ECE11F5B-4571-449D-86F0-EFBF0442C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1993901"/>
              <a:ext cx="3508375" cy="1531938"/>
            </a:xfrm>
            <a:custGeom>
              <a:avLst/>
              <a:gdLst>
                <a:gd name="T0" fmla="*/ 1983 w 1983"/>
                <a:gd name="T1" fmla="*/ 623 h 865"/>
                <a:gd name="T2" fmla="*/ 1983 w 1983"/>
                <a:gd name="T3" fmla="*/ 864 h 865"/>
                <a:gd name="T4" fmla="*/ 2 w 1983"/>
                <a:gd name="T5" fmla="*/ 865 h 865"/>
                <a:gd name="T6" fmla="*/ 0 w 1983"/>
                <a:gd name="T7" fmla="*/ 383 h 865"/>
                <a:gd name="T8" fmla="*/ 164 w 1983"/>
                <a:gd name="T9" fmla="*/ 347 h 865"/>
                <a:gd name="T10" fmla="*/ 922 w 1983"/>
                <a:gd name="T11" fmla="*/ 5 h 865"/>
                <a:gd name="T12" fmla="*/ 1394 w 1983"/>
                <a:gd name="T13" fmla="*/ 99 h 865"/>
                <a:gd name="T14" fmla="*/ 1872 w 1983"/>
                <a:gd name="T15" fmla="*/ 168 h 865"/>
                <a:gd name="T16" fmla="*/ 1982 w 1983"/>
                <a:gd name="T17" fmla="*/ 287 h 865"/>
                <a:gd name="T18" fmla="*/ 1983 w 1983"/>
                <a:gd name="T19" fmla="*/ 623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83" h="865">
                  <a:moveTo>
                    <a:pt x="1983" y="623"/>
                  </a:moveTo>
                  <a:cubicBezTo>
                    <a:pt x="1983" y="864"/>
                    <a:pt x="1983" y="864"/>
                    <a:pt x="1983" y="864"/>
                  </a:cubicBezTo>
                  <a:cubicBezTo>
                    <a:pt x="2" y="865"/>
                    <a:pt x="2" y="865"/>
                    <a:pt x="2" y="865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21" y="445"/>
                    <a:pt x="73" y="456"/>
                    <a:pt x="164" y="347"/>
                  </a:cubicBezTo>
                  <a:cubicBezTo>
                    <a:pt x="386" y="82"/>
                    <a:pt x="688" y="12"/>
                    <a:pt x="922" y="5"/>
                  </a:cubicBezTo>
                  <a:cubicBezTo>
                    <a:pt x="1082" y="0"/>
                    <a:pt x="1241" y="33"/>
                    <a:pt x="1394" y="99"/>
                  </a:cubicBezTo>
                  <a:cubicBezTo>
                    <a:pt x="1457" y="126"/>
                    <a:pt x="1707" y="155"/>
                    <a:pt x="1872" y="168"/>
                  </a:cubicBezTo>
                  <a:cubicBezTo>
                    <a:pt x="1934" y="173"/>
                    <a:pt x="1982" y="225"/>
                    <a:pt x="1982" y="287"/>
                  </a:cubicBezTo>
                  <a:lnTo>
                    <a:pt x="1983" y="623"/>
                  </a:lnTo>
                  <a:close/>
                </a:path>
              </a:pathLst>
            </a:custGeom>
            <a:solidFill>
              <a:schemeClr val="accent1">
                <a:alpha val="2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3" name="Freeform 329">
              <a:extLst>
                <a:ext uri="{FF2B5EF4-FFF2-40B4-BE49-F238E27FC236}">
                  <a16:creationId xmlns:a16="http://schemas.microsoft.com/office/drawing/2014/main" id="{AFBE27EB-731B-44AF-AE2C-A701D2A1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2187576"/>
              <a:ext cx="3508375" cy="1339850"/>
            </a:xfrm>
            <a:custGeom>
              <a:avLst/>
              <a:gdLst>
                <a:gd name="T0" fmla="*/ 1983 w 1983"/>
                <a:gd name="T1" fmla="*/ 278 h 757"/>
                <a:gd name="T2" fmla="*/ 1983 w 1983"/>
                <a:gd name="T3" fmla="*/ 757 h 757"/>
                <a:gd name="T4" fmla="*/ 0 w 1983"/>
                <a:gd name="T5" fmla="*/ 757 h 757"/>
                <a:gd name="T6" fmla="*/ 0 w 1983"/>
                <a:gd name="T7" fmla="*/ 653 h 757"/>
                <a:gd name="T8" fmla="*/ 370 w 1983"/>
                <a:gd name="T9" fmla="*/ 432 h 757"/>
                <a:gd name="T10" fmla="*/ 785 w 1983"/>
                <a:gd name="T11" fmla="*/ 198 h 757"/>
                <a:gd name="T12" fmla="*/ 1043 w 1983"/>
                <a:gd name="T13" fmla="*/ 262 h 757"/>
                <a:gd name="T14" fmla="*/ 1455 w 1983"/>
                <a:gd name="T15" fmla="*/ 196 h 757"/>
                <a:gd name="T16" fmla="*/ 1899 w 1983"/>
                <a:gd name="T17" fmla="*/ 221 h 757"/>
                <a:gd name="T18" fmla="*/ 1983 w 1983"/>
                <a:gd name="T19" fmla="*/ 278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83" h="757">
                  <a:moveTo>
                    <a:pt x="1983" y="278"/>
                  </a:moveTo>
                  <a:cubicBezTo>
                    <a:pt x="1983" y="757"/>
                    <a:pt x="1983" y="757"/>
                    <a:pt x="1983" y="757"/>
                  </a:cubicBezTo>
                  <a:cubicBezTo>
                    <a:pt x="0" y="757"/>
                    <a:pt x="0" y="757"/>
                    <a:pt x="0" y="757"/>
                  </a:cubicBezTo>
                  <a:cubicBezTo>
                    <a:pt x="0" y="653"/>
                    <a:pt x="0" y="653"/>
                    <a:pt x="0" y="653"/>
                  </a:cubicBezTo>
                  <a:cubicBezTo>
                    <a:pt x="57" y="639"/>
                    <a:pt x="269" y="584"/>
                    <a:pt x="370" y="432"/>
                  </a:cubicBezTo>
                  <a:cubicBezTo>
                    <a:pt x="492" y="250"/>
                    <a:pt x="657" y="203"/>
                    <a:pt x="785" y="198"/>
                  </a:cubicBezTo>
                  <a:cubicBezTo>
                    <a:pt x="873" y="194"/>
                    <a:pt x="960" y="217"/>
                    <a:pt x="1043" y="262"/>
                  </a:cubicBezTo>
                  <a:cubicBezTo>
                    <a:pt x="1137" y="312"/>
                    <a:pt x="1318" y="373"/>
                    <a:pt x="1455" y="196"/>
                  </a:cubicBezTo>
                  <a:cubicBezTo>
                    <a:pt x="1607" y="0"/>
                    <a:pt x="1840" y="162"/>
                    <a:pt x="1899" y="221"/>
                  </a:cubicBezTo>
                  <a:cubicBezTo>
                    <a:pt x="1920" y="242"/>
                    <a:pt x="1983" y="278"/>
                    <a:pt x="1983" y="278"/>
                  </a:cubicBezTo>
                  <a:close/>
                </a:path>
              </a:pathLst>
            </a:custGeom>
            <a:solidFill>
              <a:schemeClr val="accent1">
                <a:alpha val="2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4" name="Freeform 330">
              <a:extLst>
                <a:ext uri="{FF2B5EF4-FFF2-40B4-BE49-F238E27FC236}">
                  <a16:creationId xmlns:a16="http://schemas.microsoft.com/office/drawing/2014/main" id="{31AB201E-AAD9-4EEA-847D-6F8EB2BE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1782764"/>
              <a:ext cx="3508374" cy="1730375"/>
            </a:xfrm>
            <a:custGeom>
              <a:avLst/>
              <a:gdLst>
                <a:gd name="T0" fmla="*/ 0 w 2210"/>
                <a:gd name="T1" fmla="*/ 0 h 1090"/>
                <a:gd name="T2" fmla="*/ 0 w 2210"/>
                <a:gd name="T3" fmla="*/ 1090 h 1090"/>
                <a:gd name="T4" fmla="*/ 2210 w 2210"/>
                <a:gd name="T5" fmla="*/ 109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10" h="1090">
                  <a:moveTo>
                    <a:pt x="0" y="0"/>
                  </a:moveTo>
                  <a:lnTo>
                    <a:pt x="0" y="1090"/>
                  </a:lnTo>
                  <a:lnTo>
                    <a:pt x="2210" y="1090"/>
                  </a:lnTo>
                </a:path>
              </a:pathLst>
            </a:custGeom>
            <a:noFill/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5" name="Line 331">
              <a:extLst>
                <a:ext uri="{FF2B5EF4-FFF2-40B4-BE49-F238E27FC236}">
                  <a16:creationId xmlns:a16="http://schemas.microsoft.com/office/drawing/2014/main" id="{1D9342E4-E8BB-4D6D-901C-0DE18B9243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14775" y="2459037"/>
              <a:ext cx="0" cy="10541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6" name="Line 332">
              <a:extLst>
                <a:ext uri="{FF2B5EF4-FFF2-40B4-BE49-F238E27FC236}">
                  <a16:creationId xmlns:a16="http://schemas.microsoft.com/office/drawing/2014/main" id="{F99E709F-C26B-4780-87B1-85255DBC05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0225" y="2174875"/>
              <a:ext cx="0" cy="1338264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7" name="Line 333">
              <a:extLst>
                <a:ext uri="{FF2B5EF4-FFF2-40B4-BE49-F238E27FC236}">
                  <a16:creationId xmlns:a16="http://schemas.microsoft.com/office/drawing/2014/main" id="{B653F599-109B-4CC2-B2BC-34F5CF6C45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5675" y="2043113"/>
              <a:ext cx="0" cy="1470024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8" name="Line 334">
              <a:extLst>
                <a:ext uri="{FF2B5EF4-FFF2-40B4-BE49-F238E27FC236}">
                  <a16:creationId xmlns:a16="http://schemas.microsoft.com/office/drawing/2014/main" id="{66CC10D0-E08A-47F6-A5B1-B38A379D39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92712" y="2000251"/>
              <a:ext cx="0" cy="1512888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9" name="Line 335">
              <a:extLst>
                <a:ext uri="{FF2B5EF4-FFF2-40B4-BE49-F238E27FC236}">
                  <a16:creationId xmlns:a16="http://schemas.microsoft.com/office/drawing/2014/main" id="{273BF00B-1BA6-40A9-B1D2-F9DA293BC1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18162" y="2046288"/>
              <a:ext cx="0" cy="1466851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0" name="Line 336">
              <a:extLst>
                <a:ext uri="{FF2B5EF4-FFF2-40B4-BE49-F238E27FC236}">
                  <a16:creationId xmlns:a16="http://schemas.microsoft.com/office/drawing/2014/main" id="{E36D3C90-B18F-4D42-9B47-EF13BDA66C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43612" y="2217739"/>
              <a:ext cx="0" cy="12954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1" name="Line 337">
              <a:extLst>
                <a:ext uri="{FF2B5EF4-FFF2-40B4-BE49-F238E27FC236}">
                  <a16:creationId xmlns:a16="http://schemas.microsoft.com/office/drawing/2014/main" id="{C4032914-72AC-40E6-AB8D-BB7A50DDC6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70649" y="2306638"/>
              <a:ext cx="0" cy="12065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2" name="Oval 338">
              <a:extLst>
                <a:ext uri="{FF2B5EF4-FFF2-40B4-BE49-F238E27FC236}">
                  <a16:creationId xmlns:a16="http://schemas.microsoft.com/office/drawing/2014/main" id="{FBD7C943-3E84-49A9-91FE-9B53F8438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3810" y="2366963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3" name="Oval 339">
              <a:extLst>
                <a:ext uri="{FF2B5EF4-FFF2-40B4-BE49-F238E27FC236}">
                  <a16:creationId xmlns:a16="http://schemas.microsoft.com/office/drawing/2014/main" id="{2A38ED6E-6E80-4BDC-AB2A-846899594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0849" y="2097088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4" name="Oval 340">
              <a:extLst>
                <a:ext uri="{FF2B5EF4-FFF2-40B4-BE49-F238E27FC236}">
                  <a16:creationId xmlns:a16="http://schemas.microsoft.com/office/drawing/2014/main" id="{AA519BCA-73D8-4908-B383-B46D4AE2E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4710" y="1968501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5" name="Oval 341">
              <a:extLst>
                <a:ext uri="{FF2B5EF4-FFF2-40B4-BE49-F238E27FC236}">
                  <a16:creationId xmlns:a16="http://schemas.microsoft.com/office/drawing/2014/main" id="{A9A4C2C9-4C99-4103-BA38-14C037B24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1749" y="1922464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6" name="Oval 342">
              <a:extLst>
                <a:ext uri="{FF2B5EF4-FFF2-40B4-BE49-F238E27FC236}">
                  <a16:creationId xmlns:a16="http://schemas.microsoft.com/office/drawing/2014/main" id="{2051CBD0-7E87-41D6-A754-422268946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7199" y="1968501"/>
              <a:ext cx="158750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7" name="Oval 343">
              <a:extLst>
                <a:ext uri="{FF2B5EF4-FFF2-40B4-BE49-F238E27FC236}">
                  <a16:creationId xmlns:a16="http://schemas.microsoft.com/office/drawing/2014/main" id="{DBB0B983-441B-45F1-A5F8-D14D8B676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2649" y="2143126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8" name="Oval 344">
              <a:extLst>
                <a:ext uri="{FF2B5EF4-FFF2-40B4-BE49-F238E27FC236}">
                  <a16:creationId xmlns:a16="http://schemas.microsoft.com/office/drawing/2014/main" id="{CF7BC299-7458-4FE5-BB1C-F508FA7ED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9686" y="2235201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B30C1BFB-27B0-4CC4-8728-7466E30B1AF1}"/>
              </a:ext>
            </a:extLst>
          </p:cNvPr>
          <p:cNvGrpSpPr/>
          <p:nvPr/>
        </p:nvGrpSpPr>
        <p:grpSpPr>
          <a:xfrm>
            <a:off x="1337808" y="2899554"/>
            <a:ext cx="706800" cy="2276260"/>
            <a:chOff x="4260561" y="1843088"/>
            <a:chExt cx="1036638" cy="3338513"/>
          </a:xfrm>
        </p:grpSpPr>
        <p:sp>
          <p:nvSpPr>
            <p:cNvPr id="452" name="Freeform 346">
              <a:extLst>
                <a:ext uri="{FF2B5EF4-FFF2-40B4-BE49-F238E27FC236}">
                  <a16:creationId xmlns:a16="http://schemas.microsoft.com/office/drawing/2014/main" id="{16DFAB62-9E15-4747-952B-638D9AC57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561" y="1843088"/>
              <a:ext cx="1036637" cy="3338513"/>
            </a:xfrm>
            <a:custGeom>
              <a:avLst/>
              <a:gdLst>
                <a:gd name="T0" fmla="*/ 19 w 586"/>
                <a:gd name="T1" fmla="*/ 382 h 1887"/>
                <a:gd name="T2" fmla="*/ 66 w 586"/>
                <a:gd name="T3" fmla="*/ 413 h 1887"/>
                <a:gd name="T4" fmla="*/ 120 w 586"/>
                <a:gd name="T5" fmla="*/ 578 h 1887"/>
                <a:gd name="T6" fmla="*/ 101 w 586"/>
                <a:gd name="T7" fmla="*/ 830 h 1887"/>
                <a:gd name="T8" fmla="*/ 99 w 586"/>
                <a:gd name="T9" fmla="*/ 844 h 1887"/>
                <a:gd name="T10" fmla="*/ 116 w 586"/>
                <a:gd name="T11" fmla="*/ 1149 h 1887"/>
                <a:gd name="T12" fmla="*/ 127 w 586"/>
                <a:gd name="T13" fmla="*/ 1245 h 1887"/>
                <a:gd name="T14" fmla="*/ 161 w 586"/>
                <a:gd name="T15" fmla="*/ 1687 h 1887"/>
                <a:gd name="T16" fmla="*/ 174 w 586"/>
                <a:gd name="T17" fmla="*/ 1841 h 1887"/>
                <a:gd name="T18" fmla="*/ 188 w 586"/>
                <a:gd name="T19" fmla="*/ 1849 h 1887"/>
                <a:gd name="T20" fmla="*/ 255 w 586"/>
                <a:gd name="T21" fmla="*/ 1886 h 1887"/>
                <a:gd name="T22" fmla="*/ 323 w 586"/>
                <a:gd name="T23" fmla="*/ 1874 h 1887"/>
                <a:gd name="T24" fmla="*/ 287 w 586"/>
                <a:gd name="T25" fmla="*/ 1793 h 1887"/>
                <a:gd name="T26" fmla="*/ 243 w 586"/>
                <a:gd name="T27" fmla="*/ 1685 h 1887"/>
                <a:gd name="T28" fmla="*/ 250 w 586"/>
                <a:gd name="T29" fmla="*/ 1675 h 1887"/>
                <a:gd name="T30" fmla="*/ 245 w 586"/>
                <a:gd name="T31" fmla="*/ 1630 h 1887"/>
                <a:gd name="T32" fmla="*/ 240 w 586"/>
                <a:gd name="T33" fmla="*/ 1406 h 1887"/>
                <a:gd name="T34" fmla="*/ 282 w 586"/>
                <a:gd name="T35" fmla="*/ 1163 h 1887"/>
                <a:gd name="T36" fmla="*/ 347 w 586"/>
                <a:gd name="T37" fmla="*/ 1193 h 1887"/>
                <a:gd name="T38" fmla="*/ 394 w 586"/>
                <a:gd name="T39" fmla="*/ 1291 h 1887"/>
                <a:gd name="T40" fmla="*/ 387 w 586"/>
                <a:gd name="T41" fmla="*/ 1630 h 1887"/>
                <a:gd name="T42" fmla="*/ 359 w 586"/>
                <a:gd name="T43" fmla="*/ 1777 h 1887"/>
                <a:gd name="T44" fmla="*/ 407 w 586"/>
                <a:gd name="T45" fmla="*/ 1810 h 1887"/>
                <a:gd name="T46" fmla="*/ 427 w 586"/>
                <a:gd name="T47" fmla="*/ 1809 h 1887"/>
                <a:gd name="T48" fmla="*/ 491 w 586"/>
                <a:gd name="T49" fmla="*/ 1822 h 1887"/>
                <a:gd name="T50" fmla="*/ 583 w 586"/>
                <a:gd name="T51" fmla="*/ 1810 h 1887"/>
                <a:gd name="T52" fmla="*/ 547 w 586"/>
                <a:gd name="T53" fmla="*/ 1770 h 1887"/>
                <a:gd name="T54" fmla="*/ 488 w 586"/>
                <a:gd name="T55" fmla="*/ 1686 h 1887"/>
                <a:gd name="T56" fmla="*/ 481 w 586"/>
                <a:gd name="T57" fmla="*/ 1643 h 1887"/>
                <a:gd name="T58" fmla="*/ 527 w 586"/>
                <a:gd name="T59" fmla="*/ 1287 h 1887"/>
                <a:gd name="T60" fmla="*/ 463 w 586"/>
                <a:gd name="T61" fmla="*/ 1043 h 1887"/>
                <a:gd name="T62" fmla="*/ 482 w 586"/>
                <a:gd name="T63" fmla="*/ 981 h 1887"/>
                <a:gd name="T64" fmla="*/ 467 w 586"/>
                <a:gd name="T65" fmla="*/ 616 h 1887"/>
                <a:gd name="T66" fmla="*/ 454 w 586"/>
                <a:gd name="T67" fmla="*/ 541 h 1887"/>
                <a:gd name="T68" fmla="*/ 433 w 586"/>
                <a:gd name="T69" fmla="*/ 426 h 1887"/>
                <a:gd name="T70" fmla="*/ 413 w 586"/>
                <a:gd name="T71" fmla="*/ 359 h 1887"/>
                <a:gd name="T72" fmla="*/ 355 w 586"/>
                <a:gd name="T73" fmla="*/ 326 h 1887"/>
                <a:gd name="T74" fmla="*/ 329 w 586"/>
                <a:gd name="T75" fmla="*/ 282 h 1887"/>
                <a:gd name="T76" fmla="*/ 326 w 586"/>
                <a:gd name="T77" fmla="*/ 259 h 1887"/>
                <a:gd name="T78" fmla="*/ 326 w 586"/>
                <a:gd name="T79" fmla="*/ 246 h 1887"/>
                <a:gd name="T80" fmla="*/ 323 w 586"/>
                <a:gd name="T81" fmla="*/ 236 h 1887"/>
                <a:gd name="T82" fmla="*/ 316 w 586"/>
                <a:gd name="T83" fmla="*/ 157 h 1887"/>
                <a:gd name="T84" fmla="*/ 277 w 586"/>
                <a:gd name="T85" fmla="*/ 63 h 1887"/>
                <a:gd name="T86" fmla="*/ 254 w 586"/>
                <a:gd name="T87" fmla="*/ 27 h 1887"/>
                <a:gd name="T88" fmla="*/ 212 w 586"/>
                <a:gd name="T89" fmla="*/ 26 h 1887"/>
                <a:gd name="T90" fmla="*/ 164 w 586"/>
                <a:gd name="T91" fmla="*/ 9 h 1887"/>
                <a:gd name="T92" fmla="*/ 66 w 586"/>
                <a:gd name="T93" fmla="*/ 93 h 1887"/>
                <a:gd name="T94" fmla="*/ 16 w 586"/>
                <a:gd name="T95" fmla="*/ 169 h 1887"/>
                <a:gd name="T96" fmla="*/ 11 w 586"/>
                <a:gd name="T97" fmla="*/ 239 h 1887"/>
                <a:gd name="T98" fmla="*/ 0 w 586"/>
                <a:gd name="T99" fmla="*/ 368 h 1887"/>
                <a:gd name="T100" fmla="*/ 407 w 586"/>
                <a:gd name="T101" fmla="*/ 857 h 1887"/>
                <a:gd name="T102" fmla="*/ 429 w 586"/>
                <a:gd name="T103" fmla="*/ 833 h 1887"/>
                <a:gd name="T104" fmla="*/ 407 w 586"/>
                <a:gd name="T105" fmla="*/ 857 h 1887"/>
                <a:gd name="T106" fmla="*/ 398 w 586"/>
                <a:gd name="T107" fmla="*/ 738 h 1887"/>
                <a:gd name="T108" fmla="*/ 400 w 586"/>
                <a:gd name="T109" fmla="*/ 642 h 1887"/>
                <a:gd name="T110" fmla="*/ 415 w 586"/>
                <a:gd name="T111" fmla="*/ 769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6" h="1887">
                  <a:moveTo>
                    <a:pt x="22" y="372"/>
                  </a:moveTo>
                  <a:cubicBezTo>
                    <a:pt x="22" y="375"/>
                    <a:pt x="21" y="379"/>
                    <a:pt x="19" y="382"/>
                  </a:cubicBezTo>
                  <a:cubicBezTo>
                    <a:pt x="35" y="381"/>
                    <a:pt x="49" y="371"/>
                    <a:pt x="64" y="366"/>
                  </a:cubicBezTo>
                  <a:cubicBezTo>
                    <a:pt x="61" y="381"/>
                    <a:pt x="64" y="399"/>
                    <a:pt x="66" y="413"/>
                  </a:cubicBezTo>
                  <a:cubicBezTo>
                    <a:pt x="68" y="425"/>
                    <a:pt x="71" y="438"/>
                    <a:pt x="75" y="450"/>
                  </a:cubicBezTo>
                  <a:cubicBezTo>
                    <a:pt x="85" y="494"/>
                    <a:pt x="104" y="536"/>
                    <a:pt x="120" y="578"/>
                  </a:cubicBezTo>
                  <a:cubicBezTo>
                    <a:pt x="127" y="595"/>
                    <a:pt x="133" y="612"/>
                    <a:pt x="136" y="630"/>
                  </a:cubicBezTo>
                  <a:cubicBezTo>
                    <a:pt x="147" y="697"/>
                    <a:pt x="109" y="762"/>
                    <a:pt x="101" y="830"/>
                  </a:cubicBezTo>
                  <a:cubicBezTo>
                    <a:pt x="101" y="834"/>
                    <a:pt x="101" y="838"/>
                    <a:pt x="101" y="841"/>
                  </a:cubicBezTo>
                  <a:cubicBezTo>
                    <a:pt x="101" y="842"/>
                    <a:pt x="100" y="843"/>
                    <a:pt x="99" y="844"/>
                  </a:cubicBezTo>
                  <a:cubicBezTo>
                    <a:pt x="72" y="885"/>
                    <a:pt x="76" y="955"/>
                    <a:pt x="81" y="1005"/>
                  </a:cubicBezTo>
                  <a:cubicBezTo>
                    <a:pt x="86" y="1054"/>
                    <a:pt x="101" y="1102"/>
                    <a:pt x="116" y="1149"/>
                  </a:cubicBezTo>
                  <a:cubicBezTo>
                    <a:pt x="120" y="1162"/>
                    <a:pt x="124" y="1175"/>
                    <a:pt x="126" y="1189"/>
                  </a:cubicBezTo>
                  <a:cubicBezTo>
                    <a:pt x="129" y="1207"/>
                    <a:pt x="129" y="1226"/>
                    <a:pt x="127" y="1245"/>
                  </a:cubicBezTo>
                  <a:cubicBezTo>
                    <a:pt x="122" y="1332"/>
                    <a:pt x="110" y="1419"/>
                    <a:pt x="125" y="1505"/>
                  </a:cubicBezTo>
                  <a:cubicBezTo>
                    <a:pt x="135" y="1567"/>
                    <a:pt x="158" y="1624"/>
                    <a:pt x="161" y="1687"/>
                  </a:cubicBezTo>
                  <a:cubicBezTo>
                    <a:pt x="163" y="1683"/>
                    <a:pt x="166" y="1678"/>
                    <a:pt x="169" y="1675"/>
                  </a:cubicBezTo>
                  <a:cubicBezTo>
                    <a:pt x="174" y="1841"/>
                    <a:pt x="174" y="1841"/>
                    <a:pt x="174" y="1841"/>
                  </a:cubicBezTo>
                  <a:cubicBezTo>
                    <a:pt x="173" y="1844"/>
                    <a:pt x="175" y="1847"/>
                    <a:pt x="177" y="1849"/>
                  </a:cubicBezTo>
                  <a:cubicBezTo>
                    <a:pt x="180" y="1851"/>
                    <a:pt x="184" y="1849"/>
                    <a:pt x="188" y="1849"/>
                  </a:cubicBezTo>
                  <a:cubicBezTo>
                    <a:pt x="198" y="1848"/>
                    <a:pt x="205" y="1859"/>
                    <a:pt x="212" y="1867"/>
                  </a:cubicBezTo>
                  <a:cubicBezTo>
                    <a:pt x="222" y="1879"/>
                    <a:pt x="239" y="1885"/>
                    <a:pt x="255" y="1886"/>
                  </a:cubicBezTo>
                  <a:cubicBezTo>
                    <a:pt x="271" y="1887"/>
                    <a:pt x="287" y="1885"/>
                    <a:pt x="302" y="1882"/>
                  </a:cubicBezTo>
                  <a:cubicBezTo>
                    <a:pt x="309" y="1880"/>
                    <a:pt x="317" y="1879"/>
                    <a:pt x="323" y="1874"/>
                  </a:cubicBezTo>
                  <a:cubicBezTo>
                    <a:pt x="328" y="1868"/>
                    <a:pt x="331" y="1860"/>
                    <a:pt x="330" y="1852"/>
                  </a:cubicBezTo>
                  <a:cubicBezTo>
                    <a:pt x="327" y="1827"/>
                    <a:pt x="300" y="1813"/>
                    <a:pt x="287" y="1793"/>
                  </a:cubicBezTo>
                  <a:cubicBezTo>
                    <a:pt x="271" y="1768"/>
                    <a:pt x="275" y="1735"/>
                    <a:pt x="260" y="1710"/>
                  </a:cubicBezTo>
                  <a:cubicBezTo>
                    <a:pt x="254" y="1701"/>
                    <a:pt x="247" y="1694"/>
                    <a:pt x="243" y="1685"/>
                  </a:cubicBezTo>
                  <a:cubicBezTo>
                    <a:pt x="240" y="1680"/>
                    <a:pt x="238" y="1674"/>
                    <a:pt x="237" y="1669"/>
                  </a:cubicBezTo>
                  <a:cubicBezTo>
                    <a:pt x="242" y="1670"/>
                    <a:pt x="246" y="1672"/>
                    <a:pt x="250" y="1675"/>
                  </a:cubicBezTo>
                  <a:cubicBezTo>
                    <a:pt x="249" y="1662"/>
                    <a:pt x="247" y="1649"/>
                    <a:pt x="246" y="1636"/>
                  </a:cubicBezTo>
                  <a:cubicBezTo>
                    <a:pt x="245" y="1630"/>
                    <a:pt x="245" y="1630"/>
                    <a:pt x="245" y="1630"/>
                  </a:cubicBezTo>
                  <a:cubicBezTo>
                    <a:pt x="243" y="1613"/>
                    <a:pt x="241" y="1595"/>
                    <a:pt x="240" y="1578"/>
                  </a:cubicBezTo>
                  <a:cubicBezTo>
                    <a:pt x="235" y="1520"/>
                    <a:pt x="251" y="1463"/>
                    <a:pt x="240" y="1406"/>
                  </a:cubicBezTo>
                  <a:cubicBezTo>
                    <a:pt x="238" y="1394"/>
                    <a:pt x="241" y="1381"/>
                    <a:pt x="245" y="1370"/>
                  </a:cubicBezTo>
                  <a:cubicBezTo>
                    <a:pt x="265" y="1302"/>
                    <a:pt x="278" y="1233"/>
                    <a:pt x="282" y="1163"/>
                  </a:cubicBezTo>
                  <a:cubicBezTo>
                    <a:pt x="283" y="1138"/>
                    <a:pt x="283" y="1114"/>
                    <a:pt x="291" y="1091"/>
                  </a:cubicBezTo>
                  <a:cubicBezTo>
                    <a:pt x="300" y="1129"/>
                    <a:pt x="329" y="1159"/>
                    <a:pt x="347" y="1193"/>
                  </a:cubicBezTo>
                  <a:cubicBezTo>
                    <a:pt x="358" y="1215"/>
                    <a:pt x="365" y="1238"/>
                    <a:pt x="377" y="1260"/>
                  </a:cubicBezTo>
                  <a:cubicBezTo>
                    <a:pt x="383" y="1270"/>
                    <a:pt x="390" y="1280"/>
                    <a:pt x="394" y="1291"/>
                  </a:cubicBezTo>
                  <a:cubicBezTo>
                    <a:pt x="400" y="1308"/>
                    <a:pt x="397" y="1327"/>
                    <a:pt x="394" y="1345"/>
                  </a:cubicBezTo>
                  <a:cubicBezTo>
                    <a:pt x="381" y="1439"/>
                    <a:pt x="382" y="1535"/>
                    <a:pt x="387" y="1630"/>
                  </a:cubicBezTo>
                  <a:cubicBezTo>
                    <a:pt x="383" y="1666"/>
                    <a:pt x="374" y="1701"/>
                    <a:pt x="362" y="1736"/>
                  </a:cubicBezTo>
                  <a:cubicBezTo>
                    <a:pt x="357" y="1749"/>
                    <a:pt x="351" y="1765"/>
                    <a:pt x="359" y="1777"/>
                  </a:cubicBezTo>
                  <a:cubicBezTo>
                    <a:pt x="362" y="1782"/>
                    <a:pt x="366" y="1786"/>
                    <a:pt x="371" y="1788"/>
                  </a:cubicBezTo>
                  <a:cubicBezTo>
                    <a:pt x="382" y="1797"/>
                    <a:pt x="394" y="1804"/>
                    <a:pt x="407" y="1810"/>
                  </a:cubicBezTo>
                  <a:cubicBezTo>
                    <a:pt x="410" y="1813"/>
                    <a:pt x="415" y="1814"/>
                    <a:pt x="419" y="1813"/>
                  </a:cubicBezTo>
                  <a:cubicBezTo>
                    <a:pt x="422" y="1812"/>
                    <a:pt x="425" y="1811"/>
                    <a:pt x="427" y="1809"/>
                  </a:cubicBezTo>
                  <a:cubicBezTo>
                    <a:pt x="437" y="1803"/>
                    <a:pt x="449" y="1804"/>
                    <a:pt x="460" y="1808"/>
                  </a:cubicBezTo>
                  <a:cubicBezTo>
                    <a:pt x="471" y="1812"/>
                    <a:pt x="480" y="1818"/>
                    <a:pt x="491" y="1822"/>
                  </a:cubicBezTo>
                  <a:cubicBezTo>
                    <a:pt x="513" y="1832"/>
                    <a:pt x="537" y="1833"/>
                    <a:pt x="560" y="1827"/>
                  </a:cubicBezTo>
                  <a:cubicBezTo>
                    <a:pt x="569" y="1825"/>
                    <a:pt x="580" y="1819"/>
                    <a:pt x="583" y="1810"/>
                  </a:cubicBezTo>
                  <a:cubicBezTo>
                    <a:pt x="586" y="1800"/>
                    <a:pt x="580" y="1790"/>
                    <a:pt x="573" y="1784"/>
                  </a:cubicBezTo>
                  <a:cubicBezTo>
                    <a:pt x="565" y="1778"/>
                    <a:pt x="555" y="1775"/>
                    <a:pt x="547" y="1770"/>
                  </a:cubicBezTo>
                  <a:cubicBezTo>
                    <a:pt x="528" y="1760"/>
                    <a:pt x="512" y="1744"/>
                    <a:pt x="502" y="1725"/>
                  </a:cubicBezTo>
                  <a:cubicBezTo>
                    <a:pt x="496" y="1713"/>
                    <a:pt x="491" y="1699"/>
                    <a:pt x="488" y="1686"/>
                  </a:cubicBezTo>
                  <a:cubicBezTo>
                    <a:pt x="483" y="1669"/>
                    <a:pt x="478" y="1653"/>
                    <a:pt x="474" y="1637"/>
                  </a:cubicBezTo>
                  <a:cubicBezTo>
                    <a:pt x="476" y="1639"/>
                    <a:pt x="479" y="1640"/>
                    <a:pt x="481" y="1643"/>
                  </a:cubicBezTo>
                  <a:cubicBezTo>
                    <a:pt x="488" y="1562"/>
                    <a:pt x="494" y="1481"/>
                    <a:pt x="512" y="1401"/>
                  </a:cubicBezTo>
                  <a:cubicBezTo>
                    <a:pt x="520" y="1364"/>
                    <a:pt x="531" y="1325"/>
                    <a:pt x="527" y="1287"/>
                  </a:cubicBezTo>
                  <a:cubicBezTo>
                    <a:pt x="524" y="1266"/>
                    <a:pt x="518" y="1247"/>
                    <a:pt x="512" y="1227"/>
                  </a:cubicBezTo>
                  <a:cubicBezTo>
                    <a:pt x="493" y="1167"/>
                    <a:pt x="477" y="1105"/>
                    <a:pt x="463" y="1043"/>
                  </a:cubicBezTo>
                  <a:cubicBezTo>
                    <a:pt x="468" y="1037"/>
                    <a:pt x="472" y="1031"/>
                    <a:pt x="475" y="1023"/>
                  </a:cubicBezTo>
                  <a:cubicBezTo>
                    <a:pt x="480" y="1009"/>
                    <a:pt x="482" y="995"/>
                    <a:pt x="482" y="981"/>
                  </a:cubicBezTo>
                  <a:cubicBezTo>
                    <a:pt x="489" y="884"/>
                    <a:pt x="489" y="786"/>
                    <a:pt x="482" y="689"/>
                  </a:cubicBezTo>
                  <a:cubicBezTo>
                    <a:pt x="480" y="664"/>
                    <a:pt x="477" y="638"/>
                    <a:pt x="467" y="616"/>
                  </a:cubicBezTo>
                  <a:cubicBezTo>
                    <a:pt x="473" y="616"/>
                    <a:pt x="473" y="616"/>
                    <a:pt x="473" y="616"/>
                  </a:cubicBezTo>
                  <a:cubicBezTo>
                    <a:pt x="466" y="616"/>
                    <a:pt x="455" y="549"/>
                    <a:pt x="454" y="541"/>
                  </a:cubicBezTo>
                  <a:cubicBezTo>
                    <a:pt x="449" y="515"/>
                    <a:pt x="446" y="489"/>
                    <a:pt x="441" y="463"/>
                  </a:cubicBezTo>
                  <a:cubicBezTo>
                    <a:pt x="439" y="451"/>
                    <a:pt x="437" y="438"/>
                    <a:pt x="433" y="426"/>
                  </a:cubicBezTo>
                  <a:cubicBezTo>
                    <a:pt x="431" y="418"/>
                    <a:pt x="423" y="366"/>
                    <a:pt x="416" y="361"/>
                  </a:cubicBezTo>
                  <a:cubicBezTo>
                    <a:pt x="415" y="360"/>
                    <a:pt x="414" y="360"/>
                    <a:pt x="413" y="359"/>
                  </a:cubicBezTo>
                  <a:cubicBezTo>
                    <a:pt x="410" y="348"/>
                    <a:pt x="402" y="338"/>
                    <a:pt x="392" y="332"/>
                  </a:cubicBezTo>
                  <a:cubicBezTo>
                    <a:pt x="381" y="325"/>
                    <a:pt x="368" y="325"/>
                    <a:pt x="355" y="326"/>
                  </a:cubicBezTo>
                  <a:cubicBezTo>
                    <a:pt x="351" y="321"/>
                    <a:pt x="347" y="316"/>
                    <a:pt x="344" y="310"/>
                  </a:cubicBezTo>
                  <a:cubicBezTo>
                    <a:pt x="337" y="302"/>
                    <a:pt x="332" y="292"/>
                    <a:pt x="329" y="282"/>
                  </a:cubicBezTo>
                  <a:cubicBezTo>
                    <a:pt x="328" y="277"/>
                    <a:pt x="327" y="273"/>
                    <a:pt x="327" y="268"/>
                  </a:cubicBezTo>
                  <a:cubicBezTo>
                    <a:pt x="327" y="265"/>
                    <a:pt x="327" y="262"/>
                    <a:pt x="326" y="259"/>
                  </a:cubicBezTo>
                  <a:cubicBezTo>
                    <a:pt x="326" y="258"/>
                    <a:pt x="326" y="256"/>
                    <a:pt x="326" y="255"/>
                  </a:cubicBezTo>
                  <a:cubicBezTo>
                    <a:pt x="326" y="252"/>
                    <a:pt x="326" y="249"/>
                    <a:pt x="326" y="246"/>
                  </a:cubicBezTo>
                  <a:cubicBezTo>
                    <a:pt x="325" y="243"/>
                    <a:pt x="325" y="241"/>
                    <a:pt x="324" y="239"/>
                  </a:cubicBezTo>
                  <a:cubicBezTo>
                    <a:pt x="324" y="238"/>
                    <a:pt x="323" y="237"/>
                    <a:pt x="323" y="236"/>
                  </a:cubicBezTo>
                  <a:cubicBezTo>
                    <a:pt x="321" y="230"/>
                    <a:pt x="319" y="224"/>
                    <a:pt x="317" y="218"/>
                  </a:cubicBezTo>
                  <a:cubicBezTo>
                    <a:pt x="312" y="198"/>
                    <a:pt x="315" y="177"/>
                    <a:pt x="316" y="157"/>
                  </a:cubicBezTo>
                  <a:cubicBezTo>
                    <a:pt x="316" y="137"/>
                    <a:pt x="315" y="115"/>
                    <a:pt x="304" y="99"/>
                  </a:cubicBezTo>
                  <a:cubicBezTo>
                    <a:pt x="295" y="86"/>
                    <a:pt x="282" y="77"/>
                    <a:pt x="277" y="63"/>
                  </a:cubicBezTo>
                  <a:cubicBezTo>
                    <a:pt x="275" y="56"/>
                    <a:pt x="275" y="48"/>
                    <a:pt x="272" y="42"/>
                  </a:cubicBezTo>
                  <a:cubicBezTo>
                    <a:pt x="268" y="35"/>
                    <a:pt x="262" y="29"/>
                    <a:pt x="254" y="27"/>
                  </a:cubicBezTo>
                  <a:cubicBezTo>
                    <a:pt x="245" y="23"/>
                    <a:pt x="227" y="17"/>
                    <a:pt x="217" y="22"/>
                  </a:cubicBezTo>
                  <a:cubicBezTo>
                    <a:pt x="215" y="23"/>
                    <a:pt x="214" y="24"/>
                    <a:pt x="212" y="26"/>
                  </a:cubicBezTo>
                  <a:cubicBezTo>
                    <a:pt x="202" y="26"/>
                    <a:pt x="192" y="28"/>
                    <a:pt x="183" y="23"/>
                  </a:cubicBezTo>
                  <a:cubicBezTo>
                    <a:pt x="176" y="20"/>
                    <a:pt x="171" y="13"/>
                    <a:pt x="164" y="9"/>
                  </a:cubicBezTo>
                  <a:cubicBezTo>
                    <a:pt x="148" y="0"/>
                    <a:pt x="128" y="9"/>
                    <a:pt x="113" y="21"/>
                  </a:cubicBezTo>
                  <a:cubicBezTo>
                    <a:pt x="91" y="40"/>
                    <a:pt x="74" y="64"/>
                    <a:pt x="66" y="93"/>
                  </a:cubicBezTo>
                  <a:cubicBezTo>
                    <a:pt x="60" y="114"/>
                    <a:pt x="57" y="139"/>
                    <a:pt x="39" y="153"/>
                  </a:cubicBezTo>
                  <a:cubicBezTo>
                    <a:pt x="31" y="159"/>
                    <a:pt x="22" y="162"/>
                    <a:pt x="16" y="169"/>
                  </a:cubicBezTo>
                  <a:cubicBezTo>
                    <a:pt x="12" y="176"/>
                    <a:pt x="10" y="183"/>
                    <a:pt x="10" y="190"/>
                  </a:cubicBezTo>
                  <a:cubicBezTo>
                    <a:pt x="8" y="206"/>
                    <a:pt x="7" y="223"/>
                    <a:pt x="11" y="239"/>
                  </a:cubicBezTo>
                  <a:cubicBezTo>
                    <a:pt x="14" y="251"/>
                    <a:pt x="21" y="262"/>
                    <a:pt x="25" y="273"/>
                  </a:cubicBezTo>
                  <a:cubicBezTo>
                    <a:pt x="36" y="307"/>
                    <a:pt x="26" y="344"/>
                    <a:pt x="0" y="368"/>
                  </a:cubicBezTo>
                  <a:cubicBezTo>
                    <a:pt x="6" y="372"/>
                    <a:pt x="14" y="374"/>
                    <a:pt x="22" y="372"/>
                  </a:cubicBezTo>
                  <a:moveTo>
                    <a:pt x="407" y="857"/>
                  </a:moveTo>
                  <a:cubicBezTo>
                    <a:pt x="418" y="851"/>
                    <a:pt x="425" y="841"/>
                    <a:pt x="428" y="829"/>
                  </a:cubicBezTo>
                  <a:cubicBezTo>
                    <a:pt x="429" y="830"/>
                    <a:pt x="429" y="832"/>
                    <a:pt x="429" y="833"/>
                  </a:cubicBezTo>
                  <a:cubicBezTo>
                    <a:pt x="434" y="854"/>
                    <a:pt x="433" y="876"/>
                    <a:pt x="426" y="896"/>
                  </a:cubicBezTo>
                  <a:cubicBezTo>
                    <a:pt x="421" y="883"/>
                    <a:pt x="414" y="870"/>
                    <a:pt x="407" y="857"/>
                  </a:cubicBezTo>
                  <a:moveTo>
                    <a:pt x="415" y="769"/>
                  </a:moveTo>
                  <a:cubicBezTo>
                    <a:pt x="408" y="759"/>
                    <a:pt x="402" y="749"/>
                    <a:pt x="398" y="738"/>
                  </a:cubicBezTo>
                  <a:cubicBezTo>
                    <a:pt x="392" y="721"/>
                    <a:pt x="393" y="702"/>
                    <a:pt x="394" y="684"/>
                  </a:cubicBezTo>
                  <a:cubicBezTo>
                    <a:pt x="395" y="670"/>
                    <a:pt x="397" y="656"/>
                    <a:pt x="400" y="642"/>
                  </a:cubicBezTo>
                  <a:cubicBezTo>
                    <a:pt x="402" y="685"/>
                    <a:pt x="407" y="727"/>
                    <a:pt x="415" y="769"/>
                  </a:cubicBezTo>
                  <a:cubicBezTo>
                    <a:pt x="415" y="769"/>
                    <a:pt x="415" y="769"/>
                    <a:pt x="415" y="769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3" name="Freeform 347">
              <a:extLst>
                <a:ext uri="{FF2B5EF4-FFF2-40B4-BE49-F238E27FC236}">
                  <a16:creationId xmlns:a16="http://schemas.microsoft.com/office/drawing/2014/main" id="{64A89DE7-A8E4-4001-B290-59CB24C7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624" y="1892301"/>
              <a:ext cx="288925" cy="614363"/>
            </a:xfrm>
            <a:custGeom>
              <a:avLst/>
              <a:gdLst>
                <a:gd name="T0" fmla="*/ 49 w 163"/>
                <a:gd name="T1" fmla="*/ 9 h 347"/>
                <a:gd name="T2" fmla="*/ 67 w 163"/>
                <a:gd name="T3" fmla="*/ 24 h 347"/>
                <a:gd name="T4" fmla="*/ 72 w 163"/>
                <a:gd name="T5" fmla="*/ 45 h 347"/>
                <a:gd name="T6" fmla="*/ 97 w 163"/>
                <a:gd name="T7" fmla="*/ 81 h 347"/>
                <a:gd name="T8" fmla="*/ 109 w 163"/>
                <a:gd name="T9" fmla="*/ 139 h 347"/>
                <a:gd name="T10" fmla="*/ 111 w 163"/>
                <a:gd name="T11" fmla="*/ 199 h 347"/>
                <a:gd name="T12" fmla="*/ 119 w 163"/>
                <a:gd name="T13" fmla="*/ 227 h 347"/>
                <a:gd name="T14" fmla="*/ 122 w 163"/>
                <a:gd name="T15" fmla="*/ 263 h 347"/>
                <a:gd name="T16" fmla="*/ 137 w 163"/>
                <a:gd name="T17" fmla="*/ 291 h 347"/>
                <a:gd name="T18" fmla="*/ 163 w 163"/>
                <a:gd name="T19" fmla="*/ 329 h 347"/>
                <a:gd name="T20" fmla="*/ 129 w 163"/>
                <a:gd name="T21" fmla="*/ 319 h 347"/>
                <a:gd name="T22" fmla="*/ 147 w 163"/>
                <a:gd name="T23" fmla="*/ 347 h 347"/>
                <a:gd name="T24" fmla="*/ 128 w 163"/>
                <a:gd name="T25" fmla="*/ 324 h 347"/>
                <a:gd name="T26" fmla="*/ 114 w 163"/>
                <a:gd name="T27" fmla="*/ 311 h 347"/>
                <a:gd name="T28" fmla="*/ 92 w 163"/>
                <a:gd name="T29" fmla="*/ 305 h 347"/>
                <a:gd name="T30" fmla="*/ 54 w 163"/>
                <a:gd name="T31" fmla="*/ 281 h 347"/>
                <a:gd name="T32" fmla="*/ 45 w 163"/>
                <a:gd name="T33" fmla="*/ 221 h 347"/>
                <a:gd name="T34" fmla="*/ 25 w 163"/>
                <a:gd name="T35" fmla="*/ 181 h 347"/>
                <a:gd name="T36" fmla="*/ 6 w 163"/>
                <a:gd name="T37" fmla="*/ 83 h 347"/>
                <a:gd name="T38" fmla="*/ 0 w 163"/>
                <a:gd name="T39" fmla="*/ 40 h 347"/>
                <a:gd name="T40" fmla="*/ 12 w 163"/>
                <a:gd name="T41" fmla="*/ 4 h 347"/>
                <a:gd name="T42" fmla="*/ 49 w 163"/>
                <a:gd name="T43" fmla="*/ 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347">
                  <a:moveTo>
                    <a:pt x="49" y="9"/>
                  </a:moveTo>
                  <a:cubicBezTo>
                    <a:pt x="56" y="12"/>
                    <a:pt x="63" y="17"/>
                    <a:pt x="67" y="24"/>
                  </a:cubicBezTo>
                  <a:cubicBezTo>
                    <a:pt x="70" y="31"/>
                    <a:pt x="70" y="38"/>
                    <a:pt x="72" y="45"/>
                  </a:cubicBezTo>
                  <a:cubicBezTo>
                    <a:pt x="76" y="59"/>
                    <a:pt x="89" y="68"/>
                    <a:pt x="97" y="81"/>
                  </a:cubicBezTo>
                  <a:cubicBezTo>
                    <a:pt x="109" y="98"/>
                    <a:pt x="110" y="119"/>
                    <a:pt x="109" y="139"/>
                  </a:cubicBezTo>
                  <a:cubicBezTo>
                    <a:pt x="108" y="159"/>
                    <a:pt x="106" y="180"/>
                    <a:pt x="111" y="199"/>
                  </a:cubicBezTo>
                  <a:cubicBezTo>
                    <a:pt x="113" y="209"/>
                    <a:pt x="117" y="218"/>
                    <a:pt x="119" y="227"/>
                  </a:cubicBezTo>
                  <a:cubicBezTo>
                    <a:pt x="121" y="239"/>
                    <a:pt x="119" y="251"/>
                    <a:pt x="122" y="263"/>
                  </a:cubicBezTo>
                  <a:cubicBezTo>
                    <a:pt x="125" y="273"/>
                    <a:pt x="130" y="283"/>
                    <a:pt x="137" y="291"/>
                  </a:cubicBezTo>
                  <a:cubicBezTo>
                    <a:pt x="163" y="329"/>
                    <a:pt x="163" y="329"/>
                    <a:pt x="163" y="329"/>
                  </a:cubicBezTo>
                  <a:cubicBezTo>
                    <a:pt x="151" y="327"/>
                    <a:pt x="140" y="323"/>
                    <a:pt x="129" y="319"/>
                  </a:cubicBezTo>
                  <a:cubicBezTo>
                    <a:pt x="132" y="330"/>
                    <a:pt x="139" y="340"/>
                    <a:pt x="147" y="347"/>
                  </a:cubicBezTo>
                  <a:cubicBezTo>
                    <a:pt x="128" y="324"/>
                    <a:pt x="128" y="324"/>
                    <a:pt x="128" y="324"/>
                  </a:cubicBezTo>
                  <a:cubicBezTo>
                    <a:pt x="125" y="319"/>
                    <a:pt x="120" y="314"/>
                    <a:pt x="114" y="311"/>
                  </a:cubicBezTo>
                  <a:cubicBezTo>
                    <a:pt x="108" y="307"/>
                    <a:pt x="99" y="306"/>
                    <a:pt x="92" y="305"/>
                  </a:cubicBezTo>
                  <a:cubicBezTo>
                    <a:pt x="77" y="302"/>
                    <a:pt x="62" y="294"/>
                    <a:pt x="54" y="281"/>
                  </a:cubicBezTo>
                  <a:cubicBezTo>
                    <a:pt x="45" y="263"/>
                    <a:pt x="51" y="240"/>
                    <a:pt x="45" y="221"/>
                  </a:cubicBezTo>
                  <a:cubicBezTo>
                    <a:pt x="41" y="206"/>
                    <a:pt x="32" y="195"/>
                    <a:pt x="25" y="181"/>
                  </a:cubicBezTo>
                  <a:cubicBezTo>
                    <a:pt x="9" y="152"/>
                    <a:pt x="10" y="116"/>
                    <a:pt x="6" y="83"/>
                  </a:cubicBezTo>
                  <a:cubicBezTo>
                    <a:pt x="4" y="69"/>
                    <a:pt x="0" y="55"/>
                    <a:pt x="0" y="40"/>
                  </a:cubicBezTo>
                  <a:cubicBezTo>
                    <a:pt x="0" y="30"/>
                    <a:pt x="1" y="10"/>
                    <a:pt x="12" y="4"/>
                  </a:cubicBezTo>
                  <a:cubicBezTo>
                    <a:pt x="22" y="0"/>
                    <a:pt x="40" y="5"/>
                    <a:pt x="49" y="9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4" name="Freeform 348">
              <a:extLst>
                <a:ext uri="{FF2B5EF4-FFF2-40B4-BE49-F238E27FC236}">
                  <a16:creationId xmlns:a16="http://schemas.microsoft.com/office/drawing/2014/main" id="{DE04C7F4-6D77-423A-908D-FB3204D8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624" y="4695826"/>
              <a:ext cx="409575" cy="392113"/>
            </a:xfrm>
            <a:custGeom>
              <a:avLst/>
              <a:gdLst>
                <a:gd name="T0" fmla="*/ 114 w 231"/>
                <a:gd name="T1" fmla="*/ 4 h 222"/>
                <a:gd name="T2" fmla="*/ 134 w 231"/>
                <a:gd name="T3" fmla="*/ 75 h 222"/>
                <a:gd name="T4" fmla="*/ 148 w 231"/>
                <a:gd name="T5" fmla="*/ 114 h 222"/>
                <a:gd name="T6" fmla="*/ 192 w 231"/>
                <a:gd name="T7" fmla="*/ 159 h 222"/>
                <a:gd name="T8" fmla="*/ 218 w 231"/>
                <a:gd name="T9" fmla="*/ 173 h 222"/>
                <a:gd name="T10" fmla="*/ 228 w 231"/>
                <a:gd name="T11" fmla="*/ 198 h 222"/>
                <a:gd name="T12" fmla="*/ 205 w 231"/>
                <a:gd name="T13" fmla="*/ 216 h 222"/>
                <a:gd name="T14" fmla="*/ 137 w 231"/>
                <a:gd name="T15" fmla="*/ 211 h 222"/>
                <a:gd name="T16" fmla="*/ 107 w 231"/>
                <a:gd name="T17" fmla="*/ 196 h 222"/>
                <a:gd name="T18" fmla="*/ 74 w 231"/>
                <a:gd name="T19" fmla="*/ 197 h 222"/>
                <a:gd name="T20" fmla="*/ 67 w 231"/>
                <a:gd name="T21" fmla="*/ 201 h 222"/>
                <a:gd name="T22" fmla="*/ 55 w 231"/>
                <a:gd name="T23" fmla="*/ 199 h 222"/>
                <a:gd name="T24" fmla="*/ 19 w 231"/>
                <a:gd name="T25" fmla="*/ 177 h 222"/>
                <a:gd name="T26" fmla="*/ 8 w 231"/>
                <a:gd name="T27" fmla="*/ 166 h 222"/>
                <a:gd name="T28" fmla="*/ 10 w 231"/>
                <a:gd name="T29" fmla="*/ 125 h 222"/>
                <a:gd name="T30" fmla="*/ 35 w 231"/>
                <a:gd name="T31" fmla="*/ 15 h 222"/>
                <a:gd name="T32" fmla="*/ 39 w 231"/>
                <a:gd name="T33" fmla="*/ 6 h 222"/>
                <a:gd name="T34" fmla="*/ 45 w 231"/>
                <a:gd name="T35" fmla="*/ 4 h 222"/>
                <a:gd name="T36" fmla="*/ 130 w 231"/>
                <a:gd name="T3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222">
                  <a:moveTo>
                    <a:pt x="114" y="4"/>
                  </a:moveTo>
                  <a:cubicBezTo>
                    <a:pt x="134" y="75"/>
                    <a:pt x="134" y="75"/>
                    <a:pt x="134" y="75"/>
                  </a:cubicBezTo>
                  <a:cubicBezTo>
                    <a:pt x="138" y="88"/>
                    <a:pt x="142" y="102"/>
                    <a:pt x="148" y="114"/>
                  </a:cubicBezTo>
                  <a:cubicBezTo>
                    <a:pt x="158" y="133"/>
                    <a:pt x="173" y="149"/>
                    <a:pt x="192" y="159"/>
                  </a:cubicBezTo>
                  <a:cubicBezTo>
                    <a:pt x="201" y="163"/>
                    <a:pt x="210" y="167"/>
                    <a:pt x="218" y="173"/>
                  </a:cubicBezTo>
                  <a:cubicBezTo>
                    <a:pt x="225" y="179"/>
                    <a:pt x="231" y="189"/>
                    <a:pt x="228" y="198"/>
                  </a:cubicBezTo>
                  <a:cubicBezTo>
                    <a:pt x="225" y="208"/>
                    <a:pt x="215" y="213"/>
                    <a:pt x="205" y="216"/>
                  </a:cubicBezTo>
                  <a:cubicBezTo>
                    <a:pt x="183" y="222"/>
                    <a:pt x="159" y="220"/>
                    <a:pt x="137" y="211"/>
                  </a:cubicBezTo>
                  <a:cubicBezTo>
                    <a:pt x="127" y="206"/>
                    <a:pt x="117" y="200"/>
                    <a:pt x="107" y="196"/>
                  </a:cubicBezTo>
                  <a:cubicBezTo>
                    <a:pt x="96" y="192"/>
                    <a:pt x="84" y="192"/>
                    <a:pt x="74" y="197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3" y="202"/>
                    <a:pt x="58" y="201"/>
                    <a:pt x="55" y="199"/>
                  </a:cubicBezTo>
                  <a:cubicBezTo>
                    <a:pt x="42" y="192"/>
                    <a:pt x="31" y="185"/>
                    <a:pt x="19" y="177"/>
                  </a:cubicBezTo>
                  <a:cubicBezTo>
                    <a:pt x="15" y="174"/>
                    <a:pt x="11" y="170"/>
                    <a:pt x="8" y="166"/>
                  </a:cubicBezTo>
                  <a:cubicBezTo>
                    <a:pt x="0" y="154"/>
                    <a:pt x="6" y="138"/>
                    <a:pt x="10" y="125"/>
                  </a:cubicBezTo>
                  <a:cubicBezTo>
                    <a:pt x="23" y="89"/>
                    <a:pt x="32" y="52"/>
                    <a:pt x="35" y="15"/>
                  </a:cubicBezTo>
                  <a:cubicBezTo>
                    <a:pt x="35" y="11"/>
                    <a:pt x="37" y="8"/>
                    <a:pt x="39" y="6"/>
                  </a:cubicBezTo>
                  <a:cubicBezTo>
                    <a:pt x="41" y="5"/>
                    <a:pt x="43" y="4"/>
                    <a:pt x="45" y="4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5" name="Freeform 349">
              <a:extLst>
                <a:ext uri="{FF2B5EF4-FFF2-40B4-BE49-F238E27FC236}">
                  <a16:creationId xmlns:a16="http://schemas.microsoft.com/office/drawing/2014/main" id="{63042851-4E24-4B64-8DED-49646D209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711" y="4765676"/>
              <a:ext cx="280987" cy="415925"/>
            </a:xfrm>
            <a:custGeom>
              <a:avLst/>
              <a:gdLst>
                <a:gd name="T0" fmla="*/ 72 w 159"/>
                <a:gd name="T1" fmla="*/ 35 h 235"/>
                <a:gd name="T2" fmla="*/ 89 w 159"/>
                <a:gd name="T3" fmla="*/ 59 h 235"/>
                <a:gd name="T4" fmla="*/ 116 w 159"/>
                <a:gd name="T5" fmla="*/ 141 h 235"/>
                <a:gd name="T6" fmla="*/ 158 w 159"/>
                <a:gd name="T7" fmla="*/ 200 h 235"/>
                <a:gd name="T8" fmla="*/ 151 w 159"/>
                <a:gd name="T9" fmla="*/ 222 h 235"/>
                <a:gd name="T10" fmla="*/ 131 w 159"/>
                <a:gd name="T11" fmla="*/ 230 h 235"/>
                <a:gd name="T12" fmla="*/ 84 w 159"/>
                <a:gd name="T13" fmla="*/ 234 h 235"/>
                <a:gd name="T14" fmla="*/ 42 w 159"/>
                <a:gd name="T15" fmla="*/ 215 h 235"/>
                <a:gd name="T16" fmla="*/ 18 w 159"/>
                <a:gd name="T17" fmla="*/ 197 h 235"/>
                <a:gd name="T18" fmla="*/ 8 w 159"/>
                <a:gd name="T19" fmla="*/ 198 h 235"/>
                <a:gd name="T20" fmla="*/ 5 w 159"/>
                <a:gd name="T21" fmla="*/ 190 h 235"/>
                <a:gd name="T22" fmla="*/ 0 w 159"/>
                <a:gd name="T23" fmla="*/ 8 h 235"/>
                <a:gd name="T24" fmla="*/ 56 w 159"/>
                <a:gd name="T25" fmla="*/ 5 h 235"/>
                <a:gd name="T26" fmla="*/ 72 w 159"/>
                <a:gd name="T27" fmla="*/ 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235">
                  <a:moveTo>
                    <a:pt x="72" y="35"/>
                  </a:moveTo>
                  <a:cubicBezTo>
                    <a:pt x="77" y="44"/>
                    <a:pt x="84" y="51"/>
                    <a:pt x="89" y="59"/>
                  </a:cubicBezTo>
                  <a:cubicBezTo>
                    <a:pt x="104" y="84"/>
                    <a:pt x="101" y="117"/>
                    <a:pt x="116" y="141"/>
                  </a:cubicBezTo>
                  <a:cubicBezTo>
                    <a:pt x="129" y="162"/>
                    <a:pt x="155" y="176"/>
                    <a:pt x="158" y="200"/>
                  </a:cubicBezTo>
                  <a:cubicBezTo>
                    <a:pt x="159" y="208"/>
                    <a:pt x="157" y="216"/>
                    <a:pt x="151" y="222"/>
                  </a:cubicBezTo>
                  <a:cubicBezTo>
                    <a:pt x="146" y="227"/>
                    <a:pt x="138" y="229"/>
                    <a:pt x="131" y="230"/>
                  </a:cubicBezTo>
                  <a:cubicBezTo>
                    <a:pt x="115" y="233"/>
                    <a:pt x="100" y="235"/>
                    <a:pt x="84" y="234"/>
                  </a:cubicBezTo>
                  <a:cubicBezTo>
                    <a:pt x="68" y="233"/>
                    <a:pt x="52" y="227"/>
                    <a:pt x="42" y="215"/>
                  </a:cubicBezTo>
                  <a:cubicBezTo>
                    <a:pt x="35" y="207"/>
                    <a:pt x="29" y="196"/>
                    <a:pt x="18" y="197"/>
                  </a:cubicBezTo>
                  <a:cubicBezTo>
                    <a:pt x="15" y="198"/>
                    <a:pt x="11" y="200"/>
                    <a:pt x="8" y="198"/>
                  </a:cubicBezTo>
                  <a:cubicBezTo>
                    <a:pt x="5" y="196"/>
                    <a:pt x="4" y="193"/>
                    <a:pt x="5" y="19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5" y="6"/>
                    <a:pt x="41" y="0"/>
                    <a:pt x="56" y="5"/>
                  </a:cubicBezTo>
                  <a:cubicBezTo>
                    <a:pt x="68" y="10"/>
                    <a:pt x="66" y="24"/>
                    <a:pt x="72" y="35"/>
                  </a:cubicBezTo>
                  <a:close/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6" name="Freeform 350">
              <a:extLst>
                <a:ext uri="{FF2B5EF4-FFF2-40B4-BE49-F238E27FC236}">
                  <a16:creationId xmlns:a16="http://schemas.microsoft.com/office/drawing/2014/main" id="{F458D1DD-8465-4A9B-B228-935258E6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436" y="3265488"/>
              <a:ext cx="798512" cy="1566863"/>
            </a:xfrm>
            <a:custGeom>
              <a:avLst/>
              <a:gdLst>
                <a:gd name="T0" fmla="*/ 316 w 451"/>
                <a:gd name="T1" fmla="*/ 42 h 885"/>
                <a:gd name="T2" fmla="*/ 376 w 451"/>
                <a:gd name="T3" fmla="*/ 207 h 885"/>
                <a:gd name="T4" fmla="*/ 432 w 451"/>
                <a:gd name="T5" fmla="*/ 427 h 885"/>
                <a:gd name="T6" fmla="*/ 447 w 451"/>
                <a:gd name="T7" fmla="*/ 486 h 885"/>
                <a:gd name="T8" fmla="*/ 432 w 451"/>
                <a:gd name="T9" fmla="*/ 600 h 885"/>
                <a:gd name="T10" fmla="*/ 402 w 451"/>
                <a:gd name="T11" fmla="*/ 840 h 885"/>
                <a:gd name="T12" fmla="*/ 309 w 451"/>
                <a:gd name="T13" fmla="*/ 835 h 885"/>
                <a:gd name="T14" fmla="*/ 316 w 451"/>
                <a:gd name="T15" fmla="*/ 544 h 885"/>
                <a:gd name="T16" fmla="*/ 316 w 451"/>
                <a:gd name="T17" fmla="*/ 490 h 885"/>
                <a:gd name="T18" fmla="*/ 300 w 451"/>
                <a:gd name="T19" fmla="*/ 459 h 885"/>
                <a:gd name="T20" fmla="*/ 270 w 451"/>
                <a:gd name="T21" fmla="*/ 393 h 885"/>
                <a:gd name="T22" fmla="*/ 215 w 451"/>
                <a:gd name="T23" fmla="*/ 292 h 885"/>
                <a:gd name="T24" fmla="*/ 206 w 451"/>
                <a:gd name="T25" fmla="*/ 363 h 885"/>
                <a:gd name="T26" fmla="*/ 170 w 451"/>
                <a:gd name="T27" fmla="*/ 569 h 885"/>
                <a:gd name="T28" fmla="*/ 165 w 451"/>
                <a:gd name="T29" fmla="*/ 605 h 885"/>
                <a:gd name="T30" fmla="*/ 165 w 451"/>
                <a:gd name="T31" fmla="*/ 776 h 885"/>
                <a:gd name="T32" fmla="*/ 170 w 451"/>
                <a:gd name="T33" fmla="*/ 828 h 885"/>
                <a:gd name="T34" fmla="*/ 171 w 451"/>
                <a:gd name="T35" fmla="*/ 834 h 885"/>
                <a:gd name="T36" fmla="*/ 175 w 451"/>
                <a:gd name="T37" fmla="*/ 872 h 885"/>
                <a:gd name="T38" fmla="*/ 123 w 451"/>
                <a:gd name="T39" fmla="*/ 864 h 885"/>
                <a:gd name="T40" fmla="*/ 104 w 451"/>
                <a:gd name="T41" fmla="*/ 867 h 885"/>
                <a:gd name="T42" fmla="*/ 87 w 451"/>
                <a:gd name="T43" fmla="*/ 885 h 885"/>
                <a:gd name="T44" fmla="*/ 51 w 451"/>
                <a:gd name="T45" fmla="*/ 703 h 885"/>
                <a:gd name="T46" fmla="*/ 54 w 451"/>
                <a:gd name="T47" fmla="*/ 445 h 885"/>
                <a:gd name="T48" fmla="*/ 53 w 451"/>
                <a:gd name="T49" fmla="*/ 389 h 885"/>
                <a:gd name="T50" fmla="*/ 43 w 451"/>
                <a:gd name="T51" fmla="*/ 349 h 885"/>
                <a:gd name="T52" fmla="*/ 8 w 451"/>
                <a:gd name="T53" fmla="*/ 205 h 885"/>
                <a:gd name="T54" fmla="*/ 27 w 451"/>
                <a:gd name="T55" fmla="*/ 45 h 885"/>
                <a:gd name="T56" fmla="*/ 68 w 451"/>
                <a:gd name="T57" fmla="*/ 30 h 885"/>
                <a:gd name="T58" fmla="*/ 101 w 451"/>
                <a:gd name="T59" fmla="*/ 17 h 885"/>
                <a:gd name="T60" fmla="*/ 316 w 451"/>
                <a:gd name="T61" fmla="*/ 4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1" h="885">
                  <a:moveTo>
                    <a:pt x="316" y="42"/>
                  </a:moveTo>
                  <a:cubicBezTo>
                    <a:pt x="353" y="88"/>
                    <a:pt x="364" y="149"/>
                    <a:pt x="376" y="207"/>
                  </a:cubicBezTo>
                  <a:cubicBezTo>
                    <a:pt x="391" y="281"/>
                    <a:pt x="410" y="355"/>
                    <a:pt x="432" y="427"/>
                  </a:cubicBezTo>
                  <a:cubicBezTo>
                    <a:pt x="438" y="447"/>
                    <a:pt x="444" y="466"/>
                    <a:pt x="447" y="486"/>
                  </a:cubicBezTo>
                  <a:cubicBezTo>
                    <a:pt x="451" y="525"/>
                    <a:pt x="440" y="563"/>
                    <a:pt x="432" y="600"/>
                  </a:cubicBezTo>
                  <a:cubicBezTo>
                    <a:pt x="415" y="679"/>
                    <a:pt x="409" y="760"/>
                    <a:pt x="402" y="840"/>
                  </a:cubicBezTo>
                  <a:cubicBezTo>
                    <a:pt x="376" y="818"/>
                    <a:pt x="338" y="815"/>
                    <a:pt x="309" y="835"/>
                  </a:cubicBezTo>
                  <a:cubicBezTo>
                    <a:pt x="305" y="738"/>
                    <a:pt x="303" y="640"/>
                    <a:pt x="316" y="544"/>
                  </a:cubicBezTo>
                  <a:cubicBezTo>
                    <a:pt x="319" y="526"/>
                    <a:pt x="322" y="507"/>
                    <a:pt x="316" y="490"/>
                  </a:cubicBezTo>
                  <a:cubicBezTo>
                    <a:pt x="312" y="479"/>
                    <a:pt x="305" y="469"/>
                    <a:pt x="300" y="459"/>
                  </a:cubicBezTo>
                  <a:cubicBezTo>
                    <a:pt x="288" y="438"/>
                    <a:pt x="281" y="415"/>
                    <a:pt x="270" y="393"/>
                  </a:cubicBezTo>
                  <a:cubicBezTo>
                    <a:pt x="252" y="359"/>
                    <a:pt x="224" y="329"/>
                    <a:pt x="215" y="292"/>
                  </a:cubicBezTo>
                  <a:cubicBezTo>
                    <a:pt x="207" y="315"/>
                    <a:pt x="207" y="339"/>
                    <a:pt x="206" y="363"/>
                  </a:cubicBezTo>
                  <a:cubicBezTo>
                    <a:pt x="202" y="433"/>
                    <a:pt x="190" y="502"/>
                    <a:pt x="170" y="569"/>
                  </a:cubicBezTo>
                  <a:cubicBezTo>
                    <a:pt x="166" y="581"/>
                    <a:pt x="163" y="593"/>
                    <a:pt x="165" y="605"/>
                  </a:cubicBezTo>
                  <a:cubicBezTo>
                    <a:pt x="176" y="662"/>
                    <a:pt x="160" y="718"/>
                    <a:pt x="165" y="776"/>
                  </a:cubicBezTo>
                  <a:cubicBezTo>
                    <a:pt x="166" y="793"/>
                    <a:pt x="168" y="811"/>
                    <a:pt x="170" y="828"/>
                  </a:cubicBezTo>
                  <a:cubicBezTo>
                    <a:pt x="171" y="834"/>
                    <a:pt x="171" y="834"/>
                    <a:pt x="171" y="834"/>
                  </a:cubicBezTo>
                  <a:cubicBezTo>
                    <a:pt x="175" y="872"/>
                    <a:pt x="175" y="872"/>
                    <a:pt x="175" y="872"/>
                  </a:cubicBezTo>
                  <a:cubicBezTo>
                    <a:pt x="159" y="861"/>
                    <a:pt x="142" y="863"/>
                    <a:pt x="123" y="864"/>
                  </a:cubicBezTo>
                  <a:cubicBezTo>
                    <a:pt x="117" y="864"/>
                    <a:pt x="110" y="865"/>
                    <a:pt x="104" y="867"/>
                  </a:cubicBezTo>
                  <a:cubicBezTo>
                    <a:pt x="96" y="871"/>
                    <a:pt x="90" y="877"/>
                    <a:pt x="87" y="885"/>
                  </a:cubicBezTo>
                  <a:cubicBezTo>
                    <a:pt x="84" y="822"/>
                    <a:pt x="62" y="765"/>
                    <a:pt x="51" y="703"/>
                  </a:cubicBezTo>
                  <a:cubicBezTo>
                    <a:pt x="37" y="618"/>
                    <a:pt x="49" y="531"/>
                    <a:pt x="54" y="445"/>
                  </a:cubicBezTo>
                  <a:cubicBezTo>
                    <a:pt x="56" y="426"/>
                    <a:pt x="55" y="407"/>
                    <a:pt x="53" y="389"/>
                  </a:cubicBezTo>
                  <a:cubicBezTo>
                    <a:pt x="51" y="375"/>
                    <a:pt x="47" y="362"/>
                    <a:pt x="43" y="349"/>
                  </a:cubicBezTo>
                  <a:cubicBezTo>
                    <a:pt x="28" y="302"/>
                    <a:pt x="13" y="254"/>
                    <a:pt x="8" y="205"/>
                  </a:cubicBezTo>
                  <a:cubicBezTo>
                    <a:pt x="3" y="156"/>
                    <a:pt x="0" y="87"/>
                    <a:pt x="27" y="45"/>
                  </a:cubicBezTo>
                  <a:cubicBezTo>
                    <a:pt x="35" y="33"/>
                    <a:pt x="55" y="38"/>
                    <a:pt x="68" y="30"/>
                  </a:cubicBezTo>
                  <a:cubicBezTo>
                    <a:pt x="78" y="24"/>
                    <a:pt x="89" y="19"/>
                    <a:pt x="101" y="17"/>
                  </a:cubicBezTo>
                  <a:cubicBezTo>
                    <a:pt x="171" y="0"/>
                    <a:pt x="245" y="36"/>
                    <a:pt x="316" y="42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7" name="Freeform 351">
              <a:extLst>
                <a:ext uri="{FF2B5EF4-FFF2-40B4-BE49-F238E27FC236}">
                  <a16:creationId xmlns:a16="http://schemas.microsoft.com/office/drawing/2014/main" id="{37BCE6F0-95BC-4367-81A0-FA5F56F6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586" y="2206626"/>
              <a:ext cx="473075" cy="561975"/>
            </a:xfrm>
            <a:custGeom>
              <a:avLst/>
              <a:gdLst>
                <a:gd name="T0" fmla="*/ 158 w 268"/>
                <a:gd name="T1" fmla="*/ 71 h 317"/>
                <a:gd name="T2" fmla="*/ 179 w 268"/>
                <a:gd name="T3" fmla="*/ 116 h 317"/>
                <a:gd name="T4" fmla="*/ 209 w 268"/>
                <a:gd name="T5" fmla="*/ 121 h 317"/>
                <a:gd name="T6" fmla="*/ 251 w 268"/>
                <a:gd name="T7" fmla="*/ 154 h 317"/>
                <a:gd name="T8" fmla="*/ 264 w 268"/>
                <a:gd name="T9" fmla="*/ 209 h 317"/>
                <a:gd name="T10" fmla="*/ 255 w 268"/>
                <a:gd name="T11" fmla="*/ 277 h 317"/>
                <a:gd name="T12" fmla="*/ 208 w 268"/>
                <a:gd name="T13" fmla="*/ 307 h 317"/>
                <a:gd name="T14" fmla="*/ 100 w 268"/>
                <a:gd name="T15" fmla="*/ 287 h 317"/>
                <a:gd name="T16" fmla="*/ 60 w 268"/>
                <a:gd name="T17" fmla="*/ 248 h 317"/>
                <a:gd name="T18" fmla="*/ 1 w 268"/>
                <a:gd name="T19" fmla="*/ 143 h 317"/>
                <a:gd name="T20" fmla="*/ 4 w 268"/>
                <a:gd name="T21" fmla="*/ 130 h 317"/>
                <a:gd name="T22" fmla="*/ 13 w 268"/>
                <a:gd name="T23" fmla="*/ 128 h 317"/>
                <a:gd name="T24" fmla="*/ 38 w 268"/>
                <a:gd name="T25" fmla="*/ 128 h 317"/>
                <a:gd name="T26" fmla="*/ 56 w 268"/>
                <a:gd name="T27" fmla="*/ 124 h 317"/>
                <a:gd name="T28" fmla="*/ 60 w 268"/>
                <a:gd name="T29" fmla="*/ 107 h 317"/>
                <a:gd name="T30" fmla="*/ 59 w 268"/>
                <a:gd name="T31" fmla="*/ 33 h 317"/>
                <a:gd name="T32" fmla="*/ 60 w 268"/>
                <a:gd name="T33" fmla="*/ 25 h 317"/>
                <a:gd name="T34" fmla="*/ 66 w 268"/>
                <a:gd name="T35" fmla="*/ 23 h 317"/>
                <a:gd name="T36" fmla="*/ 109 w 268"/>
                <a:gd name="T37" fmla="*/ 19 h 317"/>
                <a:gd name="T38" fmla="*/ 152 w 268"/>
                <a:gd name="T39" fmla="*/ 16 h 317"/>
                <a:gd name="T40" fmla="*/ 158 w 268"/>
                <a:gd name="T41" fmla="*/ 7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17">
                  <a:moveTo>
                    <a:pt x="158" y="71"/>
                  </a:moveTo>
                  <a:cubicBezTo>
                    <a:pt x="160" y="88"/>
                    <a:pt x="163" y="109"/>
                    <a:pt x="179" y="116"/>
                  </a:cubicBezTo>
                  <a:cubicBezTo>
                    <a:pt x="188" y="120"/>
                    <a:pt x="199" y="119"/>
                    <a:pt x="209" y="121"/>
                  </a:cubicBezTo>
                  <a:cubicBezTo>
                    <a:pt x="227" y="124"/>
                    <a:pt x="242" y="138"/>
                    <a:pt x="251" y="154"/>
                  </a:cubicBezTo>
                  <a:cubicBezTo>
                    <a:pt x="259" y="171"/>
                    <a:pt x="262" y="190"/>
                    <a:pt x="264" y="209"/>
                  </a:cubicBezTo>
                  <a:cubicBezTo>
                    <a:pt x="267" y="232"/>
                    <a:pt x="268" y="257"/>
                    <a:pt x="255" y="277"/>
                  </a:cubicBezTo>
                  <a:cubicBezTo>
                    <a:pt x="245" y="293"/>
                    <a:pt x="227" y="302"/>
                    <a:pt x="208" y="307"/>
                  </a:cubicBezTo>
                  <a:cubicBezTo>
                    <a:pt x="171" y="317"/>
                    <a:pt x="131" y="310"/>
                    <a:pt x="100" y="287"/>
                  </a:cubicBezTo>
                  <a:cubicBezTo>
                    <a:pt x="85" y="276"/>
                    <a:pt x="72" y="262"/>
                    <a:pt x="60" y="248"/>
                  </a:cubicBezTo>
                  <a:cubicBezTo>
                    <a:pt x="33" y="217"/>
                    <a:pt x="7" y="183"/>
                    <a:pt x="1" y="143"/>
                  </a:cubicBezTo>
                  <a:cubicBezTo>
                    <a:pt x="0" y="138"/>
                    <a:pt x="1" y="132"/>
                    <a:pt x="4" y="130"/>
                  </a:cubicBezTo>
                  <a:cubicBezTo>
                    <a:pt x="7" y="128"/>
                    <a:pt x="10" y="128"/>
                    <a:pt x="13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45" y="128"/>
                    <a:pt x="52" y="128"/>
                    <a:pt x="56" y="124"/>
                  </a:cubicBezTo>
                  <a:cubicBezTo>
                    <a:pt x="61" y="119"/>
                    <a:pt x="60" y="113"/>
                    <a:pt x="60" y="107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8" y="30"/>
                    <a:pt x="59" y="27"/>
                    <a:pt x="60" y="25"/>
                  </a:cubicBezTo>
                  <a:cubicBezTo>
                    <a:pt x="62" y="24"/>
                    <a:pt x="64" y="23"/>
                    <a:pt x="66" y="23"/>
                  </a:cubicBezTo>
                  <a:cubicBezTo>
                    <a:pt x="80" y="20"/>
                    <a:pt x="95" y="23"/>
                    <a:pt x="109" y="19"/>
                  </a:cubicBezTo>
                  <a:cubicBezTo>
                    <a:pt x="122" y="15"/>
                    <a:pt x="142" y="0"/>
                    <a:pt x="152" y="16"/>
                  </a:cubicBezTo>
                  <a:cubicBezTo>
                    <a:pt x="160" y="29"/>
                    <a:pt x="157" y="56"/>
                    <a:pt x="158" y="71"/>
                  </a:cubicBezTo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8" name="Freeform 352">
              <a:extLst>
                <a:ext uri="{FF2B5EF4-FFF2-40B4-BE49-F238E27FC236}">
                  <a16:creationId xmlns:a16="http://schemas.microsoft.com/office/drawing/2014/main" id="{731953F3-830A-47BD-B6C2-17028517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174" y="2222501"/>
              <a:ext cx="468312" cy="534988"/>
            </a:xfrm>
            <a:custGeom>
              <a:avLst/>
              <a:gdLst>
                <a:gd name="T0" fmla="*/ 139 w 265"/>
                <a:gd name="T1" fmla="*/ 0 h 302"/>
                <a:gd name="T2" fmla="*/ 108 w 265"/>
                <a:gd name="T3" fmla="*/ 10 h 302"/>
                <a:gd name="T4" fmla="*/ 65 w 265"/>
                <a:gd name="T5" fmla="*/ 14 h 302"/>
                <a:gd name="T6" fmla="*/ 59 w 265"/>
                <a:gd name="T7" fmla="*/ 16 h 302"/>
                <a:gd name="T8" fmla="*/ 58 w 265"/>
                <a:gd name="T9" fmla="*/ 22 h 302"/>
                <a:gd name="T10" fmla="*/ 58 w 265"/>
                <a:gd name="T11" fmla="*/ 24 h 302"/>
                <a:gd name="T12" fmla="*/ 59 w 265"/>
                <a:gd name="T13" fmla="*/ 98 h 302"/>
                <a:gd name="T14" fmla="*/ 59 w 265"/>
                <a:gd name="T15" fmla="*/ 101 h 302"/>
                <a:gd name="T16" fmla="*/ 55 w 265"/>
                <a:gd name="T17" fmla="*/ 115 h 302"/>
                <a:gd name="T18" fmla="*/ 37 w 265"/>
                <a:gd name="T19" fmla="*/ 119 h 302"/>
                <a:gd name="T20" fmla="*/ 12 w 265"/>
                <a:gd name="T21" fmla="*/ 119 h 302"/>
                <a:gd name="T22" fmla="*/ 10 w 265"/>
                <a:gd name="T23" fmla="*/ 119 h 302"/>
                <a:gd name="T24" fmla="*/ 3 w 265"/>
                <a:gd name="T25" fmla="*/ 121 h 302"/>
                <a:gd name="T26" fmla="*/ 0 w 265"/>
                <a:gd name="T27" fmla="*/ 129 h 302"/>
                <a:gd name="T28" fmla="*/ 0 w 265"/>
                <a:gd name="T29" fmla="*/ 134 h 302"/>
                <a:gd name="T30" fmla="*/ 59 w 265"/>
                <a:gd name="T31" fmla="*/ 239 h 302"/>
                <a:gd name="T32" fmla="*/ 99 w 265"/>
                <a:gd name="T33" fmla="*/ 278 h 302"/>
                <a:gd name="T34" fmla="*/ 174 w 265"/>
                <a:gd name="T35" fmla="*/ 302 h 302"/>
                <a:gd name="T36" fmla="*/ 207 w 265"/>
                <a:gd name="T37" fmla="*/ 298 h 302"/>
                <a:gd name="T38" fmla="*/ 254 w 265"/>
                <a:gd name="T39" fmla="*/ 268 h 302"/>
                <a:gd name="T40" fmla="*/ 265 w 265"/>
                <a:gd name="T41" fmla="*/ 223 h 302"/>
                <a:gd name="T42" fmla="*/ 263 w 265"/>
                <a:gd name="T43" fmla="*/ 200 h 302"/>
                <a:gd name="T44" fmla="*/ 250 w 265"/>
                <a:gd name="T45" fmla="*/ 145 h 302"/>
                <a:gd name="T46" fmla="*/ 208 w 265"/>
                <a:gd name="T47" fmla="*/ 112 h 302"/>
                <a:gd name="T48" fmla="*/ 178 w 265"/>
                <a:gd name="T49" fmla="*/ 107 h 302"/>
                <a:gd name="T50" fmla="*/ 157 w 265"/>
                <a:gd name="T51" fmla="*/ 62 h 302"/>
                <a:gd name="T52" fmla="*/ 151 w 265"/>
                <a:gd name="T53" fmla="*/ 7 h 302"/>
                <a:gd name="T54" fmla="*/ 139 w 265"/>
                <a:gd name="T5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5" h="302">
                  <a:moveTo>
                    <a:pt x="139" y="0"/>
                  </a:moveTo>
                  <a:cubicBezTo>
                    <a:pt x="129" y="0"/>
                    <a:pt x="117" y="8"/>
                    <a:pt x="108" y="10"/>
                  </a:cubicBezTo>
                  <a:cubicBezTo>
                    <a:pt x="94" y="14"/>
                    <a:pt x="79" y="11"/>
                    <a:pt x="65" y="14"/>
                  </a:cubicBezTo>
                  <a:cubicBezTo>
                    <a:pt x="63" y="14"/>
                    <a:pt x="61" y="15"/>
                    <a:pt x="59" y="16"/>
                  </a:cubicBezTo>
                  <a:cubicBezTo>
                    <a:pt x="58" y="18"/>
                    <a:pt x="58" y="20"/>
                    <a:pt x="58" y="22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9"/>
                    <a:pt x="59" y="100"/>
                    <a:pt x="59" y="101"/>
                  </a:cubicBezTo>
                  <a:cubicBezTo>
                    <a:pt x="59" y="106"/>
                    <a:pt x="59" y="111"/>
                    <a:pt x="55" y="115"/>
                  </a:cubicBezTo>
                  <a:cubicBezTo>
                    <a:pt x="51" y="119"/>
                    <a:pt x="44" y="119"/>
                    <a:pt x="37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8" y="119"/>
                    <a:pt x="5" y="120"/>
                    <a:pt x="3" y="121"/>
                  </a:cubicBezTo>
                  <a:cubicBezTo>
                    <a:pt x="1" y="123"/>
                    <a:pt x="0" y="126"/>
                    <a:pt x="0" y="129"/>
                  </a:cubicBezTo>
                  <a:cubicBezTo>
                    <a:pt x="0" y="131"/>
                    <a:pt x="0" y="132"/>
                    <a:pt x="0" y="134"/>
                  </a:cubicBezTo>
                  <a:cubicBezTo>
                    <a:pt x="6" y="174"/>
                    <a:pt x="32" y="208"/>
                    <a:pt x="59" y="239"/>
                  </a:cubicBezTo>
                  <a:cubicBezTo>
                    <a:pt x="71" y="253"/>
                    <a:pt x="84" y="267"/>
                    <a:pt x="99" y="278"/>
                  </a:cubicBezTo>
                  <a:cubicBezTo>
                    <a:pt x="121" y="294"/>
                    <a:pt x="148" y="302"/>
                    <a:pt x="174" y="302"/>
                  </a:cubicBezTo>
                  <a:cubicBezTo>
                    <a:pt x="185" y="302"/>
                    <a:pt x="196" y="301"/>
                    <a:pt x="207" y="298"/>
                  </a:cubicBezTo>
                  <a:cubicBezTo>
                    <a:pt x="226" y="293"/>
                    <a:pt x="244" y="284"/>
                    <a:pt x="254" y="268"/>
                  </a:cubicBezTo>
                  <a:cubicBezTo>
                    <a:pt x="262" y="255"/>
                    <a:pt x="265" y="239"/>
                    <a:pt x="265" y="223"/>
                  </a:cubicBezTo>
                  <a:cubicBezTo>
                    <a:pt x="265" y="215"/>
                    <a:pt x="264" y="207"/>
                    <a:pt x="263" y="200"/>
                  </a:cubicBezTo>
                  <a:cubicBezTo>
                    <a:pt x="261" y="181"/>
                    <a:pt x="258" y="162"/>
                    <a:pt x="250" y="145"/>
                  </a:cubicBezTo>
                  <a:cubicBezTo>
                    <a:pt x="241" y="129"/>
                    <a:pt x="226" y="115"/>
                    <a:pt x="208" y="112"/>
                  </a:cubicBezTo>
                  <a:cubicBezTo>
                    <a:pt x="198" y="110"/>
                    <a:pt x="187" y="111"/>
                    <a:pt x="178" y="107"/>
                  </a:cubicBezTo>
                  <a:cubicBezTo>
                    <a:pt x="162" y="100"/>
                    <a:pt x="159" y="79"/>
                    <a:pt x="157" y="62"/>
                  </a:cubicBezTo>
                  <a:cubicBezTo>
                    <a:pt x="156" y="47"/>
                    <a:pt x="159" y="20"/>
                    <a:pt x="151" y="7"/>
                  </a:cubicBezTo>
                  <a:cubicBezTo>
                    <a:pt x="148" y="2"/>
                    <a:pt x="144" y="0"/>
                    <a:pt x="139" y="0"/>
                  </a:cubicBezTo>
                </a:path>
              </a:pathLst>
            </a:custGeom>
            <a:solidFill>
              <a:srgbClr val="E5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9" name="Oval 353">
              <a:extLst>
                <a:ext uri="{FF2B5EF4-FFF2-40B4-BE49-F238E27FC236}">
                  <a16:creationId xmlns:a16="http://schemas.microsoft.com/office/drawing/2014/main" id="{64CD13A2-F498-476A-8161-0E1438DCF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236" y="1978026"/>
              <a:ext cx="344487" cy="346075"/>
            </a:xfrm>
            <a:prstGeom prst="ellipse">
              <a:avLst/>
            </a:pr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0" name="Freeform 354">
              <a:extLst>
                <a:ext uri="{FF2B5EF4-FFF2-40B4-BE49-F238E27FC236}">
                  <a16:creationId xmlns:a16="http://schemas.microsoft.com/office/drawing/2014/main" id="{B9AA00DE-659B-4352-B564-23CB09919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624" y="2381251"/>
              <a:ext cx="655637" cy="1028700"/>
            </a:xfrm>
            <a:custGeom>
              <a:avLst/>
              <a:gdLst>
                <a:gd name="T0" fmla="*/ 244 w 370"/>
                <a:gd name="T1" fmla="*/ 141 h 582"/>
                <a:gd name="T2" fmla="*/ 285 w 370"/>
                <a:gd name="T3" fmla="*/ 124 h 582"/>
                <a:gd name="T4" fmla="*/ 288 w 370"/>
                <a:gd name="T5" fmla="*/ 92 h 582"/>
                <a:gd name="T6" fmla="*/ 283 w 370"/>
                <a:gd name="T7" fmla="*/ 32 h 582"/>
                <a:gd name="T8" fmla="*/ 328 w 370"/>
                <a:gd name="T9" fmla="*/ 36 h 582"/>
                <a:gd name="T10" fmla="*/ 354 w 370"/>
                <a:gd name="T11" fmla="*/ 89 h 582"/>
                <a:gd name="T12" fmla="*/ 353 w 370"/>
                <a:gd name="T13" fmla="*/ 203 h 582"/>
                <a:gd name="T14" fmla="*/ 353 w 370"/>
                <a:gd name="T15" fmla="*/ 299 h 582"/>
                <a:gd name="T16" fmla="*/ 338 w 370"/>
                <a:gd name="T17" fmla="*/ 336 h 582"/>
                <a:gd name="T18" fmla="*/ 330 w 370"/>
                <a:gd name="T19" fmla="*/ 387 h 582"/>
                <a:gd name="T20" fmla="*/ 333 w 370"/>
                <a:gd name="T21" fmla="*/ 441 h 582"/>
                <a:gd name="T22" fmla="*/ 355 w 370"/>
                <a:gd name="T23" fmla="*/ 481 h 582"/>
                <a:gd name="T24" fmla="*/ 352 w 370"/>
                <a:gd name="T25" fmla="*/ 551 h 582"/>
                <a:gd name="T26" fmla="*/ 287 w 370"/>
                <a:gd name="T27" fmla="*/ 563 h 582"/>
                <a:gd name="T28" fmla="*/ 221 w 370"/>
                <a:gd name="T29" fmla="*/ 547 h 582"/>
                <a:gd name="T30" fmla="*/ 105 w 370"/>
                <a:gd name="T31" fmla="*/ 580 h 582"/>
                <a:gd name="T32" fmla="*/ 88 w 370"/>
                <a:gd name="T33" fmla="*/ 581 h 582"/>
                <a:gd name="T34" fmla="*/ 75 w 370"/>
                <a:gd name="T35" fmla="*/ 574 h 582"/>
                <a:gd name="T36" fmla="*/ 54 w 370"/>
                <a:gd name="T37" fmla="*/ 558 h 582"/>
                <a:gd name="T38" fmla="*/ 43 w 370"/>
                <a:gd name="T39" fmla="*/ 547 h 582"/>
                <a:gd name="T40" fmla="*/ 42 w 370"/>
                <a:gd name="T41" fmla="*/ 532 h 582"/>
                <a:gd name="T42" fmla="*/ 76 w 370"/>
                <a:gd name="T43" fmla="*/ 333 h 582"/>
                <a:gd name="T44" fmla="*/ 61 w 370"/>
                <a:gd name="T45" fmla="*/ 282 h 582"/>
                <a:gd name="T46" fmla="*/ 11 w 370"/>
                <a:gd name="T47" fmla="*/ 64 h 582"/>
                <a:gd name="T48" fmla="*/ 29 w 370"/>
                <a:gd name="T49" fmla="*/ 18 h 582"/>
                <a:gd name="T50" fmla="*/ 75 w 370"/>
                <a:gd name="T51" fmla="*/ 7 h 582"/>
                <a:gd name="T52" fmla="*/ 101 w 370"/>
                <a:gd name="T53" fmla="*/ 48 h 582"/>
                <a:gd name="T54" fmla="*/ 159 w 370"/>
                <a:gd name="T55" fmla="*/ 123 h 582"/>
                <a:gd name="T56" fmla="*/ 197 w 370"/>
                <a:gd name="T57" fmla="*/ 142 h 582"/>
                <a:gd name="T58" fmla="*/ 244 w 370"/>
                <a:gd name="T59" fmla="*/ 141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0" h="582">
                  <a:moveTo>
                    <a:pt x="244" y="141"/>
                  </a:moveTo>
                  <a:cubicBezTo>
                    <a:pt x="259" y="142"/>
                    <a:pt x="277" y="137"/>
                    <a:pt x="285" y="124"/>
                  </a:cubicBezTo>
                  <a:cubicBezTo>
                    <a:pt x="290" y="114"/>
                    <a:pt x="289" y="103"/>
                    <a:pt x="288" y="9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98" y="30"/>
                    <a:pt x="314" y="29"/>
                    <a:pt x="328" y="36"/>
                  </a:cubicBezTo>
                  <a:cubicBezTo>
                    <a:pt x="345" y="47"/>
                    <a:pt x="352" y="69"/>
                    <a:pt x="354" y="89"/>
                  </a:cubicBezTo>
                  <a:cubicBezTo>
                    <a:pt x="357" y="127"/>
                    <a:pt x="351" y="165"/>
                    <a:pt x="353" y="203"/>
                  </a:cubicBezTo>
                  <a:cubicBezTo>
                    <a:pt x="355" y="235"/>
                    <a:pt x="363" y="269"/>
                    <a:pt x="353" y="299"/>
                  </a:cubicBezTo>
                  <a:cubicBezTo>
                    <a:pt x="349" y="312"/>
                    <a:pt x="342" y="324"/>
                    <a:pt x="338" y="336"/>
                  </a:cubicBezTo>
                  <a:cubicBezTo>
                    <a:pt x="333" y="352"/>
                    <a:pt x="331" y="370"/>
                    <a:pt x="330" y="387"/>
                  </a:cubicBezTo>
                  <a:cubicBezTo>
                    <a:pt x="329" y="405"/>
                    <a:pt x="327" y="424"/>
                    <a:pt x="333" y="441"/>
                  </a:cubicBezTo>
                  <a:cubicBezTo>
                    <a:pt x="338" y="455"/>
                    <a:pt x="348" y="467"/>
                    <a:pt x="355" y="481"/>
                  </a:cubicBezTo>
                  <a:cubicBezTo>
                    <a:pt x="367" y="503"/>
                    <a:pt x="370" y="533"/>
                    <a:pt x="352" y="551"/>
                  </a:cubicBezTo>
                  <a:cubicBezTo>
                    <a:pt x="336" y="568"/>
                    <a:pt x="310" y="569"/>
                    <a:pt x="287" y="563"/>
                  </a:cubicBezTo>
                  <a:cubicBezTo>
                    <a:pt x="265" y="558"/>
                    <a:pt x="243" y="548"/>
                    <a:pt x="221" y="547"/>
                  </a:cubicBezTo>
                  <a:cubicBezTo>
                    <a:pt x="180" y="545"/>
                    <a:pt x="144" y="572"/>
                    <a:pt x="105" y="580"/>
                  </a:cubicBezTo>
                  <a:cubicBezTo>
                    <a:pt x="99" y="582"/>
                    <a:pt x="94" y="582"/>
                    <a:pt x="88" y="581"/>
                  </a:cubicBezTo>
                  <a:cubicBezTo>
                    <a:pt x="84" y="579"/>
                    <a:pt x="79" y="577"/>
                    <a:pt x="75" y="574"/>
                  </a:cubicBezTo>
                  <a:cubicBezTo>
                    <a:pt x="54" y="558"/>
                    <a:pt x="54" y="558"/>
                    <a:pt x="54" y="558"/>
                  </a:cubicBezTo>
                  <a:cubicBezTo>
                    <a:pt x="49" y="555"/>
                    <a:pt x="46" y="552"/>
                    <a:pt x="43" y="547"/>
                  </a:cubicBezTo>
                  <a:cubicBezTo>
                    <a:pt x="41" y="543"/>
                    <a:pt x="41" y="537"/>
                    <a:pt x="42" y="532"/>
                  </a:cubicBezTo>
                  <a:cubicBezTo>
                    <a:pt x="49" y="465"/>
                    <a:pt x="87" y="400"/>
                    <a:pt x="76" y="333"/>
                  </a:cubicBezTo>
                  <a:cubicBezTo>
                    <a:pt x="73" y="315"/>
                    <a:pt x="68" y="298"/>
                    <a:pt x="61" y="282"/>
                  </a:cubicBezTo>
                  <a:cubicBezTo>
                    <a:pt x="33" y="211"/>
                    <a:pt x="0" y="138"/>
                    <a:pt x="11" y="64"/>
                  </a:cubicBezTo>
                  <a:cubicBezTo>
                    <a:pt x="13" y="47"/>
                    <a:pt x="18" y="30"/>
                    <a:pt x="29" y="18"/>
                  </a:cubicBezTo>
                  <a:cubicBezTo>
                    <a:pt x="41" y="6"/>
                    <a:pt x="60" y="0"/>
                    <a:pt x="75" y="7"/>
                  </a:cubicBezTo>
                  <a:cubicBezTo>
                    <a:pt x="90" y="15"/>
                    <a:pt x="95" y="33"/>
                    <a:pt x="101" y="48"/>
                  </a:cubicBezTo>
                  <a:cubicBezTo>
                    <a:pt x="114" y="77"/>
                    <a:pt x="134" y="103"/>
                    <a:pt x="159" y="123"/>
                  </a:cubicBezTo>
                  <a:cubicBezTo>
                    <a:pt x="170" y="131"/>
                    <a:pt x="183" y="141"/>
                    <a:pt x="197" y="142"/>
                  </a:cubicBezTo>
                  <a:cubicBezTo>
                    <a:pt x="212" y="142"/>
                    <a:pt x="228" y="141"/>
                    <a:pt x="244" y="141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1" name="Freeform 355">
              <a:extLst>
                <a:ext uri="{FF2B5EF4-FFF2-40B4-BE49-F238E27FC236}">
                  <a16:creationId xmlns:a16="http://schemas.microsoft.com/office/drawing/2014/main" id="{054E5150-D9AA-4510-8968-A60966FE2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586" y="2874963"/>
              <a:ext cx="160337" cy="849313"/>
            </a:xfrm>
            <a:custGeom>
              <a:avLst/>
              <a:gdLst>
                <a:gd name="T0" fmla="*/ 53 w 91"/>
                <a:gd name="T1" fmla="*/ 14 h 480"/>
                <a:gd name="T2" fmla="*/ 84 w 91"/>
                <a:gd name="T3" fmla="*/ 113 h 480"/>
                <a:gd name="T4" fmla="*/ 84 w 91"/>
                <a:gd name="T5" fmla="*/ 403 h 480"/>
                <a:gd name="T6" fmla="*/ 77 w 91"/>
                <a:gd name="T7" fmla="*/ 445 h 480"/>
                <a:gd name="T8" fmla="*/ 49 w 91"/>
                <a:gd name="T9" fmla="*/ 476 h 480"/>
                <a:gd name="T10" fmla="*/ 25 w 91"/>
                <a:gd name="T11" fmla="*/ 471 h 480"/>
                <a:gd name="T12" fmla="*/ 31 w 91"/>
                <a:gd name="T13" fmla="*/ 447 h 480"/>
                <a:gd name="T14" fmla="*/ 39 w 91"/>
                <a:gd name="T15" fmla="*/ 391 h 480"/>
                <a:gd name="T16" fmla="*/ 31 w 91"/>
                <a:gd name="T17" fmla="*/ 407 h 480"/>
                <a:gd name="T18" fmla="*/ 24 w 91"/>
                <a:gd name="T19" fmla="*/ 439 h 480"/>
                <a:gd name="T20" fmla="*/ 8 w 91"/>
                <a:gd name="T21" fmla="*/ 415 h 480"/>
                <a:gd name="T22" fmla="*/ 9 w 91"/>
                <a:gd name="T23" fmla="*/ 358 h 480"/>
                <a:gd name="T24" fmla="*/ 24 w 91"/>
                <a:gd name="T25" fmla="*/ 332 h 480"/>
                <a:gd name="T26" fmla="*/ 32 w 91"/>
                <a:gd name="T27" fmla="*/ 256 h 480"/>
                <a:gd name="T28" fmla="*/ 3 w 91"/>
                <a:gd name="T29" fmla="*/ 0 h 480"/>
                <a:gd name="T30" fmla="*/ 53 w 91"/>
                <a:gd name="T31" fmla="*/ 1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" h="480">
                  <a:moveTo>
                    <a:pt x="53" y="14"/>
                  </a:moveTo>
                  <a:cubicBezTo>
                    <a:pt x="76" y="40"/>
                    <a:pt x="81" y="78"/>
                    <a:pt x="84" y="113"/>
                  </a:cubicBezTo>
                  <a:cubicBezTo>
                    <a:pt x="91" y="209"/>
                    <a:pt x="91" y="306"/>
                    <a:pt x="84" y="403"/>
                  </a:cubicBezTo>
                  <a:cubicBezTo>
                    <a:pt x="84" y="417"/>
                    <a:pt x="82" y="432"/>
                    <a:pt x="77" y="445"/>
                  </a:cubicBezTo>
                  <a:cubicBezTo>
                    <a:pt x="72" y="459"/>
                    <a:pt x="63" y="471"/>
                    <a:pt x="49" y="476"/>
                  </a:cubicBezTo>
                  <a:cubicBezTo>
                    <a:pt x="41" y="480"/>
                    <a:pt x="29" y="479"/>
                    <a:pt x="25" y="471"/>
                  </a:cubicBezTo>
                  <a:cubicBezTo>
                    <a:pt x="22" y="463"/>
                    <a:pt x="27" y="455"/>
                    <a:pt x="31" y="447"/>
                  </a:cubicBezTo>
                  <a:cubicBezTo>
                    <a:pt x="40" y="430"/>
                    <a:pt x="43" y="410"/>
                    <a:pt x="39" y="391"/>
                  </a:cubicBezTo>
                  <a:cubicBezTo>
                    <a:pt x="35" y="395"/>
                    <a:pt x="33" y="401"/>
                    <a:pt x="31" y="407"/>
                  </a:cubicBezTo>
                  <a:cubicBezTo>
                    <a:pt x="24" y="439"/>
                    <a:pt x="24" y="439"/>
                    <a:pt x="24" y="439"/>
                  </a:cubicBezTo>
                  <a:cubicBezTo>
                    <a:pt x="13" y="438"/>
                    <a:pt x="9" y="425"/>
                    <a:pt x="8" y="415"/>
                  </a:cubicBezTo>
                  <a:cubicBezTo>
                    <a:pt x="5" y="396"/>
                    <a:pt x="2" y="376"/>
                    <a:pt x="9" y="358"/>
                  </a:cubicBezTo>
                  <a:cubicBezTo>
                    <a:pt x="13" y="349"/>
                    <a:pt x="20" y="341"/>
                    <a:pt x="24" y="332"/>
                  </a:cubicBezTo>
                  <a:cubicBezTo>
                    <a:pt x="34" y="308"/>
                    <a:pt x="38" y="281"/>
                    <a:pt x="32" y="256"/>
                  </a:cubicBezTo>
                  <a:cubicBezTo>
                    <a:pt x="10" y="173"/>
                    <a:pt x="0" y="86"/>
                    <a:pt x="3" y="0"/>
                  </a:cubicBezTo>
                  <a:cubicBezTo>
                    <a:pt x="18" y="8"/>
                    <a:pt x="35" y="13"/>
                    <a:pt x="53" y="14"/>
                  </a:cubicBezTo>
                  <a:close/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2" name="Freeform 356">
              <a:extLst>
                <a:ext uri="{FF2B5EF4-FFF2-40B4-BE49-F238E27FC236}">
                  <a16:creationId xmlns:a16="http://schemas.microsoft.com/office/drawing/2014/main" id="{84AC74FA-C51B-4B75-8723-DF1C401E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99" y="2468563"/>
              <a:ext cx="158750" cy="495300"/>
            </a:xfrm>
            <a:custGeom>
              <a:avLst/>
              <a:gdLst>
                <a:gd name="T0" fmla="*/ 90 w 90"/>
                <a:gd name="T1" fmla="*/ 269 h 280"/>
                <a:gd name="T2" fmla="*/ 4 w 90"/>
                <a:gd name="T3" fmla="*/ 280 h 280"/>
                <a:gd name="T4" fmla="*/ 4 w 90"/>
                <a:gd name="T5" fmla="*/ 224 h 280"/>
                <a:gd name="T6" fmla="*/ 16 w 90"/>
                <a:gd name="T7" fmla="*/ 96 h 280"/>
                <a:gd name="T8" fmla="*/ 34 w 90"/>
                <a:gd name="T9" fmla="*/ 15 h 280"/>
                <a:gd name="T10" fmla="*/ 51 w 90"/>
                <a:gd name="T11" fmla="*/ 80 h 280"/>
                <a:gd name="T12" fmla="*/ 59 w 90"/>
                <a:gd name="T13" fmla="*/ 117 h 280"/>
                <a:gd name="T14" fmla="*/ 71 w 90"/>
                <a:gd name="T15" fmla="*/ 195 h 280"/>
                <a:gd name="T16" fmla="*/ 90 w 90"/>
                <a:gd name="T17" fmla="*/ 26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80">
                  <a:moveTo>
                    <a:pt x="90" y="269"/>
                  </a:moveTo>
                  <a:cubicBezTo>
                    <a:pt x="61" y="269"/>
                    <a:pt x="32" y="273"/>
                    <a:pt x="4" y="280"/>
                  </a:cubicBezTo>
                  <a:cubicBezTo>
                    <a:pt x="0" y="262"/>
                    <a:pt x="2" y="243"/>
                    <a:pt x="4" y="224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7" y="87"/>
                    <a:pt x="15" y="0"/>
                    <a:pt x="34" y="15"/>
                  </a:cubicBezTo>
                  <a:cubicBezTo>
                    <a:pt x="41" y="21"/>
                    <a:pt x="49" y="72"/>
                    <a:pt x="51" y="80"/>
                  </a:cubicBezTo>
                  <a:cubicBezTo>
                    <a:pt x="54" y="92"/>
                    <a:pt x="57" y="105"/>
                    <a:pt x="59" y="117"/>
                  </a:cubicBezTo>
                  <a:cubicBezTo>
                    <a:pt x="64" y="143"/>
                    <a:pt x="67" y="169"/>
                    <a:pt x="71" y="195"/>
                  </a:cubicBezTo>
                  <a:cubicBezTo>
                    <a:pt x="72" y="202"/>
                    <a:pt x="83" y="269"/>
                    <a:pt x="90" y="269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3" name="Freeform 357">
              <a:extLst>
                <a:ext uri="{FF2B5EF4-FFF2-40B4-BE49-F238E27FC236}">
                  <a16:creationId xmlns:a16="http://schemas.microsoft.com/office/drawing/2014/main" id="{4241FD30-A519-4A93-A6F2-9FD97812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024" y="1862138"/>
              <a:ext cx="417512" cy="736600"/>
            </a:xfrm>
            <a:custGeom>
              <a:avLst/>
              <a:gdLst>
                <a:gd name="T0" fmla="*/ 234 w 236"/>
                <a:gd name="T1" fmla="*/ 40 h 416"/>
                <a:gd name="T2" fmla="*/ 232 w 236"/>
                <a:gd name="T3" fmla="*/ 31 h 416"/>
                <a:gd name="T4" fmla="*/ 222 w 236"/>
                <a:gd name="T5" fmla="*/ 26 h 416"/>
                <a:gd name="T6" fmla="*/ 180 w 236"/>
                <a:gd name="T7" fmla="*/ 23 h 416"/>
                <a:gd name="T8" fmla="*/ 161 w 236"/>
                <a:gd name="T9" fmla="*/ 9 h 416"/>
                <a:gd name="T10" fmla="*/ 111 w 236"/>
                <a:gd name="T11" fmla="*/ 21 h 416"/>
                <a:gd name="T12" fmla="*/ 65 w 236"/>
                <a:gd name="T13" fmla="*/ 92 h 416"/>
                <a:gd name="T14" fmla="*/ 38 w 236"/>
                <a:gd name="T15" fmla="*/ 152 h 416"/>
                <a:gd name="T16" fmla="*/ 16 w 236"/>
                <a:gd name="T17" fmla="*/ 168 h 416"/>
                <a:gd name="T18" fmla="*/ 10 w 236"/>
                <a:gd name="T19" fmla="*/ 188 h 416"/>
                <a:gd name="T20" fmla="*/ 11 w 236"/>
                <a:gd name="T21" fmla="*/ 237 h 416"/>
                <a:gd name="T22" fmla="*/ 24 w 236"/>
                <a:gd name="T23" fmla="*/ 271 h 416"/>
                <a:gd name="T24" fmla="*/ 0 w 236"/>
                <a:gd name="T25" fmla="*/ 366 h 416"/>
                <a:gd name="T26" fmla="*/ 21 w 236"/>
                <a:gd name="T27" fmla="*/ 369 h 416"/>
                <a:gd name="T28" fmla="*/ 18 w 236"/>
                <a:gd name="T29" fmla="*/ 379 h 416"/>
                <a:gd name="T30" fmla="*/ 83 w 236"/>
                <a:gd name="T31" fmla="*/ 361 h 416"/>
                <a:gd name="T32" fmla="*/ 122 w 236"/>
                <a:gd name="T33" fmla="*/ 394 h 416"/>
                <a:gd name="T34" fmla="*/ 185 w 236"/>
                <a:gd name="T35" fmla="*/ 407 h 416"/>
                <a:gd name="T36" fmla="*/ 209 w 236"/>
                <a:gd name="T37" fmla="*/ 351 h 416"/>
                <a:gd name="T38" fmla="*/ 158 w 236"/>
                <a:gd name="T39" fmla="*/ 295 h 416"/>
                <a:gd name="T40" fmla="*/ 154 w 236"/>
                <a:gd name="T41" fmla="*/ 236 h 416"/>
                <a:gd name="T42" fmla="*/ 140 w 236"/>
                <a:gd name="T43" fmla="*/ 187 h 416"/>
                <a:gd name="T44" fmla="*/ 144 w 236"/>
                <a:gd name="T45" fmla="*/ 138 h 416"/>
                <a:gd name="T46" fmla="*/ 189 w 236"/>
                <a:gd name="T47" fmla="*/ 111 h 416"/>
                <a:gd name="T48" fmla="*/ 234 w 236"/>
                <a:gd name="T49" fmla="*/ 4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6" h="416">
                  <a:moveTo>
                    <a:pt x="234" y="40"/>
                  </a:moveTo>
                  <a:cubicBezTo>
                    <a:pt x="234" y="37"/>
                    <a:pt x="234" y="34"/>
                    <a:pt x="232" y="31"/>
                  </a:cubicBezTo>
                  <a:cubicBezTo>
                    <a:pt x="230" y="28"/>
                    <a:pt x="226" y="26"/>
                    <a:pt x="222" y="26"/>
                  </a:cubicBezTo>
                  <a:cubicBezTo>
                    <a:pt x="208" y="24"/>
                    <a:pt x="192" y="29"/>
                    <a:pt x="180" y="23"/>
                  </a:cubicBezTo>
                  <a:cubicBezTo>
                    <a:pt x="173" y="19"/>
                    <a:pt x="168" y="13"/>
                    <a:pt x="161" y="9"/>
                  </a:cubicBezTo>
                  <a:cubicBezTo>
                    <a:pt x="145" y="0"/>
                    <a:pt x="125" y="9"/>
                    <a:pt x="111" y="21"/>
                  </a:cubicBezTo>
                  <a:cubicBezTo>
                    <a:pt x="89" y="39"/>
                    <a:pt x="73" y="64"/>
                    <a:pt x="65" y="92"/>
                  </a:cubicBezTo>
                  <a:cubicBezTo>
                    <a:pt x="58" y="113"/>
                    <a:pt x="56" y="138"/>
                    <a:pt x="38" y="152"/>
                  </a:cubicBezTo>
                  <a:cubicBezTo>
                    <a:pt x="31" y="158"/>
                    <a:pt x="21" y="161"/>
                    <a:pt x="16" y="168"/>
                  </a:cubicBezTo>
                  <a:cubicBezTo>
                    <a:pt x="12" y="174"/>
                    <a:pt x="10" y="181"/>
                    <a:pt x="10" y="188"/>
                  </a:cubicBezTo>
                  <a:cubicBezTo>
                    <a:pt x="8" y="204"/>
                    <a:pt x="7" y="221"/>
                    <a:pt x="11" y="237"/>
                  </a:cubicBezTo>
                  <a:cubicBezTo>
                    <a:pt x="14" y="249"/>
                    <a:pt x="20" y="260"/>
                    <a:pt x="24" y="271"/>
                  </a:cubicBezTo>
                  <a:cubicBezTo>
                    <a:pt x="35" y="305"/>
                    <a:pt x="26" y="342"/>
                    <a:pt x="0" y="366"/>
                  </a:cubicBezTo>
                  <a:cubicBezTo>
                    <a:pt x="6" y="370"/>
                    <a:pt x="14" y="371"/>
                    <a:pt x="21" y="369"/>
                  </a:cubicBezTo>
                  <a:cubicBezTo>
                    <a:pt x="21" y="373"/>
                    <a:pt x="20" y="376"/>
                    <a:pt x="18" y="379"/>
                  </a:cubicBezTo>
                  <a:cubicBezTo>
                    <a:pt x="41" y="378"/>
                    <a:pt x="61" y="356"/>
                    <a:pt x="83" y="361"/>
                  </a:cubicBezTo>
                  <a:cubicBezTo>
                    <a:pt x="100" y="365"/>
                    <a:pt x="110" y="382"/>
                    <a:pt x="122" y="394"/>
                  </a:cubicBezTo>
                  <a:cubicBezTo>
                    <a:pt x="139" y="410"/>
                    <a:pt x="164" y="416"/>
                    <a:pt x="185" y="407"/>
                  </a:cubicBezTo>
                  <a:cubicBezTo>
                    <a:pt x="205" y="398"/>
                    <a:pt x="218" y="372"/>
                    <a:pt x="209" y="351"/>
                  </a:cubicBezTo>
                  <a:cubicBezTo>
                    <a:pt x="199" y="328"/>
                    <a:pt x="168" y="318"/>
                    <a:pt x="158" y="295"/>
                  </a:cubicBezTo>
                  <a:cubicBezTo>
                    <a:pt x="150" y="277"/>
                    <a:pt x="156" y="256"/>
                    <a:pt x="154" y="236"/>
                  </a:cubicBezTo>
                  <a:cubicBezTo>
                    <a:pt x="152" y="219"/>
                    <a:pt x="145" y="204"/>
                    <a:pt x="140" y="187"/>
                  </a:cubicBezTo>
                  <a:cubicBezTo>
                    <a:pt x="136" y="171"/>
                    <a:pt x="134" y="152"/>
                    <a:pt x="144" y="138"/>
                  </a:cubicBezTo>
                  <a:cubicBezTo>
                    <a:pt x="153" y="123"/>
                    <a:pt x="172" y="117"/>
                    <a:pt x="189" y="111"/>
                  </a:cubicBezTo>
                  <a:cubicBezTo>
                    <a:pt x="228" y="99"/>
                    <a:pt x="236" y="79"/>
                    <a:pt x="234" y="40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4" name="Freeform 358">
              <a:extLst>
                <a:ext uri="{FF2B5EF4-FFF2-40B4-BE49-F238E27FC236}">
                  <a16:creationId xmlns:a16="http://schemas.microsoft.com/office/drawing/2014/main" id="{08EF9ECA-F19E-4E7A-99C6-6BA4EA0A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336" y="2278063"/>
              <a:ext cx="284162" cy="587375"/>
            </a:xfrm>
            <a:custGeom>
              <a:avLst/>
              <a:gdLst>
                <a:gd name="T0" fmla="*/ 89 w 161"/>
                <a:gd name="T1" fmla="*/ 155 h 332"/>
                <a:gd name="T2" fmla="*/ 90 w 161"/>
                <a:gd name="T3" fmla="*/ 114 h 332"/>
                <a:gd name="T4" fmla="*/ 30 w 161"/>
                <a:gd name="T5" fmla="*/ 67 h 332"/>
                <a:gd name="T6" fmla="*/ 4 w 161"/>
                <a:gd name="T7" fmla="*/ 31 h 332"/>
                <a:gd name="T8" fmla="*/ 9 w 161"/>
                <a:gd name="T9" fmla="*/ 3 h 332"/>
                <a:gd name="T10" fmla="*/ 20 w 161"/>
                <a:gd name="T11" fmla="*/ 1 h 332"/>
                <a:gd name="T12" fmla="*/ 107 w 161"/>
                <a:gd name="T13" fmla="*/ 40 h 332"/>
                <a:gd name="T14" fmla="*/ 142 w 161"/>
                <a:gd name="T15" fmla="*/ 83 h 332"/>
                <a:gd name="T16" fmla="*/ 150 w 161"/>
                <a:gd name="T17" fmla="*/ 121 h 332"/>
                <a:gd name="T18" fmla="*/ 155 w 161"/>
                <a:gd name="T19" fmla="*/ 165 h 332"/>
                <a:gd name="T20" fmla="*/ 161 w 161"/>
                <a:gd name="T21" fmla="*/ 240 h 332"/>
                <a:gd name="T22" fmla="*/ 158 w 161"/>
                <a:gd name="T23" fmla="*/ 284 h 332"/>
                <a:gd name="T24" fmla="*/ 149 w 161"/>
                <a:gd name="T25" fmla="*/ 313 h 332"/>
                <a:gd name="T26" fmla="*/ 97 w 161"/>
                <a:gd name="T27" fmla="*/ 332 h 332"/>
                <a:gd name="T28" fmla="*/ 76 w 161"/>
                <a:gd name="T29" fmla="*/ 331 h 332"/>
                <a:gd name="T30" fmla="*/ 44 w 161"/>
                <a:gd name="T31" fmla="*/ 252 h 332"/>
                <a:gd name="T32" fmla="*/ 75 w 161"/>
                <a:gd name="T33" fmla="*/ 224 h 332"/>
                <a:gd name="T34" fmla="*/ 89 w 161"/>
                <a:gd name="T35" fmla="*/ 15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1" h="332">
                  <a:moveTo>
                    <a:pt x="89" y="155"/>
                  </a:moveTo>
                  <a:cubicBezTo>
                    <a:pt x="92" y="141"/>
                    <a:pt x="95" y="127"/>
                    <a:pt x="90" y="114"/>
                  </a:cubicBezTo>
                  <a:cubicBezTo>
                    <a:pt x="81" y="90"/>
                    <a:pt x="51" y="82"/>
                    <a:pt x="30" y="67"/>
                  </a:cubicBezTo>
                  <a:cubicBezTo>
                    <a:pt x="18" y="57"/>
                    <a:pt x="9" y="45"/>
                    <a:pt x="4" y="31"/>
                  </a:cubicBezTo>
                  <a:cubicBezTo>
                    <a:pt x="0" y="21"/>
                    <a:pt x="0" y="8"/>
                    <a:pt x="9" y="3"/>
                  </a:cubicBezTo>
                  <a:cubicBezTo>
                    <a:pt x="12" y="1"/>
                    <a:pt x="16" y="0"/>
                    <a:pt x="20" y="1"/>
                  </a:cubicBezTo>
                  <a:cubicBezTo>
                    <a:pt x="52" y="2"/>
                    <a:pt x="82" y="19"/>
                    <a:pt x="107" y="40"/>
                  </a:cubicBezTo>
                  <a:cubicBezTo>
                    <a:pt x="121" y="52"/>
                    <a:pt x="135" y="65"/>
                    <a:pt x="142" y="83"/>
                  </a:cubicBezTo>
                  <a:cubicBezTo>
                    <a:pt x="146" y="95"/>
                    <a:pt x="149" y="108"/>
                    <a:pt x="150" y="121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8" y="190"/>
                    <a:pt x="160" y="215"/>
                    <a:pt x="161" y="240"/>
                  </a:cubicBezTo>
                  <a:cubicBezTo>
                    <a:pt x="161" y="255"/>
                    <a:pt x="160" y="269"/>
                    <a:pt x="158" y="284"/>
                  </a:cubicBezTo>
                  <a:cubicBezTo>
                    <a:pt x="157" y="294"/>
                    <a:pt x="155" y="304"/>
                    <a:pt x="149" y="313"/>
                  </a:cubicBezTo>
                  <a:cubicBezTo>
                    <a:pt x="138" y="328"/>
                    <a:pt x="116" y="332"/>
                    <a:pt x="97" y="332"/>
                  </a:cubicBezTo>
                  <a:cubicBezTo>
                    <a:pt x="90" y="332"/>
                    <a:pt x="83" y="332"/>
                    <a:pt x="76" y="331"/>
                  </a:cubicBezTo>
                  <a:cubicBezTo>
                    <a:pt x="44" y="324"/>
                    <a:pt x="20" y="279"/>
                    <a:pt x="44" y="252"/>
                  </a:cubicBezTo>
                  <a:cubicBezTo>
                    <a:pt x="54" y="240"/>
                    <a:pt x="69" y="240"/>
                    <a:pt x="75" y="224"/>
                  </a:cubicBezTo>
                  <a:cubicBezTo>
                    <a:pt x="83" y="203"/>
                    <a:pt x="85" y="177"/>
                    <a:pt x="89" y="155"/>
                  </a:cubicBezTo>
                  <a:close/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5" name="Freeform 359">
              <a:extLst>
                <a:ext uri="{FF2B5EF4-FFF2-40B4-BE49-F238E27FC236}">
                  <a16:creationId xmlns:a16="http://schemas.microsoft.com/office/drawing/2014/main" id="{2764BF4A-6227-449F-8639-94B326F5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449" y="2403476"/>
              <a:ext cx="277812" cy="460375"/>
            </a:xfrm>
            <a:custGeom>
              <a:avLst/>
              <a:gdLst>
                <a:gd name="T0" fmla="*/ 128 w 157"/>
                <a:gd name="T1" fmla="*/ 92 h 260"/>
                <a:gd name="T2" fmla="*/ 154 w 157"/>
                <a:gd name="T3" fmla="*/ 132 h 260"/>
                <a:gd name="T4" fmla="*/ 157 w 157"/>
                <a:gd name="T5" fmla="*/ 139 h 260"/>
                <a:gd name="T6" fmla="*/ 150 w 157"/>
                <a:gd name="T7" fmla="*/ 154 h 260"/>
                <a:gd name="T8" fmla="*/ 141 w 157"/>
                <a:gd name="T9" fmla="*/ 260 h 260"/>
                <a:gd name="T10" fmla="*/ 9 w 157"/>
                <a:gd name="T11" fmla="*/ 104 h 260"/>
                <a:gd name="T12" fmla="*/ 19 w 157"/>
                <a:gd name="T13" fmla="*/ 34 h 260"/>
                <a:gd name="T14" fmla="*/ 128 w 157"/>
                <a:gd name="T15" fmla="*/ 9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260">
                  <a:moveTo>
                    <a:pt x="128" y="92"/>
                  </a:moveTo>
                  <a:cubicBezTo>
                    <a:pt x="154" y="132"/>
                    <a:pt x="154" y="132"/>
                    <a:pt x="154" y="132"/>
                  </a:cubicBezTo>
                  <a:cubicBezTo>
                    <a:pt x="155" y="135"/>
                    <a:pt x="156" y="137"/>
                    <a:pt x="157" y="139"/>
                  </a:cubicBezTo>
                  <a:cubicBezTo>
                    <a:pt x="157" y="145"/>
                    <a:pt x="154" y="150"/>
                    <a:pt x="150" y="154"/>
                  </a:cubicBezTo>
                  <a:cubicBezTo>
                    <a:pt x="129" y="183"/>
                    <a:pt x="134" y="224"/>
                    <a:pt x="141" y="260"/>
                  </a:cubicBezTo>
                  <a:cubicBezTo>
                    <a:pt x="70" y="238"/>
                    <a:pt x="19" y="177"/>
                    <a:pt x="9" y="104"/>
                  </a:cubicBezTo>
                  <a:cubicBezTo>
                    <a:pt x="5" y="83"/>
                    <a:pt x="0" y="47"/>
                    <a:pt x="19" y="34"/>
                  </a:cubicBezTo>
                  <a:cubicBezTo>
                    <a:pt x="65" y="0"/>
                    <a:pt x="107" y="56"/>
                    <a:pt x="128" y="92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6" name="Freeform 360">
              <a:extLst>
                <a:ext uri="{FF2B5EF4-FFF2-40B4-BE49-F238E27FC236}">
                  <a16:creationId xmlns:a16="http://schemas.microsoft.com/office/drawing/2014/main" id="{32A15A8B-3743-4C18-829B-659340661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986" y="2268538"/>
              <a:ext cx="182562" cy="207963"/>
            </a:xfrm>
            <a:custGeom>
              <a:avLst/>
              <a:gdLst>
                <a:gd name="T0" fmla="*/ 51 w 103"/>
                <a:gd name="T1" fmla="*/ 86 h 117"/>
                <a:gd name="T2" fmla="*/ 21 w 103"/>
                <a:gd name="T3" fmla="*/ 81 h 117"/>
                <a:gd name="T4" fmla="*/ 0 w 103"/>
                <a:gd name="T5" fmla="*/ 36 h 117"/>
                <a:gd name="T6" fmla="*/ 0 w 103"/>
                <a:gd name="T7" fmla="*/ 31 h 117"/>
                <a:gd name="T8" fmla="*/ 18 w 103"/>
                <a:gd name="T9" fmla="*/ 15 h 117"/>
                <a:gd name="T10" fmla="*/ 37 w 103"/>
                <a:gd name="T11" fmla="*/ 6 h 117"/>
                <a:gd name="T12" fmla="*/ 55 w 103"/>
                <a:gd name="T13" fmla="*/ 0 h 117"/>
                <a:gd name="T14" fmla="*/ 59 w 103"/>
                <a:gd name="T15" fmla="*/ 14 h 117"/>
                <a:gd name="T16" fmla="*/ 62 w 103"/>
                <a:gd name="T17" fmla="*/ 50 h 117"/>
                <a:gd name="T18" fmla="*/ 77 w 103"/>
                <a:gd name="T19" fmla="*/ 79 h 117"/>
                <a:gd name="T20" fmla="*/ 103 w 103"/>
                <a:gd name="T21" fmla="*/ 117 h 117"/>
                <a:gd name="T22" fmla="*/ 89 w 103"/>
                <a:gd name="T23" fmla="*/ 113 h 117"/>
                <a:gd name="T24" fmla="*/ 51 w 103"/>
                <a:gd name="T25" fmla="*/ 8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17">
                  <a:moveTo>
                    <a:pt x="51" y="86"/>
                  </a:moveTo>
                  <a:cubicBezTo>
                    <a:pt x="41" y="84"/>
                    <a:pt x="30" y="86"/>
                    <a:pt x="21" y="81"/>
                  </a:cubicBezTo>
                  <a:cubicBezTo>
                    <a:pt x="5" y="74"/>
                    <a:pt x="2" y="53"/>
                    <a:pt x="0" y="36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5"/>
                    <a:pt x="12" y="19"/>
                    <a:pt x="18" y="15"/>
                  </a:cubicBezTo>
                  <a:cubicBezTo>
                    <a:pt x="24" y="11"/>
                    <a:pt x="31" y="8"/>
                    <a:pt x="37" y="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5"/>
                    <a:pt x="58" y="10"/>
                    <a:pt x="59" y="14"/>
                  </a:cubicBezTo>
                  <a:cubicBezTo>
                    <a:pt x="61" y="26"/>
                    <a:pt x="59" y="38"/>
                    <a:pt x="62" y="50"/>
                  </a:cubicBezTo>
                  <a:cubicBezTo>
                    <a:pt x="66" y="60"/>
                    <a:pt x="71" y="70"/>
                    <a:pt x="77" y="79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99" y="115"/>
                    <a:pt x="94" y="114"/>
                    <a:pt x="89" y="113"/>
                  </a:cubicBezTo>
                  <a:cubicBezTo>
                    <a:pt x="80" y="99"/>
                    <a:pt x="67" y="88"/>
                    <a:pt x="51" y="86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2DA82BC7-89D5-486E-9C64-0E9ABB24D3EF}"/>
              </a:ext>
            </a:extLst>
          </p:cNvPr>
          <p:cNvGrpSpPr/>
          <p:nvPr/>
        </p:nvGrpSpPr>
        <p:grpSpPr>
          <a:xfrm>
            <a:off x="4785215" y="2773997"/>
            <a:ext cx="1252323" cy="2386664"/>
            <a:chOff x="9316749" y="1658938"/>
            <a:chExt cx="1836737" cy="3500438"/>
          </a:xfrm>
        </p:grpSpPr>
        <p:sp>
          <p:nvSpPr>
            <p:cNvPr id="433" name="Freeform 361">
              <a:extLst>
                <a:ext uri="{FF2B5EF4-FFF2-40B4-BE49-F238E27FC236}">
                  <a16:creationId xmlns:a16="http://schemas.microsoft.com/office/drawing/2014/main" id="{2A436377-DE50-47B5-9237-FA3AAE08F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1036" y="1662113"/>
              <a:ext cx="1758950" cy="3487738"/>
            </a:xfrm>
            <a:custGeom>
              <a:avLst/>
              <a:gdLst>
                <a:gd name="T0" fmla="*/ 952 w 994"/>
                <a:gd name="T1" fmla="*/ 482 h 1971"/>
                <a:gd name="T2" fmla="*/ 910 w 994"/>
                <a:gd name="T3" fmla="*/ 338 h 1971"/>
                <a:gd name="T4" fmla="*/ 738 w 994"/>
                <a:gd name="T5" fmla="*/ 262 h 1971"/>
                <a:gd name="T6" fmla="*/ 683 w 994"/>
                <a:gd name="T7" fmla="*/ 180 h 1971"/>
                <a:gd name="T8" fmla="*/ 707 w 994"/>
                <a:gd name="T9" fmla="*/ 129 h 1971"/>
                <a:gd name="T10" fmla="*/ 565 w 994"/>
                <a:gd name="T11" fmla="*/ 7 h 1971"/>
                <a:gd name="T12" fmla="*/ 488 w 994"/>
                <a:gd name="T13" fmla="*/ 145 h 1971"/>
                <a:gd name="T14" fmla="*/ 585 w 994"/>
                <a:gd name="T15" fmla="*/ 288 h 1971"/>
                <a:gd name="T16" fmla="*/ 562 w 994"/>
                <a:gd name="T17" fmla="*/ 326 h 1971"/>
                <a:gd name="T18" fmla="*/ 490 w 994"/>
                <a:gd name="T19" fmla="*/ 358 h 1971"/>
                <a:gd name="T20" fmla="*/ 412 w 994"/>
                <a:gd name="T21" fmla="*/ 459 h 1971"/>
                <a:gd name="T22" fmla="*/ 291 w 994"/>
                <a:gd name="T23" fmla="*/ 543 h 1971"/>
                <a:gd name="T24" fmla="*/ 178 w 994"/>
                <a:gd name="T25" fmla="*/ 502 h 1971"/>
                <a:gd name="T26" fmla="*/ 127 w 994"/>
                <a:gd name="T27" fmla="*/ 415 h 1971"/>
                <a:gd name="T28" fmla="*/ 104 w 994"/>
                <a:gd name="T29" fmla="*/ 450 h 1971"/>
                <a:gd name="T30" fmla="*/ 3 w 994"/>
                <a:gd name="T31" fmla="*/ 419 h 1971"/>
                <a:gd name="T32" fmla="*/ 156 w 994"/>
                <a:gd name="T33" fmla="*/ 537 h 1971"/>
                <a:gd name="T34" fmla="*/ 317 w 994"/>
                <a:gd name="T35" fmla="*/ 649 h 1971"/>
                <a:gd name="T36" fmla="*/ 412 w 994"/>
                <a:gd name="T37" fmla="*/ 603 h 1971"/>
                <a:gd name="T38" fmla="*/ 526 w 994"/>
                <a:gd name="T39" fmla="*/ 556 h 1971"/>
                <a:gd name="T40" fmla="*/ 534 w 994"/>
                <a:gd name="T41" fmla="*/ 674 h 1971"/>
                <a:gd name="T42" fmla="*/ 483 w 994"/>
                <a:gd name="T43" fmla="*/ 875 h 1971"/>
                <a:gd name="T44" fmla="*/ 482 w 994"/>
                <a:gd name="T45" fmla="*/ 1000 h 1971"/>
                <a:gd name="T46" fmla="*/ 500 w 994"/>
                <a:gd name="T47" fmla="*/ 1575 h 1971"/>
                <a:gd name="T48" fmla="*/ 530 w 994"/>
                <a:gd name="T49" fmla="*/ 1839 h 1971"/>
                <a:gd name="T50" fmla="*/ 545 w 994"/>
                <a:gd name="T51" fmla="*/ 1956 h 1971"/>
                <a:gd name="T52" fmla="*/ 626 w 994"/>
                <a:gd name="T53" fmla="*/ 1937 h 1971"/>
                <a:gd name="T54" fmla="*/ 609 w 994"/>
                <a:gd name="T55" fmla="*/ 1818 h 1971"/>
                <a:gd name="T56" fmla="*/ 623 w 994"/>
                <a:gd name="T57" fmla="*/ 1802 h 1971"/>
                <a:gd name="T58" fmla="*/ 618 w 994"/>
                <a:gd name="T59" fmla="*/ 1743 h 1971"/>
                <a:gd name="T60" fmla="*/ 636 w 994"/>
                <a:gd name="T61" fmla="*/ 1543 h 1971"/>
                <a:gd name="T62" fmla="*/ 629 w 994"/>
                <a:gd name="T63" fmla="*/ 1421 h 1971"/>
                <a:gd name="T64" fmla="*/ 637 w 994"/>
                <a:gd name="T65" fmla="*/ 1393 h 1971"/>
                <a:gd name="T66" fmla="*/ 653 w 994"/>
                <a:gd name="T67" fmla="*/ 1221 h 1971"/>
                <a:gd name="T68" fmla="*/ 662 w 994"/>
                <a:gd name="T69" fmla="*/ 1391 h 1971"/>
                <a:gd name="T70" fmla="*/ 687 w 994"/>
                <a:gd name="T71" fmla="*/ 1782 h 1971"/>
                <a:gd name="T72" fmla="*/ 668 w 994"/>
                <a:gd name="T73" fmla="*/ 1815 h 1971"/>
                <a:gd name="T74" fmla="*/ 665 w 994"/>
                <a:gd name="T75" fmla="*/ 1947 h 1971"/>
                <a:gd name="T76" fmla="*/ 755 w 994"/>
                <a:gd name="T77" fmla="*/ 1887 h 1971"/>
                <a:gd name="T78" fmla="*/ 747 w 994"/>
                <a:gd name="T79" fmla="*/ 1797 h 1971"/>
                <a:gd name="T80" fmla="*/ 802 w 994"/>
                <a:gd name="T81" fmla="*/ 1606 h 1971"/>
                <a:gd name="T82" fmla="*/ 806 w 994"/>
                <a:gd name="T83" fmla="*/ 1335 h 1971"/>
                <a:gd name="T84" fmla="*/ 837 w 994"/>
                <a:gd name="T85" fmla="*/ 970 h 1971"/>
                <a:gd name="T86" fmla="*/ 946 w 994"/>
                <a:gd name="T87" fmla="*/ 785 h 1971"/>
                <a:gd name="T88" fmla="*/ 986 w 994"/>
                <a:gd name="T89" fmla="*/ 597 h 1971"/>
                <a:gd name="T90" fmla="*/ 843 w 994"/>
                <a:gd name="T91" fmla="*/ 810 h 1971"/>
                <a:gd name="T92" fmla="*/ 823 w 994"/>
                <a:gd name="T93" fmla="*/ 665 h 1971"/>
                <a:gd name="T94" fmla="*/ 886 w 994"/>
                <a:gd name="T95" fmla="*/ 624 h 1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4" h="1971">
                  <a:moveTo>
                    <a:pt x="986" y="597"/>
                  </a:moveTo>
                  <a:cubicBezTo>
                    <a:pt x="981" y="574"/>
                    <a:pt x="972" y="553"/>
                    <a:pt x="967" y="531"/>
                  </a:cubicBezTo>
                  <a:cubicBezTo>
                    <a:pt x="965" y="519"/>
                    <a:pt x="962" y="508"/>
                    <a:pt x="958" y="496"/>
                  </a:cubicBezTo>
                  <a:cubicBezTo>
                    <a:pt x="957" y="491"/>
                    <a:pt x="954" y="487"/>
                    <a:pt x="952" y="482"/>
                  </a:cubicBezTo>
                  <a:cubicBezTo>
                    <a:pt x="954" y="480"/>
                    <a:pt x="954" y="480"/>
                    <a:pt x="954" y="480"/>
                  </a:cubicBezTo>
                  <a:cubicBezTo>
                    <a:pt x="946" y="466"/>
                    <a:pt x="945" y="448"/>
                    <a:pt x="942" y="433"/>
                  </a:cubicBezTo>
                  <a:cubicBezTo>
                    <a:pt x="938" y="419"/>
                    <a:pt x="932" y="407"/>
                    <a:pt x="928" y="393"/>
                  </a:cubicBezTo>
                  <a:cubicBezTo>
                    <a:pt x="922" y="374"/>
                    <a:pt x="921" y="353"/>
                    <a:pt x="910" y="338"/>
                  </a:cubicBezTo>
                  <a:cubicBezTo>
                    <a:pt x="905" y="332"/>
                    <a:pt x="899" y="327"/>
                    <a:pt x="894" y="322"/>
                  </a:cubicBezTo>
                  <a:cubicBezTo>
                    <a:pt x="888" y="315"/>
                    <a:pt x="884" y="308"/>
                    <a:pt x="878" y="301"/>
                  </a:cubicBezTo>
                  <a:cubicBezTo>
                    <a:pt x="860" y="283"/>
                    <a:pt x="835" y="277"/>
                    <a:pt x="810" y="275"/>
                  </a:cubicBezTo>
                  <a:cubicBezTo>
                    <a:pt x="785" y="272"/>
                    <a:pt x="760" y="272"/>
                    <a:pt x="738" y="262"/>
                  </a:cubicBezTo>
                  <a:cubicBezTo>
                    <a:pt x="728" y="257"/>
                    <a:pt x="718" y="251"/>
                    <a:pt x="708" y="252"/>
                  </a:cubicBezTo>
                  <a:cubicBezTo>
                    <a:pt x="703" y="247"/>
                    <a:pt x="697" y="241"/>
                    <a:pt x="693" y="235"/>
                  </a:cubicBezTo>
                  <a:cubicBezTo>
                    <a:pt x="685" y="226"/>
                    <a:pt x="678" y="216"/>
                    <a:pt x="672" y="206"/>
                  </a:cubicBezTo>
                  <a:cubicBezTo>
                    <a:pt x="677" y="198"/>
                    <a:pt x="681" y="189"/>
                    <a:pt x="683" y="180"/>
                  </a:cubicBezTo>
                  <a:cubicBezTo>
                    <a:pt x="685" y="179"/>
                    <a:pt x="685" y="179"/>
                    <a:pt x="685" y="179"/>
                  </a:cubicBezTo>
                  <a:cubicBezTo>
                    <a:pt x="691" y="174"/>
                    <a:pt x="697" y="168"/>
                    <a:pt x="703" y="163"/>
                  </a:cubicBezTo>
                  <a:cubicBezTo>
                    <a:pt x="709" y="159"/>
                    <a:pt x="716" y="155"/>
                    <a:pt x="717" y="147"/>
                  </a:cubicBezTo>
                  <a:cubicBezTo>
                    <a:pt x="717" y="140"/>
                    <a:pt x="711" y="135"/>
                    <a:pt x="707" y="129"/>
                  </a:cubicBezTo>
                  <a:cubicBezTo>
                    <a:pt x="692" y="108"/>
                    <a:pt x="708" y="75"/>
                    <a:pt x="693" y="54"/>
                  </a:cubicBezTo>
                  <a:cubicBezTo>
                    <a:pt x="686" y="44"/>
                    <a:pt x="673" y="40"/>
                    <a:pt x="661" y="35"/>
                  </a:cubicBezTo>
                  <a:cubicBezTo>
                    <a:pt x="645" y="28"/>
                    <a:pt x="631" y="17"/>
                    <a:pt x="615" y="11"/>
                  </a:cubicBezTo>
                  <a:cubicBezTo>
                    <a:pt x="599" y="4"/>
                    <a:pt x="581" y="0"/>
                    <a:pt x="565" y="7"/>
                  </a:cubicBezTo>
                  <a:cubicBezTo>
                    <a:pt x="535" y="19"/>
                    <a:pt x="524" y="62"/>
                    <a:pt x="494" y="73"/>
                  </a:cubicBezTo>
                  <a:cubicBezTo>
                    <a:pt x="491" y="73"/>
                    <a:pt x="488" y="75"/>
                    <a:pt x="486" y="78"/>
                  </a:cubicBezTo>
                  <a:cubicBezTo>
                    <a:pt x="482" y="84"/>
                    <a:pt x="477" y="120"/>
                    <a:pt x="478" y="127"/>
                  </a:cubicBezTo>
                  <a:cubicBezTo>
                    <a:pt x="479" y="137"/>
                    <a:pt x="481" y="142"/>
                    <a:pt x="488" y="145"/>
                  </a:cubicBezTo>
                  <a:cubicBezTo>
                    <a:pt x="488" y="147"/>
                    <a:pt x="488" y="149"/>
                    <a:pt x="488" y="151"/>
                  </a:cubicBezTo>
                  <a:cubicBezTo>
                    <a:pt x="488" y="202"/>
                    <a:pt x="523" y="245"/>
                    <a:pt x="570" y="253"/>
                  </a:cubicBezTo>
                  <a:cubicBezTo>
                    <a:pt x="574" y="258"/>
                    <a:pt x="578" y="263"/>
                    <a:pt x="581" y="269"/>
                  </a:cubicBezTo>
                  <a:cubicBezTo>
                    <a:pt x="583" y="275"/>
                    <a:pt x="585" y="282"/>
                    <a:pt x="585" y="288"/>
                  </a:cubicBezTo>
                  <a:cubicBezTo>
                    <a:pt x="583" y="287"/>
                    <a:pt x="582" y="287"/>
                    <a:pt x="580" y="287"/>
                  </a:cubicBezTo>
                  <a:cubicBezTo>
                    <a:pt x="574" y="288"/>
                    <a:pt x="569" y="292"/>
                    <a:pt x="567" y="298"/>
                  </a:cubicBezTo>
                  <a:cubicBezTo>
                    <a:pt x="565" y="304"/>
                    <a:pt x="565" y="310"/>
                    <a:pt x="565" y="316"/>
                  </a:cubicBezTo>
                  <a:cubicBezTo>
                    <a:pt x="566" y="320"/>
                    <a:pt x="564" y="324"/>
                    <a:pt x="562" y="326"/>
                  </a:cubicBezTo>
                  <a:cubicBezTo>
                    <a:pt x="560" y="327"/>
                    <a:pt x="558" y="328"/>
                    <a:pt x="557" y="328"/>
                  </a:cubicBezTo>
                  <a:cubicBezTo>
                    <a:pt x="551" y="329"/>
                    <a:pt x="544" y="330"/>
                    <a:pt x="538" y="330"/>
                  </a:cubicBezTo>
                  <a:cubicBezTo>
                    <a:pt x="528" y="330"/>
                    <a:pt x="516" y="327"/>
                    <a:pt x="507" y="332"/>
                  </a:cubicBezTo>
                  <a:cubicBezTo>
                    <a:pt x="498" y="337"/>
                    <a:pt x="494" y="348"/>
                    <a:pt x="490" y="358"/>
                  </a:cubicBezTo>
                  <a:cubicBezTo>
                    <a:pt x="483" y="372"/>
                    <a:pt x="475" y="386"/>
                    <a:pt x="465" y="397"/>
                  </a:cubicBezTo>
                  <a:cubicBezTo>
                    <a:pt x="453" y="410"/>
                    <a:pt x="440" y="422"/>
                    <a:pt x="436" y="440"/>
                  </a:cubicBezTo>
                  <a:cubicBezTo>
                    <a:pt x="436" y="440"/>
                    <a:pt x="436" y="440"/>
                    <a:pt x="436" y="441"/>
                  </a:cubicBezTo>
                  <a:cubicBezTo>
                    <a:pt x="428" y="445"/>
                    <a:pt x="419" y="454"/>
                    <a:pt x="412" y="459"/>
                  </a:cubicBezTo>
                  <a:cubicBezTo>
                    <a:pt x="400" y="469"/>
                    <a:pt x="389" y="479"/>
                    <a:pt x="378" y="489"/>
                  </a:cubicBezTo>
                  <a:cubicBezTo>
                    <a:pt x="366" y="500"/>
                    <a:pt x="351" y="513"/>
                    <a:pt x="344" y="528"/>
                  </a:cubicBezTo>
                  <a:cubicBezTo>
                    <a:pt x="341" y="534"/>
                    <a:pt x="336" y="539"/>
                    <a:pt x="330" y="544"/>
                  </a:cubicBezTo>
                  <a:cubicBezTo>
                    <a:pt x="319" y="551"/>
                    <a:pt x="304" y="547"/>
                    <a:pt x="291" y="543"/>
                  </a:cubicBezTo>
                  <a:cubicBezTo>
                    <a:pt x="256" y="532"/>
                    <a:pt x="220" y="520"/>
                    <a:pt x="187" y="502"/>
                  </a:cubicBezTo>
                  <a:cubicBezTo>
                    <a:pt x="185" y="501"/>
                    <a:pt x="183" y="501"/>
                    <a:pt x="181" y="501"/>
                  </a:cubicBezTo>
                  <a:cubicBezTo>
                    <a:pt x="180" y="501"/>
                    <a:pt x="179" y="502"/>
                    <a:pt x="178" y="503"/>
                  </a:cubicBezTo>
                  <a:cubicBezTo>
                    <a:pt x="178" y="502"/>
                    <a:pt x="178" y="502"/>
                    <a:pt x="178" y="502"/>
                  </a:cubicBezTo>
                  <a:cubicBezTo>
                    <a:pt x="169" y="492"/>
                    <a:pt x="155" y="491"/>
                    <a:pt x="150" y="477"/>
                  </a:cubicBezTo>
                  <a:cubicBezTo>
                    <a:pt x="148" y="472"/>
                    <a:pt x="147" y="467"/>
                    <a:pt x="147" y="462"/>
                  </a:cubicBezTo>
                  <a:cubicBezTo>
                    <a:pt x="144" y="448"/>
                    <a:pt x="138" y="434"/>
                    <a:pt x="132" y="422"/>
                  </a:cubicBezTo>
                  <a:cubicBezTo>
                    <a:pt x="131" y="419"/>
                    <a:pt x="129" y="417"/>
                    <a:pt x="127" y="415"/>
                  </a:cubicBezTo>
                  <a:cubicBezTo>
                    <a:pt x="122" y="413"/>
                    <a:pt x="117" y="415"/>
                    <a:pt x="115" y="419"/>
                  </a:cubicBezTo>
                  <a:cubicBezTo>
                    <a:pt x="112" y="423"/>
                    <a:pt x="111" y="428"/>
                    <a:pt x="112" y="433"/>
                  </a:cubicBezTo>
                  <a:cubicBezTo>
                    <a:pt x="112" y="438"/>
                    <a:pt x="113" y="444"/>
                    <a:pt x="110" y="447"/>
                  </a:cubicBezTo>
                  <a:cubicBezTo>
                    <a:pt x="108" y="449"/>
                    <a:pt x="106" y="450"/>
                    <a:pt x="104" y="450"/>
                  </a:cubicBezTo>
                  <a:cubicBezTo>
                    <a:pt x="93" y="454"/>
                    <a:pt x="80" y="451"/>
                    <a:pt x="69" y="445"/>
                  </a:cubicBezTo>
                  <a:cubicBezTo>
                    <a:pt x="59" y="439"/>
                    <a:pt x="49" y="432"/>
                    <a:pt x="38" y="426"/>
                  </a:cubicBezTo>
                  <a:cubicBezTo>
                    <a:pt x="33" y="423"/>
                    <a:pt x="27" y="420"/>
                    <a:pt x="21" y="417"/>
                  </a:cubicBezTo>
                  <a:cubicBezTo>
                    <a:pt x="15" y="415"/>
                    <a:pt x="6" y="413"/>
                    <a:pt x="3" y="419"/>
                  </a:cubicBezTo>
                  <a:cubicBezTo>
                    <a:pt x="0" y="424"/>
                    <a:pt x="3" y="430"/>
                    <a:pt x="6" y="434"/>
                  </a:cubicBezTo>
                  <a:cubicBezTo>
                    <a:pt x="11" y="442"/>
                    <a:pt x="17" y="449"/>
                    <a:pt x="24" y="455"/>
                  </a:cubicBezTo>
                  <a:cubicBezTo>
                    <a:pt x="45" y="474"/>
                    <a:pt x="71" y="484"/>
                    <a:pt x="96" y="497"/>
                  </a:cubicBezTo>
                  <a:cubicBezTo>
                    <a:pt x="117" y="509"/>
                    <a:pt x="137" y="522"/>
                    <a:pt x="156" y="537"/>
                  </a:cubicBezTo>
                  <a:cubicBezTo>
                    <a:pt x="155" y="540"/>
                    <a:pt x="155" y="542"/>
                    <a:pt x="154" y="545"/>
                  </a:cubicBezTo>
                  <a:cubicBezTo>
                    <a:pt x="154" y="554"/>
                    <a:pt x="159" y="563"/>
                    <a:pt x="166" y="570"/>
                  </a:cubicBezTo>
                  <a:cubicBezTo>
                    <a:pt x="172" y="576"/>
                    <a:pt x="180" y="581"/>
                    <a:pt x="189" y="585"/>
                  </a:cubicBezTo>
                  <a:cubicBezTo>
                    <a:pt x="231" y="607"/>
                    <a:pt x="274" y="628"/>
                    <a:pt x="317" y="649"/>
                  </a:cubicBezTo>
                  <a:cubicBezTo>
                    <a:pt x="319" y="651"/>
                    <a:pt x="322" y="652"/>
                    <a:pt x="326" y="652"/>
                  </a:cubicBezTo>
                  <a:cubicBezTo>
                    <a:pt x="334" y="652"/>
                    <a:pt x="340" y="643"/>
                    <a:pt x="347" y="637"/>
                  </a:cubicBezTo>
                  <a:cubicBezTo>
                    <a:pt x="354" y="632"/>
                    <a:pt x="363" y="630"/>
                    <a:pt x="371" y="627"/>
                  </a:cubicBezTo>
                  <a:cubicBezTo>
                    <a:pt x="386" y="622"/>
                    <a:pt x="399" y="612"/>
                    <a:pt x="412" y="603"/>
                  </a:cubicBezTo>
                  <a:cubicBezTo>
                    <a:pt x="453" y="572"/>
                    <a:pt x="453" y="572"/>
                    <a:pt x="453" y="572"/>
                  </a:cubicBezTo>
                  <a:cubicBezTo>
                    <a:pt x="474" y="556"/>
                    <a:pt x="495" y="540"/>
                    <a:pt x="512" y="521"/>
                  </a:cubicBezTo>
                  <a:cubicBezTo>
                    <a:pt x="514" y="525"/>
                    <a:pt x="517" y="529"/>
                    <a:pt x="521" y="533"/>
                  </a:cubicBezTo>
                  <a:cubicBezTo>
                    <a:pt x="518" y="540"/>
                    <a:pt x="525" y="548"/>
                    <a:pt x="526" y="556"/>
                  </a:cubicBezTo>
                  <a:cubicBezTo>
                    <a:pt x="527" y="561"/>
                    <a:pt x="527" y="567"/>
                    <a:pt x="527" y="572"/>
                  </a:cubicBezTo>
                  <a:cubicBezTo>
                    <a:pt x="528" y="580"/>
                    <a:pt x="529" y="587"/>
                    <a:pt x="531" y="595"/>
                  </a:cubicBezTo>
                  <a:cubicBezTo>
                    <a:pt x="533" y="607"/>
                    <a:pt x="534" y="620"/>
                    <a:pt x="534" y="632"/>
                  </a:cubicBezTo>
                  <a:cubicBezTo>
                    <a:pt x="534" y="646"/>
                    <a:pt x="534" y="660"/>
                    <a:pt x="534" y="674"/>
                  </a:cubicBezTo>
                  <a:cubicBezTo>
                    <a:pt x="535" y="692"/>
                    <a:pt x="535" y="711"/>
                    <a:pt x="531" y="728"/>
                  </a:cubicBezTo>
                  <a:cubicBezTo>
                    <a:pt x="526" y="752"/>
                    <a:pt x="513" y="775"/>
                    <a:pt x="514" y="800"/>
                  </a:cubicBezTo>
                  <a:cubicBezTo>
                    <a:pt x="515" y="804"/>
                    <a:pt x="515" y="809"/>
                    <a:pt x="513" y="813"/>
                  </a:cubicBezTo>
                  <a:cubicBezTo>
                    <a:pt x="502" y="833"/>
                    <a:pt x="494" y="855"/>
                    <a:pt x="483" y="875"/>
                  </a:cubicBezTo>
                  <a:cubicBezTo>
                    <a:pt x="480" y="880"/>
                    <a:pt x="477" y="885"/>
                    <a:pt x="475" y="891"/>
                  </a:cubicBezTo>
                  <a:cubicBezTo>
                    <a:pt x="474" y="896"/>
                    <a:pt x="474" y="902"/>
                    <a:pt x="477" y="908"/>
                  </a:cubicBezTo>
                  <a:cubicBezTo>
                    <a:pt x="472" y="916"/>
                    <a:pt x="470" y="925"/>
                    <a:pt x="469" y="934"/>
                  </a:cubicBezTo>
                  <a:cubicBezTo>
                    <a:pt x="469" y="956"/>
                    <a:pt x="478" y="978"/>
                    <a:pt x="482" y="1000"/>
                  </a:cubicBezTo>
                  <a:cubicBezTo>
                    <a:pt x="486" y="1020"/>
                    <a:pt x="486" y="1041"/>
                    <a:pt x="487" y="1062"/>
                  </a:cubicBezTo>
                  <a:cubicBezTo>
                    <a:pt x="490" y="1160"/>
                    <a:pt x="509" y="1256"/>
                    <a:pt x="513" y="1354"/>
                  </a:cubicBezTo>
                  <a:cubicBezTo>
                    <a:pt x="515" y="1399"/>
                    <a:pt x="513" y="1444"/>
                    <a:pt x="509" y="1488"/>
                  </a:cubicBezTo>
                  <a:cubicBezTo>
                    <a:pt x="506" y="1517"/>
                    <a:pt x="501" y="1546"/>
                    <a:pt x="500" y="1575"/>
                  </a:cubicBezTo>
                  <a:cubicBezTo>
                    <a:pt x="495" y="1657"/>
                    <a:pt x="512" y="1739"/>
                    <a:pt x="530" y="1820"/>
                  </a:cubicBezTo>
                  <a:cubicBezTo>
                    <a:pt x="535" y="1814"/>
                    <a:pt x="542" y="1810"/>
                    <a:pt x="550" y="1809"/>
                  </a:cubicBezTo>
                  <a:cubicBezTo>
                    <a:pt x="548" y="1817"/>
                    <a:pt x="545" y="1827"/>
                    <a:pt x="542" y="1835"/>
                  </a:cubicBezTo>
                  <a:cubicBezTo>
                    <a:pt x="538" y="1836"/>
                    <a:pt x="534" y="1837"/>
                    <a:pt x="530" y="1839"/>
                  </a:cubicBezTo>
                  <a:cubicBezTo>
                    <a:pt x="520" y="1846"/>
                    <a:pt x="517" y="1859"/>
                    <a:pt x="511" y="1869"/>
                  </a:cubicBezTo>
                  <a:cubicBezTo>
                    <a:pt x="499" y="1892"/>
                    <a:pt x="474" y="1904"/>
                    <a:pt x="453" y="1920"/>
                  </a:cubicBezTo>
                  <a:cubicBezTo>
                    <a:pt x="443" y="1927"/>
                    <a:pt x="433" y="1939"/>
                    <a:pt x="437" y="1951"/>
                  </a:cubicBezTo>
                  <a:cubicBezTo>
                    <a:pt x="472" y="1961"/>
                    <a:pt x="511" y="1971"/>
                    <a:pt x="545" y="1956"/>
                  </a:cubicBezTo>
                  <a:cubicBezTo>
                    <a:pt x="558" y="1951"/>
                    <a:pt x="571" y="1941"/>
                    <a:pt x="586" y="1941"/>
                  </a:cubicBezTo>
                  <a:cubicBezTo>
                    <a:pt x="591" y="1941"/>
                    <a:pt x="595" y="1941"/>
                    <a:pt x="599" y="1942"/>
                  </a:cubicBezTo>
                  <a:cubicBezTo>
                    <a:pt x="606" y="1943"/>
                    <a:pt x="613" y="1944"/>
                    <a:pt x="620" y="1942"/>
                  </a:cubicBezTo>
                  <a:cubicBezTo>
                    <a:pt x="622" y="1941"/>
                    <a:pt x="625" y="1940"/>
                    <a:pt x="626" y="1937"/>
                  </a:cubicBezTo>
                  <a:cubicBezTo>
                    <a:pt x="628" y="1935"/>
                    <a:pt x="628" y="1932"/>
                    <a:pt x="628" y="1929"/>
                  </a:cubicBezTo>
                  <a:cubicBezTo>
                    <a:pt x="629" y="1911"/>
                    <a:pt x="629" y="1892"/>
                    <a:pt x="628" y="1873"/>
                  </a:cubicBezTo>
                  <a:cubicBezTo>
                    <a:pt x="627" y="1857"/>
                    <a:pt x="629" y="1845"/>
                    <a:pt x="616" y="1843"/>
                  </a:cubicBezTo>
                  <a:cubicBezTo>
                    <a:pt x="612" y="1835"/>
                    <a:pt x="610" y="1826"/>
                    <a:pt x="609" y="1818"/>
                  </a:cubicBezTo>
                  <a:cubicBezTo>
                    <a:pt x="609" y="1816"/>
                    <a:pt x="608" y="1815"/>
                    <a:pt x="608" y="1813"/>
                  </a:cubicBezTo>
                  <a:cubicBezTo>
                    <a:pt x="612" y="1813"/>
                    <a:pt x="615" y="1813"/>
                    <a:pt x="619" y="1812"/>
                  </a:cubicBezTo>
                  <a:cubicBezTo>
                    <a:pt x="621" y="1812"/>
                    <a:pt x="623" y="1811"/>
                    <a:pt x="625" y="1810"/>
                  </a:cubicBezTo>
                  <a:cubicBezTo>
                    <a:pt x="624" y="1808"/>
                    <a:pt x="624" y="1805"/>
                    <a:pt x="623" y="1802"/>
                  </a:cubicBezTo>
                  <a:cubicBezTo>
                    <a:pt x="622" y="1797"/>
                    <a:pt x="621" y="1791"/>
                    <a:pt x="621" y="1785"/>
                  </a:cubicBezTo>
                  <a:cubicBezTo>
                    <a:pt x="620" y="1780"/>
                    <a:pt x="619" y="1774"/>
                    <a:pt x="619" y="1769"/>
                  </a:cubicBezTo>
                  <a:cubicBezTo>
                    <a:pt x="619" y="1766"/>
                    <a:pt x="619" y="1763"/>
                    <a:pt x="618" y="1760"/>
                  </a:cubicBezTo>
                  <a:cubicBezTo>
                    <a:pt x="618" y="1755"/>
                    <a:pt x="618" y="1749"/>
                    <a:pt x="618" y="1743"/>
                  </a:cubicBezTo>
                  <a:cubicBezTo>
                    <a:pt x="618" y="1738"/>
                    <a:pt x="618" y="1732"/>
                    <a:pt x="619" y="1726"/>
                  </a:cubicBezTo>
                  <a:cubicBezTo>
                    <a:pt x="619" y="1721"/>
                    <a:pt x="619" y="1715"/>
                    <a:pt x="620" y="1709"/>
                  </a:cubicBezTo>
                  <a:cubicBezTo>
                    <a:pt x="620" y="1695"/>
                    <a:pt x="622" y="1681"/>
                    <a:pt x="623" y="1667"/>
                  </a:cubicBezTo>
                  <a:cubicBezTo>
                    <a:pt x="627" y="1625"/>
                    <a:pt x="631" y="1584"/>
                    <a:pt x="636" y="1543"/>
                  </a:cubicBezTo>
                  <a:cubicBezTo>
                    <a:pt x="637" y="1530"/>
                    <a:pt x="638" y="1518"/>
                    <a:pt x="638" y="1505"/>
                  </a:cubicBezTo>
                  <a:cubicBezTo>
                    <a:pt x="638" y="1498"/>
                    <a:pt x="638" y="1491"/>
                    <a:pt x="637" y="1483"/>
                  </a:cubicBezTo>
                  <a:cubicBezTo>
                    <a:pt x="635" y="1465"/>
                    <a:pt x="629" y="1447"/>
                    <a:pt x="629" y="1429"/>
                  </a:cubicBezTo>
                  <a:cubicBezTo>
                    <a:pt x="629" y="1427"/>
                    <a:pt x="629" y="1424"/>
                    <a:pt x="629" y="1421"/>
                  </a:cubicBezTo>
                  <a:cubicBezTo>
                    <a:pt x="630" y="1418"/>
                    <a:pt x="630" y="1415"/>
                    <a:pt x="631" y="1412"/>
                  </a:cubicBezTo>
                  <a:cubicBezTo>
                    <a:pt x="631" y="1410"/>
                    <a:pt x="632" y="1409"/>
                    <a:pt x="632" y="1407"/>
                  </a:cubicBezTo>
                  <a:cubicBezTo>
                    <a:pt x="633" y="1404"/>
                    <a:pt x="634" y="1401"/>
                    <a:pt x="635" y="1398"/>
                  </a:cubicBezTo>
                  <a:cubicBezTo>
                    <a:pt x="636" y="1396"/>
                    <a:pt x="636" y="1395"/>
                    <a:pt x="637" y="1393"/>
                  </a:cubicBezTo>
                  <a:cubicBezTo>
                    <a:pt x="638" y="1386"/>
                    <a:pt x="639" y="1379"/>
                    <a:pt x="640" y="1372"/>
                  </a:cubicBezTo>
                  <a:cubicBezTo>
                    <a:pt x="640" y="1370"/>
                    <a:pt x="640" y="1368"/>
                    <a:pt x="640" y="1365"/>
                  </a:cubicBezTo>
                  <a:cubicBezTo>
                    <a:pt x="645" y="1268"/>
                    <a:pt x="645" y="1268"/>
                    <a:pt x="645" y="1268"/>
                  </a:cubicBezTo>
                  <a:cubicBezTo>
                    <a:pt x="646" y="1252"/>
                    <a:pt x="647" y="1235"/>
                    <a:pt x="653" y="1221"/>
                  </a:cubicBezTo>
                  <a:cubicBezTo>
                    <a:pt x="656" y="1215"/>
                    <a:pt x="660" y="1210"/>
                    <a:pt x="665" y="1205"/>
                  </a:cubicBezTo>
                  <a:cubicBezTo>
                    <a:pt x="663" y="1202"/>
                    <a:pt x="665" y="1196"/>
                    <a:pt x="668" y="1195"/>
                  </a:cubicBezTo>
                  <a:cubicBezTo>
                    <a:pt x="672" y="1245"/>
                    <a:pt x="672" y="1295"/>
                    <a:pt x="667" y="1345"/>
                  </a:cubicBezTo>
                  <a:cubicBezTo>
                    <a:pt x="665" y="1360"/>
                    <a:pt x="662" y="1376"/>
                    <a:pt x="662" y="1391"/>
                  </a:cubicBezTo>
                  <a:cubicBezTo>
                    <a:pt x="660" y="1426"/>
                    <a:pt x="668" y="1460"/>
                    <a:pt x="670" y="1495"/>
                  </a:cubicBezTo>
                  <a:cubicBezTo>
                    <a:pt x="673" y="1529"/>
                    <a:pt x="670" y="1565"/>
                    <a:pt x="670" y="1600"/>
                  </a:cubicBezTo>
                  <a:cubicBezTo>
                    <a:pt x="670" y="1660"/>
                    <a:pt x="677" y="1720"/>
                    <a:pt x="683" y="1780"/>
                  </a:cubicBezTo>
                  <a:cubicBezTo>
                    <a:pt x="687" y="1782"/>
                    <a:pt x="687" y="1782"/>
                    <a:pt x="687" y="1782"/>
                  </a:cubicBezTo>
                  <a:cubicBezTo>
                    <a:pt x="687" y="1788"/>
                    <a:pt x="688" y="1793"/>
                    <a:pt x="688" y="1798"/>
                  </a:cubicBezTo>
                  <a:cubicBezTo>
                    <a:pt x="688" y="1800"/>
                    <a:pt x="688" y="1802"/>
                    <a:pt x="688" y="1803"/>
                  </a:cubicBezTo>
                  <a:cubicBezTo>
                    <a:pt x="687" y="1803"/>
                    <a:pt x="687" y="1803"/>
                    <a:pt x="687" y="1803"/>
                  </a:cubicBezTo>
                  <a:cubicBezTo>
                    <a:pt x="679" y="1804"/>
                    <a:pt x="672" y="1809"/>
                    <a:pt x="668" y="1815"/>
                  </a:cubicBezTo>
                  <a:cubicBezTo>
                    <a:pt x="664" y="1822"/>
                    <a:pt x="661" y="1830"/>
                    <a:pt x="659" y="1837"/>
                  </a:cubicBezTo>
                  <a:cubicBezTo>
                    <a:pt x="657" y="1843"/>
                    <a:pt x="657" y="1849"/>
                    <a:pt x="657" y="1855"/>
                  </a:cubicBezTo>
                  <a:cubicBezTo>
                    <a:pt x="658" y="1867"/>
                    <a:pt x="668" y="1875"/>
                    <a:pt x="671" y="1886"/>
                  </a:cubicBezTo>
                  <a:cubicBezTo>
                    <a:pt x="675" y="1907"/>
                    <a:pt x="655" y="1929"/>
                    <a:pt x="665" y="1947"/>
                  </a:cubicBezTo>
                  <a:cubicBezTo>
                    <a:pt x="670" y="1959"/>
                    <a:pt x="685" y="1963"/>
                    <a:pt x="697" y="1965"/>
                  </a:cubicBezTo>
                  <a:cubicBezTo>
                    <a:pt x="717" y="1968"/>
                    <a:pt x="739" y="1970"/>
                    <a:pt x="754" y="1957"/>
                  </a:cubicBezTo>
                  <a:cubicBezTo>
                    <a:pt x="763" y="1950"/>
                    <a:pt x="767" y="1940"/>
                    <a:pt x="767" y="1929"/>
                  </a:cubicBezTo>
                  <a:cubicBezTo>
                    <a:pt x="767" y="1914"/>
                    <a:pt x="758" y="1901"/>
                    <a:pt x="755" y="1887"/>
                  </a:cubicBezTo>
                  <a:cubicBezTo>
                    <a:pt x="749" y="1867"/>
                    <a:pt x="757" y="1840"/>
                    <a:pt x="749" y="1822"/>
                  </a:cubicBezTo>
                  <a:cubicBezTo>
                    <a:pt x="748" y="1820"/>
                    <a:pt x="747" y="1819"/>
                    <a:pt x="746" y="1817"/>
                  </a:cubicBezTo>
                  <a:cubicBezTo>
                    <a:pt x="749" y="1817"/>
                    <a:pt x="749" y="1817"/>
                    <a:pt x="749" y="1817"/>
                  </a:cubicBezTo>
                  <a:cubicBezTo>
                    <a:pt x="748" y="1810"/>
                    <a:pt x="747" y="1804"/>
                    <a:pt x="747" y="1797"/>
                  </a:cubicBezTo>
                  <a:cubicBezTo>
                    <a:pt x="753" y="1794"/>
                    <a:pt x="753" y="1794"/>
                    <a:pt x="753" y="1794"/>
                  </a:cubicBezTo>
                  <a:cubicBezTo>
                    <a:pt x="760" y="1790"/>
                    <a:pt x="768" y="1787"/>
                    <a:pt x="775" y="1790"/>
                  </a:cubicBezTo>
                  <a:cubicBezTo>
                    <a:pt x="773" y="1756"/>
                    <a:pt x="772" y="1718"/>
                    <a:pt x="780" y="1684"/>
                  </a:cubicBezTo>
                  <a:cubicBezTo>
                    <a:pt x="786" y="1658"/>
                    <a:pt x="797" y="1633"/>
                    <a:pt x="802" y="1606"/>
                  </a:cubicBezTo>
                  <a:cubicBezTo>
                    <a:pt x="806" y="1584"/>
                    <a:pt x="806" y="1562"/>
                    <a:pt x="807" y="1539"/>
                  </a:cubicBezTo>
                  <a:cubicBezTo>
                    <a:pt x="807" y="1498"/>
                    <a:pt x="807" y="1456"/>
                    <a:pt x="800" y="1415"/>
                  </a:cubicBezTo>
                  <a:cubicBezTo>
                    <a:pt x="797" y="1399"/>
                    <a:pt x="793" y="1382"/>
                    <a:pt x="796" y="1366"/>
                  </a:cubicBezTo>
                  <a:cubicBezTo>
                    <a:pt x="798" y="1355"/>
                    <a:pt x="803" y="1345"/>
                    <a:pt x="806" y="1335"/>
                  </a:cubicBezTo>
                  <a:cubicBezTo>
                    <a:pt x="812" y="1310"/>
                    <a:pt x="807" y="1284"/>
                    <a:pt x="811" y="1258"/>
                  </a:cubicBezTo>
                  <a:cubicBezTo>
                    <a:pt x="821" y="1198"/>
                    <a:pt x="826" y="1135"/>
                    <a:pt x="833" y="1074"/>
                  </a:cubicBezTo>
                  <a:cubicBezTo>
                    <a:pt x="837" y="1040"/>
                    <a:pt x="838" y="1005"/>
                    <a:pt x="837" y="970"/>
                  </a:cubicBezTo>
                  <a:cubicBezTo>
                    <a:pt x="837" y="970"/>
                    <a:pt x="837" y="970"/>
                    <a:pt x="837" y="970"/>
                  </a:cubicBezTo>
                  <a:cubicBezTo>
                    <a:pt x="851" y="942"/>
                    <a:pt x="851" y="942"/>
                    <a:pt x="851" y="942"/>
                  </a:cubicBezTo>
                  <a:cubicBezTo>
                    <a:pt x="861" y="922"/>
                    <a:pt x="872" y="902"/>
                    <a:pt x="878" y="880"/>
                  </a:cubicBezTo>
                  <a:cubicBezTo>
                    <a:pt x="880" y="883"/>
                    <a:pt x="882" y="886"/>
                    <a:pt x="883" y="890"/>
                  </a:cubicBezTo>
                  <a:cubicBezTo>
                    <a:pt x="946" y="785"/>
                    <a:pt x="946" y="785"/>
                    <a:pt x="946" y="785"/>
                  </a:cubicBezTo>
                  <a:cubicBezTo>
                    <a:pt x="951" y="779"/>
                    <a:pt x="954" y="772"/>
                    <a:pt x="956" y="765"/>
                  </a:cubicBezTo>
                  <a:cubicBezTo>
                    <a:pt x="958" y="760"/>
                    <a:pt x="958" y="755"/>
                    <a:pt x="959" y="749"/>
                  </a:cubicBezTo>
                  <a:cubicBezTo>
                    <a:pt x="962" y="736"/>
                    <a:pt x="969" y="724"/>
                    <a:pt x="974" y="711"/>
                  </a:cubicBezTo>
                  <a:cubicBezTo>
                    <a:pt x="990" y="675"/>
                    <a:pt x="994" y="635"/>
                    <a:pt x="986" y="597"/>
                  </a:cubicBezTo>
                  <a:moveTo>
                    <a:pt x="891" y="650"/>
                  </a:moveTo>
                  <a:cubicBezTo>
                    <a:pt x="888" y="667"/>
                    <a:pt x="884" y="684"/>
                    <a:pt x="879" y="701"/>
                  </a:cubicBezTo>
                  <a:cubicBezTo>
                    <a:pt x="871" y="729"/>
                    <a:pt x="861" y="758"/>
                    <a:pt x="852" y="786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1" y="820"/>
                    <a:pt x="836" y="829"/>
                    <a:pt x="831" y="837"/>
                  </a:cubicBezTo>
                  <a:cubicBezTo>
                    <a:pt x="829" y="839"/>
                    <a:pt x="828" y="841"/>
                    <a:pt x="827" y="844"/>
                  </a:cubicBezTo>
                  <a:cubicBezTo>
                    <a:pt x="819" y="812"/>
                    <a:pt x="828" y="776"/>
                    <a:pt x="826" y="742"/>
                  </a:cubicBezTo>
                  <a:cubicBezTo>
                    <a:pt x="825" y="716"/>
                    <a:pt x="817" y="690"/>
                    <a:pt x="823" y="665"/>
                  </a:cubicBezTo>
                  <a:cubicBezTo>
                    <a:pt x="827" y="648"/>
                    <a:pt x="837" y="633"/>
                    <a:pt x="844" y="617"/>
                  </a:cubicBezTo>
                  <a:cubicBezTo>
                    <a:pt x="850" y="603"/>
                    <a:pt x="854" y="587"/>
                    <a:pt x="862" y="573"/>
                  </a:cubicBezTo>
                  <a:cubicBezTo>
                    <a:pt x="862" y="573"/>
                    <a:pt x="862" y="573"/>
                    <a:pt x="862" y="573"/>
                  </a:cubicBezTo>
                  <a:cubicBezTo>
                    <a:pt x="869" y="591"/>
                    <a:pt x="877" y="608"/>
                    <a:pt x="886" y="624"/>
                  </a:cubicBezTo>
                  <a:cubicBezTo>
                    <a:pt x="888" y="628"/>
                    <a:pt x="890" y="632"/>
                    <a:pt x="892" y="636"/>
                  </a:cubicBezTo>
                  <a:cubicBezTo>
                    <a:pt x="893" y="640"/>
                    <a:pt x="892" y="645"/>
                    <a:pt x="891" y="650"/>
                  </a:cubicBezTo>
                  <a:cubicBezTo>
                    <a:pt x="891" y="650"/>
                    <a:pt x="891" y="650"/>
                    <a:pt x="891" y="65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4" name="Freeform 362">
              <a:extLst>
                <a:ext uri="{FF2B5EF4-FFF2-40B4-BE49-F238E27FC236}">
                  <a16:creationId xmlns:a16="http://schemas.microsoft.com/office/drawing/2014/main" id="{1C97463E-144A-4B95-9F9B-18CF1EAE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6749" y="2392363"/>
              <a:ext cx="342900" cy="244475"/>
            </a:xfrm>
            <a:custGeom>
              <a:avLst/>
              <a:gdLst>
                <a:gd name="T0" fmla="*/ 157 w 194"/>
                <a:gd name="T1" fmla="*/ 63 h 138"/>
                <a:gd name="T2" fmla="*/ 154 w 194"/>
                <a:gd name="T3" fmla="*/ 49 h 138"/>
                <a:gd name="T4" fmla="*/ 138 w 194"/>
                <a:gd name="T5" fmla="*/ 8 h 138"/>
                <a:gd name="T6" fmla="*/ 133 w 194"/>
                <a:gd name="T7" fmla="*/ 2 h 138"/>
                <a:gd name="T8" fmla="*/ 120 w 194"/>
                <a:gd name="T9" fmla="*/ 5 h 138"/>
                <a:gd name="T10" fmla="*/ 118 w 194"/>
                <a:gd name="T11" fmla="*/ 19 h 138"/>
                <a:gd name="T12" fmla="*/ 115 w 194"/>
                <a:gd name="T13" fmla="*/ 34 h 138"/>
                <a:gd name="T14" fmla="*/ 110 w 194"/>
                <a:gd name="T15" fmla="*/ 37 h 138"/>
                <a:gd name="T16" fmla="*/ 73 w 194"/>
                <a:gd name="T17" fmla="*/ 32 h 138"/>
                <a:gd name="T18" fmla="*/ 40 w 194"/>
                <a:gd name="T19" fmla="*/ 12 h 138"/>
                <a:gd name="T20" fmla="*/ 22 w 194"/>
                <a:gd name="T21" fmla="*/ 4 h 138"/>
                <a:gd name="T22" fmla="*/ 3 w 194"/>
                <a:gd name="T23" fmla="*/ 6 h 138"/>
                <a:gd name="T24" fmla="*/ 7 w 194"/>
                <a:gd name="T25" fmla="*/ 21 h 138"/>
                <a:gd name="T26" fmla="*/ 26 w 194"/>
                <a:gd name="T27" fmla="*/ 42 h 138"/>
                <a:gd name="T28" fmla="*/ 101 w 194"/>
                <a:gd name="T29" fmla="*/ 84 h 138"/>
                <a:gd name="T30" fmla="*/ 180 w 194"/>
                <a:gd name="T31" fmla="*/ 138 h 138"/>
                <a:gd name="T32" fmla="*/ 184 w 194"/>
                <a:gd name="T33" fmla="*/ 128 h 138"/>
                <a:gd name="T34" fmla="*/ 186 w 194"/>
                <a:gd name="T35" fmla="*/ 89 h 138"/>
                <a:gd name="T36" fmla="*/ 157 w 194"/>
                <a:gd name="T37" fmla="*/ 6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4" h="138">
                  <a:moveTo>
                    <a:pt x="157" y="63"/>
                  </a:moveTo>
                  <a:cubicBezTo>
                    <a:pt x="155" y="59"/>
                    <a:pt x="154" y="54"/>
                    <a:pt x="154" y="49"/>
                  </a:cubicBezTo>
                  <a:cubicBezTo>
                    <a:pt x="151" y="35"/>
                    <a:pt x="144" y="21"/>
                    <a:pt x="138" y="8"/>
                  </a:cubicBezTo>
                  <a:cubicBezTo>
                    <a:pt x="137" y="6"/>
                    <a:pt x="135" y="3"/>
                    <a:pt x="133" y="2"/>
                  </a:cubicBezTo>
                  <a:cubicBezTo>
                    <a:pt x="128" y="0"/>
                    <a:pt x="123" y="1"/>
                    <a:pt x="120" y="5"/>
                  </a:cubicBezTo>
                  <a:cubicBezTo>
                    <a:pt x="118" y="10"/>
                    <a:pt x="117" y="14"/>
                    <a:pt x="118" y="19"/>
                  </a:cubicBezTo>
                  <a:cubicBezTo>
                    <a:pt x="118" y="25"/>
                    <a:pt x="119" y="31"/>
                    <a:pt x="115" y="34"/>
                  </a:cubicBezTo>
                  <a:cubicBezTo>
                    <a:pt x="113" y="36"/>
                    <a:pt x="112" y="37"/>
                    <a:pt x="110" y="37"/>
                  </a:cubicBezTo>
                  <a:cubicBezTo>
                    <a:pt x="98" y="41"/>
                    <a:pt x="84" y="38"/>
                    <a:pt x="73" y="32"/>
                  </a:cubicBezTo>
                  <a:cubicBezTo>
                    <a:pt x="62" y="26"/>
                    <a:pt x="52" y="18"/>
                    <a:pt x="40" y="12"/>
                  </a:cubicBezTo>
                  <a:cubicBezTo>
                    <a:pt x="34" y="9"/>
                    <a:pt x="28" y="7"/>
                    <a:pt x="22" y="4"/>
                  </a:cubicBezTo>
                  <a:cubicBezTo>
                    <a:pt x="16" y="2"/>
                    <a:pt x="7" y="0"/>
                    <a:pt x="3" y="6"/>
                  </a:cubicBezTo>
                  <a:cubicBezTo>
                    <a:pt x="0" y="11"/>
                    <a:pt x="3" y="17"/>
                    <a:pt x="7" y="21"/>
                  </a:cubicBezTo>
                  <a:cubicBezTo>
                    <a:pt x="12" y="29"/>
                    <a:pt x="19" y="36"/>
                    <a:pt x="26" y="42"/>
                  </a:cubicBezTo>
                  <a:cubicBezTo>
                    <a:pt x="48" y="61"/>
                    <a:pt x="75" y="71"/>
                    <a:pt x="101" y="84"/>
                  </a:cubicBezTo>
                  <a:cubicBezTo>
                    <a:pt x="129" y="99"/>
                    <a:pt x="156" y="117"/>
                    <a:pt x="180" y="138"/>
                  </a:cubicBezTo>
                  <a:cubicBezTo>
                    <a:pt x="182" y="135"/>
                    <a:pt x="183" y="132"/>
                    <a:pt x="184" y="128"/>
                  </a:cubicBezTo>
                  <a:cubicBezTo>
                    <a:pt x="186" y="118"/>
                    <a:pt x="194" y="98"/>
                    <a:pt x="186" y="89"/>
                  </a:cubicBezTo>
                  <a:cubicBezTo>
                    <a:pt x="176" y="79"/>
                    <a:pt x="162" y="78"/>
                    <a:pt x="157" y="63"/>
                  </a:cubicBezTo>
                  <a:close/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5" name="Freeform 363">
              <a:extLst>
                <a:ext uri="{FF2B5EF4-FFF2-40B4-BE49-F238E27FC236}">
                  <a16:creationId xmlns:a16="http://schemas.microsoft.com/office/drawing/2014/main" id="{5F5E3F06-E704-4979-A049-D22C3F6F5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174" y="4824413"/>
              <a:ext cx="160337" cy="153988"/>
            </a:xfrm>
            <a:custGeom>
              <a:avLst/>
              <a:gdLst>
                <a:gd name="T0" fmla="*/ 0 w 90"/>
                <a:gd name="T1" fmla="*/ 63 h 87"/>
                <a:gd name="T2" fmla="*/ 75 w 90"/>
                <a:gd name="T3" fmla="*/ 84 h 87"/>
                <a:gd name="T4" fmla="*/ 89 w 90"/>
                <a:gd name="T5" fmla="*/ 76 h 87"/>
                <a:gd name="T6" fmla="*/ 88 w 90"/>
                <a:gd name="T7" fmla="*/ 67 h 87"/>
                <a:gd name="T8" fmla="*/ 78 w 90"/>
                <a:gd name="T9" fmla="*/ 35 h 87"/>
                <a:gd name="T10" fmla="*/ 69 w 90"/>
                <a:gd name="T11" fmla="*/ 8 h 87"/>
                <a:gd name="T12" fmla="*/ 20 w 90"/>
                <a:gd name="T13" fmla="*/ 13 h 87"/>
                <a:gd name="T14" fmla="*/ 0 w 90"/>
                <a:gd name="T15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7">
                  <a:moveTo>
                    <a:pt x="0" y="63"/>
                  </a:moveTo>
                  <a:cubicBezTo>
                    <a:pt x="21" y="80"/>
                    <a:pt x="48" y="87"/>
                    <a:pt x="75" y="84"/>
                  </a:cubicBezTo>
                  <a:cubicBezTo>
                    <a:pt x="81" y="83"/>
                    <a:pt x="87" y="81"/>
                    <a:pt x="89" y="76"/>
                  </a:cubicBezTo>
                  <a:cubicBezTo>
                    <a:pt x="90" y="73"/>
                    <a:pt x="89" y="70"/>
                    <a:pt x="88" y="67"/>
                  </a:cubicBezTo>
                  <a:cubicBezTo>
                    <a:pt x="84" y="56"/>
                    <a:pt x="80" y="46"/>
                    <a:pt x="78" y="35"/>
                  </a:cubicBezTo>
                  <a:cubicBezTo>
                    <a:pt x="77" y="26"/>
                    <a:pt x="77" y="14"/>
                    <a:pt x="69" y="8"/>
                  </a:cubicBezTo>
                  <a:cubicBezTo>
                    <a:pt x="58" y="0"/>
                    <a:pt x="28" y="0"/>
                    <a:pt x="20" y="13"/>
                  </a:cubicBezTo>
                  <a:cubicBezTo>
                    <a:pt x="19" y="16"/>
                    <a:pt x="7" y="69"/>
                    <a:pt x="0" y="63"/>
                  </a:cubicBezTo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6" name="Freeform 364">
              <a:extLst>
                <a:ext uri="{FF2B5EF4-FFF2-40B4-BE49-F238E27FC236}">
                  <a16:creationId xmlns:a16="http://schemas.microsoft.com/office/drawing/2014/main" id="{2E65B362-1A0B-4E5B-815C-2013ABFE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986" y="4791076"/>
              <a:ext cx="119062" cy="95250"/>
            </a:xfrm>
            <a:custGeom>
              <a:avLst/>
              <a:gdLst>
                <a:gd name="T0" fmla="*/ 4 w 67"/>
                <a:gd name="T1" fmla="*/ 35 h 54"/>
                <a:gd name="T2" fmla="*/ 9 w 67"/>
                <a:gd name="T3" fmla="*/ 44 h 54"/>
                <a:gd name="T4" fmla="*/ 10 w 67"/>
                <a:gd name="T5" fmla="*/ 44 h 54"/>
                <a:gd name="T6" fmla="*/ 67 w 67"/>
                <a:gd name="T7" fmla="*/ 54 h 54"/>
                <a:gd name="T8" fmla="*/ 63 w 67"/>
                <a:gd name="T9" fmla="*/ 15 h 54"/>
                <a:gd name="T10" fmla="*/ 58 w 67"/>
                <a:gd name="T11" fmla="*/ 9 h 54"/>
                <a:gd name="T12" fmla="*/ 57 w 67"/>
                <a:gd name="T13" fmla="*/ 9 h 54"/>
                <a:gd name="T14" fmla="*/ 12 w 67"/>
                <a:gd name="T15" fmla="*/ 3 h 54"/>
                <a:gd name="T16" fmla="*/ 4 w 67"/>
                <a:gd name="T1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54">
                  <a:moveTo>
                    <a:pt x="4" y="35"/>
                  </a:moveTo>
                  <a:cubicBezTo>
                    <a:pt x="3" y="39"/>
                    <a:pt x="5" y="43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29" y="50"/>
                    <a:pt x="48" y="53"/>
                    <a:pt x="67" y="54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2"/>
                    <a:pt x="61" y="9"/>
                    <a:pt x="58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46" y="7"/>
                    <a:pt x="22" y="0"/>
                    <a:pt x="12" y="3"/>
                  </a:cubicBezTo>
                  <a:cubicBezTo>
                    <a:pt x="0" y="8"/>
                    <a:pt x="4" y="23"/>
                    <a:pt x="4" y="35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7" name="Freeform 365">
              <a:extLst>
                <a:ext uri="{FF2B5EF4-FFF2-40B4-BE49-F238E27FC236}">
                  <a16:creationId xmlns:a16="http://schemas.microsoft.com/office/drawing/2014/main" id="{2C74F87A-B285-4721-BB2D-109C49118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7036" y="1941513"/>
              <a:ext cx="355600" cy="393700"/>
            </a:xfrm>
            <a:custGeom>
              <a:avLst/>
              <a:gdLst>
                <a:gd name="T0" fmla="*/ 25 w 201"/>
                <a:gd name="T1" fmla="*/ 110 h 222"/>
                <a:gd name="T2" fmla="*/ 30 w 201"/>
                <a:gd name="T3" fmla="*/ 135 h 222"/>
                <a:gd name="T4" fmla="*/ 4 w 201"/>
                <a:gd name="T5" fmla="*/ 222 h 222"/>
                <a:gd name="T6" fmla="*/ 78 w 201"/>
                <a:gd name="T7" fmla="*/ 208 h 222"/>
                <a:gd name="T8" fmla="*/ 108 w 201"/>
                <a:gd name="T9" fmla="*/ 189 h 222"/>
                <a:gd name="T10" fmla="*/ 164 w 201"/>
                <a:gd name="T11" fmla="*/ 163 h 222"/>
                <a:gd name="T12" fmla="*/ 201 w 201"/>
                <a:gd name="T13" fmla="*/ 116 h 222"/>
                <a:gd name="T14" fmla="*/ 169 w 201"/>
                <a:gd name="T15" fmla="*/ 101 h 222"/>
                <a:gd name="T16" fmla="*/ 142 w 201"/>
                <a:gd name="T17" fmla="*/ 76 h 222"/>
                <a:gd name="T18" fmla="*/ 117 w 201"/>
                <a:gd name="T19" fmla="*/ 41 h 222"/>
                <a:gd name="T20" fmla="*/ 109 w 201"/>
                <a:gd name="T21" fmla="*/ 0 h 222"/>
                <a:gd name="T22" fmla="*/ 55 w 201"/>
                <a:gd name="T23" fmla="*/ 29 h 222"/>
                <a:gd name="T24" fmla="*/ 32 w 201"/>
                <a:gd name="T25" fmla="*/ 37 h 222"/>
                <a:gd name="T26" fmla="*/ 0 w 201"/>
                <a:gd name="T27" fmla="*/ 70 h 222"/>
                <a:gd name="T28" fmla="*/ 25 w 201"/>
                <a:gd name="T29" fmla="*/ 11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222">
                  <a:moveTo>
                    <a:pt x="25" y="110"/>
                  </a:moveTo>
                  <a:cubicBezTo>
                    <a:pt x="28" y="118"/>
                    <a:pt x="30" y="127"/>
                    <a:pt x="30" y="135"/>
                  </a:cubicBezTo>
                  <a:cubicBezTo>
                    <a:pt x="31" y="166"/>
                    <a:pt x="25" y="200"/>
                    <a:pt x="4" y="222"/>
                  </a:cubicBezTo>
                  <a:cubicBezTo>
                    <a:pt x="28" y="215"/>
                    <a:pt x="55" y="219"/>
                    <a:pt x="78" y="208"/>
                  </a:cubicBezTo>
                  <a:cubicBezTo>
                    <a:pt x="89" y="203"/>
                    <a:pt x="98" y="195"/>
                    <a:pt x="108" y="189"/>
                  </a:cubicBezTo>
                  <a:cubicBezTo>
                    <a:pt x="125" y="178"/>
                    <a:pt x="146" y="173"/>
                    <a:pt x="164" y="163"/>
                  </a:cubicBezTo>
                  <a:cubicBezTo>
                    <a:pt x="183" y="153"/>
                    <a:pt x="200" y="136"/>
                    <a:pt x="201" y="116"/>
                  </a:cubicBezTo>
                  <a:cubicBezTo>
                    <a:pt x="193" y="107"/>
                    <a:pt x="180" y="106"/>
                    <a:pt x="169" y="101"/>
                  </a:cubicBezTo>
                  <a:cubicBezTo>
                    <a:pt x="158" y="95"/>
                    <a:pt x="150" y="85"/>
                    <a:pt x="142" y="76"/>
                  </a:cubicBezTo>
                  <a:cubicBezTo>
                    <a:pt x="132" y="65"/>
                    <a:pt x="124" y="53"/>
                    <a:pt x="117" y="41"/>
                  </a:cubicBezTo>
                  <a:cubicBezTo>
                    <a:pt x="110" y="28"/>
                    <a:pt x="107" y="14"/>
                    <a:pt x="109" y="0"/>
                  </a:cubicBezTo>
                  <a:cubicBezTo>
                    <a:pt x="89" y="3"/>
                    <a:pt x="74" y="21"/>
                    <a:pt x="55" y="29"/>
                  </a:cubicBezTo>
                  <a:cubicBezTo>
                    <a:pt x="47" y="32"/>
                    <a:pt x="39" y="33"/>
                    <a:pt x="32" y="37"/>
                  </a:cubicBezTo>
                  <a:cubicBezTo>
                    <a:pt x="21" y="41"/>
                    <a:pt x="0" y="58"/>
                    <a:pt x="0" y="70"/>
                  </a:cubicBezTo>
                  <a:cubicBezTo>
                    <a:pt x="0" y="84"/>
                    <a:pt x="20" y="98"/>
                    <a:pt x="25" y="110"/>
                  </a:cubicBezTo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8" name="Freeform 366">
              <a:extLst>
                <a:ext uri="{FF2B5EF4-FFF2-40B4-BE49-F238E27FC236}">
                  <a16:creationId xmlns:a16="http://schemas.microsoft.com/office/drawing/2014/main" id="{A18729FF-94D6-48DE-8806-62F94D944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7036" y="1941513"/>
              <a:ext cx="355600" cy="393700"/>
            </a:xfrm>
            <a:custGeom>
              <a:avLst/>
              <a:gdLst>
                <a:gd name="T0" fmla="*/ 109 w 201"/>
                <a:gd name="T1" fmla="*/ 0 h 222"/>
                <a:gd name="T2" fmla="*/ 55 w 201"/>
                <a:gd name="T3" fmla="*/ 29 h 222"/>
                <a:gd name="T4" fmla="*/ 32 w 201"/>
                <a:gd name="T5" fmla="*/ 37 h 222"/>
                <a:gd name="T6" fmla="*/ 0 w 201"/>
                <a:gd name="T7" fmla="*/ 70 h 222"/>
                <a:gd name="T8" fmla="*/ 25 w 201"/>
                <a:gd name="T9" fmla="*/ 110 h 222"/>
                <a:gd name="T10" fmla="*/ 30 w 201"/>
                <a:gd name="T11" fmla="*/ 134 h 222"/>
                <a:gd name="T12" fmla="*/ 30 w 201"/>
                <a:gd name="T13" fmla="*/ 135 h 222"/>
                <a:gd name="T14" fmla="*/ 30 w 201"/>
                <a:gd name="T15" fmla="*/ 142 h 222"/>
                <a:gd name="T16" fmla="*/ 4 w 201"/>
                <a:gd name="T17" fmla="*/ 222 h 222"/>
                <a:gd name="T18" fmla="*/ 78 w 201"/>
                <a:gd name="T19" fmla="*/ 208 h 222"/>
                <a:gd name="T20" fmla="*/ 108 w 201"/>
                <a:gd name="T21" fmla="*/ 189 h 222"/>
                <a:gd name="T22" fmla="*/ 164 w 201"/>
                <a:gd name="T23" fmla="*/ 163 h 222"/>
                <a:gd name="T24" fmla="*/ 201 w 201"/>
                <a:gd name="T25" fmla="*/ 116 h 222"/>
                <a:gd name="T26" fmla="*/ 169 w 201"/>
                <a:gd name="T27" fmla="*/ 101 h 222"/>
                <a:gd name="T28" fmla="*/ 142 w 201"/>
                <a:gd name="T29" fmla="*/ 76 h 222"/>
                <a:gd name="T30" fmla="*/ 117 w 201"/>
                <a:gd name="T31" fmla="*/ 41 h 222"/>
                <a:gd name="T32" fmla="*/ 109 w 201"/>
                <a:gd name="T33" fmla="*/ 8 h 222"/>
                <a:gd name="T34" fmla="*/ 109 w 201"/>
                <a:gd name="T3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1" h="222">
                  <a:moveTo>
                    <a:pt x="109" y="0"/>
                  </a:moveTo>
                  <a:cubicBezTo>
                    <a:pt x="89" y="3"/>
                    <a:pt x="74" y="21"/>
                    <a:pt x="55" y="29"/>
                  </a:cubicBezTo>
                  <a:cubicBezTo>
                    <a:pt x="47" y="32"/>
                    <a:pt x="39" y="33"/>
                    <a:pt x="32" y="37"/>
                  </a:cubicBezTo>
                  <a:cubicBezTo>
                    <a:pt x="21" y="41"/>
                    <a:pt x="0" y="58"/>
                    <a:pt x="0" y="70"/>
                  </a:cubicBezTo>
                  <a:cubicBezTo>
                    <a:pt x="0" y="84"/>
                    <a:pt x="20" y="98"/>
                    <a:pt x="25" y="110"/>
                  </a:cubicBezTo>
                  <a:cubicBezTo>
                    <a:pt x="28" y="118"/>
                    <a:pt x="30" y="126"/>
                    <a:pt x="30" y="134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8"/>
                    <a:pt x="30" y="140"/>
                    <a:pt x="30" y="142"/>
                  </a:cubicBezTo>
                  <a:cubicBezTo>
                    <a:pt x="30" y="171"/>
                    <a:pt x="24" y="201"/>
                    <a:pt x="4" y="222"/>
                  </a:cubicBezTo>
                  <a:cubicBezTo>
                    <a:pt x="28" y="215"/>
                    <a:pt x="55" y="219"/>
                    <a:pt x="78" y="208"/>
                  </a:cubicBezTo>
                  <a:cubicBezTo>
                    <a:pt x="89" y="203"/>
                    <a:pt x="98" y="195"/>
                    <a:pt x="108" y="189"/>
                  </a:cubicBezTo>
                  <a:cubicBezTo>
                    <a:pt x="125" y="178"/>
                    <a:pt x="146" y="173"/>
                    <a:pt x="164" y="163"/>
                  </a:cubicBezTo>
                  <a:cubicBezTo>
                    <a:pt x="183" y="153"/>
                    <a:pt x="200" y="136"/>
                    <a:pt x="201" y="116"/>
                  </a:cubicBezTo>
                  <a:cubicBezTo>
                    <a:pt x="193" y="107"/>
                    <a:pt x="180" y="106"/>
                    <a:pt x="169" y="101"/>
                  </a:cubicBezTo>
                  <a:cubicBezTo>
                    <a:pt x="158" y="95"/>
                    <a:pt x="150" y="85"/>
                    <a:pt x="142" y="76"/>
                  </a:cubicBezTo>
                  <a:cubicBezTo>
                    <a:pt x="132" y="65"/>
                    <a:pt x="124" y="53"/>
                    <a:pt x="117" y="41"/>
                  </a:cubicBezTo>
                  <a:cubicBezTo>
                    <a:pt x="112" y="31"/>
                    <a:pt x="109" y="19"/>
                    <a:pt x="109" y="8"/>
                  </a:cubicBezTo>
                  <a:cubicBezTo>
                    <a:pt x="109" y="5"/>
                    <a:pt x="109" y="2"/>
                    <a:pt x="109" y="0"/>
                  </a:cubicBezTo>
                </a:path>
              </a:pathLst>
            </a:custGeom>
            <a:solidFill>
              <a:srgbClr val="905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9" name="Freeform 367">
              <a:extLst>
                <a:ext uri="{FF2B5EF4-FFF2-40B4-BE49-F238E27FC236}">
                  <a16:creationId xmlns:a16="http://schemas.microsoft.com/office/drawing/2014/main" id="{73D8C2C7-1A3D-4538-BF63-7D3099EB7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3524" y="3157538"/>
              <a:ext cx="684212" cy="1731963"/>
            </a:xfrm>
            <a:custGeom>
              <a:avLst/>
              <a:gdLst>
                <a:gd name="T0" fmla="*/ 380 w 386"/>
                <a:gd name="T1" fmla="*/ 231 h 979"/>
                <a:gd name="T2" fmla="*/ 358 w 386"/>
                <a:gd name="T3" fmla="*/ 416 h 979"/>
                <a:gd name="T4" fmla="*/ 352 w 386"/>
                <a:gd name="T5" fmla="*/ 493 h 979"/>
                <a:gd name="T6" fmla="*/ 341 w 386"/>
                <a:gd name="T7" fmla="*/ 524 h 979"/>
                <a:gd name="T8" fmla="*/ 345 w 386"/>
                <a:gd name="T9" fmla="*/ 573 h 979"/>
                <a:gd name="T10" fmla="*/ 353 w 386"/>
                <a:gd name="T11" fmla="*/ 698 h 979"/>
                <a:gd name="T12" fmla="*/ 348 w 386"/>
                <a:gd name="T13" fmla="*/ 765 h 979"/>
                <a:gd name="T14" fmla="*/ 325 w 386"/>
                <a:gd name="T15" fmla="*/ 844 h 979"/>
                <a:gd name="T16" fmla="*/ 320 w 386"/>
                <a:gd name="T17" fmla="*/ 950 h 979"/>
                <a:gd name="T18" fmla="*/ 297 w 386"/>
                <a:gd name="T19" fmla="*/ 953 h 979"/>
                <a:gd name="T20" fmla="*/ 275 w 386"/>
                <a:gd name="T21" fmla="*/ 962 h 979"/>
                <a:gd name="T22" fmla="*/ 244 w 386"/>
                <a:gd name="T23" fmla="*/ 951 h 979"/>
                <a:gd name="T24" fmla="*/ 224 w 386"/>
                <a:gd name="T25" fmla="*/ 939 h 979"/>
                <a:gd name="T26" fmla="*/ 211 w 386"/>
                <a:gd name="T27" fmla="*/ 758 h 979"/>
                <a:gd name="T28" fmla="*/ 211 w 386"/>
                <a:gd name="T29" fmla="*/ 653 h 979"/>
                <a:gd name="T30" fmla="*/ 201 w 386"/>
                <a:gd name="T31" fmla="*/ 549 h 979"/>
                <a:gd name="T32" fmla="*/ 207 w 386"/>
                <a:gd name="T33" fmla="*/ 503 h 979"/>
                <a:gd name="T34" fmla="*/ 208 w 386"/>
                <a:gd name="T35" fmla="*/ 353 h 979"/>
                <a:gd name="T36" fmla="*/ 205 w 386"/>
                <a:gd name="T37" fmla="*/ 362 h 979"/>
                <a:gd name="T38" fmla="*/ 193 w 386"/>
                <a:gd name="T39" fmla="*/ 379 h 979"/>
                <a:gd name="T40" fmla="*/ 184 w 386"/>
                <a:gd name="T41" fmla="*/ 425 h 979"/>
                <a:gd name="T42" fmla="*/ 179 w 386"/>
                <a:gd name="T43" fmla="*/ 523 h 979"/>
                <a:gd name="T44" fmla="*/ 175 w 386"/>
                <a:gd name="T45" fmla="*/ 551 h 979"/>
                <a:gd name="T46" fmla="*/ 169 w 386"/>
                <a:gd name="T47" fmla="*/ 570 h 979"/>
                <a:gd name="T48" fmla="*/ 176 w 386"/>
                <a:gd name="T49" fmla="*/ 641 h 979"/>
                <a:gd name="T50" fmla="*/ 174 w 386"/>
                <a:gd name="T51" fmla="*/ 701 h 979"/>
                <a:gd name="T52" fmla="*/ 161 w 386"/>
                <a:gd name="T53" fmla="*/ 826 h 979"/>
                <a:gd name="T54" fmla="*/ 161 w 386"/>
                <a:gd name="T55" fmla="*/ 962 h 979"/>
                <a:gd name="T56" fmla="*/ 163 w 386"/>
                <a:gd name="T57" fmla="*/ 970 h 979"/>
                <a:gd name="T58" fmla="*/ 156 w 386"/>
                <a:gd name="T59" fmla="*/ 972 h 979"/>
                <a:gd name="T60" fmla="*/ 132 w 386"/>
                <a:gd name="T61" fmla="*/ 972 h 979"/>
                <a:gd name="T62" fmla="*/ 110 w 386"/>
                <a:gd name="T63" fmla="*/ 969 h 979"/>
                <a:gd name="T64" fmla="*/ 63 w 386"/>
                <a:gd name="T65" fmla="*/ 979 h 979"/>
                <a:gd name="T66" fmla="*/ 32 w 386"/>
                <a:gd name="T67" fmla="*/ 734 h 979"/>
                <a:gd name="T68" fmla="*/ 41 w 386"/>
                <a:gd name="T69" fmla="*/ 647 h 979"/>
                <a:gd name="T70" fmla="*/ 46 w 386"/>
                <a:gd name="T71" fmla="*/ 511 h 979"/>
                <a:gd name="T72" fmla="*/ 18 w 386"/>
                <a:gd name="T73" fmla="*/ 219 h 979"/>
                <a:gd name="T74" fmla="*/ 14 w 386"/>
                <a:gd name="T75" fmla="*/ 156 h 979"/>
                <a:gd name="T76" fmla="*/ 0 w 386"/>
                <a:gd name="T77" fmla="*/ 90 h 979"/>
                <a:gd name="T78" fmla="*/ 40 w 386"/>
                <a:gd name="T79" fmla="*/ 44 h 979"/>
                <a:gd name="T80" fmla="*/ 223 w 386"/>
                <a:gd name="T81" fmla="*/ 7 h 979"/>
                <a:gd name="T82" fmla="*/ 309 w 386"/>
                <a:gd name="T83" fmla="*/ 5 h 979"/>
                <a:gd name="T84" fmla="*/ 376 w 386"/>
                <a:gd name="T85" fmla="*/ 52 h 979"/>
                <a:gd name="T86" fmla="*/ 383 w 386"/>
                <a:gd name="T87" fmla="*/ 98 h 979"/>
                <a:gd name="T88" fmla="*/ 380 w 386"/>
                <a:gd name="T89" fmla="*/ 23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6" h="979">
                  <a:moveTo>
                    <a:pt x="380" y="231"/>
                  </a:moveTo>
                  <a:cubicBezTo>
                    <a:pt x="373" y="292"/>
                    <a:pt x="368" y="355"/>
                    <a:pt x="358" y="416"/>
                  </a:cubicBezTo>
                  <a:cubicBezTo>
                    <a:pt x="354" y="441"/>
                    <a:pt x="359" y="468"/>
                    <a:pt x="352" y="493"/>
                  </a:cubicBezTo>
                  <a:cubicBezTo>
                    <a:pt x="349" y="503"/>
                    <a:pt x="344" y="513"/>
                    <a:pt x="341" y="524"/>
                  </a:cubicBezTo>
                  <a:cubicBezTo>
                    <a:pt x="338" y="540"/>
                    <a:pt x="342" y="557"/>
                    <a:pt x="345" y="573"/>
                  </a:cubicBezTo>
                  <a:cubicBezTo>
                    <a:pt x="353" y="614"/>
                    <a:pt x="353" y="656"/>
                    <a:pt x="353" y="698"/>
                  </a:cubicBezTo>
                  <a:cubicBezTo>
                    <a:pt x="353" y="721"/>
                    <a:pt x="353" y="743"/>
                    <a:pt x="348" y="765"/>
                  </a:cubicBezTo>
                  <a:cubicBezTo>
                    <a:pt x="343" y="792"/>
                    <a:pt x="331" y="817"/>
                    <a:pt x="325" y="844"/>
                  </a:cubicBezTo>
                  <a:cubicBezTo>
                    <a:pt x="316" y="877"/>
                    <a:pt x="317" y="915"/>
                    <a:pt x="320" y="950"/>
                  </a:cubicBezTo>
                  <a:cubicBezTo>
                    <a:pt x="313" y="947"/>
                    <a:pt x="304" y="950"/>
                    <a:pt x="297" y="953"/>
                  </a:cubicBezTo>
                  <a:cubicBezTo>
                    <a:pt x="290" y="957"/>
                    <a:pt x="283" y="961"/>
                    <a:pt x="275" y="962"/>
                  </a:cubicBezTo>
                  <a:cubicBezTo>
                    <a:pt x="264" y="963"/>
                    <a:pt x="254" y="957"/>
                    <a:pt x="244" y="951"/>
                  </a:cubicBezTo>
                  <a:cubicBezTo>
                    <a:pt x="237" y="947"/>
                    <a:pt x="231" y="943"/>
                    <a:pt x="224" y="939"/>
                  </a:cubicBezTo>
                  <a:cubicBezTo>
                    <a:pt x="217" y="879"/>
                    <a:pt x="210" y="819"/>
                    <a:pt x="211" y="758"/>
                  </a:cubicBezTo>
                  <a:cubicBezTo>
                    <a:pt x="211" y="723"/>
                    <a:pt x="213" y="688"/>
                    <a:pt x="211" y="653"/>
                  </a:cubicBezTo>
                  <a:cubicBezTo>
                    <a:pt x="208" y="618"/>
                    <a:pt x="200" y="584"/>
                    <a:pt x="201" y="549"/>
                  </a:cubicBezTo>
                  <a:cubicBezTo>
                    <a:pt x="202" y="534"/>
                    <a:pt x="205" y="518"/>
                    <a:pt x="207" y="503"/>
                  </a:cubicBezTo>
                  <a:cubicBezTo>
                    <a:pt x="213" y="452"/>
                    <a:pt x="212" y="403"/>
                    <a:pt x="208" y="353"/>
                  </a:cubicBezTo>
                  <a:cubicBezTo>
                    <a:pt x="205" y="353"/>
                    <a:pt x="203" y="359"/>
                    <a:pt x="205" y="362"/>
                  </a:cubicBezTo>
                  <a:cubicBezTo>
                    <a:pt x="199" y="367"/>
                    <a:pt x="195" y="373"/>
                    <a:pt x="193" y="379"/>
                  </a:cubicBezTo>
                  <a:cubicBezTo>
                    <a:pt x="186" y="393"/>
                    <a:pt x="185" y="410"/>
                    <a:pt x="184" y="425"/>
                  </a:cubicBezTo>
                  <a:cubicBezTo>
                    <a:pt x="179" y="523"/>
                    <a:pt x="179" y="523"/>
                    <a:pt x="179" y="523"/>
                  </a:cubicBezTo>
                  <a:cubicBezTo>
                    <a:pt x="179" y="533"/>
                    <a:pt x="178" y="542"/>
                    <a:pt x="175" y="551"/>
                  </a:cubicBezTo>
                  <a:cubicBezTo>
                    <a:pt x="174" y="557"/>
                    <a:pt x="171" y="563"/>
                    <a:pt x="169" y="570"/>
                  </a:cubicBezTo>
                  <a:cubicBezTo>
                    <a:pt x="163" y="593"/>
                    <a:pt x="173" y="618"/>
                    <a:pt x="176" y="641"/>
                  </a:cubicBezTo>
                  <a:cubicBezTo>
                    <a:pt x="178" y="661"/>
                    <a:pt x="176" y="681"/>
                    <a:pt x="174" y="701"/>
                  </a:cubicBezTo>
                  <a:cubicBezTo>
                    <a:pt x="161" y="826"/>
                    <a:pt x="161" y="826"/>
                    <a:pt x="161" y="826"/>
                  </a:cubicBezTo>
                  <a:cubicBezTo>
                    <a:pt x="157" y="871"/>
                    <a:pt x="152" y="917"/>
                    <a:pt x="161" y="962"/>
                  </a:cubicBezTo>
                  <a:cubicBezTo>
                    <a:pt x="162" y="964"/>
                    <a:pt x="162" y="967"/>
                    <a:pt x="163" y="970"/>
                  </a:cubicBezTo>
                  <a:cubicBezTo>
                    <a:pt x="161" y="971"/>
                    <a:pt x="159" y="971"/>
                    <a:pt x="156" y="972"/>
                  </a:cubicBezTo>
                  <a:cubicBezTo>
                    <a:pt x="148" y="973"/>
                    <a:pt x="140" y="973"/>
                    <a:pt x="132" y="972"/>
                  </a:cubicBezTo>
                  <a:cubicBezTo>
                    <a:pt x="125" y="971"/>
                    <a:pt x="117" y="970"/>
                    <a:pt x="110" y="969"/>
                  </a:cubicBezTo>
                  <a:cubicBezTo>
                    <a:pt x="92" y="967"/>
                    <a:pt x="75" y="966"/>
                    <a:pt x="63" y="979"/>
                  </a:cubicBezTo>
                  <a:cubicBezTo>
                    <a:pt x="45" y="898"/>
                    <a:pt x="27" y="816"/>
                    <a:pt x="32" y="734"/>
                  </a:cubicBezTo>
                  <a:cubicBezTo>
                    <a:pt x="34" y="704"/>
                    <a:pt x="38" y="676"/>
                    <a:pt x="41" y="647"/>
                  </a:cubicBezTo>
                  <a:cubicBezTo>
                    <a:pt x="46" y="602"/>
                    <a:pt x="48" y="556"/>
                    <a:pt x="46" y="511"/>
                  </a:cubicBezTo>
                  <a:cubicBezTo>
                    <a:pt x="42" y="414"/>
                    <a:pt x="22" y="317"/>
                    <a:pt x="18" y="219"/>
                  </a:cubicBezTo>
                  <a:cubicBezTo>
                    <a:pt x="18" y="198"/>
                    <a:pt x="18" y="177"/>
                    <a:pt x="14" y="156"/>
                  </a:cubicBezTo>
                  <a:cubicBezTo>
                    <a:pt x="9" y="134"/>
                    <a:pt x="0" y="112"/>
                    <a:pt x="0" y="90"/>
                  </a:cubicBezTo>
                  <a:cubicBezTo>
                    <a:pt x="1" y="67"/>
                    <a:pt x="17" y="42"/>
                    <a:pt x="40" y="44"/>
                  </a:cubicBezTo>
                  <a:cubicBezTo>
                    <a:pt x="103" y="47"/>
                    <a:pt x="161" y="12"/>
                    <a:pt x="223" y="7"/>
                  </a:cubicBezTo>
                  <a:cubicBezTo>
                    <a:pt x="252" y="4"/>
                    <a:pt x="281" y="0"/>
                    <a:pt x="309" y="5"/>
                  </a:cubicBezTo>
                  <a:cubicBezTo>
                    <a:pt x="337" y="10"/>
                    <a:pt x="365" y="26"/>
                    <a:pt x="376" y="52"/>
                  </a:cubicBezTo>
                  <a:cubicBezTo>
                    <a:pt x="382" y="67"/>
                    <a:pt x="383" y="83"/>
                    <a:pt x="383" y="98"/>
                  </a:cubicBezTo>
                  <a:cubicBezTo>
                    <a:pt x="385" y="142"/>
                    <a:pt x="386" y="187"/>
                    <a:pt x="380" y="231"/>
                  </a:cubicBezTo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0" name="Freeform 368">
              <a:extLst>
                <a:ext uri="{FF2B5EF4-FFF2-40B4-BE49-F238E27FC236}">
                  <a16:creationId xmlns:a16="http://schemas.microsoft.com/office/drawing/2014/main" id="{9B003A6E-913F-4552-BC41-5F5AD2FE2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8436" y="4902201"/>
              <a:ext cx="363537" cy="257175"/>
            </a:xfrm>
            <a:custGeom>
              <a:avLst/>
              <a:gdLst>
                <a:gd name="T0" fmla="*/ 101 w 205"/>
                <a:gd name="T1" fmla="*/ 13 h 145"/>
                <a:gd name="T2" fmla="*/ 81 w 205"/>
                <a:gd name="T3" fmla="*/ 43 h 145"/>
                <a:gd name="T4" fmla="*/ 21 w 205"/>
                <a:gd name="T5" fmla="*/ 94 h 145"/>
                <a:gd name="T6" fmla="*/ 3 w 205"/>
                <a:gd name="T7" fmla="*/ 125 h 145"/>
                <a:gd name="T8" fmla="*/ 116 w 205"/>
                <a:gd name="T9" fmla="*/ 130 h 145"/>
                <a:gd name="T10" fmla="*/ 160 w 205"/>
                <a:gd name="T11" fmla="*/ 115 h 145"/>
                <a:gd name="T12" fmla="*/ 195 w 205"/>
                <a:gd name="T13" fmla="*/ 116 h 145"/>
                <a:gd name="T14" fmla="*/ 202 w 205"/>
                <a:gd name="T15" fmla="*/ 111 h 145"/>
                <a:gd name="T16" fmla="*/ 204 w 205"/>
                <a:gd name="T17" fmla="*/ 103 h 145"/>
                <a:gd name="T18" fmla="*/ 203 w 205"/>
                <a:gd name="T19" fmla="*/ 46 h 145"/>
                <a:gd name="T20" fmla="*/ 184 w 205"/>
                <a:gd name="T21" fmla="*/ 16 h 145"/>
                <a:gd name="T22" fmla="*/ 101 w 205"/>
                <a:gd name="T23" fmla="*/ 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5" h="145">
                  <a:moveTo>
                    <a:pt x="101" y="13"/>
                  </a:moveTo>
                  <a:cubicBezTo>
                    <a:pt x="91" y="19"/>
                    <a:pt x="87" y="32"/>
                    <a:pt x="81" y="43"/>
                  </a:cubicBezTo>
                  <a:cubicBezTo>
                    <a:pt x="68" y="66"/>
                    <a:pt x="42" y="78"/>
                    <a:pt x="21" y="94"/>
                  </a:cubicBezTo>
                  <a:cubicBezTo>
                    <a:pt x="10" y="101"/>
                    <a:pt x="0" y="113"/>
                    <a:pt x="3" y="125"/>
                  </a:cubicBezTo>
                  <a:cubicBezTo>
                    <a:pt x="40" y="135"/>
                    <a:pt x="81" y="145"/>
                    <a:pt x="116" y="130"/>
                  </a:cubicBezTo>
                  <a:cubicBezTo>
                    <a:pt x="131" y="125"/>
                    <a:pt x="144" y="115"/>
                    <a:pt x="160" y="115"/>
                  </a:cubicBezTo>
                  <a:cubicBezTo>
                    <a:pt x="171" y="114"/>
                    <a:pt x="184" y="119"/>
                    <a:pt x="195" y="116"/>
                  </a:cubicBezTo>
                  <a:cubicBezTo>
                    <a:pt x="198" y="115"/>
                    <a:pt x="200" y="113"/>
                    <a:pt x="202" y="111"/>
                  </a:cubicBezTo>
                  <a:cubicBezTo>
                    <a:pt x="203" y="109"/>
                    <a:pt x="204" y="106"/>
                    <a:pt x="204" y="103"/>
                  </a:cubicBezTo>
                  <a:cubicBezTo>
                    <a:pt x="205" y="84"/>
                    <a:pt x="204" y="65"/>
                    <a:pt x="203" y="46"/>
                  </a:cubicBezTo>
                  <a:cubicBezTo>
                    <a:pt x="202" y="28"/>
                    <a:pt x="205" y="15"/>
                    <a:pt x="184" y="16"/>
                  </a:cubicBezTo>
                  <a:cubicBezTo>
                    <a:pt x="159" y="17"/>
                    <a:pt x="122" y="0"/>
                    <a:pt x="101" y="13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1" name="Freeform 369">
              <a:extLst>
                <a:ext uri="{FF2B5EF4-FFF2-40B4-BE49-F238E27FC236}">
                  <a16:creationId xmlns:a16="http://schemas.microsoft.com/office/drawing/2014/main" id="{DCE55675-3CC6-44B5-A79E-DC5CABA4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9599" y="4862513"/>
              <a:ext cx="206375" cy="295275"/>
            </a:xfrm>
            <a:custGeom>
              <a:avLst/>
              <a:gdLst>
                <a:gd name="T0" fmla="*/ 46 w 117"/>
                <a:gd name="T1" fmla="*/ 3 h 167"/>
                <a:gd name="T2" fmla="*/ 33 w 117"/>
                <a:gd name="T3" fmla="*/ 0 h 167"/>
                <a:gd name="T4" fmla="*/ 13 w 117"/>
                <a:gd name="T5" fmla="*/ 12 h 167"/>
                <a:gd name="T6" fmla="*/ 4 w 117"/>
                <a:gd name="T7" fmla="*/ 34 h 167"/>
                <a:gd name="T8" fmla="*/ 2 w 117"/>
                <a:gd name="T9" fmla="*/ 52 h 167"/>
                <a:gd name="T10" fmla="*/ 16 w 117"/>
                <a:gd name="T11" fmla="*/ 83 h 167"/>
                <a:gd name="T12" fmla="*/ 10 w 117"/>
                <a:gd name="T13" fmla="*/ 144 h 167"/>
                <a:gd name="T14" fmla="*/ 44 w 117"/>
                <a:gd name="T15" fmla="*/ 161 h 167"/>
                <a:gd name="T16" fmla="*/ 103 w 117"/>
                <a:gd name="T17" fmla="*/ 154 h 167"/>
                <a:gd name="T18" fmla="*/ 117 w 117"/>
                <a:gd name="T19" fmla="*/ 125 h 167"/>
                <a:gd name="T20" fmla="*/ 104 w 117"/>
                <a:gd name="T21" fmla="*/ 83 h 167"/>
                <a:gd name="T22" fmla="*/ 98 w 117"/>
                <a:gd name="T23" fmla="*/ 19 h 167"/>
                <a:gd name="T24" fmla="*/ 46 w 117"/>
                <a:gd name="T25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67">
                  <a:moveTo>
                    <a:pt x="46" y="3"/>
                  </a:moveTo>
                  <a:cubicBezTo>
                    <a:pt x="42" y="1"/>
                    <a:pt x="37" y="0"/>
                    <a:pt x="33" y="0"/>
                  </a:cubicBezTo>
                  <a:cubicBezTo>
                    <a:pt x="25" y="0"/>
                    <a:pt x="17" y="5"/>
                    <a:pt x="13" y="12"/>
                  </a:cubicBezTo>
                  <a:cubicBezTo>
                    <a:pt x="9" y="19"/>
                    <a:pt x="6" y="26"/>
                    <a:pt x="4" y="34"/>
                  </a:cubicBezTo>
                  <a:cubicBezTo>
                    <a:pt x="2" y="40"/>
                    <a:pt x="1" y="46"/>
                    <a:pt x="2" y="52"/>
                  </a:cubicBezTo>
                  <a:cubicBezTo>
                    <a:pt x="3" y="63"/>
                    <a:pt x="13" y="72"/>
                    <a:pt x="16" y="83"/>
                  </a:cubicBezTo>
                  <a:cubicBezTo>
                    <a:pt x="21" y="103"/>
                    <a:pt x="0" y="125"/>
                    <a:pt x="10" y="144"/>
                  </a:cubicBezTo>
                  <a:cubicBezTo>
                    <a:pt x="16" y="156"/>
                    <a:pt x="31" y="159"/>
                    <a:pt x="44" y="161"/>
                  </a:cubicBezTo>
                  <a:cubicBezTo>
                    <a:pt x="64" y="165"/>
                    <a:pt x="87" y="167"/>
                    <a:pt x="103" y="154"/>
                  </a:cubicBezTo>
                  <a:cubicBezTo>
                    <a:pt x="112" y="147"/>
                    <a:pt x="117" y="136"/>
                    <a:pt x="117" y="125"/>
                  </a:cubicBezTo>
                  <a:cubicBezTo>
                    <a:pt x="117" y="111"/>
                    <a:pt x="108" y="97"/>
                    <a:pt x="104" y="83"/>
                  </a:cubicBezTo>
                  <a:cubicBezTo>
                    <a:pt x="98" y="63"/>
                    <a:pt x="106" y="37"/>
                    <a:pt x="98" y="19"/>
                  </a:cubicBezTo>
                  <a:cubicBezTo>
                    <a:pt x="90" y="3"/>
                    <a:pt x="62" y="8"/>
                    <a:pt x="46" y="3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2" name="Oval 370">
              <a:extLst>
                <a:ext uri="{FF2B5EF4-FFF2-40B4-BE49-F238E27FC236}">
                  <a16:creationId xmlns:a16="http://schemas.microsoft.com/office/drawing/2014/main" id="{4C4578A6-9D3F-4FEB-97A8-CA52F8FFD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0036" y="1743076"/>
              <a:ext cx="368300" cy="368300"/>
            </a:xfrm>
            <a:prstGeom prst="ellipse">
              <a:avLst/>
            </a:pr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3" name="Freeform 371">
              <a:extLst>
                <a:ext uri="{FF2B5EF4-FFF2-40B4-BE49-F238E27FC236}">
                  <a16:creationId xmlns:a16="http://schemas.microsoft.com/office/drawing/2014/main" id="{9857C561-845F-4948-B36D-AC47FDF3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1611" y="2101851"/>
              <a:ext cx="960437" cy="1252538"/>
            </a:xfrm>
            <a:custGeom>
              <a:avLst/>
              <a:gdLst>
                <a:gd name="T0" fmla="*/ 214 w 542"/>
                <a:gd name="T1" fmla="*/ 71 h 707"/>
                <a:gd name="T2" fmla="*/ 179 w 542"/>
                <a:gd name="T3" fmla="*/ 69 h 707"/>
                <a:gd name="T4" fmla="*/ 169 w 542"/>
                <a:gd name="T5" fmla="*/ 52 h 707"/>
                <a:gd name="T6" fmla="*/ 151 w 542"/>
                <a:gd name="T7" fmla="*/ 37 h 707"/>
                <a:gd name="T8" fmla="*/ 138 w 542"/>
                <a:gd name="T9" fmla="*/ 48 h 707"/>
                <a:gd name="T10" fmla="*/ 135 w 542"/>
                <a:gd name="T11" fmla="*/ 66 h 707"/>
                <a:gd name="T12" fmla="*/ 132 w 542"/>
                <a:gd name="T13" fmla="*/ 77 h 707"/>
                <a:gd name="T14" fmla="*/ 127 w 542"/>
                <a:gd name="T15" fmla="*/ 78 h 707"/>
                <a:gd name="T16" fmla="*/ 107 w 542"/>
                <a:gd name="T17" fmla="*/ 80 h 707"/>
                <a:gd name="T18" fmla="*/ 75 w 542"/>
                <a:gd name="T19" fmla="*/ 83 h 707"/>
                <a:gd name="T20" fmla="*/ 57 w 542"/>
                <a:gd name="T21" fmla="*/ 109 h 707"/>
                <a:gd name="T22" fmla="*/ 31 w 542"/>
                <a:gd name="T23" fmla="*/ 148 h 707"/>
                <a:gd name="T24" fmla="*/ 1 w 542"/>
                <a:gd name="T25" fmla="*/ 190 h 707"/>
                <a:gd name="T26" fmla="*/ 12 w 542"/>
                <a:gd name="T27" fmla="*/ 208 h 707"/>
                <a:gd name="T28" fmla="*/ 78 w 542"/>
                <a:gd name="T29" fmla="*/ 267 h 707"/>
                <a:gd name="T30" fmla="*/ 90 w 542"/>
                <a:gd name="T31" fmla="*/ 284 h 707"/>
                <a:gd name="T32" fmla="*/ 95 w 542"/>
                <a:gd name="T33" fmla="*/ 307 h 707"/>
                <a:gd name="T34" fmla="*/ 96 w 542"/>
                <a:gd name="T35" fmla="*/ 323 h 707"/>
                <a:gd name="T36" fmla="*/ 100 w 542"/>
                <a:gd name="T37" fmla="*/ 346 h 707"/>
                <a:gd name="T38" fmla="*/ 103 w 542"/>
                <a:gd name="T39" fmla="*/ 384 h 707"/>
                <a:gd name="T40" fmla="*/ 103 w 542"/>
                <a:gd name="T41" fmla="*/ 426 h 707"/>
                <a:gd name="T42" fmla="*/ 100 w 542"/>
                <a:gd name="T43" fmla="*/ 480 h 707"/>
                <a:gd name="T44" fmla="*/ 82 w 542"/>
                <a:gd name="T45" fmla="*/ 552 h 707"/>
                <a:gd name="T46" fmla="*/ 81 w 542"/>
                <a:gd name="T47" fmla="*/ 565 h 707"/>
                <a:gd name="T48" fmla="*/ 50 w 542"/>
                <a:gd name="T49" fmla="*/ 627 h 707"/>
                <a:gd name="T50" fmla="*/ 42 w 542"/>
                <a:gd name="T51" fmla="*/ 643 h 707"/>
                <a:gd name="T52" fmla="*/ 54 w 542"/>
                <a:gd name="T53" fmla="*/ 674 h 707"/>
                <a:gd name="T54" fmla="*/ 87 w 542"/>
                <a:gd name="T55" fmla="*/ 686 h 707"/>
                <a:gd name="T56" fmla="*/ 409 w 542"/>
                <a:gd name="T57" fmla="*/ 641 h 707"/>
                <a:gd name="T58" fmla="*/ 416 w 542"/>
                <a:gd name="T59" fmla="*/ 637 h 707"/>
                <a:gd name="T60" fmla="*/ 414 w 542"/>
                <a:gd name="T61" fmla="*/ 608 h 707"/>
                <a:gd name="T62" fmla="*/ 408 w 542"/>
                <a:gd name="T63" fmla="*/ 494 h 707"/>
                <a:gd name="T64" fmla="*/ 404 w 542"/>
                <a:gd name="T65" fmla="*/ 416 h 707"/>
                <a:gd name="T66" fmla="*/ 426 w 542"/>
                <a:gd name="T67" fmla="*/ 369 h 707"/>
                <a:gd name="T68" fmla="*/ 449 w 542"/>
                <a:gd name="T69" fmla="*/ 318 h 707"/>
                <a:gd name="T70" fmla="*/ 477 w 542"/>
                <a:gd name="T71" fmla="*/ 289 h 707"/>
                <a:gd name="T72" fmla="*/ 542 w 542"/>
                <a:gd name="T73" fmla="*/ 231 h 707"/>
                <a:gd name="T74" fmla="*/ 529 w 542"/>
                <a:gd name="T75" fmla="*/ 184 h 707"/>
                <a:gd name="T76" fmla="*/ 514 w 542"/>
                <a:gd name="T77" fmla="*/ 144 h 707"/>
                <a:gd name="T78" fmla="*/ 495 w 542"/>
                <a:gd name="T79" fmla="*/ 89 h 707"/>
                <a:gd name="T80" fmla="*/ 479 w 542"/>
                <a:gd name="T81" fmla="*/ 72 h 707"/>
                <a:gd name="T82" fmla="*/ 462 w 542"/>
                <a:gd name="T83" fmla="*/ 52 h 707"/>
                <a:gd name="T84" fmla="*/ 391 w 542"/>
                <a:gd name="T85" fmla="*/ 25 h 707"/>
                <a:gd name="T86" fmla="*/ 316 w 542"/>
                <a:gd name="T87" fmla="*/ 12 h 707"/>
                <a:gd name="T88" fmla="*/ 280 w 542"/>
                <a:gd name="T89" fmla="*/ 3 h 707"/>
                <a:gd name="T90" fmla="*/ 260 w 542"/>
                <a:gd name="T91" fmla="*/ 25 h 707"/>
                <a:gd name="T92" fmla="*/ 247 w 542"/>
                <a:gd name="T93" fmla="*/ 52 h 707"/>
                <a:gd name="T94" fmla="*/ 214 w 542"/>
                <a:gd name="T95" fmla="*/ 7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2" h="707">
                  <a:moveTo>
                    <a:pt x="214" y="71"/>
                  </a:moveTo>
                  <a:cubicBezTo>
                    <a:pt x="203" y="67"/>
                    <a:pt x="190" y="66"/>
                    <a:pt x="179" y="69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5" y="45"/>
                    <a:pt x="159" y="37"/>
                    <a:pt x="151" y="37"/>
                  </a:cubicBezTo>
                  <a:cubicBezTo>
                    <a:pt x="145" y="38"/>
                    <a:pt x="139" y="42"/>
                    <a:pt x="138" y="48"/>
                  </a:cubicBezTo>
                  <a:cubicBezTo>
                    <a:pt x="136" y="54"/>
                    <a:pt x="135" y="60"/>
                    <a:pt x="135" y="66"/>
                  </a:cubicBezTo>
                  <a:cubicBezTo>
                    <a:pt x="136" y="70"/>
                    <a:pt x="135" y="74"/>
                    <a:pt x="132" y="77"/>
                  </a:cubicBezTo>
                  <a:cubicBezTo>
                    <a:pt x="130" y="77"/>
                    <a:pt x="129" y="78"/>
                    <a:pt x="127" y="78"/>
                  </a:cubicBezTo>
                  <a:cubicBezTo>
                    <a:pt x="120" y="79"/>
                    <a:pt x="114" y="80"/>
                    <a:pt x="107" y="80"/>
                  </a:cubicBezTo>
                  <a:cubicBezTo>
                    <a:pt x="96" y="80"/>
                    <a:pt x="85" y="77"/>
                    <a:pt x="75" y="83"/>
                  </a:cubicBezTo>
                  <a:cubicBezTo>
                    <a:pt x="66" y="88"/>
                    <a:pt x="61" y="99"/>
                    <a:pt x="57" y="109"/>
                  </a:cubicBezTo>
                  <a:cubicBezTo>
                    <a:pt x="50" y="123"/>
                    <a:pt x="41" y="136"/>
                    <a:pt x="31" y="148"/>
                  </a:cubicBezTo>
                  <a:cubicBezTo>
                    <a:pt x="19" y="161"/>
                    <a:pt x="4" y="173"/>
                    <a:pt x="1" y="190"/>
                  </a:cubicBezTo>
                  <a:cubicBezTo>
                    <a:pt x="0" y="197"/>
                    <a:pt x="6" y="203"/>
                    <a:pt x="12" y="208"/>
                  </a:cubicBezTo>
                  <a:cubicBezTo>
                    <a:pt x="33" y="229"/>
                    <a:pt x="62" y="242"/>
                    <a:pt x="78" y="267"/>
                  </a:cubicBezTo>
                  <a:cubicBezTo>
                    <a:pt x="81" y="273"/>
                    <a:pt x="84" y="280"/>
                    <a:pt x="90" y="284"/>
                  </a:cubicBezTo>
                  <a:cubicBezTo>
                    <a:pt x="86" y="291"/>
                    <a:pt x="94" y="299"/>
                    <a:pt x="95" y="307"/>
                  </a:cubicBezTo>
                  <a:cubicBezTo>
                    <a:pt x="96" y="312"/>
                    <a:pt x="96" y="318"/>
                    <a:pt x="96" y="323"/>
                  </a:cubicBezTo>
                  <a:cubicBezTo>
                    <a:pt x="96" y="331"/>
                    <a:pt x="98" y="339"/>
                    <a:pt x="100" y="346"/>
                  </a:cubicBezTo>
                  <a:cubicBezTo>
                    <a:pt x="102" y="359"/>
                    <a:pt x="103" y="371"/>
                    <a:pt x="103" y="384"/>
                  </a:cubicBezTo>
                  <a:cubicBezTo>
                    <a:pt x="103" y="426"/>
                    <a:pt x="103" y="426"/>
                    <a:pt x="103" y="426"/>
                  </a:cubicBezTo>
                  <a:cubicBezTo>
                    <a:pt x="104" y="444"/>
                    <a:pt x="104" y="462"/>
                    <a:pt x="100" y="480"/>
                  </a:cubicBezTo>
                  <a:cubicBezTo>
                    <a:pt x="94" y="504"/>
                    <a:pt x="81" y="527"/>
                    <a:pt x="82" y="552"/>
                  </a:cubicBezTo>
                  <a:cubicBezTo>
                    <a:pt x="83" y="556"/>
                    <a:pt x="83" y="561"/>
                    <a:pt x="81" y="565"/>
                  </a:cubicBezTo>
                  <a:cubicBezTo>
                    <a:pt x="70" y="585"/>
                    <a:pt x="61" y="608"/>
                    <a:pt x="50" y="627"/>
                  </a:cubicBezTo>
                  <a:cubicBezTo>
                    <a:pt x="46" y="632"/>
                    <a:pt x="44" y="637"/>
                    <a:pt x="42" y="643"/>
                  </a:cubicBezTo>
                  <a:cubicBezTo>
                    <a:pt x="39" y="654"/>
                    <a:pt x="45" y="667"/>
                    <a:pt x="54" y="674"/>
                  </a:cubicBezTo>
                  <a:cubicBezTo>
                    <a:pt x="64" y="681"/>
                    <a:pt x="76" y="684"/>
                    <a:pt x="87" y="686"/>
                  </a:cubicBezTo>
                  <a:cubicBezTo>
                    <a:pt x="195" y="707"/>
                    <a:pt x="307" y="682"/>
                    <a:pt x="409" y="641"/>
                  </a:cubicBezTo>
                  <a:cubicBezTo>
                    <a:pt x="412" y="640"/>
                    <a:pt x="414" y="639"/>
                    <a:pt x="416" y="637"/>
                  </a:cubicBezTo>
                  <a:cubicBezTo>
                    <a:pt x="424" y="630"/>
                    <a:pt x="418" y="618"/>
                    <a:pt x="414" y="608"/>
                  </a:cubicBezTo>
                  <a:cubicBezTo>
                    <a:pt x="398" y="573"/>
                    <a:pt x="410" y="532"/>
                    <a:pt x="408" y="494"/>
                  </a:cubicBezTo>
                  <a:cubicBezTo>
                    <a:pt x="406" y="468"/>
                    <a:pt x="398" y="442"/>
                    <a:pt x="404" y="416"/>
                  </a:cubicBezTo>
                  <a:cubicBezTo>
                    <a:pt x="408" y="400"/>
                    <a:pt x="419" y="385"/>
                    <a:pt x="426" y="369"/>
                  </a:cubicBezTo>
                  <a:cubicBezTo>
                    <a:pt x="434" y="352"/>
                    <a:pt x="439" y="333"/>
                    <a:pt x="449" y="318"/>
                  </a:cubicBezTo>
                  <a:cubicBezTo>
                    <a:pt x="457" y="307"/>
                    <a:pt x="466" y="297"/>
                    <a:pt x="477" y="289"/>
                  </a:cubicBezTo>
                  <a:cubicBezTo>
                    <a:pt x="542" y="231"/>
                    <a:pt x="542" y="231"/>
                    <a:pt x="542" y="231"/>
                  </a:cubicBezTo>
                  <a:cubicBezTo>
                    <a:pt x="533" y="217"/>
                    <a:pt x="533" y="199"/>
                    <a:pt x="529" y="184"/>
                  </a:cubicBezTo>
                  <a:cubicBezTo>
                    <a:pt x="525" y="170"/>
                    <a:pt x="518" y="157"/>
                    <a:pt x="514" y="144"/>
                  </a:cubicBezTo>
                  <a:cubicBezTo>
                    <a:pt x="508" y="125"/>
                    <a:pt x="507" y="104"/>
                    <a:pt x="495" y="89"/>
                  </a:cubicBezTo>
                  <a:cubicBezTo>
                    <a:pt x="491" y="82"/>
                    <a:pt x="484" y="78"/>
                    <a:pt x="479" y="72"/>
                  </a:cubicBezTo>
                  <a:cubicBezTo>
                    <a:pt x="473" y="66"/>
                    <a:pt x="468" y="58"/>
                    <a:pt x="462" y="52"/>
                  </a:cubicBezTo>
                  <a:cubicBezTo>
                    <a:pt x="444" y="33"/>
                    <a:pt x="417" y="27"/>
                    <a:pt x="391" y="25"/>
                  </a:cubicBezTo>
                  <a:cubicBezTo>
                    <a:pt x="366" y="22"/>
                    <a:pt x="339" y="22"/>
                    <a:pt x="316" y="12"/>
                  </a:cubicBezTo>
                  <a:cubicBezTo>
                    <a:pt x="304" y="7"/>
                    <a:pt x="292" y="0"/>
                    <a:pt x="280" y="3"/>
                  </a:cubicBezTo>
                  <a:cubicBezTo>
                    <a:pt x="270" y="6"/>
                    <a:pt x="264" y="16"/>
                    <a:pt x="260" y="25"/>
                  </a:cubicBezTo>
                  <a:cubicBezTo>
                    <a:pt x="256" y="34"/>
                    <a:pt x="254" y="44"/>
                    <a:pt x="247" y="52"/>
                  </a:cubicBezTo>
                  <a:cubicBezTo>
                    <a:pt x="239" y="61"/>
                    <a:pt x="225" y="67"/>
                    <a:pt x="214" y="71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4" name="Freeform 372">
              <a:extLst>
                <a:ext uri="{FF2B5EF4-FFF2-40B4-BE49-F238E27FC236}">
                  <a16:creationId xmlns:a16="http://schemas.microsoft.com/office/drawing/2014/main" id="{7EC7E8D6-EC9F-4AA0-A5EA-0A18C5C36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4086" y="2435226"/>
              <a:ext cx="714375" cy="382588"/>
            </a:xfrm>
            <a:custGeom>
              <a:avLst/>
              <a:gdLst>
                <a:gd name="T0" fmla="*/ 198 w 404"/>
                <a:gd name="T1" fmla="*/ 91 h 216"/>
                <a:gd name="T2" fmla="*/ 183 w 404"/>
                <a:gd name="T3" fmla="*/ 107 h 216"/>
                <a:gd name="T4" fmla="*/ 143 w 404"/>
                <a:gd name="T5" fmla="*/ 106 h 216"/>
                <a:gd name="T6" fmla="*/ 33 w 404"/>
                <a:gd name="T7" fmla="*/ 65 h 216"/>
                <a:gd name="T8" fmla="*/ 27 w 404"/>
                <a:gd name="T9" fmla="*/ 64 h 216"/>
                <a:gd name="T10" fmla="*/ 23 w 404"/>
                <a:gd name="T11" fmla="*/ 67 h 216"/>
                <a:gd name="T12" fmla="*/ 8 w 404"/>
                <a:gd name="T13" fmla="*/ 86 h 216"/>
                <a:gd name="T14" fmla="*/ 0 w 404"/>
                <a:gd name="T15" fmla="*/ 108 h 216"/>
                <a:gd name="T16" fmla="*/ 11 w 404"/>
                <a:gd name="T17" fmla="*/ 133 h 216"/>
                <a:gd name="T18" fmla="*/ 35 w 404"/>
                <a:gd name="T19" fmla="*/ 148 h 216"/>
                <a:gd name="T20" fmla="*/ 169 w 404"/>
                <a:gd name="T21" fmla="*/ 212 h 216"/>
                <a:gd name="T22" fmla="*/ 178 w 404"/>
                <a:gd name="T23" fmla="*/ 215 h 216"/>
                <a:gd name="T24" fmla="*/ 200 w 404"/>
                <a:gd name="T25" fmla="*/ 201 h 216"/>
                <a:gd name="T26" fmla="*/ 226 w 404"/>
                <a:gd name="T27" fmla="*/ 191 h 216"/>
                <a:gd name="T28" fmla="*/ 269 w 404"/>
                <a:gd name="T29" fmla="*/ 166 h 216"/>
                <a:gd name="T30" fmla="*/ 311 w 404"/>
                <a:gd name="T31" fmla="*/ 135 h 216"/>
                <a:gd name="T32" fmla="*/ 404 w 404"/>
                <a:gd name="T33" fmla="*/ 35 h 216"/>
                <a:gd name="T34" fmla="*/ 352 w 404"/>
                <a:gd name="T35" fmla="*/ 18 h 216"/>
                <a:gd name="T36" fmla="*/ 304 w 404"/>
                <a:gd name="T37" fmla="*/ 2 h 216"/>
                <a:gd name="T38" fmla="*/ 269 w 404"/>
                <a:gd name="T39" fmla="*/ 22 h 216"/>
                <a:gd name="T40" fmla="*/ 232 w 404"/>
                <a:gd name="T41" fmla="*/ 52 h 216"/>
                <a:gd name="T42" fmla="*/ 198 w 404"/>
                <a:gd name="T43" fmla="*/ 9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4" h="216">
                  <a:moveTo>
                    <a:pt x="198" y="91"/>
                  </a:moveTo>
                  <a:cubicBezTo>
                    <a:pt x="194" y="97"/>
                    <a:pt x="189" y="102"/>
                    <a:pt x="183" y="107"/>
                  </a:cubicBezTo>
                  <a:cubicBezTo>
                    <a:pt x="171" y="114"/>
                    <a:pt x="156" y="110"/>
                    <a:pt x="143" y="106"/>
                  </a:cubicBezTo>
                  <a:cubicBezTo>
                    <a:pt x="105" y="95"/>
                    <a:pt x="68" y="83"/>
                    <a:pt x="33" y="65"/>
                  </a:cubicBezTo>
                  <a:cubicBezTo>
                    <a:pt x="32" y="64"/>
                    <a:pt x="30" y="64"/>
                    <a:pt x="27" y="64"/>
                  </a:cubicBezTo>
                  <a:cubicBezTo>
                    <a:pt x="26" y="64"/>
                    <a:pt x="24" y="65"/>
                    <a:pt x="23" y="67"/>
                  </a:cubicBezTo>
                  <a:cubicBezTo>
                    <a:pt x="18" y="73"/>
                    <a:pt x="13" y="79"/>
                    <a:pt x="8" y="86"/>
                  </a:cubicBezTo>
                  <a:cubicBezTo>
                    <a:pt x="4" y="92"/>
                    <a:pt x="1" y="100"/>
                    <a:pt x="0" y="108"/>
                  </a:cubicBezTo>
                  <a:cubicBezTo>
                    <a:pt x="0" y="117"/>
                    <a:pt x="4" y="126"/>
                    <a:pt x="11" y="133"/>
                  </a:cubicBezTo>
                  <a:cubicBezTo>
                    <a:pt x="19" y="139"/>
                    <a:pt x="27" y="144"/>
                    <a:pt x="35" y="148"/>
                  </a:cubicBezTo>
                  <a:cubicBezTo>
                    <a:pt x="80" y="170"/>
                    <a:pt x="124" y="192"/>
                    <a:pt x="169" y="212"/>
                  </a:cubicBezTo>
                  <a:cubicBezTo>
                    <a:pt x="172" y="214"/>
                    <a:pt x="175" y="215"/>
                    <a:pt x="178" y="215"/>
                  </a:cubicBezTo>
                  <a:cubicBezTo>
                    <a:pt x="187" y="216"/>
                    <a:pt x="193" y="206"/>
                    <a:pt x="200" y="201"/>
                  </a:cubicBezTo>
                  <a:cubicBezTo>
                    <a:pt x="208" y="195"/>
                    <a:pt x="217" y="194"/>
                    <a:pt x="226" y="191"/>
                  </a:cubicBezTo>
                  <a:cubicBezTo>
                    <a:pt x="242" y="186"/>
                    <a:pt x="255" y="176"/>
                    <a:pt x="269" y="166"/>
                  </a:cubicBezTo>
                  <a:cubicBezTo>
                    <a:pt x="311" y="135"/>
                    <a:pt x="311" y="135"/>
                    <a:pt x="311" y="135"/>
                  </a:cubicBezTo>
                  <a:cubicBezTo>
                    <a:pt x="349" y="108"/>
                    <a:pt x="388" y="78"/>
                    <a:pt x="404" y="35"/>
                  </a:cubicBezTo>
                  <a:cubicBezTo>
                    <a:pt x="352" y="18"/>
                    <a:pt x="352" y="18"/>
                    <a:pt x="352" y="18"/>
                  </a:cubicBezTo>
                  <a:cubicBezTo>
                    <a:pt x="337" y="13"/>
                    <a:pt x="320" y="5"/>
                    <a:pt x="304" y="2"/>
                  </a:cubicBezTo>
                  <a:cubicBezTo>
                    <a:pt x="292" y="0"/>
                    <a:pt x="278" y="15"/>
                    <a:pt x="269" y="22"/>
                  </a:cubicBezTo>
                  <a:cubicBezTo>
                    <a:pt x="256" y="32"/>
                    <a:pt x="244" y="42"/>
                    <a:pt x="232" y="52"/>
                  </a:cubicBezTo>
                  <a:cubicBezTo>
                    <a:pt x="221" y="63"/>
                    <a:pt x="205" y="76"/>
                    <a:pt x="198" y="91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5" name="Freeform 373">
              <a:extLst>
                <a:ext uri="{FF2B5EF4-FFF2-40B4-BE49-F238E27FC236}">
                  <a16:creationId xmlns:a16="http://schemas.microsoft.com/office/drawing/2014/main" id="{312E21DE-AD30-46BD-8FD8-D5D717114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3736" y="3141663"/>
              <a:ext cx="336550" cy="271463"/>
            </a:xfrm>
            <a:custGeom>
              <a:avLst/>
              <a:gdLst>
                <a:gd name="T0" fmla="*/ 119 w 190"/>
                <a:gd name="T1" fmla="*/ 33 h 153"/>
                <a:gd name="T2" fmla="*/ 72 w 190"/>
                <a:gd name="T3" fmla="*/ 33 h 153"/>
                <a:gd name="T4" fmla="*/ 51 w 190"/>
                <a:gd name="T5" fmla="*/ 41 h 153"/>
                <a:gd name="T6" fmla="*/ 6 w 190"/>
                <a:gd name="T7" fmla="*/ 67 h 153"/>
                <a:gd name="T8" fmla="*/ 3 w 190"/>
                <a:gd name="T9" fmla="*/ 74 h 153"/>
                <a:gd name="T10" fmla="*/ 5 w 190"/>
                <a:gd name="T11" fmla="*/ 75 h 153"/>
                <a:gd name="T12" fmla="*/ 49 w 190"/>
                <a:gd name="T13" fmla="*/ 65 h 153"/>
                <a:gd name="T14" fmla="*/ 69 w 190"/>
                <a:gd name="T15" fmla="*/ 64 h 153"/>
                <a:gd name="T16" fmla="*/ 73 w 190"/>
                <a:gd name="T17" fmla="*/ 65 h 153"/>
                <a:gd name="T18" fmla="*/ 76 w 190"/>
                <a:gd name="T19" fmla="*/ 71 h 153"/>
                <a:gd name="T20" fmla="*/ 75 w 190"/>
                <a:gd name="T21" fmla="*/ 79 h 153"/>
                <a:gd name="T22" fmla="*/ 82 w 190"/>
                <a:gd name="T23" fmla="*/ 95 h 153"/>
                <a:gd name="T24" fmla="*/ 130 w 190"/>
                <a:gd name="T25" fmla="*/ 153 h 153"/>
                <a:gd name="T26" fmla="*/ 141 w 190"/>
                <a:gd name="T27" fmla="*/ 135 h 153"/>
                <a:gd name="T28" fmla="*/ 156 w 190"/>
                <a:gd name="T29" fmla="*/ 107 h 153"/>
                <a:gd name="T30" fmla="*/ 190 w 190"/>
                <a:gd name="T31" fmla="*/ 16 h 153"/>
                <a:gd name="T32" fmla="*/ 146 w 190"/>
                <a:gd name="T33" fmla="*/ 7 h 153"/>
                <a:gd name="T34" fmla="*/ 119 w 190"/>
                <a:gd name="T35" fmla="*/ 3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0" h="153">
                  <a:moveTo>
                    <a:pt x="119" y="33"/>
                  </a:moveTo>
                  <a:cubicBezTo>
                    <a:pt x="104" y="39"/>
                    <a:pt x="88" y="30"/>
                    <a:pt x="72" y="33"/>
                  </a:cubicBezTo>
                  <a:cubicBezTo>
                    <a:pt x="65" y="35"/>
                    <a:pt x="58" y="37"/>
                    <a:pt x="51" y="41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3" y="68"/>
                    <a:pt x="0" y="72"/>
                    <a:pt x="3" y="74"/>
                  </a:cubicBezTo>
                  <a:cubicBezTo>
                    <a:pt x="3" y="75"/>
                    <a:pt x="4" y="75"/>
                    <a:pt x="5" y="75"/>
                  </a:cubicBezTo>
                  <a:cubicBezTo>
                    <a:pt x="20" y="77"/>
                    <a:pt x="34" y="68"/>
                    <a:pt x="49" y="65"/>
                  </a:cubicBezTo>
                  <a:cubicBezTo>
                    <a:pt x="56" y="64"/>
                    <a:pt x="63" y="64"/>
                    <a:pt x="69" y="64"/>
                  </a:cubicBezTo>
                  <a:cubicBezTo>
                    <a:pt x="71" y="64"/>
                    <a:pt x="72" y="64"/>
                    <a:pt x="73" y="65"/>
                  </a:cubicBezTo>
                  <a:cubicBezTo>
                    <a:pt x="75" y="66"/>
                    <a:pt x="76" y="69"/>
                    <a:pt x="76" y="71"/>
                  </a:cubicBezTo>
                  <a:cubicBezTo>
                    <a:pt x="76" y="74"/>
                    <a:pt x="75" y="76"/>
                    <a:pt x="75" y="79"/>
                  </a:cubicBezTo>
                  <a:cubicBezTo>
                    <a:pt x="76" y="85"/>
                    <a:pt x="78" y="90"/>
                    <a:pt x="82" y="95"/>
                  </a:cubicBezTo>
                  <a:cubicBezTo>
                    <a:pt x="96" y="115"/>
                    <a:pt x="112" y="135"/>
                    <a:pt x="130" y="153"/>
                  </a:cubicBezTo>
                  <a:cubicBezTo>
                    <a:pt x="134" y="148"/>
                    <a:pt x="138" y="142"/>
                    <a:pt x="141" y="135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72" y="78"/>
                    <a:pt x="188" y="48"/>
                    <a:pt x="190" y="16"/>
                  </a:cubicBezTo>
                  <a:cubicBezTo>
                    <a:pt x="179" y="12"/>
                    <a:pt x="158" y="0"/>
                    <a:pt x="146" y="7"/>
                  </a:cubicBezTo>
                  <a:cubicBezTo>
                    <a:pt x="135" y="13"/>
                    <a:pt x="132" y="29"/>
                    <a:pt x="119" y="33"/>
                  </a:cubicBezTo>
                  <a:close/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6" name="Freeform 374">
              <a:extLst>
                <a:ext uri="{FF2B5EF4-FFF2-40B4-BE49-F238E27FC236}">
                  <a16:creationId xmlns:a16="http://schemas.microsoft.com/office/drawing/2014/main" id="{FEB775EB-C9AE-4E94-80EB-C4C28B6F6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9399" y="1658938"/>
              <a:ext cx="442912" cy="331788"/>
            </a:xfrm>
            <a:custGeom>
              <a:avLst/>
              <a:gdLst>
                <a:gd name="T0" fmla="*/ 102 w 250"/>
                <a:gd name="T1" fmla="*/ 135 h 188"/>
                <a:gd name="T2" fmla="*/ 184 w 250"/>
                <a:gd name="T3" fmla="*/ 166 h 188"/>
                <a:gd name="T4" fmla="*/ 193 w 250"/>
                <a:gd name="T5" fmla="*/ 185 h 188"/>
                <a:gd name="T6" fmla="*/ 217 w 250"/>
                <a:gd name="T7" fmla="*/ 180 h 188"/>
                <a:gd name="T8" fmla="*/ 236 w 250"/>
                <a:gd name="T9" fmla="*/ 164 h 188"/>
                <a:gd name="T10" fmla="*/ 250 w 250"/>
                <a:gd name="T11" fmla="*/ 148 h 188"/>
                <a:gd name="T12" fmla="*/ 239 w 250"/>
                <a:gd name="T13" fmla="*/ 130 h 188"/>
                <a:gd name="T14" fmla="*/ 225 w 250"/>
                <a:gd name="T15" fmla="*/ 54 h 188"/>
                <a:gd name="T16" fmla="*/ 192 w 250"/>
                <a:gd name="T17" fmla="*/ 35 h 188"/>
                <a:gd name="T18" fmla="*/ 144 w 250"/>
                <a:gd name="T19" fmla="*/ 11 h 188"/>
                <a:gd name="T20" fmla="*/ 92 w 250"/>
                <a:gd name="T21" fmla="*/ 7 h 188"/>
                <a:gd name="T22" fmla="*/ 17 w 250"/>
                <a:gd name="T23" fmla="*/ 73 h 188"/>
                <a:gd name="T24" fmla="*/ 9 w 250"/>
                <a:gd name="T25" fmla="*/ 78 h 188"/>
                <a:gd name="T26" fmla="*/ 1 w 250"/>
                <a:gd name="T27" fmla="*/ 128 h 188"/>
                <a:gd name="T28" fmla="*/ 18 w 250"/>
                <a:gd name="T29" fmla="*/ 148 h 188"/>
                <a:gd name="T30" fmla="*/ 102 w 250"/>
                <a:gd name="T31" fmla="*/ 13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0" h="188">
                  <a:moveTo>
                    <a:pt x="102" y="135"/>
                  </a:moveTo>
                  <a:cubicBezTo>
                    <a:pt x="131" y="138"/>
                    <a:pt x="158" y="152"/>
                    <a:pt x="184" y="166"/>
                  </a:cubicBezTo>
                  <a:cubicBezTo>
                    <a:pt x="179" y="173"/>
                    <a:pt x="185" y="183"/>
                    <a:pt x="193" y="185"/>
                  </a:cubicBezTo>
                  <a:cubicBezTo>
                    <a:pt x="201" y="188"/>
                    <a:pt x="210" y="184"/>
                    <a:pt x="217" y="180"/>
                  </a:cubicBezTo>
                  <a:cubicBezTo>
                    <a:pt x="223" y="175"/>
                    <a:pt x="229" y="168"/>
                    <a:pt x="236" y="164"/>
                  </a:cubicBezTo>
                  <a:cubicBezTo>
                    <a:pt x="242" y="160"/>
                    <a:pt x="249" y="155"/>
                    <a:pt x="250" y="148"/>
                  </a:cubicBezTo>
                  <a:cubicBezTo>
                    <a:pt x="250" y="141"/>
                    <a:pt x="244" y="136"/>
                    <a:pt x="239" y="130"/>
                  </a:cubicBezTo>
                  <a:cubicBezTo>
                    <a:pt x="224" y="108"/>
                    <a:pt x="241" y="75"/>
                    <a:pt x="225" y="54"/>
                  </a:cubicBezTo>
                  <a:cubicBezTo>
                    <a:pt x="218" y="44"/>
                    <a:pt x="204" y="40"/>
                    <a:pt x="192" y="35"/>
                  </a:cubicBezTo>
                  <a:cubicBezTo>
                    <a:pt x="176" y="28"/>
                    <a:pt x="161" y="18"/>
                    <a:pt x="144" y="11"/>
                  </a:cubicBezTo>
                  <a:cubicBezTo>
                    <a:pt x="127" y="4"/>
                    <a:pt x="108" y="0"/>
                    <a:pt x="92" y="7"/>
                  </a:cubicBezTo>
                  <a:cubicBezTo>
                    <a:pt x="60" y="19"/>
                    <a:pt x="49" y="62"/>
                    <a:pt x="17" y="73"/>
                  </a:cubicBezTo>
                  <a:cubicBezTo>
                    <a:pt x="14" y="74"/>
                    <a:pt x="11" y="75"/>
                    <a:pt x="9" y="78"/>
                  </a:cubicBezTo>
                  <a:cubicBezTo>
                    <a:pt x="5" y="84"/>
                    <a:pt x="0" y="120"/>
                    <a:pt x="1" y="128"/>
                  </a:cubicBezTo>
                  <a:cubicBezTo>
                    <a:pt x="2" y="140"/>
                    <a:pt x="5" y="144"/>
                    <a:pt x="18" y="148"/>
                  </a:cubicBezTo>
                  <a:cubicBezTo>
                    <a:pt x="44" y="156"/>
                    <a:pt x="74" y="132"/>
                    <a:pt x="102" y="135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7" name="Freeform 375">
              <a:extLst>
                <a:ext uri="{FF2B5EF4-FFF2-40B4-BE49-F238E27FC236}">
                  <a16:creationId xmlns:a16="http://schemas.microsoft.com/office/drawing/2014/main" id="{96961805-46D7-4FCB-A43D-9073CFA4F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224" y="2484438"/>
              <a:ext cx="322262" cy="754063"/>
            </a:xfrm>
            <a:custGeom>
              <a:avLst/>
              <a:gdLst>
                <a:gd name="T0" fmla="*/ 124 w 182"/>
                <a:gd name="T1" fmla="*/ 0 h 426"/>
                <a:gd name="T2" fmla="*/ 145 w 182"/>
                <a:gd name="T3" fmla="*/ 31 h 426"/>
                <a:gd name="T4" fmla="*/ 154 w 182"/>
                <a:gd name="T5" fmla="*/ 66 h 426"/>
                <a:gd name="T6" fmla="*/ 174 w 182"/>
                <a:gd name="T7" fmla="*/ 132 h 426"/>
                <a:gd name="T8" fmla="*/ 162 w 182"/>
                <a:gd name="T9" fmla="*/ 247 h 426"/>
                <a:gd name="T10" fmla="*/ 146 w 182"/>
                <a:gd name="T11" fmla="*/ 285 h 426"/>
                <a:gd name="T12" fmla="*/ 143 w 182"/>
                <a:gd name="T13" fmla="*/ 301 h 426"/>
                <a:gd name="T14" fmla="*/ 133 w 182"/>
                <a:gd name="T15" fmla="*/ 321 h 426"/>
                <a:gd name="T16" fmla="*/ 67 w 182"/>
                <a:gd name="T17" fmla="*/ 426 h 426"/>
                <a:gd name="T18" fmla="*/ 39 w 182"/>
                <a:gd name="T19" fmla="*/ 400 h 426"/>
                <a:gd name="T20" fmla="*/ 0 w 182"/>
                <a:gd name="T21" fmla="*/ 397 h 426"/>
                <a:gd name="T22" fmla="*/ 12 w 182"/>
                <a:gd name="T23" fmla="*/ 373 h 426"/>
                <a:gd name="T24" fmla="*/ 19 w 182"/>
                <a:gd name="T25" fmla="*/ 360 h 426"/>
                <a:gd name="T26" fmla="*/ 25 w 182"/>
                <a:gd name="T27" fmla="*/ 346 h 426"/>
                <a:gd name="T28" fmla="*/ 34 w 182"/>
                <a:gd name="T29" fmla="*/ 322 h 426"/>
                <a:gd name="T30" fmla="*/ 63 w 182"/>
                <a:gd name="T31" fmla="*/ 236 h 426"/>
                <a:gd name="T32" fmla="*/ 75 w 182"/>
                <a:gd name="T33" fmla="*/ 185 h 426"/>
                <a:gd name="T34" fmla="*/ 76 w 182"/>
                <a:gd name="T35" fmla="*/ 171 h 426"/>
                <a:gd name="T36" fmla="*/ 70 w 182"/>
                <a:gd name="T37" fmla="*/ 159 h 426"/>
                <a:gd name="T38" fmla="*/ 45 w 182"/>
                <a:gd name="T39" fmla="*/ 109 h 426"/>
                <a:gd name="T40" fmla="*/ 39 w 182"/>
                <a:gd name="T41" fmla="*/ 70 h 426"/>
                <a:gd name="T42" fmla="*/ 52 w 182"/>
                <a:gd name="T43" fmla="*/ 53 h 426"/>
                <a:gd name="T44" fmla="*/ 124 w 182"/>
                <a:gd name="T45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426">
                  <a:moveTo>
                    <a:pt x="124" y="0"/>
                  </a:moveTo>
                  <a:cubicBezTo>
                    <a:pt x="133" y="9"/>
                    <a:pt x="141" y="19"/>
                    <a:pt x="145" y="31"/>
                  </a:cubicBezTo>
                  <a:cubicBezTo>
                    <a:pt x="149" y="42"/>
                    <a:pt x="152" y="54"/>
                    <a:pt x="154" y="66"/>
                  </a:cubicBezTo>
                  <a:cubicBezTo>
                    <a:pt x="160" y="88"/>
                    <a:pt x="169" y="110"/>
                    <a:pt x="174" y="132"/>
                  </a:cubicBezTo>
                  <a:cubicBezTo>
                    <a:pt x="182" y="171"/>
                    <a:pt x="178" y="211"/>
                    <a:pt x="162" y="247"/>
                  </a:cubicBezTo>
                  <a:cubicBezTo>
                    <a:pt x="156" y="259"/>
                    <a:pt x="149" y="271"/>
                    <a:pt x="146" y="285"/>
                  </a:cubicBezTo>
                  <a:cubicBezTo>
                    <a:pt x="145" y="290"/>
                    <a:pt x="144" y="295"/>
                    <a:pt x="143" y="301"/>
                  </a:cubicBezTo>
                  <a:cubicBezTo>
                    <a:pt x="140" y="308"/>
                    <a:pt x="137" y="314"/>
                    <a:pt x="133" y="321"/>
                  </a:cubicBezTo>
                  <a:cubicBezTo>
                    <a:pt x="67" y="426"/>
                    <a:pt x="67" y="426"/>
                    <a:pt x="67" y="426"/>
                  </a:cubicBezTo>
                  <a:cubicBezTo>
                    <a:pt x="62" y="414"/>
                    <a:pt x="52" y="404"/>
                    <a:pt x="39" y="400"/>
                  </a:cubicBezTo>
                  <a:cubicBezTo>
                    <a:pt x="26" y="395"/>
                    <a:pt x="13" y="394"/>
                    <a:pt x="0" y="397"/>
                  </a:cubicBezTo>
                  <a:cubicBezTo>
                    <a:pt x="5" y="389"/>
                    <a:pt x="7" y="381"/>
                    <a:pt x="12" y="373"/>
                  </a:cubicBezTo>
                  <a:cubicBezTo>
                    <a:pt x="15" y="369"/>
                    <a:pt x="17" y="365"/>
                    <a:pt x="19" y="360"/>
                  </a:cubicBezTo>
                  <a:cubicBezTo>
                    <a:pt x="22" y="356"/>
                    <a:pt x="24" y="351"/>
                    <a:pt x="25" y="346"/>
                  </a:cubicBezTo>
                  <a:cubicBezTo>
                    <a:pt x="34" y="322"/>
                    <a:pt x="34" y="322"/>
                    <a:pt x="34" y="322"/>
                  </a:cubicBezTo>
                  <a:cubicBezTo>
                    <a:pt x="44" y="293"/>
                    <a:pt x="54" y="265"/>
                    <a:pt x="63" y="236"/>
                  </a:cubicBezTo>
                  <a:cubicBezTo>
                    <a:pt x="68" y="219"/>
                    <a:pt x="72" y="202"/>
                    <a:pt x="75" y="185"/>
                  </a:cubicBezTo>
                  <a:cubicBezTo>
                    <a:pt x="76" y="180"/>
                    <a:pt x="76" y="176"/>
                    <a:pt x="76" y="171"/>
                  </a:cubicBezTo>
                  <a:cubicBezTo>
                    <a:pt x="74" y="167"/>
                    <a:pt x="72" y="163"/>
                    <a:pt x="70" y="159"/>
                  </a:cubicBezTo>
                  <a:cubicBezTo>
                    <a:pt x="60" y="143"/>
                    <a:pt x="52" y="126"/>
                    <a:pt x="45" y="109"/>
                  </a:cubicBezTo>
                  <a:cubicBezTo>
                    <a:pt x="40" y="96"/>
                    <a:pt x="34" y="83"/>
                    <a:pt x="39" y="70"/>
                  </a:cubicBezTo>
                  <a:cubicBezTo>
                    <a:pt x="42" y="64"/>
                    <a:pt x="46" y="58"/>
                    <a:pt x="52" y="53"/>
                  </a:cubicBezTo>
                  <a:cubicBezTo>
                    <a:pt x="74" y="33"/>
                    <a:pt x="98" y="15"/>
                    <a:pt x="124" y="0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8" name="Freeform 376">
              <a:extLst>
                <a:ext uri="{FF2B5EF4-FFF2-40B4-BE49-F238E27FC236}">
                  <a16:creationId xmlns:a16="http://schemas.microsoft.com/office/drawing/2014/main" id="{6B7E0E70-0E7A-4D6F-A151-D8B54C742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449" y="3849688"/>
              <a:ext cx="44450" cy="465138"/>
            </a:xfrm>
            <a:custGeom>
              <a:avLst/>
              <a:gdLst>
                <a:gd name="T0" fmla="*/ 25 w 25"/>
                <a:gd name="T1" fmla="*/ 0 h 263"/>
                <a:gd name="T2" fmla="*/ 21 w 25"/>
                <a:gd name="T3" fmla="*/ 34 h 263"/>
                <a:gd name="T4" fmla="*/ 16 w 25"/>
                <a:gd name="T5" fmla="*/ 132 h 263"/>
                <a:gd name="T6" fmla="*/ 12 w 25"/>
                <a:gd name="T7" fmla="*/ 160 h 263"/>
                <a:gd name="T8" fmla="*/ 6 w 25"/>
                <a:gd name="T9" fmla="*/ 179 h 263"/>
                <a:gd name="T10" fmla="*/ 13 w 25"/>
                <a:gd name="T11" fmla="*/ 250 h 263"/>
                <a:gd name="T12" fmla="*/ 14 w 25"/>
                <a:gd name="T13" fmla="*/ 263 h 263"/>
                <a:gd name="T14" fmla="*/ 13 w 25"/>
                <a:gd name="T15" fmla="*/ 250 h 263"/>
                <a:gd name="T16" fmla="*/ 6 w 25"/>
                <a:gd name="T17" fmla="*/ 179 h 263"/>
                <a:gd name="T18" fmla="*/ 12 w 25"/>
                <a:gd name="T19" fmla="*/ 160 h 263"/>
                <a:gd name="T20" fmla="*/ 16 w 25"/>
                <a:gd name="T21" fmla="*/ 132 h 263"/>
                <a:gd name="T22" fmla="*/ 21 w 25"/>
                <a:gd name="T23" fmla="*/ 34 h 263"/>
                <a:gd name="T24" fmla="*/ 25 w 25"/>
                <a:gd name="T25" fmla="*/ 0 h 263"/>
                <a:gd name="T26" fmla="*/ 25 w 25"/>
                <a:gd name="T2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63">
                  <a:moveTo>
                    <a:pt x="25" y="0"/>
                  </a:moveTo>
                  <a:cubicBezTo>
                    <a:pt x="22" y="11"/>
                    <a:pt x="22" y="23"/>
                    <a:pt x="21" y="34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142"/>
                    <a:pt x="15" y="151"/>
                    <a:pt x="12" y="160"/>
                  </a:cubicBezTo>
                  <a:cubicBezTo>
                    <a:pt x="11" y="166"/>
                    <a:pt x="8" y="172"/>
                    <a:pt x="6" y="179"/>
                  </a:cubicBezTo>
                  <a:cubicBezTo>
                    <a:pt x="0" y="202"/>
                    <a:pt x="10" y="227"/>
                    <a:pt x="13" y="250"/>
                  </a:cubicBezTo>
                  <a:cubicBezTo>
                    <a:pt x="13" y="255"/>
                    <a:pt x="14" y="259"/>
                    <a:pt x="14" y="263"/>
                  </a:cubicBezTo>
                  <a:cubicBezTo>
                    <a:pt x="14" y="259"/>
                    <a:pt x="13" y="255"/>
                    <a:pt x="13" y="250"/>
                  </a:cubicBezTo>
                  <a:cubicBezTo>
                    <a:pt x="10" y="226"/>
                    <a:pt x="0" y="202"/>
                    <a:pt x="6" y="179"/>
                  </a:cubicBezTo>
                  <a:cubicBezTo>
                    <a:pt x="8" y="172"/>
                    <a:pt x="11" y="166"/>
                    <a:pt x="12" y="160"/>
                  </a:cubicBezTo>
                  <a:cubicBezTo>
                    <a:pt x="15" y="151"/>
                    <a:pt x="16" y="142"/>
                    <a:pt x="16" y="132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23"/>
                    <a:pt x="23" y="1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9" name="Freeform 377">
              <a:extLst>
                <a:ext uri="{FF2B5EF4-FFF2-40B4-BE49-F238E27FC236}">
                  <a16:creationId xmlns:a16="http://schemas.microsoft.com/office/drawing/2014/main" id="{3EFFA921-438C-4BEC-80F0-A34AF423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6899" y="3829051"/>
              <a:ext cx="9525" cy="20638"/>
            </a:xfrm>
            <a:custGeom>
              <a:avLst/>
              <a:gdLst>
                <a:gd name="T0" fmla="*/ 5 w 5"/>
                <a:gd name="T1" fmla="*/ 0 h 12"/>
                <a:gd name="T2" fmla="*/ 5 w 5"/>
                <a:gd name="T3" fmla="*/ 0 h 12"/>
                <a:gd name="T4" fmla="*/ 0 w 5"/>
                <a:gd name="T5" fmla="*/ 12 h 12"/>
                <a:gd name="T6" fmla="*/ 0 w 5"/>
                <a:gd name="T7" fmla="*/ 12 h 12"/>
                <a:gd name="T8" fmla="*/ 5 w 5"/>
                <a:gd name="T9" fmla="*/ 0 h 12"/>
                <a:gd name="T10" fmla="*/ 5 w 5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1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3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0" name="Freeform 378">
              <a:extLst>
                <a:ext uri="{FF2B5EF4-FFF2-40B4-BE49-F238E27FC236}">
                  <a16:creationId xmlns:a16="http://schemas.microsoft.com/office/drawing/2014/main" id="{B1B7E75C-3931-452B-965B-5C3E5A94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399" y="4370388"/>
              <a:ext cx="42862" cy="488950"/>
            </a:xfrm>
            <a:custGeom>
              <a:avLst/>
              <a:gdLst>
                <a:gd name="T0" fmla="*/ 24 w 24"/>
                <a:gd name="T1" fmla="*/ 0 h 277"/>
                <a:gd name="T2" fmla="*/ 22 w 24"/>
                <a:gd name="T3" fmla="*/ 16 h 277"/>
                <a:gd name="T4" fmla="*/ 9 w 24"/>
                <a:gd name="T5" fmla="*/ 141 h 277"/>
                <a:gd name="T6" fmla="*/ 9 w 24"/>
                <a:gd name="T7" fmla="*/ 277 h 277"/>
                <a:gd name="T8" fmla="*/ 9 w 24"/>
                <a:gd name="T9" fmla="*/ 277 h 277"/>
                <a:gd name="T10" fmla="*/ 9 w 24"/>
                <a:gd name="T11" fmla="*/ 277 h 277"/>
                <a:gd name="T12" fmla="*/ 9 w 24"/>
                <a:gd name="T13" fmla="*/ 141 h 277"/>
                <a:gd name="T14" fmla="*/ 22 w 24"/>
                <a:gd name="T15" fmla="*/ 16 h 277"/>
                <a:gd name="T16" fmla="*/ 24 w 24"/>
                <a:gd name="T1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7">
                  <a:moveTo>
                    <a:pt x="24" y="0"/>
                  </a:moveTo>
                  <a:cubicBezTo>
                    <a:pt x="23" y="5"/>
                    <a:pt x="23" y="11"/>
                    <a:pt x="22" y="16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5" y="186"/>
                    <a:pt x="0" y="232"/>
                    <a:pt x="9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0" y="232"/>
                    <a:pt x="5" y="186"/>
                    <a:pt x="9" y="141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1"/>
                    <a:pt x="23" y="5"/>
                    <a:pt x="2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1" name="Freeform 379">
              <a:extLst>
                <a:ext uri="{FF2B5EF4-FFF2-40B4-BE49-F238E27FC236}">
                  <a16:creationId xmlns:a16="http://schemas.microsoft.com/office/drawing/2014/main" id="{CA01D242-4730-4BA0-95F5-24E8A1BD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0061" y="3571876"/>
              <a:ext cx="106362" cy="1306513"/>
            </a:xfrm>
            <a:custGeom>
              <a:avLst/>
              <a:gdLst>
                <a:gd name="T0" fmla="*/ 43 w 60"/>
                <a:gd name="T1" fmla="*/ 0 h 738"/>
                <a:gd name="T2" fmla="*/ 0 w 60"/>
                <a:gd name="T3" fmla="*/ 738 h 738"/>
                <a:gd name="T4" fmla="*/ 23 w 60"/>
                <a:gd name="T5" fmla="*/ 738 h 738"/>
                <a:gd name="T6" fmla="*/ 28 w 60"/>
                <a:gd name="T7" fmla="*/ 728 h 738"/>
                <a:gd name="T8" fmla="*/ 28 w 60"/>
                <a:gd name="T9" fmla="*/ 728 h 738"/>
                <a:gd name="T10" fmla="*/ 28 w 60"/>
                <a:gd name="T11" fmla="*/ 592 h 738"/>
                <a:gd name="T12" fmla="*/ 41 w 60"/>
                <a:gd name="T13" fmla="*/ 467 h 738"/>
                <a:gd name="T14" fmla="*/ 43 w 60"/>
                <a:gd name="T15" fmla="*/ 451 h 738"/>
                <a:gd name="T16" fmla="*/ 44 w 60"/>
                <a:gd name="T17" fmla="*/ 420 h 738"/>
                <a:gd name="T18" fmla="*/ 43 w 60"/>
                <a:gd name="T19" fmla="*/ 407 h 738"/>
                <a:gd name="T20" fmla="*/ 36 w 60"/>
                <a:gd name="T21" fmla="*/ 336 h 738"/>
                <a:gd name="T22" fmla="*/ 42 w 60"/>
                <a:gd name="T23" fmla="*/ 317 h 738"/>
                <a:gd name="T24" fmla="*/ 46 w 60"/>
                <a:gd name="T25" fmla="*/ 289 h 738"/>
                <a:gd name="T26" fmla="*/ 51 w 60"/>
                <a:gd name="T27" fmla="*/ 191 h 738"/>
                <a:gd name="T28" fmla="*/ 55 w 60"/>
                <a:gd name="T29" fmla="*/ 157 h 738"/>
                <a:gd name="T30" fmla="*/ 60 w 60"/>
                <a:gd name="T31" fmla="*/ 145 h 738"/>
                <a:gd name="T32" fmla="*/ 60 w 60"/>
                <a:gd name="T33" fmla="*/ 145 h 738"/>
                <a:gd name="T34" fmla="*/ 60 w 60"/>
                <a:gd name="T35" fmla="*/ 142 h 738"/>
                <a:gd name="T36" fmla="*/ 43 w 60"/>
                <a:gd name="T37" fmla="*/ 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738">
                  <a:moveTo>
                    <a:pt x="43" y="0"/>
                  </a:moveTo>
                  <a:cubicBezTo>
                    <a:pt x="0" y="738"/>
                    <a:pt x="0" y="738"/>
                    <a:pt x="0" y="738"/>
                  </a:cubicBezTo>
                  <a:cubicBezTo>
                    <a:pt x="23" y="738"/>
                    <a:pt x="23" y="738"/>
                    <a:pt x="23" y="738"/>
                  </a:cubicBezTo>
                  <a:cubicBezTo>
                    <a:pt x="28" y="728"/>
                    <a:pt x="28" y="728"/>
                    <a:pt x="28" y="728"/>
                  </a:cubicBezTo>
                  <a:cubicBezTo>
                    <a:pt x="28" y="728"/>
                    <a:pt x="28" y="728"/>
                    <a:pt x="28" y="728"/>
                  </a:cubicBezTo>
                  <a:cubicBezTo>
                    <a:pt x="19" y="683"/>
                    <a:pt x="24" y="637"/>
                    <a:pt x="28" y="592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2" y="462"/>
                    <a:pt x="42" y="456"/>
                    <a:pt x="43" y="451"/>
                  </a:cubicBezTo>
                  <a:cubicBezTo>
                    <a:pt x="44" y="440"/>
                    <a:pt x="44" y="430"/>
                    <a:pt x="44" y="420"/>
                  </a:cubicBezTo>
                  <a:cubicBezTo>
                    <a:pt x="44" y="416"/>
                    <a:pt x="43" y="412"/>
                    <a:pt x="43" y="407"/>
                  </a:cubicBezTo>
                  <a:cubicBezTo>
                    <a:pt x="40" y="384"/>
                    <a:pt x="30" y="359"/>
                    <a:pt x="36" y="336"/>
                  </a:cubicBezTo>
                  <a:cubicBezTo>
                    <a:pt x="38" y="329"/>
                    <a:pt x="41" y="323"/>
                    <a:pt x="42" y="317"/>
                  </a:cubicBezTo>
                  <a:cubicBezTo>
                    <a:pt x="45" y="308"/>
                    <a:pt x="46" y="299"/>
                    <a:pt x="46" y="289"/>
                  </a:cubicBezTo>
                  <a:cubicBezTo>
                    <a:pt x="51" y="191"/>
                    <a:pt x="51" y="191"/>
                    <a:pt x="51" y="191"/>
                  </a:cubicBezTo>
                  <a:cubicBezTo>
                    <a:pt x="52" y="180"/>
                    <a:pt x="52" y="168"/>
                    <a:pt x="55" y="157"/>
                  </a:cubicBezTo>
                  <a:cubicBezTo>
                    <a:pt x="56" y="153"/>
                    <a:pt x="58" y="149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4E5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DC66E3A8-0923-40D3-8DD7-5DE658B47575}"/>
              </a:ext>
            </a:extLst>
          </p:cNvPr>
          <p:cNvGrpSpPr/>
          <p:nvPr/>
        </p:nvGrpSpPr>
        <p:grpSpPr>
          <a:xfrm>
            <a:off x="5011433" y="4387836"/>
            <a:ext cx="364765" cy="695975"/>
            <a:chOff x="9648536" y="4025901"/>
            <a:chExt cx="534988" cy="1020763"/>
          </a:xfrm>
        </p:grpSpPr>
        <p:sp>
          <p:nvSpPr>
            <p:cNvPr id="413" name="Freeform 380">
              <a:extLst>
                <a:ext uri="{FF2B5EF4-FFF2-40B4-BE49-F238E27FC236}">
                  <a16:creationId xmlns:a16="http://schemas.microsoft.com/office/drawing/2014/main" id="{4CCD7E59-CD93-47BD-AC31-913724A13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574" y="4125913"/>
              <a:ext cx="304800" cy="866775"/>
            </a:xfrm>
            <a:custGeom>
              <a:avLst/>
              <a:gdLst>
                <a:gd name="T0" fmla="*/ 66 w 173"/>
                <a:gd name="T1" fmla="*/ 490 h 490"/>
                <a:gd name="T2" fmla="*/ 72 w 173"/>
                <a:gd name="T3" fmla="*/ 467 h 490"/>
                <a:gd name="T4" fmla="*/ 64 w 173"/>
                <a:gd name="T5" fmla="*/ 438 h 490"/>
                <a:gd name="T6" fmla="*/ 48 w 173"/>
                <a:gd name="T7" fmla="*/ 412 h 490"/>
                <a:gd name="T8" fmla="*/ 48 w 173"/>
                <a:gd name="T9" fmla="*/ 412 h 490"/>
                <a:gd name="T10" fmla="*/ 26 w 173"/>
                <a:gd name="T11" fmla="*/ 383 h 490"/>
                <a:gd name="T12" fmla="*/ 19 w 173"/>
                <a:gd name="T13" fmla="*/ 368 h 490"/>
                <a:gd name="T14" fmla="*/ 16 w 173"/>
                <a:gd name="T15" fmla="*/ 353 h 490"/>
                <a:gd name="T16" fmla="*/ 16 w 173"/>
                <a:gd name="T17" fmla="*/ 352 h 490"/>
                <a:gd name="T18" fmla="*/ 16 w 173"/>
                <a:gd name="T19" fmla="*/ 352 h 490"/>
                <a:gd name="T20" fmla="*/ 22 w 173"/>
                <a:gd name="T21" fmla="*/ 331 h 490"/>
                <a:gd name="T22" fmla="*/ 47 w 173"/>
                <a:gd name="T23" fmla="*/ 305 h 490"/>
                <a:gd name="T24" fmla="*/ 82 w 173"/>
                <a:gd name="T25" fmla="*/ 282 h 490"/>
                <a:gd name="T26" fmla="*/ 81 w 173"/>
                <a:gd name="T27" fmla="*/ 282 h 490"/>
                <a:gd name="T28" fmla="*/ 145 w 173"/>
                <a:gd name="T29" fmla="*/ 231 h 490"/>
                <a:gd name="T30" fmla="*/ 139 w 173"/>
                <a:gd name="T31" fmla="*/ 225 h 490"/>
                <a:gd name="T32" fmla="*/ 145 w 173"/>
                <a:gd name="T33" fmla="*/ 231 h 490"/>
                <a:gd name="T34" fmla="*/ 166 w 173"/>
                <a:gd name="T35" fmla="*/ 203 h 490"/>
                <a:gd name="T36" fmla="*/ 166 w 173"/>
                <a:gd name="T37" fmla="*/ 203 h 490"/>
                <a:gd name="T38" fmla="*/ 166 w 173"/>
                <a:gd name="T39" fmla="*/ 203 h 490"/>
                <a:gd name="T40" fmla="*/ 173 w 173"/>
                <a:gd name="T41" fmla="*/ 164 h 490"/>
                <a:gd name="T42" fmla="*/ 172 w 173"/>
                <a:gd name="T43" fmla="*/ 154 h 490"/>
                <a:gd name="T44" fmla="*/ 172 w 173"/>
                <a:gd name="T45" fmla="*/ 153 h 490"/>
                <a:gd name="T46" fmla="*/ 172 w 173"/>
                <a:gd name="T47" fmla="*/ 154 h 490"/>
                <a:gd name="T48" fmla="*/ 165 w 173"/>
                <a:gd name="T49" fmla="*/ 0 h 490"/>
                <a:gd name="T50" fmla="*/ 149 w 173"/>
                <a:gd name="T51" fmla="*/ 1 h 490"/>
                <a:gd name="T52" fmla="*/ 156 w 173"/>
                <a:gd name="T53" fmla="*/ 155 h 490"/>
                <a:gd name="T54" fmla="*/ 156 w 173"/>
                <a:gd name="T55" fmla="*/ 155 h 490"/>
                <a:gd name="T56" fmla="*/ 157 w 173"/>
                <a:gd name="T57" fmla="*/ 164 h 490"/>
                <a:gd name="T58" fmla="*/ 151 w 173"/>
                <a:gd name="T59" fmla="*/ 197 h 490"/>
                <a:gd name="T60" fmla="*/ 159 w 173"/>
                <a:gd name="T61" fmla="*/ 200 h 490"/>
                <a:gd name="T62" fmla="*/ 151 w 173"/>
                <a:gd name="T63" fmla="*/ 196 h 490"/>
                <a:gd name="T64" fmla="*/ 134 w 173"/>
                <a:gd name="T65" fmla="*/ 220 h 490"/>
                <a:gd name="T66" fmla="*/ 134 w 173"/>
                <a:gd name="T67" fmla="*/ 220 h 490"/>
                <a:gd name="T68" fmla="*/ 134 w 173"/>
                <a:gd name="T69" fmla="*/ 220 h 490"/>
                <a:gd name="T70" fmla="*/ 73 w 173"/>
                <a:gd name="T71" fmla="*/ 269 h 490"/>
                <a:gd name="T72" fmla="*/ 73 w 173"/>
                <a:gd name="T73" fmla="*/ 269 h 490"/>
                <a:gd name="T74" fmla="*/ 26 w 173"/>
                <a:gd name="T75" fmla="*/ 301 h 490"/>
                <a:gd name="T76" fmla="*/ 8 w 173"/>
                <a:gd name="T77" fmla="*/ 323 h 490"/>
                <a:gd name="T78" fmla="*/ 0 w 173"/>
                <a:gd name="T79" fmla="*/ 352 h 490"/>
                <a:gd name="T80" fmla="*/ 0 w 173"/>
                <a:gd name="T81" fmla="*/ 352 h 490"/>
                <a:gd name="T82" fmla="*/ 0 w 173"/>
                <a:gd name="T83" fmla="*/ 353 h 490"/>
                <a:gd name="T84" fmla="*/ 12 w 173"/>
                <a:gd name="T85" fmla="*/ 391 h 490"/>
                <a:gd name="T86" fmla="*/ 36 w 173"/>
                <a:gd name="T87" fmla="*/ 422 h 490"/>
                <a:gd name="T88" fmla="*/ 36 w 173"/>
                <a:gd name="T89" fmla="*/ 422 h 490"/>
                <a:gd name="T90" fmla="*/ 50 w 173"/>
                <a:gd name="T91" fmla="*/ 444 h 490"/>
                <a:gd name="T92" fmla="*/ 56 w 173"/>
                <a:gd name="T93" fmla="*/ 467 h 490"/>
                <a:gd name="T94" fmla="*/ 52 w 173"/>
                <a:gd name="T95" fmla="*/ 482 h 490"/>
                <a:gd name="T96" fmla="*/ 66 w 173"/>
                <a:gd name="T97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3" h="490">
                  <a:moveTo>
                    <a:pt x="66" y="490"/>
                  </a:moveTo>
                  <a:cubicBezTo>
                    <a:pt x="70" y="482"/>
                    <a:pt x="72" y="475"/>
                    <a:pt x="72" y="467"/>
                  </a:cubicBezTo>
                  <a:cubicBezTo>
                    <a:pt x="72" y="457"/>
                    <a:pt x="69" y="447"/>
                    <a:pt x="64" y="438"/>
                  </a:cubicBezTo>
                  <a:cubicBezTo>
                    <a:pt x="60" y="428"/>
                    <a:pt x="54" y="420"/>
                    <a:pt x="48" y="412"/>
                  </a:cubicBezTo>
                  <a:cubicBezTo>
                    <a:pt x="48" y="412"/>
                    <a:pt x="48" y="412"/>
                    <a:pt x="48" y="412"/>
                  </a:cubicBezTo>
                  <a:cubicBezTo>
                    <a:pt x="40" y="402"/>
                    <a:pt x="32" y="392"/>
                    <a:pt x="26" y="383"/>
                  </a:cubicBezTo>
                  <a:cubicBezTo>
                    <a:pt x="23" y="378"/>
                    <a:pt x="20" y="373"/>
                    <a:pt x="19" y="368"/>
                  </a:cubicBezTo>
                  <a:cubicBezTo>
                    <a:pt x="17" y="363"/>
                    <a:pt x="16" y="358"/>
                    <a:pt x="16" y="353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44"/>
                    <a:pt x="18" y="338"/>
                    <a:pt x="22" y="331"/>
                  </a:cubicBezTo>
                  <a:cubicBezTo>
                    <a:pt x="27" y="322"/>
                    <a:pt x="36" y="313"/>
                    <a:pt x="47" y="305"/>
                  </a:cubicBezTo>
                  <a:cubicBezTo>
                    <a:pt x="58" y="297"/>
                    <a:pt x="70" y="289"/>
                    <a:pt x="82" y="282"/>
                  </a:cubicBezTo>
                  <a:cubicBezTo>
                    <a:pt x="81" y="282"/>
                    <a:pt x="81" y="282"/>
                    <a:pt x="81" y="282"/>
                  </a:cubicBezTo>
                  <a:cubicBezTo>
                    <a:pt x="105" y="268"/>
                    <a:pt x="126" y="251"/>
                    <a:pt x="145" y="231"/>
                  </a:cubicBezTo>
                  <a:cubicBezTo>
                    <a:pt x="139" y="225"/>
                    <a:pt x="139" y="225"/>
                    <a:pt x="139" y="225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53" y="223"/>
                    <a:pt x="161" y="214"/>
                    <a:pt x="166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72" y="190"/>
                    <a:pt x="173" y="177"/>
                    <a:pt x="173" y="164"/>
                  </a:cubicBezTo>
                  <a:cubicBezTo>
                    <a:pt x="173" y="161"/>
                    <a:pt x="172" y="157"/>
                    <a:pt x="172" y="154"/>
                  </a:cubicBezTo>
                  <a:cubicBezTo>
                    <a:pt x="172" y="153"/>
                    <a:pt x="172" y="153"/>
                    <a:pt x="172" y="153"/>
                  </a:cubicBezTo>
                  <a:cubicBezTo>
                    <a:pt x="172" y="154"/>
                    <a:pt x="172" y="154"/>
                    <a:pt x="172" y="154"/>
                  </a:cubicBezTo>
                  <a:cubicBezTo>
                    <a:pt x="171" y="103"/>
                    <a:pt x="168" y="51"/>
                    <a:pt x="165" y="0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2" y="52"/>
                    <a:pt x="155" y="103"/>
                    <a:pt x="156" y="155"/>
                  </a:cubicBezTo>
                  <a:cubicBezTo>
                    <a:pt x="156" y="155"/>
                    <a:pt x="156" y="155"/>
                    <a:pt x="156" y="155"/>
                  </a:cubicBezTo>
                  <a:cubicBezTo>
                    <a:pt x="156" y="158"/>
                    <a:pt x="157" y="161"/>
                    <a:pt x="157" y="164"/>
                  </a:cubicBezTo>
                  <a:cubicBezTo>
                    <a:pt x="157" y="176"/>
                    <a:pt x="156" y="187"/>
                    <a:pt x="151" y="197"/>
                  </a:cubicBezTo>
                  <a:cubicBezTo>
                    <a:pt x="159" y="200"/>
                    <a:pt x="159" y="200"/>
                    <a:pt x="159" y="200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47" y="205"/>
                    <a:pt x="141" y="213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16" y="238"/>
                    <a:pt x="95" y="255"/>
                    <a:pt x="73" y="269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58" y="278"/>
                    <a:pt x="40" y="288"/>
                    <a:pt x="26" y="301"/>
                  </a:cubicBezTo>
                  <a:cubicBezTo>
                    <a:pt x="19" y="308"/>
                    <a:pt x="12" y="315"/>
                    <a:pt x="8" y="323"/>
                  </a:cubicBezTo>
                  <a:cubicBezTo>
                    <a:pt x="3" y="332"/>
                    <a:pt x="0" y="341"/>
                    <a:pt x="0" y="352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2"/>
                    <a:pt x="0" y="352"/>
                    <a:pt x="0" y="353"/>
                  </a:cubicBezTo>
                  <a:cubicBezTo>
                    <a:pt x="0" y="367"/>
                    <a:pt x="5" y="380"/>
                    <a:pt x="12" y="391"/>
                  </a:cubicBezTo>
                  <a:cubicBezTo>
                    <a:pt x="19" y="402"/>
                    <a:pt x="28" y="412"/>
                    <a:pt x="36" y="422"/>
                  </a:cubicBezTo>
                  <a:cubicBezTo>
                    <a:pt x="36" y="422"/>
                    <a:pt x="36" y="422"/>
                    <a:pt x="36" y="422"/>
                  </a:cubicBezTo>
                  <a:cubicBezTo>
                    <a:pt x="41" y="429"/>
                    <a:pt x="46" y="436"/>
                    <a:pt x="50" y="444"/>
                  </a:cubicBezTo>
                  <a:cubicBezTo>
                    <a:pt x="54" y="452"/>
                    <a:pt x="56" y="460"/>
                    <a:pt x="56" y="467"/>
                  </a:cubicBezTo>
                  <a:cubicBezTo>
                    <a:pt x="56" y="472"/>
                    <a:pt x="55" y="477"/>
                    <a:pt x="52" y="482"/>
                  </a:cubicBezTo>
                  <a:cubicBezTo>
                    <a:pt x="66" y="490"/>
                    <a:pt x="66" y="490"/>
                    <a:pt x="66" y="49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4" name="Freeform 381">
              <a:extLst>
                <a:ext uri="{FF2B5EF4-FFF2-40B4-BE49-F238E27FC236}">
                  <a16:creationId xmlns:a16="http://schemas.microsoft.com/office/drawing/2014/main" id="{813DA51E-46C4-49DA-9C52-76AAC1C91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374" y="4025901"/>
              <a:ext cx="203200" cy="200025"/>
            </a:xfrm>
            <a:custGeom>
              <a:avLst/>
              <a:gdLst>
                <a:gd name="T0" fmla="*/ 114 w 115"/>
                <a:gd name="T1" fmla="*/ 54 h 113"/>
                <a:gd name="T2" fmla="*/ 86 w 115"/>
                <a:gd name="T3" fmla="*/ 8 h 113"/>
                <a:gd name="T4" fmla="*/ 73 w 115"/>
                <a:gd name="T5" fmla="*/ 32 h 113"/>
                <a:gd name="T6" fmla="*/ 74 w 115"/>
                <a:gd name="T7" fmla="*/ 2 h 113"/>
                <a:gd name="T8" fmla="*/ 55 w 115"/>
                <a:gd name="T9" fmla="*/ 0 h 113"/>
                <a:gd name="T10" fmla="*/ 2 w 115"/>
                <a:gd name="T11" fmla="*/ 59 h 113"/>
                <a:gd name="T12" fmla="*/ 61 w 115"/>
                <a:gd name="T13" fmla="*/ 112 h 113"/>
                <a:gd name="T14" fmla="*/ 114 w 115"/>
                <a:gd name="T15" fmla="*/ 54 h 113"/>
                <a:gd name="T16" fmla="*/ 114 w 115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3">
                  <a:moveTo>
                    <a:pt x="114" y="54"/>
                  </a:moveTo>
                  <a:cubicBezTo>
                    <a:pt x="113" y="34"/>
                    <a:pt x="102" y="17"/>
                    <a:pt x="86" y="8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68" y="1"/>
                    <a:pt x="61" y="0"/>
                    <a:pt x="55" y="0"/>
                  </a:cubicBezTo>
                  <a:cubicBezTo>
                    <a:pt x="24" y="2"/>
                    <a:pt x="0" y="28"/>
                    <a:pt x="2" y="59"/>
                  </a:cubicBezTo>
                  <a:cubicBezTo>
                    <a:pt x="3" y="90"/>
                    <a:pt x="30" y="113"/>
                    <a:pt x="61" y="112"/>
                  </a:cubicBezTo>
                  <a:cubicBezTo>
                    <a:pt x="91" y="110"/>
                    <a:pt x="115" y="84"/>
                    <a:pt x="114" y="54"/>
                  </a:cubicBezTo>
                  <a:cubicBezTo>
                    <a:pt x="114" y="54"/>
                    <a:pt x="114" y="54"/>
                    <a:pt x="114" y="5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5" name="Freeform 382">
              <a:extLst>
                <a:ext uri="{FF2B5EF4-FFF2-40B4-BE49-F238E27FC236}">
                  <a16:creationId xmlns:a16="http://schemas.microsoft.com/office/drawing/2014/main" id="{630DD72F-E40D-45D1-924E-32A1CA8C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6161" y="4635501"/>
              <a:ext cx="212725" cy="227013"/>
            </a:xfrm>
            <a:custGeom>
              <a:avLst/>
              <a:gdLst>
                <a:gd name="T0" fmla="*/ 114 w 120"/>
                <a:gd name="T1" fmla="*/ 90 h 128"/>
                <a:gd name="T2" fmla="*/ 38 w 120"/>
                <a:gd name="T3" fmla="*/ 114 h 128"/>
                <a:gd name="T4" fmla="*/ 14 w 120"/>
                <a:gd name="T5" fmla="*/ 38 h 128"/>
                <a:gd name="T6" fmla="*/ 90 w 120"/>
                <a:gd name="T7" fmla="*/ 14 h 128"/>
                <a:gd name="T8" fmla="*/ 116 w 120"/>
                <a:gd name="T9" fmla="*/ 44 h 128"/>
                <a:gd name="T10" fmla="*/ 81 w 120"/>
                <a:gd name="T11" fmla="*/ 73 h 128"/>
                <a:gd name="T12" fmla="*/ 120 w 120"/>
                <a:gd name="T13" fmla="*/ 64 h 128"/>
                <a:gd name="T14" fmla="*/ 114 w 120"/>
                <a:gd name="T15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28">
                  <a:moveTo>
                    <a:pt x="114" y="90"/>
                  </a:moveTo>
                  <a:cubicBezTo>
                    <a:pt x="99" y="117"/>
                    <a:pt x="66" y="128"/>
                    <a:pt x="38" y="114"/>
                  </a:cubicBezTo>
                  <a:cubicBezTo>
                    <a:pt x="11" y="99"/>
                    <a:pt x="0" y="66"/>
                    <a:pt x="14" y="38"/>
                  </a:cubicBezTo>
                  <a:cubicBezTo>
                    <a:pt x="28" y="11"/>
                    <a:pt x="62" y="0"/>
                    <a:pt x="90" y="14"/>
                  </a:cubicBezTo>
                  <a:cubicBezTo>
                    <a:pt x="102" y="20"/>
                    <a:pt x="112" y="31"/>
                    <a:pt x="116" y="44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73"/>
                    <a:pt x="118" y="82"/>
                    <a:pt x="114" y="9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6" name="Freeform 383">
              <a:extLst>
                <a:ext uri="{FF2B5EF4-FFF2-40B4-BE49-F238E27FC236}">
                  <a16:creationId xmlns:a16="http://schemas.microsoft.com/office/drawing/2014/main" id="{11F89FB8-797F-4EC0-895D-D7A6AC82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9024" y="4400551"/>
              <a:ext cx="204787" cy="204788"/>
            </a:xfrm>
            <a:custGeom>
              <a:avLst/>
              <a:gdLst>
                <a:gd name="T0" fmla="*/ 62 w 116"/>
                <a:gd name="T1" fmla="*/ 114 h 116"/>
                <a:gd name="T2" fmla="*/ 2 w 116"/>
                <a:gd name="T3" fmla="*/ 62 h 116"/>
                <a:gd name="T4" fmla="*/ 44 w 116"/>
                <a:gd name="T5" fmla="*/ 3 h 116"/>
                <a:gd name="T6" fmla="*/ 44 w 116"/>
                <a:gd name="T7" fmla="*/ 27 h 116"/>
                <a:gd name="T8" fmla="*/ 57 w 116"/>
                <a:gd name="T9" fmla="*/ 1 h 116"/>
                <a:gd name="T10" fmla="*/ 115 w 116"/>
                <a:gd name="T11" fmla="*/ 55 h 116"/>
                <a:gd name="T12" fmla="*/ 115 w 116"/>
                <a:gd name="T13" fmla="*/ 55 h 116"/>
                <a:gd name="T14" fmla="*/ 113 w 116"/>
                <a:gd name="T15" fmla="*/ 74 h 116"/>
                <a:gd name="T16" fmla="*/ 62 w 116"/>
                <a:gd name="T17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16">
                  <a:moveTo>
                    <a:pt x="62" y="114"/>
                  </a:moveTo>
                  <a:cubicBezTo>
                    <a:pt x="31" y="116"/>
                    <a:pt x="4" y="92"/>
                    <a:pt x="2" y="62"/>
                  </a:cubicBezTo>
                  <a:cubicBezTo>
                    <a:pt x="0" y="35"/>
                    <a:pt x="18" y="10"/>
                    <a:pt x="44" y="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87" y="0"/>
                    <a:pt x="114" y="24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6" y="61"/>
                    <a:pt x="115" y="68"/>
                    <a:pt x="113" y="74"/>
                  </a:cubicBezTo>
                  <a:cubicBezTo>
                    <a:pt x="106" y="97"/>
                    <a:pt x="86" y="112"/>
                    <a:pt x="62" y="11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7" name="Freeform 384">
              <a:extLst>
                <a:ext uri="{FF2B5EF4-FFF2-40B4-BE49-F238E27FC236}">
                  <a16:creationId xmlns:a16="http://schemas.microsoft.com/office/drawing/2014/main" id="{6CAE4778-B5B3-4E6A-8779-7AEC320A6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3499" y="4241801"/>
              <a:ext cx="200025" cy="200025"/>
            </a:xfrm>
            <a:custGeom>
              <a:avLst/>
              <a:gdLst>
                <a:gd name="T0" fmla="*/ 59 w 113"/>
                <a:gd name="T1" fmla="*/ 112 h 113"/>
                <a:gd name="T2" fmla="*/ 1 w 113"/>
                <a:gd name="T3" fmla="*/ 58 h 113"/>
                <a:gd name="T4" fmla="*/ 55 w 113"/>
                <a:gd name="T5" fmla="*/ 0 h 113"/>
                <a:gd name="T6" fmla="*/ 84 w 113"/>
                <a:gd name="T7" fmla="*/ 7 h 113"/>
                <a:gd name="T8" fmla="*/ 74 w 113"/>
                <a:gd name="T9" fmla="*/ 34 h 113"/>
                <a:gd name="T10" fmla="*/ 95 w 113"/>
                <a:gd name="T11" fmla="*/ 14 h 113"/>
                <a:gd name="T12" fmla="*/ 113 w 113"/>
                <a:gd name="T13" fmla="*/ 53 h 113"/>
                <a:gd name="T14" fmla="*/ 111 w 113"/>
                <a:gd name="T15" fmla="*/ 69 h 113"/>
                <a:gd name="T16" fmla="*/ 59 w 113"/>
                <a:gd name="T17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59" y="112"/>
                  </a:moveTo>
                  <a:cubicBezTo>
                    <a:pt x="28" y="113"/>
                    <a:pt x="2" y="89"/>
                    <a:pt x="1" y="58"/>
                  </a:cubicBezTo>
                  <a:cubicBezTo>
                    <a:pt x="0" y="27"/>
                    <a:pt x="24" y="1"/>
                    <a:pt x="55" y="0"/>
                  </a:cubicBezTo>
                  <a:cubicBezTo>
                    <a:pt x="65" y="0"/>
                    <a:pt x="75" y="2"/>
                    <a:pt x="84" y="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105" y="24"/>
                    <a:pt x="112" y="38"/>
                    <a:pt x="113" y="53"/>
                  </a:cubicBezTo>
                  <a:cubicBezTo>
                    <a:pt x="113" y="58"/>
                    <a:pt x="112" y="64"/>
                    <a:pt x="111" y="69"/>
                  </a:cubicBezTo>
                  <a:cubicBezTo>
                    <a:pt x="106" y="93"/>
                    <a:pt x="84" y="111"/>
                    <a:pt x="59" y="112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8" name="Freeform 385">
              <a:extLst>
                <a:ext uri="{FF2B5EF4-FFF2-40B4-BE49-F238E27FC236}">
                  <a16:creationId xmlns:a16="http://schemas.microsoft.com/office/drawing/2014/main" id="{F3C50BFB-A4CE-45C2-857D-E28596D5E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311" y="4081463"/>
              <a:ext cx="6350" cy="19050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11 h 11"/>
                <a:gd name="T4" fmla="*/ 4 w 4"/>
                <a:gd name="T5" fmla="*/ 0 h 11"/>
                <a:gd name="T6" fmla="*/ 4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2" y="3"/>
                    <a:pt x="1" y="7"/>
                    <a:pt x="0" y="11"/>
                  </a:cubicBezTo>
                  <a:cubicBezTo>
                    <a:pt x="1" y="7"/>
                    <a:pt x="2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9" name="Freeform 386">
              <a:extLst>
                <a:ext uri="{FF2B5EF4-FFF2-40B4-BE49-F238E27FC236}">
                  <a16:creationId xmlns:a16="http://schemas.microsoft.com/office/drawing/2014/main" id="{AF386A5A-D4CA-4F90-92B9-D5CE4159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9199" y="4081463"/>
              <a:ext cx="203200" cy="141288"/>
            </a:xfrm>
            <a:custGeom>
              <a:avLst/>
              <a:gdLst>
                <a:gd name="T0" fmla="*/ 10 w 115"/>
                <a:gd name="T1" fmla="*/ 0 h 80"/>
                <a:gd name="T2" fmla="*/ 6 w 115"/>
                <a:gd name="T3" fmla="*/ 11 h 80"/>
                <a:gd name="T4" fmla="*/ 36 w 115"/>
                <a:gd name="T5" fmla="*/ 74 h 80"/>
                <a:gd name="T6" fmla="*/ 60 w 115"/>
                <a:gd name="T7" fmla="*/ 80 h 80"/>
                <a:gd name="T8" fmla="*/ 111 w 115"/>
                <a:gd name="T9" fmla="*/ 48 h 80"/>
                <a:gd name="T10" fmla="*/ 115 w 115"/>
                <a:gd name="T11" fmla="*/ 37 h 80"/>
                <a:gd name="T12" fmla="*/ 108 w 115"/>
                <a:gd name="T13" fmla="*/ 38 h 80"/>
                <a:gd name="T14" fmla="*/ 70 w 115"/>
                <a:gd name="T15" fmla="*/ 44 h 80"/>
                <a:gd name="T16" fmla="*/ 66 w 115"/>
                <a:gd name="T17" fmla="*/ 44 h 80"/>
                <a:gd name="T18" fmla="*/ 34 w 115"/>
                <a:gd name="T19" fmla="*/ 31 h 80"/>
                <a:gd name="T20" fmla="*/ 24 w 115"/>
                <a:gd name="T21" fmla="*/ 13 h 80"/>
                <a:gd name="T22" fmla="*/ 10 w 115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80">
                  <a:moveTo>
                    <a:pt x="10" y="0"/>
                  </a:moveTo>
                  <a:cubicBezTo>
                    <a:pt x="8" y="3"/>
                    <a:pt x="7" y="7"/>
                    <a:pt x="6" y="11"/>
                  </a:cubicBezTo>
                  <a:cubicBezTo>
                    <a:pt x="0" y="36"/>
                    <a:pt x="12" y="63"/>
                    <a:pt x="36" y="74"/>
                  </a:cubicBezTo>
                  <a:cubicBezTo>
                    <a:pt x="44" y="78"/>
                    <a:pt x="52" y="80"/>
                    <a:pt x="60" y="80"/>
                  </a:cubicBezTo>
                  <a:cubicBezTo>
                    <a:pt x="81" y="80"/>
                    <a:pt x="101" y="68"/>
                    <a:pt x="111" y="48"/>
                  </a:cubicBezTo>
                  <a:cubicBezTo>
                    <a:pt x="112" y="45"/>
                    <a:pt x="114" y="41"/>
                    <a:pt x="115" y="37"/>
                  </a:cubicBezTo>
                  <a:cubicBezTo>
                    <a:pt x="112" y="37"/>
                    <a:pt x="110" y="37"/>
                    <a:pt x="108" y="38"/>
                  </a:cubicBezTo>
                  <a:cubicBezTo>
                    <a:pt x="95" y="39"/>
                    <a:pt x="83" y="43"/>
                    <a:pt x="70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54" y="44"/>
                    <a:pt x="42" y="40"/>
                    <a:pt x="34" y="31"/>
                  </a:cubicBezTo>
                  <a:cubicBezTo>
                    <a:pt x="30" y="26"/>
                    <a:pt x="27" y="19"/>
                    <a:pt x="24" y="13"/>
                  </a:cubicBezTo>
                  <a:cubicBezTo>
                    <a:pt x="20" y="8"/>
                    <a:pt x="15" y="3"/>
                    <a:pt x="10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0" name="Freeform 387">
              <a:extLst>
                <a:ext uri="{FF2B5EF4-FFF2-40B4-BE49-F238E27FC236}">
                  <a16:creationId xmlns:a16="http://schemas.microsoft.com/office/drawing/2014/main" id="{6D4EE621-E508-4B77-91EC-88D0BD5E8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786" y="4389438"/>
              <a:ext cx="90487" cy="50800"/>
            </a:xfrm>
            <a:custGeom>
              <a:avLst/>
              <a:gdLst>
                <a:gd name="T0" fmla="*/ 0 w 51"/>
                <a:gd name="T1" fmla="*/ 0 h 29"/>
                <a:gd name="T2" fmla="*/ 0 w 51"/>
                <a:gd name="T3" fmla="*/ 2 h 29"/>
                <a:gd name="T4" fmla="*/ 48 w 51"/>
                <a:gd name="T5" fmla="*/ 29 h 29"/>
                <a:gd name="T6" fmla="*/ 51 w 51"/>
                <a:gd name="T7" fmla="*/ 29 h 29"/>
                <a:gd name="T8" fmla="*/ 49 w 51"/>
                <a:gd name="T9" fmla="*/ 29 h 29"/>
                <a:gd name="T10" fmla="*/ 0 w 5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9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18"/>
                    <a:pt x="28" y="29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9"/>
                    <a:pt x="50" y="29"/>
                    <a:pt x="49" y="29"/>
                  </a:cubicBezTo>
                  <a:cubicBezTo>
                    <a:pt x="28" y="29"/>
                    <a:pt x="10" y="17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1" name="Freeform 388">
              <a:extLst>
                <a:ext uri="{FF2B5EF4-FFF2-40B4-BE49-F238E27FC236}">
                  <a16:creationId xmlns:a16="http://schemas.microsoft.com/office/drawing/2014/main" id="{57B9A950-BFD7-4A2F-A30E-84CB9377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3499" y="4298951"/>
              <a:ext cx="14287" cy="93663"/>
            </a:xfrm>
            <a:custGeom>
              <a:avLst/>
              <a:gdLst>
                <a:gd name="T0" fmla="*/ 6 w 8"/>
                <a:gd name="T1" fmla="*/ 0 h 53"/>
                <a:gd name="T2" fmla="*/ 0 w 8"/>
                <a:gd name="T3" fmla="*/ 27 h 53"/>
                <a:gd name="T4" fmla="*/ 8 w 8"/>
                <a:gd name="T5" fmla="*/ 53 h 53"/>
                <a:gd name="T6" fmla="*/ 8 w 8"/>
                <a:gd name="T7" fmla="*/ 51 h 53"/>
                <a:gd name="T8" fmla="*/ 1 w 8"/>
                <a:gd name="T9" fmla="*/ 26 h 53"/>
                <a:gd name="T10" fmla="*/ 6 w 8"/>
                <a:gd name="T11" fmla="*/ 0 h 53"/>
                <a:gd name="T12" fmla="*/ 6 w 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3">
                  <a:moveTo>
                    <a:pt x="6" y="0"/>
                  </a:moveTo>
                  <a:cubicBezTo>
                    <a:pt x="2" y="8"/>
                    <a:pt x="0" y="17"/>
                    <a:pt x="0" y="27"/>
                  </a:cubicBezTo>
                  <a:cubicBezTo>
                    <a:pt x="1" y="36"/>
                    <a:pt x="4" y="45"/>
                    <a:pt x="8" y="53"/>
                  </a:cubicBezTo>
                  <a:cubicBezTo>
                    <a:pt x="8" y="52"/>
                    <a:pt x="8" y="52"/>
                    <a:pt x="8" y="51"/>
                  </a:cubicBezTo>
                  <a:cubicBezTo>
                    <a:pt x="4" y="44"/>
                    <a:pt x="2" y="35"/>
                    <a:pt x="1" y="26"/>
                  </a:cubicBezTo>
                  <a:cubicBezTo>
                    <a:pt x="1" y="17"/>
                    <a:pt x="3" y="8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2" name="Freeform 389">
              <a:extLst>
                <a:ext uri="{FF2B5EF4-FFF2-40B4-BE49-F238E27FC236}">
                  <a16:creationId xmlns:a16="http://schemas.microsoft.com/office/drawing/2014/main" id="{0F4521C9-31E7-4062-AE7E-9F89345BB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6674" y="4298951"/>
              <a:ext cx="193675" cy="141288"/>
            </a:xfrm>
            <a:custGeom>
              <a:avLst/>
              <a:gdLst>
                <a:gd name="T0" fmla="*/ 5 w 110"/>
                <a:gd name="T1" fmla="*/ 0 h 80"/>
                <a:gd name="T2" fmla="*/ 0 w 110"/>
                <a:gd name="T3" fmla="*/ 26 h 80"/>
                <a:gd name="T4" fmla="*/ 7 w 110"/>
                <a:gd name="T5" fmla="*/ 51 h 80"/>
                <a:gd name="T6" fmla="*/ 56 w 110"/>
                <a:gd name="T7" fmla="*/ 80 h 80"/>
                <a:gd name="T8" fmla="*/ 58 w 110"/>
                <a:gd name="T9" fmla="*/ 80 h 80"/>
                <a:gd name="T10" fmla="*/ 58 w 110"/>
                <a:gd name="T11" fmla="*/ 80 h 80"/>
                <a:gd name="T12" fmla="*/ 110 w 110"/>
                <a:gd name="T13" fmla="*/ 37 h 80"/>
                <a:gd name="T14" fmla="*/ 104 w 110"/>
                <a:gd name="T15" fmla="*/ 37 h 80"/>
                <a:gd name="T16" fmla="*/ 64 w 110"/>
                <a:gd name="T17" fmla="*/ 43 h 80"/>
                <a:gd name="T18" fmla="*/ 61 w 110"/>
                <a:gd name="T19" fmla="*/ 43 h 80"/>
                <a:gd name="T20" fmla="*/ 27 w 110"/>
                <a:gd name="T21" fmla="*/ 30 h 80"/>
                <a:gd name="T22" fmla="*/ 16 w 110"/>
                <a:gd name="T23" fmla="*/ 11 h 80"/>
                <a:gd name="T24" fmla="*/ 5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1" y="35"/>
                    <a:pt x="3" y="44"/>
                    <a:pt x="7" y="51"/>
                  </a:cubicBezTo>
                  <a:cubicBezTo>
                    <a:pt x="17" y="68"/>
                    <a:pt x="35" y="80"/>
                    <a:pt x="56" y="80"/>
                  </a:cubicBezTo>
                  <a:cubicBezTo>
                    <a:pt x="57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83" y="79"/>
                    <a:pt x="104" y="61"/>
                    <a:pt x="110" y="37"/>
                  </a:cubicBezTo>
                  <a:cubicBezTo>
                    <a:pt x="108" y="37"/>
                    <a:pt x="106" y="37"/>
                    <a:pt x="104" y="37"/>
                  </a:cubicBezTo>
                  <a:cubicBezTo>
                    <a:pt x="91" y="38"/>
                    <a:pt x="78" y="42"/>
                    <a:pt x="64" y="43"/>
                  </a:cubicBezTo>
                  <a:cubicBezTo>
                    <a:pt x="63" y="43"/>
                    <a:pt x="62" y="43"/>
                    <a:pt x="61" y="43"/>
                  </a:cubicBezTo>
                  <a:cubicBezTo>
                    <a:pt x="49" y="43"/>
                    <a:pt x="35" y="39"/>
                    <a:pt x="27" y="30"/>
                  </a:cubicBezTo>
                  <a:cubicBezTo>
                    <a:pt x="23" y="24"/>
                    <a:pt x="20" y="17"/>
                    <a:pt x="16" y="11"/>
                  </a:cubicBezTo>
                  <a:cubicBezTo>
                    <a:pt x="13" y="7"/>
                    <a:pt x="10" y="3"/>
                    <a:pt x="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3" name="Freeform 390">
              <a:extLst>
                <a:ext uri="{FF2B5EF4-FFF2-40B4-BE49-F238E27FC236}">
                  <a16:creationId xmlns:a16="http://schemas.microsoft.com/office/drawing/2014/main" id="{6C0422AB-954C-411F-9BA7-DEE75622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8249" y="4560888"/>
              <a:ext cx="33337" cy="30163"/>
            </a:xfrm>
            <a:custGeom>
              <a:avLst/>
              <a:gdLst>
                <a:gd name="T0" fmla="*/ 19 w 19"/>
                <a:gd name="T1" fmla="*/ 0 h 17"/>
                <a:gd name="T2" fmla="*/ 18 w 19"/>
                <a:gd name="T3" fmla="*/ 1 h 17"/>
                <a:gd name="T4" fmla="*/ 0 w 19"/>
                <a:gd name="T5" fmla="*/ 16 h 17"/>
                <a:gd name="T6" fmla="*/ 0 w 19"/>
                <a:gd name="T7" fmla="*/ 17 h 17"/>
                <a:gd name="T8" fmla="*/ 19 w 1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9" y="0"/>
                    <a:pt x="19" y="1"/>
                    <a:pt x="18" y="1"/>
                  </a:cubicBezTo>
                  <a:cubicBezTo>
                    <a:pt x="13" y="7"/>
                    <a:pt x="7" y="13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7" y="13"/>
                    <a:pt x="14" y="7"/>
                    <a:pt x="1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4" name="Freeform 391">
              <a:extLst>
                <a:ext uri="{FF2B5EF4-FFF2-40B4-BE49-F238E27FC236}">
                  <a16:creationId xmlns:a16="http://schemas.microsoft.com/office/drawing/2014/main" id="{B52A099D-8AF2-4D9A-99B1-7A120E3B0C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8561" y="4530726"/>
              <a:ext cx="88900" cy="71438"/>
            </a:xfrm>
            <a:custGeom>
              <a:avLst/>
              <a:gdLst>
                <a:gd name="T0" fmla="*/ 23 w 51"/>
                <a:gd name="T1" fmla="*/ 33 h 40"/>
                <a:gd name="T2" fmla="*/ 0 w 51"/>
                <a:gd name="T3" fmla="*/ 40 h 40"/>
                <a:gd name="T4" fmla="*/ 23 w 51"/>
                <a:gd name="T5" fmla="*/ 34 h 40"/>
                <a:gd name="T6" fmla="*/ 23 w 51"/>
                <a:gd name="T7" fmla="*/ 33 h 40"/>
                <a:gd name="T8" fmla="*/ 51 w 51"/>
                <a:gd name="T9" fmla="*/ 0 h 40"/>
                <a:gd name="T10" fmla="*/ 51 w 51"/>
                <a:gd name="T11" fmla="*/ 0 h 40"/>
                <a:gd name="T12" fmla="*/ 41 w 51"/>
                <a:gd name="T13" fmla="*/ 18 h 40"/>
                <a:gd name="T14" fmla="*/ 42 w 51"/>
                <a:gd name="T15" fmla="*/ 17 h 40"/>
                <a:gd name="T16" fmla="*/ 51 w 51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0">
                  <a:moveTo>
                    <a:pt x="23" y="33"/>
                  </a:moveTo>
                  <a:cubicBezTo>
                    <a:pt x="16" y="37"/>
                    <a:pt x="8" y="39"/>
                    <a:pt x="0" y="40"/>
                  </a:cubicBezTo>
                  <a:cubicBezTo>
                    <a:pt x="8" y="39"/>
                    <a:pt x="16" y="37"/>
                    <a:pt x="23" y="34"/>
                  </a:cubicBezTo>
                  <a:cubicBezTo>
                    <a:pt x="23" y="34"/>
                    <a:pt x="23" y="33"/>
                    <a:pt x="23" y="33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9" y="7"/>
                    <a:pt x="46" y="13"/>
                    <a:pt x="41" y="18"/>
                  </a:cubicBezTo>
                  <a:cubicBezTo>
                    <a:pt x="42" y="18"/>
                    <a:pt x="42" y="17"/>
                    <a:pt x="42" y="17"/>
                  </a:cubicBezTo>
                  <a:cubicBezTo>
                    <a:pt x="46" y="12"/>
                    <a:pt x="49" y="6"/>
                    <a:pt x="51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5" name="Freeform 392">
              <a:extLst>
                <a:ext uri="{FF2B5EF4-FFF2-40B4-BE49-F238E27FC236}">
                  <a16:creationId xmlns:a16="http://schemas.microsoft.com/office/drawing/2014/main" id="{92067041-92CB-4892-8594-549E747A3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3786" y="4460876"/>
              <a:ext cx="193675" cy="141288"/>
            </a:xfrm>
            <a:custGeom>
              <a:avLst/>
              <a:gdLst>
                <a:gd name="T0" fmla="*/ 5 w 110"/>
                <a:gd name="T1" fmla="*/ 0 h 80"/>
                <a:gd name="T2" fmla="*/ 0 w 110"/>
                <a:gd name="T3" fmla="*/ 26 h 80"/>
                <a:gd name="T4" fmla="*/ 56 w 110"/>
                <a:gd name="T5" fmla="*/ 80 h 80"/>
                <a:gd name="T6" fmla="*/ 59 w 110"/>
                <a:gd name="T7" fmla="*/ 80 h 80"/>
                <a:gd name="T8" fmla="*/ 59 w 110"/>
                <a:gd name="T9" fmla="*/ 80 h 80"/>
                <a:gd name="T10" fmla="*/ 82 w 110"/>
                <a:gd name="T11" fmla="*/ 73 h 80"/>
                <a:gd name="T12" fmla="*/ 100 w 110"/>
                <a:gd name="T13" fmla="*/ 58 h 80"/>
                <a:gd name="T14" fmla="*/ 110 w 110"/>
                <a:gd name="T15" fmla="*/ 40 h 80"/>
                <a:gd name="T16" fmla="*/ 69 w 110"/>
                <a:gd name="T17" fmla="*/ 45 h 80"/>
                <a:gd name="T18" fmla="*/ 67 w 110"/>
                <a:gd name="T19" fmla="*/ 45 h 80"/>
                <a:gd name="T20" fmla="*/ 29 w 110"/>
                <a:gd name="T21" fmla="*/ 31 h 80"/>
                <a:gd name="T22" fmla="*/ 17 w 110"/>
                <a:gd name="T23" fmla="*/ 12 h 80"/>
                <a:gd name="T24" fmla="*/ 5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5" y="0"/>
                  </a:moveTo>
                  <a:cubicBezTo>
                    <a:pt x="1" y="9"/>
                    <a:pt x="0" y="18"/>
                    <a:pt x="0" y="26"/>
                  </a:cubicBezTo>
                  <a:cubicBezTo>
                    <a:pt x="2" y="56"/>
                    <a:pt x="26" y="80"/>
                    <a:pt x="56" y="80"/>
                  </a:cubicBezTo>
                  <a:cubicBezTo>
                    <a:pt x="57" y="80"/>
                    <a:pt x="58" y="80"/>
                    <a:pt x="59" y="8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7" y="79"/>
                    <a:pt x="75" y="77"/>
                    <a:pt x="82" y="73"/>
                  </a:cubicBezTo>
                  <a:cubicBezTo>
                    <a:pt x="89" y="70"/>
                    <a:pt x="95" y="64"/>
                    <a:pt x="100" y="58"/>
                  </a:cubicBezTo>
                  <a:cubicBezTo>
                    <a:pt x="105" y="53"/>
                    <a:pt x="108" y="47"/>
                    <a:pt x="110" y="40"/>
                  </a:cubicBezTo>
                  <a:cubicBezTo>
                    <a:pt x="96" y="41"/>
                    <a:pt x="83" y="44"/>
                    <a:pt x="69" y="45"/>
                  </a:cubicBezTo>
                  <a:cubicBezTo>
                    <a:pt x="68" y="45"/>
                    <a:pt x="68" y="45"/>
                    <a:pt x="67" y="45"/>
                  </a:cubicBezTo>
                  <a:cubicBezTo>
                    <a:pt x="53" y="45"/>
                    <a:pt x="38" y="41"/>
                    <a:pt x="29" y="31"/>
                  </a:cubicBezTo>
                  <a:cubicBezTo>
                    <a:pt x="24" y="25"/>
                    <a:pt x="21" y="18"/>
                    <a:pt x="17" y="12"/>
                  </a:cubicBezTo>
                  <a:cubicBezTo>
                    <a:pt x="14" y="7"/>
                    <a:pt x="10" y="4"/>
                    <a:pt x="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6" name="Freeform 393">
              <a:extLst>
                <a:ext uri="{FF2B5EF4-FFF2-40B4-BE49-F238E27FC236}">
                  <a16:creationId xmlns:a16="http://schemas.microsoft.com/office/drawing/2014/main" id="{2D70C273-E9A7-4CFC-84A3-35A3F8FD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4424" y="4794251"/>
              <a:ext cx="133350" cy="58738"/>
            </a:xfrm>
            <a:custGeom>
              <a:avLst/>
              <a:gdLst>
                <a:gd name="T0" fmla="*/ 75 w 75"/>
                <a:gd name="T1" fmla="*/ 0 h 33"/>
                <a:gd name="T2" fmla="*/ 25 w 75"/>
                <a:gd name="T3" fmla="*/ 30 h 33"/>
                <a:gd name="T4" fmla="*/ 0 w 75"/>
                <a:gd name="T5" fmla="*/ 24 h 33"/>
                <a:gd name="T6" fmla="*/ 5 w 75"/>
                <a:gd name="T7" fmla="*/ 29 h 33"/>
                <a:gd name="T8" fmla="*/ 23 w 75"/>
                <a:gd name="T9" fmla="*/ 33 h 33"/>
                <a:gd name="T10" fmla="*/ 75 w 75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3">
                  <a:moveTo>
                    <a:pt x="75" y="0"/>
                  </a:moveTo>
                  <a:cubicBezTo>
                    <a:pt x="65" y="19"/>
                    <a:pt x="45" y="30"/>
                    <a:pt x="25" y="30"/>
                  </a:cubicBezTo>
                  <a:cubicBezTo>
                    <a:pt x="17" y="30"/>
                    <a:pt x="8" y="28"/>
                    <a:pt x="0" y="24"/>
                  </a:cubicBezTo>
                  <a:cubicBezTo>
                    <a:pt x="2" y="26"/>
                    <a:pt x="3" y="28"/>
                    <a:pt x="5" y="29"/>
                  </a:cubicBezTo>
                  <a:cubicBezTo>
                    <a:pt x="11" y="32"/>
                    <a:pt x="17" y="33"/>
                    <a:pt x="23" y="33"/>
                  </a:cubicBezTo>
                  <a:cubicBezTo>
                    <a:pt x="45" y="33"/>
                    <a:pt x="65" y="20"/>
                    <a:pt x="7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7" name="Freeform 394">
              <a:extLst>
                <a:ext uri="{FF2B5EF4-FFF2-40B4-BE49-F238E27FC236}">
                  <a16:creationId xmlns:a16="http://schemas.microsoft.com/office/drawing/2014/main" id="{E8010820-E02D-4006-8090-CB1E328D1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574" y="4713288"/>
              <a:ext cx="79375" cy="133350"/>
            </a:xfrm>
            <a:custGeom>
              <a:avLst/>
              <a:gdLst>
                <a:gd name="T0" fmla="*/ 12 w 45"/>
                <a:gd name="T1" fmla="*/ 0 h 75"/>
                <a:gd name="T2" fmla="*/ 41 w 45"/>
                <a:gd name="T3" fmla="*/ 74 h 75"/>
                <a:gd name="T4" fmla="*/ 45 w 45"/>
                <a:gd name="T5" fmla="*/ 75 h 75"/>
                <a:gd name="T6" fmla="*/ 40 w 45"/>
                <a:gd name="T7" fmla="*/ 70 h 75"/>
                <a:gd name="T8" fmla="*/ 39 w 45"/>
                <a:gd name="T9" fmla="*/ 70 h 75"/>
                <a:gd name="T10" fmla="*/ 13 w 45"/>
                <a:gd name="T11" fmla="*/ 0 h 75"/>
                <a:gd name="T12" fmla="*/ 12 w 4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5">
                  <a:moveTo>
                    <a:pt x="12" y="0"/>
                  </a:moveTo>
                  <a:cubicBezTo>
                    <a:pt x="0" y="28"/>
                    <a:pt x="12" y="61"/>
                    <a:pt x="41" y="74"/>
                  </a:cubicBezTo>
                  <a:cubicBezTo>
                    <a:pt x="42" y="74"/>
                    <a:pt x="43" y="75"/>
                    <a:pt x="45" y="75"/>
                  </a:cubicBezTo>
                  <a:cubicBezTo>
                    <a:pt x="43" y="74"/>
                    <a:pt x="42" y="72"/>
                    <a:pt x="40" y="70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14" y="56"/>
                    <a:pt x="2" y="26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8" name="Freeform 395">
              <a:extLst>
                <a:ext uri="{FF2B5EF4-FFF2-40B4-BE49-F238E27FC236}">
                  <a16:creationId xmlns:a16="http://schemas.microsoft.com/office/drawing/2014/main" id="{743770D1-F8CA-48AA-9612-EE48928D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7749" y="4713288"/>
              <a:ext cx="200025" cy="134938"/>
            </a:xfrm>
            <a:custGeom>
              <a:avLst/>
              <a:gdLst>
                <a:gd name="T0" fmla="*/ 11 w 113"/>
                <a:gd name="T1" fmla="*/ 0 h 76"/>
                <a:gd name="T2" fmla="*/ 37 w 113"/>
                <a:gd name="T3" fmla="*/ 70 h 76"/>
                <a:gd name="T4" fmla="*/ 38 w 113"/>
                <a:gd name="T5" fmla="*/ 70 h 76"/>
                <a:gd name="T6" fmla="*/ 63 w 113"/>
                <a:gd name="T7" fmla="*/ 76 h 76"/>
                <a:gd name="T8" fmla="*/ 113 w 113"/>
                <a:gd name="T9" fmla="*/ 46 h 76"/>
                <a:gd name="T10" fmla="*/ 113 w 113"/>
                <a:gd name="T11" fmla="*/ 46 h 76"/>
                <a:gd name="T12" fmla="*/ 85 w 113"/>
                <a:gd name="T13" fmla="*/ 47 h 76"/>
                <a:gd name="T14" fmla="*/ 84 w 113"/>
                <a:gd name="T15" fmla="*/ 47 h 76"/>
                <a:gd name="T16" fmla="*/ 38 w 113"/>
                <a:gd name="T17" fmla="*/ 31 h 76"/>
                <a:gd name="T18" fmla="*/ 23 w 113"/>
                <a:gd name="T19" fmla="*/ 11 h 76"/>
                <a:gd name="T20" fmla="*/ 11 w 113"/>
                <a:gd name="T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76">
                  <a:moveTo>
                    <a:pt x="11" y="0"/>
                  </a:moveTo>
                  <a:cubicBezTo>
                    <a:pt x="0" y="26"/>
                    <a:pt x="12" y="56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46" y="74"/>
                    <a:pt x="55" y="76"/>
                    <a:pt x="63" y="76"/>
                  </a:cubicBezTo>
                  <a:cubicBezTo>
                    <a:pt x="83" y="76"/>
                    <a:pt x="103" y="65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4" y="47"/>
                    <a:pt x="95" y="47"/>
                    <a:pt x="85" y="47"/>
                  </a:cubicBezTo>
                  <a:cubicBezTo>
                    <a:pt x="85" y="47"/>
                    <a:pt x="85" y="47"/>
                    <a:pt x="84" y="47"/>
                  </a:cubicBezTo>
                  <a:cubicBezTo>
                    <a:pt x="68" y="47"/>
                    <a:pt x="49" y="42"/>
                    <a:pt x="38" y="31"/>
                  </a:cubicBezTo>
                  <a:cubicBezTo>
                    <a:pt x="31" y="25"/>
                    <a:pt x="28" y="17"/>
                    <a:pt x="23" y="11"/>
                  </a:cubicBezTo>
                  <a:cubicBezTo>
                    <a:pt x="19" y="7"/>
                    <a:pt x="15" y="3"/>
                    <a:pt x="11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9" name="Freeform 396">
              <a:extLst>
                <a:ext uri="{FF2B5EF4-FFF2-40B4-BE49-F238E27FC236}">
                  <a16:creationId xmlns:a16="http://schemas.microsoft.com/office/drawing/2014/main" id="{5E624FB9-EDF0-4542-8542-0B126AECD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884738"/>
              <a:ext cx="346075" cy="161925"/>
            </a:xfrm>
            <a:custGeom>
              <a:avLst/>
              <a:gdLst>
                <a:gd name="T0" fmla="*/ 0 w 196"/>
                <a:gd name="T1" fmla="*/ 31 h 91"/>
                <a:gd name="T2" fmla="*/ 58 w 196"/>
                <a:gd name="T3" fmla="*/ 20 h 91"/>
                <a:gd name="T4" fmla="*/ 130 w 196"/>
                <a:gd name="T5" fmla="*/ 15 h 91"/>
                <a:gd name="T6" fmla="*/ 146 w 196"/>
                <a:gd name="T7" fmla="*/ 91 h 91"/>
                <a:gd name="T8" fmla="*/ 17 w 196"/>
                <a:gd name="T9" fmla="*/ 75 h 91"/>
                <a:gd name="T10" fmla="*/ 0 w 196"/>
                <a:gd name="T1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91">
                  <a:moveTo>
                    <a:pt x="0" y="31"/>
                  </a:moveTo>
                  <a:cubicBezTo>
                    <a:pt x="0" y="31"/>
                    <a:pt x="45" y="30"/>
                    <a:pt x="58" y="20"/>
                  </a:cubicBezTo>
                  <a:cubicBezTo>
                    <a:pt x="71" y="11"/>
                    <a:pt x="126" y="0"/>
                    <a:pt x="130" y="15"/>
                  </a:cubicBezTo>
                  <a:cubicBezTo>
                    <a:pt x="133" y="30"/>
                    <a:pt x="196" y="91"/>
                    <a:pt x="146" y="91"/>
                  </a:cubicBezTo>
                  <a:cubicBezTo>
                    <a:pt x="96" y="91"/>
                    <a:pt x="30" y="83"/>
                    <a:pt x="17" y="75"/>
                  </a:cubicBezTo>
                  <a:cubicBezTo>
                    <a:pt x="3" y="67"/>
                    <a:pt x="0" y="31"/>
                    <a:pt x="0" y="31"/>
                  </a:cubicBezTo>
                </a:path>
              </a:pathLst>
            </a:custGeom>
            <a:solidFill>
              <a:srgbClr val="656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0" name="Freeform 397">
              <a:extLst>
                <a:ext uri="{FF2B5EF4-FFF2-40B4-BE49-F238E27FC236}">
                  <a16:creationId xmlns:a16="http://schemas.microsoft.com/office/drawing/2014/main" id="{CDF578DC-5CA7-4DB9-A9C7-085BC24C3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940301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1" name="Freeform 398">
              <a:extLst>
                <a:ext uri="{FF2B5EF4-FFF2-40B4-BE49-F238E27FC236}">
                  <a16:creationId xmlns:a16="http://schemas.microsoft.com/office/drawing/2014/main" id="{F774BF84-D073-4B85-A84D-BB660E0E3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4886" y="4975226"/>
              <a:ext cx="279400" cy="71438"/>
            </a:xfrm>
            <a:custGeom>
              <a:avLst/>
              <a:gdLst>
                <a:gd name="T0" fmla="*/ 0 w 158"/>
                <a:gd name="T1" fmla="*/ 0 h 40"/>
                <a:gd name="T2" fmla="*/ 12 w 158"/>
                <a:gd name="T3" fmla="*/ 24 h 40"/>
                <a:gd name="T4" fmla="*/ 139 w 158"/>
                <a:gd name="T5" fmla="*/ 40 h 40"/>
                <a:gd name="T6" fmla="*/ 142 w 158"/>
                <a:gd name="T7" fmla="*/ 40 h 40"/>
                <a:gd name="T8" fmla="*/ 158 w 158"/>
                <a:gd name="T9" fmla="*/ 36 h 40"/>
                <a:gd name="T10" fmla="*/ 142 w 158"/>
                <a:gd name="T11" fmla="*/ 40 h 40"/>
                <a:gd name="T12" fmla="*/ 140 w 158"/>
                <a:gd name="T13" fmla="*/ 40 h 40"/>
                <a:gd name="T14" fmla="*/ 13 w 158"/>
                <a:gd name="T15" fmla="*/ 24 h 40"/>
                <a:gd name="T16" fmla="*/ 0 w 15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40">
                  <a:moveTo>
                    <a:pt x="0" y="0"/>
                  </a:moveTo>
                  <a:cubicBezTo>
                    <a:pt x="2" y="10"/>
                    <a:pt x="6" y="20"/>
                    <a:pt x="12" y="24"/>
                  </a:cubicBezTo>
                  <a:cubicBezTo>
                    <a:pt x="25" y="32"/>
                    <a:pt x="90" y="40"/>
                    <a:pt x="139" y="40"/>
                  </a:cubicBezTo>
                  <a:cubicBezTo>
                    <a:pt x="140" y="40"/>
                    <a:pt x="141" y="40"/>
                    <a:pt x="142" y="40"/>
                  </a:cubicBezTo>
                  <a:cubicBezTo>
                    <a:pt x="150" y="40"/>
                    <a:pt x="155" y="39"/>
                    <a:pt x="158" y="36"/>
                  </a:cubicBezTo>
                  <a:cubicBezTo>
                    <a:pt x="155" y="39"/>
                    <a:pt x="150" y="40"/>
                    <a:pt x="142" y="40"/>
                  </a:cubicBezTo>
                  <a:cubicBezTo>
                    <a:pt x="141" y="40"/>
                    <a:pt x="141" y="40"/>
                    <a:pt x="140" y="40"/>
                  </a:cubicBezTo>
                  <a:cubicBezTo>
                    <a:pt x="90" y="40"/>
                    <a:pt x="26" y="32"/>
                    <a:pt x="13" y="24"/>
                  </a:cubicBezTo>
                  <a:cubicBezTo>
                    <a:pt x="6" y="20"/>
                    <a:pt x="2" y="10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2" name="Freeform 399">
              <a:extLst>
                <a:ext uri="{FF2B5EF4-FFF2-40B4-BE49-F238E27FC236}">
                  <a16:creationId xmlns:a16="http://schemas.microsoft.com/office/drawing/2014/main" id="{B56C7394-0484-4547-9D8C-1EE1BAFDD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940301"/>
              <a:ext cx="292100" cy="106363"/>
            </a:xfrm>
            <a:custGeom>
              <a:avLst/>
              <a:gdLst>
                <a:gd name="T0" fmla="*/ 2 w 165"/>
                <a:gd name="T1" fmla="*/ 0 h 60"/>
                <a:gd name="T2" fmla="*/ 0 w 165"/>
                <a:gd name="T3" fmla="*/ 0 h 60"/>
                <a:gd name="T4" fmla="*/ 4 w 165"/>
                <a:gd name="T5" fmla="*/ 20 h 60"/>
                <a:gd name="T6" fmla="*/ 17 w 165"/>
                <a:gd name="T7" fmla="*/ 44 h 60"/>
                <a:gd name="T8" fmla="*/ 144 w 165"/>
                <a:gd name="T9" fmla="*/ 60 h 60"/>
                <a:gd name="T10" fmla="*/ 146 w 165"/>
                <a:gd name="T11" fmla="*/ 60 h 60"/>
                <a:gd name="T12" fmla="*/ 162 w 165"/>
                <a:gd name="T13" fmla="*/ 56 h 60"/>
                <a:gd name="T14" fmla="*/ 165 w 165"/>
                <a:gd name="T15" fmla="*/ 47 h 60"/>
                <a:gd name="T16" fmla="*/ 147 w 165"/>
                <a:gd name="T17" fmla="*/ 55 h 60"/>
                <a:gd name="T18" fmla="*/ 144 w 165"/>
                <a:gd name="T19" fmla="*/ 55 h 60"/>
                <a:gd name="T20" fmla="*/ 17 w 165"/>
                <a:gd name="T21" fmla="*/ 39 h 60"/>
                <a:gd name="T22" fmla="*/ 2 w 165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6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1"/>
                    <a:pt x="4" y="20"/>
                  </a:cubicBezTo>
                  <a:cubicBezTo>
                    <a:pt x="6" y="30"/>
                    <a:pt x="10" y="40"/>
                    <a:pt x="17" y="44"/>
                  </a:cubicBezTo>
                  <a:cubicBezTo>
                    <a:pt x="30" y="52"/>
                    <a:pt x="94" y="60"/>
                    <a:pt x="144" y="60"/>
                  </a:cubicBezTo>
                  <a:cubicBezTo>
                    <a:pt x="145" y="60"/>
                    <a:pt x="145" y="60"/>
                    <a:pt x="146" y="60"/>
                  </a:cubicBezTo>
                  <a:cubicBezTo>
                    <a:pt x="154" y="60"/>
                    <a:pt x="159" y="59"/>
                    <a:pt x="162" y="56"/>
                  </a:cubicBezTo>
                  <a:cubicBezTo>
                    <a:pt x="164" y="54"/>
                    <a:pt x="165" y="51"/>
                    <a:pt x="165" y="47"/>
                  </a:cubicBezTo>
                  <a:cubicBezTo>
                    <a:pt x="163" y="52"/>
                    <a:pt x="158" y="55"/>
                    <a:pt x="147" y="55"/>
                  </a:cubicBezTo>
                  <a:cubicBezTo>
                    <a:pt x="146" y="55"/>
                    <a:pt x="145" y="55"/>
                    <a:pt x="144" y="55"/>
                  </a:cubicBezTo>
                  <a:cubicBezTo>
                    <a:pt x="94" y="55"/>
                    <a:pt x="31" y="47"/>
                    <a:pt x="17" y="39"/>
                  </a:cubicBezTo>
                  <a:cubicBezTo>
                    <a:pt x="7" y="33"/>
                    <a:pt x="3" y="10"/>
                    <a:pt x="2" y="0"/>
                  </a:cubicBezTo>
                </a:path>
              </a:pathLst>
            </a:custGeom>
            <a:solidFill>
              <a:srgbClr val="514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061D4636-3A96-442E-9163-DCB9DDB49C94}"/>
              </a:ext>
            </a:extLst>
          </p:cNvPr>
          <p:cNvGrpSpPr/>
          <p:nvPr/>
        </p:nvGrpSpPr>
        <p:grpSpPr>
          <a:xfrm>
            <a:off x="1105095" y="4440873"/>
            <a:ext cx="364764" cy="695975"/>
            <a:chOff x="3919249" y="4103688"/>
            <a:chExt cx="534987" cy="1020763"/>
          </a:xfrm>
        </p:grpSpPr>
        <p:sp>
          <p:nvSpPr>
            <p:cNvPr id="394" name="Freeform 400">
              <a:extLst>
                <a:ext uri="{FF2B5EF4-FFF2-40B4-BE49-F238E27FC236}">
                  <a16:creationId xmlns:a16="http://schemas.microsoft.com/office/drawing/2014/main" id="{7DA60E54-5910-4C7D-8D65-DA3C22E32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986" y="4203701"/>
              <a:ext cx="304800" cy="866775"/>
            </a:xfrm>
            <a:custGeom>
              <a:avLst/>
              <a:gdLst>
                <a:gd name="T0" fmla="*/ 120 w 173"/>
                <a:gd name="T1" fmla="*/ 482 h 490"/>
                <a:gd name="T2" fmla="*/ 117 w 173"/>
                <a:gd name="T3" fmla="*/ 467 h 490"/>
                <a:gd name="T4" fmla="*/ 123 w 173"/>
                <a:gd name="T5" fmla="*/ 444 h 490"/>
                <a:gd name="T6" fmla="*/ 137 w 173"/>
                <a:gd name="T7" fmla="*/ 422 h 490"/>
                <a:gd name="T8" fmla="*/ 160 w 173"/>
                <a:gd name="T9" fmla="*/ 391 h 490"/>
                <a:gd name="T10" fmla="*/ 173 w 173"/>
                <a:gd name="T11" fmla="*/ 353 h 490"/>
                <a:gd name="T12" fmla="*/ 173 w 173"/>
                <a:gd name="T13" fmla="*/ 352 h 490"/>
                <a:gd name="T14" fmla="*/ 173 w 173"/>
                <a:gd name="T15" fmla="*/ 352 h 490"/>
                <a:gd name="T16" fmla="*/ 165 w 173"/>
                <a:gd name="T17" fmla="*/ 323 h 490"/>
                <a:gd name="T18" fmla="*/ 135 w 173"/>
                <a:gd name="T19" fmla="*/ 292 h 490"/>
                <a:gd name="T20" fmla="*/ 99 w 173"/>
                <a:gd name="T21" fmla="*/ 269 h 490"/>
                <a:gd name="T22" fmla="*/ 99 w 173"/>
                <a:gd name="T23" fmla="*/ 269 h 490"/>
                <a:gd name="T24" fmla="*/ 39 w 173"/>
                <a:gd name="T25" fmla="*/ 220 h 490"/>
                <a:gd name="T26" fmla="*/ 39 w 173"/>
                <a:gd name="T27" fmla="*/ 220 h 490"/>
                <a:gd name="T28" fmla="*/ 38 w 173"/>
                <a:gd name="T29" fmla="*/ 220 h 490"/>
                <a:gd name="T30" fmla="*/ 21 w 173"/>
                <a:gd name="T31" fmla="*/ 196 h 490"/>
                <a:gd name="T32" fmla="*/ 14 w 173"/>
                <a:gd name="T33" fmla="*/ 200 h 490"/>
                <a:gd name="T34" fmla="*/ 21 w 173"/>
                <a:gd name="T35" fmla="*/ 197 h 490"/>
                <a:gd name="T36" fmla="*/ 16 w 173"/>
                <a:gd name="T37" fmla="*/ 164 h 490"/>
                <a:gd name="T38" fmla="*/ 16 w 173"/>
                <a:gd name="T39" fmla="*/ 155 h 490"/>
                <a:gd name="T40" fmla="*/ 16 w 173"/>
                <a:gd name="T41" fmla="*/ 155 h 490"/>
                <a:gd name="T42" fmla="*/ 24 w 173"/>
                <a:gd name="T43" fmla="*/ 1 h 490"/>
                <a:gd name="T44" fmla="*/ 8 w 173"/>
                <a:gd name="T45" fmla="*/ 0 h 490"/>
                <a:gd name="T46" fmla="*/ 0 w 173"/>
                <a:gd name="T47" fmla="*/ 154 h 490"/>
                <a:gd name="T48" fmla="*/ 0 w 173"/>
                <a:gd name="T49" fmla="*/ 154 h 490"/>
                <a:gd name="T50" fmla="*/ 0 w 173"/>
                <a:gd name="T51" fmla="*/ 164 h 490"/>
                <a:gd name="T52" fmla="*/ 7 w 173"/>
                <a:gd name="T53" fmla="*/ 203 h 490"/>
                <a:gd name="T54" fmla="*/ 7 w 173"/>
                <a:gd name="T55" fmla="*/ 203 h 490"/>
                <a:gd name="T56" fmla="*/ 7 w 173"/>
                <a:gd name="T57" fmla="*/ 203 h 490"/>
                <a:gd name="T58" fmla="*/ 28 w 173"/>
                <a:gd name="T59" fmla="*/ 231 h 490"/>
                <a:gd name="T60" fmla="*/ 33 w 173"/>
                <a:gd name="T61" fmla="*/ 225 h 490"/>
                <a:gd name="T62" fmla="*/ 27 w 173"/>
                <a:gd name="T63" fmla="*/ 231 h 490"/>
                <a:gd name="T64" fmla="*/ 91 w 173"/>
                <a:gd name="T65" fmla="*/ 282 h 490"/>
                <a:gd name="T66" fmla="*/ 91 w 173"/>
                <a:gd name="T67" fmla="*/ 282 h 490"/>
                <a:gd name="T68" fmla="*/ 136 w 173"/>
                <a:gd name="T69" fmla="*/ 313 h 490"/>
                <a:gd name="T70" fmla="*/ 151 w 173"/>
                <a:gd name="T71" fmla="*/ 331 h 490"/>
                <a:gd name="T72" fmla="*/ 157 w 173"/>
                <a:gd name="T73" fmla="*/ 352 h 490"/>
                <a:gd name="T74" fmla="*/ 157 w 173"/>
                <a:gd name="T75" fmla="*/ 352 h 490"/>
                <a:gd name="T76" fmla="*/ 157 w 173"/>
                <a:gd name="T77" fmla="*/ 353 h 490"/>
                <a:gd name="T78" fmla="*/ 154 w 173"/>
                <a:gd name="T79" fmla="*/ 368 h 490"/>
                <a:gd name="T80" fmla="*/ 142 w 173"/>
                <a:gd name="T81" fmla="*/ 390 h 490"/>
                <a:gd name="T82" fmla="*/ 124 w 173"/>
                <a:gd name="T83" fmla="*/ 412 h 490"/>
                <a:gd name="T84" fmla="*/ 124 w 173"/>
                <a:gd name="T85" fmla="*/ 412 h 490"/>
                <a:gd name="T86" fmla="*/ 108 w 173"/>
                <a:gd name="T87" fmla="*/ 438 h 490"/>
                <a:gd name="T88" fmla="*/ 101 w 173"/>
                <a:gd name="T89" fmla="*/ 467 h 490"/>
                <a:gd name="T90" fmla="*/ 106 w 173"/>
                <a:gd name="T91" fmla="*/ 490 h 490"/>
                <a:gd name="T92" fmla="*/ 120 w 173"/>
                <a:gd name="T93" fmla="*/ 482 h 490"/>
                <a:gd name="T94" fmla="*/ 120 w 173"/>
                <a:gd name="T95" fmla="*/ 482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490">
                  <a:moveTo>
                    <a:pt x="120" y="482"/>
                  </a:moveTo>
                  <a:cubicBezTo>
                    <a:pt x="118" y="477"/>
                    <a:pt x="117" y="472"/>
                    <a:pt x="117" y="467"/>
                  </a:cubicBezTo>
                  <a:cubicBezTo>
                    <a:pt x="117" y="460"/>
                    <a:pt x="119" y="452"/>
                    <a:pt x="123" y="444"/>
                  </a:cubicBezTo>
                  <a:cubicBezTo>
                    <a:pt x="126" y="436"/>
                    <a:pt x="131" y="429"/>
                    <a:pt x="137" y="422"/>
                  </a:cubicBezTo>
                  <a:cubicBezTo>
                    <a:pt x="144" y="412"/>
                    <a:pt x="153" y="402"/>
                    <a:pt x="160" y="391"/>
                  </a:cubicBezTo>
                  <a:cubicBezTo>
                    <a:pt x="167" y="380"/>
                    <a:pt x="173" y="367"/>
                    <a:pt x="173" y="353"/>
                  </a:cubicBezTo>
                  <a:cubicBezTo>
                    <a:pt x="173" y="352"/>
                    <a:pt x="173" y="352"/>
                    <a:pt x="173" y="352"/>
                  </a:cubicBezTo>
                  <a:cubicBezTo>
                    <a:pt x="173" y="352"/>
                    <a:pt x="173" y="352"/>
                    <a:pt x="173" y="352"/>
                  </a:cubicBezTo>
                  <a:cubicBezTo>
                    <a:pt x="172" y="341"/>
                    <a:pt x="169" y="332"/>
                    <a:pt x="165" y="323"/>
                  </a:cubicBezTo>
                  <a:cubicBezTo>
                    <a:pt x="158" y="311"/>
                    <a:pt x="147" y="301"/>
                    <a:pt x="135" y="292"/>
                  </a:cubicBezTo>
                  <a:cubicBezTo>
                    <a:pt x="124" y="283"/>
                    <a:pt x="111" y="276"/>
                    <a:pt x="99" y="269"/>
                  </a:cubicBezTo>
                  <a:cubicBezTo>
                    <a:pt x="99" y="269"/>
                    <a:pt x="99" y="269"/>
                    <a:pt x="99" y="269"/>
                  </a:cubicBezTo>
                  <a:cubicBezTo>
                    <a:pt x="77" y="255"/>
                    <a:pt x="57" y="238"/>
                    <a:pt x="39" y="220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8" y="220"/>
                    <a:pt x="38" y="220"/>
                    <a:pt x="38" y="220"/>
                  </a:cubicBezTo>
                  <a:cubicBezTo>
                    <a:pt x="31" y="213"/>
                    <a:pt x="25" y="205"/>
                    <a:pt x="21" y="196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21" y="197"/>
                    <a:pt x="21" y="197"/>
                    <a:pt x="21" y="197"/>
                  </a:cubicBezTo>
                  <a:cubicBezTo>
                    <a:pt x="17" y="187"/>
                    <a:pt x="16" y="176"/>
                    <a:pt x="16" y="164"/>
                  </a:cubicBezTo>
                  <a:cubicBezTo>
                    <a:pt x="16" y="161"/>
                    <a:pt x="16" y="158"/>
                    <a:pt x="16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03"/>
                    <a:pt x="20" y="52"/>
                    <a:pt x="24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51"/>
                    <a:pt x="1" y="103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"/>
                    <a:pt x="0" y="161"/>
                    <a:pt x="0" y="164"/>
                  </a:cubicBezTo>
                  <a:cubicBezTo>
                    <a:pt x="0" y="177"/>
                    <a:pt x="1" y="190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12" y="214"/>
                    <a:pt x="19" y="223"/>
                    <a:pt x="28" y="231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46" y="251"/>
                    <a:pt x="68" y="268"/>
                    <a:pt x="91" y="282"/>
                  </a:cubicBezTo>
                  <a:cubicBezTo>
                    <a:pt x="91" y="282"/>
                    <a:pt x="91" y="282"/>
                    <a:pt x="91" y="282"/>
                  </a:cubicBezTo>
                  <a:cubicBezTo>
                    <a:pt x="106" y="292"/>
                    <a:pt x="123" y="302"/>
                    <a:pt x="136" y="313"/>
                  </a:cubicBezTo>
                  <a:cubicBezTo>
                    <a:pt x="142" y="319"/>
                    <a:pt x="147" y="325"/>
                    <a:pt x="151" y="331"/>
                  </a:cubicBezTo>
                  <a:cubicBezTo>
                    <a:pt x="154" y="338"/>
                    <a:pt x="156" y="344"/>
                    <a:pt x="157" y="352"/>
                  </a:cubicBezTo>
                  <a:cubicBezTo>
                    <a:pt x="157" y="352"/>
                    <a:pt x="157" y="352"/>
                    <a:pt x="157" y="352"/>
                  </a:cubicBezTo>
                  <a:cubicBezTo>
                    <a:pt x="157" y="353"/>
                    <a:pt x="157" y="353"/>
                    <a:pt x="157" y="353"/>
                  </a:cubicBezTo>
                  <a:cubicBezTo>
                    <a:pt x="157" y="358"/>
                    <a:pt x="156" y="363"/>
                    <a:pt x="154" y="368"/>
                  </a:cubicBezTo>
                  <a:cubicBezTo>
                    <a:pt x="151" y="375"/>
                    <a:pt x="147" y="383"/>
                    <a:pt x="142" y="390"/>
                  </a:cubicBezTo>
                  <a:cubicBezTo>
                    <a:pt x="136" y="397"/>
                    <a:pt x="130" y="405"/>
                    <a:pt x="124" y="412"/>
                  </a:cubicBezTo>
                  <a:cubicBezTo>
                    <a:pt x="124" y="412"/>
                    <a:pt x="124" y="412"/>
                    <a:pt x="124" y="412"/>
                  </a:cubicBezTo>
                  <a:cubicBezTo>
                    <a:pt x="118" y="420"/>
                    <a:pt x="112" y="428"/>
                    <a:pt x="108" y="438"/>
                  </a:cubicBezTo>
                  <a:cubicBezTo>
                    <a:pt x="104" y="447"/>
                    <a:pt x="101" y="457"/>
                    <a:pt x="101" y="467"/>
                  </a:cubicBezTo>
                  <a:cubicBezTo>
                    <a:pt x="101" y="475"/>
                    <a:pt x="102" y="482"/>
                    <a:pt x="106" y="490"/>
                  </a:cubicBezTo>
                  <a:cubicBezTo>
                    <a:pt x="120" y="482"/>
                    <a:pt x="120" y="482"/>
                    <a:pt x="120" y="482"/>
                  </a:cubicBezTo>
                  <a:cubicBezTo>
                    <a:pt x="120" y="482"/>
                    <a:pt x="120" y="482"/>
                    <a:pt x="120" y="482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401">
              <a:extLst>
                <a:ext uri="{FF2B5EF4-FFF2-40B4-BE49-F238E27FC236}">
                  <a16:creationId xmlns:a16="http://schemas.microsoft.com/office/drawing/2014/main" id="{0651C77D-4810-4A42-9F00-D993AF0E8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99" y="4103688"/>
              <a:ext cx="203200" cy="200025"/>
            </a:xfrm>
            <a:custGeom>
              <a:avLst/>
              <a:gdLst>
                <a:gd name="T0" fmla="*/ 2 w 115"/>
                <a:gd name="T1" fmla="*/ 54 h 113"/>
                <a:gd name="T2" fmla="*/ 30 w 115"/>
                <a:gd name="T3" fmla="*/ 8 h 113"/>
                <a:gd name="T4" fmla="*/ 42 w 115"/>
                <a:gd name="T5" fmla="*/ 32 h 113"/>
                <a:gd name="T6" fmla="*/ 42 w 115"/>
                <a:gd name="T7" fmla="*/ 2 h 113"/>
                <a:gd name="T8" fmla="*/ 60 w 115"/>
                <a:gd name="T9" fmla="*/ 0 h 113"/>
                <a:gd name="T10" fmla="*/ 114 w 115"/>
                <a:gd name="T11" fmla="*/ 59 h 113"/>
                <a:gd name="T12" fmla="*/ 55 w 115"/>
                <a:gd name="T13" fmla="*/ 112 h 113"/>
                <a:gd name="T14" fmla="*/ 2 w 115"/>
                <a:gd name="T15" fmla="*/ 54 h 113"/>
                <a:gd name="T16" fmla="*/ 2 w 115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3">
                  <a:moveTo>
                    <a:pt x="2" y="54"/>
                  </a:moveTo>
                  <a:cubicBezTo>
                    <a:pt x="3" y="34"/>
                    <a:pt x="13" y="17"/>
                    <a:pt x="30" y="8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8" y="1"/>
                    <a:pt x="54" y="0"/>
                    <a:pt x="60" y="0"/>
                  </a:cubicBezTo>
                  <a:cubicBezTo>
                    <a:pt x="91" y="2"/>
                    <a:pt x="115" y="28"/>
                    <a:pt x="114" y="59"/>
                  </a:cubicBezTo>
                  <a:cubicBezTo>
                    <a:pt x="112" y="90"/>
                    <a:pt x="86" y="113"/>
                    <a:pt x="55" y="112"/>
                  </a:cubicBezTo>
                  <a:cubicBezTo>
                    <a:pt x="24" y="110"/>
                    <a:pt x="0" y="8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402">
              <a:extLst>
                <a:ext uri="{FF2B5EF4-FFF2-40B4-BE49-F238E27FC236}">
                  <a16:creationId xmlns:a16="http://schemas.microsoft.com/office/drawing/2014/main" id="{D16A191D-34F8-474C-ADC5-5AE9F0B3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061" y="4713288"/>
              <a:ext cx="211137" cy="227013"/>
            </a:xfrm>
            <a:custGeom>
              <a:avLst/>
              <a:gdLst>
                <a:gd name="T0" fmla="*/ 6 w 120"/>
                <a:gd name="T1" fmla="*/ 90 h 128"/>
                <a:gd name="T2" fmla="*/ 81 w 120"/>
                <a:gd name="T3" fmla="*/ 114 h 128"/>
                <a:gd name="T4" fmla="*/ 105 w 120"/>
                <a:gd name="T5" fmla="*/ 38 h 128"/>
                <a:gd name="T6" fmla="*/ 30 w 120"/>
                <a:gd name="T7" fmla="*/ 14 h 128"/>
                <a:gd name="T8" fmla="*/ 3 w 120"/>
                <a:gd name="T9" fmla="*/ 44 h 128"/>
                <a:gd name="T10" fmla="*/ 38 w 120"/>
                <a:gd name="T11" fmla="*/ 73 h 128"/>
                <a:gd name="T12" fmla="*/ 0 w 120"/>
                <a:gd name="T13" fmla="*/ 64 h 128"/>
                <a:gd name="T14" fmla="*/ 6 w 120"/>
                <a:gd name="T15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28">
                  <a:moveTo>
                    <a:pt x="6" y="90"/>
                  </a:moveTo>
                  <a:cubicBezTo>
                    <a:pt x="20" y="117"/>
                    <a:pt x="54" y="128"/>
                    <a:pt x="81" y="114"/>
                  </a:cubicBezTo>
                  <a:cubicBezTo>
                    <a:pt x="109" y="99"/>
                    <a:pt x="120" y="66"/>
                    <a:pt x="105" y="38"/>
                  </a:cubicBezTo>
                  <a:cubicBezTo>
                    <a:pt x="91" y="11"/>
                    <a:pt x="57" y="0"/>
                    <a:pt x="30" y="14"/>
                  </a:cubicBezTo>
                  <a:cubicBezTo>
                    <a:pt x="18" y="20"/>
                    <a:pt x="8" y="31"/>
                    <a:pt x="3" y="4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73"/>
                    <a:pt x="2" y="82"/>
                    <a:pt x="6" y="9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403">
              <a:extLst>
                <a:ext uri="{FF2B5EF4-FFF2-40B4-BE49-F238E27FC236}">
                  <a16:creationId xmlns:a16="http://schemas.microsoft.com/office/drawing/2014/main" id="{0BBB86AC-6F4B-485D-8404-55E48A051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549" y="4478338"/>
              <a:ext cx="203200" cy="204788"/>
            </a:xfrm>
            <a:custGeom>
              <a:avLst/>
              <a:gdLst>
                <a:gd name="T0" fmla="*/ 54 w 115"/>
                <a:gd name="T1" fmla="*/ 114 h 116"/>
                <a:gd name="T2" fmla="*/ 113 w 115"/>
                <a:gd name="T3" fmla="*/ 62 h 116"/>
                <a:gd name="T4" fmla="*/ 71 w 115"/>
                <a:gd name="T5" fmla="*/ 3 h 116"/>
                <a:gd name="T6" fmla="*/ 72 w 115"/>
                <a:gd name="T7" fmla="*/ 27 h 116"/>
                <a:gd name="T8" fmla="*/ 59 w 115"/>
                <a:gd name="T9" fmla="*/ 1 h 116"/>
                <a:gd name="T10" fmla="*/ 0 w 115"/>
                <a:gd name="T11" fmla="*/ 55 h 116"/>
                <a:gd name="T12" fmla="*/ 0 w 115"/>
                <a:gd name="T13" fmla="*/ 55 h 116"/>
                <a:gd name="T14" fmla="*/ 3 w 115"/>
                <a:gd name="T15" fmla="*/ 74 h 116"/>
                <a:gd name="T16" fmla="*/ 54 w 115"/>
                <a:gd name="T17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6">
                  <a:moveTo>
                    <a:pt x="54" y="114"/>
                  </a:moveTo>
                  <a:cubicBezTo>
                    <a:pt x="84" y="116"/>
                    <a:pt x="111" y="92"/>
                    <a:pt x="113" y="62"/>
                  </a:cubicBezTo>
                  <a:cubicBezTo>
                    <a:pt x="115" y="35"/>
                    <a:pt x="98" y="10"/>
                    <a:pt x="71" y="3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24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1" y="68"/>
                    <a:pt x="3" y="74"/>
                  </a:cubicBezTo>
                  <a:cubicBezTo>
                    <a:pt x="10" y="97"/>
                    <a:pt x="30" y="112"/>
                    <a:pt x="54" y="11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404">
              <a:extLst>
                <a:ext uri="{FF2B5EF4-FFF2-40B4-BE49-F238E27FC236}">
                  <a16:creationId xmlns:a16="http://schemas.microsoft.com/office/drawing/2014/main" id="{B1F5BBAE-5447-4663-A673-BDB3E4147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249" y="4319588"/>
              <a:ext cx="200025" cy="200025"/>
            </a:xfrm>
            <a:custGeom>
              <a:avLst/>
              <a:gdLst>
                <a:gd name="T0" fmla="*/ 54 w 113"/>
                <a:gd name="T1" fmla="*/ 112 h 113"/>
                <a:gd name="T2" fmla="*/ 112 w 113"/>
                <a:gd name="T3" fmla="*/ 58 h 113"/>
                <a:gd name="T4" fmla="*/ 58 w 113"/>
                <a:gd name="T5" fmla="*/ 0 h 113"/>
                <a:gd name="T6" fmla="*/ 29 w 113"/>
                <a:gd name="T7" fmla="*/ 7 h 113"/>
                <a:gd name="T8" fmla="*/ 39 w 113"/>
                <a:gd name="T9" fmla="*/ 34 h 113"/>
                <a:gd name="T10" fmla="*/ 19 w 113"/>
                <a:gd name="T11" fmla="*/ 14 h 113"/>
                <a:gd name="T12" fmla="*/ 1 w 113"/>
                <a:gd name="T13" fmla="*/ 53 h 113"/>
                <a:gd name="T14" fmla="*/ 2 w 113"/>
                <a:gd name="T15" fmla="*/ 69 h 113"/>
                <a:gd name="T16" fmla="*/ 54 w 113"/>
                <a:gd name="T17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54" y="112"/>
                  </a:moveTo>
                  <a:cubicBezTo>
                    <a:pt x="85" y="113"/>
                    <a:pt x="111" y="89"/>
                    <a:pt x="112" y="58"/>
                  </a:cubicBezTo>
                  <a:cubicBezTo>
                    <a:pt x="113" y="27"/>
                    <a:pt x="89" y="1"/>
                    <a:pt x="58" y="0"/>
                  </a:cubicBezTo>
                  <a:cubicBezTo>
                    <a:pt x="48" y="0"/>
                    <a:pt x="38" y="2"/>
                    <a:pt x="29" y="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8" y="24"/>
                    <a:pt x="1" y="38"/>
                    <a:pt x="1" y="53"/>
                  </a:cubicBezTo>
                  <a:cubicBezTo>
                    <a:pt x="0" y="58"/>
                    <a:pt x="1" y="64"/>
                    <a:pt x="2" y="69"/>
                  </a:cubicBezTo>
                  <a:cubicBezTo>
                    <a:pt x="8" y="93"/>
                    <a:pt x="29" y="111"/>
                    <a:pt x="54" y="112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405">
              <a:extLst>
                <a:ext uri="{FF2B5EF4-FFF2-40B4-BE49-F238E27FC236}">
                  <a16:creationId xmlns:a16="http://schemas.microsoft.com/office/drawing/2014/main" id="{8017EFE6-F880-46AB-8022-68AA808B7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699" y="4159251"/>
              <a:ext cx="6350" cy="19050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4 w 4"/>
                <a:gd name="T5" fmla="*/ 11 h 11"/>
                <a:gd name="T6" fmla="*/ 0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7"/>
                    <a:pt x="4" y="11"/>
                  </a:cubicBezTo>
                  <a:cubicBezTo>
                    <a:pt x="3" y="7"/>
                    <a:pt x="2" y="3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Freeform 406">
              <a:extLst>
                <a:ext uri="{FF2B5EF4-FFF2-40B4-BE49-F238E27FC236}">
                  <a16:creationId xmlns:a16="http://schemas.microsoft.com/office/drawing/2014/main" id="{2EB7F244-48CC-4704-9EEB-4FE73745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961" y="4159251"/>
              <a:ext cx="203200" cy="141288"/>
            </a:xfrm>
            <a:custGeom>
              <a:avLst/>
              <a:gdLst>
                <a:gd name="T0" fmla="*/ 105 w 115"/>
                <a:gd name="T1" fmla="*/ 0 h 80"/>
                <a:gd name="T2" fmla="*/ 91 w 115"/>
                <a:gd name="T3" fmla="*/ 13 h 80"/>
                <a:gd name="T4" fmla="*/ 80 w 115"/>
                <a:gd name="T5" fmla="*/ 31 h 80"/>
                <a:gd name="T6" fmla="*/ 49 w 115"/>
                <a:gd name="T7" fmla="*/ 44 h 80"/>
                <a:gd name="T8" fmla="*/ 45 w 115"/>
                <a:gd name="T9" fmla="*/ 44 h 80"/>
                <a:gd name="T10" fmla="*/ 6 w 115"/>
                <a:gd name="T11" fmla="*/ 38 h 80"/>
                <a:gd name="T12" fmla="*/ 0 w 115"/>
                <a:gd name="T13" fmla="*/ 37 h 80"/>
                <a:gd name="T14" fmla="*/ 4 w 115"/>
                <a:gd name="T15" fmla="*/ 48 h 80"/>
                <a:gd name="T16" fmla="*/ 54 w 115"/>
                <a:gd name="T17" fmla="*/ 80 h 80"/>
                <a:gd name="T18" fmla="*/ 79 w 115"/>
                <a:gd name="T19" fmla="*/ 74 h 80"/>
                <a:gd name="T20" fmla="*/ 109 w 115"/>
                <a:gd name="T21" fmla="*/ 11 h 80"/>
                <a:gd name="T22" fmla="*/ 105 w 115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80">
                  <a:moveTo>
                    <a:pt x="105" y="0"/>
                  </a:moveTo>
                  <a:cubicBezTo>
                    <a:pt x="99" y="3"/>
                    <a:pt x="94" y="8"/>
                    <a:pt x="91" y="13"/>
                  </a:cubicBezTo>
                  <a:cubicBezTo>
                    <a:pt x="87" y="19"/>
                    <a:pt x="85" y="26"/>
                    <a:pt x="80" y="31"/>
                  </a:cubicBezTo>
                  <a:cubicBezTo>
                    <a:pt x="73" y="40"/>
                    <a:pt x="61" y="44"/>
                    <a:pt x="49" y="44"/>
                  </a:cubicBezTo>
                  <a:cubicBezTo>
                    <a:pt x="47" y="44"/>
                    <a:pt x="46" y="44"/>
                    <a:pt x="45" y="44"/>
                  </a:cubicBezTo>
                  <a:cubicBezTo>
                    <a:pt x="32" y="43"/>
                    <a:pt x="19" y="39"/>
                    <a:pt x="6" y="38"/>
                  </a:cubicBezTo>
                  <a:cubicBezTo>
                    <a:pt x="4" y="37"/>
                    <a:pt x="2" y="37"/>
                    <a:pt x="0" y="37"/>
                  </a:cubicBezTo>
                  <a:cubicBezTo>
                    <a:pt x="1" y="41"/>
                    <a:pt x="2" y="45"/>
                    <a:pt x="4" y="48"/>
                  </a:cubicBezTo>
                  <a:cubicBezTo>
                    <a:pt x="13" y="68"/>
                    <a:pt x="33" y="80"/>
                    <a:pt x="54" y="80"/>
                  </a:cubicBezTo>
                  <a:cubicBezTo>
                    <a:pt x="62" y="80"/>
                    <a:pt x="71" y="78"/>
                    <a:pt x="79" y="74"/>
                  </a:cubicBezTo>
                  <a:cubicBezTo>
                    <a:pt x="103" y="63"/>
                    <a:pt x="115" y="36"/>
                    <a:pt x="109" y="11"/>
                  </a:cubicBezTo>
                  <a:cubicBezTo>
                    <a:pt x="108" y="7"/>
                    <a:pt x="106" y="3"/>
                    <a:pt x="10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407">
              <a:extLst>
                <a:ext uri="{FF2B5EF4-FFF2-40B4-BE49-F238E27FC236}">
                  <a16:creationId xmlns:a16="http://schemas.microsoft.com/office/drawing/2014/main" id="{973352F2-6FB9-4CA8-B19C-2A16CAB4A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499" y="4467226"/>
              <a:ext cx="90487" cy="50800"/>
            </a:xfrm>
            <a:custGeom>
              <a:avLst/>
              <a:gdLst>
                <a:gd name="T0" fmla="*/ 51 w 51"/>
                <a:gd name="T1" fmla="*/ 0 h 29"/>
                <a:gd name="T2" fmla="*/ 2 w 51"/>
                <a:gd name="T3" fmla="*/ 29 h 29"/>
                <a:gd name="T4" fmla="*/ 0 w 51"/>
                <a:gd name="T5" fmla="*/ 29 h 29"/>
                <a:gd name="T6" fmla="*/ 3 w 51"/>
                <a:gd name="T7" fmla="*/ 29 h 29"/>
                <a:gd name="T8" fmla="*/ 51 w 51"/>
                <a:gd name="T9" fmla="*/ 2 h 29"/>
                <a:gd name="T10" fmla="*/ 51 w 5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2" y="17"/>
                    <a:pt x="23" y="29"/>
                    <a:pt x="2" y="29"/>
                  </a:cubicBezTo>
                  <a:cubicBezTo>
                    <a:pt x="2" y="29"/>
                    <a:pt x="1" y="29"/>
                    <a:pt x="0" y="29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23" y="29"/>
                    <a:pt x="41" y="18"/>
                    <a:pt x="51" y="2"/>
                  </a:cubicBezTo>
                  <a:cubicBezTo>
                    <a:pt x="51" y="1"/>
                    <a:pt x="51" y="1"/>
                    <a:pt x="51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408">
              <a:extLst>
                <a:ext uri="{FF2B5EF4-FFF2-40B4-BE49-F238E27FC236}">
                  <a16:creationId xmlns:a16="http://schemas.microsoft.com/office/drawing/2014/main" id="{3B807C0E-1ABD-4DA0-92E9-BA925139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986" y="4376738"/>
              <a:ext cx="14287" cy="93663"/>
            </a:xfrm>
            <a:custGeom>
              <a:avLst/>
              <a:gdLst>
                <a:gd name="T0" fmla="*/ 3 w 8"/>
                <a:gd name="T1" fmla="*/ 0 h 53"/>
                <a:gd name="T2" fmla="*/ 2 w 8"/>
                <a:gd name="T3" fmla="*/ 0 h 53"/>
                <a:gd name="T4" fmla="*/ 7 w 8"/>
                <a:gd name="T5" fmla="*/ 26 h 53"/>
                <a:gd name="T6" fmla="*/ 0 w 8"/>
                <a:gd name="T7" fmla="*/ 51 h 53"/>
                <a:gd name="T8" fmla="*/ 0 w 8"/>
                <a:gd name="T9" fmla="*/ 53 h 53"/>
                <a:gd name="T10" fmla="*/ 8 w 8"/>
                <a:gd name="T11" fmla="*/ 27 h 53"/>
                <a:gd name="T12" fmla="*/ 3 w 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6" y="8"/>
                    <a:pt x="8" y="17"/>
                    <a:pt x="7" y="26"/>
                  </a:cubicBezTo>
                  <a:cubicBezTo>
                    <a:pt x="7" y="35"/>
                    <a:pt x="4" y="44"/>
                    <a:pt x="0" y="51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5" y="45"/>
                    <a:pt x="8" y="36"/>
                    <a:pt x="8" y="27"/>
                  </a:cubicBezTo>
                  <a:cubicBezTo>
                    <a:pt x="8" y="17"/>
                    <a:pt x="7" y="8"/>
                    <a:pt x="3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3" name="Freeform 409">
              <a:extLst>
                <a:ext uri="{FF2B5EF4-FFF2-40B4-BE49-F238E27FC236}">
                  <a16:creationId xmlns:a16="http://schemas.microsoft.com/office/drawing/2014/main" id="{FC6233BE-7DF2-4B5E-961E-3A49A1CB5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424" y="4376738"/>
              <a:ext cx="196850" cy="141288"/>
            </a:xfrm>
            <a:custGeom>
              <a:avLst/>
              <a:gdLst>
                <a:gd name="T0" fmla="*/ 105 w 111"/>
                <a:gd name="T1" fmla="*/ 0 h 80"/>
                <a:gd name="T2" fmla="*/ 94 w 111"/>
                <a:gd name="T3" fmla="*/ 11 h 80"/>
                <a:gd name="T4" fmla="*/ 83 w 111"/>
                <a:gd name="T5" fmla="*/ 30 h 80"/>
                <a:gd name="T6" fmla="*/ 49 w 111"/>
                <a:gd name="T7" fmla="*/ 43 h 80"/>
                <a:gd name="T8" fmla="*/ 46 w 111"/>
                <a:gd name="T9" fmla="*/ 43 h 80"/>
                <a:gd name="T10" fmla="*/ 6 w 111"/>
                <a:gd name="T11" fmla="*/ 37 h 80"/>
                <a:gd name="T12" fmla="*/ 0 w 111"/>
                <a:gd name="T13" fmla="*/ 37 h 80"/>
                <a:gd name="T14" fmla="*/ 52 w 111"/>
                <a:gd name="T15" fmla="*/ 80 h 80"/>
                <a:gd name="T16" fmla="*/ 52 w 111"/>
                <a:gd name="T17" fmla="*/ 80 h 80"/>
                <a:gd name="T18" fmla="*/ 54 w 111"/>
                <a:gd name="T19" fmla="*/ 80 h 80"/>
                <a:gd name="T20" fmla="*/ 103 w 111"/>
                <a:gd name="T21" fmla="*/ 51 h 80"/>
                <a:gd name="T22" fmla="*/ 110 w 111"/>
                <a:gd name="T23" fmla="*/ 26 h 80"/>
                <a:gd name="T24" fmla="*/ 105 w 111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80">
                  <a:moveTo>
                    <a:pt x="105" y="0"/>
                  </a:moveTo>
                  <a:cubicBezTo>
                    <a:pt x="101" y="3"/>
                    <a:pt x="97" y="7"/>
                    <a:pt x="94" y="11"/>
                  </a:cubicBezTo>
                  <a:cubicBezTo>
                    <a:pt x="90" y="17"/>
                    <a:pt x="88" y="24"/>
                    <a:pt x="83" y="30"/>
                  </a:cubicBezTo>
                  <a:cubicBezTo>
                    <a:pt x="75" y="39"/>
                    <a:pt x="62" y="43"/>
                    <a:pt x="49" y="43"/>
                  </a:cubicBezTo>
                  <a:cubicBezTo>
                    <a:pt x="48" y="43"/>
                    <a:pt x="47" y="43"/>
                    <a:pt x="46" y="43"/>
                  </a:cubicBezTo>
                  <a:cubicBezTo>
                    <a:pt x="32" y="42"/>
                    <a:pt x="19" y="38"/>
                    <a:pt x="6" y="37"/>
                  </a:cubicBezTo>
                  <a:cubicBezTo>
                    <a:pt x="4" y="37"/>
                    <a:pt x="2" y="37"/>
                    <a:pt x="0" y="37"/>
                  </a:cubicBezTo>
                  <a:cubicBezTo>
                    <a:pt x="6" y="61"/>
                    <a:pt x="27" y="79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75" y="80"/>
                    <a:pt x="94" y="68"/>
                    <a:pt x="103" y="51"/>
                  </a:cubicBezTo>
                  <a:cubicBezTo>
                    <a:pt x="107" y="44"/>
                    <a:pt x="110" y="35"/>
                    <a:pt x="110" y="26"/>
                  </a:cubicBezTo>
                  <a:cubicBezTo>
                    <a:pt x="111" y="17"/>
                    <a:pt x="109" y="8"/>
                    <a:pt x="10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4" name="Freeform 410">
              <a:extLst>
                <a:ext uri="{FF2B5EF4-FFF2-40B4-BE49-F238E27FC236}">
                  <a16:creationId xmlns:a16="http://schemas.microsoft.com/office/drawing/2014/main" id="{1F99B9FB-1B7C-4E58-BEAA-BA1E3D3CB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774" y="4640263"/>
              <a:ext cx="33337" cy="26988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18 w 19"/>
                <a:gd name="T5" fmla="*/ 15 h 15"/>
                <a:gd name="T6" fmla="*/ 0 w 19"/>
                <a:gd name="T7" fmla="*/ 0 h 15"/>
                <a:gd name="T8" fmla="*/ 0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5" y="6"/>
                    <a:pt x="11" y="12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5" name="Freeform 411">
              <a:extLst>
                <a:ext uri="{FF2B5EF4-FFF2-40B4-BE49-F238E27FC236}">
                  <a16:creationId xmlns:a16="http://schemas.microsoft.com/office/drawing/2014/main" id="{A5E19F3A-8F0D-4DBE-8561-CD35A3234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899" y="4608513"/>
              <a:ext cx="88900" cy="71438"/>
            </a:xfrm>
            <a:custGeom>
              <a:avLst/>
              <a:gdLst>
                <a:gd name="T0" fmla="*/ 27 w 51"/>
                <a:gd name="T1" fmla="*/ 33 h 40"/>
                <a:gd name="T2" fmla="*/ 28 w 51"/>
                <a:gd name="T3" fmla="*/ 33 h 40"/>
                <a:gd name="T4" fmla="*/ 51 w 51"/>
                <a:gd name="T5" fmla="*/ 40 h 40"/>
                <a:gd name="T6" fmla="*/ 27 w 51"/>
                <a:gd name="T7" fmla="*/ 33 h 40"/>
                <a:gd name="T8" fmla="*/ 0 w 51"/>
                <a:gd name="T9" fmla="*/ 0 h 40"/>
                <a:gd name="T10" fmla="*/ 9 w 51"/>
                <a:gd name="T11" fmla="*/ 18 h 40"/>
                <a:gd name="T12" fmla="*/ 9 w 51"/>
                <a:gd name="T13" fmla="*/ 18 h 40"/>
                <a:gd name="T14" fmla="*/ 0 w 51"/>
                <a:gd name="T15" fmla="*/ 0 h 40"/>
                <a:gd name="T16" fmla="*/ 0 w 51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0">
                  <a:moveTo>
                    <a:pt x="27" y="33"/>
                  </a:moveTo>
                  <a:cubicBezTo>
                    <a:pt x="27" y="33"/>
                    <a:pt x="27" y="33"/>
                    <a:pt x="28" y="33"/>
                  </a:cubicBezTo>
                  <a:cubicBezTo>
                    <a:pt x="35" y="37"/>
                    <a:pt x="42" y="39"/>
                    <a:pt x="51" y="40"/>
                  </a:cubicBezTo>
                  <a:cubicBezTo>
                    <a:pt x="42" y="39"/>
                    <a:pt x="34" y="37"/>
                    <a:pt x="27" y="33"/>
                  </a:cubicBezTo>
                  <a:moveTo>
                    <a:pt x="0" y="0"/>
                  </a:moveTo>
                  <a:cubicBezTo>
                    <a:pt x="2" y="7"/>
                    <a:pt x="5" y="13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5" y="13"/>
                    <a:pt x="2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6" name="Freeform 412">
              <a:extLst>
                <a:ext uri="{FF2B5EF4-FFF2-40B4-BE49-F238E27FC236}">
                  <a16:creationId xmlns:a16="http://schemas.microsoft.com/office/drawing/2014/main" id="{788BEFDD-8104-47B5-B216-30402B104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899" y="4538663"/>
              <a:ext cx="193675" cy="141288"/>
            </a:xfrm>
            <a:custGeom>
              <a:avLst/>
              <a:gdLst>
                <a:gd name="T0" fmla="*/ 104 w 110"/>
                <a:gd name="T1" fmla="*/ 0 h 80"/>
                <a:gd name="T2" fmla="*/ 92 w 110"/>
                <a:gd name="T3" fmla="*/ 12 h 80"/>
                <a:gd name="T4" fmla="*/ 80 w 110"/>
                <a:gd name="T5" fmla="*/ 31 h 80"/>
                <a:gd name="T6" fmla="*/ 42 w 110"/>
                <a:gd name="T7" fmla="*/ 45 h 80"/>
                <a:gd name="T8" fmla="*/ 41 w 110"/>
                <a:gd name="T9" fmla="*/ 45 h 80"/>
                <a:gd name="T10" fmla="*/ 0 w 110"/>
                <a:gd name="T11" fmla="*/ 40 h 80"/>
                <a:gd name="T12" fmla="*/ 9 w 110"/>
                <a:gd name="T13" fmla="*/ 58 h 80"/>
                <a:gd name="T14" fmla="*/ 27 w 110"/>
                <a:gd name="T15" fmla="*/ 73 h 80"/>
                <a:gd name="T16" fmla="*/ 51 w 110"/>
                <a:gd name="T17" fmla="*/ 80 h 80"/>
                <a:gd name="T18" fmla="*/ 51 w 110"/>
                <a:gd name="T19" fmla="*/ 80 h 80"/>
                <a:gd name="T20" fmla="*/ 53 w 110"/>
                <a:gd name="T21" fmla="*/ 80 h 80"/>
                <a:gd name="T22" fmla="*/ 109 w 110"/>
                <a:gd name="T23" fmla="*/ 26 h 80"/>
                <a:gd name="T24" fmla="*/ 104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104" y="0"/>
                  </a:moveTo>
                  <a:cubicBezTo>
                    <a:pt x="100" y="4"/>
                    <a:pt x="96" y="7"/>
                    <a:pt x="92" y="12"/>
                  </a:cubicBezTo>
                  <a:cubicBezTo>
                    <a:pt x="88" y="18"/>
                    <a:pt x="85" y="25"/>
                    <a:pt x="80" y="31"/>
                  </a:cubicBezTo>
                  <a:cubicBezTo>
                    <a:pt x="71" y="41"/>
                    <a:pt x="56" y="45"/>
                    <a:pt x="42" y="45"/>
                  </a:cubicBezTo>
                  <a:cubicBezTo>
                    <a:pt x="42" y="45"/>
                    <a:pt x="41" y="45"/>
                    <a:pt x="41" y="45"/>
                  </a:cubicBezTo>
                  <a:cubicBezTo>
                    <a:pt x="26" y="44"/>
                    <a:pt x="13" y="41"/>
                    <a:pt x="0" y="40"/>
                  </a:cubicBezTo>
                  <a:cubicBezTo>
                    <a:pt x="2" y="47"/>
                    <a:pt x="5" y="53"/>
                    <a:pt x="9" y="58"/>
                  </a:cubicBezTo>
                  <a:cubicBezTo>
                    <a:pt x="14" y="64"/>
                    <a:pt x="20" y="70"/>
                    <a:pt x="27" y="73"/>
                  </a:cubicBezTo>
                  <a:cubicBezTo>
                    <a:pt x="34" y="77"/>
                    <a:pt x="42" y="79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80"/>
                    <a:pt x="52" y="80"/>
                    <a:pt x="53" y="80"/>
                  </a:cubicBezTo>
                  <a:cubicBezTo>
                    <a:pt x="83" y="80"/>
                    <a:pt x="108" y="56"/>
                    <a:pt x="109" y="26"/>
                  </a:cubicBezTo>
                  <a:cubicBezTo>
                    <a:pt x="110" y="18"/>
                    <a:pt x="108" y="9"/>
                    <a:pt x="104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7" name="Freeform 413">
              <a:extLst>
                <a:ext uri="{FF2B5EF4-FFF2-40B4-BE49-F238E27FC236}">
                  <a16:creationId xmlns:a16="http://schemas.microsoft.com/office/drawing/2014/main" id="{47A784D2-D002-4FED-B575-AF70E557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586" y="4872038"/>
              <a:ext cx="131762" cy="58738"/>
            </a:xfrm>
            <a:custGeom>
              <a:avLst/>
              <a:gdLst>
                <a:gd name="T0" fmla="*/ 0 w 74"/>
                <a:gd name="T1" fmla="*/ 0 h 33"/>
                <a:gd name="T2" fmla="*/ 51 w 74"/>
                <a:gd name="T3" fmla="*/ 33 h 33"/>
                <a:gd name="T4" fmla="*/ 70 w 74"/>
                <a:gd name="T5" fmla="*/ 29 h 33"/>
                <a:gd name="T6" fmla="*/ 74 w 74"/>
                <a:gd name="T7" fmla="*/ 24 h 33"/>
                <a:gd name="T8" fmla="*/ 50 w 74"/>
                <a:gd name="T9" fmla="*/ 30 h 33"/>
                <a:gd name="T10" fmla="*/ 0 w 74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33">
                  <a:moveTo>
                    <a:pt x="0" y="0"/>
                  </a:moveTo>
                  <a:cubicBezTo>
                    <a:pt x="9" y="20"/>
                    <a:pt x="30" y="33"/>
                    <a:pt x="51" y="33"/>
                  </a:cubicBezTo>
                  <a:cubicBezTo>
                    <a:pt x="57" y="33"/>
                    <a:pt x="64" y="32"/>
                    <a:pt x="70" y="29"/>
                  </a:cubicBezTo>
                  <a:cubicBezTo>
                    <a:pt x="71" y="28"/>
                    <a:pt x="73" y="26"/>
                    <a:pt x="74" y="24"/>
                  </a:cubicBezTo>
                  <a:cubicBezTo>
                    <a:pt x="66" y="28"/>
                    <a:pt x="58" y="30"/>
                    <a:pt x="50" y="30"/>
                  </a:cubicBezTo>
                  <a:cubicBezTo>
                    <a:pt x="29" y="30"/>
                    <a:pt x="10" y="19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8" name="Freeform 414">
              <a:extLst>
                <a:ext uri="{FF2B5EF4-FFF2-40B4-BE49-F238E27FC236}">
                  <a16:creationId xmlns:a16="http://schemas.microsoft.com/office/drawing/2014/main" id="{A2CF490D-FF6C-4514-97A2-CE6E011A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411" y="4791076"/>
              <a:ext cx="79375" cy="133350"/>
            </a:xfrm>
            <a:custGeom>
              <a:avLst/>
              <a:gdLst>
                <a:gd name="T0" fmla="*/ 32 w 45"/>
                <a:gd name="T1" fmla="*/ 0 h 75"/>
                <a:gd name="T2" fmla="*/ 32 w 45"/>
                <a:gd name="T3" fmla="*/ 0 h 75"/>
                <a:gd name="T4" fmla="*/ 5 w 45"/>
                <a:gd name="T5" fmla="*/ 70 h 75"/>
                <a:gd name="T6" fmla="*/ 4 w 45"/>
                <a:gd name="T7" fmla="*/ 70 h 75"/>
                <a:gd name="T8" fmla="*/ 0 w 45"/>
                <a:gd name="T9" fmla="*/ 75 h 75"/>
                <a:gd name="T10" fmla="*/ 4 w 45"/>
                <a:gd name="T11" fmla="*/ 74 h 75"/>
                <a:gd name="T12" fmla="*/ 32 w 4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5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42" y="26"/>
                    <a:pt x="31" y="56"/>
                    <a:pt x="5" y="70"/>
                  </a:cubicBezTo>
                  <a:cubicBezTo>
                    <a:pt x="5" y="70"/>
                    <a:pt x="4" y="70"/>
                    <a:pt x="4" y="70"/>
                  </a:cubicBezTo>
                  <a:cubicBezTo>
                    <a:pt x="3" y="72"/>
                    <a:pt x="1" y="74"/>
                    <a:pt x="0" y="75"/>
                  </a:cubicBezTo>
                  <a:cubicBezTo>
                    <a:pt x="1" y="75"/>
                    <a:pt x="3" y="74"/>
                    <a:pt x="4" y="74"/>
                  </a:cubicBezTo>
                  <a:cubicBezTo>
                    <a:pt x="32" y="61"/>
                    <a:pt x="45" y="28"/>
                    <a:pt x="3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9" name="Freeform 415">
              <a:extLst>
                <a:ext uri="{FF2B5EF4-FFF2-40B4-BE49-F238E27FC236}">
                  <a16:creationId xmlns:a16="http://schemas.microsoft.com/office/drawing/2014/main" id="{DBC67567-66E1-408E-AF2E-EF380932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586" y="4791076"/>
              <a:ext cx="198437" cy="134938"/>
            </a:xfrm>
            <a:custGeom>
              <a:avLst/>
              <a:gdLst>
                <a:gd name="T0" fmla="*/ 102 w 112"/>
                <a:gd name="T1" fmla="*/ 0 h 76"/>
                <a:gd name="T2" fmla="*/ 90 w 112"/>
                <a:gd name="T3" fmla="*/ 11 h 76"/>
                <a:gd name="T4" fmla="*/ 75 w 112"/>
                <a:gd name="T5" fmla="*/ 31 h 76"/>
                <a:gd name="T6" fmla="*/ 28 w 112"/>
                <a:gd name="T7" fmla="*/ 47 h 76"/>
                <a:gd name="T8" fmla="*/ 27 w 112"/>
                <a:gd name="T9" fmla="*/ 47 h 76"/>
                <a:gd name="T10" fmla="*/ 0 w 112"/>
                <a:gd name="T11" fmla="*/ 46 h 76"/>
                <a:gd name="T12" fmla="*/ 0 w 112"/>
                <a:gd name="T13" fmla="*/ 46 h 76"/>
                <a:gd name="T14" fmla="*/ 50 w 112"/>
                <a:gd name="T15" fmla="*/ 76 h 76"/>
                <a:gd name="T16" fmla="*/ 74 w 112"/>
                <a:gd name="T17" fmla="*/ 70 h 76"/>
                <a:gd name="T18" fmla="*/ 75 w 112"/>
                <a:gd name="T19" fmla="*/ 70 h 76"/>
                <a:gd name="T20" fmla="*/ 102 w 112"/>
                <a:gd name="T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76">
                  <a:moveTo>
                    <a:pt x="102" y="0"/>
                  </a:moveTo>
                  <a:cubicBezTo>
                    <a:pt x="97" y="3"/>
                    <a:pt x="93" y="7"/>
                    <a:pt x="90" y="11"/>
                  </a:cubicBezTo>
                  <a:cubicBezTo>
                    <a:pt x="84" y="17"/>
                    <a:pt x="81" y="25"/>
                    <a:pt x="75" y="31"/>
                  </a:cubicBezTo>
                  <a:cubicBezTo>
                    <a:pt x="63" y="42"/>
                    <a:pt x="45" y="47"/>
                    <a:pt x="28" y="47"/>
                  </a:cubicBezTo>
                  <a:cubicBezTo>
                    <a:pt x="28" y="47"/>
                    <a:pt x="28" y="47"/>
                    <a:pt x="27" y="47"/>
                  </a:cubicBezTo>
                  <a:cubicBezTo>
                    <a:pt x="18" y="47"/>
                    <a:pt x="9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0" y="65"/>
                    <a:pt x="29" y="76"/>
                    <a:pt x="50" y="76"/>
                  </a:cubicBezTo>
                  <a:cubicBezTo>
                    <a:pt x="58" y="76"/>
                    <a:pt x="66" y="74"/>
                    <a:pt x="74" y="70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101" y="56"/>
                    <a:pt x="112" y="26"/>
                    <a:pt x="102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0" name="Freeform 416">
              <a:extLst>
                <a:ext uri="{FF2B5EF4-FFF2-40B4-BE49-F238E27FC236}">
                  <a16:creationId xmlns:a16="http://schemas.microsoft.com/office/drawing/2014/main" id="{F3CCD275-2E78-437C-8CA1-CC5FF27E5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161" y="4962526"/>
              <a:ext cx="346075" cy="161925"/>
            </a:xfrm>
            <a:custGeom>
              <a:avLst/>
              <a:gdLst>
                <a:gd name="T0" fmla="*/ 196 w 196"/>
                <a:gd name="T1" fmla="*/ 31 h 91"/>
                <a:gd name="T2" fmla="*/ 138 w 196"/>
                <a:gd name="T3" fmla="*/ 20 h 91"/>
                <a:gd name="T4" fmla="*/ 67 w 196"/>
                <a:gd name="T5" fmla="*/ 15 h 91"/>
                <a:gd name="T6" fmla="*/ 50 w 196"/>
                <a:gd name="T7" fmla="*/ 91 h 91"/>
                <a:gd name="T8" fmla="*/ 180 w 196"/>
                <a:gd name="T9" fmla="*/ 75 h 91"/>
                <a:gd name="T10" fmla="*/ 196 w 196"/>
                <a:gd name="T1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91">
                  <a:moveTo>
                    <a:pt x="196" y="31"/>
                  </a:moveTo>
                  <a:cubicBezTo>
                    <a:pt x="196" y="31"/>
                    <a:pt x="152" y="30"/>
                    <a:pt x="138" y="20"/>
                  </a:cubicBezTo>
                  <a:cubicBezTo>
                    <a:pt x="125" y="11"/>
                    <a:pt x="70" y="0"/>
                    <a:pt x="67" y="15"/>
                  </a:cubicBezTo>
                  <a:cubicBezTo>
                    <a:pt x="63" y="30"/>
                    <a:pt x="0" y="91"/>
                    <a:pt x="50" y="91"/>
                  </a:cubicBezTo>
                  <a:cubicBezTo>
                    <a:pt x="100" y="91"/>
                    <a:pt x="167" y="83"/>
                    <a:pt x="180" y="75"/>
                  </a:cubicBezTo>
                  <a:cubicBezTo>
                    <a:pt x="193" y="67"/>
                    <a:pt x="196" y="31"/>
                    <a:pt x="196" y="31"/>
                  </a:cubicBezTo>
                </a:path>
              </a:pathLst>
            </a:custGeom>
            <a:solidFill>
              <a:srgbClr val="656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1" name="Freeform 417">
              <a:extLst>
                <a:ext uri="{FF2B5EF4-FFF2-40B4-BE49-F238E27FC236}">
                  <a16:creationId xmlns:a16="http://schemas.microsoft.com/office/drawing/2014/main" id="{7E0CEE07-528C-4060-9E69-2882C4D153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074" y="5018088"/>
              <a:ext cx="284162" cy="106363"/>
            </a:xfrm>
            <a:custGeom>
              <a:avLst/>
              <a:gdLst>
                <a:gd name="T0" fmla="*/ 158 w 161"/>
                <a:gd name="T1" fmla="*/ 19 h 60"/>
                <a:gd name="T2" fmla="*/ 145 w 161"/>
                <a:gd name="T3" fmla="*/ 44 h 60"/>
                <a:gd name="T4" fmla="*/ 18 w 161"/>
                <a:gd name="T5" fmla="*/ 60 h 60"/>
                <a:gd name="T6" fmla="*/ 15 w 161"/>
                <a:gd name="T7" fmla="*/ 60 h 60"/>
                <a:gd name="T8" fmla="*/ 0 w 161"/>
                <a:gd name="T9" fmla="*/ 56 h 60"/>
                <a:gd name="T10" fmla="*/ 15 w 161"/>
                <a:gd name="T11" fmla="*/ 60 h 60"/>
                <a:gd name="T12" fmla="*/ 18 w 161"/>
                <a:gd name="T13" fmla="*/ 60 h 60"/>
                <a:gd name="T14" fmla="*/ 145 w 161"/>
                <a:gd name="T15" fmla="*/ 44 h 60"/>
                <a:gd name="T16" fmla="*/ 158 w 161"/>
                <a:gd name="T17" fmla="*/ 19 h 60"/>
                <a:gd name="T18" fmla="*/ 161 w 161"/>
                <a:gd name="T19" fmla="*/ 0 h 60"/>
                <a:gd name="T20" fmla="*/ 160 w 161"/>
                <a:gd name="T21" fmla="*/ 0 h 60"/>
                <a:gd name="T22" fmla="*/ 160 w 161"/>
                <a:gd name="T23" fmla="*/ 0 h 60"/>
                <a:gd name="T24" fmla="*/ 161 w 161"/>
                <a:gd name="T25" fmla="*/ 0 h 60"/>
                <a:gd name="T26" fmla="*/ 161 w 161"/>
                <a:gd name="T2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60">
                  <a:moveTo>
                    <a:pt x="158" y="19"/>
                  </a:moveTo>
                  <a:cubicBezTo>
                    <a:pt x="156" y="29"/>
                    <a:pt x="152" y="40"/>
                    <a:pt x="145" y="44"/>
                  </a:cubicBezTo>
                  <a:cubicBezTo>
                    <a:pt x="132" y="52"/>
                    <a:pt x="67" y="60"/>
                    <a:pt x="18" y="60"/>
                  </a:cubicBezTo>
                  <a:cubicBezTo>
                    <a:pt x="17" y="60"/>
                    <a:pt x="16" y="60"/>
                    <a:pt x="15" y="60"/>
                  </a:cubicBezTo>
                  <a:cubicBezTo>
                    <a:pt x="8" y="60"/>
                    <a:pt x="3" y="59"/>
                    <a:pt x="0" y="56"/>
                  </a:cubicBezTo>
                  <a:cubicBezTo>
                    <a:pt x="3" y="59"/>
                    <a:pt x="8" y="60"/>
                    <a:pt x="15" y="60"/>
                  </a:cubicBezTo>
                  <a:cubicBezTo>
                    <a:pt x="16" y="60"/>
                    <a:pt x="17" y="60"/>
                    <a:pt x="18" y="60"/>
                  </a:cubicBezTo>
                  <a:cubicBezTo>
                    <a:pt x="68" y="60"/>
                    <a:pt x="132" y="52"/>
                    <a:pt x="145" y="44"/>
                  </a:cubicBezTo>
                  <a:cubicBezTo>
                    <a:pt x="152" y="40"/>
                    <a:pt x="156" y="29"/>
                    <a:pt x="158" y="19"/>
                  </a:cubicBezTo>
                  <a:moveTo>
                    <a:pt x="161" y="0"/>
                  </a:move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2" name="Freeform 418">
              <a:extLst>
                <a:ext uri="{FF2B5EF4-FFF2-40B4-BE49-F238E27FC236}">
                  <a16:creationId xmlns:a16="http://schemas.microsoft.com/office/drawing/2014/main" id="{3ED77519-1F33-4865-B612-305F5244A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136" y="5018088"/>
              <a:ext cx="292100" cy="106363"/>
            </a:xfrm>
            <a:custGeom>
              <a:avLst/>
              <a:gdLst>
                <a:gd name="T0" fmla="*/ 164 w 165"/>
                <a:gd name="T1" fmla="*/ 0 h 60"/>
                <a:gd name="T2" fmla="*/ 148 w 165"/>
                <a:gd name="T3" fmla="*/ 39 h 60"/>
                <a:gd name="T4" fmla="*/ 22 w 165"/>
                <a:gd name="T5" fmla="*/ 55 h 60"/>
                <a:gd name="T6" fmla="*/ 18 w 165"/>
                <a:gd name="T7" fmla="*/ 55 h 60"/>
                <a:gd name="T8" fmla="*/ 0 w 165"/>
                <a:gd name="T9" fmla="*/ 47 h 60"/>
                <a:gd name="T10" fmla="*/ 4 w 165"/>
                <a:gd name="T11" fmla="*/ 56 h 60"/>
                <a:gd name="T12" fmla="*/ 19 w 165"/>
                <a:gd name="T13" fmla="*/ 60 h 60"/>
                <a:gd name="T14" fmla="*/ 22 w 165"/>
                <a:gd name="T15" fmla="*/ 60 h 60"/>
                <a:gd name="T16" fmla="*/ 149 w 165"/>
                <a:gd name="T17" fmla="*/ 44 h 60"/>
                <a:gd name="T18" fmla="*/ 162 w 165"/>
                <a:gd name="T19" fmla="*/ 19 h 60"/>
                <a:gd name="T20" fmla="*/ 165 w 165"/>
                <a:gd name="T21" fmla="*/ 0 h 60"/>
                <a:gd name="T22" fmla="*/ 164 w 165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60">
                  <a:moveTo>
                    <a:pt x="164" y="0"/>
                  </a:moveTo>
                  <a:cubicBezTo>
                    <a:pt x="162" y="10"/>
                    <a:pt x="158" y="33"/>
                    <a:pt x="148" y="39"/>
                  </a:cubicBezTo>
                  <a:cubicBezTo>
                    <a:pt x="135" y="47"/>
                    <a:pt x="71" y="55"/>
                    <a:pt x="22" y="55"/>
                  </a:cubicBezTo>
                  <a:cubicBezTo>
                    <a:pt x="21" y="55"/>
                    <a:pt x="20" y="55"/>
                    <a:pt x="18" y="55"/>
                  </a:cubicBezTo>
                  <a:cubicBezTo>
                    <a:pt x="8" y="55"/>
                    <a:pt x="2" y="52"/>
                    <a:pt x="0" y="47"/>
                  </a:cubicBezTo>
                  <a:cubicBezTo>
                    <a:pt x="0" y="51"/>
                    <a:pt x="1" y="54"/>
                    <a:pt x="4" y="56"/>
                  </a:cubicBezTo>
                  <a:cubicBezTo>
                    <a:pt x="7" y="59"/>
                    <a:pt x="12" y="60"/>
                    <a:pt x="19" y="60"/>
                  </a:cubicBezTo>
                  <a:cubicBezTo>
                    <a:pt x="20" y="60"/>
                    <a:pt x="21" y="60"/>
                    <a:pt x="22" y="60"/>
                  </a:cubicBezTo>
                  <a:cubicBezTo>
                    <a:pt x="71" y="60"/>
                    <a:pt x="136" y="52"/>
                    <a:pt x="149" y="44"/>
                  </a:cubicBezTo>
                  <a:cubicBezTo>
                    <a:pt x="156" y="40"/>
                    <a:pt x="160" y="29"/>
                    <a:pt x="162" y="19"/>
                  </a:cubicBezTo>
                  <a:cubicBezTo>
                    <a:pt x="164" y="10"/>
                    <a:pt x="165" y="1"/>
                    <a:pt x="165" y="0"/>
                  </a:cubicBezTo>
                  <a:cubicBezTo>
                    <a:pt x="165" y="0"/>
                    <a:pt x="164" y="0"/>
                    <a:pt x="164" y="0"/>
                  </a:cubicBezTo>
                </a:path>
              </a:pathLst>
            </a:custGeom>
            <a:solidFill>
              <a:srgbClr val="514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92" name="TextBox 491">
            <a:extLst>
              <a:ext uri="{FF2B5EF4-FFF2-40B4-BE49-F238E27FC236}">
                <a16:creationId xmlns:a16="http://schemas.microsoft.com/office/drawing/2014/main" id="{3C828A60-46D8-471E-ACE1-5835AB759640}"/>
              </a:ext>
            </a:extLst>
          </p:cNvPr>
          <p:cNvSpPr txBox="1"/>
          <p:nvPr/>
        </p:nvSpPr>
        <p:spPr>
          <a:xfrm>
            <a:off x="7042523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Streghts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37DDDA0B-D6C7-4DE5-9756-9E4AD72E8F4E}"/>
              </a:ext>
            </a:extLst>
          </p:cNvPr>
          <p:cNvSpPr txBox="1"/>
          <p:nvPr/>
        </p:nvSpPr>
        <p:spPr>
          <a:xfrm>
            <a:off x="7042523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en-US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AD2107B0-A1AD-43AB-BDB6-CB1B8ACA89B6}"/>
              </a:ext>
            </a:extLst>
          </p:cNvPr>
          <p:cNvGrpSpPr/>
          <p:nvPr/>
        </p:nvGrpSpPr>
        <p:grpSpPr>
          <a:xfrm>
            <a:off x="7042523" y="1605837"/>
            <a:ext cx="3150279" cy="276999"/>
            <a:chOff x="1013506" y="1570747"/>
            <a:chExt cx="3150279" cy="276999"/>
          </a:xfrm>
        </p:grpSpPr>
        <p:sp>
          <p:nvSpPr>
            <p:cNvPr id="495" name="TextBox 494">
              <a:extLst>
                <a:ext uri="{FF2B5EF4-FFF2-40B4-BE49-F238E27FC236}">
                  <a16:creationId xmlns:a16="http://schemas.microsoft.com/office/drawing/2014/main" id="{301E1EA7-03F3-4507-8538-37A51B5352A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4F4CBF8C-5D43-47C1-A201-10C07F82292B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98" name="TextBox 497">
            <a:extLst>
              <a:ext uri="{FF2B5EF4-FFF2-40B4-BE49-F238E27FC236}">
                <a16:creationId xmlns:a16="http://schemas.microsoft.com/office/drawing/2014/main" id="{9474B80A-B795-4F8A-8B53-A4E67C84A4AE}"/>
              </a:ext>
            </a:extLst>
          </p:cNvPr>
          <p:cNvSpPr txBox="1"/>
          <p:nvPr/>
        </p:nvSpPr>
        <p:spPr>
          <a:xfrm>
            <a:off x="7042523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394A4C2F-7D60-421E-B85A-3451C989721A}"/>
              </a:ext>
            </a:extLst>
          </p:cNvPr>
          <p:cNvSpPr txBox="1"/>
          <p:nvPr/>
        </p:nvSpPr>
        <p:spPr>
          <a:xfrm>
            <a:off x="9116244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..</a:t>
            </a:r>
          </a:p>
        </p:txBody>
      </p:sp>
      <p:sp>
        <p:nvSpPr>
          <p:cNvPr id="119" name="Rectangle: Rounded Corners 118">
            <a:extLst>
              <a:ext uri="{FF2B5EF4-FFF2-40B4-BE49-F238E27FC236}">
                <a16:creationId xmlns:a16="http://schemas.microsoft.com/office/drawing/2014/main" id="{25F6978D-81CD-4BD9-AA31-387558B66950}"/>
              </a:ext>
            </a:extLst>
          </p:cNvPr>
          <p:cNvSpPr/>
          <p:nvPr/>
        </p:nvSpPr>
        <p:spPr>
          <a:xfrm>
            <a:off x="7149202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777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32" presetClass="emph" presetSubtype="0" repeatCount="indefinite" fill="remove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46 -0.00139 0.02253 -0.00463 0.0306 -0.00787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75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2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5" grpId="0" animBg="1"/>
          <p:bldP spid="508" grpId="0" animBg="1"/>
          <p:bldP spid="507" grpId="0" animBg="1"/>
          <p:bldP spid="507" grpId="1" animBg="1"/>
          <p:bldP spid="505" grpId="0" animBg="1"/>
          <p:bldP spid="505" grpId="1" animBg="1"/>
          <p:bldP spid="492" grpId="0"/>
          <p:bldP spid="493" grpId="0"/>
          <p:bldP spid="498" grpId="0"/>
          <p:bldP spid="501" grpId="0"/>
          <p:bldP spid="11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32" presetClass="emph" presetSubtype="0" repeatCount="indefinite" fill="remove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46 -0.00139 0.02253 -0.00463 0.0306 -0.00787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75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5" grpId="0" animBg="1"/>
          <p:bldP spid="508" grpId="0" animBg="1"/>
          <p:bldP spid="507" grpId="0" animBg="1"/>
          <p:bldP spid="507" grpId="1" animBg="1"/>
          <p:bldP spid="505" grpId="0" animBg="1"/>
          <p:bldP spid="505" grpId="1" animBg="1"/>
          <p:bldP spid="492" grpId="0"/>
          <p:bldP spid="493" grpId="0"/>
          <p:bldP spid="498" grpId="0"/>
          <p:bldP spid="501" grpId="0"/>
          <p:bldP spid="119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072687BE-36E0-435B-91BA-52AEDF30B059}"/>
              </a:ext>
            </a:extLst>
          </p:cNvPr>
          <p:cNvSpPr/>
          <p:nvPr/>
        </p:nvSpPr>
        <p:spPr>
          <a:xfrm>
            <a:off x="5936703" y="850965"/>
            <a:ext cx="6495891" cy="5156067"/>
          </a:xfrm>
          <a:custGeom>
            <a:avLst/>
            <a:gdLst/>
            <a:ahLst/>
            <a:cxnLst/>
            <a:rect l="l" t="t" r="r" b="b"/>
            <a:pathLst>
              <a:path w="3838775" h="3047000">
                <a:moveTo>
                  <a:pt x="0" y="0"/>
                </a:moveTo>
                <a:lnTo>
                  <a:pt x="520437" y="0"/>
                </a:lnTo>
                <a:lnTo>
                  <a:pt x="956358" y="2619975"/>
                </a:lnTo>
                <a:lnTo>
                  <a:pt x="1049770" y="2619975"/>
                </a:lnTo>
                <a:lnTo>
                  <a:pt x="1628032" y="8897"/>
                </a:lnTo>
                <a:lnTo>
                  <a:pt x="2206295" y="8897"/>
                </a:lnTo>
                <a:lnTo>
                  <a:pt x="2784558" y="2619975"/>
                </a:lnTo>
                <a:lnTo>
                  <a:pt x="2882418" y="2619975"/>
                </a:lnTo>
                <a:lnTo>
                  <a:pt x="3318339" y="0"/>
                </a:lnTo>
                <a:lnTo>
                  <a:pt x="3838775" y="0"/>
                </a:lnTo>
                <a:lnTo>
                  <a:pt x="3238272" y="3047000"/>
                </a:lnTo>
                <a:lnTo>
                  <a:pt x="2442048" y="3047000"/>
                </a:lnTo>
                <a:lnTo>
                  <a:pt x="1917164" y="604952"/>
                </a:lnTo>
                <a:lnTo>
                  <a:pt x="1396727" y="3047000"/>
                </a:lnTo>
                <a:lnTo>
                  <a:pt x="596056" y="3047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BFFC33AF-AB09-4377-A8B1-49961B2B1219}"/>
              </a:ext>
            </a:extLst>
          </p:cNvPr>
          <p:cNvGrpSpPr/>
          <p:nvPr/>
        </p:nvGrpSpPr>
        <p:grpSpPr>
          <a:xfrm>
            <a:off x="8492913" y="1597600"/>
            <a:ext cx="1198718" cy="2820341"/>
            <a:chOff x="3649663" y="-122237"/>
            <a:chExt cx="1984375" cy="4668837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202" name="Freeform 795">
              <a:extLst>
                <a:ext uri="{FF2B5EF4-FFF2-40B4-BE49-F238E27FC236}">
                  <a16:creationId xmlns:a16="http://schemas.microsoft.com/office/drawing/2014/main" id="{9BD2977B-05C2-4658-A633-CA115940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279900"/>
              <a:ext cx="333375" cy="266700"/>
            </a:xfrm>
            <a:custGeom>
              <a:avLst/>
              <a:gdLst>
                <a:gd name="T0" fmla="*/ 1 w 162"/>
                <a:gd name="T1" fmla="*/ 119 h 130"/>
                <a:gd name="T2" fmla="*/ 2 w 162"/>
                <a:gd name="T3" fmla="*/ 130 h 130"/>
                <a:gd name="T4" fmla="*/ 93 w 162"/>
                <a:gd name="T5" fmla="*/ 90 h 130"/>
                <a:gd name="T6" fmla="*/ 136 w 162"/>
                <a:gd name="T7" fmla="*/ 69 h 130"/>
                <a:gd name="T8" fmla="*/ 162 w 162"/>
                <a:gd name="T9" fmla="*/ 55 h 130"/>
                <a:gd name="T10" fmla="*/ 155 w 162"/>
                <a:gd name="T11" fmla="*/ 43 h 130"/>
                <a:gd name="T12" fmla="*/ 85 w 162"/>
                <a:gd name="T13" fmla="*/ 1 h 130"/>
                <a:gd name="T14" fmla="*/ 17 w 162"/>
                <a:gd name="T15" fmla="*/ 48 h 130"/>
                <a:gd name="T16" fmla="*/ 1 w 162"/>
                <a:gd name="T17" fmla="*/ 1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130">
                  <a:moveTo>
                    <a:pt x="1" y="119"/>
                  </a:moveTo>
                  <a:cubicBezTo>
                    <a:pt x="1" y="122"/>
                    <a:pt x="1" y="126"/>
                    <a:pt x="2" y="130"/>
                  </a:cubicBezTo>
                  <a:cubicBezTo>
                    <a:pt x="33" y="117"/>
                    <a:pt x="63" y="104"/>
                    <a:pt x="93" y="90"/>
                  </a:cubicBezTo>
                  <a:cubicBezTo>
                    <a:pt x="109" y="87"/>
                    <a:pt x="124" y="80"/>
                    <a:pt x="136" y="69"/>
                  </a:cubicBezTo>
                  <a:cubicBezTo>
                    <a:pt x="144" y="64"/>
                    <a:pt x="153" y="60"/>
                    <a:pt x="162" y="55"/>
                  </a:cubicBezTo>
                  <a:cubicBezTo>
                    <a:pt x="160" y="51"/>
                    <a:pt x="158" y="47"/>
                    <a:pt x="155" y="43"/>
                  </a:cubicBezTo>
                  <a:cubicBezTo>
                    <a:pt x="138" y="17"/>
                    <a:pt x="113" y="0"/>
                    <a:pt x="85" y="1"/>
                  </a:cubicBezTo>
                  <a:cubicBezTo>
                    <a:pt x="56" y="2"/>
                    <a:pt x="32" y="20"/>
                    <a:pt x="17" y="48"/>
                  </a:cubicBezTo>
                  <a:cubicBezTo>
                    <a:pt x="5" y="69"/>
                    <a:pt x="0" y="94"/>
                    <a:pt x="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96">
              <a:extLst>
                <a:ext uri="{FF2B5EF4-FFF2-40B4-BE49-F238E27FC236}">
                  <a16:creationId xmlns:a16="http://schemas.microsoft.com/office/drawing/2014/main" id="{10AFF8DC-56FB-47BF-B3A1-5584A772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3990975"/>
              <a:ext cx="377825" cy="476250"/>
            </a:xfrm>
            <a:custGeom>
              <a:avLst/>
              <a:gdLst>
                <a:gd name="T0" fmla="*/ 1 w 183"/>
                <a:gd name="T1" fmla="*/ 119 h 231"/>
                <a:gd name="T2" fmla="*/ 22 w 183"/>
                <a:gd name="T3" fmla="*/ 188 h 231"/>
                <a:gd name="T4" fmla="*/ 93 w 183"/>
                <a:gd name="T5" fmla="*/ 230 h 231"/>
                <a:gd name="T6" fmla="*/ 98 w 183"/>
                <a:gd name="T7" fmla="*/ 230 h 231"/>
                <a:gd name="T8" fmla="*/ 141 w 183"/>
                <a:gd name="T9" fmla="*/ 209 h 231"/>
                <a:gd name="T10" fmla="*/ 160 w 183"/>
                <a:gd name="T11" fmla="*/ 184 h 231"/>
                <a:gd name="T12" fmla="*/ 156 w 183"/>
                <a:gd name="T13" fmla="*/ 44 h 231"/>
                <a:gd name="T14" fmla="*/ 85 w 183"/>
                <a:gd name="T15" fmla="*/ 1 h 231"/>
                <a:gd name="T16" fmla="*/ 17 w 183"/>
                <a:gd name="T17" fmla="*/ 48 h 231"/>
                <a:gd name="T18" fmla="*/ 1 w 183"/>
                <a:gd name="T19" fmla="*/ 11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231">
                  <a:moveTo>
                    <a:pt x="1" y="119"/>
                  </a:moveTo>
                  <a:cubicBezTo>
                    <a:pt x="2" y="143"/>
                    <a:pt x="9" y="167"/>
                    <a:pt x="22" y="188"/>
                  </a:cubicBezTo>
                  <a:cubicBezTo>
                    <a:pt x="39" y="214"/>
                    <a:pt x="64" y="231"/>
                    <a:pt x="93" y="230"/>
                  </a:cubicBezTo>
                  <a:cubicBezTo>
                    <a:pt x="94" y="230"/>
                    <a:pt x="97" y="230"/>
                    <a:pt x="98" y="230"/>
                  </a:cubicBezTo>
                  <a:cubicBezTo>
                    <a:pt x="114" y="228"/>
                    <a:pt x="129" y="220"/>
                    <a:pt x="141" y="209"/>
                  </a:cubicBezTo>
                  <a:cubicBezTo>
                    <a:pt x="148" y="202"/>
                    <a:pt x="155" y="193"/>
                    <a:pt x="160" y="184"/>
                  </a:cubicBezTo>
                  <a:cubicBezTo>
                    <a:pt x="183" y="139"/>
                    <a:pt x="181" y="86"/>
                    <a:pt x="156" y="44"/>
                  </a:cubicBezTo>
                  <a:cubicBezTo>
                    <a:pt x="139" y="17"/>
                    <a:pt x="113" y="0"/>
                    <a:pt x="85" y="1"/>
                  </a:cubicBezTo>
                  <a:cubicBezTo>
                    <a:pt x="57" y="2"/>
                    <a:pt x="32" y="20"/>
                    <a:pt x="17" y="48"/>
                  </a:cubicBezTo>
                  <a:cubicBezTo>
                    <a:pt x="6" y="70"/>
                    <a:pt x="0" y="94"/>
                    <a:pt x="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97">
              <a:extLst>
                <a:ext uri="{FF2B5EF4-FFF2-40B4-BE49-F238E27FC236}">
                  <a16:creationId xmlns:a16="http://schemas.microsoft.com/office/drawing/2014/main" id="{A27EA495-ABA0-412F-8698-94C632AFF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538" y="3702050"/>
              <a:ext cx="368300" cy="477837"/>
            </a:xfrm>
            <a:custGeom>
              <a:avLst/>
              <a:gdLst>
                <a:gd name="T0" fmla="*/ 85 w 179"/>
                <a:gd name="T1" fmla="*/ 1 h 232"/>
                <a:gd name="T2" fmla="*/ 177 w 179"/>
                <a:gd name="T3" fmla="*/ 113 h 232"/>
                <a:gd name="T4" fmla="*/ 93 w 179"/>
                <a:gd name="T5" fmla="*/ 230 h 232"/>
                <a:gd name="T6" fmla="*/ 2 w 179"/>
                <a:gd name="T7" fmla="*/ 119 h 232"/>
                <a:gd name="T8" fmla="*/ 85 w 179"/>
                <a:gd name="T9" fmla="*/ 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5" y="1"/>
                  </a:moveTo>
                  <a:cubicBezTo>
                    <a:pt x="134" y="0"/>
                    <a:pt x="175" y="50"/>
                    <a:pt x="177" y="113"/>
                  </a:cubicBezTo>
                  <a:cubicBezTo>
                    <a:pt x="179" y="176"/>
                    <a:pt x="141" y="229"/>
                    <a:pt x="93" y="230"/>
                  </a:cubicBezTo>
                  <a:cubicBezTo>
                    <a:pt x="45" y="232"/>
                    <a:pt x="4" y="182"/>
                    <a:pt x="2" y="119"/>
                  </a:cubicBezTo>
                  <a:cubicBezTo>
                    <a:pt x="0" y="56"/>
                    <a:pt x="37" y="3"/>
                    <a:pt x="8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98">
              <a:extLst>
                <a:ext uri="{FF2B5EF4-FFF2-40B4-BE49-F238E27FC236}">
                  <a16:creationId xmlns:a16="http://schemas.microsoft.com/office/drawing/2014/main" id="{5314A32C-9176-4EA0-BAD3-68958F735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3413125"/>
              <a:ext cx="369887" cy="479425"/>
            </a:xfrm>
            <a:custGeom>
              <a:avLst/>
              <a:gdLst>
                <a:gd name="T0" fmla="*/ 86 w 179"/>
                <a:gd name="T1" fmla="*/ 2 h 232"/>
                <a:gd name="T2" fmla="*/ 177 w 179"/>
                <a:gd name="T3" fmla="*/ 113 h 232"/>
                <a:gd name="T4" fmla="*/ 93 w 179"/>
                <a:gd name="T5" fmla="*/ 230 h 232"/>
                <a:gd name="T6" fmla="*/ 2 w 179"/>
                <a:gd name="T7" fmla="*/ 119 h 232"/>
                <a:gd name="T8" fmla="*/ 86 w 179"/>
                <a:gd name="T9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6" y="2"/>
                  </a:moveTo>
                  <a:cubicBezTo>
                    <a:pt x="134" y="0"/>
                    <a:pt x="175" y="50"/>
                    <a:pt x="177" y="113"/>
                  </a:cubicBezTo>
                  <a:cubicBezTo>
                    <a:pt x="179" y="176"/>
                    <a:pt x="142" y="229"/>
                    <a:pt x="93" y="230"/>
                  </a:cubicBezTo>
                  <a:cubicBezTo>
                    <a:pt x="45" y="232"/>
                    <a:pt x="4" y="182"/>
                    <a:pt x="2" y="119"/>
                  </a:cubicBezTo>
                  <a:cubicBezTo>
                    <a:pt x="0" y="56"/>
                    <a:pt x="38" y="3"/>
                    <a:pt x="8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99">
              <a:extLst>
                <a:ext uri="{FF2B5EF4-FFF2-40B4-BE49-F238E27FC236}">
                  <a16:creationId xmlns:a16="http://schemas.microsoft.com/office/drawing/2014/main" id="{AB5713F7-AB5D-4B00-B2DD-87CC69481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900" y="3125788"/>
              <a:ext cx="368300" cy="477837"/>
            </a:xfrm>
            <a:custGeom>
              <a:avLst/>
              <a:gdLst>
                <a:gd name="T0" fmla="*/ 86 w 179"/>
                <a:gd name="T1" fmla="*/ 2 h 232"/>
                <a:gd name="T2" fmla="*/ 177 w 179"/>
                <a:gd name="T3" fmla="*/ 113 h 232"/>
                <a:gd name="T4" fmla="*/ 94 w 179"/>
                <a:gd name="T5" fmla="*/ 231 h 232"/>
                <a:gd name="T6" fmla="*/ 3 w 179"/>
                <a:gd name="T7" fmla="*/ 119 h 232"/>
                <a:gd name="T8" fmla="*/ 86 w 179"/>
                <a:gd name="T9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6" y="2"/>
                  </a:moveTo>
                  <a:cubicBezTo>
                    <a:pt x="135" y="0"/>
                    <a:pt x="175" y="50"/>
                    <a:pt x="177" y="113"/>
                  </a:cubicBezTo>
                  <a:cubicBezTo>
                    <a:pt x="179" y="176"/>
                    <a:pt x="142" y="229"/>
                    <a:pt x="94" y="231"/>
                  </a:cubicBezTo>
                  <a:cubicBezTo>
                    <a:pt x="45" y="232"/>
                    <a:pt x="5" y="182"/>
                    <a:pt x="3" y="119"/>
                  </a:cubicBezTo>
                  <a:cubicBezTo>
                    <a:pt x="0" y="56"/>
                    <a:pt x="38" y="3"/>
                    <a:pt x="8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800">
              <a:extLst>
                <a:ext uri="{FF2B5EF4-FFF2-40B4-BE49-F238E27FC236}">
                  <a16:creationId xmlns:a16="http://schemas.microsoft.com/office/drawing/2014/main" id="{B5020EA0-2FE4-4C2D-96BB-03E8C746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3" y="-122237"/>
              <a:ext cx="1984375" cy="4092575"/>
            </a:xfrm>
            <a:custGeom>
              <a:avLst/>
              <a:gdLst>
                <a:gd name="T0" fmla="*/ 815 w 963"/>
                <a:gd name="T1" fmla="*/ 724 h 1986"/>
                <a:gd name="T2" fmla="*/ 846 w 963"/>
                <a:gd name="T3" fmla="*/ 675 h 1986"/>
                <a:gd name="T4" fmla="*/ 615 w 963"/>
                <a:gd name="T5" fmla="*/ 645 h 1986"/>
                <a:gd name="T6" fmla="*/ 863 w 963"/>
                <a:gd name="T7" fmla="*/ 639 h 1986"/>
                <a:gd name="T8" fmla="*/ 861 w 963"/>
                <a:gd name="T9" fmla="*/ 307 h 1986"/>
                <a:gd name="T10" fmla="*/ 533 w 963"/>
                <a:gd name="T11" fmla="*/ 491 h 1986"/>
                <a:gd name="T12" fmla="*/ 833 w 963"/>
                <a:gd name="T13" fmla="*/ 255 h 1986"/>
                <a:gd name="T14" fmla="*/ 255 w 963"/>
                <a:gd name="T15" fmla="*/ 123 h 1986"/>
                <a:gd name="T16" fmla="*/ 123 w 963"/>
                <a:gd name="T17" fmla="*/ 701 h 1986"/>
                <a:gd name="T18" fmla="*/ 157 w 963"/>
                <a:gd name="T19" fmla="*/ 746 h 1986"/>
                <a:gd name="T20" fmla="*/ 111 w 963"/>
                <a:gd name="T21" fmla="*/ 824 h 1986"/>
                <a:gd name="T22" fmla="*/ 415 w 963"/>
                <a:gd name="T23" fmla="*/ 969 h 1986"/>
                <a:gd name="T24" fmla="*/ 93 w 963"/>
                <a:gd name="T25" fmla="*/ 873 h 1986"/>
                <a:gd name="T26" fmla="*/ 174 w 963"/>
                <a:gd name="T27" fmla="*/ 1264 h 1986"/>
                <a:gd name="T28" fmla="*/ 263 w 963"/>
                <a:gd name="T29" fmla="*/ 1849 h 1986"/>
                <a:gd name="T30" fmla="*/ 849 w 963"/>
                <a:gd name="T31" fmla="*/ 1760 h 1986"/>
                <a:gd name="T32" fmla="*/ 832 w 963"/>
                <a:gd name="T33" fmla="*/ 1242 h 1986"/>
                <a:gd name="T34" fmla="*/ 815 w 963"/>
                <a:gd name="T35" fmla="*/ 724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3" h="1986">
                  <a:moveTo>
                    <a:pt x="815" y="724"/>
                  </a:moveTo>
                  <a:cubicBezTo>
                    <a:pt x="826" y="709"/>
                    <a:pt x="837" y="692"/>
                    <a:pt x="846" y="675"/>
                  </a:cubicBezTo>
                  <a:cubicBezTo>
                    <a:pt x="615" y="645"/>
                    <a:pt x="615" y="645"/>
                    <a:pt x="615" y="645"/>
                  </a:cubicBezTo>
                  <a:cubicBezTo>
                    <a:pt x="863" y="639"/>
                    <a:pt x="863" y="639"/>
                    <a:pt x="863" y="639"/>
                  </a:cubicBezTo>
                  <a:cubicBezTo>
                    <a:pt x="908" y="532"/>
                    <a:pt x="907" y="412"/>
                    <a:pt x="861" y="307"/>
                  </a:cubicBezTo>
                  <a:cubicBezTo>
                    <a:pt x="533" y="491"/>
                    <a:pt x="533" y="491"/>
                    <a:pt x="533" y="491"/>
                  </a:cubicBezTo>
                  <a:cubicBezTo>
                    <a:pt x="833" y="255"/>
                    <a:pt x="833" y="255"/>
                    <a:pt x="833" y="255"/>
                  </a:cubicBezTo>
                  <a:cubicBezTo>
                    <a:pt x="710" y="59"/>
                    <a:pt x="451" y="0"/>
                    <a:pt x="255" y="123"/>
                  </a:cubicBezTo>
                  <a:cubicBezTo>
                    <a:pt x="59" y="246"/>
                    <a:pt x="0" y="505"/>
                    <a:pt x="123" y="701"/>
                  </a:cubicBezTo>
                  <a:cubicBezTo>
                    <a:pt x="133" y="716"/>
                    <a:pt x="145" y="732"/>
                    <a:pt x="157" y="746"/>
                  </a:cubicBezTo>
                  <a:cubicBezTo>
                    <a:pt x="139" y="770"/>
                    <a:pt x="124" y="796"/>
                    <a:pt x="111" y="824"/>
                  </a:cubicBezTo>
                  <a:cubicBezTo>
                    <a:pt x="415" y="969"/>
                    <a:pt x="415" y="969"/>
                    <a:pt x="415" y="969"/>
                  </a:cubicBezTo>
                  <a:cubicBezTo>
                    <a:pt x="93" y="873"/>
                    <a:pt x="93" y="873"/>
                    <a:pt x="93" y="873"/>
                  </a:cubicBezTo>
                  <a:cubicBezTo>
                    <a:pt x="52" y="1008"/>
                    <a:pt x="82" y="1155"/>
                    <a:pt x="174" y="1264"/>
                  </a:cubicBezTo>
                  <a:cubicBezTo>
                    <a:pt x="37" y="1450"/>
                    <a:pt x="77" y="1713"/>
                    <a:pt x="263" y="1849"/>
                  </a:cubicBezTo>
                  <a:cubicBezTo>
                    <a:pt x="450" y="1986"/>
                    <a:pt x="712" y="1946"/>
                    <a:pt x="849" y="1760"/>
                  </a:cubicBezTo>
                  <a:cubicBezTo>
                    <a:pt x="963" y="1604"/>
                    <a:pt x="956" y="1390"/>
                    <a:pt x="832" y="1242"/>
                  </a:cubicBezTo>
                  <a:cubicBezTo>
                    <a:pt x="946" y="1086"/>
                    <a:pt x="939" y="872"/>
                    <a:pt x="815" y="7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20BF3C82-9B19-452C-A2C7-786C04057114}"/>
              </a:ext>
            </a:extLst>
          </p:cNvPr>
          <p:cNvGrpSpPr/>
          <p:nvPr/>
        </p:nvGrpSpPr>
        <p:grpSpPr>
          <a:xfrm>
            <a:off x="10048369" y="2360463"/>
            <a:ext cx="852528" cy="2009050"/>
            <a:chOff x="6224588" y="1660525"/>
            <a:chExt cx="1411287" cy="3325813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196" name="Freeform 811">
              <a:extLst>
                <a:ext uri="{FF2B5EF4-FFF2-40B4-BE49-F238E27FC236}">
                  <a16:creationId xmlns:a16="http://schemas.microsoft.com/office/drawing/2014/main" id="{96DCBA10-D12E-48B6-AB58-C88FB0A1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3" y="4795838"/>
              <a:ext cx="236537" cy="190500"/>
            </a:xfrm>
            <a:custGeom>
              <a:avLst/>
              <a:gdLst>
                <a:gd name="T0" fmla="*/ 115 w 115"/>
                <a:gd name="T1" fmla="*/ 84 h 92"/>
                <a:gd name="T2" fmla="*/ 114 w 115"/>
                <a:gd name="T3" fmla="*/ 92 h 92"/>
                <a:gd name="T4" fmla="*/ 49 w 115"/>
                <a:gd name="T5" fmla="*/ 64 h 92"/>
                <a:gd name="T6" fmla="*/ 19 w 115"/>
                <a:gd name="T7" fmla="*/ 49 h 92"/>
                <a:gd name="T8" fmla="*/ 0 w 115"/>
                <a:gd name="T9" fmla="*/ 40 h 92"/>
                <a:gd name="T10" fmla="*/ 5 w 115"/>
                <a:gd name="T11" fmla="*/ 31 h 92"/>
                <a:gd name="T12" fmla="*/ 55 w 115"/>
                <a:gd name="T13" fmla="*/ 1 h 92"/>
                <a:gd name="T14" fmla="*/ 103 w 115"/>
                <a:gd name="T15" fmla="*/ 34 h 92"/>
                <a:gd name="T16" fmla="*/ 115 w 115"/>
                <a:gd name="T17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2">
                  <a:moveTo>
                    <a:pt x="115" y="84"/>
                  </a:moveTo>
                  <a:cubicBezTo>
                    <a:pt x="115" y="87"/>
                    <a:pt x="114" y="89"/>
                    <a:pt x="114" y="92"/>
                  </a:cubicBezTo>
                  <a:cubicBezTo>
                    <a:pt x="92" y="83"/>
                    <a:pt x="70" y="74"/>
                    <a:pt x="49" y="64"/>
                  </a:cubicBezTo>
                  <a:cubicBezTo>
                    <a:pt x="37" y="62"/>
                    <a:pt x="27" y="57"/>
                    <a:pt x="19" y="49"/>
                  </a:cubicBezTo>
                  <a:cubicBezTo>
                    <a:pt x="12" y="46"/>
                    <a:pt x="6" y="43"/>
                    <a:pt x="0" y="40"/>
                  </a:cubicBezTo>
                  <a:cubicBezTo>
                    <a:pt x="1" y="37"/>
                    <a:pt x="3" y="34"/>
                    <a:pt x="5" y="31"/>
                  </a:cubicBezTo>
                  <a:cubicBezTo>
                    <a:pt x="17" y="12"/>
                    <a:pt x="35" y="0"/>
                    <a:pt x="55" y="1"/>
                  </a:cubicBezTo>
                  <a:cubicBezTo>
                    <a:pt x="75" y="2"/>
                    <a:pt x="92" y="15"/>
                    <a:pt x="103" y="34"/>
                  </a:cubicBezTo>
                  <a:cubicBezTo>
                    <a:pt x="111" y="49"/>
                    <a:pt x="115" y="67"/>
                    <a:pt x="115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812">
              <a:extLst>
                <a:ext uri="{FF2B5EF4-FFF2-40B4-BE49-F238E27FC236}">
                  <a16:creationId xmlns:a16="http://schemas.microsoft.com/office/drawing/2014/main" id="{A0FC84FA-726C-47BB-AFDB-60CD857C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4592638"/>
              <a:ext cx="266700" cy="338137"/>
            </a:xfrm>
            <a:custGeom>
              <a:avLst/>
              <a:gdLst>
                <a:gd name="T0" fmla="*/ 129 w 130"/>
                <a:gd name="T1" fmla="*/ 84 h 164"/>
                <a:gd name="T2" fmla="*/ 114 w 130"/>
                <a:gd name="T3" fmla="*/ 133 h 164"/>
                <a:gd name="T4" fmla="*/ 64 w 130"/>
                <a:gd name="T5" fmla="*/ 163 h 164"/>
                <a:gd name="T6" fmla="*/ 60 w 130"/>
                <a:gd name="T7" fmla="*/ 163 h 164"/>
                <a:gd name="T8" fmla="*/ 30 w 130"/>
                <a:gd name="T9" fmla="*/ 148 h 164"/>
                <a:gd name="T10" fmla="*/ 16 w 130"/>
                <a:gd name="T11" fmla="*/ 130 h 164"/>
                <a:gd name="T12" fmla="*/ 19 w 130"/>
                <a:gd name="T13" fmla="*/ 30 h 164"/>
                <a:gd name="T14" fmla="*/ 69 w 130"/>
                <a:gd name="T15" fmla="*/ 0 h 164"/>
                <a:gd name="T16" fmla="*/ 118 w 130"/>
                <a:gd name="T17" fmla="*/ 33 h 164"/>
                <a:gd name="T18" fmla="*/ 129 w 130"/>
                <a:gd name="T19" fmla="*/ 8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64">
                  <a:moveTo>
                    <a:pt x="129" y="84"/>
                  </a:moveTo>
                  <a:cubicBezTo>
                    <a:pt x="129" y="101"/>
                    <a:pt x="124" y="118"/>
                    <a:pt x="114" y="133"/>
                  </a:cubicBezTo>
                  <a:cubicBezTo>
                    <a:pt x="102" y="152"/>
                    <a:pt x="84" y="164"/>
                    <a:pt x="64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49" y="161"/>
                    <a:pt x="38" y="156"/>
                    <a:pt x="30" y="148"/>
                  </a:cubicBezTo>
                  <a:cubicBezTo>
                    <a:pt x="24" y="143"/>
                    <a:pt x="20" y="137"/>
                    <a:pt x="16" y="130"/>
                  </a:cubicBezTo>
                  <a:cubicBezTo>
                    <a:pt x="0" y="98"/>
                    <a:pt x="1" y="61"/>
                    <a:pt x="19" y="30"/>
                  </a:cubicBezTo>
                  <a:cubicBezTo>
                    <a:pt x="31" y="11"/>
                    <a:pt x="49" y="0"/>
                    <a:pt x="69" y="0"/>
                  </a:cubicBezTo>
                  <a:cubicBezTo>
                    <a:pt x="89" y="1"/>
                    <a:pt x="107" y="14"/>
                    <a:pt x="118" y="33"/>
                  </a:cubicBezTo>
                  <a:cubicBezTo>
                    <a:pt x="126" y="49"/>
                    <a:pt x="130" y="66"/>
                    <a:pt x="12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813">
              <a:extLst>
                <a:ext uri="{FF2B5EF4-FFF2-40B4-BE49-F238E27FC236}">
                  <a16:creationId xmlns:a16="http://schemas.microsoft.com/office/drawing/2014/main" id="{9BF06978-E171-4781-94EF-9E32A0BAD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4386263"/>
              <a:ext cx="263525" cy="339725"/>
            </a:xfrm>
            <a:custGeom>
              <a:avLst/>
              <a:gdLst>
                <a:gd name="T0" fmla="*/ 2 w 128"/>
                <a:gd name="T1" fmla="*/ 80 h 165"/>
                <a:gd name="T2" fmla="*/ 66 w 128"/>
                <a:gd name="T3" fmla="*/ 1 h 165"/>
                <a:gd name="T4" fmla="*/ 126 w 128"/>
                <a:gd name="T5" fmla="*/ 84 h 165"/>
                <a:gd name="T6" fmla="*/ 61 w 128"/>
                <a:gd name="T7" fmla="*/ 164 h 165"/>
                <a:gd name="T8" fmla="*/ 2 w 128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0"/>
                  </a:moveTo>
                  <a:cubicBezTo>
                    <a:pt x="3" y="35"/>
                    <a:pt x="32" y="0"/>
                    <a:pt x="66" y="1"/>
                  </a:cubicBezTo>
                  <a:cubicBezTo>
                    <a:pt x="101" y="2"/>
                    <a:pt x="128" y="39"/>
                    <a:pt x="126" y="84"/>
                  </a:cubicBezTo>
                  <a:cubicBezTo>
                    <a:pt x="125" y="129"/>
                    <a:pt x="96" y="165"/>
                    <a:pt x="61" y="164"/>
                  </a:cubicBezTo>
                  <a:cubicBezTo>
                    <a:pt x="27" y="163"/>
                    <a:pt x="0" y="125"/>
                    <a:pt x="2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814">
              <a:extLst>
                <a:ext uri="{FF2B5EF4-FFF2-40B4-BE49-F238E27FC236}">
                  <a16:creationId xmlns:a16="http://schemas.microsoft.com/office/drawing/2014/main" id="{30CC3FB0-7F7A-4668-A1DB-D9ED3A5E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0" y="4179888"/>
              <a:ext cx="263525" cy="339725"/>
            </a:xfrm>
            <a:custGeom>
              <a:avLst/>
              <a:gdLst>
                <a:gd name="T0" fmla="*/ 2 w 128"/>
                <a:gd name="T1" fmla="*/ 81 h 165"/>
                <a:gd name="T2" fmla="*/ 67 w 128"/>
                <a:gd name="T3" fmla="*/ 1 h 165"/>
                <a:gd name="T4" fmla="*/ 126 w 128"/>
                <a:gd name="T5" fmla="*/ 85 h 165"/>
                <a:gd name="T6" fmla="*/ 61 w 128"/>
                <a:gd name="T7" fmla="*/ 164 h 165"/>
                <a:gd name="T8" fmla="*/ 2 w 128"/>
                <a:gd name="T9" fmla="*/ 8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1"/>
                  </a:moveTo>
                  <a:cubicBezTo>
                    <a:pt x="3" y="36"/>
                    <a:pt x="32" y="0"/>
                    <a:pt x="67" y="1"/>
                  </a:cubicBezTo>
                  <a:cubicBezTo>
                    <a:pt x="101" y="2"/>
                    <a:pt x="128" y="40"/>
                    <a:pt x="126" y="85"/>
                  </a:cubicBezTo>
                  <a:cubicBezTo>
                    <a:pt x="125" y="130"/>
                    <a:pt x="96" y="165"/>
                    <a:pt x="61" y="164"/>
                  </a:cubicBezTo>
                  <a:cubicBezTo>
                    <a:pt x="27" y="163"/>
                    <a:pt x="0" y="126"/>
                    <a:pt x="2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815">
              <a:extLst>
                <a:ext uri="{FF2B5EF4-FFF2-40B4-BE49-F238E27FC236}">
                  <a16:creationId xmlns:a16="http://schemas.microsoft.com/office/drawing/2014/main" id="{934E43F8-2F36-4CB1-9EE3-B03BC38F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88" y="3976688"/>
              <a:ext cx="261937" cy="339725"/>
            </a:xfrm>
            <a:custGeom>
              <a:avLst/>
              <a:gdLst>
                <a:gd name="T0" fmla="*/ 1 w 127"/>
                <a:gd name="T1" fmla="*/ 80 h 165"/>
                <a:gd name="T2" fmla="*/ 66 w 127"/>
                <a:gd name="T3" fmla="*/ 1 h 165"/>
                <a:gd name="T4" fmla="*/ 125 w 127"/>
                <a:gd name="T5" fmla="*/ 84 h 165"/>
                <a:gd name="T6" fmla="*/ 61 w 127"/>
                <a:gd name="T7" fmla="*/ 164 h 165"/>
                <a:gd name="T8" fmla="*/ 1 w 127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5">
                  <a:moveTo>
                    <a:pt x="1" y="80"/>
                  </a:moveTo>
                  <a:cubicBezTo>
                    <a:pt x="2" y="35"/>
                    <a:pt x="31" y="0"/>
                    <a:pt x="66" y="1"/>
                  </a:cubicBezTo>
                  <a:cubicBezTo>
                    <a:pt x="100" y="2"/>
                    <a:pt x="127" y="39"/>
                    <a:pt x="125" y="84"/>
                  </a:cubicBezTo>
                  <a:cubicBezTo>
                    <a:pt x="124" y="129"/>
                    <a:pt x="95" y="165"/>
                    <a:pt x="61" y="164"/>
                  </a:cubicBezTo>
                  <a:cubicBezTo>
                    <a:pt x="26" y="163"/>
                    <a:pt x="0" y="125"/>
                    <a:pt x="1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816">
              <a:extLst>
                <a:ext uri="{FF2B5EF4-FFF2-40B4-BE49-F238E27FC236}">
                  <a16:creationId xmlns:a16="http://schemas.microsoft.com/office/drawing/2014/main" id="{D664EB11-D36B-47EA-9CA8-B71AC9613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588" y="1660525"/>
              <a:ext cx="1411287" cy="2914650"/>
            </a:xfrm>
            <a:custGeom>
              <a:avLst/>
              <a:gdLst>
                <a:gd name="T0" fmla="*/ 105 w 685"/>
                <a:gd name="T1" fmla="*/ 517 h 1415"/>
                <a:gd name="T2" fmla="*/ 82 w 685"/>
                <a:gd name="T3" fmla="*/ 483 h 1415"/>
                <a:gd name="T4" fmla="*/ 247 w 685"/>
                <a:gd name="T5" fmla="*/ 461 h 1415"/>
                <a:gd name="T6" fmla="*/ 70 w 685"/>
                <a:gd name="T7" fmla="*/ 457 h 1415"/>
                <a:gd name="T8" fmla="*/ 72 w 685"/>
                <a:gd name="T9" fmla="*/ 220 h 1415"/>
                <a:gd name="T10" fmla="*/ 305 w 685"/>
                <a:gd name="T11" fmla="*/ 351 h 1415"/>
                <a:gd name="T12" fmla="*/ 91 w 685"/>
                <a:gd name="T13" fmla="*/ 183 h 1415"/>
                <a:gd name="T14" fmla="*/ 502 w 685"/>
                <a:gd name="T15" fmla="*/ 87 h 1415"/>
                <a:gd name="T16" fmla="*/ 598 w 685"/>
                <a:gd name="T17" fmla="*/ 497 h 1415"/>
                <a:gd name="T18" fmla="*/ 573 w 685"/>
                <a:gd name="T19" fmla="*/ 532 h 1415"/>
                <a:gd name="T20" fmla="*/ 605 w 685"/>
                <a:gd name="T21" fmla="*/ 588 h 1415"/>
                <a:gd name="T22" fmla="*/ 390 w 685"/>
                <a:gd name="T23" fmla="*/ 691 h 1415"/>
                <a:gd name="T24" fmla="*/ 618 w 685"/>
                <a:gd name="T25" fmla="*/ 622 h 1415"/>
                <a:gd name="T26" fmla="*/ 561 w 685"/>
                <a:gd name="T27" fmla="*/ 901 h 1415"/>
                <a:gd name="T28" fmla="*/ 498 w 685"/>
                <a:gd name="T29" fmla="*/ 1318 h 1415"/>
                <a:gd name="T30" fmla="*/ 81 w 685"/>
                <a:gd name="T31" fmla="*/ 1254 h 1415"/>
                <a:gd name="T32" fmla="*/ 93 w 685"/>
                <a:gd name="T33" fmla="*/ 886 h 1415"/>
                <a:gd name="T34" fmla="*/ 105 w 685"/>
                <a:gd name="T35" fmla="*/ 517 h 1415"/>
                <a:gd name="T36" fmla="*/ 105 w 685"/>
                <a:gd name="T37" fmla="*/ 5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1415">
                  <a:moveTo>
                    <a:pt x="105" y="517"/>
                  </a:moveTo>
                  <a:cubicBezTo>
                    <a:pt x="96" y="506"/>
                    <a:pt x="89" y="495"/>
                    <a:pt x="82" y="483"/>
                  </a:cubicBezTo>
                  <a:cubicBezTo>
                    <a:pt x="247" y="461"/>
                    <a:pt x="247" y="461"/>
                    <a:pt x="247" y="461"/>
                  </a:cubicBezTo>
                  <a:cubicBezTo>
                    <a:pt x="70" y="457"/>
                    <a:pt x="70" y="457"/>
                    <a:pt x="70" y="457"/>
                  </a:cubicBezTo>
                  <a:cubicBezTo>
                    <a:pt x="38" y="381"/>
                    <a:pt x="39" y="296"/>
                    <a:pt x="72" y="220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178" y="43"/>
                    <a:pt x="362" y="0"/>
                    <a:pt x="502" y="87"/>
                  </a:cubicBezTo>
                  <a:cubicBezTo>
                    <a:pt x="642" y="174"/>
                    <a:pt x="685" y="357"/>
                    <a:pt x="598" y="497"/>
                  </a:cubicBezTo>
                  <a:cubicBezTo>
                    <a:pt x="591" y="510"/>
                    <a:pt x="582" y="521"/>
                    <a:pt x="573" y="532"/>
                  </a:cubicBezTo>
                  <a:cubicBezTo>
                    <a:pt x="586" y="550"/>
                    <a:pt x="597" y="568"/>
                    <a:pt x="605" y="588"/>
                  </a:cubicBezTo>
                  <a:cubicBezTo>
                    <a:pt x="390" y="691"/>
                    <a:pt x="390" y="691"/>
                    <a:pt x="390" y="691"/>
                  </a:cubicBezTo>
                  <a:cubicBezTo>
                    <a:pt x="618" y="622"/>
                    <a:pt x="618" y="622"/>
                    <a:pt x="618" y="622"/>
                  </a:cubicBezTo>
                  <a:cubicBezTo>
                    <a:pt x="648" y="719"/>
                    <a:pt x="626" y="824"/>
                    <a:pt x="561" y="901"/>
                  </a:cubicBezTo>
                  <a:cubicBezTo>
                    <a:pt x="659" y="1033"/>
                    <a:pt x="631" y="1220"/>
                    <a:pt x="498" y="1318"/>
                  </a:cubicBezTo>
                  <a:cubicBezTo>
                    <a:pt x="366" y="1415"/>
                    <a:pt x="179" y="1387"/>
                    <a:pt x="81" y="1254"/>
                  </a:cubicBezTo>
                  <a:cubicBezTo>
                    <a:pt x="0" y="1144"/>
                    <a:pt x="5" y="991"/>
                    <a:pt x="93" y="886"/>
                  </a:cubicBezTo>
                  <a:cubicBezTo>
                    <a:pt x="11" y="775"/>
                    <a:pt x="16" y="623"/>
                    <a:pt x="105" y="517"/>
                  </a:cubicBezTo>
                  <a:cubicBezTo>
                    <a:pt x="105" y="517"/>
                    <a:pt x="105" y="517"/>
                    <a:pt x="105" y="5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CFE85120-734F-4F26-A9A9-70FCB2819774}"/>
              </a:ext>
            </a:extLst>
          </p:cNvPr>
          <p:cNvGrpSpPr/>
          <p:nvPr/>
        </p:nvGrpSpPr>
        <p:grpSpPr>
          <a:xfrm>
            <a:off x="7456262" y="3008730"/>
            <a:ext cx="852528" cy="2008091"/>
            <a:chOff x="1933575" y="2733675"/>
            <a:chExt cx="1411287" cy="3324225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190" name="Freeform 808">
              <a:extLst>
                <a:ext uri="{FF2B5EF4-FFF2-40B4-BE49-F238E27FC236}">
                  <a16:creationId xmlns:a16="http://schemas.microsoft.com/office/drawing/2014/main" id="{53D54626-4329-40D1-BC2A-1AAA9651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733675"/>
              <a:ext cx="1411287" cy="2916237"/>
            </a:xfrm>
            <a:custGeom>
              <a:avLst/>
              <a:gdLst>
                <a:gd name="T0" fmla="*/ 104 w 685"/>
                <a:gd name="T1" fmla="*/ 517 h 1415"/>
                <a:gd name="T2" fmla="*/ 82 w 685"/>
                <a:gd name="T3" fmla="*/ 482 h 1415"/>
                <a:gd name="T4" fmla="*/ 247 w 685"/>
                <a:gd name="T5" fmla="*/ 460 h 1415"/>
                <a:gd name="T6" fmla="*/ 70 w 685"/>
                <a:gd name="T7" fmla="*/ 456 h 1415"/>
                <a:gd name="T8" fmla="*/ 72 w 685"/>
                <a:gd name="T9" fmla="*/ 220 h 1415"/>
                <a:gd name="T10" fmla="*/ 305 w 685"/>
                <a:gd name="T11" fmla="*/ 350 h 1415"/>
                <a:gd name="T12" fmla="*/ 91 w 685"/>
                <a:gd name="T13" fmla="*/ 182 h 1415"/>
                <a:gd name="T14" fmla="*/ 502 w 685"/>
                <a:gd name="T15" fmla="*/ 87 h 1415"/>
                <a:gd name="T16" fmla="*/ 597 w 685"/>
                <a:gd name="T17" fmla="*/ 498 h 1415"/>
                <a:gd name="T18" fmla="*/ 573 w 685"/>
                <a:gd name="T19" fmla="*/ 531 h 1415"/>
                <a:gd name="T20" fmla="*/ 605 w 685"/>
                <a:gd name="T21" fmla="*/ 587 h 1415"/>
                <a:gd name="T22" fmla="*/ 390 w 685"/>
                <a:gd name="T23" fmla="*/ 690 h 1415"/>
                <a:gd name="T24" fmla="*/ 618 w 685"/>
                <a:gd name="T25" fmla="*/ 622 h 1415"/>
                <a:gd name="T26" fmla="*/ 561 w 685"/>
                <a:gd name="T27" fmla="*/ 900 h 1415"/>
                <a:gd name="T28" fmla="*/ 498 w 685"/>
                <a:gd name="T29" fmla="*/ 1317 h 1415"/>
                <a:gd name="T30" fmla="*/ 81 w 685"/>
                <a:gd name="T31" fmla="*/ 1254 h 1415"/>
                <a:gd name="T32" fmla="*/ 93 w 685"/>
                <a:gd name="T33" fmla="*/ 885 h 1415"/>
                <a:gd name="T34" fmla="*/ 104 w 685"/>
                <a:gd name="T35" fmla="*/ 517 h 1415"/>
                <a:gd name="T36" fmla="*/ 104 w 685"/>
                <a:gd name="T37" fmla="*/ 5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1415">
                  <a:moveTo>
                    <a:pt x="104" y="517"/>
                  </a:moveTo>
                  <a:cubicBezTo>
                    <a:pt x="96" y="506"/>
                    <a:pt x="89" y="494"/>
                    <a:pt x="82" y="482"/>
                  </a:cubicBezTo>
                  <a:cubicBezTo>
                    <a:pt x="247" y="460"/>
                    <a:pt x="247" y="460"/>
                    <a:pt x="247" y="460"/>
                  </a:cubicBezTo>
                  <a:cubicBezTo>
                    <a:pt x="70" y="456"/>
                    <a:pt x="70" y="456"/>
                    <a:pt x="70" y="456"/>
                  </a:cubicBezTo>
                  <a:cubicBezTo>
                    <a:pt x="38" y="380"/>
                    <a:pt x="39" y="295"/>
                    <a:pt x="72" y="220"/>
                  </a:cubicBezTo>
                  <a:cubicBezTo>
                    <a:pt x="305" y="350"/>
                    <a:pt x="305" y="350"/>
                    <a:pt x="305" y="350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178" y="43"/>
                    <a:pt x="362" y="0"/>
                    <a:pt x="502" y="87"/>
                  </a:cubicBezTo>
                  <a:cubicBezTo>
                    <a:pt x="642" y="174"/>
                    <a:pt x="685" y="358"/>
                    <a:pt x="597" y="498"/>
                  </a:cubicBezTo>
                  <a:cubicBezTo>
                    <a:pt x="590" y="509"/>
                    <a:pt x="582" y="521"/>
                    <a:pt x="573" y="531"/>
                  </a:cubicBezTo>
                  <a:cubicBezTo>
                    <a:pt x="586" y="549"/>
                    <a:pt x="596" y="567"/>
                    <a:pt x="605" y="587"/>
                  </a:cubicBezTo>
                  <a:cubicBezTo>
                    <a:pt x="390" y="690"/>
                    <a:pt x="390" y="690"/>
                    <a:pt x="390" y="690"/>
                  </a:cubicBezTo>
                  <a:cubicBezTo>
                    <a:pt x="618" y="622"/>
                    <a:pt x="618" y="622"/>
                    <a:pt x="618" y="622"/>
                  </a:cubicBezTo>
                  <a:cubicBezTo>
                    <a:pt x="647" y="718"/>
                    <a:pt x="626" y="823"/>
                    <a:pt x="561" y="900"/>
                  </a:cubicBezTo>
                  <a:cubicBezTo>
                    <a:pt x="659" y="1033"/>
                    <a:pt x="631" y="1219"/>
                    <a:pt x="498" y="1317"/>
                  </a:cubicBezTo>
                  <a:cubicBezTo>
                    <a:pt x="366" y="1415"/>
                    <a:pt x="179" y="1386"/>
                    <a:pt x="81" y="1254"/>
                  </a:cubicBezTo>
                  <a:cubicBezTo>
                    <a:pt x="0" y="1143"/>
                    <a:pt x="4" y="991"/>
                    <a:pt x="93" y="885"/>
                  </a:cubicBezTo>
                  <a:cubicBezTo>
                    <a:pt x="11" y="774"/>
                    <a:pt x="16" y="622"/>
                    <a:pt x="104" y="517"/>
                  </a:cubicBezTo>
                  <a:cubicBezTo>
                    <a:pt x="104" y="517"/>
                    <a:pt x="104" y="517"/>
                    <a:pt x="104" y="5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803">
              <a:extLst>
                <a:ext uri="{FF2B5EF4-FFF2-40B4-BE49-F238E27FC236}">
                  <a16:creationId xmlns:a16="http://schemas.microsoft.com/office/drawing/2014/main" id="{D2AB0F6C-C65A-4AFA-8AA6-43A207121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100" y="5870575"/>
              <a:ext cx="236537" cy="187325"/>
            </a:xfrm>
            <a:custGeom>
              <a:avLst/>
              <a:gdLst>
                <a:gd name="T0" fmla="*/ 115 w 115"/>
                <a:gd name="T1" fmla="*/ 83 h 91"/>
                <a:gd name="T2" fmla="*/ 114 w 115"/>
                <a:gd name="T3" fmla="*/ 91 h 91"/>
                <a:gd name="T4" fmla="*/ 49 w 115"/>
                <a:gd name="T5" fmla="*/ 63 h 91"/>
                <a:gd name="T6" fmla="*/ 19 w 115"/>
                <a:gd name="T7" fmla="*/ 48 h 91"/>
                <a:gd name="T8" fmla="*/ 0 w 115"/>
                <a:gd name="T9" fmla="*/ 39 h 91"/>
                <a:gd name="T10" fmla="*/ 5 w 115"/>
                <a:gd name="T11" fmla="*/ 30 h 91"/>
                <a:gd name="T12" fmla="*/ 55 w 115"/>
                <a:gd name="T13" fmla="*/ 0 h 91"/>
                <a:gd name="T14" fmla="*/ 103 w 115"/>
                <a:gd name="T15" fmla="*/ 33 h 91"/>
                <a:gd name="T16" fmla="*/ 115 w 115"/>
                <a:gd name="T17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1">
                  <a:moveTo>
                    <a:pt x="115" y="83"/>
                  </a:moveTo>
                  <a:cubicBezTo>
                    <a:pt x="115" y="86"/>
                    <a:pt x="114" y="89"/>
                    <a:pt x="114" y="91"/>
                  </a:cubicBezTo>
                  <a:cubicBezTo>
                    <a:pt x="92" y="83"/>
                    <a:pt x="70" y="73"/>
                    <a:pt x="49" y="63"/>
                  </a:cubicBezTo>
                  <a:cubicBezTo>
                    <a:pt x="37" y="62"/>
                    <a:pt x="27" y="57"/>
                    <a:pt x="19" y="48"/>
                  </a:cubicBezTo>
                  <a:cubicBezTo>
                    <a:pt x="12" y="45"/>
                    <a:pt x="6" y="42"/>
                    <a:pt x="0" y="39"/>
                  </a:cubicBezTo>
                  <a:cubicBezTo>
                    <a:pt x="1" y="36"/>
                    <a:pt x="3" y="33"/>
                    <a:pt x="5" y="30"/>
                  </a:cubicBezTo>
                  <a:cubicBezTo>
                    <a:pt x="17" y="11"/>
                    <a:pt x="35" y="0"/>
                    <a:pt x="55" y="0"/>
                  </a:cubicBezTo>
                  <a:cubicBezTo>
                    <a:pt x="75" y="1"/>
                    <a:pt x="92" y="14"/>
                    <a:pt x="103" y="33"/>
                  </a:cubicBezTo>
                  <a:cubicBezTo>
                    <a:pt x="111" y="49"/>
                    <a:pt x="115" y="66"/>
                    <a:pt x="115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804">
              <a:extLst>
                <a:ext uri="{FF2B5EF4-FFF2-40B4-BE49-F238E27FC236}">
                  <a16:creationId xmlns:a16="http://schemas.microsoft.com/office/drawing/2014/main" id="{89BC0783-2941-440E-9461-A6CD63BC4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5" y="5664200"/>
              <a:ext cx="265112" cy="338137"/>
            </a:xfrm>
            <a:custGeom>
              <a:avLst/>
              <a:gdLst>
                <a:gd name="T0" fmla="*/ 129 w 129"/>
                <a:gd name="T1" fmla="*/ 84 h 164"/>
                <a:gd name="T2" fmla="*/ 114 w 129"/>
                <a:gd name="T3" fmla="*/ 133 h 164"/>
                <a:gd name="T4" fmla="*/ 64 w 129"/>
                <a:gd name="T5" fmla="*/ 163 h 164"/>
                <a:gd name="T6" fmla="*/ 60 w 129"/>
                <a:gd name="T7" fmla="*/ 163 h 164"/>
                <a:gd name="T8" fmla="*/ 30 w 129"/>
                <a:gd name="T9" fmla="*/ 148 h 164"/>
                <a:gd name="T10" fmla="*/ 16 w 129"/>
                <a:gd name="T11" fmla="*/ 130 h 164"/>
                <a:gd name="T12" fmla="*/ 19 w 129"/>
                <a:gd name="T13" fmla="*/ 31 h 164"/>
                <a:gd name="T14" fmla="*/ 69 w 129"/>
                <a:gd name="T15" fmla="*/ 0 h 164"/>
                <a:gd name="T16" fmla="*/ 117 w 129"/>
                <a:gd name="T17" fmla="*/ 34 h 164"/>
                <a:gd name="T18" fmla="*/ 129 w 129"/>
                <a:gd name="T19" fmla="*/ 8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64">
                  <a:moveTo>
                    <a:pt x="129" y="84"/>
                  </a:moveTo>
                  <a:cubicBezTo>
                    <a:pt x="128" y="101"/>
                    <a:pt x="123" y="118"/>
                    <a:pt x="114" y="133"/>
                  </a:cubicBezTo>
                  <a:cubicBezTo>
                    <a:pt x="102" y="152"/>
                    <a:pt x="84" y="164"/>
                    <a:pt x="64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49" y="161"/>
                    <a:pt x="38" y="156"/>
                    <a:pt x="30" y="148"/>
                  </a:cubicBezTo>
                  <a:cubicBezTo>
                    <a:pt x="24" y="143"/>
                    <a:pt x="19" y="137"/>
                    <a:pt x="16" y="130"/>
                  </a:cubicBezTo>
                  <a:cubicBezTo>
                    <a:pt x="0" y="99"/>
                    <a:pt x="1" y="61"/>
                    <a:pt x="19" y="31"/>
                  </a:cubicBezTo>
                  <a:cubicBezTo>
                    <a:pt x="31" y="12"/>
                    <a:pt x="49" y="0"/>
                    <a:pt x="69" y="0"/>
                  </a:cubicBezTo>
                  <a:cubicBezTo>
                    <a:pt x="89" y="1"/>
                    <a:pt x="107" y="14"/>
                    <a:pt x="117" y="34"/>
                  </a:cubicBezTo>
                  <a:cubicBezTo>
                    <a:pt x="126" y="49"/>
                    <a:pt x="129" y="66"/>
                    <a:pt x="12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05">
              <a:extLst>
                <a:ext uri="{FF2B5EF4-FFF2-40B4-BE49-F238E27FC236}">
                  <a16:creationId xmlns:a16="http://schemas.microsoft.com/office/drawing/2014/main" id="{534E08BD-93B4-4ECC-A85A-1BD8896F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5457825"/>
              <a:ext cx="261937" cy="339725"/>
            </a:xfrm>
            <a:custGeom>
              <a:avLst/>
              <a:gdLst>
                <a:gd name="T0" fmla="*/ 1 w 127"/>
                <a:gd name="T1" fmla="*/ 81 h 165"/>
                <a:gd name="T2" fmla="*/ 66 w 127"/>
                <a:gd name="T3" fmla="*/ 1 h 165"/>
                <a:gd name="T4" fmla="*/ 126 w 127"/>
                <a:gd name="T5" fmla="*/ 84 h 165"/>
                <a:gd name="T6" fmla="*/ 61 w 127"/>
                <a:gd name="T7" fmla="*/ 164 h 165"/>
                <a:gd name="T8" fmla="*/ 1 w 127"/>
                <a:gd name="T9" fmla="*/ 8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5">
                  <a:moveTo>
                    <a:pt x="1" y="81"/>
                  </a:moveTo>
                  <a:cubicBezTo>
                    <a:pt x="3" y="36"/>
                    <a:pt x="32" y="0"/>
                    <a:pt x="66" y="1"/>
                  </a:cubicBezTo>
                  <a:cubicBezTo>
                    <a:pt x="101" y="2"/>
                    <a:pt x="127" y="40"/>
                    <a:pt x="126" y="84"/>
                  </a:cubicBezTo>
                  <a:cubicBezTo>
                    <a:pt x="124" y="129"/>
                    <a:pt x="95" y="165"/>
                    <a:pt x="61" y="164"/>
                  </a:cubicBezTo>
                  <a:cubicBezTo>
                    <a:pt x="27" y="163"/>
                    <a:pt x="0" y="126"/>
                    <a:pt x="1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06">
              <a:extLst>
                <a:ext uri="{FF2B5EF4-FFF2-40B4-BE49-F238E27FC236}">
                  <a16:creationId xmlns:a16="http://schemas.microsoft.com/office/drawing/2014/main" id="{BFAF54E2-1678-4262-9668-E7663582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338" y="5251450"/>
              <a:ext cx="261937" cy="342900"/>
            </a:xfrm>
            <a:custGeom>
              <a:avLst/>
              <a:gdLst>
                <a:gd name="T0" fmla="*/ 2 w 127"/>
                <a:gd name="T1" fmla="*/ 81 h 166"/>
                <a:gd name="T2" fmla="*/ 66 w 127"/>
                <a:gd name="T3" fmla="*/ 2 h 166"/>
                <a:gd name="T4" fmla="*/ 126 w 127"/>
                <a:gd name="T5" fmla="*/ 85 h 166"/>
                <a:gd name="T6" fmla="*/ 61 w 127"/>
                <a:gd name="T7" fmla="*/ 164 h 166"/>
                <a:gd name="T8" fmla="*/ 2 w 127"/>
                <a:gd name="T9" fmla="*/ 8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6">
                  <a:moveTo>
                    <a:pt x="2" y="81"/>
                  </a:moveTo>
                  <a:cubicBezTo>
                    <a:pt x="3" y="36"/>
                    <a:pt x="32" y="0"/>
                    <a:pt x="66" y="2"/>
                  </a:cubicBezTo>
                  <a:cubicBezTo>
                    <a:pt x="101" y="3"/>
                    <a:pt x="127" y="40"/>
                    <a:pt x="126" y="85"/>
                  </a:cubicBezTo>
                  <a:cubicBezTo>
                    <a:pt x="125" y="130"/>
                    <a:pt x="96" y="166"/>
                    <a:pt x="61" y="164"/>
                  </a:cubicBezTo>
                  <a:cubicBezTo>
                    <a:pt x="27" y="163"/>
                    <a:pt x="0" y="126"/>
                    <a:pt x="2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07">
              <a:extLst>
                <a:ext uri="{FF2B5EF4-FFF2-40B4-BE49-F238E27FC236}">
                  <a16:creationId xmlns:a16="http://schemas.microsoft.com/office/drawing/2014/main" id="{2FF856AD-689B-4AA7-8965-1291381D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5048250"/>
              <a:ext cx="263525" cy="339725"/>
            </a:xfrm>
            <a:custGeom>
              <a:avLst/>
              <a:gdLst>
                <a:gd name="T0" fmla="*/ 2 w 128"/>
                <a:gd name="T1" fmla="*/ 80 h 165"/>
                <a:gd name="T2" fmla="*/ 67 w 128"/>
                <a:gd name="T3" fmla="*/ 1 h 165"/>
                <a:gd name="T4" fmla="*/ 126 w 128"/>
                <a:gd name="T5" fmla="*/ 84 h 165"/>
                <a:gd name="T6" fmla="*/ 61 w 128"/>
                <a:gd name="T7" fmla="*/ 164 h 165"/>
                <a:gd name="T8" fmla="*/ 2 w 128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0"/>
                  </a:moveTo>
                  <a:cubicBezTo>
                    <a:pt x="3" y="35"/>
                    <a:pt x="32" y="0"/>
                    <a:pt x="67" y="1"/>
                  </a:cubicBezTo>
                  <a:cubicBezTo>
                    <a:pt x="101" y="2"/>
                    <a:pt x="128" y="39"/>
                    <a:pt x="126" y="84"/>
                  </a:cubicBezTo>
                  <a:cubicBezTo>
                    <a:pt x="125" y="129"/>
                    <a:pt x="96" y="165"/>
                    <a:pt x="61" y="164"/>
                  </a:cubicBezTo>
                  <a:cubicBezTo>
                    <a:pt x="27" y="163"/>
                    <a:pt x="0" y="125"/>
                    <a:pt x="2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8306603-8526-45C1-A80E-A4F3C1F77EB8}"/>
              </a:ext>
            </a:extLst>
          </p:cNvPr>
          <p:cNvGrpSpPr/>
          <p:nvPr/>
        </p:nvGrpSpPr>
        <p:grpSpPr>
          <a:xfrm>
            <a:off x="7728610" y="1660413"/>
            <a:ext cx="2872127" cy="3414905"/>
            <a:chOff x="7728610" y="1660413"/>
            <a:chExt cx="2872127" cy="341490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E90E243D-38E1-4A81-8DA3-B60AE01CF665}"/>
                </a:ext>
              </a:extLst>
            </p:cNvPr>
            <p:cNvGrpSpPr/>
            <p:nvPr/>
          </p:nvGrpSpPr>
          <p:grpSpPr>
            <a:xfrm>
              <a:off x="7731488" y="1660413"/>
              <a:ext cx="2730199" cy="1753004"/>
              <a:chOff x="7731488" y="1660413"/>
              <a:chExt cx="2730199" cy="1753004"/>
            </a:xfrm>
          </p:grpSpPr>
          <p:sp>
            <p:nvSpPr>
              <p:cNvPr id="184" name="Freeform 837">
                <a:extLst>
                  <a:ext uri="{FF2B5EF4-FFF2-40B4-BE49-F238E27FC236}">
                    <a16:creationId xmlns:a16="http://schemas.microsoft.com/office/drawing/2014/main" id="{87D77D94-237F-45DA-9379-30AFA48B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3416" y="1800423"/>
                <a:ext cx="2588271" cy="1473942"/>
              </a:xfrm>
              <a:custGeom>
                <a:avLst/>
                <a:gdLst>
                  <a:gd name="T0" fmla="*/ 0 w 2699"/>
                  <a:gd name="T1" fmla="*/ 1537 h 1537"/>
                  <a:gd name="T2" fmla="*/ 675 w 2699"/>
                  <a:gd name="T3" fmla="*/ 784 h 1537"/>
                  <a:gd name="T4" fmla="*/ 1349 w 2699"/>
                  <a:gd name="T5" fmla="*/ 1163 h 1537"/>
                  <a:gd name="T6" fmla="*/ 2024 w 2699"/>
                  <a:gd name="T7" fmla="*/ 0 h 1537"/>
                  <a:gd name="T8" fmla="*/ 2699 w 2699"/>
                  <a:gd name="T9" fmla="*/ 555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9" h="1537">
                    <a:moveTo>
                      <a:pt x="0" y="1537"/>
                    </a:moveTo>
                    <a:lnTo>
                      <a:pt x="675" y="784"/>
                    </a:lnTo>
                    <a:lnTo>
                      <a:pt x="1349" y="1163"/>
                    </a:lnTo>
                    <a:lnTo>
                      <a:pt x="2024" y="0"/>
                    </a:lnTo>
                    <a:lnTo>
                      <a:pt x="2699" y="555"/>
                    </a:lnTo>
                  </a:path>
                </a:pathLst>
              </a:custGeom>
              <a:noFill/>
              <a:ln w="57150" cap="rnd">
                <a:solidFill>
                  <a:srgbClr val="3F3D5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Oval 838">
                <a:extLst>
                  <a:ext uri="{FF2B5EF4-FFF2-40B4-BE49-F238E27FC236}">
                    <a16:creationId xmlns:a16="http://schemas.microsoft.com/office/drawing/2014/main" id="{08A6E509-6FAD-4131-9C31-C95230FDF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1488" y="3134356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Oval 839">
                <a:extLst>
                  <a:ext uri="{FF2B5EF4-FFF2-40B4-BE49-F238E27FC236}">
                    <a16:creationId xmlns:a16="http://schemas.microsoft.com/office/drawing/2014/main" id="{D63BC35E-1B45-4F2E-8D83-03E65A8F5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8795" y="2412248"/>
                <a:ext cx="278102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Oval 840">
                <a:extLst>
                  <a:ext uri="{FF2B5EF4-FFF2-40B4-BE49-F238E27FC236}">
                    <a16:creationId xmlns:a16="http://schemas.microsoft.com/office/drawing/2014/main" id="{D6382394-29CB-40D5-BD8A-FE4CD3D8F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5144" y="2775700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Oval 841">
                <a:extLst>
                  <a:ext uri="{FF2B5EF4-FFF2-40B4-BE49-F238E27FC236}">
                    <a16:creationId xmlns:a16="http://schemas.microsoft.com/office/drawing/2014/main" id="{48CDC1F2-390B-4CBA-BF6A-6A2B5F87C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2452" y="1660413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7720A794-DD03-473F-9DAC-9DC577D84973}"/>
                </a:ext>
              </a:extLst>
            </p:cNvPr>
            <p:cNvGrpSpPr/>
            <p:nvPr/>
          </p:nvGrpSpPr>
          <p:grpSpPr>
            <a:xfrm>
              <a:off x="7728610" y="2412248"/>
              <a:ext cx="2872127" cy="2663070"/>
              <a:chOff x="2384425" y="1746250"/>
              <a:chExt cx="4754563" cy="4408488"/>
            </a:xfrm>
          </p:grpSpPr>
          <p:sp>
            <p:nvSpPr>
              <p:cNvPr id="179" name="Freeform 832">
                <a:extLst>
                  <a:ext uri="{FF2B5EF4-FFF2-40B4-BE49-F238E27FC236}">
                    <a16:creationId xmlns:a16="http://schemas.microsoft.com/office/drawing/2014/main" id="{1A63A5A5-0B8D-4C6A-902E-343CF7FA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4186238"/>
                <a:ext cx="469900" cy="1935162"/>
              </a:xfrm>
              <a:custGeom>
                <a:avLst/>
                <a:gdLst>
                  <a:gd name="T0" fmla="*/ 228 w 228"/>
                  <a:gd name="T1" fmla="*/ 35 h 939"/>
                  <a:gd name="T2" fmla="*/ 228 w 228"/>
                  <a:gd name="T3" fmla="*/ 939 h 939"/>
                  <a:gd name="T4" fmla="*/ 30 w 228"/>
                  <a:gd name="T5" fmla="*/ 927 h 939"/>
                  <a:gd name="T6" fmla="*/ 0 w 228"/>
                  <a:gd name="T7" fmla="*/ 925 h 939"/>
                  <a:gd name="T8" fmla="*/ 0 w 228"/>
                  <a:gd name="T9" fmla="*/ 35 h 939"/>
                  <a:gd name="T10" fmla="*/ 35 w 228"/>
                  <a:gd name="T11" fmla="*/ 0 h 939"/>
                  <a:gd name="T12" fmla="*/ 193 w 228"/>
                  <a:gd name="T13" fmla="*/ 0 h 939"/>
                  <a:gd name="T14" fmla="*/ 228 w 228"/>
                  <a:gd name="T15" fmla="*/ 35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8" h="939">
                    <a:moveTo>
                      <a:pt x="228" y="35"/>
                    </a:moveTo>
                    <a:cubicBezTo>
                      <a:pt x="228" y="939"/>
                      <a:pt x="228" y="939"/>
                      <a:pt x="228" y="939"/>
                    </a:cubicBezTo>
                    <a:cubicBezTo>
                      <a:pt x="162" y="936"/>
                      <a:pt x="96" y="932"/>
                      <a:pt x="30" y="927"/>
                    </a:cubicBezTo>
                    <a:cubicBezTo>
                      <a:pt x="0" y="925"/>
                      <a:pt x="0" y="925"/>
                      <a:pt x="0" y="92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833">
                <a:extLst>
                  <a:ext uri="{FF2B5EF4-FFF2-40B4-BE49-F238E27FC236}">
                    <a16:creationId xmlns:a16="http://schemas.microsoft.com/office/drawing/2014/main" id="{801E2840-EFD6-42A2-AE8C-E525E24BD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988" y="2941638"/>
                <a:ext cx="469900" cy="3209925"/>
              </a:xfrm>
              <a:custGeom>
                <a:avLst/>
                <a:gdLst>
                  <a:gd name="T0" fmla="*/ 0 w 228"/>
                  <a:gd name="T1" fmla="*/ 1554 h 1558"/>
                  <a:gd name="T2" fmla="*/ 0 w 228"/>
                  <a:gd name="T3" fmla="*/ 35 h 1558"/>
                  <a:gd name="T4" fmla="*/ 35 w 228"/>
                  <a:gd name="T5" fmla="*/ 0 h 1558"/>
                  <a:gd name="T6" fmla="*/ 193 w 228"/>
                  <a:gd name="T7" fmla="*/ 0 h 1558"/>
                  <a:gd name="T8" fmla="*/ 228 w 228"/>
                  <a:gd name="T9" fmla="*/ 35 h 1558"/>
                  <a:gd name="T10" fmla="*/ 228 w 228"/>
                  <a:gd name="T11" fmla="*/ 1558 h 1558"/>
                  <a:gd name="T12" fmla="*/ 0 w 228"/>
                  <a:gd name="T13" fmla="*/ 1554 h 1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558">
                    <a:moveTo>
                      <a:pt x="0" y="155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ubicBezTo>
                      <a:pt x="228" y="1558"/>
                      <a:pt x="228" y="1558"/>
                      <a:pt x="228" y="1558"/>
                    </a:cubicBezTo>
                    <a:lnTo>
                      <a:pt x="0" y="1554"/>
                    </a:ln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834">
                <a:extLst>
                  <a:ext uri="{FF2B5EF4-FFF2-40B4-BE49-F238E27FC236}">
                    <a16:creationId xmlns:a16="http://schemas.microsoft.com/office/drawing/2014/main" id="{FAD31AEF-B3B7-4437-9873-16823102B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550" y="3592513"/>
                <a:ext cx="469900" cy="2562225"/>
              </a:xfrm>
              <a:custGeom>
                <a:avLst/>
                <a:gdLst>
                  <a:gd name="T0" fmla="*/ 0 w 228"/>
                  <a:gd name="T1" fmla="*/ 1243 h 1243"/>
                  <a:gd name="T2" fmla="*/ 0 w 228"/>
                  <a:gd name="T3" fmla="*/ 35 h 1243"/>
                  <a:gd name="T4" fmla="*/ 35 w 228"/>
                  <a:gd name="T5" fmla="*/ 0 h 1243"/>
                  <a:gd name="T6" fmla="*/ 193 w 228"/>
                  <a:gd name="T7" fmla="*/ 0 h 1243"/>
                  <a:gd name="T8" fmla="*/ 228 w 228"/>
                  <a:gd name="T9" fmla="*/ 35 h 1243"/>
                  <a:gd name="T10" fmla="*/ 228 w 228"/>
                  <a:gd name="T11" fmla="*/ 1240 h 1243"/>
                  <a:gd name="T12" fmla="*/ 0 w 228"/>
                  <a:gd name="T13" fmla="*/ 1243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243">
                    <a:moveTo>
                      <a:pt x="0" y="124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ubicBezTo>
                      <a:pt x="228" y="1240"/>
                      <a:pt x="228" y="1240"/>
                      <a:pt x="228" y="1240"/>
                    </a:cubicBezTo>
                    <a:lnTo>
                      <a:pt x="0" y="1243"/>
                    </a:ln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835">
                <a:extLst>
                  <a:ext uri="{FF2B5EF4-FFF2-40B4-BE49-F238E27FC236}">
                    <a16:creationId xmlns:a16="http://schemas.microsoft.com/office/drawing/2014/main" id="{4EC0909B-EBEB-4B9A-8620-A1C431B0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9113" y="1746250"/>
                <a:ext cx="468312" cy="4391025"/>
              </a:xfrm>
              <a:custGeom>
                <a:avLst/>
                <a:gdLst>
                  <a:gd name="T0" fmla="*/ 228 w 228"/>
                  <a:gd name="T1" fmla="*/ 35 h 2131"/>
                  <a:gd name="T2" fmla="*/ 228 w 228"/>
                  <a:gd name="T3" fmla="*/ 2124 h 2131"/>
                  <a:gd name="T4" fmla="*/ 0 w 228"/>
                  <a:gd name="T5" fmla="*/ 2131 h 2131"/>
                  <a:gd name="T6" fmla="*/ 0 w 228"/>
                  <a:gd name="T7" fmla="*/ 35 h 2131"/>
                  <a:gd name="T8" fmla="*/ 35 w 228"/>
                  <a:gd name="T9" fmla="*/ 0 h 2131"/>
                  <a:gd name="T10" fmla="*/ 193 w 228"/>
                  <a:gd name="T11" fmla="*/ 0 h 2131"/>
                  <a:gd name="T12" fmla="*/ 228 w 228"/>
                  <a:gd name="T13" fmla="*/ 35 h 2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2131">
                    <a:moveTo>
                      <a:pt x="228" y="35"/>
                    </a:moveTo>
                    <a:cubicBezTo>
                      <a:pt x="228" y="2124"/>
                      <a:pt x="228" y="2124"/>
                      <a:pt x="228" y="2124"/>
                    </a:cubicBezTo>
                    <a:cubicBezTo>
                      <a:pt x="152" y="2127"/>
                      <a:pt x="76" y="2129"/>
                      <a:pt x="0" y="213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836">
                <a:extLst>
                  <a:ext uri="{FF2B5EF4-FFF2-40B4-BE49-F238E27FC236}">
                    <a16:creationId xmlns:a16="http://schemas.microsoft.com/office/drawing/2014/main" id="{9FF93D70-09EE-44CA-8948-46574DCC4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613025"/>
                <a:ext cx="469900" cy="3494087"/>
              </a:xfrm>
              <a:custGeom>
                <a:avLst/>
                <a:gdLst>
                  <a:gd name="T0" fmla="*/ 228 w 228"/>
                  <a:gd name="T1" fmla="*/ 35 h 1696"/>
                  <a:gd name="T2" fmla="*/ 228 w 228"/>
                  <a:gd name="T3" fmla="*/ 1687 h 1696"/>
                  <a:gd name="T4" fmla="*/ 0 w 228"/>
                  <a:gd name="T5" fmla="*/ 1696 h 1696"/>
                  <a:gd name="T6" fmla="*/ 0 w 228"/>
                  <a:gd name="T7" fmla="*/ 35 h 1696"/>
                  <a:gd name="T8" fmla="*/ 35 w 228"/>
                  <a:gd name="T9" fmla="*/ 0 h 1696"/>
                  <a:gd name="T10" fmla="*/ 193 w 228"/>
                  <a:gd name="T11" fmla="*/ 0 h 1696"/>
                  <a:gd name="T12" fmla="*/ 228 w 228"/>
                  <a:gd name="T13" fmla="*/ 35 h 1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696">
                    <a:moveTo>
                      <a:pt x="228" y="35"/>
                    </a:moveTo>
                    <a:cubicBezTo>
                      <a:pt x="228" y="1687"/>
                      <a:pt x="228" y="1687"/>
                      <a:pt x="228" y="1687"/>
                    </a:cubicBezTo>
                    <a:cubicBezTo>
                      <a:pt x="152" y="1691"/>
                      <a:pt x="76" y="1693"/>
                      <a:pt x="0" y="169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41" name="Freeform 809">
            <a:extLst>
              <a:ext uri="{FF2B5EF4-FFF2-40B4-BE49-F238E27FC236}">
                <a16:creationId xmlns:a16="http://schemas.microsoft.com/office/drawing/2014/main" id="{0087201E-4793-4519-8854-0D447DA8B61F}"/>
              </a:ext>
            </a:extLst>
          </p:cNvPr>
          <p:cNvSpPr>
            <a:spLocks/>
          </p:cNvSpPr>
          <p:nvPr/>
        </p:nvSpPr>
        <p:spPr bwMode="auto">
          <a:xfrm>
            <a:off x="8154395" y="3911124"/>
            <a:ext cx="87266" cy="217687"/>
          </a:xfrm>
          <a:custGeom>
            <a:avLst/>
            <a:gdLst>
              <a:gd name="T0" fmla="*/ 70 w 70"/>
              <a:gd name="T1" fmla="*/ 0 h 175"/>
              <a:gd name="T2" fmla="*/ 0 w 70"/>
              <a:gd name="T3" fmla="*/ 175 h 175"/>
              <a:gd name="T4" fmla="*/ 70 w 70"/>
              <a:gd name="T5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0" h="175">
                <a:moveTo>
                  <a:pt x="70" y="0"/>
                </a:moveTo>
                <a:cubicBezTo>
                  <a:pt x="66" y="63"/>
                  <a:pt x="42" y="125"/>
                  <a:pt x="0" y="175"/>
                </a:cubicBezTo>
                <a:cubicBezTo>
                  <a:pt x="42" y="126"/>
                  <a:pt x="66" y="64"/>
                  <a:pt x="70" y="0"/>
                </a:cubicBezTo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C7101EEB-3EB9-47F3-AC53-7686CBF7C6F7}"/>
              </a:ext>
            </a:extLst>
          </p:cNvPr>
          <p:cNvGrpSpPr/>
          <p:nvPr/>
        </p:nvGrpSpPr>
        <p:grpSpPr>
          <a:xfrm>
            <a:off x="6967185" y="4112509"/>
            <a:ext cx="567713" cy="1035692"/>
            <a:chOff x="1123950" y="4560888"/>
            <a:chExt cx="939800" cy="1714500"/>
          </a:xfrm>
        </p:grpSpPr>
        <p:sp>
          <p:nvSpPr>
            <p:cNvPr id="165" name="Oval 819">
              <a:extLst>
                <a:ext uri="{FF2B5EF4-FFF2-40B4-BE49-F238E27FC236}">
                  <a16:creationId xmlns:a16="http://schemas.microsoft.com/office/drawing/2014/main" id="{A4176FCF-22A5-49CE-9583-D1B62B0D2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6094413"/>
              <a:ext cx="939800" cy="180975"/>
            </a:xfrm>
            <a:prstGeom prst="ellipse">
              <a:avLst/>
            </a:pr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66" name="Oval 820">
              <a:extLst>
                <a:ext uri="{FF2B5EF4-FFF2-40B4-BE49-F238E27FC236}">
                  <a16:creationId xmlns:a16="http://schemas.microsoft.com/office/drawing/2014/main" id="{34FBBE50-E5A6-4C51-99F4-B33ECEEF1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6073775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Oval 821">
              <a:extLst>
                <a:ext uri="{FF2B5EF4-FFF2-40B4-BE49-F238E27FC236}">
                  <a16:creationId xmlns:a16="http://schemas.microsoft.com/office/drawing/2014/main" id="{39196EC6-76CD-4BF4-B046-F0FE35938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988050"/>
              <a:ext cx="111125" cy="141287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Oval 822">
              <a:extLst>
                <a:ext uri="{FF2B5EF4-FFF2-40B4-BE49-F238E27FC236}">
                  <a16:creationId xmlns:a16="http://schemas.microsoft.com/office/drawing/2014/main" id="{B99B6E58-15FF-424C-B53E-1EA8649C4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899150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Oval 823">
              <a:extLst>
                <a:ext uri="{FF2B5EF4-FFF2-40B4-BE49-F238E27FC236}">
                  <a16:creationId xmlns:a16="http://schemas.microsoft.com/office/drawing/2014/main" id="{253E3FE3-447F-44EA-AD40-FF39597ED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811838"/>
              <a:ext cx="111125" cy="142875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Oval 824">
              <a:extLst>
                <a:ext uri="{FF2B5EF4-FFF2-40B4-BE49-F238E27FC236}">
                  <a16:creationId xmlns:a16="http://schemas.microsoft.com/office/drawing/2014/main" id="{B74783E7-360F-4634-9A2E-5A1D05FA7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722938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Oval 825">
              <a:extLst>
                <a:ext uri="{FF2B5EF4-FFF2-40B4-BE49-F238E27FC236}">
                  <a16:creationId xmlns:a16="http://schemas.microsoft.com/office/drawing/2014/main" id="{9C51C5D3-9C2B-4374-A450-7F84F3403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637213"/>
              <a:ext cx="111125" cy="141287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Oval 826">
              <a:extLst>
                <a:ext uri="{FF2B5EF4-FFF2-40B4-BE49-F238E27FC236}">
                  <a16:creationId xmlns:a16="http://schemas.microsoft.com/office/drawing/2014/main" id="{CB45771B-659A-4451-B82F-C6D854EF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548313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827">
              <a:extLst>
                <a:ext uri="{FF2B5EF4-FFF2-40B4-BE49-F238E27FC236}">
                  <a16:creationId xmlns:a16="http://schemas.microsoft.com/office/drawing/2014/main" id="{3715B559-5AC1-42C7-864F-9CF01B0B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8" y="4560888"/>
              <a:ext cx="581025" cy="1243012"/>
            </a:xfrm>
            <a:custGeom>
              <a:avLst/>
              <a:gdLst>
                <a:gd name="T0" fmla="*/ 245 w 282"/>
                <a:gd name="T1" fmla="*/ 223 h 603"/>
                <a:gd name="T2" fmla="*/ 255 w 282"/>
                <a:gd name="T3" fmla="*/ 209 h 603"/>
                <a:gd name="T4" fmla="*/ 186 w 282"/>
                <a:gd name="T5" fmla="*/ 197 h 603"/>
                <a:gd name="T6" fmla="*/ 261 w 282"/>
                <a:gd name="T7" fmla="*/ 198 h 603"/>
                <a:gd name="T8" fmla="*/ 263 w 282"/>
                <a:gd name="T9" fmla="*/ 97 h 603"/>
                <a:gd name="T10" fmla="*/ 162 w 282"/>
                <a:gd name="T11" fmla="*/ 150 h 603"/>
                <a:gd name="T12" fmla="*/ 256 w 282"/>
                <a:gd name="T13" fmla="*/ 81 h 603"/>
                <a:gd name="T14" fmla="*/ 82 w 282"/>
                <a:gd name="T15" fmla="*/ 35 h 603"/>
                <a:gd name="T16" fmla="*/ 35 w 282"/>
                <a:gd name="T17" fmla="*/ 209 h 603"/>
                <a:gd name="T18" fmla="*/ 45 w 282"/>
                <a:gd name="T19" fmla="*/ 223 h 603"/>
                <a:gd name="T20" fmla="*/ 31 w 282"/>
                <a:gd name="T21" fmla="*/ 247 h 603"/>
                <a:gd name="T22" fmla="*/ 122 w 282"/>
                <a:gd name="T23" fmla="*/ 294 h 603"/>
                <a:gd name="T24" fmla="*/ 25 w 282"/>
                <a:gd name="T25" fmla="*/ 261 h 603"/>
                <a:gd name="T26" fmla="*/ 45 w 282"/>
                <a:gd name="T27" fmla="*/ 381 h 603"/>
                <a:gd name="T28" fmla="*/ 67 w 282"/>
                <a:gd name="T29" fmla="*/ 559 h 603"/>
                <a:gd name="T30" fmla="*/ 245 w 282"/>
                <a:gd name="T31" fmla="*/ 538 h 603"/>
                <a:gd name="T32" fmla="*/ 245 w 282"/>
                <a:gd name="T33" fmla="*/ 381 h 603"/>
                <a:gd name="T34" fmla="*/ 245 w 282"/>
                <a:gd name="T35" fmla="*/ 223 h 603"/>
                <a:gd name="T36" fmla="*/ 245 w 282"/>
                <a:gd name="T37" fmla="*/ 22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2" h="603">
                  <a:moveTo>
                    <a:pt x="245" y="223"/>
                  </a:moveTo>
                  <a:cubicBezTo>
                    <a:pt x="249" y="219"/>
                    <a:pt x="252" y="214"/>
                    <a:pt x="255" y="209"/>
                  </a:cubicBezTo>
                  <a:cubicBezTo>
                    <a:pt x="186" y="197"/>
                    <a:pt x="186" y="197"/>
                    <a:pt x="186" y="197"/>
                  </a:cubicBezTo>
                  <a:cubicBezTo>
                    <a:pt x="261" y="198"/>
                    <a:pt x="261" y="198"/>
                    <a:pt x="261" y="198"/>
                  </a:cubicBezTo>
                  <a:cubicBezTo>
                    <a:pt x="276" y="166"/>
                    <a:pt x="277" y="130"/>
                    <a:pt x="263" y="97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256" y="81"/>
                    <a:pt x="256" y="81"/>
                    <a:pt x="256" y="81"/>
                  </a:cubicBezTo>
                  <a:cubicBezTo>
                    <a:pt x="220" y="20"/>
                    <a:pt x="143" y="0"/>
                    <a:pt x="82" y="35"/>
                  </a:cubicBezTo>
                  <a:cubicBezTo>
                    <a:pt x="21" y="70"/>
                    <a:pt x="0" y="148"/>
                    <a:pt x="35" y="209"/>
                  </a:cubicBezTo>
                  <a:cubicBezTo>
                    <a:pt x="38" y="214"/>
                    <a:pt x="42" y="219"/>
                    <a:pt x="45" y="223"/>
                  </a:cubicBezTo>
                  <a:cubicBezTo>
                    <a:pt x="40" y="231"/>
                    <a:pt x="35" y="238"/>
                    <a:pt x="31" y="247"/>
                  </a:cubicBezTo>
                  <a:cubicBezTo>
                    <a:pt x="122" y="294"/>
                    <a:pt x="122" y="294"/>
                    <a:pt x="122" y="294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11" y="302"/>
                    <a:pt x="19" y="347"/>
                    <a:pt x="45" y="381"/>
                  </a:cubicBezTo>
                  <a:cubicBezTo>
                    <a:pt x="2" y="436"/>
                    <a:pt x="12" y="516"/>
                    <a:pt x="67" y="559"/>
                  </a:cubicBezTo>
                  <a:cubicBezTo>
                    <a:pt x="122" y="603"/>
                    <a:pt x="202" y="593"/>
                    <a:pt x="245" y="538"/>
                  </a:cubicBezTo>
                  <a:cubicBezTo>
                    <a:pt x="282" y="492"/>
                    <a:pt x="282" y="427"/>
                    <a:pt x="245" y="381"/>
                  </a:cubicBezTo>
                  <a:cubicBezTo>
                    <a:pt x="282" y="335"/>
                    <a:pt x="282" y="270"/>
                    <a:pt x="245" y="223"/>
                  </a:cubicBezTo>
                  <a:cubicBezTo>
                    <a:pt x="245" y="223"/>
                    <a:pt x="245" y="223"/>
                    <a:pt x="245" y="223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828">
              <a:extLst>
                <a:ext uri="{FF2B5EF4-FFF2-40B4-BE49-F238E27FC236}">
                  <a16:creationId xmlns:a16="http://schemas.microsoft.com/office/drawing/2014/main" id="{C968A2CB-1F8F-43D6-910E-E293D4B27F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2388" y="5183188"/>
              <a:ext cx="525462" cy="581025"/>
            </a:xfrm>
            <a:custGeom>
              <a:avLst/>
              <a:gdLst>
                <a:gd name="T0" fmla="*/ 255 w 255"/>
                <a:gd name="T1" fmla="*/ 157 h 282"/>
                <a:gd name="T2" fmla="*/ 227 w 255"/>
                <a:gd name="T3" fmla="*/ 236 h 282"/>
                <a:gd name="T4" fmla="*/ 152 w 255"/>
                <a:gd name="T5" fmla="*/ 282 h 282"/>
                <a:gd name="T6" fmla="*/ 152 w 255"/>
                <a:gd name="T7" fmla="*/ 282 h 282"/>
                <a:gd name="T8" fmla="*/ 227 w 255"/>
                <a:gd name="T9" fmla="*/ 236 h 282"/>
                <a:gd name="T10" fmla="*/ 255 w 255"/>
                <a:gd name="T11" fmla="*/ 157 h 282"/>
                <a:gd name="T12" fmla="*/ 0 w 255"/>
                <a:gd name="T13" fmla="*/ 157 h 282"/>
                <a:gd name="T14" fmla="*/ 49 w 255"/>
                <a:gd name="T15" fmla="*/ 257 h 282"/>
                <a:gd name="T16" fmla="*/ 104 w 255"/>
                <a:gd name="T17" fmla="*/ 282 h 282"/>
                <a:gd name="T18" fmla="*/ 104 w 255"/>
                <a:gd name="T19" fmla="*/ 282 h 282"/>
                <a:gd name="T20" fmla="*/ 49 w 255"/>
                <a:gd name="T21" fmla="*/ 257 h 282"/>
                <a:gd name="T22" fmla="*/ 0 w 255"/>
                <a:gd name="T23" fmla="*/ 157 h 282"/>
                <a:gd name="T24" fmla="*/ 228 w 255"/>
                <a:gd name="T25" fmla="*/ 78 h 282"/>
                <a:gd name="T26" fmla="*/ 227 w 255"/>
                <a:gd name="T27" fmla="*/ 79 h 282"/>
                <a:gd name="T28" fmla="*/ 228 w 255"/>
                <a:gd name="T29" fmla="*/ 79 h 282"/>
                <a:gd name="T30" fmla="*/ 228 w 255"/>
                <a:gd name="T31" fmla="*/ 78 h 282"/>
                <a:gd name="T32" fmla="*/ 0 w 255"/>
                <a:gd name="T33" fmla="*/ 0 h 282"/>
                <a:gd name="T34" fmla="*/ 27 w 255"/>
                <a:gd name="T35" fmla="*/ 79 h 282"/>
                <a:gd name="T36" fmla="*/ 27 w 255"/>
                <a:gd name="T37" fmla="*/ 79 h 282"/>
                <a:gd name="T38" fmla="*/ 0 w 255"/>
                <a:gd name="T3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282">
                  <a:moveTo>
                    <a:pt x="255" y="157"/>
                  </a:moveTo>
                  <a:cubicBezTo>
                    <a:pt x="255" y="185"/>
                    <a:pt x="246" y="213"/>
                    <a:pt x="227" y="236"/>
                  </a:cubicBezTo>
                  <a:cubicBezTo>
                    <a:pt x="208" y="261"/>
                    <a:pt x="181" y="276"/>
                    <a:pt x="152" y="282"/>
                  </a:cubicBezTo>
                  <a:cubicBezTo>
                    <a:pt x="152" y="282"/>
                    <a:pt x="152" y="282"/>
                    <a:pt x="152" y="282"/>
                  </a:cubicBezTo>
                  <a:cubicBezTo>
                    <a:pt x="181" y="277"/>
                    <a:pt x="208" y="261"/>
                    <a:pt x="227" y="236"/>
                  </a:cubicBezTo>
                  <a:cubicBezTo>
                    <a:pt x="246" y="213"/>
                    <a:pt x="255" y="185"/>
                    <a:pt x="255" y="157"/>
                  </a:cubicBezTo>
                  <a:moveTo>
                    <a:pt x="0" y="157"/>
                  </a:moveTo>
                  <a:cubicBezTo>
                    <a:pt x="0" y="195"/>
                    <a:pt x="17" y="232"/>
                    <a:pt x="49" y="257"/>
                  </a:cubicBezTo>
                  <a:cubicBezTo>
                    <a:pt x="66" y="271"/>
                    <a:pt x="84" y="279"/>
                    <a:pt x="104" y="282"/>
                  </a:cubicBezTo>
                  <a:cubicBezTo>
                    <a:pt x="104" y="282"/>
                    <a:pt x="104" y="282"/>
                    <a:pt x="104" y="282"/>
                  </a:cubicBezTo>
                  <a:cubicBezTo>
                    <a:pt x="85" y="279"/>
                    <a:pt x="66" y="270"/>
                    <a:pt x="49" y="257"/>
                  </a:cubicBezTo>
                  <a:cubicBezTo>
                    <a:pt x="17" y="232"/>
                    <a:pt x="0" y="195"/>
                    <a:pt x="0" y="157"/>
                  </a:cubicBezTo>
                  <a:moveTo>
                    <a:pt x="228" y="78"/>
                  </a:moveTo>
                  <a:cubicBezTo>
                    <a:pt x="228" y="78"/>
                    <a:pt x="228" y="78"/>
                    <a:pt x="227" y="79"/>
                  </a:cubicBezTo>
                  <a:cubicBezTo>
                    <a:pt x="227" y="79"/>
                    <a:pt x="228" y="79"/>
                    <a:pt x="228" y="79"/>
                  </a:cubicBezTo>
                  <a:cubicBezTo>
                    <a:pt x="228" y="79"/>
                    <a:pt x="228" y="78"/>
                    <a:pt x="228" y="78"/>
                  </a:cubicBezTo>
                  <a:moveTo>
                    <a:pt x="0" y="0"/>
                  </a:moveTo>
                  <a:cubicBezTo>
                    <a:pt x="0" y="29"/>
                    <a:pt x="10" y="56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10" y="56"/>
                    <a:pt x="0" y="28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829">
              <a:extLst>
                <a:ext uri="{FF2B5EF4-FFF2-40B4-BE49-F238E27FC236}">
                  <a16:creationId xmlns:a16="http://schemas.microsoft.com/office/drawing/2014/main" id="{4CA4B8F0-72EC-4873-830E-0A5F8195A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6700" y="5764213"/>
              <a:ext cx="98425" cy="4762"/>
            </a:xfrm>
            <a:custGeom>
              <a:avLst/>
              <a:gdLst>
                <a:gd name="T0" fmla="*/ 0 w 48"/>
                <a:gd name="T1" fmla="*/ 0 h 2"/>
                <a:gd name="T2" fmla="*/ 0 w 48"/>
                <a:gd name="T3" fmla="*/ 0 h 2"/>
                <a:gd name="T4" fmla="*/ 10 w 48"/>
                <a:gd name="T5" fmla="*/ 2 h 2"/>
                <a:gd name="T6" fmla="*/ 9 w 48"/>
                <a:gd name="T7" fmla="*/ 2 h 2"/>
                <a:gd name="T8" fmla="*/ 0 w 48"/>
                <a:gd name="T9" fmla="*/ 0 h 2"/>
                <a:gd name="T10" fmla="*/ 48 w 48"/>
                <a:gd name="T11" fmla="*/ 0 h 2"/>
                <a:gd name="T12" fmla="*/ 39 w 48"/>
                <a:gd name="T13" fmla="*/ 2 h 2"/>
                <a:gd name="T14" fmla="*/ 39 w 48"/>
                <a:gd name="T15" fmla="*/ 2 h 2"/>
                <a:gd name="T16" fmla="*/ 48 w 48"/>
                <a:gd name="T17" fmla="*/ 0 h 2"/>
                <a:gd name="T18" fmla="*/ 48 w 48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moveTo>
                    <a:pt x="48" y="0"/>
                  </a:moveTo>
                  <a:cubicBezTo>
                    <a:pt x="45" y="1"/>
                    <a:pt x="42" y="1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2" y="1"/>
                    <a:pt x="45" y="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830">
              <a:extLst>
                <a:ext uri="{FF2B5EF4-FFF2-40B4-BE49-F238E27FC236}">
                  <a16:creationId xmlns:a16="http://schemas.microsoft.com/office/drawing/2014/main" id="{B8C5B083-13A8-4FE0-9F8E-AA9966B59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5768975"/>
              <a:ext cx="61912" cy="1587"/>
            </a:xfrm>
            <a:custGeom>
              <a:avLst/>
              <a:gdLst>
                <a:gd name="T0" fmla="*/ 30 w 30"/>
                <a:gd name="T1" fmla="*/ 0 h 1"/>
                <a:gd name="T2" fmla="*/ 14 w 30"/>
                <a:gd name="T3" fmla="*/ 0 h 1"/>
                <a:gd name="T4" fmla="*/ 0 w 30"/>
                <a:gd name="T5" fmla="*/ 0 h 1"/>
                <a:gd name="T6" fmla="*/ 1 w 30"/>
                <a:gd name="T7" fmla="*/ 0 h 1"/>
                <a:gd name="T8" fmla="*/ 14 w 30"/>
                <a:gd name="T9" fmla="*/ 1 h 1"/>
                <a:gd name="T10" fmla="*/ 30 w 30"/>
                <a:gd name="T11" fmla="*/ 0 h 1"/>
                <a:gd name="T12" fmla="*/ 30 w 30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">
                  <a:moveTo>
                    <a:pt x="30" y="0"/>
                  </a:moveTo>
                  <a:cubicBezTo>
                    <a:pt x="25" y="0"/>
                    <a:pt x="20" y="0"/>
                    <a:pt x="14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0"/>
                    <a:pt x="10" y="1"/>
                    <a:pt x="14" y="1"/>
                  </a:cubicBezTo>
                  <a:cubicBezTo>
                    <a:pt x="20" y="1"/>
                    <a:pt x="25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831">
              <a:extLst>
                <a:ext uri="{FF2B5EF4-FFF2-40B4-BE49-F238E27FC236}">
                  <a16:creationId xmlns:a16="http://schemas.microsoft.com/office/drawing/2014/main" id="{7737B3BA-4920-4F3F-9DA5-C3F1D938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388" y="5180013"/>
              <a:ext cx="525462" cy="588962"/>
            </a:xfrm>
            <a:custGeom>
              <a:avLst/>
              <a:gdLst>
                <a:gd name="T0" fmla="*/ 6 w 255"/>
                <a:gd name="T1" fmla="*/ 0 h 286"/>
                <a:gd name="T2" fmla="*/ 0 w 255"/>
                <a:gd name="T3" fmla="*/ 2 h 286"/>
                <a:gd name="T4" fmla="*/ 0 w 255"/>
                <a:gd name="T5" fmla="*/ 2 h 286"/>
                <a:gd name="T6" fmla="*/ 27 w 255"/>
                <a:gd name="T7" fmla="*/ 81 h 286"/>
                <a:gd name="T8" fmla="*/ 27 w 255"/>
                <a:gd name="T9" fmla="*/ 81 h 286"/>
                <a:gd name="T10" fmla="*/ 27 w 255"/>
                <a:gd name="T11" fmla="*/ 81 h 286"/>
                <a:gd name="T12" fmla="*/ 0 w 255"/>
                <a:gd name="T13" fmla="*/ 159 h 286"/>
                <a:gd name="T14" fmla="*/ 49 w 255"/>
                <a:gd name="T15" fmla="*/ 259 h 286"/>
                <a:gd name="T16" fmla="*/ 104 w 255"/>
                <a:gd name="T17" fmla="*/ 284 h 286"/>
                <a:gd name="T18" fmla="*/ 113 w 255"/>
                <a:gd name="T19" fmla="*/ 286 h 286"/>
                <a:gd name="T20" fmla="*/ 127 w 255"/>
                <a:gd name="T21" fmla="*/ 286 h 286"/>
                <a:gd name="T22" fmla="*/ 143 w 255"/>
                <a:gd name="T23" fmla="*/ 286 h 286"/>
                <a:gd name="T24" fmla="*/ 152 w 255"/>
                <a:gd name="T25" fmla="*/ 284 h 286"/>
                <a:gd name="T26" fmla="*/ 227 w 255"/>
                <a:gd name="T27" fmla="*/ 238 h 286"/>
                <a:gd name="T28" fmla="*/ 255 w 255"/>
                <a:gd name="T29" fmla="*/ 159 h 286"/>
                <a:gd name="T30" fmla="*/ 227 w 255"/>
                <a:gd name="T31" fmla="*/ 81 h 286"/>
                <a:gd name="T32" fmla="*/ 228 w 255"/>
                <a:gd name="T33" fmla="*/ 81 h 286"/>
                <a:gd name="T34" fmla="*/ 227 w 255"/>
                <a:gd name="T35" fmla="*/ 81 h 286"/>
                <a:gd name="T36" fmla="*/ 228 w 255"/>
                <a:gd name="T37" fmla="*/ 80 h 286"/>
                <a:gd name="T38" fmla="*/ 6 w 255"/>
                <a:gd name="T3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286">
                  <a:moveTo>
                    <a:pt x="6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0"/>
                    <a:pt x="10" y="58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9" y="104"/>
                    <a:pt x="0" y="132"/>
                    <a:pt x="0" y="159"/>
                  </a:cubicBezTo>
                  <a:cubicBezTo>
                    <a:pt x="0" y="197"/>
                    <a:pt x="17" y="234"/>
                    <a:pt x="49" y="259"/>
                  </a:cubicBezTo>
                  <a:cubicBezTo>
                    <a:pt x="66" y="272"/>
                    <a:pt x="85" y="281"/>
                    <a:pt x="104" y="284"/>
                  </a:cubicBezTo>
                  <a:cubicBezTo>
                    <a:pt x="107" y="285"/>
                    <a:pt x="110" y="285"/>
                    <a:pt x="113" y="286"/>
                  </a:cubicBezTo>
                  <a:cubicBezTo>
                    <a:pt x="118" y="286"/>
                    <a:pt x="123" y="286"/>
                    <a:pt x="127" y="286"/>
                  </a:cubicBezTo>
                  <a:cubicBezTo>
                    <a:pt x="133" y="286"/>
                    <a:pt x="138" y="286"/>
                    <a:pt x="143" y="286"/>
                  </a:cubicBezTo>
                  <a:cubicBezTo>
                    <a:pt x="146" y="285"/>
                    <a:pt x="149" y="285"/>
                    <a:pt x="152" y="284"/>
                  </a:cubicBezTo>
                  <a:cubicBezTo>
                    <a:pt x="181" y="278"/>
                    <a:pt x="208" y="263"/>
                    <a:pt x="227" y="238"/>
                  </a:cubicBezTo>
                  <a:cubicBezTo>
                    <a:pt x="246" y="215"/>
                    <a:pt x="255" y="187"/>
                    <a:pt x="255" y="159"/>
                  </a:cubicBezTo>
                  <a:cubicBezTo>
                    <a:pt x="255" y="132"/>
                    <a:pt x="246" y="104"/>
                    <a:pt x="227" y="81"/>
                  </a:cubicBezTo>
                  <a:cubicBezTo>
                    <a:pt x="227" y="81"/>
                    <a:pt x="228" y="81"/>
                    <a:pt x="228" y="81"/>
                  </a:cubicBezTo>
                  <a:cubicBezTo>
                    <a:pt x="228" y="81"/>
                    <a:pt x="227" y="81"/>
                    <a:pt x="227" y="81"/>
                  </a:cubicBezTo>
                  <a:cubicBezTo>
                    <a:pt x="228" y="80"/>
                    <a:pt x="228" y="80"/>
                    <a:pt x="228" y="80"/>
                  </a:cubicBezTo>
                  <a:cubicBezTo>
                    <a:pt x="238" y="60"/>
                    <a:pt x="42" y="0"/>
                    <a:pt x="6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845">
              <a:extLst>
                <a:ext uri="{FF2B5EF4-FFF2-40B4-BE49-F238E27FC236}">
                  <a16:creationId xmlns:a16="http://schemas.microsoft.com/office/drawing/2014/main" id="{EADA1142-FE04-4D8C-B8E5-8C31C9013A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0863" y="5830888"/>
              <a:ext cx="33337" cy="85725"/>
            </a:xfrm>
            <a:custGeom>
              <a:avLst/>
              <a:gdLst>
                <a:gd name="T0" fmla="*/ 1 w 16"/>
                <a:gd name="T1" fmla="*/ 1 h 42"/>
                <a:gd name="T2" fmla="*/ 16 w 16"/>
                <a:gd name="T3" fmla="*/ 42 h 42"/>
                <a:gd name="T4" fmla="*/ 16 w 16"/>
                <a:gd name="T5" fmla="*/ 42 h 42"/>
                <a:gd name="T6" fmla="*/ 16 w 16"/>
                <a:gd name="T7" fmla="*/ 42 h 42"/>
                <a:gd name="T8" fmla="*/ 1 w 16"/>
                <a:gd name="T9" fmla="*/ 1 h 42"/>
                <a:gd name="T10" fmla="*/ 2 w 16"/>
                <a:gd name="T11" fmla="*/ 0 h 42"/>
                <a:gd name="T12" fmla="*/ 0 w 16"/>
                <a:gd name="T13" fmla="*/ 0 h 42"/>
                <a:gd name="T14" fmla="*/ 0 w 16"/>
                <a:gd name="T15" fmla="*/ 0 h 42"/>
                <a:gd name="T16" fmla="*/ 2 w 16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2">
                  <a:moveTo>
                    <a:pt x="1" y="1"/>
                  </a:moveTo>
                  <a:cubicBezTo>
                    <a:pt x="1" y="8"/>
                    <a:pt x="5" y="3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5" y="35"/>
                    <a:pt x="1" y="8"/>
                    <a:pt x="1" y="1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27E58302-09FF-4572-8E0F-D24EB29922ED}"/>
              </a:ext>
            </a:extLst>
          </p:cNvPr>
          <p:cNvGrpSpPr/>
          <p:nvPr/>
        </p:nvGrpSpPr>
        <p:grpSpPr>
          <a:xfrm>
            <a:off x="7358446" y="4841329"/>
            <a:ext cx="264677" cy="126584"/>
            <a:chOff x="1771650" y="5767388"/>
            <a:chExt cx="438150" cy="209549"/>
          </a:xfrm>
        </p:grpSpPr>
        <p:sp>
          <p:nvSpPr>
            <p:cNvPr id="162" name="Freeform 843">
              <a:extLst>
                <a:ext uri="{FF2B5EF4-FFF2-40B4-BE49-F238E27FC236}">
                  <a16:creationId xmlns:a16="http://schemas.microsoft.com/office/drawing/2014/main" id="{7A2A66BA-B495-4CF1-BA04-73D615D8D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650" y="5927725"/>
              <a:ext cx="306387" cy="49212"/>
            </a:xfrm>
            <a:custGeom>
              <a:avLst/>
              <a:gdLst>
                <a:gd name="T0" fmla="*/ 53 w 149"/>
                <a:gd name="T1" fmla="*/ 0 h 24"/>
                <a:gd name="T2" fmla="*/ 0 w 149"/>
                <a:gd name="T3" fmla="*/ 12 h 24"/>
                <a:gd name="T4" fmla="*/ 75 w 149"/>
                <a:gd name="T5" fmla="*/ 24 h 24"/>
                <a:gd name="T6" fmla="*/ 149 w 149"/>
                <a:gd name="T7" fmla="*/ 12 h 24"/>
                <a:gd name="T8" fmla="*/ 149 w 149"/>
                <a:gd name="T9" fmla="*/ 10 h 24"/>
                <a:gd name="T10" fmla="*/ 53 w 14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24">
                  <a:moveTo>
                    <a:pt x="53" y="0"/>
                  </a:moveTo>
                  <a:cubicBezTo>
                    <a:pt x="22" y="1"/>
                    <a:pt x="0" y="6"/>
                    <a:pt x="0" y="12"/>
                  </a:cubicBezTo>
                  <a:cubicBezTo>
                    <a:pt x="0" y="19"/>
                    <a:pt x="33" y="24"/>
                    <a:pt x="75" y="24"/>
                  </a:cubicBezTo>
                  <a:cubicBezTo>
                    <a:pt x="116" y="24"/>
                    <a:pt x="149" y="19"/>
                    <a:pt x="149" y="12"/>
                  </a:cubicBezTo>
                  <a:cubicBezTo>
                    <a:pt x="149" y="11"/>
                    <a:pt x="149" y="11"/>
                    <a:pt x="149" y="10"/>
                  </a:cubicBezTo>
                  <a:cubicBezTo>
                    <a:pt x="113" y="9"/>
                    <a:pt x="74" y="5"/>
                    <a:pt x="53" y="0"/>
                  </a:cubicBezTo>
                </a:path>
              </a:pathLst>
            </a:cu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844">
              <a:extLst>
                <a:ext uri="{FF2B5EF4-FFF2-40B4-BE49-F238E27FC236}">
                  <a16:creationId xmlns:a16="http://schemas.microsoft.com/office/drawing/2014/main" id="{C4CEF012-18EC-4654-8762-70344FF10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5767388"/>
              <a:ext cx="388937" cy="182562"/>
            </a:xfrm>
            <a:custGeom>
              <a:avLst/>
              <a:gdLst>
                <a:gd name="T0" fmla="*/ 0 w 189"/>
                <a:gd name="T1" fmla="*/ 31 h 89"/>
                <a:gd name="T2" fmla="*/ 56 w 189"/>
                <a:gd name="T3" fmla="*/ 20 h 89"/>
                <a:gd name="T4" fmla="*/ 125 w 189"/>
                <a:gd name="T5" fmla="*/ 15 h 89"/>
                <a:gd name="T6" fmla="*/ 141 w 189"/>
                <a:gd name="T7" fmla="*/ 88 h 89"/>
                <a:gd name="T8" fmla="*/ 16 w 189"/>
                <a:gd name="T9" fmla="*/ 73 h 89"/>
                <a:gd name="T10" fmla="*/ 0 w 189"/>
                <a:gd name="T11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89">
                  <a:moveTo>
                    <a:pt x="0" y="31"/>
                  </a:moveTo>
                  <a:cubicBezTo>
                    <a:pt x="0" y="31"/>
                    <a:pt x="43" y="30"/>
                    <a:pt x="56" y="20"/>
                  </a:cubicBezTo>
                  <a:cubicBezTo>
                    <a:pt x="69" y="11"/>
                    <a:pt x="121" y="0"/>
                    <a:pt x="125" y="15"/>
                  </a:cubicBezTo>
                  <a:cubicBezTo>
                    <a:pt x="128" y="30"/>
                    <a:pt x="189" y="88"/>
                    <a:pt x="141" y="88"/>
                  </a:cubicBezTo>
                  <a:cubicBezTo>
                    <a:pt x="93" y="89"/>
                    <a:pt x="29" y="81"/>
                    <a:pt x="16" y="73"/>
                  </a:cubicBezTo>
                  <a:cubicBezTo>
                    <a:pt x="3" y="65"/>
                    <a:pt x="0" y="31"/>
                    <a:pt x="0" y="31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846">
              <a:extLst>
                <a:ext uri="{FF2B5EF4-FFF2-40B4-BE49-F238E27FC236}">
                  <a16:creationId xmlns:a16="http://schemas.microsoft.com/office/drawing/2014/main" id="{87941954-2A1A-43B6-8154-A1AF2412F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5830888"/>
              <a:ext cx="327025" cy="117475"/>
            </a:xfrm>
            <a:custGeom>
              <a:avLst/>
              <a:gdLst>
                <a:gd name="T0" fmla="*/ 2 w 159"/>
                <a:gd name="T1" fmla="*/ 0 h 57"/>
                <a:gd name="T2" fmla="*/ 2 w 159"/>
                <a:gd name="T3" fmla="*/ 0 h 57"/>
                <a:gd name="T4" fmla="*/ 0 w 159"/>
                <a:gd name="T5" fmla="*/ 0 h 57"/>
                <a:gd name="T6" fmla="*/ 1 w 159"/>
                <a:gd name="T7" fmla="*/ 1 h 57"/>
                <a:gd name="T8" fmla="*/ 16 w 159"/>
                <a:gd name="T9" fmla="*/ 42 h 57"/>
                <a:gd name="T10" fmla="*/ 16 w 159"/>
                <a:gd name="T11" fmla="*/ 42 h 57"/>
                <a:gd name="T12" fmla="*/ 137 w 159"/>
                <a:gd name="T13" fmla="*/ 57 h 57"/>
                <a:gd name="T14" fmla="*/ 141 w 159"/>
                <a:gd name="T15" fmla="*/ 57 h 57"/>
                <a:gd name="T16" fmla="*/ 159 w 159"/>
                <a:gd name="T17" fmla="*/ 45 h 57"/>
                <a:gd name="T18" fmla="*/ 141 w 159"/>
                <a:gd name="T19" fmla="*/ 52 h 57"/>
                <a:gd name="T20" fmla="*/ 138 w 159"/>
                <a:gd name="T21" fmla="*/ 52 h 57"/>
                <a:gd name="T22" fmla="*/ 17 w 159"/>
                <a:gd name="T23" fmla="*/ 37 h 57"/>
                <a:gd name="T24" fmla="*/ 2 w 159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5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8"/>
                    <a:pt x="5" y="3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30" y="50"/>
                    <a:pt x="90" y="57"/>
                    <a:pt x="137" y="57"/>
                  </a:cubicBezTo>
                  <a:cubicBezTo>
                    <a:pt x="138" y="57"/>
                    <a:pt x="139" y="57"/>
                    <a:pt x="141" y="57"/>
                  </a:cubicBezTo>
                  <a:cubicBezTo>
                    <a:pt x="154" y="57"/>
                    <a:pt x="159" y="52"/>
                    <a:pt x="159" y="45"/>
                  </a:cubicBezTo>
                  <a:cubicBezTo>
                    <a:pt x="157" y="49"/>
                    <a:pt x="152" y="52"/>
                    <a:pt x="141" y="52"/>
                  </a:cubicBezTo>
                  <a:cubicBezTo>
                    <a:pt x="140" y="52"/>
                    <a:pt x="139" y="52"/>
                    <a:pt x="138" y="52"/>
                  </a:cubicBezTo>
                  <a:cubicBezTo>
                    <a:pt x="90" y="52"/>
                    <a:pt x="29" y="45"/>
                    <a:pt x="17" y="37"/>
                  </a:cubicBezTo>
                  <a:cubicBezTo>
                    <a:pt x="7" y="31"/>
                    <a:pt x="3" y="10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7BED8835-0551-4583-9E97-F62A3925CB83}"/>
              </a:ext>
            </a:extLst>
          </p:cNvPr>
          <p:cNvGrpSpPr/>
          <p:nvPr/>
        </p:nvGrpSpPr>
        <p:grpSpPr>
          <a:xfrm>
            <a:off x="11412030" y="4881606"/>
            <a:ext cx="487158" cy="233030"/>
            <a:chOff x="8482013" y="5834063"/>
            <a:chExt cx="806449" cy="385762"/>
          </a:xfrm>
        </p:grpSpPr>
        <p:sp>
          <p:nvSpPr>
            <p:cNvPr id="157" name="Freeform 847">
              <a:extLst>
                <a:ext uri="{FF2B5EF4-FFF2-40B4-BE49-F238E27FC236}">
                  <a16:creationId xmlns:a16="http://schemas.microsoft.com/office/drawing/2014/main" id="{E108C870-0A56-467D-BA65-4A2EE06A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013" y="6127750"/>
              <a:ext cx="565150" cy="92075"/>
            </a:xfrm>
            <a:custGeom>
              <a:avLst/>
              <a:gdLst>
                <a:gd name="T0" fmla="*/ 96 w 274"/>
                <a:gd name="T1" fmla="*/ 0 h 45"/>
                <a:gd name="T2" fmla="*/ 0 w 274"/>
                <a:gd name="T3" fmla="*/ 22 h 45"/>
                <a:gd name="T4" fmla="*/ 137 w 274"/>
                <a:gd name="T5" fmla="*/ 45 h 45"/>
                <a:gd name="T6" fmla="*/ 274 w 274"/>
                <a:gd name="T7" fmla="*/ 22 h 45"/>
                <a:gd name="T8" fmla="*/ 274 w 274"/>
                <a:gd name="T9" fmla="*/ 20 h 45"/>
                <a:gd name="T10" fmla="*/ 96 w 274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45">
                  <a:moveTo>
                    <a:pt x="96" y="0"/>
                  </a:moveTo>
                  <a:cubicBezTo>
                    <a:pt x="40" y="3"/>
                    <a:pt x="0" y="11"/>
                    <a:pt x="0" y="22"/>
                  </a:cubicBezTo>
                  <a:cubicBezTo>
                    <a:pt x="0" y="35"/>
                    <a:pt x="61" y="45"/>
                    <a:pt x="137" y="45"/>
                  </a:cubicBezTo>
                  <a:cubicBezTo>
                    <a:pt x="213" y="45"/>
                    <a:pt x="274" y="35"/>
                    <a:pt x="274" y="22"/>
                  </a:cubicBezTo>
                  <a:cubicBezTo>
                    <a:pt x="274" y="21"/>
                    <a:pt x="274" y="20"/>
                    <a:pt x="274" y="20"/>
                  </a:cubicBezTo>
                  <a:cubicBezTo>
                    <a:pt x="208" y="18"/>
                    <a:pt x="134" y="10"/>
                    <a:pt x="96" y="0"/>
                  </a:cubicBezTo>
                </a:path>
              </a:pathLst>
            </a:cu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848">
              <a:extLst>
                <a:ext uri="{FF2B5EF4-FFF2-40B4-BE49-F238E27FC236}">
                  <a16:creationId xmlns:a16="http://schemas.microsoft.com/office/drawing/2014/main" id="{43657BF9-92EE-41FB-9892-6191A9AC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5834063"/>
              <a:ext cx="712787" cy="334962"/>
            </a:xfrm>
            <a:custGeom>
              <a:avLst/>
              <a:gdLst>
                <a:gd name="T0" fmla="*/ 0 w 346"/>
                <a:gd name="T1" fmla="*/ 56 h 162"/>
                <a:gd name="T2" fmla="*/ 102 w 346"/>
                <a:gd name="T3" fmla="*/ 37 h 162"/>
                <a:gd name="T4" fmla="*/ 228 w 346"/>
                <a:gd name="T5" fmla="*/ 27 h 162"/>
                <a:gd name="T6" fmla="*/ 257 w 346"/>
                <a:gd name="T7" fmla="*/ 162 h 162"/>
                <a:gd name="T8" fmla="*/ 28 w 346"/>
                <a:gd name="T9" fmla="*/ 134 h 162"/>
                <a:gd name="T10" fmla="*/ 0 w 346"/>
                <a:gd name="T11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162">
                  <a:moveTo>
                    <a:pt x="0" y="56"/>
                  </a:moveTo>
                  <a:cubicBezTo>
                    <a:pt x="0" y="56"/>
                    <a:pt x="78" y="54"/>
                    <a:pt x="102" y="37"/>
                  </a:cubicBezTo>
                  <a:cubicBezTo>
                    <a:pt x="125" y="20"/>
                    <a:pt x="222" y="0"/>
                    <a:pt x="228" y="27"/>
                  </a:cubicBezTo>
                  <a:cubicBezTo>
                    <a:pt x="234" y="54"/>
                    <a:pt x="346" y="161"/>
                    <a:pt x="257" y="162"/>
                  </a:cubicBezTo>
                  <a:cubicBezTo>
                    <a:pt x="169" y="162"/>
                    <a:pt x="52" y="148"/>
                    <a:pt x="28" y="134"/>
                  </a:cubicBezTo>
                  <a:cubicBezTo>
                    <a:pt x="5" y="119"/>
                    <a:pt x="0" y="56"/>
                    <a:pt x="0" y="56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849">
              <a:extLst>
                <a:ext uri="{FF2B5EF4-FFF2-40B4-BE49-F238E27FC236}">
                  <a16:creationId xmlns:a16="http://schemas.microsoft.com/office/drawing/2014/main" id="{40DC4806-98DF-4CC0-8B56-13542F218C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5675" y="5949950"/>
              <a:ext cx="590550" cy="219075"/>
            </a:xfrm>
            <a:custGeom>
              <a:avLst/>
              <a:gdLst>
                <a:gd name="T0" fmla="*/ 287 w 287"/>
                <a:gd name="T1" fmla="*/ 96 h 106"/>
                <a:gd name="T2" fmla="*/ 257 w 287"/>
                <a:gd name="T3" fmla="*/ 106 h 106"/>
                <a:gd name="T4" fmla="*/ 251 w 287"/>
                <a:gd name="T5" fmla="*/ 106 h 106"/>
                <a:gd name="T6" fmla="*/ 229 w 287"/>
                <a:gd name="T7" fmla="*/ 105 h 106"/>
                <a:gd name="T8" fmla="*/ 229 w 287"/>
                <a:gd name="T9" fmla="*/ 106 h 106"/>
                <a:gd name="T10" fmla="*/ 250 w 287"/>
                <a:gd name="T11" fmla="*/ 106 h 106"/>
                <a:gd name="T12" fmla="*/ 257 w 287"/>
                <a:gd name="T13" fmla="*/ 106 h 106"/>
                <a:gd name="T14" fmla="*/ 287 w 287"/>
                <a:gd name="T15" fmla="*/ 96 h 106"/>
                <a:gd name="T16" fmla="*/ 0 w 287"/>
                <a:gd name="T17" fmla="*/ 0 h 106"/>
                <a:gd name="T18" fmla="*/ 0 w 287"/>
                <a:gd name="T19" fmla="*/ 0 h 106"/>
                <a:gd name="T20" fmla="*/ 28 w 287"/>
                <a:gd name="T21" fmla="*/ 78 h 106"/>
                <a:gd name="T22" fmla="*/ 51 w 287"/>
                <a:gd name="T23" fmla="*/ 86 h 106"/>
                <a:gd name="T24" fmla="*/ 51 w 287"/>
                <a:gd name="T25" fmla="*/ 86 h 106"/>
                <a:gd name="T26" fmla="*/ 28 w 287"/>
                <a:gd name="T27" fmla="*/ 78 h 106"/>
                <a:gd name="T28" fmla="*/ 0 w 287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7" h="106">
                  <a:moveTo>
                    <a:pt x="287" y="96"/>
                  </a:moveTo>
                  <a:cubicBezTo>
                    <a:pt x="283" y="102"/>
                    <a:pt x="273" y="105"/>
                    <a:pt x="257" y="106"/>
                  </a:cubicBezTo>
                  <a:cubicBezTo>
                    <a:pt x="255" y="106"/>
                    <a:pt x="253" y="106"/>
                    <a:pt x="251" y="106"/>
                  </a:cubicBezTo>
                  <a:cubicBezTo>
                    <a:pt x="244" y="106"/>
                    <a:pt x="236" y="106"/>
                    <a:pt x="229" y="105"/>
                  </a:cubicBezTo>
                  <a:cubicBezTo>
                    <a:pt x="229" y="105"/>
                    <a:pt x="229" y="105"/>
                    <a:pt x="229" y="106"/>
                  </a:cubicBezTo>
                  <a:cubicBezTo>
                    <a:pt x="236" y="106"/>
                    <a:pt x="243" y="106"/>
                    <a:pt x="250" y="106"/>
                  </a:cubicBezTo>
                  <a:cubicBezTo>
                    <a:pt x="252" y="106"/>
                    <a:pt x="255" y="106"/>
                    <a:pt x="257" y="106"/>
                  </a:cubicBezTo>
                  <a:cubicBezTo>
                    <a:pt x="273" y="106"/>
                    <a:pt x="283" y="102"/>
                    <a:pt x="287" y="9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63"/>
                    <a:pt x="28" y="78"/>
                  </a:cubicBezTo>
                  <a:cubicBezTo>
                    <a:pt x="33" y="80"/>
                    <a:pt x="40" y="83"/>
                    <a:pt x="51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41" y="83"/>
                    <a:pt x="33" y="80"/>
                    <a:pt x="28" y="78"/>
                  </a:cubicBezTo>
                  <a:cubicBezTo>
                    <a:pt x="6" y="64"/>
                    <a:pt x="0" y="4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850">
              <a:extLst>
                <a:ext uri="{FF2B5EF4-FFF2-40B4-BE49-F238E27FC236}">
                  <a16:creationId xmlns:a16="http://schemas.microsoft.com/office/drawing/2014/main" id="{A3FC76F2-D513-4996-A06B-BF437EDE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0450" y="6127750"/>
              <a:ext cx="366712" cy="41275"/>
            </a:xfrm>
            <a:custGeom>
              <a:avLst/>
              <a:gdLst>
                <a:gd name="T0" fmla="*/ 0 w 178"/>
                <a:gd name="T1" fmla="*/ 0 h 20"/>
                <a:gd name="T2" fmla="*/ 0 w 178"/>
                <a:gd name="T3" fmla="*/ 0 h 20"/>
                <a:gd name="T4" fmla="*/ 178 w 178"/>
                <a:gd name="T5" fmla="*/ 20 h 20"/>
                <a:gd name="T6" fmla="*/ 178 w 178"/>
                <a:gd name="T7" fmla="*/ 19 h 20"/>
                <a:gd name="T8" fmla="*/ 0 w 17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8" y="10"/>
                    <a:pt x="112" y="18"/>
                    <a:pt x="178" y="20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12" y="18"/>
                    <a:pt x="39" y="9"/>
                    <a:pt x="0" y="0"/>
                  </a:cubicBezTo>
                </a:path>
              </a:pathLst>
            </a:custGeom>
            <a:solidFill>
              <a:srgbClr val="C3B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851">
              <a:extLst>
                <a:ext uri="{FF2B5EF4-FFF2-40B4-BE49-F238E27FC236}">
                  <a16:creationId xmlns:a16="http://schemas.microsoft.com/office/drawing/2014/main" id="{E2F0AF02-7339-4C3E-AFC0-156A0E22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5949950"/>
              <a:ext cx="598487" cy="219075"/>
            </a:xfrm>
            <a:custGeom>
              <a:avLst/>
              <a:gdLst>
                <a:gd name="T0" fmla="*/ 2 w 291"/>
                <a:gd name="T1" fmla="*/ 0 h 106"/>
                <a:gd name="T2" fmla="*/ 0 w 291"/>
                <a:gd name="T3" fmla="*/ 0 h 106"/>
                <a:gd name="T4" fmla="*/ 28 w 291"/>
                <a:gd name="T5" fmla="*/ 78 h 106"/>
                <a:gd name="T6" fmla="*/ 51 w 291"/>
                <a:gd name="T7" fmla="*/ 86 h 106"/>
                <a:gd name="T8" fmla="*/ 229 w 291"/>
                <a:gd name="T9" fmla="*/ 105 h 106"/>
                <a:gd name="T10" fmla="*/ 251 w 291"/>
                <a:gd name="T11" fmla="*/ 106 h 106"/>
                <a:gd name="T12" fmla="*/ 257 w 291"/>
                <a:gd name="T13" fmla="*/ 106 h 106"/>
                <a:gd name="T14" fmla="*/ 287 w 291"/>
                <a:gd name="T15" fmla="*/ 96 h 106"/>
                <a:gd name="T16" fmla="*/ 291 w 291"/>
                <a:gd name="T17" fmla="*/ 83 h 106"/>
                <a:gd name="T18" fmla="*/ 259 w 291"/>
                <a:gd name="T19" fmla="*/ 96 h 106"/>
                <a:gd name="T20" fmla="*/ 252 w 291"/>
                <a:gd name="T21" fmla="*/ 96 h 106"/>
                <a:gd name="T22" fmla="*/ 30 w 291"/>
                <a:gd name="T23" fmla="*/ 68 h 106"/>
                <a:gd name="T24" fmla="*/ 2 w 291"/>
                <a:gd name="T2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1" h="106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6" y="64"/>
                    <a:pt x="28" y="78"/>
                  </a:cubicBezTo>
                  <a:cubicBezTo>
                    <a:pt x="33" y="80"/>
                    <a:pt x="41" y="83"/>
                    <a:pt x="51" y="86"/>
                  </a:cubicBezTo>
                  <a:cubicBezTo>
                    <a:pt x="90" y="95"/>
                    <a:pt x="163" y="104"/>
                    <a:pt x="229" y="105"/>
                  </a:cubicBezTo>
                  <a:cubicBezTo>
                    <a:pt x="236" y="106"/>
                    <a:pt x="244" y="106"/>
                    <a:pt x="251" y="106"/>
                  </a:cubicBezTo>
                  <a:cubicBezTo>
                    <a:pt x="253" y="106"/>
                    <a:pt x="255" y="106"/>
                    <a:pt x="257" y="106"/>
                  </a:cubicBezTo>
                  <a:cubicBezTo>
                    <a:pt x="273" y="105"/>
                    <a:pt x="283" y="102"/>
                    <a:pt x="287" y="96"/>
                  </a:cubicBezTo>
                  <a:cubicBezTo>
                    <a:pt x="290" y="92"/>
                    <a:pt x="291" y="88"/>
                    <a:pt x="291" y="83"/>
                  </a:cubicBezTo>
                  <a:cubicBezTo>
                    <a:pt x="288" y="91"/>
                    <a:pt x="278" y="96"/>
                    <a:pt x="259" y="96"/>
                  </a:cubicBezTo>
                  <a:cubicBezTo>
                    <a:pt x="257" y="96"/>
                    <a:pt x="255" y="96"/>
                    <a:pt x="252" y="96"/>
                  </a:cubicBezTo>
                  <a:cubicBezTo>
                    <a:pt x="165" y="96"/>
                    <a:pt x="53" y="82"/>
                    <a:pt x="30" y="68"/>
                  </a:cubicBezTo>
                  <a:cubicBezTo>
                    <a:pt x="12" y="57"/>
                    <a:pt x="5" y="18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C9F1C38-EAC2-4B63-BCB1-1E8031F5660A}"/>
              </a:ext>
            </a:extLst>
          </p:cNvPr>
          <p:cNvGrpSpPr/>
          <p:nvPr/>
        </p:nvGrpSpPr>
        <p:grpSpPr>
          <a:xfrm>
            <a:off x="10513471" y="2845705"/>
            <a:ext cx="896640" cy="2414695"/>
            <a:chOff x="10513471" y="2845705"/>
            <a:chExt cx="896640" cy="2414695"/>
          </a:xfrm>
        </p:grpSpPr>
        <p:sp>
          <p:nvSpPr>
            <p:cNvPr id="189" name="Oval 842">
              <a:extLst>
                <a:ext uri="{FF2B5EF4-FFF2-40B4-BE49-F238E27FC236}">
                  <a16:creationId xmlns:a16="http://schemas.microsoft.com/office/drawing/2014/main" id="{D6BB889B-2A7B-46EF-B901-1A2595F5D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7200" y="2845705"/>
              <a:ext cx="279061" cy="2790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66D26D2-3AA2-456F-918E-59F59D6ED45B}"/>
                </a:ext>
              </a:extLst>
            </p:cNvPr>
            <p:cNvGrpSpPr/>
            <p:nvPr/>
          </p:nvGrpSpPr>
          <p:grpSpPr>
            <a:xfrm>
              <a:off x="10513471" y="2982838"/>
              <a:ext cx="896640" cy="2277562"/>
              <a:chOff x="6994525" y="2690813"/>
              <a:chExt cx="1484312" cy="3770312"/>
            </a:xfrm>
          </p:grpSpPr>
          <p:sp>
            <p:nvSpPr>
              <p:cNvPr id="146" name="Oval 793">
                <a:extLst>
                  <a:ext uri="{FF2B5EF4-FFF2-40B4-BE49-F238E27FC236}">
                    <a16:creationId xmlns:a16="http://schemas.microsoft.com/office/drawing/2014/main" id="{76D193FE-AEF4-49C5-B9FF-244316687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3150" y="6181725"/>
                <a:ext cx="1055687" cy="279400"/>
              </a:xfrm>
              <a:prstGeom prst="ellipse">
                <a:avLst/>
              </a:prstGeom>
              <a:solidFill>
                <a:schemeClr val="bg1">
                  <a:lumMod val="75000"/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47" name="Freeform 852">
                <a:extLst>
                  <a:ext uri="{FF2B5EF4-FFF2-40B4-BE49-F238E27FC236}">
                    <a16:creationId xmlns:a16="http://schemas.microsoft.com/office/drawing/2014/main" id="{279B3E8D-5D4E-426D-8AF6-264E764B9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94525" y="2690813"/>
                <a:ext cx="1303337" cy="3713162"/>
              </a:xfrm>
              <a:custGeom>
                <a:avLst/>
                <a:gdLst>
                  <a:gd name="T0" fmla="*/ 33 w 632"/>
                  <a:gd name="T1" fmla="*/ 103 h 1802"/>
                  <a:gd name="T2" fmla="*/ 159 w 632"/>
                  <a:gd name="T3" fmla="*/ 382 h 1802"/>
                  <a:gd name="T4" fmla="*/ 207 w 632"/>
                  <a:gd name="T5" fmla="*/ 514 h 1802"/>
                  <a:gd name="T6" fmla="*/ 231 w 632"/>
                  <a:gd name="T7" fmla="*/ 606 h 1802"/>
                  <a:gd name="T8" fmla="*/ 274 w 632"/>
                  <a:gd name="T9" fmla="*/ 899 h 1802"/>
                  <a:gd name="T10" fmla="*/ 264 w 632"/>
                  <a:gd name="T11" fmla="*/ 1166 h 1802"/>
                  <a:gd name="T12" fmla="*/ 309 w 632"/>
                  <a:gd name="T13" fmla="*/ 1448 h 1802"/>
                  <a:gd name="T14" fmla="*/ 330 w 632"/>
                  <a:gd name="T15" fmla="*/ 1705 h 1802"/>
                  <a:gd name="T16" fmla="*/ 334 w 632"/>
                  <a:gd name="T17" fmla="*/ 1731 h 1802"/>
                  <a:gd name="T18" fmla="*/ 294 w 632"/>
                  <a:gd name="T19" fmla="*/ 1754 h 1802"/>
                  <a:gd name="T20" fmla="*/ 372 w 632"/>
                  <a:gd name="T21" fmla="*/ 1791 h 1802"/>
                  <a:gd name="T22" fmla="*/ 463 w 632"/>
                  <a:gd name="T23" fmla="*/ 1755 h 1802"/>
                  <a:gd name="T24" fmla="*/ 602 w 632"/>
                  <a:gd name="T25" fmla="*/ 1719 h 1802"/>
                  <a:gd name="T26" fmla="*/ 618 w 632"/>
                  <a:gd name="T27" fmla="*/ 1693 h 1802"/>
                  <a:gd name="T28" fmla="*/ 623 w 632"/>
                  <a:gd name="T29" fmla="*/ 1657 h 1802"/>
                  <a:gd name="T30" fmla="*/ 612 w 632"/>
                  <a:gd name="T31" fmla="*/ 1475 h 1802"/>
                  <a:gd name="T32" fmla="*/ 599 w 632"/>
                  <a:gd name="T33" fmla="*/ 1211 h 1802"/>
                  <a:gd name="T34" fmla="*/ 591 w 632"/>
                  <a:gd name="T35" fmla="*/ 1099 h 1802"/>
                  <a:gd name="T36" fmla="*/ 560 w 632"/>
                  <a:gd name="T37" fmla="*/ 912 h 1802"/>
                  <a:gd name="T38" fmla="*/ 527 w 632"/>
                  <a:gd name="T39" fmla="*/ 773 h 1802"/>
                  <a:gd name="T40" fmla="*/ 545 w 632"/>
                  <a:gd name="T41" fmla="*/ 617 h 1802"/>
                  <a:gd name="T42" fmla="*/ 570 w 632"/>
                  <a:gd name="T43" fmla="*/ 527 h 1802"/>
                  <a:gd name="T44" fmla="*/ 576 w 632"/>
                  <a:gd name="T45" fmla="*/ 424 h 1802"/>
                  <a:gd name="T46" fmla="*/ 564 w 632"/>
                  <a:gd name="T47" fmla="*/ 244 h 1802"/>
                  <a:gd name="T48" fmla="*/ 481 w 632"/>
                  <a:gd name="T49" fmla="*/ 34 h 1802"/>
                  <a:gd name="T50" fmla="*/ 430 w 632"/>
                  <a:gd name="T51" fmla="*/ 12 h 1802"/>
                  <a:gd name="T52" fmla="*/ 457 w 632"/>
                  <a:gd name="T53" fmla="*/ 118 h 1802"/>
                  <a:gd name="T54" fmla="*/ 522 w 632"/>
                  <a:gd name="T55" fmla="*/ 309 h 1802"/>
                  <a:gd name="T56" fmla="*/ 498 w 632"/>
                  <a:gd name="T57" fmla="*/ 409 h 1802"/>
                  <a:gd name="T58" fmla="*/ 441 w 632"/>
                  <a:gd name="T59" fmla="*/ 449 h 1802"/>
                  <a:gd name="T60" fmla="*/ 490 w 632"/>
                  <a:gd name="T61" fmla="*/ 394 h 1802"/>
                  <a:gd name="T62" fmla="*/ 489 w 632"/>
                  <a:gd name="T63" fmla="*/ 315 h 1802"/>
                  <a:gd name="T64" fmla="*/ 405 w 632"/>
                  <a:gd name="T65" fmla="*/ 223 h 1802"/>
                  <a:gd name="T66" fmla="*/ 336 w 632"/>
                  <a:gd name="T67" fmla="*/ 252 h 1802"/>
                  <a:gd name="T68" fmla="*/ 337 w 632"/>
                  <a:gd name="T69" fmla="*/ 410 h 1802"/>
                  <a:gd name="T70" fmla="*/ 324 w 632"/>
                  <a:gd name="T71" fmla="*/ 429 h 1802"/>
                  <a:gd name="T72" fmla="*/ 268 w 632"/>
                  <a:gd name="T73" fmla="*/ 391 h 1802"/>
                  <a:gd name="T74" fmla="*/ 179 w 632"/>
                  <a:gd name="T75" fmla="*/ 278 h 1802"/>
                  <a:gd name="T76" fmla="*/ 78 w 632"/>
                  <a:gd name="T77" fmla="*/ 50 h 1802"/>
                  <a:gd name="T78" fmla="*/ 2 w 632"/>
                  <a:gd name="T79" fmla="*/ 70 h 1802"/>
                  <a:gd name="T80" fmla="*/ 454 w 632"/>
                  <a:gd name="T81" fmla="*/ 1695 h 1802"/>
                  <a:gd name="T82" fmla="*/ 425 w 632"/>
                  <a:gd name="T83" fmla="*/ 1503 h 1802"/>
                  <a:gd name="T84" fmla="*/ 403 w 632"/>
                  <a:gd name="T85" fmla="*/ 1258 h 1802"/>
                  <a:gd name="T86" fmla="*/ 422 w 632"/>
                  <a:gd name="T87" fmla="*/ 1083 h 1802"/>
                  <a:gd name="T88" fmla="*/ 489 w 632"/>
                  <a:gd name="T89" fmla="*/ 1341 h 1802"/>
                  <a:gd name="T90" fmla="*/ 501 w 632"/>
                  <a:gd name="T91" fmla="*/ 1441 h 1802"/>
                  <a:gd name="T92" fmla="*/ 489 w 632"/>
                  <a:gd name="T93" fmla="*/ 1605 h 1802"/>
                  <a:gd name="T94" fmla="*/ 489 w 632"/>
                  <a:gd name="T95" fmla="*/ 1665 h 1802"/>
                  <a:gd name="T96" fmla="*/ 477 w 632"/>
                  <a:gd name="T97" fmla="*/ 1689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2" h="1802">
                    <a:moveTo>
                      <a:pt x="2" y="70"/>
                    </a:moveTo>
                    <a:cubicBezTo>
                      <a:pt x="3" y="78"/>
                      <a:pt x="6" y="84"/>
                      <a:pt x="10" y="90"/>
                    </a:cubicBezTo>
                    <a:cubicBezTo>
                      <a:pt x="16" y="96"/>
                      <a:pt x="25" y="99"/>
                      <a:pt x="33" y="103"/>
                    </a:cubicBezTo>
                    <a:cubicBezTo>
                      <a:pt x="53" y="113"/>
                      <a:pt x="68" y="131"/>
                      <a:pt x="76" y="153"/>
                    </a:cubicBezTo>
                    <a:cubicBezTo>
                      <a:pt x="89" y="191"/>
                      <a:pt x="91" y="233"/>
                      <a:pt x="108" y="270"/>
                    </a:cubicBezTo>
                    <a:cubicBezTo>
                      <a:pt x="125" y="308"/>
                      <a:pt x="144" y="344"/>
                      <a:pt x="159" y="382"/>
                    </a:cubicBezTo>
                    <a:cubicBezTo>
                      <a:pt x="167" y="404"/>
                      <a:pt x="174" y="427"/>
                      <a:pt x="186" y="446"/>
                    </a:cubicBezTo>
                    <a:cubicBezTo>
                      <a:pt x="192" y="456"/>
                      <a:pt x="200" y="465"/>
                      <a:pt x="209" y="472"/>
                    </a:cubicBezTo>
                    <a:cubicBezTo>
                      <a:pt x="208" y="486"/>
                      <a:pt x="207" y="500"/>
                      <a:pt x="207" y="514"/>
                    </a:cubicBezTo>
                    <a:cubicBezTo>
                      <a:pt x="213" y="514"/>
                      <a:pt x="218" y="517"/>
                      <a:pt x="221" y="521"/>
                    </a:cubicBezTo>
                    <a:cubicBezTo>
                      <a:pt x="224" y="526"/>
                      <a:pt x="226" y="531"/>
                      <a:pt x="227" y="536"/>
                    </a:cubicBezTo>
                    <a:cubicBezTo>
                      <a:pt x="232" y="559"/>
                      <a:pt x="226" y="583"/>
                      <a:pt x="231" y="606"/>
                    </a:cubicBezTo>
                    <a:cubicBezTo>
                      <a:pt x="244" y="669"/>
                      <a:pt x="240" y="735"/>
                      <a:pt x="219" y="796"/>
                    </a:cubicBezTo>
                    <a:cubicBezTo>
                      <a:pt x="213" y="812"/>
                      <a:pt x="206" y="863"/>
                      <a:pt x="212" y="879"/>
                    </a:cubicBezTo>
                    <a:cubicBezTo>
                      <a:pt x="234" y="877"/>
                      <a:pt x="253" y="890"/>
                      <a:pt x="274" y="899"/>
                    </a:cubicBezTo>
                    <a:cubicBezTo>
                      <a:pt x="275" y="911"/>
                      <a:pt x="274" y="923"/>
                      <a:pt x="271" y="935"/>
                    </a:cubicBezTo>
                    <a:cubicBezTo>
                      <a:pt x="263" y="956"/>
                      <a:pt x="263" y="979"/>
                      <a:pt x="263" y="1001"/>
                    </a:cubicBezTo>
                    <a:cubicBezTo>
                      <a:pt x="264" y="1166"/>
                      <a:pt x="264" y="1166"/>
                      <a:pt x="264" y="1166"/>
                    </a:cubicBezTo>
                    <a:cubicBezTo>
                      <a:pt x="264" y="1187"/>
                      <a:pt x="265" y="1208"/>
                      <a:pt x="270" y="1228"/>
                    </a:cubicBezTo>
                    <a:cubicBezTo>
                      <a:pt x="276" y="1251"/>
                      <a:pt x="288" y="1275"/>
                      <a:pt x="288" y="1298"/>
                    </a:cubicBezTo>
                    <a:cubicBezTo>
                      <a:pt x="287" y="1349"/>
                      <a:pt x="311" y="1397"/>
                      <a:pt x="309" y="1448"/>
                    </a:cubicBezTo>
                    <a:cubicBezTo>
                      <a:pt x="309" y="1458"/>
                      <a:pt x="307" y="1467"/>
                      <a:pt x="306" y="1477"/>
                    </a:cubicBezTo>
                    <a:cubicBezTo>
                      <a:pt x="304" y="1502"/>
                      <a:pt x="305" y="1528"/>
                      <a:pt x="308" y="1553"/>
                    </a:cubicBezTo>
                    <a:cubicBezTo>
                      <a:pt x="316" y="1604"/>
                      <a:pt x="335" y="1654"/>
                      <a:pt x="330" y="1705"/>
                    </a:cubicBezTo>
                    <a:cubicBezTo>
                      <a:pt x="330" y="1708"/>
                      <a:pt x="329" y="1713"/>
                      <a:pt x="325" y="1714"/>
                    </a:cubicBezTo>
                    <a:cubicBezTo>
                      <a:pt x="329" y="1719"/>
                      <a:pt x="334" y="1723"/>
                      <a:pt x="338" y="1727"/>
                    </a:cubicBezTo>
                    <a:cubicBezTo>
                      <a:pt x="337" y="1729"/>
                      <a:pt x="336" y="1730"/>
                      <a:pt x="334" y="1731"/>
                    </a:cubicBezTo>
                    <a:cubicBezTo>
                      <a:pt x="330" y="1734"/>
                      <a:pt x="325" y="1735"/>
                      <a:pt x="319" y="1735"/>
                    </a:cubicBezTo>
                    <a:cubicBezTo>
                      <a:pt x="313" y="1735"/>
                      <a:pt x="307" y="1737"/>
                      <a:pt x="302" y="1741"/>
                    </a:cubicBezTo>
                    <a:cubicBezTo>
                      <a:pt x="298" y="1744"/>
                      <a:pt x="295" y="1749"/>
                      <a:pt x="294" y="1754"/>
                    </a:cubicBezTo>
                    <a:cubicBezTo>
                      <a:pt x="292" y="1764"/>
                      <a:pt x="293" y="1775"/>
                      <a:pt x="299" y="1784"/>
                    </a:cubicBezTo>
                    <a:cubicBezTo>
                      <a:pt x="303" y="1789"/>
                      <a:pt x="307" y="1792"/>
                      <a:pt x="313" y="1794"/>
                    </a:cubicBezTo>
                    <a:cubicBezTo>
                      <a:pt x="331" y="1802"/>
                      <a:pt x="352" y="1796"/>
                      <a:pt x="372" y="1791"/>
                    </a:cubicBezTo>
                    <a:cubicBezTo>
                      <a:pt x="447" y="1768"/>
                      <a:pt x="447" y="1768"/>
                      <a:pt x="447" y="1768"/>
                    </a:cubicBezTo>
                    <a:cubicBezTo>
                      <a:pt x="452" y="1767"/>
                      <a:pt x="456" y="1764"/>
                      <a:pt x="460" y="1761"/>
                    </a:cubicBezTo>
                    <a:cubicBezTo>
                      <a:pt x="461" y="1759"/>
                      <a:pt x="462" y="1757"/>
                      <a:pt x="463" y="1755"/>
                    </a:cubicBezTo>
                    <a:cubicBezTo>
                      <a:pt x="479" y="1759"/>
                      <a:pt x="498" y="1754"/>
                      <a:pt x="515" y="1749"/>
                    </a:cubicBezTo>
                    <a:cubicBezTo>
                      <a:pt x="590" y="1726"/>
                      <a:pt x="590" y="1726"/>
                      <a:pt x="590" y="1726"/>
                    </a:cubicBezTo>
                    <a:cubicBezTo>
                      <a:pt x="595" y="1725"/>
                      <a:pt x="599" y="1723"/>
                      <a:pt x="602" y="1719"/>
                    </a:cubicBezTo>
                    <a:cubicBezTo>
                      <a:pt x="605" y="1716"/>
                      <a:pt x="606" y="1712"/>
                      <a:pt x="605" y="1707"/>
                    </a:cubicBezTo>
                    <a:cubicBezTo>
                      <a:pt x="606" y="1707"/>
                      <a:pt x="607" y="1707"/>
                      <a:pt x="607" y="1707"/>
                    </a:cubicBezTo>
                    <a:cubicBezTo>
                      <a:pt x="613" y="1704"/>
                      <a:pt x="619" y="1699"/>
                      <a:pt x="618" y="1693"/>
                    </a:cubicBezTo>
                    <a:cubicBezTo>
                      <a:pt x="617" y="1689"/>
                      <a:pt x="613" y="1687"/>
                      <a:pt x="611" y="1683"/>
                    </a:cubicBezTo>
                    <a:cubicBezTo>
                      <a:pt x="609" y="1678"/>
                      <a:pt x="610" y="1673"/>
                      <a:pt x="614" y="1669"/>
                    </a:cubicBezTo>
                    <a:cubicBezTo>
                      <a:pt x="617" y="1665"/>
                      <a:pt x="621" y="1662"/>
                      <a:pt x="623" y="1657"/>
                    </a:cubicBezTo>
                    <a:cubicBezTo>
                      <a:pt x="632" y="1644"/>
                      <a:pt x="626" y="1626"/>
                      <a:pt x="623" y="1611"/>
                    </a:cubicBezTo>
                    <a:cubicBezTo>
                      <a:pt x="616" y="1577"/>
                      <a:pt x="622" y="1543"/>
                      <a:pt x="618" y="1509"/>
                    </a:cubicBezTo>
                    <a:cubicBezTo>
                      <a:pt x="616" y="1497"/>
                      <a:pt x="614" y="1486"/>
                      <a:pt x="612" y="1475"/>
                    </a:cubicBezTo>
                    <a:cubicBezTo>
                      <a:pt x="607" y="1448"/>
                      <a:pt x="604" y="1421"/>
                      <a:pt x="602" y="1394"/>
                    </a:cubicBezTo>
                    <a:cubicBezTo>
                      <a:pt x="599" y="1355"/>
                      <a:pt x="589" y="1317"/>
                      <a:pt x="595" y="1279"/>
                    </a:cubicBezTo>
                    <a:cubicBezTo>
                      <a:pt x="598" y="1256"/>
                      <a:pt x="599" y="1233"/>
                      <a:pt x="599" y="1211"/>
                    </a:cubicBezTo>
                    <a:cubicBezTo>
                      <a:pt x="599" y="1196"/>
                      <a:pt x="598" y="1182"/>
                      <a:pt x="597" y="1167"/>
                    </a:cubicBezTo>
                    <a:cubicBezTo>
                      <a:pt x="595" y="1156"/>
                      <a:pt x="592" y="1146"/>
                      <a:pt x="591" y="1135"/>
                    </a:cubicBezTo>
                    <a:cubicBezTo>
                      <a:pt x="590" y="1123"/>
                      <a:pt x="590" y="1111"/>
                      <a:pt x="591" y="1099"/>
                    </a:cubicBezTo>
                    <a:cubicBezTo>
                      <a:pt x="591" y="1072"/>
                      <a:pt x="589" y="1045"/>
                      <a:pt x="583" y="1018"/>
                    </a:cubicBezTo>
                    <a:cubicBezTo>
                      <a:pt x="575" y="982"/>
                      <a:pt x="560" y="947"/>
                      <a:pt x="554" y="911"/>
                    </a:cubicBezTo>
                    <a:cubicBezTo>
                      <a:pt x="556" y="911"/>
                      <a:pt x="558" y="912"/>
                      <a:pt x="560" y="912"/>
                    </a:cubicBezTo>
                    <a:cubicBezTo>
                      <a:pt x="560" y="884"/>
                      <a:pt x="536" y="823"/>
                      <a:pt x="527" y="797"/>
                    </a:cubicBezTo>
                    <a:cubicBezTo>
                      <a:pt x="525" y="794"/>
                      <a:pt x="525" y="790"/>
                      <a:pt x="524" y="787"/>
                    </a:cubicBezTo>
                    <a:cubicBezTo>
                      <a:pt x="525" y="782"/>
                      <a:pt x="526" y="777"/>
                      <a:pt x="527" y="773"/>
                    </a:cubicBezTo>
                    <a:cubicBezTo>
                      <a:pt x="528" y="763"/>
                      <a:pt x="523" y="754"/>
                      <a:pt x="521" y="744"/>
                    </a:cubicBezTo>
                    <a:cubicBezTo>
                      <a:pt x="521" y="738"/>
                      <a:pt x="521" y="731"/>
                      <a:pt x="523" y="724"/>
                    </a:cubicBezTo>
                    <a:cubicBezTo>
                      <a:pt x="529" y="688"/>
                      <a:pt x="537" y="653"/>
                      <a:pt x="545" y="617"/>
                    </a:cubicBezTo>
                    <a:cubicBezTo>
                      <a:pt x="549" y="604"/>
                      <a:pt x="550" y="591"/>
                      <a:pt x="549" y="578"/>
                    </a:cubicBezTo>
                    <a:cubicBezTo>
                      <a:pt x="547" y="564"/>
                      <a:pt x="551" y="549"/>
                      <a:pt x="561" y="538"/>
                    </a:cubicBezTo>
                    <a:cubicBezTo>
                      <a:pt x="564" y="535"/>
                      <a:pt x="567" y="531"/>
                      <a:pt x="570" y="527"/>
                    </a:cubicBezTo>
                    <a:cubicBezTo>
                      <a:pt x="571" y="524"/>
                      <a:pt x="572" y="520"/>
                      <a:pt x="572" y="516"/>
                    </a:cubicBezTo>
                    <a:cubicBezTo>
                      <a:pt x="571" y="500"/>
                      <a:pt x="569" y="483"/>
                      <a:pt x="564" y="468"/>
                    </a:cubicBezTo>
                    <a:cubicBezTo>
                      <a:pt x="571" y="455"/>
                      <a:pt x="574" y="439"/>
                      <a:pt x="576" y="424"/>
                    </a:cubicBezTo>
                    <a:cubicBezTo>
                      <a:pt x="581" y="392"/>
                      <a:pt x="585" y="359"/>
                      <a:pt x="585" y="326"/>
                    </a:cubicBezTo>
                    <a:cubicBezTo>
                      <a:pt x="585" y="308"/>
                      <a:pt x="583" y="291"/>
                      <a:pt x="578" y="274"/>
                    </a:cubicBezTo>
                    <a:cubicBezTo>
                      <a:pt x="574" y="263"/>
                      <a:pt x="569" y="253"/>
                      <a:pt x="564" y="244"/>
                    </a:cubicBezTo>
                    <a:cubicBezTo>
                      <a:pt x="543" y="203"/>
                      <a:pt x="523" y="160"/>
                      <a:pt x="496" y="123"/>
                    </a:cubicBezTo>
                    <a:cubicBezTo>
                      <a:pt x="488" y="112"/>
                      <a:pt x="493" y="96"/>
                      <a:pt x="494" y="83"/>
                    </a:cubicBezTo>
                    <a:cubicBezTo>
                      <a:pt x="494" y="66"/>
                      <a:pt x="488" y="50"/>
                      <a:pt x="481" y="34"/>
                    </a:cubicBezTo>
                    <a:cubicBezTo>
                      <a:pt x="478" y="25"/>
                      <a:pt x="473" y="16"/>
                      <a:pt x="466" y="8"/>
                    </a:cubicBezTo>
                    <a:cubicBezTo>
                      <a:pt x="462" y="3"/>
                      <a:pt x="455" y="0"/>
                      <a:pt x="449" y="0"/>
                    </a:cubicBezTo>
                    <a:cubicBezTo>
                      <a:pt x="441" y="1"/>
                      <a:pt x="434" y="5"/>
                      <a:pt x="430" y="12"/>
                    </a:cubicBezTo>
                    <a:cubicBezTo>
                      <a:pt x="420" y="25"/>
                      <a:pt x="416" y="42"/>
                      <a:pt x="419" y="58"/>
                    </a:cubicBezTo>
                    <a:cubicBezTo>
                      <a:pt x="421" y="74"/>
                      <a:pt x="428" y="89"/>
                      <a:pt x="439" y="102"/>
                    </a:cubicBezTo>
                    <a:cubicBezTo>
                      <a:pt x="444" y="108"/>
                      <a:pt x="450" y="114"/>
                      <a:pt x="457" y="118"/>
                    </a:cubicBezTo>
                    <a:cubicBezTo>
                      <a:pt x="463" y="140"/>
                      <a:pt x="470" y="161"/>
                      <a:pt x="477" y="181"/>
                    </a:cubicBezTo>
                    <a:cubicBezTo>
                      <a:pt x="487" y="215"/>
                      <a:pt x="498" y="248"/>
                      <a:pt x="513" y="280"/>
                    </a:cubicBezTo>
                    <a:cubicBezTo>
                      <a:pt x="517" y="289"/>
                      <a:pt x="522" y="299"/>
                      <a:pt x="522" y="309"/>
                    </a:cubicBezTo>
                    <a:cubicBezTo>
                      <a:pt x="523" y="320"/>
                      <a:pt x="518" y="330"/>
                      <a:pt x="515" y="340"/>
                    </a:cubicBezTo>
                    <a:cubicBezTo>
                      <a:pt x="507" y="362"/>
                      <a:pt x="503" y="384"/>
                      <a:pt x="502" y="407"/>
                    </a:cubicBezTo>
                    <a:cubicBezTo>
                      <a:pt x="501" y="407"/>
                      <a:pt x="499" y="408"/>
                      <a:pt x="498" y="409"/>
                    </a:cubicBezTo>
                    <a:cubicBezTo>
                      <a:pt x="486" y="417"/>
                      <a:pt x="482" y="435"/>
                      <a:pt x="469" y="442"/>
                    </a:cubicBezTo>
                    <a:cubicBezTo>
                      <a:pt x="461" y="447"/>
                      <a:pt x="452" y="446"/>
                      <a:pt x="443" y="448"/>
                    </a:cubicBezTo>
                    <a:cubicBezTo>
                      <a:pt x="442" y="448"/>
                      <a:pt x="442" y="449"/>
                      <a:pt x="441" y="449"/>
                    </a:cubicBezTo>
                    <a:cubicBezTo>
                      <a:pt x="441" y="447"/>
                      <a:pt x="440" y="446"/>
                      <a:pt x="440" y="444"/>
                    </a:cubicBezTo>
                    <a:cubicBezTo>
                      <a:pt x="440" y="443"/>
                      <a:pt x="440" y="442"/>
                      <a:pt x="440" y="441"/>
                    </a:cubicBezTo>
                    <a:cubicBezTo>
                      <a:pt x="460" y="430"/>
                      <a:pt x="478" y="413"/>
                      <a:pt x="490" y="394"/>
                    </a:cubicBezTo>
                    <a:cubicBezTo>
                      <a:pt x="492" y="390"/>
                      <a:pt x="494" y="386"/>
                      <a:pt x="496" y="382"/>
                    </a:cubicBezTo>
                    <a:cubicBezTo>
                      <a:pt x="497" y="377"/>
                      <a:pt x="497" y="371"/>
                      <a:pt x="496" y="366"/>
                    </a:cubicBezTo>
                    <a:cubicBezTo>
                      <a:pt x="496" y="349"/>
                      <a:pt x="493" y="331"/>
                      <a:pt x="489" y="315"/>
                    </a:cubicBezTo>
                    <a:cubicBezTo>
                      <a:pt x="485" y="298"/>
                      <a:pt x="475" y="283"/>
                      <a:pt x="462" y="271"/>
                    </a:cubicBezTo>
                    <a:cubicBezTo>
                      <a:pt x="456" y="266"/>
                      <a:pt x="448" y="262"/>
                      <a:pt x="441" y="257"/>
                    </a:cubicBezTo>
                    <a:cubicBezTo>
                      <a:pt x="429" y="246"/>
                      <a:pt x="420" y="231"/>
                      <a:pt x="405" y="223"/>
                    </a:cubicBezTo>
                    <a:cubicBezTo>
                      <a:pt x="386" y="214"/>
                      <a:pt x="363" y="220"/>
                      <a:pt x="351" y="237"/>
                    </a:cubicBezTo>
                    <a:cubicBezTo>
                      <a:pt x="349" y="241"/>
                      <a:pt x="346" y="245"/>
                      <a:pt x="343" y="248"/>
                    </a:cubicBezTo>
                    <a:cubicBezTo>
                      <a:pt x="340" y="249"/>
                      <a:pt x="338" y="250"/>
                      <a:pt x="336" y="252"/>
                    </a:cubicBezTo>
                    <a:cubicBezTo>
                      <a:pt x="331" y="255"/>
                      <a:pt x="331" y="262"/>
                      <a:pt x="332" y="267"/>
                    </a:cubicBezTo>
                    <a:cubicBezTo>
                      <a:pt x="335" y="279"/>
                      <a:pt x="337" y="290"/>
                      <a:pt x="337" y="302"/>
                    </a:cubicBezTo>
                    <a:cubicBezTo>
                      <a:pt x="310" y="333"/>
                      <a:pt x="310" y="379"/>
                      <a:pt x="337" y="410"/>
                    </a:cubicBezTo>
                    <a:cubicBezTo>
                      <a:pt x="337" y="418"/>
                      <a:pt x="337" y="425"/>
                      <a:pt x="336" y="433"/>
                    </a:cubicBezTo>
                    <a:cubicBezTo>
                      <a:pt x="336" y="434"/>
                      <a:pt x="336" y="436"/>
                      <a:pt x="336" y="437"/>
                    </a:cubicBezTo>
                    <a:cubicBezTo>
                      <a:pt x="332" y="435"/>
                      <a:pt x="327" y="433"/>
                      <a:pt x="324" y="429"/>
                    </a:cubicBezTo>
                    <a:cubicBezTo>
                      <a:pt x="320" y="423"/>
                      <a:pt x="319" y="415"/>
                      <a:pt x="313" y="411"/>
                    </a:cubicBezTo>
                    <a:cubicBezTo>
                      <a:pt x="309" y="408"/>
                      <a:pt x="305" y="406"/>
                      <a:pt x="300" y="406"/>
                    </a:cubicBezTo>
                    <a:cubicBezTo>
                      <a:pt x="289" y="403"/>
                      <a:pt x="278" y="398"/>
                      <a:pt x="268" y="391"/>
                    </a:cubicBezTo>
                    <a:cubicBezTo>
                      <a:pt x="261" y="385"/>
                      <a:pt x="253" y="378"/>
                      <a:pt x="245" y="376"/>
                    </a:cubicBezTo>
                    <a:cubicBezTo>
                      <a:pt x="230" y="348"/>
                      <a:pt x="212" y="321"/>
                      <a:pt x="193" y="297"/>
                    </a:cubicBezTo>
                    <a:cubicBezTo>
                      <a:pt x="188" y="291"/>
                      <a:pt x="183" y="284"/>
                      <a:pt x="179" y="278"/>
                    </a:cubicBezTo>
                    <a:cubicBezTo>
                      <a:pt x="170" y="263"/>
                      <a:pt x="168" y="245"/>
                      <a:pt x="162" y="229"/>
                    </a:cubicBezTo>
                    <a:cubicBezTo>
                      <a:pt x="147" y="183"/>
                      <a:pt x="109" y="146"/>
                      <a:pt x="100" y="98"/>
                    </a:cubicBezTo>
                    <a:cubicBezTo>
                      <a:pt x="97" y="81"/>
                      <a:pt x="86" y="66"/>
                      <a:pt x="78" y="50"/>
                    </a:cubicBezTo>
                    <a:cubicBezTo>
                      <a:pt x="73" y="39"/>
                      <a:pt x="67" y="28"/>
                      <a:pt x="57" y="22"/>
                    </a:cubicBezTo>
                    <a:cubicBezTo>
                      <a:pt x="44" y="14"/>
                      <a:pt x="26" y="17"/>
                      <a:pt x="15" y="28"/>
                    </a:cubicBezTo>
                    <a:cubicBezTo>
                      <a:pt x="5" y="39"/>
                      <a:pt x="0" y="55"/>
                      <a:pt x="2" y="70"/>
                    </a:cubicBezTo>
                    <a:close/>
                    <a:moveTo>
                      <a:pt x="477" y="1689"/>
                    </a:moveTo>
                    <a:cubicBezTo>
                      <a:pt x="472" y="1692"/>
                      <a:pt x="467" y="1693"/>
                      <a:pt x="462" y="1693"/>
                    </a:cubicBezTo>
                    <a:cubicBezTo>
                      <a:pt x="459" y="1694"/>
                      <a:pt x="457" y="1694"/>
                      <a:pt x="454" y="1695"/>
                    </a:cubicBezTo>
                    <a:cubicBezTo>
                      <a:pt x="453" y="1686"/>
                      <a:pt x="452" y="1678"/>
                      <a:pt x="452" y="1669"/>
                    </a:cubicBezTo>
                    <a:cubicBezTo>
                      <a:pt x="450" y="1642"/>
                      <a:pt x="445" y="1615"/>
                      <a:pt x="441" y="1588"/>
                    </a:cubicBezTo>
                    <a:cubicBezTo>
                      <a:pt x="437" y="1560"/>
                      <a:pt x="435" y="1530"/>
                      <a:pt x="425" y="1503"/>
                    </a:cubicBezTo>
                    <a:cubicBezTo>
                      <a:pt x="410" y="1459"/>
                      <a:pt x="394" y="1414"/>
                      <a:pt x="396" y="1368"/>
                    </a:cubicBezTo>
                    <a:cubicBezTo>
                      <a:pt x="397" y="1357"/>
                      <a:pt x="398" y="1347"/>
                      <a:pt x="399" y="1336"/>
                    </a:cubicBezTo>
                    <a:cubicBezTo>
                      <a:pt x="400" y="1310"/>
                      <a:pt x="396" y="1284"/>
                      <a:pt x="403" y="1258"/>
                    </a:cubicBezTo>
                    <a:cubicBezTo>
                      <a:pt x="405" y="1247"/>
                      <a:pt x="410" y="1236"/>
                      <a:pt x="412" y="1224"/>
                    </a:cubicBezTo>
                    <a:cubicBezTo>
                      <a:pt x="413" y="1214"/>
                      <a:pt x="413" y="1203"/>
                      <a:pt x="412" y="1193"/>
                    </a:cubicBezTo>
                    <a:cubicBezTo>
                      <a:pt x="411" y="1156"/>
                      <a:pt x="414" y="1119"/>
                      <a:pt x="422" y="1083"/>
                    </a:cubicBezTo>
                    <a:cubicBezTo>
                      <a:pt x="429" y="1093"/>
                      <a:pt x="431" y="1105"/>
                      <a:pt x="434" y="1117"/>
                    </a:cubicBezTo>
                    <a:cubicBezTo>
                      <a:pt x="449" y="1199"/>
                      <a:pt x="449" y="1199"/>
                      <a:pt x="449" y="1199"/>
                    </a:cubicBezTo>
                    <a:cubicBezTo>
                      <a:pt x="457" y="1247"/>
                      <a:pt x="465" y="1298"/>
                      <a:pt x="489" y="1341"/>
                    </a:cubicBezTo>
                    <a:cubicBezTo>
                      <a:pt x="486" y="1357"/>
                      <a:pt x="482" y="1373"/>
                      <a:pt x="488" y="1388"/>
                    </a:cubicBezTo>
                    <a:cubicBezTo>
                      <a:pt x="490" y="1394"/>
                      <a:pt x="494" y="1400"/>
                      <a:pt x="497" y="1407"/>
                    </a:cubicBezTo>
                    <a:cubicBezTo>
                      <a:pt x="501" y="1417"/>
                      <a:pt x="500" y="1429"/>
                      <a:pt x="501" y="1441"/>
                    </a:cubicBezTo>
                    <a:cubicBezTo>
                      <a:pt x="504" y="1465"/>
                      <a:pt x="514" y="1488"/>
                      <a:pt x="506" y="1511"/>
                    </a:cubicBezTo>
                    <a:cubicBezTo>
                      <a:pt x="499" y="1535"/>
                      <a:pt x="494" y="1560"/>
                      <a:pt x="492" y="1585"/>
                    </a:cubicBezTo>
                    <a:cubicBezTo>
                      <a:pt x="491" y="1592"/>
                      <a:pt x="491" y="1599"/>
                      <a:pt x="489" y="1605"/>
                    </a:cubicBezTo>
                    <a:cubicBezTo>
                      <a:pt x="488" y="1612"/>
                      <a:pt x="486" y="1617"/>
                      <a:pt x="485" y="1624"/>
                    </a:cubicBezTo>
                    <a:cubicBezTo>
                      <a:pt x="483" y="1633"/>
                      <a:pt x="484" y="1642"/>
                      <a:pt x="486" y="1650"/>
                    </a:cubicBezTo>
                    <a:cubicBezTo>
                      <a:pt x="488" y="1655"/>
                      <a:pt x="489" y="1660"/>
                      <a:pt x="489" y="1665"/>
                    </a:cubicBezTo>
                    <a:cubicBezTo>
                      <a:pt x="489" y="1671"/>
                      <a:pt x="483" y="1674"/>
                      <a:pt x="478" y="1675"/>
                    </a:cubicBezTo>
                    <a:cubicBezTo>
                      <a:pt x="480" y="1677"/>
                      <a:pt x="481" y="1679"/>
                      <a:pt x="483" y="1681"/>
                    </a:cubicBezTo>
                    <a:cubicBezTo>
                      <a:pt x="482" y="1684"/>
                      <a:pt x="480" y="1687"/>
                      <a:pt x="477" y="1689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853">
                <a:extLst>
                  <a:ext uri="{FF2B5EF4-FFF2-40B4-BE49-F238E27FC236}">
                    <a16:creationId xmlns:a16="http://schemas.microsoft.com/office/drawing/2014/main" id="{4AF64AFC-0D00-4E04-9734-BBDBA0966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188" y="6218238"/>
                <a:ext cx="355600" cy="185737"/>
              </a:xfrm>
              <a:custGeom>
                <a:avLst/>
                <a:gdLst>
                  <a:gd name="T0" fmla="*/ 27 w 172"/>
                  <a:gd name="T1" fmla="*/ 23 h 90"/>
                  <a:gd name="T2" fmla="*/ 10 w 172"/>
                  <a:gd name="T3" fmla="*/ 29 h 90"/>
                  <a:gd name="T4" fmla="*/ 2 w 172"/>
                  <a:gd name="T5" fmla="*/ 42 h 90"/>
                  <a:gd name="T6" fmla="*/ 7 w 172"/>
                  <a:gd name="T7" fmla="*/ 72 h 90"/>
                  <a:gd name="T8" fmla="*/ 21 w 172"/>
                  <a:gd name="T9" fmla="*/ 82 h 90"/>
                  <a:gd name="T10" fmla="*/ 80 w 172"/>
                  <a:gd name="T11" fmla="*/ 79 h 90"/>
                  <a:gd name="T12" fmla="*/ 155 w 172"/>
                  <a:gd name="T13" fmla="*/ 56 h 90"/>
                  <a:gd name="T14" fmla="*/ 168 w 172"/>
                  <a:gd name="T15" fmla="*/ 49 h 90"/>
                  <a:gd name="T16" fmla="*/ 168 w 172"/>
                  <a:gd name="T17" fmla="*/ 30 h 90"/>
                  <a:gd name="T18" fmla="*/ 152 w 172"/>
                  <a:gd name="T19" fmla="*/ 17 h 90"/>
                  <a:gd name="T20" fmla="*/ 76 w 172"/>
                  <a:gd name="T21" fmla="*/ 3 h 90"/>
                  <a:gd name="T22" fmla="*/ 51 w 172"/>
                  <a:gd name="T23" fmla="*/ 8 h 90"/>
                  <a:gd name="T24" fmla="*/ 43 w 172"/>
                  <a:gd name="T25" fmla="*/ 20 h 90"/>
                  <a:gd name="T26" fmla="*/ 27 w 172"/>
                  <a:gd name="T27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" h="90">
                    <a:moveTo>
                      <a:pt x="27" y="23"/>
                    </a:moveTo>
                    <a:cubicBezTo>
                      <a:pt x="21" y="24"/>
                      <a:pt x="15" y="26"/>
                      <a:pt x="10" y="29"/>
                    </a:cubicBezTo>
                    <a:cubicBezTo>
                      <a:pt x="6" y="33"/>
                      <a:pt x="3" y="37"/>
                      <a:pt x="2" y="42"/>
                    </a:cubicBezTo>
                    <a:cubicBezTo>
                      <a:pt x="0" y="52"/>
                      <a:pt x="1" y="63"/>
                      <a:pt x="7" y="72"/>
                    </a:cubicBezTo>
                    <a:cubicBezTo>
                      <a:pt x="11" y="77"/>
                      <a:pt x="15" y="80"/>
                      <a:pt x="21" y="82"/>
                    </a:cubicBezTo>
                    <a:cubicBezTo>
                      <a:pt x="39" y="90"/>
                      <a:pt x="60" y="84"/>
                      <a:pt x="80" y="79"/>
                    </a:cubicBezTo>
                    <a:cubicBezTo>
                      <a:pt x="155" y="56"/>
                      <a:pt x="155" y="56"/>
                      <a:pt x="155" y="56"/>
                    </a:cubicBezTo>
                    <a:cubicBezTo>
                      <a:pt x="160" y="55"/>
                      <a:pt x="164" y="53"/>
                      <a:pt x="168" y="49"/>
                    </a:cubicBezTo>
                    <a:cubicBezTo>
                      <a:pt x="172" y="44"/>
                      <a:pt x="172" y="36"/>
                      <a:pt x="168" y="30"/>
                    </a:cubicBezTo>
                    <a:cubicBezTo>
                      <a:pt x="164" y="24"/>
                      <a:pt x="158" y="20"/>
                      <a:pt x="152" y="17"/>
                    </a:cubicBezTo>
                    <a:cubicBezTo>
                      <a:pt x="128" y="6"/>
                      <a:pt x="102" y="3"/>
                      <a:pt x="76" y="3"/>
                    </a:cubicBezTo>
                    <a:cubicBezTo>
                      <a:pt x="67" y="3"/>
                      <a:pt x="57" y="0"/>
                      <a:pt x="51" y="8"/>
                    </a:cubicBezTo>
                    <a:cubicBezTo>
                      <a:pt x="47" y="12"/>
                      <a:pt x="48" y="16"/>
                      <a:pt x="43" y="20"/>
                    </a:cubicBezTo>
                    <a:cubicBezTo>
                      <a:pt x="38" y="22"/>
                      <a:pt x="33" y="23"/>
                      <a:pt x="27" y="23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854">
                <a:extLst>
                  <a:ext uri="{FF2B5EF4-FFF2-40B4-BE49-F238E27FC236}">
                    <a16:creationId xmlns:a16="http://schemas.microsoft.com/office/drawing/2014/main" id="{19A3AB1D-632C-40F7-8170-39AB4F93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9875" y="6134100"/>
                <a:ext cx="355600" cy="184150"/>
              </a:xfrm>
              <a:custGeom>
                <a:avLst/>
                <a:gdLst>
                  <a:gd name="T0" fmla="*/ 28 w 173"/>
                  <a:gd name="T1" fmla="*/ 23 h 90"/>
                  <a:gd name="T2" fmla="*/ 10 w 173"/>
                  <a:gd name="T3" fmla="*/ 29 h 90"/>
                  <a:gd name="T4" fmla="*/ 3 w 173"/>
                  <a:gd name="T5" fmla="*/ 42 h 90"/>
                  <a:gd name="T6" fmla="*/ 8 w 173"/>
                  <a:gd name="T7" fmla="*/ 72 h 90"/>
                  <a:gd name="T8" fmla="*/ 21 w 173"/>
                  <a:gd name="T9" fmla="*/ 82 h 90"/>
                  <a:gd name="T10" fmla="*/ 80 w 173"/>
                  <a:gd name="T11" fmla="*/ 78 h 90"/>
                  <a:gd name="T12" fmla="*/ 156 w 173"/>
                  <a:gd name="T13" fmla="*/ 55 h 90"/>
                  <a:gd name="T14" fmla="*/ 168 w 173"/>
                  <a:gd name="T15" fmla="*/ 49 h 90"/>
                  <a:gd name="T16" fmla="*/ 169 w 173"/>
                  <a:gd name="T17" fmla="*/ 30 h 90"/>
                  <a:gd name="T18" fmla="*/ 153 w 173"/>
                  <a:gd name="T19" fmla="*/ 17 h 90"/>
                  <a:gd name="T20" fmla="*/ 77 w 173"/>
                  <a:gd name="T21" fmla="*/ 2 h 90"/>
                  <a:gd name="T22" fmla="*/ 51 w 173"/>
                  <a:gd name="T23" fmla="*/ 7 h 90"/>
                  <a:gd name="T24" fmla="*/ 43 w 173"/>
                  <a:gd name="T25" fmla="*/ 19 h 90"/>
                  <a:gd name="T26" fmla="*/ 28 w 173"/>
                  <a:gd name="T27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3" h="90">
                    <a:moveTo>
                      <a:pt x="28" y="23"/>
                    </a:moveTo>
                    <a:cubicBezTo>
                      <a:pt x="22" y="23"/>
                      <a:pt x="16" y="25"/>
                      <a:pt x="10" y="29"/>
                    </a:cubicBezTo>
                    <a:cubicBezTo>
                      <a:pt x="7" y="32"/>
                      <a:pt x="4" y="37"/>
                      <a:pt x="3" y="42"/>
                    </a:cubicBezTo>
                    <a:cubicBezTo>
                      <a:pt x="0" y="52"/>
                      <a:pt x="2" y="63"/>
                      <a:pt x="8" y="72"/>
                    </a:cubicBezTo>
                    <a:cubicBezTo>
                      <a:pt x="12" y="76"/>
                      <a:pt x="16" y="80"/>
                      <a:pt x="21" y="82"/>
                    </a:cubicBezTo>
                    <a:cubicBezTo>
                      <a:pt x="40" y="90"/>
                      <a:pt x="61" y="84"/>
                      <a:pt x="80" y="78"/>
                    </a:cubicBezTo>
                    <a:cubicBezTo>
                      <a:pt x="156" y="55"/>
                      <a:pt x="156" y="55"/>
                      <a:pt x="156" y="55"/>
                    </a:cubicBezTo>
                    <a:cubicBezTo>
                      <a:pt x="161" y="54"/>
                      <a:pt x="165" y="52"/>
                      <a:pt x="168" y="49"/>
                    </a:cubicBezTo>
                    <a:cubicBezTo>
                      <a:pt x="172" y="43"/>
                      <a:pt x="173" y="35"/>
                      <a:pt x="169" y="30"/>
                    </a:cubicBezTo>
                    <a:cubicBezTo>
                      <a:pt x="165" y="24"/>
                      <a:pt x="159" y="19"/>
                      <a:pt x="153" y="17"/>
                    </a:cubicBezTo>
                    <a:cubicBezTo>
                      <a:pt x="129" y="5"/>
                      <a:pt x="103" y="3"/>
                      <a:pt x="77" y="2"/>
                    </a:cubicBezTo>
                    <a:cubicBezTo>
                      <a:pt x="67" y="2"/>
                      <a:pt x="58" y="0"/>
                      <a:pt x="51" y="7"/>
                    </a:cubicBezTo>
                    <a:cubicBezTo>
                      <a:pt x="48" y="11"/>
                      <a:pt x="48" y="16"/>
                      <a:pt x="43" y="19"/>
                    </a:cubicBezTo>
                    <a:cubicBezTo>
                      <a:pt x="38" y="21"/>
                      <a:pt x="33" y="23"/>
                      <a:pt x="28" y="23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855">
                <a:extLst>
                  <a:ext uri="{FF2B5EF4-FFF2-40B4-BE49-F238E27FC236}">
                    <a16:creationId xmlns:a16="http://schemas.microsoft.com/office/drawing/2014/main" id="{8F744954-06C1-4503-B4F9-97A8D0CC7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450" y="4462463"/>
                <a:ext cx="760412" cy="1866900"/>
              </a:xfrm>
              <a:custGeom>
                <a:avLst/>
                <a:gdLst>
                  <a:gd name="T0" fmla="*/ 133 w 369"/>
                  <a:gd name="T1" fmla="*/ 14 h 906"/>
                  <a:gd name="T2" fmla="*/ 267 w 369"/>
                  <a:gd name="T3" fmla="*/ 11 h 906"/>
                  <a:gd name="T4" fmla="*/ 276 w 369"/>
                  <a:gd name="T5" fmla="*/ 12 h 906"/>
                  <a:gd name="T6" fmla="*/ 288 w 369"/>
                  <a:gd name="T7" fmla="*/ 39 h 906"/>
                  <a:gd name="T8" fmla="*/ 320 w 369"/>
                  <a:gd name="T9" fmla="*/ 164 h 906"/>
                  <a:gd name="T10" fmla="*/ 328 w 369"/>
                  <a:gd name="T11" fmla="*/ 244 h 906"/>
                  <a:gd name="T12" fmla="*/ 328 w 369"/>
                  <a:gd name="T13" fmla="*/ 280 h 906"/>
                  <a:gd name="T14" fmla="*/ 334 w 369"/>
                  <a:gd name="T15" fmla="*/ 311 h 906"/>
                  <a:gd name="T16" fmla="*/ 336 w 369"/>
                  <a:gd name="T17" fmla="*/ 355 h 906"/>
                  <a:gd name="T18" fmla="*/ 332 w 369"/>
                  <a:gd name="T19" fmla="*/ 422 h 906"/>
                  <a:gd name="T20" fmla="*/ 339 w 369"/>
                  <a:gd name="T21" fmla="*/ 537 h 906"/>
                  <a:gd name="T22" fmla="*/ 348 w 369"/>
                  <a:gd name="T23" fmla="*/ 617 h 906"/>
                  <a:gd name="T24" fmla="*/ 355 w 369"/>
                  <a:gd name="T25" fmla="*/ 651 h 906"/>
                  <a:gd name="T26" fmla="*/ 360 w 369"/>
                  <a:gd name="T27" fmla="*/ 752 h 906"/>
                  <a:gd name="T28" fmla="*/ 360 w 369"/>
                  <a:gd name="T29" fmla="*/ 798 h 906"/>
                  <a:gd name="T30" fmla="*/ 351 w 369"/>
                  <a:gd name="T31" fmla="*/ 810 h 906"/>
                  <a:gd name="T32" fmla="*/ 348 w 369"/>
                  <a:gd name="T33" fmla="*/ 824 h 906"/>
                  <a:gd name="T34" fmla="*/ 355 w 369"/>
                  <a:gd name="T35" fmla="*/ 834 h 906"/>
                  <a:gd name="T36" fmla="*/ 344 w 369"/>
                  <a:gd name="T37" fmla="*/ 848 h 906"/>
                  <a:gd name="T38" fmla="*/ 215 w 369"/>
                  <a:gd name="T39" fmla="*/ 816 h 906"/>
                  <a:gd name="T40" fmla="*/ 227 w 369"/>
                  <a:gd name="T41" fmla="*/ 806 h 906"/>
                  <a:gd name="T42" fmla="*/ 223 w 369"/>
                  <a:gd name="T43" fmla="*/ 791 h 906"/>
                  <a:gd name="T44" fmla="*/ 222 w 369"/>
                  <a:gd name="T45" fmla="*/ 765 h 906"/>
                  <a:gd name="T46" fmla="*/ 227 w 369"/>
                  <a:gd name="T47" fmla="*/ 747 h 906"/>
                  <a:gd name="T48" fmla="*/ 229 w 369"/>
                  <a:gd name="T49" fmla="*/ 726 h 906"/>
                  <a:gd name="T50" fmla="*/ 244 w 369"/>
                  <a:gd name="T51" fmla="*/ 653 h 906"/>
                  <a:gd name="T52" fmla="*/ 238 w 369"/>
                  <a:gd name="T53" fmla="*/ 583 h 906"/>
                  <a:gd name="T54" fmla="*/ 234 w 369"/>
                  <a:gd name="T55" fmla="*/ 549 h 906"/>
                  <a:gd name="T56" fmla="*/ 225 w 369"/>
                  <a:gd name="T57" fmla="*/ 531 h 906"/>
                  <a:gd name="T58" fmla="*/ 226 w 369"/>
                  <a:gd name="T59" fmla="*/ 484 h 906"/>
                  <a:gd name="T60" fmla="*/ 186 w 369"/>
                  <a:gd name="T61" fmla="*/ 343 h 906"/>
                  <a:gd name="T62" fmla="*/ 171 w 369"/>
                  <a:gd name="T63" fmla="*/ 262 h 906"/>
                  <a:gd name="T64" fmla="*/ 159 w 369"/>
                  <a:gd name="T65" fmla="*/ 228 h 906"/>
                  <a:gd name="T66" fmla="*/ 150 w 369"/>
                  <a:gd name="T67" fmla="*/ 336 h 906"/>
                  <a:gd name="T68" fmla="*/ 149 w 369"/>
                  <a:gd name="T69" fmla="*/ 368 h 906"/>
                  <a:gd name="T70" fmla="*/ 140 w 369"/>
                  <a:gd name="T71" fmla="*/ 402 h 906"/>
                  <a:gd name="T72" fmla="*/ 136 w 369"/>
                  <a:gd name="T73" fmla="*/ 479 h 906"/>
                  <a:gd name="T74" fmla="*/ 134 w 369"/>
                  <a:gd name="T75" fmla="*/ 510 h 906"/>
                  <a:gd name="T76" fmla="*/ 162 w 369"/>
                  <a:gd name="T77" fmla="*/ 645 h 906"/>
                  <a:gd name="T78" fmla="*/ 178 w 369"/>
                  <a:gd name="T79" fmla="*/ 730 h 906"/>
                  <a:gd name="T80" fmla="*/ 189 w 369"/>
                  <a:gd name="T81" fmla="*/ 810 h 906"/>
                  <a:gd name="T82" fmla="*/ 207 w 369"/>
                  <a:gd name="T83" fmla="*/ 881 h 906"/>
                  <a:gd name="T84" fmla="*/ 162 w 369"/>
                  <a:gd name="T85" fmla="*/ 903 h 906"/>
                  <a:gd name="T86" fmla="*/ 106 w 369"/>
                  <a:gd name="T87" fmla="*/ 892 h 906"/>
                  <a:gd name="T88" fmla="*/ 62 w 369"/>
                  <a:gd name="T89" fmla="*/ 855 h 906"/>
                  <a:gd name="T90" fmla="*/ 67 w 369"/>
                  <a:gd name="T91" fmla="*/ 845 h 906"/>
                  <a:gd name="T92" fmla="*/ 45 w 369"/>
                  <a:gd name="T93" fmla="*/ 695 h 906"/>
                  <a:gd name="T94" fmla="*/ 43 w 369"/>
                  <a:gd name="T95" fmla="*/ 619 h 906"/>
                  <a:gd name="T96" fmla="*/ 46 w 369"/>
                  <a:gd name="T97" fmla="*/ 590 h 906"/>
                  <a:gd name="T98" fmla="*/ 25 w 369"/>
                  <a:gd name="T99" fmla="*/ 442 h 906"/>
                  <a:gd name="T100" fmla="*/ 7 w 369"/>
                  <a:gd name="T101" fmla="*/ 372 h 906"/>
                  <a:gd name="T102" fmla="*/ 1 w 369"/>
                  <a:gd name="T103" fmla="*/ 310 h 906"/>
                  <a:gd name="T104" fmla="*/ 0 w 369"/>
                  <a:gd name="T105" fmla="*/ 146 h 906"/>
                  <a:gd name="T106" fmla="*/ 7 w 369"/>
                  <a:gd name="T107" fmla="*/ 81 h 906"/>
                  <a:gd name="T108" fmla="*/ 4 w 369"/>
                  <a:gd name="T109" fmla="*/ 0 h 906"/>
                  <a:gd name="T110" fmla="*/ 133 w 369"/>
                  <a:gd name="T111" fmla="*/ 14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9" h="906">
                    <a:moveTo>
                      <a:pt x="133" y="14"/>
                    </a:moveTo>
                    <a:cubicBezTo>
                      <a:pt x="178" y="10"/>
                      <a:pt x="223" y="9"/>
                      <a:pt x="267" y="11"/>
                    </a:cubicBezTo>
                    <a:cubicBezTo>
                      <a:pt x="270" y="11"/>
                      <a:pt x="273" y="11"/>
                      <a:pt x="276" y="12"/>
                    </a:cubicBezTo>
                    <a:cubicBezTo>
                      <a:pt x="286" y="16"/>
                      <a:pt x="287" y="29"/>
                      <a:pt x="288" y="39"/>
                    </a:cubicBezTo>
                    <a:cubicBezTo>
                      <a:pt x="292" y="82"/>
                      <a:pt x="311" y="122"/>
                      <a:pt x="320" y="164"/>
                    </a:cubicBezTo>
                    <a:cubicBezTo>
                      <a:pt x="326" y="190"/>
                      <a:pt x="328" y="217"/>
                      <a:pt x="328" y="244"/>
                    </a:cubicBezTo>
                    <a:cubicBezTo>
                      <a:pt x="327" y="256"/>
                      <a:pt x="327" y="268"/>
                      <a:pt x="328" y="280"/>
                    </a:cubicBezTo>
                    <a:cubicBezTo>
                      <a:pt x="329" y="290"/>
                      <a:pt x="332" y="301"/>
                      <a:pt x="334" y="311"/>
                    </a:cubicBezTo>
                    <a:cubicBezTo>
                      <a:pt x="335" y="326"/>
                      <a:pt x="336" y="340"/>
                      <a:pt x="336" y="355"/>
                    </a:cubicBezTo>
                    <a:cubicBezTo>
                      <a:pt x="336" y="377"/>
                      <a:pt x="335" y="400"/>
                      <a:pt x="332" y="422"/>
                    </a:cubicBezTo>
                    <a:cubicBezTo>
                      <a:pt x="326" y="460"/>
                      <a:pt x="336" y="498"/>
                      <a:pt x="339" y="537"/>
                    </a:cubicBezTo>
                    <a:cubicBezTo>
                      <a:pt x="341" y="564"/>
                      <a:pt x="344" y="590"/>
                      <a:pt x="348" y="617"/>
                    </a:cubicBezTo>
                    <a:cubicBezTo>
                      <a:pt x="351" y="628"/>
                      <a:pt x="353" y="639"/>
                      <a:pt x="355" y="651"/>
                    </a:cubicBezTo>
                    <a:cubicBezTo>
                      <a:pt x="359" y="684"/>
                      <a:pt x="353" y="719"/>
                      <a:pt x="360" y="752"/>
                    </a:cubicBezTo>
                    <a:cubicBezTo>
                      <a:pt x="363" y="768"/>
                      <a:pt x="369" y="785"/>
                      <a:pt x="360" y="798"/>
                    </a:cubicBezTo>
                    <a:cubicBezTo>
                      <a:pt x="358" y="802"/>
                      <a:pt x="354" y="806"/>
                      <a:pt x="351" y="810"/>
                    </a:cubicBezTo>
                    <a:cubicBezTo>
                      <a:pt x="347" y="814"/>
                      <a:pt x="346" y="819"/>
                      <a:pt x="348" y="824"/>
                    </a:cubicBezTo>
                    <a:cubicBezTo>
                      <a:pt x="350" y="828"/>
                      <a:pt x="354" y="830"/>
                      <a:pt x="355" y="834"/>
                    </a:cubicBezTo>
                    <a:cubicBezTo>
                      <a:pt x="356" y="840"/>
                      <a:pt x="350" y="845"/>
                      <a:pt x="344" y="848"/>
                    </a:cubicBezTo>
                    <a:cubicBezTo>
                      <a:pt x="301" y="867"/>
                      <a:pt x="245" y="853"/>
                      <a:pt x="215" y="816"/>
                    </a:cubicBezTo>
                    <a:cubicBezTo>
                      <a:pt x="220" y="815"/>
                      <a:pt x="227" y="811"/>
                      <a:pt x="227" y="806"/>
                    </a:cubicBezTo>
                    <a:cubicBezTo>
                      <a:pt x="226" y="801"/>
                      <a:pt x="225" y="796"/>
                      <a:pt x="223" y="791"/>
                    </a:cubicBezTo>
                    <a:cubicBezTo>
                      <a:pt x="221" y="783"/>
                      <a:pt x="221" y="774"/>
                      <a:pt x="222" y="765"/>
                    </a:cubicBezTo>
                    <a:cubicBezTo>
                      <a:pt x="223" y="759"/>
                      <a:pt x="225" y="753"/>
                      <a:pt x="227" y="747"/>
                    </a:cubicBezTo>
                    <a:cubicBezTo>
                      <a:pt x="228" y="740"/>
                      <a:pt x="229" y="733"/>
                      <a:pt x="229" y="726"/>
                    </a:cubicBezTo>
                    <a:cubicBezTo>
                      <a:pt x="231" y="701"/>
                      <a:pt x="236" y="677"/>
                      <a:pt x="244" y="653"/>
                    </a:cubicBezTo>
                    <a:cubicBezTo>
                      <a:pt x="251" y="630"/>
                      <a:pt x="241" y="607"/>
                      <a:pt x="238" y="583"/>
                    </a:cubicBezTo>
                    <a:cubicBezTo>
                      <a:pt x="237" y="572"/>
                      <a:pt x="238" y="560"/>
                      <a:pt x="234" y="549"/>
                    </a:cubicBezTo>
                    <a:cubicBezTo>
                      <a:pt x="231" y="543"/>
                      <a:pt x="228" y="537"/>
                      <a:pt x="225" y="531"/>
                    </a:cubicBezTo>
                    <a:cubicBezTo>
                      <a:pt x="220" y="516"/>
                      <a:pt x="223" y="500"/>
                      <a:pt x="226" y="484"/>
                    </a:cubicBezTo>
                    <a:cubicBezTo>
                      <a:pt x="203" y="442"/>
                      <a:pt x="195" y="391"/>
                      <a:pt x="186" y="343"/>
                    </a:cubicBezTo>
                    <a:cubicBezTo>
                      <a:pt x="171" y="262"/>
                      <a:pt x="171" y="262"/>
                      <a:pt x="171" y="262"/>
                    </a:cubicBezTo>
                    <a:cubicBezTo>
                      <a:pt x="169" y="250"/>
                      <a:pt x="166" y="237"/>
                      <a:pt x="159" y="228"/>
                    </a:cubicBezTo>
                    <a:cubicBezTo>
                      <a:pt x="151" y="263"/>
                      <a:pt x="148" y="300"/>
                      <a:pt x="150" y="336"/>
                    </a:cubicBezTo>
                    <a:cubicBezTo>
                      <a:pt x="151" y="347"/>
                      <a:pt x="151" y="358"/>
                      <a:pt x="149" y="368"/>
                    </a:cubicBezTo>
                    <a:cubicBezTo>
                      <a:pt x="148" y="380"/>
                      <a:pt x="143" y="391"/>
                      <a:pt x="140" y="402"/>
                    </a:cubicBezTo>
                    <a:cubicBezTo>
                      <a:pt x="134" y="427"/>
                      <a:pt x="137" y="453"/>
                      <a:pt x="136" y="479"/>
                    </a:cubicBezTo>
                    <a:cubicBezTo>
                      <a:pt x="135" y="490"/>
                      <a:pt x="134" y="500"/>
                      <a:pt x="134" y="510"/>
                    </a:cubicBezTo>
                    <a:cubicBezTo>
                      <a:pt x="132" y="556"/>
                      <a:pt x="147" y="601"/>
                      <a:pt x="162" y="645"/>
                    </a:cubicBezTo>
                    <a:cubicBezTo>
                      <a:pt x="172" y="671"/>
                      <a:pt x="174" y="702"/>
                      <a:pt x="178" y="730"/>
                    </a:cubicBezTo>
                    <a:cubicBezTo>
                      <a:pt x="182" y="756"/>
                      <a:pt x="187" y="783"/>
                      <a:pt x="189" y="810"/>
                    </a:cubicBezTo>
                    <a:cubicBezTo>
                      <a:pt x="191" y="835"/>
                      <a:pt x="192" y="862"/>
                      <a:pt x="207" y="881"/>
                    </a:cubicBezTo>
                    <a:cubicBezTo>
                      <a:pt x="193" y="890"/>
                      <a:pt x="179" y="900"/>
                      <a:pt x="162" y="903"/>
                    </a:cubicBezTo>
                    <a:cubicBezTo>
                      <a:pt x="143" y="906"/>
                      <a:pt x="123" y="902"/>
                      <a:pt x="106" y="892"/>
                    </a:cubicBezTo>
                    <a:cubicBezTo>
                      <a:pt x="90" y="882"/>
                      <a:pt x="75" y="870"/>
                      <a:pt x="62" y="855"/>
                    </a:cubicBezTo>
                    <a:cubicBezTo>
                      <a:pt x="66" y="854"/>
                      <a:pt x="67" y="849"/>
                      <a:pt x="67" y="845"/>
                    </a:cubicBezTo>
                    <a:cubicBezTo>
                      <a:pt x="72" y="795"/>
                      <a:pt x="53" y="745"/>
                      <a:pt x="45" y="695"/>
                    </a:cubicBezTo>
                    <a:cubicBezTo>
                      <a:pt x="42" y="670"/>
                      <a:pt x="41" y="644"/>
                      <a:pt x="43" y="619"/>
                    </a:cubicBezTo>
                    <a:cubicBezTo>
                      <a:pt x="44" y="609"/>
                      <a:pt x="46" y="600"/>
                      <a:pt x="46" y="590"/>
                    </a:cubicBezTo>
                    <a:cubicBezTo>
                      <a:pt x="48" y="540"/>
                      <a:pt x="24" y="492"/>
                      <a:pt x="25" y="442"/>
                    </a:cubicBezTo>
                    <a:cubicBezTo>
                      <a:pt x="25" y="418"/>
                      <a:pt x="13" y="395"/>
                      <a:pt x="7" y="372"/>
                    </a:cubicBezTo>
                    <a:cubicBezTo>
                      <a:pt x="1" y="352"/>
                      <a:pt x="1" y="331"/>
                      <a:pt x="1" y="310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24"/>
                      <a:pt x="0" y="102"/>
                      <a:pt x="7" y="81"/>
                    </a:cubicBezTo>
                    <a:cubicBezTo>
                      <a:pt x="16" y="55"/>
                      <a:pt x="6" y="27"/>
                      <a:pt x="4" y="0"/>
                    </a:cubicBezTo>
                    <a:cubicBezTo>
                      <a:pt x="46" y="13"/>
                      <a:pt x="90" y="18"/>
                      <a:pt x="133" y="14"/>
                    </a:cubicBezTo>
                    <a:close/>
                  </a:path>
                </a:pathLst>
              </a:custGeom>
              <a:solidFill>
                <a:srgbClr val="696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856">
                <a:extLst>
                  <a:ext uri="{FF2B5EF4-FFF2-40B4-BE49-F238E27FC236}">
                    <a16:creationId xmlns:a16="http://schemas.microsoft.com/office/drawing/2014/main" id="{F60268CA-67EE-4D95-8439-A29AAD848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525" y="2741613"/>
                <a:ext cx="538162" cy="968375"/>
              </a:xfrm>
              <a:custGeom>
                <a:avLst/>
                <a:gdLst>
                  <a:gd name="T0" fmla="*/ 254 w 261"/>
                  <a:gd name="T1" fmla="*/ 378 h 470"/>
                  <a:gd name="T2" fmla="*/ 192 w 261"/>
                  <a:gd name="T3" fmla="*/ 281 h 470"/>
                  <a:gd name="T4" fmla="*/ 179 w 261"/>
                  <a:gd name="T5" fmla="*/ 263 h 470"/>
                  <a:gd name="T6" fmla="*/ 162 w 261"/>
                  <a:gd name="T7" fmla="*/ 214 h 470"/>
                  <a:gd name="T8" fmla="*/ 100 w 261"/>
                  <a:gd name="T9" fmla="*/ 84 h 470"/>
                  <a:gd name="T10" fmla="*/ 78 w 261"/>
                  <a:gd name="T11" fmla="*/ 36 h 470"/>
                  <a:gd name="T12" fmla="*/ 57 w 261"/>
                  <a:gd name="T13" fmla="*/ 8 h 470"/>
                  <a:gd name="T14" fmla="*/ 15 w 261"/>
                  <a:gd name="T15" fmla="*/ 15 h 470"/>
                  <a:gd name="T16" fmla="*/ 2 w 261"/>
                  <a:gd name="T17" fmla="*/ 57 h 470"/>
                  <a:gd name="T18" fmla="*/ 10 w 261"/>
                  <a:gd name="T19" fmla="*/ 76 h 470"/>
                  <a:gd name="T20" fmla="*/ 33 w 261"/>
                  <a:gd name="T21" fmla="*/ 89 h 470"/>
                  <a:gd name="T22" fmla="*/ 76 w 261"/>
                  <a:gd name="T23" fmla="*/ 138 h 470"/>
                  <a:gd name="T24" fmla="*/ 108 w 261"/>
                  <a:gd name="T25" fmla="*/ 255 h 470"/>
                  <a:gd name="T26" fmla="*/ 159 w 261"/>
                  <a:gd name="T27" fmla="*/ 366 h 470"/>
                  <a:gd name="T28" fmla="*/ 186 w 261"/>
                  <a:gd name="T29" fmla="*/ 430 h 470"/>
                  <a:gd name="T30" fmla="*/ 240 w 261"/>
                  <a:gd name="T31" fmla="*/ 470 h 470"/>
                  <a:gd name="T32" fmla="*/ 247 w 261"/>
                  <a:gd name="T33" fmla="*/ 427 h 470"/>
                  <a:gd name="T34" fmla="*/ 254 w 261"/>
                  <a:gd name="T35" fmla="*/ 378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70">
                    <a:moveTo>
                      <a:pt x="254" y="378"/>
                    </a:moveTo>
                    <a:cubicBezTo>
                      <a:pt x="237" y="344"/>
                      <a:pt x="216" y="311"/>
                      <a:pt x="192" y="281"/>
                    </a:cubicBezTo>
                    <a:cubicBezTo>
                      <a:pt x="187" y="276"/>
                      <a:pt x="183" y="269"/>
                      <a:pt x="179" y="263"/>
                    </a:cubicBezTo>
                    <a:cubicBezTo>
                      <a:pt x="170" y="248"/>
                      <a:pt x="168" y="230"/>
                      <a:pt x="162" y="214"/>
                    </a:cubicBezTo>
                    <a:cubicBezTo>
                      <a:pt x="147" y="168"/>
                      <a:pt x="109" y="132"/>
                      <a:pt x="100" y="84"/>
                    </a:cubicBezTo>
                    <a:cubicBezTo>
                      <a:pt x="96" y="67"/>
                      <a:pt x="86" y="52"/>
                      <a:pt x="78" y="36"/>
                    </a:cubicBezTo>
                    <a:cubicBezTo>
                      <a:pt x="73" y="26"/>
                      <a:pt x="67" y="14"/>
                      <a:pt x="57" y="8"/>
                    </a:cubicBezTo>
                    <a:cubicBezTo>
                      <a:pt x="44" y="0"/>
                      <a:pt x="26" y="4"/>
                      <a:pt x="15" y="15"/>
                    </a:cubicBezTo>
                    <a:cubicBezTo>
                      <a:pt x="5" y="26"/>
                      <a:pt x="0" y="42"/>
                      <a:pt x="2" y="57"/>
                    </a:cubicBezTo>
                    <a:cubicBezTo>
                      <a:pt x="3" y="64"/>
                      <a:pt x="6" y="70"/>
                      <a:pt x="10" y="76"/>
                    </a:cubicBezTo>
                    <a:cubicBezTo>
                      <a:pt x="16" y="82"/>
                      <a:pt x="25" y="85"/>
                      <a:pt x="33" y="89"/>
                    </a:cubicBezTo>
                    <a:cubicBezTo>
                      <a:pt x="53" y="99"/>
                      <a:pt x="68" y="117"/>
                      <a:pt x="76" y="138"/>
                    </a:cubicBezTo>
                    <a:cubicBezTo>
                      <a:pt x="89" y="177"/>
                      <a:pt x="91" y="218"/>
                      <a:pt x="108" y="255"/>
                    </a:cubicBezTo>
                    <a:cubicBezTo>
                      <a:pt x="125" y="292"/>
                      <a:pt x="144" y="328"/>
                      <a:pt x="159" y="366"/>
                    </a:cubicBezTo>
                    <a:cubicBezTo>
                      <a:pt x="167" y="388"/>
                      <a:pt x="174" y="410"/>
                      <a:pt x="186" y="430"/>
                    </a:cubicBezTo>
                    <a:cubicBezTo>
                      <a:pt x="198" y="450"/>
                      <a:pt x="217" y="467"/>
                      <a:pt x="240" y="470"/>
                    </a:cubicBezTo>
                    <a:cubicBezTo>
                      <a:pt x="240" y="456"/>
                      <a:pt x="243" y="441"/>
                      <a:pt x="247" y="427"/>
                    </a:cubicBezTo>
                    <a:cubicBezTo>
                      <a:pt x="252" y="412"/>
                      <a:pt x="261" y="393"/>
                      <a:pt x="254" y="378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857">
                <a:extLst>
                  <a:ext uri="{FF2B5EF4-FFF2-40B4-BE49-F238E27FC236}">
                    <a16:creationId xmlns:a16="http://schemas.microsoft.com/office/drawing/2014/main" id="{5D0653E4-4DD2-443F-9BF8-336752D05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1775" y="2714625"/>
                <a:ext cx="349250" cy="984250"/>
              </a:xfrm>
              <a:custGeom>
                <a:avLst/>
                <a:gdLst>
                  <a:gd name="T0" fmla="*/ 85 w 169"/>
                  <a:gd name="T1" fmla="*/ 421 h 477"/>
                  <a:gd name="T2" fmla="*/ 98 w 169"/>
                  <a:gd name="T3" fmla="*/ 338 h 477"/>
                  <a:gd name="T4" fmla="*/ 106 w 169"/>
                  <a:gd name="T5" fmla="*/ 306 h 477"/>
                  <a:gd name="T6" fmla="*/ 96 w 169"/>
                  <a:gd name="T7" fmla="*/ 278 h 477"/>
                  <a:gd name="T8" fmla="*/ 60 w 169"/>
                  <a:gd name="T9" fmla="*/ 180 h 477"/>
                  <a:gd name="T10" fmla="*/ 40 w 169"/>
                  <a:gd name="T11" fmla="*/ 118 h 477"/>
                  <a:gd name="T12" fmla="*/ 23 w 169"/>
                  <a:gd name="T13" fmla="*/ 101 h 477"/>
                  <a:gd name="T14" fmla="*/ 2 w 169"/>
                  <a:gd name="T15" fmla="*/ 58 h 477"/>
                  <a:gd name="T16" fmla="*/ 14 w 169"/>
                  <a:gd name="T17" fmla="*/ 12 h 477"/>
                  <a:gd name="T18" fmla="*/ 32 w 169"/>
                  <a:gd name="T19" fmla="*/ 0 h 477"/>
                  <a:gd name="T20" fmla="*/ 50 w 169"/>
                  <a:gd name="T21" fmla="*/ 8 h 477"/>
                  <a:gd name="T22" fmla="*/ 65 w 169"/>
                  <a:gd name="T23" fmla="*/ 34 h 477"/>
                  <a:gd name="T24" fmla="*/ 78 w 169"/>
                  <a:gd name="T25" fmla="*/ 82 h 477"/>
                  <a:gd name="T26" fmla="*/ 80 w 169"/>
                  <a:gd name="T27" fmla="*/ 122 h 477"/>
                  <a:gd name="T28" fmla="*/ 148 w 169"/>
                  <a:gd name="T29" fmla="*/ 242 h 477"/>
                  <a:gd name="T30" fmla="*/ 161 w 169"/>
                  <a:gd name="T31" fmla="*/ 272 h 477"/>
                  <a:gd name="T32" fmla="*/ 169 w 169"/>
                  <a:gd name="T33" fmla="*/ 324 h 477"/>
                  <a:gd name="T34" fmla="*/ 160 w 169"/>
                  <a:gd name="T35" fmla="*/ 421 h 477"/>
                  <a:gd name="T36" fmla="*/ 138 w 169"/>
                  <a:gd name="T37" fmla="*/ 477 h 477"/>
                  <a:gd name="T38" fmla="*/ 85 w 169"/>
                  <a:gd name="T39" fmla="*/ 421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9" h="477">
                    <a:moveTo>
                      <a:pt x="85" y="421"/>
                    </a:moveTo>
                    <a:cubicBezTo>
                      <a:pt x="84" y="393"/>
                      <a:pt x="89" y="365"/>
                      <a:pt x="98" y="338"/>
                    </a:cubicBezTo>
                    <a:cubicBezTo>
                      <a:pt x="102" y="328"/>
                      <a:pt x="106" y="317"/>
                      <a:pt x="106" y="306"/>
                    </a:cubicBezTo>
                    <a:cubicBezTo>
                      <a:pt x="105" y="296"/>
                      <a:pt x="101" y="287"/>
                      <a:pt x="96" y="278"/>
                    </a:cubicBezTo>
                    <a:cubicBezTo>
                      <a:pt x="81" y="247"/>
                      <a:pt x="71" y="213"/>
                      <a:pt x="60" y="180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34" y="113"/>
                      <a:pt x="28" y="107"/>
                      <a:pt x="23" y="101"/>
                    </a:cubicBezTo>
                    <a:cubicBezTo>
                      <a:pt x="12" y="89"/>
                      <a:pt x="5" y="74"/>
                      <a:pt x="2" y="58"/>
                    </a:cubicBezTo>
                    <a:cubicBezTo>
                      <a:pt x="0" y="41"/>
                      <a:pt x="4" y="25"/>
                      <a:pt x="14" y="12"/>
                    </a:cubicBezTo>
                    <a:cubicBezTo>
                      <a:pt x="18" y="5"/>
                      <a:pt x="25" y="1"/>
                      <a:pt x="32" y="0"/>
                    </a:cubicBezTo>
                    <a:cubicBezTo>
                      <a:pt x="39" y="0"/>
                      <a:pt x="45" y="3"/>
                      <a:pt x="50" y="8"/>
                    </a:cubicBezTo>
                    <a:cubicBezTo>
                      <a:pt x="57" y="16"/>
                      <a:pt x="62" y="24"/>
                      <a:pt x="65" y="34"/>
                    </a:cubicBezTo>
                    <a:cubicBezTo>
                      <a:pt x="71" y="49"/>
                      <a:pt x="78" y="65"/>
                      <a:pt x="78" y="82"/>
                    </a:cubicBezTo>
                    <a:cubicBezTo>
                      <a:pt x="77" y="96"/>
                      <a:pt x="72" y="111"/>
                      <a:pt x="80" y="122"/>
                    </a:cubicBezTo>
                    <a:cubicBezTo>
                      <a:pt x="106" y="159"/>
                      <a:pt x="127" y="202"/>
                      <a:pt x="148" y="242"/>
                    </a:cubicBezTo>
                    <a:cubicBezTo>
                      <a:pt x="153" y="251"/>
                      <a:pt x="158" y="262"/>
                      <a:pt x="161" y="272"/>
                    </a:cubicBezTo>
                    <a:cubicBezTo>
                      <a:pt x="166" y="289"/>
                      <a:pt x="169" y="306"/>
                      <a:pt x="169" y="324"/>
                    </a:cubicBezTo>
                    <a:cubicBezTo>
                      <a:pt x="169" y="356"/>
                      <a:pt x="164" y="389"/>
                      <a:pt x="160" y="421"/>
                    </a:cubicBezTo>
                    <a:cubicBezTo>
                      <a:pt x="157" y="442"/>
                      <a:pt x="153" y="464"/>
                      <a:pt x="138" y="477"/>
                    </a:cubicBezTo>
                    <a:cubicBezTo>
                      <a:pt x="122" y="457"/>
                      <a:pt x="106" y="437"/>
                      <a:pt x="85" y="421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Oval 858">
                <a:extLst>
                  <a:ext uri="{FF2B5EF4-FFF2-40B4-BE49-F238E27FC236}">
                    <a16:creationId xmlns:a16="http://schemas.microsoft.com/office/drawing/2014/main" id="{3F8FB3EE-DF9D-4764-9F99-57C4127D4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8575" y="3273425"/>
                <a:ext cx="341312" cy="342900"/>
              </a:xfrm>
              <a:prstGeom prst="ellipse">
                <a:avLst/>
              </a:pr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859">
                <a:extLst>
                  <a:ext uri="{FF2B5EF4-FFF2-40B4-BE49-F238E27FC236}">
                    <a16:creationId xmlns:a16="http://schemas.microsoft.com/office/drawing/2014/main" id="{60FE62DE-8899-4C36-B33A-D5A8810C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6663" y="3513138"/>
                <a:ext cx="393700" cy="304800"/>
              </a:xfrm>
              <a:custGeom>
                <a:avLst/>
                <a:gdLst>
                  <a:gd name="T0" fmla="*/ 153 w 191"/>
                  <a:gd name="T1" fmla="*/ 54 h 148"/>
                  <a:gd name="T2" fmla="*/ 171 w 191"/>
                  <a:gd name="T3" fmla="*/ 95 h 148"/>
                  <a:gd name="T4" fmla="*/ 191 w 191"/>
                  <a:gd name="T5" fmla="*/ 113 h 148"/>
                  <a:gd name="T6" fmla="*/ 115 w 191"/>
                  <a:gd name="T7" fmla="*/ 143 h 148"/>
                  <a:gd name="T8" fmla="*/ 88 w 191"/>
                  <a:gd name="T9" fmla="*/ 148 h 148"/>
                  <a:gd name="T10" fmla="*/ 65 w 191"/>
                  <a:gd name="T11" fmla="*/ 142 h 148"/>
                  <a:gd name="T12" fmla="*/ 0 w 191"/>
                  <a:gd name="T13" fmla="*/ 66 h 148"/>
                  <a:gd name="T14" fmla="*/ 31 w 191"/>
                  <a:gd name="T15" fmla="*/ 64 h 148"/>
                  <a:gd name="T16" fmla="*/ 46 w 191"/>
                  <a:gd name="T17" fmla="*/ 56 h 148"/>
                  <a:gd name="T18" fmla="*/ 49 w 191"/>
                  <a:gd name="T19" fmla="*/ 43 h 148"/>
                  <a:gd name="T20" fmla="*/ 49 w 191"/>
                  <a:gd name="T21" fmla="*/ 1 h 148"/>
                  <a:gd name="T22" fmla="*/ 109 w 191"/>
                  <a:gd name="T23" fmla="*/ 9 h 148"/>
                  <a:gd name="T24" fmla="*/ 133 w 191"/>
                  <a:gd name="T25" fmla="*/ 16 h 148"/>
                  <a:gd name="T26" fmla="*/ 156 w 191"/>
                  <a:gd name="T27" fmla="*/ 19 h 148"/>
                  <a:gd name="T28" fmla="*/ 153 w 191"/>
                  <a:gd name="T29" fmla="*/ 5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1" h="148">
                    <a:moveTo>
                      <a:pt x="153" y="54"/>
                    </a:moveTo>
                    <a:cubicBezTo>
                      <a:pt x="155" y="69"/>
                      <a:pt x="163" y="82"/>
                      <a:pt x="171" y="95"/>
                    </a:cubicBezTo>
                    <a:cubicBezTo>
                      <a:pt x="175" y="103"/>
                      <a:pt x="181" y="112"/>
                      <a:pt x="191" y="113"/>
                    </a:cubicBezTo>
                    <a:cubicBezTo>
                      <a:pt x="167" y="125"/>
                      <a:pt x="141" y="136"/>
                      <a:pt x="115" y="143"/>
                    </a:cubicBezTo>
                    <a:cubicBezTo>
                      <a:pt x="106" y="146"/>
                      <a:pt x="97" y="148"/>
                      <a:pt x="88" y="148"/>
                    </a:cubicBezTo>
                    <a:cubicBezTo>
                      <a:pt x="80" y="147"/>
                      <a:pt x="72" y="145"/>
                      <a:pt x="65" y="142"/>
                    </a:cubicBezTo>
                    <a:cubicBezTo>
                      <a:pt x="33" y="128"/>
                      <a:pt x="9" y="100"/>
                      <a:pt x="0" y="66"/>
                    </a:cubicBezTo>
                    <a:cubicBezTo>
                      <a:pt x="10" y="66"/>
                      <a:pt x="21" y="66"/>
                      <a:pt x="31" y="64"/>
                    </a:cubicBezTo>
                    <a:cubicBezTo>
                      <a:pt x="37" y="63"/>
                      <a:pt x="42" y="61"/>
                      <a:pt x="46" y="56"/>
                    </a:cubicBezTo>
                    <a:cubicBezTo>
                      <a:pt x="48" y="52"/>
                      <a:pt x="49" y="48"/>
                      <a:pt x="49" y="43"/>
                    </a:cubicBezTo>
                    <a:cubicBezTo>
                      <a:pt x="49" y="29"/>
                      <a:pt x="50" y="15"/>
                      <a:pt x="49" y="1"/>
                    </a:cubicBezTo>
                    <a:cubicBezTo>
                      <a:pt x="69" y="0"/>
                      <a:pt x="90" y="3"/>
                      <a:pt x="109" y="9"/>
                    </a:cubicBezTo>
                    <a:cubicBezTo>
                      <a:pt x="117" y="11"/>
                      <a:pt x="125" y="14"/>
                      <a:pt x="133" y="16"/>
                    </a:cubicBezTo>
                    <a:cubicBezTo>
                      <a:pt x="138" y="18"/>
                      <a:pt x="152" y="16"/>
                      <a:pt x="156" y="19"/>
                    </a:cubicBezTo>
                    <a:cubicBezTo>
                      <a:pt x="162" y="24"/>
                      <a:pt x="151" y="44"/>
                      <a:pt x="153" y="54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860">
                <a:extLst>
                  <a:ext uri="{FF2B5EF4-FFF2-40B4-BE49-F238E27FC236}">
                    <a16:creationId xmlns:a16="http://schemas.microsoft.com/office/drawing/2014/main" id="{C4265FE5-70B7-40AB-B332-F512AC8D6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9975" y="3479800"/>
                <a:ext cx="754062" cy="1101725"/>
              </a:xfrm>
              <a:custGeom>
                <a:avLst/>
                <a:gdLst>
                  <a:gd name="T0" fmla="*/ 197 w 366"/>
                  <a:gd name="T1" fmla="*/ 120 h 535"/>
                  <a:gd name="T2" fmla="*/ 237 w 366"/>
                  <a:gd name="T3" fmla="*/ 74 h 535"/>
                  <a:gd name="T4" fmla="*/ 262 w 366"/>
                  <a:gd name="T5" fmla="*/ 68 h 535"/>
                  <a:gd name="T6" fmla="*/ 292 w 366"/>
                  <a:gd name="T7" fmla="*/ 35 h 535"/>
                  <a:gd name="T8" fmla="*/ 334 w 366"/>
                  <a:gd name="T9" fmla="*/ 41 h 535"/>
                  <a:gd name="T10" fmla="*/ 355 w 366"/>
                  <a:gd name="T11" fmla="*/ 81 h 535"/>
                  <a:gd name="T12" fmla="*/ 365 w 366"/>
                  <a:gd name="T13" fmla="*/ 142 h 535"/>
                  <a:gd name="T14" fmla="*/ 364 w 366"/>
                  <a:gd name="T15" fmla="*/ 153 h 535"/>
                  <a:gd name="T16" fmla="*/ 355 w 366"/>
                  <a:gd name="T17" fmla="*/ 164 h 535"/>
                  <a:gd name="T18" fmla="*/ 343 w 366"/>
                  <a:gd name="T19" fmla="*/ 203 h 535"/>
                  <a:gd name="T20" fmla="*/ 339 w 366"/>
                  <a:gd name="T21" fmla="*/ 242 h 535"/>
                  <a:gd name="T22" fmla="*/ 317 w 366"/>
                  <a:gd name="T23" fmla="*/ 348 h 535"/>
                  <a:gd name="T24" fmla="*/ 315 w 366"/>
                  <a:gd name="T25" fmla="*/ 368 h 535"/>
                  <a:gd name="T26" fmla="*/ 321 w 366"/>
                  <a:gd name="T27" fmla="*/ 397 h 535"/>
                  <a:gd name="T28" fmla="*/ 318 w 366"/>
                  <a:gd name="T29" fmla="*/ 410 h 535"/>
                  <a:gd name="T30" fmla="*/ 321 w 366"/>
                  <a:gd name="T31" fmla="*/ 420 h 535"/>
                  <a:gd name="T32" fmla="*/ 354 w 366"/>
                  <a:gd name="T33" fmla="*/ 535 h 535"/>
                  <a:gd name="T34" fmla="*/ 204 w 366"/>
                  <a:gd name="T35" fmla="*/ 521 h 535"/>
                  <a:gd name="T36" fmla="*/ 168 w 366"/>
                  <a:gd name="T37" fmla="*/ 523 h 535"/>
                  <a:gd name="T38" fmla="*/ 82 w 366"/>
                  <a:gd name="T39" fmla="*/ 527 h 535"/>
                  <a:gd name="T40" fmla="*/ 6 w 366"/>
                  <a:gd name="T41" fmla="*/ 501 h 535"/>
                  <a:gd name="T42" fmla="*/ 12 w 366"/>
                  <a:gd name="T43" fmla="*/ 420 h 535"/>
                  <a:gd name="T44" fmla="*/ 24 w 366"/>
                  <a:gd name="T45" fmla="*/ 230 h 535"/>
                  <a:gd name="T46" fmla="*/ 21 w 366"/>
                  <a:gd name="T47" fmla="*/ 161 h 535"/>
                  <a:gd name="T48" fmla="*/ 15 w 366"/>
                  <a:gd name="T49" fmla="*/ 146 h 535"/>
                  <a:gd name="T50" fmla="*/ 1 w 366"/>
                  <a:gd name="T51" fmla="*/ 139 h 535"/>
                  <a:gd name="T52" fmla="*/ 11 w 366"/>
                  <a:gd name="T53" fmla="*/ 31 h 535"/>
                  <a:gd name="T54" fmla="*/ 32 w 366"/>
                  <a:gd name="T55" fmla="*/ 2 h 535"/>
                  <a:gd name="T56" fmla="*/ 62 w 366"/>
                  <a:gd name="T57" fmla="*/ 17 h 535"/>
                  <a:gd name="T58" fmla="*/ 94 w 366"/>
                  <a:gd name="T59" fmla="*/ 32 h 535"/>
                  <a:gd name="T60" fmla="*/ 107 w 366"/>
                  <a:gd name="T61" fmla="*/ 36 h 535"/>
                  <a:gd name="T62" fmla="*/ 118 w 366"/>
                  <a:gd name="T63" fmla="*/ 55 h 535"/>
                  <a:gd name="T64" fmla="*/ 149 w 366"/>
                  <a:gd name="T65" fmla="*/ 75 h 535"/>
                  <a:gd name="T66" fmla="*/ 152 w 366"/>
                  <a:gd name="T67" fmla="*/ 86 h 535"/>
                  <a:gd name="T68" fmla="*/ 166 w 366"/>
                  <a:gd name="T69" fmla="*/ 103 h 535"/>
                  <a:gd name="T70" fmla="*/ 197 w 366"/>
                  <a:gd name="T71" fmla="*/ 12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6" h="535">
                    <a:moveTo>
                      <a:pt x="197" y="120"/>
                    </a:moveTo>
                    <a:cubicBezTo>
                      <a:pt x="199" y="98"/>
                      <a:pt x="215" y="79"/>
                      <a:pt x="237" y="74"/>
                    </a:cubicBezTo>
                    <a:cubicBezTo>
                      <a:pt x="246" y="72"/>
                      <a:pt x="255" y="72"/>
                      <a:pt x="262" y="68"/>
                    </a:cubicBezTo>
                    <a:cubicBezTo>
                      <a:pt x="276" y="61"/>
                      <a:pt x="280" y="43"/>
                      <a:pt x="292" y="35"/>
                    </a:cubicBezTo>
                    <a:cubicBezTo>
                      <a:pt x="305" y="27"/>
                      <a:pt x="323" y="31"/>
                      <a:pt x="334" y="41"/>
                    </a:cubicBezTo>
                    <a:cubicBezTo>
                      <a:pt x="345" y="52"/>
                      <a:pt x="350" y="67"/>
                      <a:pt x="355" y="81"/>
                    </a:cubicBezTo>
                    <a:cubicBezTo>
                      <a:pt x="361" y="101"/>
                      <a:pt x="365" y="121"/>
                      <a:pt x="365" y="142"/>
                    </a:cubicBezTo>
                    <a:cubicBezTo>
                      <a:pt x="366" y="145"/>
                      <a:pt x="365" y="149"/>
                      <a:pt x="364" y="153"/>
                    </a:cubicBezTo>
                    <a:cubicBezTo>
                      <a:pt x="361" y="157"/>
                      <a:pt x="358" y="161"/>
                      <a:pt x="355" y="164"/>
                    </a:cubicBezTo>
                    <a:cubicBezTo>
                      <a:pt x="345" y="174"/>
                      <a:pt x="341" y="189"/>
                      <a:pt x="343" y="203"/>
                    </a:cubicBezTo>
                    <a:cubicBezTo>
                      <a:pt x="344" y="216"/>
                      <a:pt x="343" y="229"/>
                      <a:pt x="339" y="242"/>
                    </a:cubicBezTo>
                    <a:cubicBezTo>
                      <a:pt x="331" y="277"/>
                      <a:pt x="323" y="313"/>
                      <a:pt x="317" y="348"/>
                    </a:cubicBezTo>
                    <a:cubicBezTo>
                      <a:pt x="315" y="355"/>
                      <a:pt x="315" y="361"/>
                      <a:pt x="315" y="368"/>
                    </a:cubicBezTo>
                    <a:cubicBezTo>
                      <a:pt x="316" y="378"/>
                      <a:pt x="322" y="387"/>
                      <a:pt x="321" y="397"/>
                    </a:cubicBezTo>
                    <a:cubicBezTo>
                      <a:pt x="320" y="401"/>
                      <a:pt x="319" y="406"/>
                      <a:pt x="318" y="410"/>
                    </a:cubicBezTo>
                    <a:cubicBezTo>
                      <a:pt x="318" y="414"/>
                      <a:pt x="319" y="417"/>
                      <a:pt x="321" y="420"/>
                    </a:cubicBezTo>
                    <a:cubicBezTo>
                      <a:pt x="330" y="447"/>
                      <a:pt x="354" y="507"/>
                      <a:pt x="354" y="535"/>
                    </a:cubicBezTo>
                    <a:cubicBezTo>
                      <a:pt x="311" y="524"/>
                      <a:pt x="248" y="522"/>
                      <a:pt x="204" y="521"/>
                    </a:cubicBezTo>
                    <a:cubicBezTo>
                      <a:pt x="192" y="521"/>
                      <a:pt x="180" y="522"/>
                      <a:pt x="168" y="523"/>
                    </a:cubicBezTo>
                    <a:cubicBezTo>
                      <a:pt x="139" y="526"/>
                      <a:pt x="110" y="535"/>
                      <a:pt x="82" y="527"/>
                    </a:cubicBezTo>
                    <a:cubicBezTo>
                      <a:pt x="56" y="520"/>
                      <a:pt x="33" y="499"/>
                      <a:pt x="6" y="501"/>
                    </a:cubicBezTo>
                    <a:cubicBezTo>
                      <a:pt x="0" y="486"/>
                      <a:pt x="7" y="435"/>
                      <a:pt x="12" y="420"/>
                    </a:cubicBezTo>
                    <a:cubicBezTo>
                      <a:pt x="34" y="359"/>
                      <a:pt x="38" y="293"/>
                      <a:pt x="24" y="230"/>
                    </a:cubicBezTo>
                    <a:cubicBezTo>
                      <a:pt x="19" y="208"/>
                      <a:pt x="26" y="184"/>
                      <a:pt x="21" y="161"/>
                    </a:cubicBezTo>
                    <a:cubicBezTo>
                      <a:pt x="20" y="156"/>
                      <a:pt x="18" y="151"/>
                      <a:pt x="15" y="146"/>
                    </a:cubicBezTo>
                    <a:cubicBezTo>
                      <a:pt x="12" y="142"/>
                      <a:pt x="6" y="139"/>
                      <a:pt x="1" y="139"/>
                    </a:cubicBezTo>
                    <a:cubicBezTo>
                      <a:pt x="0" y="103"/>
                      <a:pt x="4" y="67"/>
                      <a:pt x="11" y="31"/>
                    </a:cubicBezTo>
                    <a:cubicBezTo>
                      <a:pt x="14" y="19"/>
                      <a:pt x="19" y="4"/>
                      <a:pt x="32" y="2"/>
                    </a:cubicBezTo>
                    <a:cubicBezTo>
                      <a:pt x="43" y="0"/>
                      <a:pt x="53" y="9"/>
                      <a:pt x="62" y="17"/>
                    </a:cubicBezTo>
                    <a:cubicBezTo>
                      <a:pt x="71" y="24"/>
                      <a:pt x="82" y="29"/>
                      <a:pt x="94" y="32"/>
                    </a:cubicBezTo>
                    <a:cubicBezTo>
                      <a:pt x="99" y="32"/>
                      <a:pt x="103" y="34"/>
                      <a:pt x="107" y="36"/>
                    </a:cubicBezTo>
                    <a:cubicBezTo>
                      <a:pt x="113" y="41"/>
                      <a:pt x="113" y="49"/>
                      <a:pt x="118" y="55"/>
                    </a:cubicBezTo>
                    <a:cubicBezTo>
                      <a:pt x="126" y="65"/>
                      <a:pt x="144" y="64"/>
                      <a:pt x="149" y="75"/>
                    </a:cubicBezTo>
                    <a:cubicBezTo>
                      <a:pt x="151" y="79"/>
                      <a:pt x="152" y="82"/>
                      <a:pt x="152" y="86"/>
                    </a:cubicBezTo>
                    <a:cubicBezTo>
                      <a:pt x="155" y="93"/>
                      <a:pt x="160" y="99"/>
                      <a:pt x="166" y="103"/>
                    </a:cubicBezTo>
                    <a:cubicBezTo>
                      <a:pt x="175" y="111"/>
                      <a:pt x="185" y="117"/>
                      <a:pt x="197" y="120"/>
                    </a:cubicBezTo>
                    <a:close/>
                  </a:path>
                </a:pathLst>
              </a:custGeom>
              <a:solidFill>
                <a:srgbClr val="F86D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861">
                <a:extLst>
                  <a:ext uri="{FF2B5EF4-FFF2-40B4-BE49-F238E27FC236}">
                    <a16:creationId xmlns:a16="http://schemas.microsoft.com/office/drawing/2014/main" id="{A6E5CA9D-DA91-4E69-AC5B-4751CC90A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150" y="3152775"/>
                <a:ext cx="341312" cy="492125"/>
              </a:xfrm>
              <a:custGeom>
                <a:avLst/>
                <a:gdLst>
                  <a:gd name="T0" fmla="*/ 1 w 166"/>
                  <a:gd name="T1" fmla="*/ 53 h 239"/>
                  <a:gd name="T2" fmla="*/ 4 w 166"/>
                  <a:gd name="T3" fmla="*/ 38 h 239"/>
                  <a:gd name="T4" fmla="*/ 12 w 166"/>
                  <a:gd name="T5" fmla="*/ 34 h 239"/>
                  <a:gd name="T6" fmla="*/ 20 w 166"/>
                  <a:gd name="T7" fmla="*/ 24 h 239"/>
                  <a:gd name="T8" fmla="*/ 74 w 166"/>
                  <a:gd name="T9" fmla="*/ 10 h 239"/>
                  <a:gd name="T10" fmla="*/ 110 w 166"/>
                  <a:gd name="T11" fmla="*/ 43 h 239"/>
                  <a:gd name="T12" fmla="*/ 131 w 166"/>
                  <a:gd name="T13" fmla="*/ 57 h 239"/>
                  <a:gd name="T14" fmla="*/ 157 w 166"/>
                  <a:gd name="T15" fmla="*/ 100 h 239"/>
                  <a:gd name="T16" fmla="*/ 165 w 166"/>
                  <a:gd name="T17" fmla="*/ 151 h 239"/>
                  <a:gd name="T18" fmla="*/ 164 w 166"/>
                  <a:gd name="T19" fmla="*/ 167 h 239"/>
                  <a:gd name="T20" fmla="*/ 158 w 166"/>
                  <a:gd name="T21" fmla="*/ 179 h 239"/>
                  <a:gd name="T22" fmla="*/ 106 w 166"/>
                  <a:gd name="T23" fmla="*/ 227 h 239"/>
                  <a:gd name="T24" fmla="*/ 36 w 166"/>
                  <a:gd name="T25" fmla="*/ 229 h 239"/>
                  <a:gd name="T26" fmla="*/ 31 w 166"/>
                  <a:gd name="T27" fmla="*/ 224 h 239"/>
                  <a:gd name="T28" fmla="*/ 30 w 166"/>
                  <a:gd name="T29" fmla="*/ 215 h 239"/>
                  <a:gd name="T30" fmla="*/ 23 w 166"/>
                  <a:gd name="T31" fmla="*/ 180 h 239"/>
                  <a:gd name="T32" fmla="*/ 10 w 166"/>
                  <a:gd name="T33" fmla="*/ 157 h 239"/>
                  <a:gd name="T34" fmla="*/ 6 w 166"/>
                  <a:gd name="T35" fmla="*/ 128 h 239"/>
                  <a:gd name="T36" fmla="*/ 1 w 166"/>
                  <a:gd name="T37" fmla="*/ 5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39">
                    <a:moveTo>
                      <a:pt x="1" y="53"/>
                    </a:moveTo>
                    <a:cubicBezTo>
                      <a:pt x="0" y="48"/>
                      <a:pt x="0" y="41"/>
                      <a:pt x="4" y="38"/>
                    </a:cubicBezTo>
                    <a:cubicBezTo>
                      <a:pt x="6" y="36"/>
                      <a:pt x="9" y="35"/>
                      <a:pt x="12" y="34"/>
                    </a:cubicBezTo>
                    <a:cubicBezTo>
                      <a:pt x="15" y="31"/>
                      <a:pt x="18" y="27"/>
                      <a:pt x="20" y="24"/>
                    </a:cubicBezTo>
                    <a:cubicBezTo>
                      <a:pt x="32" y="6"/>
                      <a:pt x="55" y="0"/>
                      <a:pt x="74" y="10"/>
                    </a:cubicBezTo>
                    <a:cubicBezTo>
                      <a:pt x="89" y="17"/>
                      <a:pt x="97" y="32"/>
                      <a:pt x="110" y="43"/>
                    </a:cubicBezTo>
                    <a:cubicBezTo>
                      <a:pt x="117" y="48"/>
                      <a:pt x="124" y="52"/>
                      <a:pt x="131" y="57"/>
                    </a:cubicBezTo>
                    <a:cubicBezTo>
                      <a:pt x="144" y="68"/>
                      <a:pt x="153" y="84"/>
                      <a:pt x="157" y="100"/>
                    </a:cubicBezTo>
                    <a:cubicBezTo>
                      <a:pt x="162" y="117"/>
                      <a:pt x="164" y="134"/>
                      <a:pt x="165" y="151"/>
                    </a:cubicBezTo>
                    <a:cubicBezTo>
                      <a:pt x="166" y="157"/>
                      <a:pt x="165" y="162"/>
                      <a:pt x="164" y="167"/>
                    </a:cubicBezTo>
                    <a:cubicBezTo>
                      <a:pt x="163" y="171"/>
                      <a:pt x="161" y="175"/>
                      <a:pt x="158" y="179"/>
                    </a:cubicBezTo>
                    <a:cubicBezTo>
                      <a:pt x="145" y="199"/>
                      <a:pt x="128" y="217"/>
                      <a:pt x="106" y="227"/>
                    </a:cubicBezTo>
                    <a:cubicBezTo>
                      <a:pt x="84" y="238"/>
                      <a:pt x="58" y="239"/>
                      <a:pt x="36" y="229"/>
                    </a:cubicBezTo>
                    <a:cubicBezTo>
                      <a:pt x="34" y="228"/>
                      <a:pt x="32" y="226"/>
                      <a:pt x="31" y="224"/>
                    </a:cubicBezTo>
                    <a:cubicBezTo>
                      <a:pt x="30" y="221"/>
                      <a:pt x="29" y="218"/>
                      <a:pt x="30" y="215"/>
                    </a:cubicBezTo>
                    <a:cubicBezTo>
                      <a:pt x="31" y="203"/>
                      <a:pt x="29" y="191"/>
                      <a:pt x="23" y="180"/>
                    </a:cubicBezTo>
                    <a:cubicBezTo>
                      <a:pt x="19" y="172"/>
                      <a:pt x="13" y="165"/>
                      <a:pt x="10" y="157"/>
                    </a:cubicBezTo>
                    <a:cubicBezTo>
                      <a:pt x="7" y="147"/>
                      <a:pt x="6" y="138"/>
                      <a:pt x="6" y="128"/>
                    </a:cubicBezTo>
                    <a:cubicBezTo>
                      <a:pt x="6" y="103"/>
                      <a:pt x="7" y="78"/>
                      <a:pt x="1" y="53"/>
                    </a:cubicBezTo>
                    <a:close/>
                  </a:path>
                </a:pathLst>
              </a:custGeom>
              <a:solidFill>
                <a:srgbClr val="2D2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F1EB5C7A-2ED0-42F0-B0E3-BF7B046401B7}"/>
              </a:ext>
            </a:extLst>
          </p:cNvPr>
          <p:cNvSpPr txBox="1"/>
          <p:nvPr/>
        </p:nvSpPr>
        <p:spPr>
          <a:xfrm>
            <a:off x="1013506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Weakness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E5D4D2A-D26C-47BF-B1D7-92CD8265C518}"/>
              </a:ext>
            </a:extLst>
          </p:cNvPr>
          <p:cNvSpPr txBox="1"/>
          <p:nvPr/>
        </p:nvSpPr>
        <p:spPr>
          <a:xfrm>
            <a:off x="1013506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en-US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6A30898-EC6D-4E47-90ED-44F3723A2D2C}"/>
              </a:ext>
            </a:extLst>
          </p:cNvPr>
          <p:cNvGrpSpPr/>
          <p:nvPr/>
        </p:nvGrpSpPr>
        <p:grpSpPr>
          <a:xfrm>
            <a:off x="1013506" y="1605837"/>
            <a:ext cx="3150279" cy="276999"/>
            <a:chOff x="1013506" y="1570747"/>
            <a:chExt cx="3150279" cy="276999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E7EF19CC-F40F-414A-B41C-506B23DEDB57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A73D0565-5989-4B28-BE13-FB6D80E6D82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5BE941B3-3FF0-4FB9-BC27-51A8173CAE34}"/>
              </a:ext>
            </a:extLst>
          </p:cNvPr>
          <p:cNvSpPr txBox="1"/>
          <p:nvPr/>
        </p:nvSpPr>
        <p:spPr>
          <a:xfrm>
            <a:off x="1013506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51EB7C1D-B337-4E4B-8836-67F02220E573}"/>
              </a:ext>
            </a:extLst>
          </p:cNvPr>
          <p:cNvSpPr txBox="1"/>
          <p:nvPr/>
        </p:nvSpPr>
        <p:spPr>
          <a:xfrm>
            <a:off x="3087227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..</a:t>
            </a: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8E46B201-32CC-4131-928C-219CDF3945FF}"/>
              </a:ext>
            </a:extLst>
          </p:cNvPr>
          <p:cNvSpPr/>
          <p:nvPr/>
        </p:nvSpPr>
        <p:spPr>
          <a:xfrm>
            <a:off x="1120185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650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3" grpId="0" animBg="1"/>
          <p:bldP spid="95" grpId="0"/>
          <p:bldP spid="96" grpId="0"/>
          <p:bldP spid="98" grpId="0"/>
          <p:bldP spid="99" grpId="0"/>
          <p:bldP spid="10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3" grpId="0" animBg="1"/>
          <p:bldP spid="95" grpId="0"/>
          <p:bldP spid="96" grpId="0"/>
          <p:bldP spid="98" grpId="0"/>
          <p:bldP spid="99" grpId="0"/>
          <p:bldP spid="100" grpId="0" animBg="1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7CBD4FE8-941A-44C8-9FF1-A625E3B53FBC}"/>
              </a:ext>
            </a:extLst>
          </p:cNvPr>
          <p:cNvSpPr/>
          <p:nvPr/>
        </p:nvSpPr>
        <p:spPr>
          <a:xfrm>
            <a:off x="1371160" y="850512"/>
            <a:ext cx="4062136" cy="5156067"/>
          </a:xfrm>
          <a:custGeom>
            <a:avLst/>
            <a:gdLst/>
            <a:ahLst/>
            <a:cxnLst/>
            <a:rect l="l" t="t" r="r" b="b"/>
            <a:pathLst>
              <a:path w="2477633" h="3144860">
                <a:moveTo>
                  <a:pt x="1241041" y="431473"/>
                </a:moveTo>
                <a:cubicBezTo>
                  <a:pt x="962288" y="431473"/>
                  <a:pt x="771017" y="523402"/>
                  <a:pt x="667226" y="707260"/>
                </a:cubicBezTo>
                <a:cubicBezTo>
                  <a:pt x="563435" y="891118"/>
                  <a:pt x="511540" y="1183956"/>
                  <a:pt x="511540" y="1585775"/>
                </a:cubicBezTo>
                <a:cubicBezTo>
                  <a:pt x="511540" y="1987593"/>
                  <a:pt x="561953" y="2275983"/>
                  <a:pt x="662778" y="2450945"/>
                </a:cubicBezTo>
                <a:cubicBezTo>
                  <a:pt x="763603" y="2625906"/>
                  <a:pt x="956358" y="2713387"/>
                  <a:pt x="1241041" y="2713387"/>
                </a:cubicBezTo>
                <a:cubicBezTo>
                  <a:pt x="1525724" y="2713387"/>
                  <a:pt x="1717737" y="2627389"/>
                  <a:pt x="1817079" y="2455393"/>
                </a:cubicBezTo>
                <a:cubicBezTo>
                  <a:pt x="1916422" y="2283397"/>
                  <a:pt x="1966093" y="1995007"/>
                  <a:pt x="1966093" y="1590223"/>
                </a:cubicBezTo>
                <a:cubicBezTo>
                  <a:pt x="1966093" y="1185439"/>
                  <a:pt x="1914939" y="891118"/>
                  <a:pt x="1812631" y="707260"/>
                </a:cubicBezTo>
                <a:cubicBezTo>
                  <a:pt x="1710323" y="523402"/>
                  <a:pt x="1519793" y="431473"/>
                  <a:pt x="1241041" y="431473"/>
                </a:cubicBezTo>
                <a:close/>
                <a:moveTo>
                  <a:pt x="1241041" y="0"/>
                </a:moveTo>
                <a:cubicBezTo>
                  <a:pt x="1697720" y="0"/>
                  <a:pt x="2017988" y="129739"/>
                  <a:pt x="2201846" y="389216"/>
                </a:cubicBezTo>
                <a:cubicBezTo>
                  <a:pt x="2385704" y="648692"/>
                  <a:pt x="2477633" y="1048287"/>
                  <a:pt x="2477633" y="1587999"/>
                </a:cubicBezTo>
                <a:cubicBezTo>
                  <a:pt x="2477633" y="2127711"/>
                  <a:pt x="2386446" y="2522116"/>
                  <a:pt x="2204070" y="2771213"/>
                </a:cubicBezTo>
                <a:cubicBezTo>
                  <a:pt x="2021695" y="3020311"/>
                  <a:pt x="1700686" y="3144860"/>
                  <a:pt x="1241041" y="3144860"/>
                </a:cubicBezTo>
                <a:cubicBezTo>
                  <a:pt x="781396" y="3144860"/>
                  <a:pt x="459645" y="3019570"/>
                  <a:pt x="275787" y="2768989"/>
                </a:cubicBezTo>
                <a:cubicBezTo>
                  <a:pt x="91929" y="2518409"/>
                  <a:pt x="0" y="2124745"/>
                  <a:pt x="0" y="1587999"/>
                </a:cubicBezTo>
                <a:cubicBezTo>
                  <a:pt x="0" y="1051253"/>
                  <a:pt x="92670" y="652399"/>
                  <a:pt x="278011" y="391440"/>
                </a:cubicBezTo>
                <a:cubicBezTo>
                  <a:pt x="463351" y="130480"/>
                  <a:pt x="784361" y="0"/>
                  <a:pt x="1241041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6" name="Freeform 422">
            <a:extLst>
              <a:ext uri="{FF2B5EF4-FFF2-40B4-BE49-F238E27FC236}">
                <a16:creationId xmlns:a16="http://schemas.microsoft.com/office/drawing/2014/main" id="{FC68ACAD-FB14-4923-B852-B51923A251DB}"/>
              </a:ext>
            </a:extLst>
          </p:cNvPr>
          <p:cNvSpPr>
            <a:spLocks/>
          </p:cNvSpPr>
          <p:nvPr/>
        </p:nvSpPr>
        <p:spPr bwMode="auto">
          <a:xfrm>
            <a:off x="1212121" y="1881510"/>
            <a:ext cx="4380214" cy="2927656"/>
          </a:xfrm>
          <a:custGeom>
            <a:avLst/>
            <a:gdLst>
              <a:gd name="T0" fmla="*/ 2368 w 4094"/>
              <a:gd name="T1" fmla="*/ 460 h 2734"/>
              <a:gd name="T2" fmla="*/ 1627 w 4094"/>
              <a:gd name="T3" fmla="*/ 276 h 2734"/>
              <a:gd name="T4" fmla="*/ 906 w 4094"/>
              <a:gd name="T5" fmla="*/ 35 h 2734"/>
              <a:gd name="T6" fmla="*/ 427 w 4094"/>
              <a:gd name="T7" fmla="*/ 87 h 2734"/>
              <a:gd name="T8" fmla="*/ 238 w 4094"/>
              <a:gd name="T9" fmla="*/ 450 h 2734"/>
              <a:gd name="T10" fmla="*/ 257 w 4094"/>
              <a:gd name="T11" fmla="*/ 752 h 2734"/>
              <a:gd name="T12" fmla="*/ 382 w 4094"/>
              <a:gd name="T13" fmla="*/ 935 h 2734"/>
              <a:gd name="T14" fmla="*/ 277 w 4094"/>
              <a:gd name="T15" fmla="*/ 1638 h 2734"/>
              <a:gd name="T16" fmla="*/ 77 w 4094"/>
              <a:gd name="T17" fmla="*/ 1941 h 2734"/>
              <a:gd name="T18" fmla="*/ 46 w 4094"/>
              <a:gd name="T19" fmla="*/ 2278 h 2734"/>
              <a:gd name="T20" fmla="*/ 318 w 4094"/>
              <a:gd name="T21" fmla="*/ 2524 h 2734"/>
              <a:gd name="T22" fmla="*/ 1112 w 4094"/>
              <a:gd name="T23" fmla="*/ 2692 h 2734"/>
              <a:gd name="T24" fmla="*/ 2939 w 4094"/>
              <a:gd name="T25" fmla="*/ 2698 h 2734"/>
              <a:gd name="T26" fmla="*/ 3612 w 4094"/>
              <a:gd name="T27" fmla="*/ 2649 h 2734"/>
              <a:gd name="T28" fmla="*/ 3952 w 4094"/>
              <a:gd name="T29" fmla="*/ 2525 h 2734"/>
              <a:gd name="T30" fmla="*/ 4017 w 4094"/>
              <a:gd name="T31" fmla="*/ 2154 h 2734"/>
              <a:gd name="T32" fmla="*/ 3448 w 4094"/>
              <a:gd name="T33" fmla="*/ 1694 h 2734"/>
              <a:gd name="T34" fmla="*/ 3521 w 4094"/>
              <a:gd name="T35" fmla="*/ 1338 h 2734"/>
              <a:gd name="T36" fmla="*/ 3944 w 4094"/>
              <a:gd name="T37" fmla="*/ 636 h 2734"/>
              <a:gd name="T38" fmla="*/ 3639 w 4094"/>
              <a:gd name="T39" fmla="*/ 184 h 2734"/>
              <a:gd name="T40" fmla="*/ 3015 w 4094"/>
              <a:gd name="T41" fmla="*/ 254 h 2734"/>
              <a:gd name="T42" fmla="*/ 2368 w 4094"/>
              <a:gd name="T43" fmla="*/ 460 h 2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94" h="2734">
                <a:moveTo>
                  <a:pt x="2368" y="460"/>
                </a:moveTo>
                <a:cubicBezTo>
                  <a:pt x="2109" y="451"/>
                  <a:pt x="1863" y="368"/>
                  <a:pt x="1627" y="276"/>
                </a:cubicBezTo>
                <a:cubicBezTo>
                  <a:pt x="1392" y="185"/>
                  <a:pt x="1159" y="84"/>
                  <a:pt x="906" y="35"/>
                </a:cubicBezTo>
                <a:cubicBezTo>
                  <a:pt x="743" y="4"/>
                  <a:pt x="558" y="0"/>
                  <a:pt x="427" y="87"/>
                </a:cubicBezTo>
                <a:cubicBezTo>
                  <a:pt x="301" y="171"/>
                  <a:pt x="260" y="315"/>
                  <a:pt x="238" y="450"/>
                </a:cubicBezTo>
                <a:cubicBezTo>
                  <a:pt x="221" y="551"/>
                  <a:pt x="212" y="657"/>
                  <a:pt x="257" y="752"/>
                </a:cubicBezTo>
                <a:cubicBezTo>
                  <a:pt x="288" y="817"/>
                  <a:pt x="344" y="872"/>
                  <a:pt x="382" y="935"/>
                </a:cubicBezTo>
                <a:cubicBezTo>
                  <a:pt x="516" y="1154"/>
                  <a:pt x="422" y="1424"/>
                  <a:pt x="277" y="1638"/>
                </a:cubicBezTo>
                <a:cubicBezTo>
                  <a:pt x="209" y="1738"/>
                  <a:pt x="130" y="1834"/>
                  <a:pt x="77" y="1941"/>
                </a:cubicBezTo>
                <a:cubicBezTo>
                  <a:pt x="25" y="2047"/>
                  <a:pt x="0" y="2170"/>
                  <a:pt x="46" y="2278"/>
                </a:cubicBezTo>
                <a:cubicBezTo>
                  <a:pt x="92" y="2386"/>
                  <a:pt x="200" y="2467"/>
                  <a:pt x="318" y="2524"/>
                </a:cubicBezTo>
                <a:cubicBezTo>
                  <a:pt x="557" y="2640"/>
                  <a:pt x="838" y="2673"/>
                  <a:pt x="1112" y="2692"/>
                </a:cubicBezTo>
                <a:cubicBezTo>
                  <a:pt x="1720" y="2734"/>
                  <a:pt x="2330" y="2716"/>
                  <a:pt x="2939" y="2698"/>
                </a:cubicBezTo>
                <a:cubicBezTo>
                  <a:pt x="3164" y="2691"/>
                  <a:pt x="3391" y="2684"/>
                  <a:pt x="3612" y="2649"/>
                </a:cubicBezTo>
                <a:cubicBezTo>
                  <a:pt x="3735" y="2630"/>
                  <a:pt x="3863" y="2599"/>
                  <a:pt x="3952" y="2525"/>
                </a:cubicBezTo>
                <a:cubicBezTo>
                  <a:pt x="4065" y="2431"/>
                  <a:pt x="4094" y="2272"/>
                  <a:pt x="4017" y="2154"/>
                </a:cubicBezTo>
                <a:cubicBezTo>
                  <a:pt x="3890" y="1956"/>
                  <a:pt x="3537" y="1906"/>
                  <a:pt x="3448" y="1694"/>
                </a:cubicBezTo>
                <a:cubicBezTo>
                  <a:pt x="3399" y="1577"/>
                  <a:pt x="3450" y="1447"/>
                  <a:pt x="3521" y="1338"/>
                </a:cubicBezTo>
                <a:cubicBezTo>
                  <a:pt x="3674" y="1106"/>
                  <a:pt x="3930" y="902"/>
                  <a:pt x="3944" y="636"/>
                </a:cubicBezTo>
                <a:cubicBezTo>
                  <a:pt x="3953" y="453"/>
                  <a:pt x="3830" y="270"/>
                  <a:pt x="3639" y="184"/>
                </a:cubicBezTo>
                <a:cubicBezTo>
                  <a:pt x="3439" y="93"/>
                  <a:pt x="3162" y="104"/>
                  <a:pt x="3015" y="254"/>
                </a:cubicBezTo>
                <a:cubicBezTo>
                  <a:pt x="2863" y="409"/>
                  <a:pt x="2597" y="468"/>
                  <a:pt x="2368" y="460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7" name="Oval 423">
            <a:extLst>
              <a:ext uri="{FF2B5EF4-FFF2-40B4-BE49-F238E27FC236}">
                <a16:creationId xmlns:a16="http://schemas.microsoft.com/office/drawing/2014/main" id="{23A48C2E-D85A-41CD-B075-C6300739F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913" y="5065583"/>
            <a:ext cx="2602205" cy="352220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8" name="Freeform 432">
            <a:extLst>
              <a:ext uri="{FF2B5EF4-FFF2-40B4-BE49-F238E27FC236}">
                <a16:creationId xmlns:a16="http://schemas.microsoft.com/office/drawing/2014/main" id="{1ABCF2AF-D674-4D1E-8C17-964E313166B9}"/>
              </a:ext>
            </a:extLst>
          </p:cNvPr>
          <p:cNvSpPr>
            <a:spLocks/>
          </p:cNvSpPr>
          <p:nvPr/>
        </p:nvSpPr>
        <p:spPr bwMode="auto">
          <a:xfrm>
            <a:off x="4086241" y="2418294"/>
            <a:ext cx="367719" cy="318406"/>
          </a:xfrm>
          <a:custGeom>
            <a:avLst/>
            <a:gdLst>
              <a:gd name="T0" fmla="*/ 337 w 344"/>
              <a:gd name="T1" fmla="*/ 21 h 297"/>
              <a:gd name="T2" fmla="*/ 40 w 344"/>
              <a:gd name="T3" fmla="*/ 236 h 297"/>
              <a:gd name="T4" fmla="*/ 70 w 344"/>
              <a:gd name="T5" fmla="*/ 297 h 297"/>
              <a:gd name="T6" fmla="*/ 104 w 344"/>
              <a:gd name="T7" fmla="*/ 286 h 297"/>
              <a:gd name="T8" fmla="*/ 141 w 344"/>
              <a:gd name="T9" fmla="*/ 287 h 297"/>
              <a:gd name="T10" fmla="*/ 185 w 344"/>
              <a:gd name="T11" fmla="*/ 269 h 297"/>
              <a:gd name="T12" fmla="*/ 317 w 344"/>
              <a:gd name="T13" fmla="*/ 75 h 297"/>
              <a:gd name="T14" fmla="*/ 343 w 344"/>
              <a:gd name="T15" fmla="*/ 33 h 297"/>
              <a:gd name="T16" fmla="*/ 286 w 344"/>
              <a:gd name="T17" fmla="*/ 57 h 297"/>
              <a:gd name="T18" fmla="*/ 290 w 344"/>
              <a:gd name="T19" fmla="*/ 132 h 297"/>
              <a:gd name="T20" fmla="*/ 277 w 344"/>
              <a:gd name="T21" fmla="*/ 60 h 297"/>
              <a:gd name="T22" fmla="*/ 248 w 344"/>
              <a:gd name="T23" fmla="*/ 74 h 297"/>
              <a:gd name="T24" fmla="*/ 256 w 344"/>
              <a:gd name="T25" fmla="*/ 198 h 297"/>
              <a:gd name="T26" fmla="*/ 237 w 344"/>
              <a:gd name="T27" fmla="*/ 79 h 297"/>
              <a:gd name="T28" fmla="*/ 197 w 344"/>
              <a:gd name="T29" fmla="*/ 103 h 297"/>
              <a:gd name="T30" fmla="*/ 210 w 344"/>
              <a:gd name="T31" fmla="*/ 237 h 297"/>
              <a:gd name="T32" fmla="*/ 189 w 344"/>
              <a:gd name="T33" fmla="*/ 108 h 297"/>
              <a:gd name="T34" fmla="*/ 153 w 344"/>
              <a:gd name="T35" fmla="*/ 137 h 297"/>
              <a:gd name="T36" fmla="*/ 167 w 344"/>
              <a:gd name="T37" fmla="*/ 259 h 297"/>
              <a:gd name="T38" fmla="*/ 145 w 344"/>
              <a:gd name="T39" fmla="*/ 144 h 297"/>
              <a:gd name="T40" fmla="*/ 108 w 344"/>
              <a:gd name="T41" fmla="*/ 183 h 297"/>
              <a:gd name="T42" fmla="*/ 118 w 344"/>
              <a:gd name="T43" fmla="*/ 264 h 297"/>
              <a:gd name="T44" fmla="*/ 101 w 344"/>
              <a:gd name="T45" fmla="*/ 192 h 297"/>
              <a:gd name="T46" fmla="*/ 66 w 344"/>
              <a:gd name="T47" fmla="*/ 272 h 297"/>
              <a:gd name="T48" fmla="*/ 93 w 344"/>
              <a:gd name="T49" fmla="*/ 187 h 297"/>
              <a:gd name="T50" fmla="*/ 44 w 344"/>
              <a:gd name="T51" fmla="*/ 212 h 297"/>
              <a:gd name="T52" fmla="*/ 101 w 344"/>
              <a:gd name="T53" fmla="*/ 176 h 297"/>
              <a:gd name="T54" fmla="*/ 134 w 344"/>
              <a:gd name="T55" fmla="*/ 138 h 297"/>
              <a:gd name="T56" fmla="*/ 52 w 344"/>
              <a:gd name="T57" fmla="*/ 147 h 297"/>
              <a:gd name="T58" fmla="*/ 143 w 344"/>
              <a:gd name="T59" fmla="*/ 130 h 297"/>
              <a:gd name="T60" fmla="*/ 179 w 344"/>
              <a:gd name="T61" fmla="*/ 101 h 297"/>
              <a:gd name="T62" fmla="*/ 83 w 344"/>
              <a:gd name="T63" fmla="*/ 102 h 297"/>
              <a:gd name="T64" fmla="*/ 189 w 344"/>
              <a:gd name="T65" fmla="*/ 94 h 297"/>
              <a:gd name="T66" fmla="*/ 228 w 344"/>
              <a:gd name="T67" fmla="*/ 71 h 297"/>
              <a:gd name="T68" fmla="*/ 136 w 344"/>
              <a:gd name="T69" fmla="*/ 63 h 297"/>
              <a:gd name="T70" fmla="*/ 239 w 344"/>
              <a:gd name="T71" fmla="*/ 64 h 297"/>
              <a:gd name="T72" fmla="*/ 267 w 344"/>
              <a:gd name="T73" fmla="*/ 52 h 297"/>
              <a:gd name="T74" fmla="*/ 213 w 344"/>
              <a:gd name="T75" fmla="*/ 42 h 297"/>
              <a:gd name="T76" fmla="*/ 200 w 344"/>
              <a:gd name="T77" fmla="*/ 38 h 297"/>
              <a:gd name="T78" fmla="*/ 279 w 344"/>
              <a:gd name="T79" fmla="*/ 46 h 297"/>
              <a:gd name="T80" fmla="*/ 337 w 344"/>
              <a:gd name="T81" fmla="*/ 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4" h="297">
                <a:moveTo>
                  <a:pt x="337" y="21"/>
                </a:moveTo>
                <a:cubicBezTo>
                  <a:pt x="337" y="21"/>
                  <a:pt x="0" y="0"/>
                  <a:pt x="40" y="236"/>
                </a:cubicBezTo>
                <a:cubicBezTo>
                  <a:pt x="40" y="236"/>
                  <a:pt x="32" y="278"/>
                  <a:pt x="70" y="297"/>
                </a:cubicBezTo>
                <a:cubicBezTo>
                  <a:pt x="70" y="297"/>
                  <a:pt x="70" y="280"/>
                  <a:pt x="104" y="286"/>
                </a:cubicBezTo>
                <a:cubicBezTo>
                  <a:pt x="116" y="288"/>
                  <a:pt x="128" y="288"/>
                  <a:pt x="141" y="287"/>
                </a:cubicBezTo>
                <a:cubicBezTo>
                  <a:pt x="157" y="286"/>
                  <a:pt x="173" y="280"/>
                  <a:pt x="185" y="269"/>
                </a:cubicBezTo>
                <a:cubicBezTo>
                  <a:pt x="185" y="269"/>
                  <a:pt x="280" y="230"/>
                  <a:pt x="317" y="75"/>
                </a:cubicBezTo>
                <a:cubicBezTo>
                  <a:pt x="317" y="75"/>
                  <a:pt x="344" y="41"/>
                  <a:pt x="343" y="33"/>
                </a:cubicBezTo>
                <a:cubicBezTo>
                  <a:pt x="286" y="57"/>
                  <a:pt x="286" y="57"/>
                  <a:pt x="286" y="57"/>
                </a:cubicBezTo>
                <a:cubicBezTo>
                  <a:pt x="286" y="57"/>
                  <a:pt x="306" y="98"/>
                  <a:pt x="290" y="132"/>
                </a:cubicBezTo>
                <a:cubicBezTo>
                  <a:pt x="290" y="132"/>
                  <a:pt x="288" y="58"/>
                  <a:pt x="277" y="60"/>
                </a:cubicBezTo>
                <a:cubicBezTo>
                  <a:pt x="275" y="60"/>
                  <a:pt x="248" y="74"/>
                  <a:pt x="248" y="74"/>
                </a:cubicBezTo>
                <a:cubicBezTo>
                  <a:pt x="248" y="74"/>
                  <a:pt x="281" y="146"/>
                  <a:pt x="256" y="198"/>
                </a:cubicBezTo>
                <a:cubicBezTo>
                  <a:pt x="256" y="198"/>
                  <a:pt x="266" y="110"/>
                  <a:pt x="237" y="79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7" y="103"/>
                  <a:pt x="237" y="177"/>
                  <a:pt x="210" y="237"/>
                </a:cubicBezTo>
                <a:cubicBezTo>
                  <a:pt x="210" y="237"/>
                  <a:pt x="217" y="144"/>
                  <a:pt x="189" y="108"/>
                </a:cubicBezTo>
                <a:cubicBezTo>
                  <a:pt x="153" y="137"/>
                  <a:pt x="153" y="137"/>
                  <a:pt x="153" y="137"/>
                </a:cubicBezTo>
                <a:cubicBezTo>
                  <a:pt x="153" y="137"/>
                  <a:pt x="189" y="209"/>
                  <a:pt x="167" y="259"/>
                </a:cubicBezTo>
                <a:cubicBezTo>
                  <a:pt x="167" y="259"/>
                  <a:pt x="164" y="152"/>
                  <a:pt x="145" y="144"/>
                </a:cubicBezTo>
                <a:cubicBezTo>
                  <a:pt x="145" y="144"/>
                  <a:pt x="113" y="172"/>
                  <a:pt x="108" y="183"/>
                </a:cubicBezTo>
                <a:cubicBezTo>
                  <a:pt x="108" y="183"/>
                  <a:pt x="134" y="236"/>
                  <a:pt x="118" y="264"/>
                </a:cubicBezTo>
                <a:cubicBezTo>
                  <a:pt x="118" y="264"/>
                  <a:pt x="108" y="192"/>
                  <a:pt x="101" y="192"/>
                </a:cubicBezTo>
                <a:cubicBezTo>
                  <a:pt x="101" y="192"/>
                  <a:pt x="69" y="239"/>
                  <a:pt x="66" y="272"/>
                </a:cubicBezTo>
                <a:cubicBezTo>
                  <a:pt x="66" y="272"/>
                  <a:pt x="67" y="224"/>
                  <a:pt x="93" y="187"/>
                </a:cubicBezTo>
                <a:cubicBezTo>
                  <a:pt x="93" y="187"/>
                  <a:pt x="62" y="193"/>
                  <a:pt x="44" y="212"/>
                </a:cubicBezTo>
                <a:cubicBezTo>
                  <a:pt x="44" y="212"/>
                  <a:pt x="49" y="179"/>
                  <a:pt x="101" y="176"/>
                </a:cubicBezTo>
                <a:cubicBezTo>
                  <a:pt x="101" y="176"/>
                  <a:pt x="127" y="140"/>
                  <a:pt x="134" y="138"/>
                </a:cubicBezTo>
                <a:cubicBezTo>
                  <a:pt x="134" y="138"/>
                  <a:pt x="83" y="134"/>
                  <a:pt x="52" y="147"/>
                </a:cubicBezTo>
                <a:cubicBezTo>
                  <a:pt x="52" y="147"/>
                  <a:pt x="79" y="116"/>
                  <a:pt x="143" y="130"/>
                </a:cubicBezTo>
                <a:cubicBezTo>
                  <a:pt x="179" y="101"/>
                  <a:pt x="179" y="101"/>
                  <a:pt x="179" y="101"/>
                </a:cubicBezTo>
                <a:cubicBezTo>
                  <a:pt x="179" y="101"/>
                  <a:pt x="112" y="92"/>
                  <a:pt x="83" y="102"/>
                </a:cubicBezTo>
                <a:cubicBezTo>
                  <a:pt x="83" y="102"/>
                  <a:pt x="116" y="74"/>
                  <a:pt x="189" y="94"/>
                </a:cubicBezTo>
                <a:cubicBezTo>
                  <a:pt x="228" y="71"/>
                  <a:pt x="228" y="71"/>
                  <a:pt x="228" y="71"/>
                </a:cubicBezTo>
                <a:cubicBezTo>
                  <a:pt x="228" y="71"/>
                  <a:pt x="170" y="59"/>
                  <a:pt x="136" y="63"/>
                </a:cubicBezTo>
                <a:cubicBezTo>
                  <a:pt x="136" y="63"/>
                  <a:pt x="172" y="43"/>
                  <a:pt x="239" y="64"/>
                </a:cubicBezTo>
                <a:cubicBezTo>
                  <a:pt x="267" y="52"/>
                  <a:pt x="267" y="52"/>
                  <a:pt x="267" y="52"/>
                </a:cubicBezTo>
                <a:cubicBezTo>
                  <a:pt x="267" y="52"/>
                  <a:pt x="225" y="44"/>
                  <a:pt x="213" y="42"/>
                </a:cubicBezTo>
                <a:cubicBezTo>
                  <a:pt x="200" y="41"/>
                  <a:pt x="200" y="38"/>
                  <a:pt x="200" y="38"/>
                </a:cubicBezTo>
                <a:cubicBezTo>
                  <a:pt x="226" y="33"/>
                  <a:pt x="254" y="36"/>
                  <a:pt x="279" y="46"/>
                </a:cubicBezTo>
                <a:cubicBezTo>
                  <a:pt x="279" y="46"/>
                  <a:pt x="338" y="24"/>
                  <a:pt x="337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9" name="Freeform 433">
            <a:extLst>
              <a:ext uri="{FF2B5EF4-FFF2-40B4-BE49-F238E27FC236}">
                <a16:creationId xmlns:a16="http://schemas.microsoft.com/office/drawing/2014/main" id="{75E1BA9F-C59B-4738-A2A2-A9B9E24A24E2}"/>
              </a:ext>
            </a:extLst>
          </p:cNvPr>
          <p:cNvSpPr>
            <a:spLocks/>
          </p:cNvSpPr>
          <p:nvPr/>
        </p:nvSpPr>
        <p:spPr bwMode="auto">
          <a:xfrm>
            <a:off x="3912948" y="2318264"/>
            <a:ext cx="167657" cy="143706"/>
          </a:xfrm>
          <a:custGeom>
            <a:avLst/>
            <a:gdLst>
              <a:gd name="T0" fmla="*/ 152 w 156"/>
              <a:gd name="T1" fmla="*/ 9 h 134"/>
              <a:gd name="T2" fmla="*/ 18 w 156"/>
              <a:gd name="T3" fmla="*/ 106 h 134"/>
              <a:gd name="T4" fmla="*/ 32 w 156"/>
              <a:gd name="T5" fmla="*/ 134 h 134"/>
              <a:gd name="T6" fmla="*/ 47 w 156"/>
              <a:gd name="T7" fmla="*/ 128 h 134"/>
              <a:gd name="T8" fmla="*/ 64 w 156"/>
              <a:gd name="T9" fmla="*/ 129 h 134"/>
              <a:gd name="T10" fmla="*/ 84 w 156"/>
              <a:gd name="T11" fmla="*/ 121 h 134"/>
              <a:gd name="T12" fmla="*/ 143 w 156"/>
              <a:gd name="T13" fmla="*/ 33 h 134"/>
              <a:gd name="T14" fmla="*/ 155 w 156"/>
              <a:gd name="T15" fmla="*/ 14 h 134"/>
              <a:gd name="T16" fmla="*/ 129 w 156"/>
              <a:gd name="T17" fmla="*/ 25 h 134"/>
              <a:gd name="T18" fmla="*/ 131 w 156"/>
              <a:gd name="T19" fmla="*/ 59 h 134"/>
              <a:gd name="T20" fmla="*/ 126 w 156"/>
              <a:gd name="T21" fmla="*/ 27 h 134"/>
              <a:gd name="T22" fmla="*/ 112 w 156"/>
              <a:gd name="T23" fmla="*/ 33 h 134"/>
              <a:gd name="T24" fmla="*/ 116 w 156"/>
              <a:gd name="T25" fmla="*/ 89 h 134"/>
              <a:gd name="T26" fmla="*/ 107 w 156"/>
              <a:gd name="T27" fmla="*/ 35 h 134"/>
              <a:gd name="T28" fmla="*/ 89 w 156"/>
              <a:gd name="T29" fmla="*/ 46 h 134"/>
              <a:gd name="T30" fmla="*/ 95 w 156"/>
              <a:gd name="T31" fmla="*/ 107 h 134"/>
              <a:gd name="T32" fmla="*/ 86 w 156"/>
              <a:gd name="T33" fmla="*/ 49 h 134"/>
              <a:gd name="T34" fmla="*/ 69 w 156"/>
              <a:gd name="T35" fmla="*/ 61 h 134"/>
              <a:gd name="T36" fmla="*/ 76 w 156"/>
              <a:gd name="T37" fmla="*/ 117 h 134"/>
              <a:gd name="T38" fmla="*/ 66 w 156"/>
              <a:gd name="T39" fmla="*/ 65 h 134"/>
              <a:gd name="T40" fmla="*/ 49 w 156"/>
              <a:gd name="T41" fmla="*/ 82 h 134"/>
              <a:gd name="T42" fmla="*/ 53 w 156"/>
              <a:gd name="T43" fmla="*/ 119 h 134"/>
              <a:gd name="T44" fmla="*/ 45 w 156"/>
              <a:gd name="T45" fmla="*/ 86 h 134"/>
              <a:gd name="T46" fmla="*/ 30 w 156"/>
              <a:gd name="T47" fmla="*/ 122 h 134"/>
              <a:gd name="T48" fmla="*/ 42 w 156"/>
              <a:gd name="T49" fmla="*/ 84 h 134"/>
              <a:gd name="T50" fmla="*/ 20 w 156"/>
              <a:gd name="T51" fmla="*/ 95 h 134"/>
              <a:gd name="T52" fmla="*/ 46 w 156"/>
              <a:gd name="T53" fmla="*/ 79 h 134"/>
              <a:gd name="T54" fmla="*/ 61 w 156"/>
              <a:gd name="T55" fmla="*/ 62 h 134"/>
              <a:gd name="T56" fmla="*/ 24 w 156"/>
              <a:gd name="T57" fmla="*/ 66 h 134"/>
              <a:gd name="T58" fmla="*/ 65 w 156"/>
              <a:gd name="T59" fmla="*/ 58 h 134"/>
              <a:gd name="T60" fmla="*/ 81 w 156"/>
              <a:gd name="T61" fmla="*/ 45 h 134"/>
              <a:gd name="T62" fmla="*/ 38 w 156"/>
              <a:gd name="T63" fmla="*/ 45 h 134"/>
              <a:gd name="T64" fmla="*/ 85 w 156"/>
              <a:gd name="T65" fmla="*/ 42 h 134"/>
              <a:gd name="T66" fmla="*/ 103 w 156"/>
              <a:gd name="T67" fmla="*/ 31 h 134"/>
              <a:gd name="T68" fmla="*/ 61 w 156"/>
              <a:gd name="T69" fmla="*/ 28 h 134"/>
              <a:gd name="T70" fmla="*/ 108 w 156"/>
              <a:gd name="T71" fmla="*/ 29 h 134"/>
              <a:gd name="T72" fmla="*/ 120 w 156"/>
              <a:gd name="T73" fmla="*/ 23 h 134"/>
              <a:gd name="T74" fmla="*/ 96 w 156"/>
              <a:gd name="T75" fmla="*/ 19 h 134"/>
              <a:gd name="T76" fmla="*/ 90 w 156"/>
              <a:gd name="T77" fmla="*/ 17 h 134"/>
              <a:gd name="T78" fmla="*/ 126 w 156"/>
              <a:gd name="T79" fmla="*/ 21 h 134"/>
              <a:gd name="T80" fmla="*/ 152 w 156"/>
              <a:gd name="T81" fmla="*/ 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6" h="134">
                <a:moveTo>
                  <a:pt x="152" y="9"/>
                </a:moveTo>
                <a:cubicBezTo>
                  <a:pt x="152" y="9"/>
                  <a:pt x="0" y="0"/>
                  <a:pt x="18" y="106"/>
                </a:cubicBezTo>
                <a:cubicBezTo>
                  <a:pt x="18" y="106"/>
                  <a:pt x="14" y="125"/>
                  <a:pt x="32" y="134"/>
                </a:cubicBezTo>
                <a:cubicBezTo>
                  <a:pt x="32" y="134"/>
                  <a:pt x="32" y="126"/>
                  <a:pt x="47" y="128"/>
                </a:cubicBezTo>
                <a:cubicBezTo>
                  <a:pt x="53" y="129"/>
                  <a:pt x="58" y="130"/>
                  <a:pt x="64" y="129"/>
                </a:cubicBezTo>
                <a:cubicBezTo>
                  <a:pt x="71" y="129"/>
                  <a:pt x="78" y="126"/>
                  <a:pt x="84" y="121"/>
                </a:cubicBezTo>
                <a:cubicBezTo>
                  <a:pt x="84" y="121"/>
                  <a:pt x="127" y="103"/>
                  <a:pt x="143" y="33"/>
                </a:cubicBezTo>
                <a:cubicBezTo>
                  <a:pt x="143" y="33"/>
                  <a:pt x="156" y="18"/>
                  <a:pt x="155" y="14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38" y="44"/>
                  <a:pt x="131" y="59"/>
                </a:cubicBezTo>
                <a:cubicBezTo>
                  <a:pt x="131" y="59"/>
                  <a:pt x="130" y="26"/>
                  <a:pt x="126" y="27"/>
                </a:cubicBezTo>
                <a:cubicBezTo>
                  <a:pt x="125" y="27"/>
                  <a:pt x="112" y="33"/>
                  <a:pt x="112" y="33"/>
                </a:cubicBezTo>
                <a:cubicBezTo>
                  <a:pt x="112" y="33"/>
                  <a:pt x="127" y="65"/>
                  <a:pt x="116" y="89"/>
                </a:cubicBezTo>
                <a:cubicBezTo>
                  <a:pt x="116" y="89"/>
                  <a:pt x="120" y="49"/>
                  <a:pt x="107" y="35"/>
                </a:cubicBezTo>
                <a:cubicBezTo>
                  <a:pt x="89" y="46"/>
                  <a:pt x="89" y="46"/>
                  <a:pt x="89" y="46"/>
                </a:cubicBezTo>
                <a:cubicBezTo>
                  <a:pt x="89" y="46"/>
                  <a:pt x="107" y="79"/>
                  <a:pt x="95" y="107"/>
                </a:cubicBezTo>
                <a:cubicBezTo>
                  <a:pt x="95" y="107"/>
                  <a:pt x="98" y="65"/>
                  <a:pt x="86" y="4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86" y="94"/>
                  <a:pt x="76" y="117"/>
                </a:cubicBezTo>
                <a:cubicBezTo>
                  <a:pt x="76" y="117"/>
                  <a:pt x="74" y="68"/>
                  <a:pt x="66" y="65"/>
                </a:cubicBezTo>
                <a:cubicBezTo>
                  <a:pt x="66" y="65"/>
                  <a:pt x="51" y="77"/>
                  <a:pt x="49" y="82"/>
                </a:cubicBezTo>
                <a:cubicBezTo>
                  <a:pt x="49" y="82"/>
                  <a:pt x="61" y="106"/>
                  <a:pt x="53" y="119"/>
                </a:cubicBezTo>
                <a:cubicBezTo>
                  <a:pt x="53" y="119"/>
                  <a:pt x="49" y="86"/>
                  <a:pt x="45" y="86"/>
                </a:cubicBezTo>
                <a:cubicBezTo>
                  <a:pt x="45" y="86"/>
                  <a:pt x="31" y="108"/>
                  <a:pt x="30" y="122"/>
                </a:cubicBezTo>
                <a:cubicBezTo>
                  <a:pt x="30" y="109"/>
                  <a:pt x="35" y="96"/>
                  <a:pt x="42" y="84"/>
                </a:cubicBezTo>
                <a:cubicBezTo>
                  <a:pt x="34" y="86"/>
                  <a:pt x="26" y="90"/>
                  <a:pt x="20" y="95"/>
                </a:cubicBezTo>
                <a:cubicBezTo>
                  <a:pt x="20" y="95"/>
                  <a:pt x="22" y="80"/>
                  <a:pt x="46" y="79"/>
                </a:cubicBezTo>
                <a:cubicBezTo>
                  <a:pt x="46" y="79"/>
                  <a:pt x="58" y="63"/>
                  <a:pt x="61" y="62"/>
                </a:cubicBezTo>
                <a:cubicBezTo>
                  <a:pt x="61" y="62"/>
                  <a:pt x="37" y="60"/>
                  <a:pt x="24" y="66"/>
                </a:cubicBezTo>
                <a:cubicBezTo>
                  <a:pt x="24" y="66"/>
                  <a:pt x="36" y="52"/>
                  <a:pt x="65" y="58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5"/>
                  <a:pt x="50" y="41"/>
                  <a:pt x="38" y="45"/>
                </a:cubicBezTo>
                <a:cubicBezTo>
                  <a:pt x="38" y="45"/>
                  <a:pt x="52" y="33"/>
                  <a:pt x="85" y="42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1"/>
                  <a:pt x="77" y="26"/>
                  <a:pt x="61" y="28"/>
                </a:cubicBezTo>
                <a:cubicBezTo>
                  <a:pt x="61" y="28"/>
                  <a:pt x="78" y="19"/>
                  <a:pt x="108" y="29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3"/>
                  <a:pt x="101" y="19"/>
                  <a:pt x="96" y="19"/>
                </a:cubicBezTo>
                <a:cubicBezTo>
                  <a:pt x="90" y="18"/>
                  <a:pt x="90" y="17"/>
                  <a:pt x="90" y="17"/>
                </a:cubicBezTo>
                <a:cubicBezTo>
                  <a:pt x="102" y="15"/>
                  <a:pt x="114" y="16"/>
                  <a:pt x="126" y="21"/>
                </a:cubicBezTo>
                <a:cubicBezTo>
                  <a:pt x="126" y="21"/>
                  <a:pt x="153" y="10"/>
                  <a:pt x="152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376C065-6C49-4E11-967B-50A4AD013F89}"/>
              </a:ext>
            </a:extLst>
          </p:cNvPr>
          <p:cNvGrpSpPr/>
          <p:nvPr/>
        </p:nvGrpSpPr>
        <p:grpSpPr>
          <a:xfrm>
            <a:off x="4508908" y="5189565"/>
            <a:ext cx="539600" cy="257827"/>
            <a:chOff x="4508908" y="5189565"/>
            <a:chExt cx="539600" cy="257827"/>
          </a:xfrm>
        </p:grpSpPr>
        <p:sp>
          <p:nvSpPr>
            <p:cNvPr id="1010" name="Oval 434">
              <a:extLst>
                <a:ext uri="{FF2B5EF4-FFF2-40B4-BE49-F238E27FC236}">
                  <a16:creationId xmlns:a16="http://schemas.microsoft.com/office/drawing/2014/main" id="{F6BA3186-41D0-4A52-A3BC-2CA026880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860" y="5189565"/>
              <a:ext cx="229648" cy="39449"/>
            </a:xfrm>
            <a:prstGeom prst="ellipse">
              <a:avLst/>
            </a:pr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13" name="Group 1012">
              <a:extLst>
                <a:ext uri="{FF2B5EF4-FFF2-40B4-BE49-F238E27FC236}">
                  <a16:creationId xmlns:a16="http://schemas.microsoft.com/office/drawing/2014/main" id="{4FED94B6-6D71-4EC7-AA04-E9B3090B8F62}"/>
                </a:ext>
              </a:extLst>
            </p:cNvPr>
            <p:cNvGrpSpPr/>
            <p:nvPr/>
          </p:nvGrpSpPr>
          <p:grpSpPr>
            <a:xfrm>
              <a:off x="4508908" y="5288187"/>
              <a:ext cx="345176" cy="159205"/>
              <a:chOff x="10529888" y="5272088"/>
              <a:chExt cx="388938" cy="179388"/>
            </a:xfrm>
          </p:grpSpPr>
          <p:sp>
            <p:nvSpPr>
              <p:cNvPr id="1112" name="Oval 437">
                <a:extLst>
                  <a:ext uri="{FF2B5EF4-FFF2-40B4-BE49-F238E27FC236}">
                    <a16:creationId xmlns:a16="http://schemas.microsoft.com/office/drawing/2014/main" id="{176E4ADD-942A-4391-8F97-E3D18A012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9888" y="5386388"/>
                <a:ext cx="388938" cy="65088"/>
              </a:xfrm>
              <a:prstGeom prst="ellipse">
                <a:avLst/>
              </a:prstGeom>
              <a:solidFill>
                <a:schemeClr val="bg1">
                  <a:lumMod val="75000"/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3" name="Freeform 438">
                <a:extLst>
                  <a:ext uri="{FF2B5EF4-FFF2-40B4-BE49-F238E27FC236}">
                    <a16:creationId xmlns:a16="http://schemas.microsoft.com/office/drawing/2014/main" id="{5854650E-B42F-4216-9FF2-284D23AD4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1963" y="5272088"/>
                <a:ext cx="203200" cy="123825"/>
              </a:xfrm>
              <a:custGeom>
                <a:avLst/>
                <a:gdLst>
                  <a:gd name="T0" fmla="*/ 151 w 169"/>
                  <a:gd name="T1" fmla="*/ 77 h 102"/>
                  <a:gd name="T2" fmla="*/ 167 w 169"/>
                  <a:gd name="T3" fmla="*/ 53 h 102"/>
                  <a:gd name="T4" fmla="*/ 156 w 169"/>
                  <a:gd name="T5" fmla="*/ 30 h 102"/>
                  <a:gd name="T6" fmla="*/ 128 w 169"/>
                  <a:gd name="T7" fmla="*/ 40 h 102"/>
                  <a:gd name="T8" fmla="*/ 100 w 169"/>
                  <a:gd name="T9" fmla="*/ 53 h 102"/>
                  <a:gd name="T10" fmla="*/ 113 w 169"/>
                  <a:gd name="T11" fmla="*/ 14 h 102"/>
                  <a:gd name="T12" fmla="*/ 109 w 169"/>
                  <a:gd name="T13" fmla="*/ 6 h 102"/>
                  <a:gd name="T14" fmla="*/ 88 w 169"/>
                  <a:gd name="T15" fmla="*/ 7 h 102"/>
                  <a:gd name="T16" fmla="*/ 61 w 169"/>
                  <a:gd name="T17" fmla="*/ 75 h 102"/>
                  <a:gd name="T18" fmla="*/ 60 w 169"/>
                  <a:gd name="T19" fmla="*/ 47 h 102"/>
                  <a:gd name="T20" fmla="*/ 50 w 169"/>
                  <a:gd name="T21" fmla="*/ 23 h 102"/>
                  <a:gd name="T22" fmla="*/ 34 w 169"/>
                  <a:gd name="T23" fmla="*/ 19 h 102"/>
                  <a:gd name="T24" fmla="*/ 8 w 169"/>
                  <a:gd name="T25" fmla="*/ 26 h 102"/>
                  <a:gd name="T26" fmla="*/ 9 w 169"/>
                  <a:gd name="T27" fmla="*/ 58 h 102"/>
                  <a:gd name="T28" fmla="*/ 36 w 169"/>
                  <a:gd name="T29" fmla="*/ 80 h 102"/>
                  <a:gd name="T30" fmla="*/ 55 w 169"/>
                  <a:gd name="T31" fmla="*/ 98 h 102"/>
                  <a:gd name="T32" fmla="*/ 57 w 169"/>
                  <a:gd name="T33" fmla="*/ 102 h 102"/>
                  <a:gd name="T34" fmla="*/ 115 w 169"/>
                  <a:gd name="T35" fmla="*/ 102 h 102"/>
                  <a:gd name="T36" fmla="*/ 151 w 169"/>
                  <a:gd name="T37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102">
                    <a:moveTo>
                      <a:pt x="151" y="77"/>
                    </a:moveTo>
                    <a:cubicBezTo>
                      <a:pt x="159" y="71"/>
                      <a:pt x="164" y="63"/>
                      <a:pt x="167" y="53"/>
                    </a:cubicBezTo>
                    <a:cubicBezTo>
                      <a:pt x="169" y="44"/>
                      <a:pt x="165" y="33"/>
                      <a:pt x="156" y="30"/>
                    </a:cubicBezTo>
                    <a:cubicBezTo>
                      <a:pt x="146" y="26"/>
                      <a:pt x="136" y="33"/>
                      <a:pt x="128" y="40"/>
                    </a:cubicBezTo>
                    <a:cubicBezTo>
                      <a:pt x="120" y="47"/>
                      <a:pt x="110" y="55"/>
                      <a:pt x="100" y="53"/>
                    </a:cubicBezTo>
                    <a:cubicBezTo>
                      <a:pt x="111" y="43"/>
                      <a:pt x="116" y="28"/>
                      <a:pt x="113" y="14"/>
                    </a:cubicBezTo>
                    <a:cubicBezTo>
                      <a:pt x="113" y="11"/>
                      <a:pt x="111" y="8"/>
                      <a:pt x="109" y="6"/>
                    </a:cubicBezTo>
                    <a:cubicBezTo>
                      <a:pt x="104" y="0"/>
                      <a:pt x="94" y="3"/>
                      <a:pt x="88" y="7"/>
                    </a:cubicBezTo>
                    <a:cubicBezTo>
                      <a:pt x="67" y="22"/>
                      <a:pt x="61" y="50"/>
                      <a:pt x="61" y="75"/>
                    </a:cubicBezTo>
                    <a:cubicBezTo>
                      <a:pt x="59" y="66"/>
                      <a:pt x="60" y="57"/>
                      <a:pt x="60" y="47"/>
                    </a:cubicBezTo>
                    <a:cubicBezTo>
                      <a:pt x="60" y="38"/>
                      <a:pt x="58" y="27"/>
                      <a:pt x="50" y="23"/>
                    </a:cubicBezTo>
                    <a:cubicBezTo>
                      <a:pt x="45" y="20"/>
                      <a:pt x="39" y="19"/>
                      <a:pt x="34" y="19"/>
                    </a:cubicBezTo>
                    <a:cubicBezTo>
                      <a:pt x="24" y="18"/>
                      <a:pt x="14" y="19"/>
                      <a:pt x="8" y="26"/>
                    </a:cubicBezTo>
                    <a:cubicBezTo>
                      <a:pt x="0" y="35"/>
                      <a:pt x="2" y="49"/>
                      <a:pt x="9" y="58"/>
                    </a:cubicBezTo>
                    <a:cubicBezTo>
                      <a:pt x="16" y="68"/>
                      <a:pt x="26" y="73"/>
                      <a:pt x="36" y="80"/>
                    </a:cubicBezTo>
                    <a:cubicBezTo>
                      <a:pt x="44" y="85"/>
                      <a:pt x="50" y="91"/>
                      <a:pt x="55" y="98"/>
                    </a:cubicBezTo>
                    <a:cubicBezTo>
                      <a:pt x="56" y="99"/>
                      <a:pt x="56" y="101"/>
                      <a:pt x="57" y="102"/>
                    </a:cubicBezTo>
                    <a:cubicBezTo>
                      <a:pt x="115" y="102"/>
                      <a:pt x="115" y="102"/>
                      <a:pt x="115" y="102"/>
                    </a:cubicBezTo>
                    <a:cubicBezTo>
                      <a:pt x="128" y="95"/>
                      <a:pt x="140" y="87"/>
                      <a:pt x="151" y="77"/>
                    </a:cubicBezTo>
                    <a:close/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8916BDD-2624-4469-82DF-EF1B6388790D}"/>
              </a:ext>
            </a:extLst>
          </p:cNvPr>
          <p:cNvGrpSpPr/>
          <p:nvPr/>
        </p:nvGrpSpPr>
        <p:grpSpPr>
          <a:xfrm>
            <a:off x="1509396" y="4995139"/>
            <a:ext cx="697399" cy="394487"/>
            <a:chOff x="1509396" y="4995139"/>
            <a:chExt cx="697399" cy="394487"/>
          </a:xfrm>
        </p:grpSpPr>
        <p:sp>
          <p:nvSpPr>
            <p:cNvPr id="1011" name="Oval 435">
              <a:extLst>
                <a:ext uri="{FF2B5EF4-FFF2-40B4-BE49-F238E27FC236}">
                  <a16:creationId xmlns:a16="http://schemas.microsoft.com/office/drawing/2014/main" id="{E31096FF-C60D-4184-958A-2BCF40E88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396" y="5348768"/>
              <a:ext cx="231057" cy="40858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2" name="Oval 436">
              <a:extLst>
                <a:ext uri="{FF2B5EF4-FFF2-40B4-BE49-F238E27FC236}">
                  <a16:creationId xmlns:a16="http://schemas.microsoft.com/office/drawing/2014/main" id="{772FFACA-E603-4869-942B-2B300E368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604" y="5263530"/>
              <a:ext cx="231057" cy="38040"/>
            </a:xfrm>
            <a:prstGeom prst="ellipse">
              <a:avLst/>
            </a:pr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14" name="Group 1013">
              <a:extLst>
                <a:ext uri="{FF2B5EF4-FFF2-40B4-BE49-F238E27FC236}">
                  <a16:creationId xmlns:a16="http://schemas.microsoft.com/office/drawing/2014/main" id="{98661449-5F85-431A-97FA-82DEC5676FE2}"/>
                </a:ext>
              </a:extLst>
            </p:cNvPr>
            <p:cNvGrpSpPr/>
            <p:nvPr/>
          </p:nvGrpSpPr>
          <p:grpSpPr>
            <a:xfrm>
              <a:off x="1878524" y="4995139"/>
              <a:ext cx="328271" cy="277550"/>
              <a:chOff x="7566025" y="4941888"/>
              <a:chExt cx="369888" cy="312737"/>
            </a:xfrm>
          </p:grpSpPr>
          <p:sp>
            <p:nvSpPr>
              <p:cNvPr id="1099" name="Freeform 439">
                <a:extLst>
                  <a:ext uri="{FF2B5EF4-FFF2-40B4-BE49-F238E27FC236}">
                    <a16:creationId xmlns:a16="http://schemas.microsoft.com/office/drawing/2014/main" id="{DD55CA9D-6404-4546-8795-083A3C933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7313" y="4941888"/>
                <a:ext cx="165100" cy="215900"/>
              </a:xfrm>
              <a:custGeom>
                <a:avLst/>
                <a:gdLst>
                  <a:gd name="T0" fmla="*/ 69 w 138"/>
                  <a:gd name="T1" fmla="*/ 0 h 179"/>
                  <a:gd name="T2" fmla="*/ 58 w 138"/>
                  <a:gd name="T3" fmla="*/ 72 h 179"/>
                  <a:gd name="T4" fmla="*/ 10 w 138"/>
                  <a:gd name="T5" fmla="*/ 179 h 179"/>
                  <a:gd name="T6" fmla="*/ 98 w 138"/>
                  <a:gd name="T7" fmla="*/ 97 h 179"/>
                  <a:gd name="T8" fmla="*/ 69 w 138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69" y="0"/>
                    </a:moveTo>
                    <a:cubicBezTo>
                      <a:pt x="69" y="0"/>
                      <a:pt x="91" y="29"/>
                      <a:pt x="58" y="72"/>
                    </a:cubicBezTo>
                    <a:cubicBezTo>
                      <a:pt x="26" y="115"/>
                      <a:pt x="0" y="152"/>
                      <a:pt x="10" y="179"/>
                    </a:cubicBezTo>
                    <a:cubicBezTo>
                      <a:pt x="10" y="179"/>
                      <a:pt x="59" y="98"/>
                      <a:pt x="98" y="97"/>
                    </a:cubicBezTo>
                    <a:cubicBezTo>
                      <a:pt x="138" y="96"/>
                      <a:pt x="112" y="48"/>
                      <a:pt x="69" y="0"/>
                    </a:cubicBezTo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Freeform 440">
                <a:extLst>
                  <a:ext uri="{FF2B5EF4-FFF2-40B4-BE49-F238E27FC236}">
                    <a16:creationId xmlns:a16="http://schemas.microsoft.com/office/drawing/2014/main" id="{4D3F3838-CF27-4878-B0D3-22F35C6B1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5413" y="4941888"/>
                <a:ext cx="112713" cy="177800"/>
              </a:xfrm>
              <a:custGeom>
                <a:avLst/>
                <a:gdLst>
                  <a:gd name="T0" fmla="*/ 72 w 93"/>
                  <a:gd name="T1" fmla="*/ 46 h 147"/>
                  <a:gd name="T2" fmla="*/ 66 w 93"/>
                  <a:gd name="T3" fmla="*/ 97 h 147"/>
                  <a:gd name="T4" fmla="*/ 0 w 93"/>
                  <a:gd name="T5" fmla="*/ 147 h 147"/>
                  <a:gd name="T6" fmla="*/ 1 w 93"/>
                  <a:gd name="T7" fmla="*/ 147 h 147"/>
                  <a:gd name="T8" fmla="*/ 66 w 93"/>
                  <a:gd name="T9" fmla="*/ 97 h 147"/>
                  <a:gd name="T10" fmla="*/ 72 w 93"/>
                  <a:gd name="T11" fmla="*/ 46 h 147"/>
                  <a:gd name="T12" fmla="*/ 41 w 93"/>
                  <a:gd name="T13" fmla="*/ 8 h 147"/>
                  <a:gd name="T14" fmla="*/ 41 w 93"/>
                  <a:gd name="T15" fmla="*/ 9 h 147"/>
                  <a:gd name="T16" fmla="*/ 41 w 93"/>
                  <a:gd name="T17" fmla="*/ 9 h 147"/>
                  <a:gd name="T18" fmla="*/ 41 w 93"/>
                  <a:gd name="T19" fmla="*/ 8 h 147"/>
                  <a:gd name="T20" fmla="*/ 37 w 93"/>
                  <a:gd name="T21" fmla="*/ 0 h 147"/>
                  <a:gd name="T22" fmla="*/ 38 w 93"/>
                  <a:gd name="T23" fmla="*/ 3 h 147"/>
                  <a:gd name="T24" fmla="*/ 37 w 93"/>
                  <a:gd name="T2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147">
                    <a:moveTo>
                      <a:pt x="72" y="46"/>
                    </a:moveTo>
                    <a:cubicBezTo>
                      <a:pt x="90" y="75"/>
                      <a:pt x="93" y="96"/>
                      <a:pt x="66" y="97"/>
                    </a:cubicBezTo>
                    <a:cubicBezTo>
                      <a:pt x="44" y="98"/>
                      <a:pt x="18" y="125"/>
                      <a:pt x="0" y="147"/>
                    </a:cubicBezTo>
                    <a:cubicBezTo>
                      <a:pt x="0" y="147"/>
                      <a:pt x="0" y="147"/>
                      <a:pt x="1" y="147"/>
                    </a:cubicBezTo>
                    <a:cubicBezTo>
                      <a:pt x="18" y="125"/>
                      <a:pt x="44" y="98"/>
                      <a:pt x="66" y="97"/>
                    </a:cubicBezTo>
                    <a:cubicBezTo>
                      <a:pt x="93" y="97"/>
                      <a:pt x="90" y="75"/>
                      <a:pt x="72" y="46"/>
                    </a:cubicBezTo>
                    <a:moveTo>
                      <a:pt x="41" y="8"/>
                    </a:moveTo>
                    <a:cubicBezTo>
                      <a:pt x="41" y="8"/>
                      <a:pt x="41" y="8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moveTo>
                      <a:pt x="37" y="0"/>
                    </a:moveTo>
                    <a:cubicBezTo>
                      <a:pt x="37" y="1"/>
                      <a:pt x="38" y="2"/>
                      <a:pt x="38" y="3"/>
                    </a:cubicBezTo>
                    <a:cubicBezTo>
                      <a:pt x="37" y="1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Freeform 441">
                <a:extLst>
                  <a:ext uri="{FF2B5EF4-FFF2-40B4-BE49-F238E27FC236}">
                    <a16:creationId xmlns:a16="http://schemas.microsoft.com/office/drawing/2014/main" id="{39480B04-A79F-4E9B-A31A-F5419969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0650" y="4941888"/>
                <a:ext cx="125413" cy="177800"/>
              </a:xfrm>
              <a:custGeom>
                <a:avLst/>
                <a:gdLst>
                  <a:gd name="T0" fmla="*/ 41 w 104"/>
                  <a:gd name="T1" fmla="*/ 0 h 148"/>
                  <a:gd name="T2" fmla="*/ 41 w 104"/>
                  <a:gd name="T3" fmla="*/ 0 h 148"/>
                  <a:gd name="T4" fmla="*/ 42 w 104"/>
                  <a:gd name="T5" fmla="*/ 3 h 148"/>
                  <a:gd name="T6" fmla="*/ 45 w 104"/>
                  <a:gd name="T7" fmla="*/ 8 h 148"/>
                  <a:gd name="T8" fmla="*/ 45 w 104"/>
                  <a:gd name="T9" fmla="*/ 9 h 148"/>
                  <a:gd name="T10" fmla="*/ 67 w 104"/>
                  <a:gd name="T11" fmla="*/ 97 h 148"/>
                  <a:gd name="T12" fmla="*/ 0 w 104"/>
                  <a:gd name="T13" fmla="*/ 148 h 148"/>
                  <a:gd name="T14" fmla="*/ 4 w 104"/>
                  <a:gd name="T15" fmla="*/ 147 h 148"/>
                  <a:gd name="T16" fmla="*/ 70 w 104"/>
                  <a:gd name="T17" fmla="*/ 97 h 148"/>
                  <a:gd name="T18" fmla="*/ 76 w 104"/>
                  <a:gd name="T19" fmla="*/ 46 h 148"/>
                  <a:gd name="T20" fmla="*/ 41 w 104"/>
                  <a:gd name="T21" fmla="*/ 0 h 148"/>
                  <a:gd name="T22" fmla="*/ 41 w 10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48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1"/>
                      <a:pt x="42" y="3"/>
                    </a:cubicBezTo>
                    <a:cubicBezTo>
                      <a:pt x="43" y="4"/>
                      <a:pt x="44" y="6"/>
                      <a:pt x="45" y="8"/>
                    </a:cubicBezTo>
                    <a:cubicBezTo>
                      <a:pt x="45" y="8"/>
                      <a:pt x="45" y="8"/>
                      <a:pt x="45" y="9"/>
                    </a:cubicBezTo>
                    <a:cubicBezTo>
                      <a:pt x="83" y="54"/>
                      <a:pt x="104" y="96"/>
                      <a:pt x="67" y="97"/>
                    </a:cubicBezTo>
                    <a:cubicBezTo>
                      <a:pt x="44" y="98"/>
                      <a:pt x="18" y="125"/>
                      <a:pt x="0" y="148"/>
                    </a:cubicBezTo>
                    <a:cubicBezTo>
                      <a:pt x="2" y="148"/>
                      <a:pt x="3" y="148"/>
                      <a:pt x="4" y="147"/>
                    </a:cubicBezTo>
                    <a:cubicBezTo>
                      <a:pt x="22" y="125"/>
                      <a:pt x="48" y="98"/>
                      <a:pt x="70" y="97"/>
                    </a:cubicBezTo>
                    <a:cubicBezTo>
                      <a:pt x="97" y="96"/>
                      <a:pt x="94" y="75"/>
                      <a:pt x="76" y="46"/>
                    </a:cubicBezTo>
                    <a:cubicBezTo>
                      <a:pt x="67" y="32"/>
                      <a:pt x="55" y="1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4EA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Freeform 442">
                <a:extLst>
                  <a:ext uri="{FF2B5EF4-FFF2-40B4-BE49-F238E27FC236}">
                    <a16:creationId xmlns:a16="http://schemas.microsoft.com/office/drawing/2014/main" id="{BAEF3131-F899-47FD-BD0C-19378E41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2725" y="4973638"/>
                <a:ext cx="4763" cy="34925"/>
              </a:xfrm>
              <a:custGeom>
                <a:avLst/>
                <a:gdLst>
                  <a:gd name="T0" fmla="*/ 5 w 5"/>
                  <a:gd name="T1" fmla="*/ 10 h 29"/>
                  <a:gd name="T2" fmla="*/ 3 w 5"/>
                  <a:gd name="T3" fmla="*/ 29 h 29"/>
                  <a:gd name="T4" fmla="*/ 0 w 5"/>
                  <a:gd name="T5" fmla="*/ 10 h 29"/>
                  <a:gd name="T6" fmla="*/ 3 w 5"/>
                  <a:gd name="T7" fmla="*/ 5 h 29"/>
                  <a:gd name="T8" fmla="*/ 5 w 5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">
                    <a:moveTo>
                      <a:pt x="5" y="10"/>
                    </a:moveTo>
                    <a:cubicBezTo>
                      <a:pt x="5" y="21"/>
                      <a:pt x="4" y="29"/>
                      <a:pt x="3" y="29"/>
                    </a:cubicBezTo>
                    <a:cubicBezTo>
                      <a:pt x="1" y="29"/>
                      <a:pt x="0" y="21"/>
                      <a:pt x="0" y="10"/>
                    </a:cubicBezTo>
                    <a:cubicBezTo>
                      <a:pt x="0" y="0"/>
                      <a:pt x="2" y="5"/>
                      <a:pt x="3" y="5"/>
                    </a:cubicBezTo>
                    <a:cubicBezTo>
                      <a:pt x="5" y="5"/>
                      <a:pt x="5" y="0"/>
                      <a:pt x="5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Freeform 443">
                <a:extLst>
                  <a:ext uri="{FF2B5EF4-FFF2-40B4-BE49-F238E27FC236}">
                    <a16:creationId xmlns:a16="http://schemas.microsoft.com/office/drawing/2014/main" id="{BB8C6E1F-B409-4A09-9CA5-3BCB28CE0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2725" y="4989513"/>
                <a:ext cx="33338" cy="19050"/>
              </a:xfrm>
              <a:custGeom>
                <a:avLst/>
                <a:gdLst>
                  <a:gd name="T0" fmla="*/ 18 w 27"/>
                  <a:gd name="T1" fmla="*/ 10 h 17"/>
                  <a:gd name="T2" fmla="*/ 1 w 27"/>
                  <a:gd name="T3" fmla="*/ 16 h 17"/>
                  <a:gd name="T4" fmla="*/ 16 w 27"/>
                  <a:gd name="T5" fmla="*/ 5 h 17"/>
                  <a:gd name="T6" fmla="*/ 22 w 27"/>
                  <a:gd name="T7" fmla="*/ 5 h 17"/>
                  <a:gd name="T8" fmla="*/ 18 w 27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18" y="10"/>
                    </a:moveTo>
                    <a:cubicBezTo>
                      <a:pt x="10" y="14"/>
                      <a:pt x="2" y="17"/>
                      <a:pt x="1" y="16"/>
                    </a:cubicBezTo>
                    <a:cubicBezTo>
                      <a:pt x="0" y="15"/>
                      <a:pt x="7" y="10"/>
                      <a:pt x="16" y="5"/>
                    </a:cubicBezTo>
                    <a:cubicBezTo>
                      <a:pt x="25" y="0"/>
                      <a:pt x="21" y="4"/>
                      <a:pt x="22" y="5"/>
                    </a:cubicBezTo>
                    <a:cubicBezTo>
                      <a:pt x="23" y="6"/>
                      <a:pt x="27" y="5"/>
                      <a:pt x="18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Freeform 444">
                <a:extLst>
                  <a:ext uri="{FF2B5EF4-FFF2-40B4-BE49-F238E27FC236}">
                    <a16:creationId xmlns:a16="http://schemas.microsoft.com/office/drawing/2014/main" id="{43002B8D-857E-4505-B09A-27A7E7F89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6025" y="4941888"/>
                <a:ext cx="166688" cy="215900"/>
              </a:xfrm>
              <a:custGeom>
                <a:avLst/>
                <a:gdLst>
                  <a:gd name="T0" fmla="*/ 69 w 138"/>
                  <a:gd name="T1" fmla="*/ 0 h 179"/>
                  <a:gd name="T2" fmla="*/ 80 w 138"/>
                  <a:gd name="T3" fmla="*/ 72 h 179"/>
                  <a:gd name="T4" fmla="*/ 128 w 138"/>
                  <a:gd name="T5" fmla="*/ 179 h 179"/>
                  <a:gd name="T6" fmla="*/ 40 w 138"/>
                  <a:gd name="T7" fmla="*/ 97 h 179"/>
                  <a:gd name="T8" fmla="*/ 69 w 138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69" y="0"/>
                    </a:moveTo>
                    <a:cubicBezTo>
                      <a:pt x="69" y="0"/>
                      <a:pt x="47" y="29"/>
                      <a:pt x="80" y="72"/>
                    </a:cubicBezTo>
                    <a:cubicBezTo>
                      <a:pt x="112" y="115"/>
                      <a:pt x="138" y="152"/>
                      <a:pt x="128" y="179"/>
                    </a:cubicBezTo>
                    <a:cubicBezTo>
                      <a:pt x="128" y="179"/>
                      <a:pt x="79" y="98"/>
                      <a:pt x="40" y="97"/>
                    </a:cubicBezTo>
                    <a:cubicBezTo>
                      <a:pt x="0" y="96"/>
                      <a:pt x="26" y="48"/>
                      <a:pt x="69" y="0"/>
                    </a:cubicBezTo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5" name="Freeform 445">
                <a:extLst>
                  <a:ext uri="{FF2B5EF4-FFF2-40B4-BE49-F238E27FC236}">
                    <a16:creationId xmlns:a16="http://schemas.microsoft.com/office/drawing/2014/main" id="{87C781B9-DAFC-454A-8BAC-5B56E58EF1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6025" y="4941888"/>
                <a:ext cx="138113" cy="192088"/>
              </a:xfrm>
              <a:custGeom>
                <a:avLst/>
                <a:gdLst>
                  <a:gd name="T0" fmla="*/ 65 w 114"/>
                  <a:gd name="T1" fmla="*/ 4 h 160"/>
                  <a:gd name="T2" fmla="*/ 38 w 114"/>
                  <a:gd name="T3" fmla="*/ 97 h 160"/>
                  <a:gd name="T4" fmla="*/ 114 w 114"/>
                  <a:gd name="T5" fmla="*/ 160 h 160"/>
                  <a:gd name="T6" fmla="*/ 114 w 114"/>
                  <a:gd name="T7" fmla="*/ 160 h 160"/>
                  <a:gd name="T8" fmla="*/ 39 w 114"/>
                  <a:gd name="T9" fmla="*/ 97 h 160"/>
                  <a:gd name="T10" fmla="*/ 65 w 114"/>
                  <a:gd name="T11" fmla="*/ 4 h 160"/>
                  <a:gd name="T12" fmla="*/ 66 w 114"/>
                  <a:gd name="T13" fmla="*/ 2 h 160"/>
                  <a:gd name="T14" fmla="*/ 65 w 114"/>
                  <a:gd name="T15" fmla="*/ 3 h 160"/>
                  <a:gd name="T16" fmla="*/ 66 w 114"/>
                  <a:gd name="T17" fmla="*/ 2 h 160"/>
                  <a:gd name="T18" fmla="*/ 67 w 114"/>
                  <a:gd name="T19" fmla="*/ 2 h 160"/>
                  <a:gd name="T20" fmla="*/ 66 w 114"/>
                  <a:gd name="T21" fmla="*/ 2 h 160"/>
                  <a:gd name="T22" fmla="*/ 67 w 114"/>
                  <a:gd name="T23" fmla="*/ 2 h 160"/>
                  <a:gd name="T24" fmla="*/ 68 w 114"/>
                  <a:gd name="T25" fmla="*/ 0 h 160"/>
                  <a:gd name="T26" fmla="*/ 67 w 114"/>
                  <a:gd name="T27" fmla="*/ 2 h 160"/>
                  <a:gd name="T28" fmla="*/ 68 w 114"/>
                  <a:gd name="T29" fmla="*/ 0 h 160"/>
                  <a:gd name="T30" fmla="*/ 68 w 114"/>
                  <a:gd name="T31" fmla="*/ 0 h 160"/>
                  <a:gd name="T32" fmla="*/ 67 w 114"/>
                  <a:gd name="T33" fmla="*/ 2 h 160"/>
                  <a:gd name="T34" fmla="*/ 68 w 114"/>
                  <a:gd name="T35" fmla="*/ 0 h 160"/>
                  <a:gd name="T36" fmla="*/ 68 w 114"/>
                  <a:gd name="T3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60">
                    <a:moveTo>
                      <a:pt x="65" y="4"/>
                    </a:moveTo>
                    <a:cubicBezTo>
                      <a:pt x="24" y="51"/>
                      <a:pt x="0" y="96"/>
                      <a:pt x="38" y="97"/>
                    </a:cubicBezTo>
                    <a:cubicBezTo>
                      <a:pt x="66" y="98"/>
                      <a:pt x="97" y="137"/>
                      <a:pt x="114" y="160"/>
                    </a:cubicBezTo>
                    <a:cubicBezTo>
                      <a:pt x="114" y="160"/>
                      <a:pt x="114" y="160"/>
                      <a:pt x="114" y="160"/>
                    </a:cubicBezTo>
                    <a:cubicBezTo>
                      <a:pt x="97" y="137"/>
                      <a:pt x="66" y="98"/>
                      <a:pt x="39" y="97"/>
                    </a:cubicBezTo>
                    <a:cubicBezTo>
                      <a:pt x="0" y="96"/>
                      <a:pt x="24" y="51"/>
                      <a:pt x="65" y="4"/>
                    </a:cubicBezTo>
                    <a:moveTo>
                      <a:pt x="66" y="2"/>
                    </a:moveTo>
                    <a:cubicBezTo>
                      <a:pt x="66" y="3"/>
                      <a:pt x="66" y="3"/>
                      <a:pt x="65" y="3"/>
                    </a:cubicBezTo>
                    <a:cubicBezTo>
                      <a:pt x="66" y="3"/>
                      <a:pt x="66" y="3"/>
                      <a:pt x="66" y="2"/>
                    </a:cubicBezTo>
                    <a:moveTo>
                      <a:pt x="67" y="2"/>
                    </a:move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moveTo>
                      <a:pt x="68" y="0"/>
                    </a:moveTo>
                    <a:cubicBezTo>
                      <a:pt x="68" y="0"/>
                      <a:pt x="68" y="1"/>
                      <a:pt x="67" y="2"/>
                    </a:cubicBezTo>
                    <a:cubicBezTo>
                      <a:pt x="67" y="1"/>
                      <a:pt x="68" y="1"/>
                      <a:pt x="68" y="0"/>
                    </a:cubicBezTo>
                    <a:moveTo>
                      <a:pt x="68" y="0"/>
                    </a:moveTo>
                    <a:cubicBezTo>
                      <a:pt x="68" y="0"/>
                      <a:pt x="67" y="1"/>
                      <a:pt x="67" y="2"/>
                    </a:cubicBezTo>
                    <a:cubicBezTo>
                      <a:pt x="67" y="1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Freeform 446">
                <a:extLst>
                  <a:ext uri="{FF2B5EF4-FFF2-40B4-BE49-F238E27FC236}">
                    <a16:creationId xmlns:a16="http://schemas.microsoft.com/office/drawing/2014/main" id="{01E8219A-2FC9-403B-97F5-2A5B114FF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6025" y="4941888"/>
                <a:ext cx="141288" cy="192088"/>
              </a:xfrm>
              <a:custGeom>
                <a:avLst/>
                <a:gdLst>
                  <a:gd name="T0" fmla="*/ 68 w 116"/>
                  <a:gd name="T1" fmla="*/ 0 h 160"/>
                  <a:gd name="T2" fmla="*/ 67 w 116"/>
                  <a:gd name="T3" fmla="*/ 2 h 160"/>
                  <a:gd name="T4" fmla="*/ 67 w 116"/>
                  <a:gd name="T5" fmla="*/ 2 h 160"/>
                  <a:gd name="T6" fmla="*/ 66 w 116"/>
                  <a:gd name="T7" fmla="*/ 2 h 160"/>
                  <a:gd name="T8" fmla="*/ 66 w 116"/>
                  <a:gd name="T9" fmla="*/ 2 h 160"/>
                  <a:gd name="T10" fmla="*/ 65 w 116"/>
                  <a:gd name="T11" fmla="*/ 3 h 160"/>
                  <a:gd name="T12" fmla="*/ 65 w 116"/>
                  <a:gd name="T13" fmla="*/ 4 h 160"/>
                  <a:gd name="T14" fmla="*/ 39 w 116"/>
                  <a:gd name="T15" fmla="*/ 97 h 160"/>
                  <a:gd name="T16" fmla="*/ 114 w 116"/>
                  <a:gd name="T17" fmla="*/ 160 h 160"/>
                  <a:gd name="T18" fmla="*/ 115 w 116"/>
                  <a:gd name="T19" fmla="*/ 160 h 160"/>
                  <a:gd name="T20" fmla="*/ 116 w 116"/>
                  <a:gd name="T21" fmla="*/ 159 h 160"/>
                  <a:gd name="T22" fmla="*/ 42 w 116"/>
                  <a:gd name="T23" fmla="*/ 97 h 160"/>
                  <a:gd name="T24" fmla="*/ 64 w 116"/>
                  <a:gd name="T25" fmla="*/ 9 h 160"/>
                  <a:gd name="T26" fmla="*/ 67 w 116"/>
                  <a:gd name="T27" fmla="*/ 2 h 160"/>
                  <a:gd name="T28" fmla="*/ 68 w 116"/>
                  <a:gd name="T29" fmla="*/ 0 h 160"/>
                  <a:gd name="T30" fmla="*/ 68 w 116"/>
                  <a:gd name="T3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6" h="160">
                    <a:moveTo>
                      <a:pt x="68" y="0"/>
                    </a:moveTo>
                    <a:cubicBezTo>
                      <a:pt x="68" y="0"/>
                      <a:pt x="67" y="1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3"/>
                      <a:pt x="66" y="3"/>
                      <a:pt x="65" y="3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24" y="51"/>
                      <a:pt x="0" y="96"/>
                      <a:pt x="39" y="97"/>
                    </a:cubicBezTo>
                    <a:cubicBezTo>
                      <a:pt x="66" y="98"/>
                      <a:pt x="97" y="137"/>
                      <a:pt x="114" y="160"/>
                    </a:cubicBezTo>
                    <a:cubicBezTo>
                      <a:pt x="114" y="160"/>
                      <a:pt x="115" y="160"/>
                      <a:pt x="115" y="160"/>
                    </a:cubicBezTo>
                    <a:cubicBezTo>
                      <a:pt x="115" y="160"/>
                      <a:pt x="116" y="159"/>
                      <a:pt x="116" y="159"/>
                    </a:cubicBezTo>
                    <a:cubicBezTo>
                      <a:pt x="99" y="135"/>
                      <a:pt x="69" y="98"/>
                      <a:pt x="42" y="97"/>
                    </a:cubicBezTo>
                    <a:cubicBezTo>
                      <a:pt x="5" y="96"/>
                      <a:pt x="25" y="54"/>
                      <a:pt x="64" y="9"/>
                    </a:cubicBezTo>
                    <a:cubicBezTo>
                      <a:pt x="65" y="7"/>
                      <a:pt x="66" y="4"/>
                      <a:pt x="67" y="2"/>
                    </a:cubicBezTo>
                    <a:cubicBezTo>
                      <a:pt x="68" y="1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4EA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107" name="Freeform 447">
                <a:extLst>
                  <a:ext uri="{FF2B5EF4-FFF2-40B4-BE49-F238E27FC236}">
                    <a16:creationId xmlns:a16="http://schemas.microsoft.com/office/drawing/2014/main" id="{154E2753-E614-4AA4-8F15-02D19BF0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950" y="4973638"/>
                <a:ext cx="6350" cy="34925"/>
              </a:xfrm>
              <a:custGeom>
                <a:avLst/>
                <a:gdLst>
                  <a:gd name="T0" fmla="*/ 0 w 5"/>
                  <a:gd name="T1" fmla="*/ 10 h 29"/>
                  <a:gd name="T2" fmla="*/ 2 w 5"/>
                  <a:gd name="T3" fmla="*/ 29 h 29"/>
                  <a:gd name="T4" fmla="*/ 5 w 5"/>
                  <a:gd name="T5" fmla="*/ 10 h 29"/>
                  <a:gd name="T6" fmla="*/ 2 w 5"/>
                  <a:gd name="T7" fmla="*/ 5 h 29"/>
                  <a:gd name="T8" fmla="*/ 0 w 5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">
                    <a:moveTo>
                      <a:pt x="0" y="10"/>
                    </a:moveTo>
                    <a:cubicBezTo>
                      <a:pt x="0" y="21"/>
                      <a:pt x="1" y="29"/>
                      <a:pt x="2" y="29"/>
                    </a:cubicBezTo>
                    <a:cubicBezTo>
                      <a:pt x="4" y="29"/>
                      <a:pt x="5" y="21"/>
                      <a:pt x="5" y="10"/>
                    </a:cubicBezTo>
                    <a:cubicBezTo>
                      <a:pt x="5" y="0"/>
                      <a:pt x="3" y="5"/>
                      <a:pt x="2" y="5"/>
                    </a:cubicBezTo>
                    <a:cubicBezTo>
                      <a:pt x="0" y="5"/>
                      <a:pt x="0" y="0"/>
                      <a:pt x="0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Freeform 448">
                <a:extLst>
                  <a:ext uri="{FF2B5EF4-FFF2-40B4-BE49-F238E27FC236}">
                    <a16:creationId xmlns:a16="http://schemas.microsoft.com/office/drawing/2014/main" id="{DFF3EA3A-B7DA-4E3C-94E0-2FA5AD927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375" y="4989513"/>
                <a:ext cx="33338" cy="19050"/>
              </a:xfrm>
              <a:custGeom>
                <a:avLst/>
                <a:gdLst>
                  <a:gd name="T0" fmla="*/ 9 w 27"/>
                  <a:gd name="T1" fmla="*/ 10 h 17"/>
                  <a:gd name="T2" fmla="*/ 26 w 27"/>
                  <a:gd name="T3" fmla="*/ 16 h 17"/>
                  <a:gd name="T4" fmla="*/ 11 w 27"/>
                  <a:gd name="T5" fmla="*/ 5 h 17"/>
                  <a:gd name="T6" fmla="*/ 5 w 27"/>
                  <a:gd name="T7" fmla="*/ 5 h 17"/>
                  <a:gd name="T8" fmla="*/ 9 w 27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9" y="10"/>
                    </a:moveTo>
                    <a:cubicBezTo>
                      <a:pt x="17" y="14"/>
                      <a:pt x="25" y="17"/>
                      <a:pt x="26" y="16"/>
                    </a:cubicBezTo>
                    <a:cubicBezTo>
                      <a:pt x="27" y="15"/>
                      <a:pt x="20" y="10"/>
                      <a:pt x="11" y="5"/>
                    </a:cubicBezTo>
                    <a:cubicBezTo>
                      <a:pt x="2" y="0"/>
                      <a:pt x="6" y="4"/>
                      <a:pt x="5" y="5"/>
                    </a:cubicBezTo>
                    <a:cubicBezTo>
                      <a:pt x="4" y="6"/>
                      <a:pt x="0" y="5"/>
                      <a:pt x="9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Freeform 449">
                <a:extLst>
                  <a:ext uri="{FF2B5EF4-FFF2-40B4-BE49-F238E27FC236}">
                    <a16:creationId xmlns:a16="http://schemas.microsoft.com/office/drawing/2014/main" id="{0E20E900-C679-436E-8FA7-EF6E9970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099050"/>
                <a:ext cx="327025" cy="155575"/>
              </a:xfrm>
              <a:custGeom>
                <a:avLst/>
                <a:gdLst>
                  <a:gd name="T0" fmla="*/ 0 w 271"/>
                  <a:gd name="T1" fmla="*/ 44 h 128"/>
                  <a:gd name="T2" fmla="*/ 80 w 271"/>
                  <a:gd name="T3" fmla="*/ 29 h 128"/>
                  <a:gd name="T4" fmla="*/ 179 w 271"/>
                  <a:gd name="T5" fmla="*/ 21 h 128"/>
                  <a:gd name="T6" fmla="*/ 202 w 271"/>
                  <a:gd name="T7" fmla="*/ 127 h 128"/>
                  <a:gd name="T8" fmla="*/ 22 w 271"/>
                  <a:gd name="T9" fmla="*/ 105 h 128"/>
                  <a:gd name="T10" fmla="*/ 0 w 271"/>
                  <a:gd name="T11" fmla="*/ 4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1" h="128">
                    <a:moveTo>
                      <a:pt x="0" y="44"/>
                    </a:moveTo>
                    <a:cubicBezTo>
                      <a:pt x="0" y="44"/>
                      <a:pt x="61" y="42"/>
                      <a:pt x="80" y="29"/>
                    </a:cubicBezTo>
                    <a:cubicBezTo>
                      <a:pt x="98" y="16"/>
                      <a:pt x="174" y="0"/>
                      <a:pt x="179" y="21"/>
                    </a:cubicBezTo>
                    <a:cubicBezTo>
                      <a:pt x="183" y="43"/>
                      <a:pt x="271" y="127"/>
                      <a:pt x="202" y="127"/>
                    </a:cubicBezTo>
                    <a:cubicBezTo>
                      <a:pt x="132" y="128"/>
                      <a:pt x="40" y="116"/>
                      <a:pt x="22" y="105"/>
                    </a:cubicBezTo>
                    <a:cubicBezTo>
                      <a:pt x="4" y="94"/>
                      <a:pt x="0" y="44"/>
                      <a:pt x="0" y="44"/>
                    </a:cubicBezTo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Freeform 450">
                <a:extLst>
                  <a:ext uri="{FF2B5EF4-FFF2-40B4-BE49-F238E27FC236}">
                    <a16:creationId xmlns:a16="http://schemas.microsoft.com/office/drawing/2014/main" id="{85D2D1F7-4BE5-44D2-88DC-916E2ACF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153025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1" name="Freeform 451">
                <a:extLst>
                  <a:ext uri="{FF2B5EF4-FFF2-40B4-BE49-F238E27FC236}">
                    <a16:creationId xmlns:a16="http://schemas.microsoft.com/office/drawing/2014/main" id="{9A545FD7-CABA-434C-805D-E46AC9036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153025"/>
                <a:ext cx="276225" cy="100013"/>
              </a:xfrm>
              <a:custGeom>
                <a:avLst/>
                <a:gdLst>
                  <a:gd name="T0" fmla="*/ 2 w 229"/>
                  <a:gd name="T1" fmla="*/ 0 h 83"/>
                  <a:gd name="T2" fmla="*/ 2 w 229"/>
                  <a:gd name="T3" fmla="*/ 0 h 83"/>
                  <a:gd name="T4" fmla="*/ 0 w 229"/>
                  <a:gd name="T5" fmla="*/ 0 h 83"/>
                  <a:gd name="T6" fmla="*/ 22 w 229"/>
                  <a:gd name="T7" fmla="*/ 61 h 83"/>
                  <a:gd name="T8" fmla="*/ 197 w 229"/>
                  <a:gd name="T9" fmla="*/ 83 h 83"/>
                  <a:gd name="T10" fmla="*/ 202 w 229"/>
                  <a:gd name="T11" fmla="*/ 83 h 83"/>
                  <a:gd name="T12" fmla="*/ 228 w 229"/>
                  <a:gd name="T13" fmla="*/ 65 h 83"/>
                  <a:gd name="T14" fmla="*/ 203 w 229"/>
                  <a:gd name="T15" fmla="*/ 76 h 83"/>
                  <a:gd name="T16" fmla="*/ 198 w 229"/>
                  <a:gd name="T17" fmla="*/ 76 h 83"/>
                  <a:gd name="T18" fmla="*/ 23 w 229"/>
                  <a:gd name="T19" fmla="*/ 54 h 83"/>
                  <a:gd name="T20" fmla="*/ 2 w 229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9" h="8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4" y="50"/>
                      <a:pt x="22" y="61"/>
                    </a:cubicBezTo>
                    <a:cubicBezTo>
                      <a:pt x="40" y="72"/>
                      <a:pt x="128" y="83"/>
                      <a:pt x="197" y="83"/>
                    </a:cubicBezTo>
                    <a:cubicBezTo>
                      <a:pt x="198" y="83"/>
                      <a:pt x="200" y="83"/>
                      <a:pt x="202" y="83"/>
                    </a:cubicBezTo>
                    <a:cubicBezTo>
                      <a:pt x="222" y="83"/>
                      <a:pt x="229" y="76"/>
                      <a:pt x="228" y="65"/>
                    </a:cubicBezTo>
                    <a:cubicBezTo>
                      <a:pt x="225" y="72"/>
                      <a:pt x="218" y="76"/>
                      <a:pt x="203" y="76"/>
                    </a:cubicBezTo>
                    <a:cubicBezTo>
                      <a:pt x="201" y="76"/>
                      <a:pt x="200" y="76"/>
                      <a:pt x="198" y="76"/>
                    </a:cubicBezTo>
                    <a:cubicBezTo>
                      <a:pt x="129" y="76"/>
                      <a:pt x="41" y="65"/>
                      <a:pt x="23" y="54"/>
                    </a:cubicBezTo>
                    <a:cubicBezTo>
                      <a:pt x="9" y="45"/>
                      <a:pt x="4" y="14"/>
                      <a:pt x="2" y="0"/>
                    </a:cubicBezTo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15" name="Group 1014">
            <a:extLst>
              <a:ext uri="{FF2B5EF4-FFF2-40B4-BE49-F238E27FC236}">
                <a16:creationId xmlns:a16="http://schemas.microsoft.com/office/drawing/2014/main" id="{A89A64F6-76F1-4C73-B7EF-B2457D9E3A74}"/>
              </a:ext>
            </a:extLst>
          </p:cNvPr>
          <p:cNvGrpSpPr/>
          <p:nvPr/>
        </p:nvGrpSpPr>
        <p:grpSpPr>
          <a:xfrm>
            <a:off x="2737941" y="2553546"/>
            <a:ext cx="1286310" cy="2579663"/>
            <a:chOff x="8534400" y="2190750"/>
            <a:chExt cx="1449388" cy="2906713"/>
          </a:xfrm>
        </p:grpSpPr>
        <p:sp>
          <p:nvSpPr>
            <p:cNvPr id="1092" name="Freeform 424">
              <a:extLst>
                <a:ext uri="{FF2B5EF4-FFF2-40B4-BE49-F238E27FC236}">
                  <a16:creationId xmlns:a16="http://schemas.microsoft.com/office/drawing/2014/main" id="{78EB8F0A-0C1C-4AE8-9E1A-5C411F6B2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0925" y="2849563"/>
              <a:ext cx="42863" cy="352425"/>
            </a:xfrm>
            <a:custGeom>
              <a:avLst/>
              <a:gdLst>
                <a:gd name="T0" fmla="*/ 9 w 36"/>
                <a:gd name="T1" fmla="*/ 0 h 292"/>
                <a:gd name="T2" fmla="*/ 26 w 36"/>
                <a:gd name="T3" fmla="*/ 0 h 292"/>
                <a:gd name="T4" fmla="*/ 36 w 36"/>
                <a:gd name="T5" fmla="*/ 9 h 292"/>
                <a:gd name="T6" fmla="*/ 36 w 36"/>
                <a:gd name="T7" fmla="*/ 283 h 292"/>
                <a:gd name="T8" fmla="*/ 26 w 36"/>
                <a:gd name="T9" fmla="*/ 292 h 292"/>
                <a:gd name="T10" fmla="*/ 9 w 36"/>
                <a:gd name="T11" fmla="*/ 292 h 292"/>
                <a:gd name="T12" fmla="*/ 0 w 36"/>
                <a:gd name="T13" fmla="*/ 283 h 292"/>
                <a:gd name="T14" fmla="*/ 0 w 36"/>
                <a:gd name="T15" fmla="*/ 9 h 292"/>
                <a:gd name="T16" fmla="*/ 9 w 36"/>
                <a:gd name="T1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92">
                  <a:moveTo>
                    <a:pt x="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31" y="0"/>
                    <a:pt x="36" y="4"/>
                    <a:pt x="36" y="9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36" y="288"/>
                    <a:pt x="31" y="292"/>
                    <a:pt x="26" y="292"/>
                  </a:cubicBezTo>
                  <a:cubicBezTo>
                    <a:pt x="9" y="292"/>
                    <a:pt x="9" y="292"/>
                    <a:pt x="9" y="292"/>
                  </a:cubicBezTo>
                  <a:cubicBezTo>
                    <a:pt x="4" y="292"/>
                    <a:pt x="0" y="288"/>
                    <a:pt x="0" y="28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3" name="Freeform 428">
              <a:extLst>
                <a:ext uri="{FF2B5EF4-FFF2-40B4-BE49-F238E27FC236}">
                  <a16:creationId xmlns:a16="http://schemas.microsoft.com/office/drawing/2014/main" id="{8BC00FB9-5924-46C3-86CC-BC209E81D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0" y="2190750"/>
              <a:ext cx="1428750" cy="2906713"/>
            </a:xfrm>
            <a:custGeom>
              <a:avLst/>
              <a:gdLst>
                <a:gd name="T0" fmla="*/ 156 w 1185"/>
                <a:gd name="T1" fmla="*/ 0 h 2410"/>
                <a:gd name="T2" fmla="*/ 1029 w 1185"/>
                <a:gd name="T3" fmla="*/ 0 h 2410"/>
                <a:gd name="T4" fmla="*/ 1185 w 1185"/>
                <a:gd name="T5" fmla="*/ 156 h 2410"/>
                <a:gd name="T6" fmla="*/ 1185 w 1185"/>
                <a:gd name="T7" fmla="*/ 2254 h 2410"/>
                <a:gd name="T8" fmla="*/ 1029 w 1185"/>
                <a:gd name="T9" fmla="*/ 2410 h 2410"/>
                <a:gd name="T10" fmla="*/ 156 w 1185"/>
                <a:gd name="T11" fmla="*/ 2410 h 2410"/>
                <a:gd name="T12" fmla="*/ 0 w 1185"/>
                <a:gd name="T13" fmla="*/ 2254 h 2410"/>
                <a:gd name="T14" fmla="*/ 0 w 1185"/>
                <a:gd name="T15" fmla="*/ 156 h 2410"/>
                <a:gd name="T16" fmla="*/ 156 w 1185"/>
                <a:gd name="T17" fmla="*/ 0 h 2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5" h="2410">
                  <a:moveTo>
                    <a:pt x="156" y="0"/>
                  </a:moveTo>
                  <a:cubicBezTo>
                    <a:pt x="1029" y="0"/>
                    <a:pt x="1029" y="0"/>
                    <a:pt x="1029" y="0"/>
                  </a:cubicBezTo>
                  <a:cubicBezTo>
                    <a:pt x="1115" y="0"/>
                    <a:pt x="1185" y="70"/>
                    <a:pt x="1185" y="156"/>
                  </a:cubicBezTo>
                  <a:cubicBezTo>
                    <a:pt x="1185" y="2254"/>
                    <a:pt x="1185" y="2254"/>
                    <a:pt x="1185" y="2254"/>
                  </a:cubicBezTo>
                  <a:cubicBezTo>
                    <a:pt x="1185" y="2340"/>
                    <a:pt x="1115" y="2410"/>
                    <a:pt x="1029" y="2410"/>
                  </a:cubicBezTo>
                  <a:cubicBezTo>
                    <a:pt x="156" y="2410"/>
                    <a:pt x="156" y="2410"/>
                    <a:pt x="156" y="2410"/>
                  </a:cubicBezTo>
                  <a:cubicBezTo>
                    <a:pt x="69" y="2410"/>
                    <a:pt x="0" y="2340"/>
                    <a:pt x="0" y="225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70"/>
                    <a:pt x="69" y="0"/>
                    <a:pt x="156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4" name="Freeform 429">
              <a:extLst>
                <a:ext uri="{FF2B5EF4-FFF2-40B4-BE49-F238E27FC236}">
                  <a16:creationId xmlns:a16="http://schemas.microsoft.com/office/drawing/2014/main" id="{751DD892-ECE1-4BC3-8DBF-5D754014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300" y="2266950"/>
              <a:ext cx="1252538" cy="2754313"/>
            </a:xfrm>
            <a:custGeom>
              <a:avLst/>
              <a:gdLst>
                <a:gd name="T0" fmla="*/ 945 w 1039"/>
                <a:gd name="T1" fmla="*/ 0 h 2284"/>
                <a:gd name="T2" fmla="*/ 809 w 1039"/>
                <a:gd name="T3" fmla="*/ 0 h 2284"/>
                <a:gd name="T4" fmla="*/ 809 w 1039"/>
                <a:gd name="T5" fmla="*/ 16 h 2284"/>
                <a:gd name="T6" fmla="*/ 731 w 1039"/>
                <a:gd name="T7" fmla="*/ 94 h 2284"/>
                <a:gd name="T8" fmla="*/ 731 w 1039"/>
                <a:gd name="T9" fmla="*/ 94 h 2284"/>
                <a:gd name="T10" fmla="*/ 299 w 1039"/>
                <a:gd name="T11" fmla="*/ 94 h 2284"/>
                <a:gd name="T12" fmla="*/ 221 w 1039"/>
                <a:gd name="T13" fmla="*/ 16 h 2284"/>
                <a:gd name="T14" fmla="*/ 221 w 1039"/>
                <a:gd name="T15" fmla="*/ 16 h 2284"/>
                <a:gd name="T16" fmla="*/ 221 w 1039"/>
                <a:gd name="T17" fmla="*/ 0 h 2284"/>
                <a:gd name="T18" fmla="*/ 94 w 1039"/>
                <a:gd name="T19" fmla="*/ 0 h 2284"/>
                <a:gd name="T20" fmla="*/ 0 w 1039"/>
                <a:gd name="T21" fmla="*/ 94 h 2284"/>
                <a:gd name="T22" fmla="*/ 0 w 1039"/>
                <a:gd name="T23" fmla="*/ 2190 h 2284"/>
                <a:gd name="T24" fmla="*/ 94 w 1039"/>
                <a:gd name="T25" fmla="*/ 2284 h 2284"/>
                <a:gd name="T26" fmla="*/ 945 w 1039"/>
                <a:gd name="T27" fmla="*/ 2284 h 2284"/>
                <a:gd name="T28" fmla="*/ 1039 w 1039"/>
                <a:gd name="T29" fmla="*/ 2190 h 2284"/>
                <a:gd name="T30" fmla="*/ 1039 w 1039"/>
                <a:gd name="T31" fmla="*/ 94 h 2284"/>
                <a:gd name="T32" fmla="*/ 945 w 1039"/>
                <a:gd name="T33" fmla="*/ 0 h 2284"/>
                <a:gd name="T34" fmla="*/ 945 w 1039"/>
                <a:gd name="T35" fmla="*/ 0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9" h="2284">
                  <a:moveTo>
                    <a:pt x="945" y="0"/>
                  </a:moveTo>
                  <a:cubicBezTo>
                    <a:pt x="809" y="0"/>
                    <a:pt x="809" y="0"/>
                    <a:pt x="809" y="0"/>
                  </a:cubicBezTo>
                  <a:cubicBezTo>
                    <a:pt x="809" y="16"/>
                    <a:pt x="809" y="16"/>
                    <a:pt x="809" y="16"/>
                  </a:cubicBezTo>
                  <a:cubicBezTo>
                    <a:pt x="809" y="59"/>
                    <a:pt x="774" y="94"/>
                    <a:pt x="731" y="94"/>
                  </a:cubicBezTo>
                  <a:cubicBezTo>
                    <a:pt x="731" y="94"/>
                    <a:pt x="731" y="94"/>
                    <a:pt x="731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256" y="94"/>
                    <a:pt x="221" y="59"/>
                    <a:pt x="221" y="16"/>
                  </a:cubicBezTo>
                  <a:cubicBezTo>
                    <a:pt x="221" y="16"/>
                    <a:pt x="221" y="16"/>
                    <a:pt x="221" y="16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2190"/>
                    <a:pt x="0" y="2190"/>
                    <a:pt x="0" y="2190"/>
                  </a:cubicBezTo>
                  <a:cubicBezTo>
                    <a:pt x="0" y="2242"/>
                    <a:pt x="42" y="2284"/>
                    <a:pt x="94" y="2284"/>
                  </a:cubicBezTo>
                  <a:cubicBezTo>
                    <a:pt x="945" y="2284"/>
                    <a:pt x="945" y="2284"/>
                    <a:pt x="945" y="2284"/>
                  </a:cubicBezTo>
                  <a:cubicBezTo>
                    <a:pt x="997" y="2284"/>
                    <a:pt x="1039" y="2242"/>
                    <a:pt x="1039" y="2190"/>
                  </a:cubicBezTo>
                  <a:cubicBezTo>
                    <a:pt x="1039" y="94"/>
                    <a:pt x="1039" y="94"/>
                    <a:pt x="1039" y="94"/>
                  </a:cubicBezTo>
                  <a:cubicBezTo>
                    <a:pt x="1039" y="42"/>
                    <a:pt x="997" y="0"/>
                    <a:pt x="945" y="0"/>
                  </a:cubicBezTo>
                  <a:cubicBezTo>
                    <a:pt x="945" y="0"/>
                    <a:pt x="945" y="0"/>
                    <a:pt x="94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5" name="Freeform 430">
              <a:extLst>
                <a:ext uri="{FF2B5EF4-FFF2-40B4-BE49-F238E27FC236}">
                  <a16:creationId xmlns:a16="http://schemas.microsoft.com/office/drawing/2014/main" id="{C1391054-69BD-433A-B164-422CCC1D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2278063"/>
              <a:ext cx="200025" cy="39688"/>
            </a:xfrm>
            <a:custGeom>
              <a:avLst/>
              <a:gdLst>
                <a:gd name="T0" fmla="*/ 16 w 166"/>
                <a:gd name="T1" fmla="*/ 0 h 34"/>
                <a:gd name="T2" fmla="*/ 150 w 166"/>
                <a:gd name="T3" fmla="*/ 0 h 34"/>
                <a:gd name="T4" fmla="*/ 166 w 166"/>
                <a:gd name="T5" fmla="*/ 16 h 34"/>
                <a:gd name="T6" fmla="*/ 166 w 166"/>
                <a:gd name="T7" fmla="*/ 18 h 34"/>
                <a:gd name="T8" fmla="*/ 150 w 166"/>
                <a:gd name="T9" fmla="*/ 34 h 34"/>
                <a:gd name="T10" fmla="*/ 16 w 166"/>
                <a:gd name="T11" fmla="*/ 34 h 34"/>
                <a:gd name="T12" fmla="*/ 0 w 166"/>
                <a:gd name="T13" fmla="*/ 18 h 34"/>
                <a:gd name="T14" fmla="*/ 0 w 166"/>
                <a:gd name="T15" fmla="*/ 16 h 34"/>
                <a:gd name="T16" fmla="*/ 16 w 166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34">
                  <a:moveTo>
                    <a:pt x="16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9" y="0"/>
                    <a:pt x="166" y="7"/>
                    <a:pt x="166" y="16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27"/>
                    <a:pt x="159" y="34"/>
                    <a:pt x="150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7" y="34"/>
                    <a:pt x="0" y="27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lose/>
                </a:path>
              </a:pathLst>
            </a:custGeom>
            <a:solidFill>
              <a:srgbClr val="E6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6" name="Oval 431">
              <a:extLst>
                <a:ext uri="{FF2B5EF4-FFF2-40B4-BE49-F238E27FC236}">
                  <a16:creationId xmlns:a16="http://schemas.microsoft.com/office/drawing/2014/main" id="{FED2D4DA-B25E-44CB-B811-7ADDF0DE8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850" y="2274888"/>
              <a:ext cx="46038" cy="46038"/>
            </a:xfrm>
            <a:prstGeom prst="ellipse">
              <a:avLst/>
            </a:prstGeom>
            <a:solidFill>
              <a:srgbClr val="E6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7" name="Oval 524">
              <a:extLst>
                <a:ext uri="{FF2B5EF4-FFF2-40B4-BE49-F238E27FC236}">
                  <a16:creationId xmlns:a16="http://schemas.microsoft.com/office/drawing/2014/main" id="{418261AF-E1EE-4363-BB3F-958AE83F2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6838" y="3408363"/>
              <a:ext cx="541338" cy="541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8" name="Freeform 525">
              <a:extLst>
                <a:ext uri="{FF2B5EF4-FFF2-40B4-BE49-F238E27FC236}">
                  <a16:creationId xmlns:a16="http://schemas.microsoft.com/office/drawing/2014/main" id="{4794A993-E16D-46C2-A9A8-68A537C5A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0000" y="3281363"/>
              <a:ext cx="722313" cy="723900"/>
            </a:xfrm>
            <a:custGeom>
              <a:avLst/>
              <a:gdLst>
                <a:gd name="T0" fmla="*/ 599 w 599"/>
                <a:gd name="T1" fmla="*/ 300 h 600"/>
                <a:gd name="T2" fmla="*/ 300 w 599"/>
                <a:gd name="T3" fmla="*/ 600 h 600"/>
                <a:gd name="T4" fmla="*/ 0 w 599"/>
                <a:gd name="T5" fmla="*/ 300 h 600"/>
                <a:gd name="T6" fmla="*/ 300 w 599"/>
                <a:gd name="T7" fmla="*/ 0 h 600"/>
                <a:gd name="T8" fmla="*/ 599 w 599"/>
                <a:gd name="T9" fmla="*/ 300 h 600"/>
                <a:gd name="T10" fmla="*/ 265 w 599"/>
                <a:gd name="T11" fmla="*/ 459 h 600"/>
                <a:gd name="T12" fmla="*/ 487 w 599"/>
                <a:gd name="T13" fmla="*/ 237 h 600"/>
                <a:gd name="T14" fmla="*/ 487 w 599"/>
                <a:gd name="T15" fmla="*/ 209 h 600"/>
                <a:gd name="T16" fmla="*/ 487 w 599"/>
                <a:gd name="T17" fmla="*/ 209 h 600"/>
                <a:gd name="T18" fmla="*/ 460 w 599"/>
                <a:gd name="T19" fmla="*/ 182 h 600"/>
                <a:gd name="T20" fmla="*/ 433 w 599"/>
                <a:gd name="T21" fmla="*/ 182 h 600"/>
                <a:gd name="T22" fmla="*/ 433 w 599"/>
                <a:gd name="T23" fmla="*/ 182 h 600"/>
                <a:gd name="T24" fmla="*/ 251 w 599"/>
                <a:gd name="T25" fmla="*/ 363 h 600"/>
                <a:gd name="T26" fmla="*/ 167 w 599"/>
                <a:gd name="T27" fmla="*/ 278 h 600"/>
                <a:gd name="T28" fmla="*/ 139 w 599"/>
                <a:gd name="T29" fmla="*/ 278 h 600"/>
                <a:gd name="T30" fmla="*/ 112 w 599"/>
                <a:gd name="T31" fmla="*/ 306 h 600"/>
                <a:gd name="T32" fmla="*/ 112 w 599"/>
                <a:gd name="T33" fmla="*/ 333 h 600"/>
                <a:gd name="T34" fmla="*/ 238 w 599"/>
                <a:gd name="T35" fmla="*/ 459 h 600"/>
                <a:gd name="T36" fmla="*/ 265 w 599"/>
                <a:gd name="T37" fmla="*/ 459 h 600"/>
                <a:gd name="T38" fmla="*/ 265 w 599"/>
                <a:gd name="T39" fmla="*/ 45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9" h="600">
                  <a:moveTo>
                    <a:pt x="599" y="300"/>
                  </a:moveTo>
                  <a:cubicBezTo>
                    <a:pt x="599" y="466"/>
                    <a:pt x="465" y="600"/>
                    <a:pt x="300" y="600"/>
                  </a:cubicBezTo>
                  <a:cubicBezTo>
                    <a:pt x="134" y="600"/>
                    <a:pt x="0" y="466"/>
                    <a:pt x="0" y="300"/>
                  </a:cubicBezTo>
                  <a:cubicBezTo>
                    <a:pt x="0" y="135"/>
                    <a:pt x="134" y="0"/>
                    <a:pt x="300" y="0"/>
                  </a:cubicBezTo>
                  <a:cubicBezTo>
                    <a:pt x="465" y="0"/>
                    <a:pt x="599" y="135"/>
                    <a:pt x="599" y="300"/>
                  </a:cubicBezTo>
                  <a:close/>
                  <a:moveTo>
                    <a:pt x="265" y="459"/>
                  </a:moveTo>
                  <a:cubicBezTo>
                    <a:pt x="487" y="237"/>
                    <a:pt x="487" y="237"/>
                    <a:pt x="487" y="237"/>
                  </a:cubicBezTo>
                  <a:cubicBezTo>
                    <a:pt x="495" y="229"/>
                    <a:pt x="495" y="217"/>
                    <a:pt x="487" y="209"/>
                  </a:cubicBezTo>
                  <a:cubicBezTo>
                    <a:pt x="487" y="209"/>
                    <a:pt x="487" y="209"/>
                    <a:pt x="487" y="209"/>
                  </a:cubicBezTo>
                  <a:cubicBezTo>
                    <a:pt x="460" y="182"/>
                    <a:pt x="460" y="182"/>
                    <a:pt x="460" y="182"/>
                  </a:cubicBezTo>
                  <a:cubicBezTo>
                    <a:pt x="452" y="174"/>
                    <a:pt x="440" y="174"/>
                    <a:pt x="433" y="182"/>
                  </a:cubicBezTo>
                  <a:cubicBezTo>
                    <a:pt x="433" y="182"/>
                    <a:pt x="433" y="182"/>
                    <a:pt x="433" y="182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167" y="278"/>
                    <a:pt x="167" y="278"/>
                    <a:pt x="167" y="278"/>
                  </a:cubicBezTo>
                  <a:cubicBezTo>
                    <a:pt x="159" y="271"/>
                    <a:pt x="147" y="271"/>
                    <a:pt x="139" y="278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4" y="314"/>
                    <a:pt x="104" y="326"/>
                    <a:pt x="112" y="333"/>
                  </a:cubicBezTo>
                  <a:cubicBezTo>
                    <a:pt x="238" y="459"/>
                    <a:pt x="238" y="459"/>
                    <a:pt x="238" y="459"/>
                  </a:cubicBezTo>
                  <a:cubicBezTo>
                    <a:pt x="245" y="467"/>
                    <a:pt x="257" y="467"/>
                    <a:pt x="265" y="459"/>
                  </a:cubicBezTo>
                  <a:cubicBezTo>
                    <a:pt x="265" y="459"/>
                    <a:pt x="265" y="459"/>
                    <a:pt x="265" y="459"/>
                  </a:cubicBezTo>
                  <a:close/>
                </a:path>
              </a:pathLst>
            </a:custGeom>
            <a:solidFill>
              <a:srgbClr val="3AC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16" name="Group 1015">
            <a:extLst>
              <a:ext uri="{FF2B5EF4-FFF2-40B4-BE49-F238E27FC236}">
                <a16:creationId xmlns:a16="http://schemas.microsoft.com/office/drawing/2014/main" id="{6E571778-F059-4A5D-8CB4-EB1F7042A1A1}"/>
              </a:ext>
            </a:extLst>
          </p:cNvPr>
          <p:cNvGrpSpPr/>
          <p:nvPr/>
        </p:nvGrpSpPr>
        <p:grpSpPr>
          <a:xfrm>
            <a:off x="1696775" y="2693027"/>
            <a:ext cx="1322941" cy="1711792"/>
            <a:chOff x="7361238" y="2347913"/>
            <a:chExt cx="1490663" cy="1928813"/>
          </a:xfrm>
        </p:grpSpPr>
        <p:sp>
          <p:nvSpPr>
            <p:cNvPr id="1017" name="Freeform 425">
              <a:extLst>
                <a:ext uri="{FF2B5EF4-FFF2-40B4-BE49-F238E27FC236}">
                  <a16:creationId xmlns:a16="http://schemas.microsoft.com/office/drawing/2014/main" id="{5EE06969-B36A-49DD-8E7D-B9B1F664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2573338"/>
              <a:ext cx="23813" cy="115888"/>
            </a:xfrm>
            <a:custGeom>
              <a:avLst/>
              <a:gdLst>
                <a:gd name="T0" fmla="*/ 10 w 20"/>
                <a:gd name="T1" fmla="*/ 0 h 96"/>
                <a:gd name="T2" fmla="*/ 11 w 20"/>
                <a:gd name="T3" fmla="*/ 0 h 96"/>
                <a:gd name="T4" fmla="*/ 20 w 20"/>
                <a:gd name="T5" fmla="*/ 9 h 96"/>
                <a:gd name="T6" fmla="*/ 20 w 20"/>
                <a:gd name="T7" fmla="*/ 87 h 96"/>
                <a:gd name="T8" fmla="*/ 11 w 20"/>
                <a:gd name="T9" fmla="*/ 96 h 96"/>
                <a:gd name="T10" fmla="*/ 10 w 20"/>
                <a:gd name="T11" fmla="*/ 96 h 96"/>
                <a:gd name="T12" fmla="*/ 0 w 20"/>
                <a:gd name="T13" fmla="*/ 87 h 96"/>
                <a:gd name="T14" fmla="*/ 0 w 20"/>
                <a:gd name="T15" fmla="*/ 9 h 96"/>
                <a:gd name="T16" fmla="*/ 10 w 20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6"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6" y="0"/>
                    <a:pt x="20" y="4"/>
                    <a:pt x="20" y="9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92"/>
                    <a:pt x="16" y="96"/>
                    <a:pt x="11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5" y="96"/>
                    <a:pt x="0" y="92"/>
                    <a:pt x="0" y="8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8" name="Freeform 426">
              <a:extLst>
                <a:ext uri="{FF2B5EF4-FFF2-40B4-BE49-F238E27FC236}">
                  <a16:creationId xmlns:a16="http://schemas.microsoft.com/office/drawing/2014/main" id="{E681DB4C-0108-4CEF-84C6-006FD743E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2786063"/>
              <a:ext cx="26988" cy="203200"/>
            </a:xfrm>
            <a:custGeom>
              <a:avLst/>
              <a:gdLst>
                <a:gd name="T0" fmla="*/ 9 w 22"/>
                <a:gd name="T1" fmla="*/ 0 h 168"/>
                <a:gd name="T2" fmla="*/ 13 w 22"/>
                <a:gd name="T3" fmla="*/ 0 h 168"/>
                <a:gd name="T4" fmla="*/ 22 w 22"/>
                <a:gd name="T5" fmla="*/ 9 h 168"/>
                <a:gd name="T6" fmla="*/ 22 w 22"/>
                <a:gd name="T7" fmla="*/ 158 h 168"/>
                <a:gd name="T8" fmla="*/ 13 w 22"/>
                <a:gd name="T9" fmla="*/ 168 h 168"/>
                <a:gd name="T10" fmla="*/ 9 w 22"/>
                <a:gd name="T11" fmla="*/ 168 h 168"/>
                <a:gd name="T12" fmla="*/ 0 w 22"/>
                <a:gd name="T13" fmla="*/ 158 h 168"/>
                <a:gd name="T14" fmla="*/ 0 w 22"/>
                <a:gd name="T15" fmla="*/ 9 h 168"/>
                <a:gd name="T16" fmla="*/ 9 w 22"/>
                <a:gd name="T1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68">
                  <a:moveTo>
                    <a:pt x="9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8" y="0"/>
                    <a:pt x="22" y="4"/>
                    <a:pt x="22" y="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2" y="164"/>
                    <a:pt x="18" y="168"/>
                    <a:pt x="13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4" y="168"/>
                    <a:pt x="0" y="164"/>
                    <a:pt x="0" y="15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9" name="Freeform 427">
              <a:extLst>
                <a:ext uri="{FF2B5EF4-FFF2-40B4-BE49-F238E27FC236}">
                  <a16:creationId xmlns:a16="http://schemas.microsoft.com/office/drawing/2014/main" id="{DA6A4F03-250B-406C-BABA-42987E9BF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3059113"/>
              <a:ext cx="25400" cy="203200"/>
            </a:xfrm>
            <a:custGeom>
              <a:avLst/>
              <a:gdLst>
                <a:gd name="T0" fmla="*/ 9 w 21"/>
                <a:gd name="T1" fmla="*/ 0 h 169"/>
                <a:gd name="T2" fmla="*/ 12 w 21"/>
                <a:gd name="T3" fmla="*/ 0 h 169"/>
                <a:gd name="T4" fmla="*/ 21 w 21"/>
                <a:gd name="T5" fmla="*/ 9 h 169"/>
                <a:gd name="T6" fmla="*/ 21 w 21"/>
                <a:gd name="T7" fmla="*/ 160 h 169"/>
                <a:gd name="T8" fmla="*/ 12 w 21"/>
                <a:gd name="T9" fmla="*/ 169 h 169"/>
                <a:gd name="T10" fmla="*/ 9 w 21"/>
                <a:gd name="T11" fmla="*/ 169 h 169"/>
                <a:gd name="T12" fmla="*/ 0 w 21"/>
                <a:gd name="T13" fmla="*/ 160 h 169"/>
                <a:gd name="T14" fmla="*/ 0 w 21"/>
                <a:gd name="T15" fmla="*/ 9 h 169"/>
                <a:gd name="T16" fmla="*/ 9 w 21"/>
                <a:gd name="T1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9">
                  <a:moveTo>
                    <a:pt x="9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21" y="4"/>
                    <a:pt x="21" y="9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5"/>
                    <a:pt x="17" y="169"/>
                    <a:pt x="12" y="169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4" y="169"/>
                    <a:pt x="0" y="165"/>
                    <a:pt x="0" y="16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pic>
          <p:nvPicPr>
            <p:cNvPr id="1020" name="Picture 452">
              <a:extLst>
                <a:ext uri="{FF2B5EF4-FFF2-40B4-BE49-F238E27FC236}">
                  <a16:creationId xmlns:a16="http://schemas.microsoft.com/office/drawing/2014/main" id="{FC36D8C0-50EE-41D7-8836-EB5835C1F3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7850" y="3594100"/>
              <a:ext cx="12700" cy="7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1" name="Freeform 453">
              <a:extLst>
                <a:ext uri="{FF2B5EF4-FFF2-40B4-BE49-F238E27FC236}">
                  <a16:creationId xmlns:a16="http://schemas.microsoft.com/office/drawing/2014/main" id="{471B5CC1-ED41-4667-A069-E1877996A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1238" y="2347913"/>
              <a:ext cx="1490663" cy="1928813"/>
            </a:xfrm>
            <a:custGeom>
              <a:avLst/>
              <a:gdLst>
                <a:gd name="T0" fmla="*/ 1141 w 1236"/>
                <a:gd name="T1" fmla="*/ 228 h 1599"/>
                <a:gd name="T2" fmla="*/ 1172 w 1236"/>
                <a:gd name="T3" fmla="*/ 162 h 1599"/>
                <a:gd name="T4" fmla="*/ 1096 w 1236"/>
                <a:gd name="T5" fmla="*/ 125 h 1599"/>
                <a:gd name="T6" fmla="*/ 1012 w 1236"/>
                <a:gd name="T7" fmla="*/ 21 h 1599"/>
                <a:gd name="T8" fmla="*/ 957 w 1236"/>
                <a:gd name="T9" fmla="*/ 27 h 1599"/>
                <a:gd name="T10" fmla="*/ 841 w 1236"/>
                <a:gd name="T11" fmla="*/ 2 h 1599"/>
                <a:gd name="T12" fmla="*/ 754 w 1236"/>
                <a:gd name="T13" fmla="*/ 35 h 1599"/>
                <a:gd name="T14" fmla="*/ 637 w 1236"/>
                <a:gd name="T15" fmla="*/ 50 h 1599"/>
                <a:gd name="T16" fmla="*/ 542 w 1236"/>
                <a:gd name="T17" fmla="*/ 94 h 1599"/>
                <a:gd name="T18" fmla="*/ 532 w 1236"/>
                <a:gd name="T19" fmla="*/ 115 h 1599"/>
                <a:gd name="T20" fmla="*/ 557 w 1236"/>
                <a:gd name="T21" fmla="*/ 176 h 1599"/>
                <a:gd name="T22" fmla="*/ 580 w 1236"/>
                <a:gd name="T23" fmla="*/ 228 h 1599"/>
                <a:gd name="T24" fmla="*/ 562 w 1236"/>
                <a:gd name="T25" fmla="*/ 303 h 1599"/>
                <a:gd name="T26" fmla="*/ 553 w 1236"/>
                <a:gd name="T27" fmla="*/ 338 h 1599"/>
                <a:gd name="T28" fmla="*/ 590 w 1236"/>
                <a:gd name="T29" fmla="*/ 430 h 1599"/>
                <a:gd name="T30" fmla="*/ 567 w 1236"/>
                <a:gd name="T31" fmla="*/ 478 h 1599"/>
                <a:gd name="T32" fmla="*/ 572 w 1236"/>
                <a:gd name="T33" fmla="*/ 483 h 1599"/>
                <a:gd name="T34" fmla="*/ 105 w 1236"/>
                <a:gd name="T35" fmla="*/ 842 h 1599"/>
                <a:gd name="T36" fmla="*/ 106 w 1236"/>
                <a:gd name="T37" fmla="*/ 848 h 1599"/>
                <a:gd name="T38" fmla="*/ 157 w 1236"/>
                <a:gd name="T39" fmla="*/ 891 h 1599"/>
                <a:gd name="T40" fmla="*/ 163 w 1236"/>
                <a:gd name="T41" fmla="*/ 896 h 1599"/>
                <a:gd name="T42" fmla="*/ 514 w 1236"/>
                <a:gd name="T43" fmla="*/ 683 h 1599"/>
                <a:gd name="T44" fmla="*/ 566 w 1236"/>
                <a:gd name="T45" fmla="*/ 661 h 1599"/>
                <a:gd name="T46" fmla="*/ 698 w 1236"/>
                <a:gd name="T47" fmla="*/ 815 h 1599"/>
                <a:gd name="T48" fmla="*/ 700 w 1236"/>
                <a:gd name="T49" fmla="*/ 1017 h 1599"/>
                <a:gd name="T50" fmla="*/ 698 w 1236"/>
                <a:gd name="T51" fmla="*/ 1017 h 1599"/>
                <a:gd name="T52" fmla="*/ 704 w 1236"/>
                <a:gd name="T53" fmla="*/ 1018 h 1599"/>
                <a:gd name="T54" fmla="*/ 707 w 1236"/>
                <a:gd name="T55" fmla="*/ 1023 h 1599"/>
                <a:gd name="T56" fmla="*/ 707 w 1236"/>
                <a:gd name="T57" fmla="*/ 1054 h 1599"/>
                <a:gd name="T58" fmla="*/ 647 w 1236"/>
                <a:gd name="T59" fmla="*/ 1049 h 1599"/>
                <a:gd name="T60" fmla="*/ 682 w 1236"/>
                <a:gd name="T61" fmla="*/ 1025 h 1599"/>
                <a:gd name="T62" fmla="*/ 374 w 1236"/>
                <a:gd name="T63" fmla="*/ 990 h 1599"/>
                <a:gd name="T64" fmla="*/ 450 w 1236"/>
                <a:gd name="T65" fmla="*/ 1047 h 1599"/>
                <a:gd name="T66" fmla="*/ 567 w 1236"/>
                <a:gd name="T67" fmla="*/ 1132 h 1599"/>
                <a:gd name="T68" fmla="*/ 705 w 1236"/>
                <a:gd name="T69" fmla="*/ 1493 h 1599"/>
                <a:gd name="T70" fmla="*/ 927 w 1236"/>
                <a:gd name="T71" fmla="*/ 1385 h 1599"/>
                <a:gd name="T72" fmla="*/ 1023 w 1236"/>
                <a:gd name="T73" fmla="*/ 1503 h 1599"/>
                <a:gd name="T74" fmla="*/ 1039 w 1236"/>
                <a:gd name="T75" fmla="*/ 1517 h 1599"/>
                <a:gd name="T76" fmla="*/ 1086 w 1236"/>
                <a:gd name="T77" fmla="*/ 1167 h 1599"/>
                <a:gd name="T78" fmla="*/ 1030 w 1236"/>
                <a:gd name="T79" fmla="*/ 1014 h 1599"/>
                <a:gd name="T80" fmla="*/ 1030 w 1236"/>
                <a:gd name="T81" fmla="*/ 1008 h 1599"/>
                <a:gd name="T82" fmla="*/ 1006 w 1236"/>
                <a:gd name="T83" fmla="*/ 794 h 1599"/>
                <a:gd name="T84" fmla="*/ 1034 w 1236"/>
                <a:gd name="T85" fmla="*/ 786 h 1599"/>
                <a:gd name="T86" fmla="*/ 1033 w 1236"/>
                <a:gd name="T87" fmla="*/ 782 h 1599"/>
                <a:gd name="T88" fmla="*/ 1051 w 1236"/>
                <a:gd name="T89" fmla="*/ 561 h 1599"/>
                <a:gd name="T90" fmla="*/ 1098 w 1236"/>
                <a:gd name="T91" fmla="*/ 409 h 1599"/>
                <a:gd name="T92" fmla="*/ 1176 w 1236"/>
                <a:gd name="T93" fmla="*/ 240 h 1599"/>
                <a:gd name="T94" fmla="*/ 982 w 1236"/>
                <a:gd name="T95" fmla="*/ 266 h 1599"/>
                <a:gd name="T96" fmla="*/ 1037 w 1236"/>
                <a:gd name="T97" fmla="*/ 266 h 1599"/>
                <a:gd name="T98" fmla="*/ 1068 w 1236"/>
                <a:gd name="T99" fmla="*/ 264 h 1599"/>
                <a:gd name="T100" fmla="*/ 705 w 1236"/>
                <a:gd name="T101" fmla="*/ 1133 h 1599"/>
                <a:gd name="T102" fmla="*/ 735 w 1236"/>
                <a:gd name="T103" fmla="*/ 1193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36" h="1599">
                  <a:moveTo>
                    <a:pt x="1176" y="240"/>
                  </a:moveTo>
                  <a:cubicBezTo>
                    <a:pt x="1168" y="237"/>
                    <a:pt x="1156" y="233"/>
                    <a:pt x="1141" y="228"/>
                  </a:cubicBezTo>
                  <a:cubicBezTo>
                    <a:pt x="1156" y="208"/>
                    <a:pt x="1167" y="186"/>
                    <a:pt x="1174" y="162"/>
                  </a:cubicBezTo>
                  <a:cubicBezTo>
                    <a:pt x="1172" y="162"/>
                    <a:pt x="1172" y="162"/>
                    <a:pt x="1172" y="162"/>
                  </a:cubicBezTo>
                  <a:cubicBezTo>
                    <a:pt x="1173" y="161"/>
                    <a:pt x="1173" y="159"/>
                    <a:pt x="1174" y="158"/>
                  </a:cubicBezTo>
                  <a:cubicBezTo>
                    <a:pt x="1146" y="169"/>
                    <a:pt x="1115" y="150"/>
                    <a:pt x="1096" y="125"/>
                  </a:cubicBezTo>
                  <a:cubicBezTo>
                    <a:pt x="1076" y="100"/>
                    <a:pt x="1063" y="69"/>
                    <a:pt x="1041" y="46"/>
                  </a:cubicBezTo>
                  <a:cubicBezTo>
                    <a:pt x="1032" y="37"/>
                    <a:pt x="1023" y="29"/>
                    <a:pt x="1012" y="21"/>
                  </a:cubicBezTo>
                  <a:cubicBezTo>
                    <a:pt x="1006" y="16"/>
                    <a:pt x="999" y="11"/>
                    <a:pt x="992" y="11"/>
                  </a:cubicBezTo>
                  <a:cubicBezTo>
                    <a:pt x="979" y="11"/>
                    <a:pt x="969" y="23"/>
                    <a:pt x="957" y="27"/>
                  </a:cubicBezTo>
                  <a:cubicBezTo>
                    <a:pt x="949" y="28"/>
                    <a:pt x="941" y="28"/>
                    <a:pt x="933" y="26"/>
                  </a:cubicBezTo>
                  <a:cubicBezTo>
                    <a:pt x="902" y="19"/>
                    <a:pt x="872" y="5"/>
                    <a:pt x="841" y="2"/>
                  </a:cubicBezTo>
                  <a:cubicBezTo>
                    <a:pt x="824" y="0"/>
                    <a:pt x="806" y="2"/>
                    <a:pt x="790" y="7"/>
                  </a:cubicBezTo>
                  <a:cubicBezTo>
                    <a:pt x="774" y="14"/>
                    <a:pt x="767" y="26"/>
                    <a:pt x="754" y="35"/>
                  </a:cubicBezTo>
                  <a:cubicBezTo>
                    <a:pt x="741" y="46"/>
                    <a:pt x="713" y="46"/>
                    <a:pt x="697" y="47"/>
                  </a:cubicBezTo>
                  <a:cubicBezTo>
                    <a:pt x="677" y="50"/>
                    <a:pt x="657" y="51"/>
                    <a:pt x="637" y="50"/>
                  </a:cubicBezTo>
                  <a:cubicBezTo>
                    <a:pt x="625" y="49"/>
                    <a:pt x="614" y="49"/>
                    <a:pt x="602" y="51"/>
                  </a:cubicBezTo>
                  <a:cubicBezTo>
                    <a:pt x="579" y="57"/>
                    <a:pt x="560" y="76"/>
                    <a:pt x="542" y="94"/>
                  </a:cubicBezTo>
                  <a:cubicBezTo>
                    <a:pt x="537" y="98"/>
                    <a:pt x="533" y="104"/>
                    <a:pt x="532" y="110"/>
                  </a:cubicBezTo>
                  <a:cubicBezTo>
                    <a:pt x="532" y="112"/>
                    <a:pt x="532" y="114"/>
                    <a:pt x="532" y="115"/>
                  </a:cubicBezTo>
                  <a:cubicBezTo>
                    <a:pt x="532" y="120"/>
                    <a:pt x="532" y="125"/>
                    <a:pt x="534" y="129"/>
                  </a:cubicBezTo>
                  <a:cubicBezTo>
                    <a:pt x="540" y="146"/>
                    <a:pt x="547" y="162"/>
                    <a:pt x="557" y="176"/>
                  </a:cubicBezTo>
                  <a:cubicBezTo>
                    <a:pt x="564" y="187"/>
                    <a:pt x="573" y="196"/>
                    <a:pt x="577" y="209"/>
                  </a:cubicBezTo>
                  <a:cubicBezTo>
                    <a:pt x="579" y="215"/>
                    <a:pt x="580" y="222"/>
                    <a:pt x="580" y="228"/>
                  </a:cubicBezTo>
                  <a:cubicBezTo>
                    <a:pt x="580" y="235"/>
                    <a:pt x="579" y="242"/>
                    <a:pt x="578" y="248"/>
                  </a:cubicBezTo>
                  <a:cubicBezTo>
                    <a:pt x="575" y="267"/>
                    <a:pt x="570" y="285"/>
                    <a:pt x="562" y="303"/>
                  </a:cubicBezTo>
                  <a:cubicBezTo>
                    <a:pt x="559" y="312"/>
                    <a:pt x="554" y="321"/>
                    <a:pt x="553" y="331"/>
                  </a:cubicBezTo>
                  <a:cubicBezTo>
                    <a:pt x="553" y="333"/>
                    <a:pt x="553" y="335"/>
                    <a:pt x="553" y="338"/>
                  </a:cubicBezTo>
                  <a:cubicBezTo>
                    <a:pt x="552" y="369"/>
                    <a:pt x="584" y="391"/>
                    <a:pt x="589" y="423"/>
                  </a:cubicBezTo>
                  <a:cubicBezTo>
                    <a:pt x="590" y="425"/>
                    <a:pt x="590" y="428"/>
                    <a:pt x="590" y="430"/>
                  </a:cubicBezTo>
                  <a:cubicBezTo>
                    <a:pt x="590" y="450"/>
                    <a:pt x="579" y="469"/>
                    <a:pt x="563" y="476"/>
                  </a:cubicBezTo>
                  <a:cubicBezTo>
                    <a:pt x="564" y="477"/>
                    <a:pt x="566" y="477"/>
                    <a:pt x="567" y="478"/>
                  </a:cubicBezTo>
                  <a:cubicBezTo>
                    <a:pt x="566" y="479"/>
                    <a:pt x="564" y="480"/>
                    <a:pt x="563" y="480"/>
                  </a:cubicBezTo>
                  <a:cubicBezTo>
                    <a:pt x="566" y="481"/>
                    <a:pt x="569" y="482"/>
                    <a:pt x="572" y="483"/>
                  </a:cubicBezTo>
                  <a:cubicBezTo>
                    <a:pt x="553" y="499"/>
                    <a:pt x="538" y="519"/>
                    <a:pt x="526" y="540"/>
                  </a:cubicBezTo>
                  <a:cubicBezTo>
                    <a:pt x="472" y="642"/>
                    <a:pt x="105" y="842"/>
                    <a:pt x="105" y="842"/>
                  </a:cubicBezTo>
                  <a:cubicBezTo>
                    <a:pt x="105" y="842"/>
                    <a:pt x="107" y="844"/>
                    <a:pt x="111" y="846"/>
                  </a:cubicBezTo>
                  <a:cubicBezTo>
                    <a:pt x="109" y="846"/>
                    <a:pt x="108" y="847"/>
                    <a:pt x="106" y="848"/>
                  </a:cubicBezTo>
                  <a:cubicBezTo>
                    <a:pt x="74" y="870"/>
                    <a:pt x="0" y="932"/>
                    <a:pt x="67" y="1011"/>
                  </a:cubicBezTo>
                  <a:cubicBezTo>
                    <a:pt x="67" y="1011"/>
                    <a:pt x="120" y="927"/>
                    <a:pt x="157" y="891"/>
                  </a:cubicBezTo>
                  <a:cubicBezTo>
                    <a:pt x="158" y="890"/>
                    <a:pt x="160" y="888"/>
                    <a:pt x="162" y="887"/>
                  </a:cubicBezTo>
                  <a:cubicBezTo>
                    <a:pt x="163" y="889"/>
                    <a:pt x="164" y="893"/>
                    <a:pt x="163" y="896"/>
                  </a:cubicBezTo>
                  <a:cubicBezTo>
                    <a:pt x="404" y="758"/>
                    <a:pt x="404" y="758"/>
                    <a:pt x="404" y="758"/>
                  </a:cubicBezTo>
                  <a:cubicBezTo>
                    <a:pt x="404" y="758"/>
                    <a:pt x="490" y="697"/>
                    <a:pt x="514" y="683"/>
                  </a:cubicBezTo>
                  <a:cubicBezTo>
                    <a:pt x="522" y="679"/>
                    <a:pt x="543" y="666"/>
                    <a:pt x="568" y="660"/>
                  </a:cubicBezTo>
                  <a:cubicBezTo>
                    <a:pt x="566" y="661"/>
                    <a:pt x="566" y="661"/>
                    <a:pt x="566" y="661"/>
                  </a:cubicBezTo>
                  <a:cubicBezTo>
                    <a:pt x="575" y="658"/>
                    <a:pt x="584" y="657"/>
                    <a:pt x="593" y="657"/>
                  </a:cubicBezTo>
                  <a:cubicBezTo>
                    <a:pt x="636" y="658"/>
                    <a:pt x="682" y="689"/>
                    <a:pt x="698" y="815"/>
                  </a:cubicBezTo>
                  <a:cubicBezTo>
                    <a:pt x="718" y="983"/>
                    <a:pt x="708" y="1014"/>
                    <a:pt x="702" y="1018"/>
                  </a:cubicBezTo>
                  <a:cubicBezTo>
                    <a:pt x="701" y="1018"/>
                    <a:pt x="700" y="1018"/>
                    <a:pt x="700" y="1017"/>
                  </a:cubicBezTo>
                  <a:cubicBezTo>
                    <a:pt x="700" y="1018"/>
                    <a:pt x="700" y="1018"/>
                    <a:pt x="700" y="1018"/>
                  </a:cubicBezTo>
                  <a:cubicBezTo>
                    <a:pt x="699" y="1018"/>
                    <a:pt x="698" y="1018"/>
                    <a:pt x="698" y="1017"/>
                  </a:cubicBezTo>
                  <a:cubicBezTo>
                    <a:pt x="698" y="1018"/>
                    <a:pt x="700" y="1019"/>
                    <a:pt x="701" y="1018"/>
                  </a:cubicBezTo>
                  <a:cubicBezTo>
                    <a:pt x="702" y="1018"/>
                    <a:pt x="703" y="1018"/>
                    <a:pt x="704" y="1018"/>
                  </a:cubicBezTo>
                  <a:cubicBezTo>
                    <a:pt x="705" y="1018"/>
                    <a:pt x="706" y="1018"/>
                    <a:pt x="707" y="1018"/>
                  </a:cubicBezTo>
                  <a:cubicBezTo>
                    <a:pt x="707" y="1019"/>
                    <a:pt x="707" y="1021"/>
                    <a:pt x="707" y="1023"/>
                  </a:cubicBezTo>
                  <a:cubicBezTo>
                    <a:pt x="706" y="1023"/>
                    <a:pt x="705" y="1023"/>
                    <a:pt x="707" y="1024"/>
                  </a:cubicBezTo>
                  <a:cubicBezTo>
                    <a:pt x="706" y="1033"/>
                    <a:pt x="706" y="1044"/>
                    <a:pt x="707" y="1054"/>
                  </a:cubicBezTo>
                  <a:cubicBezTo>
                    <a:pt x="685" y="1055"/>
                    <a:pt x="664" y="1057"/>
                    <a:pt x="646" y="1058"/>
                  </a:cubicBezTo>
                  <a:cubicBezTo>
                    <a:pt x="647" y="1049"/>
                    <a:pt x="647" y="1049"/>
                    <a:pt x="647" y="1049"/>
                  </a:cubicBezTo>
                  <a:cubicBezTo>
                    <a:pt x="648" y="1045"/>
                    <a:pt x="648" y="1045"/>
                    <a:pt x="648" y="1045"/>
                  </a:cubicBezTo>
                  <a:cubicBezTo>
                    <a:pt x="664" y="1044"/>
                    <a:pt x="680" y="1039"/>
                    <a:pt x="682" y="1025"/>
                  </a:cubicBezTo>
                  <a:cubicBezTo>
                    <a:pt x="686" y="996"/>
                    <a:pt x="646" y="980"/>
                    <a:pt x="612" y="978"/>
                  </a:cubicBezTo>
                  <a:cubicBezTo>
                    <a:pt x="578" y="976"/>
                    <a:pt x="374" y="990"/>
                    <a:pt x="374" y="990"/>
                  </a:cubicBezTo>
                  <a:cubicBezTo>
                    <a:pt x="374" y="990"/>
                    <a:pt x="344" y="1030"/>
                    <a:pt x="441" y="1042"/>
                  </a:cubicBezTo>
                  <a:cubicBezTo>
                    <a:pt x="444" y="1044"/>
                    <a:pt x="447" y="1046"/>
                    <a:pt x="450" y="1047"/>
                  </a:cubicBezTo>
                  <a:cubicBezTo>
                    <a:pt x="487" y="1069"/>
                    <a:pt x="539" y="1110"/>
                    <a:pt x="564" y="1130"/>
                  </a:cubicBezTo>
                  <a:cubicBezTo>
                    <a:pt x="567" y="1132"/>
                    <a:pt x="567" y="1132"/>
                    <a:pt x="567" y="1132"/>
                  </a:cubicBezTo>
                  <a:cubicBezTo>
                    <a:pt x="556" y="1141"/>
                    <a:pt x="556" y="1141"/>
                    <a:pt x="556" y="1141"/>
                  </a:cubicBezTo>
                  <a:cubicBezTo>
                    <a:pt x="616" y="1155"/>
                    <a:pt x="674" y="1387"/>
                    <a:pt x="705" y="1493"/>
                  </a:cubicBezTo>
                  <a:cubicBezTo>
                    <a:pt x="737" y="1599"/>
                    <a:pt x="807" y="1595"/>
                    <a:pt x="865" y="1579"/>
                  </a:cubicBezTo>
                  <a:cubicBezTo>
                    <a:pt x="919" y="1564"/>
                    <a:pt x="926" y="1405"/>
                    <a:pt x="927" y="1385"/>
                  </a:cubicBezTo>
                  <a:cubicBezTo>
                    <a:pt x="927" y="1383"/>
                    <a:pt x="927" y="1383"/>
                    <a:pt x="927" y="1383"/>
                  </a:cubicBezTo>
                  <a:cubicBezTo>
                    <a:pt x="1023" y="1503"/>
                    <a:pt x="1023" y="1503"/>
                    <a:pt x="1023" y="1503"/>
                  </a:cubicBezTo>
                  <a:cubicBezTo>
                    <a:pt x="1030" y="1512"/>
                    <a:pt x="1030" y="1512"/>
                    <a:pt x="1030" y="1512"/>
                  </a:cubicBezTo>
                  <a:cubicBezTo>
                    <a:pt x="1033" y="1514"/>
                    <a:pt x="1036" y="1515"/>
                    <a:pt x="1039" y="1517"/>
                  </a:cubicBezTo>
                  <a:cubicBezTo>
                    <a:pt x="1112" y="1552"/>
                    <a:pt x="1192" y="1484"/>
                    <a:pt x="1169" y="1408"/>
                  </a:cubicBezTo>
                  <a:cubicBezTo>
                    <a:pt x="1146" y="1330"/>
                    <a:pt x="1110" y="1215"/>
                    <a:pt x="1086" y="1167"/>
                  </a:cubicBezTo>
                  <a:cubicBezTo>
                    <a:pt x="1066" y="1126"/>
                    <a:pt x="1040" y="1059"/>
                    <a:pt x="1025" y="1016"/>
                  </a:cubicBezTo>
                  <a:cubicBezTo>
                    <a:pt x="1027" y="1016"/>
                    <a:pt x="1029" y="1015"/>
                    <a:pt x="1030" y="1014"/>
                  </a:cubicBezTo>
                  <a:cubicBezTo>
                    <a:pt x="1030" y="1014"/>
                    <a:pt x="1030" y="1012"/>
                    <a:pt x="1029" y="1008"/>
                  </a:cubicBezTo>
                  <a:cubicBezTo>
                    <a:pt x="1030" y="1008"/>
                    <a:pt x="1030" y="1008"/>
                    <a:pt x="1030" y="1008"/>
                  </a:cubicBezTo>
                  <a:cubicBezTo>
                    <a:pt x="1030" y="1008"/>
                    <a:pt x="1007" y="885"/>
                    <a:pt x="1006" y="799"/>
                  </a:cubicBezTo>
                  <a:cubicBezTo>
                    <a:pt x="1006" y="797"/>
                    <a:pt x="1006" y="796"/>
                    <a:pt x="1006" y="794"/>
                  </a:cubicBezTo>
                  <a:cubicBezTo>
                    <a:pt x="1006" y="793"/>
                    <a:pt x="1006" y="792"/>
                    <a:pt x="1006" y="791"/>
                  </a:cubicBezTo>
                  <a:cubicBezTo>
                    <a:pt x="1023" y="787"/>
                    <a:pt x="1034" y="786"/>
                    <a:pt x="1034" y="786"/>
                  </a:cubicBezTo>
                  <a:cubicBezTo>
                    <a:pt x="1035" y="782"/>
                    <a:pt x="1035" y="782"/>
                    <a:pt x="1035" y="782"/>
                  </a:cubicBezTo>
                  <a:cubicBezTo>
                    <a:pt x="1033" y="782"/>
                    <a:pt x="1033" y="782"/>
                    <a:pt x="1033" y="782"/>
                  </a:cubicBezTo>
                  <a:cubicBezTo>
                    <a:pt x="1042" y="670"/>
                    <a:pt x="1042" y="670"/>
                    <a:pt x="1042" y="670"/>
                  </a:cubicBezTo>
                  <a:cubicBezTo>
                    <a:pt x="1042" y="670"/>
                    <a:pt x="1078" y="593"/>
                    <a:pt x="1051" y="561"/>
                  </a:cubicBezTo>
                  <a:cubicBezTo>
                    <a:pt x="1043" y="552"/>
                    <a:pt x="1037" y="540"/>
                    <a:pt x="1035" y="528"/>
                  </a:cubicBezTo>
                  <a:cubicBezTo>
                    <a:pt x="1030" y="498"/>
                    <a:pt x="1035" y="449"/>
                    <a:pt x="1098" y="409"/>
                  </a:cubicBezTo>
                  <a:cubicBezTo>
                    <a:pt x="1196" y="346"/>
                    <a:pt x="1234" y="295"/>
                    <a:pt x="1234" y="295"/>
                  </a:cubicBezTo>
                  <a:cubicBezTo>
                    <a:pt x="1234" y="295"/>
                    <a:pt x="1236" y="257"/>
                    <a:pt x="1176" y="240"/>
                  </a:cubicBezTo>
                  <a:moveTo>
                    <a:pt x="982" y="318"/>
                  </a:moveTo>
                  <a:cubicBezTo>
                    <a:pt x="982" y="266"/>
                    <a:pt x="982" y="266"/>
                    <a:pt x="982" y="266"/>
                  </a:cubicBezTo>
                  <a:cubicBezTo>
                    <a:pt x="991" y="265"/>
                    <a:pt x="999" y="265"/>
                    <a:pt x="1008" y="266"/>
                  </a:cubicBezTo>
                  <a:cubicBezTo>
                    <a:pt x="1018" y="266"/>
                    <a:pt x="1027" y="266"/>
                    <a:pt x="1037" y="266"/>
                  </a:cubicBezTo>
                  <a:cubicBezTo>
                    <a:pt x="1046" y="265"/>
                    <a:pt x="1055" y="263"/>
                    <a:pt x="1063" y="261"/>
                  </a:cubicBezTo>
                  <a:cubicBezTo>
                    <a:pt x="1068" y="264"/>
                    <a:pt x="1068" y="264"/>
                    <a:pt x="1068" y="264"/>
                  </a:cubicBezTo>
                  <a:cubicBezTo>
                    <a:pt x="1041" y="285"/>
                    <a:pt x="1012" y="303"/>
                    <a:pt x="982" y="318"/>
                  </a:cubicBezTo>
                  <a:moveTo>
                    <a:pt x="705" y="1133"/>
                  </a:moveTo>
                  <a:cubicBezTo>
                    <a:pt x="712" y="1138"/>
                    <a:pt x="719" y="1143"/>
                    <a:pt x="726" y="1148"/>
                  </a:cubicBezTo>
                  <a:cubicBezTo>
                    <a:pt x="731" y="1174"/>
                    <a:pt x="735" y="1192"/>
                    <a:pt x="735" y="1193"/>
                  </a:cubicBezTo>
                  <a:cubicBezTo>
                    <a:pt x="727" y="1172"/>
                    <a:pt x="717" y="1152"/>
                    <a:pt x="705" y="1133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2" name="Freeform 454">
              <a:extLst>
                <a:ext uri="{FF2B5EF4-FFF2-40B4-BE49-F238E27FC236}">
                  <a16:creationId xmlns:a16="http://schemas.microsoft.com/office/drawing/2014/main" id="{522F117E-D1EC-478D-AF77-E3D86F8A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5" y="3675063"/>
              <a:ext cx="276225" cy="139700"/>
            </a:xfrm>
            <a:custGeom>
              <a:avLst/>
              <a:gdLst>
                <a:gd name="T0" fmla="*/ 229 w 229"/>
                <a:gd name="T1" fmla="*/ 0 h 115"/>
                <a:gd name="T2" fmla="*/ 224 w 229"/>
                <a:gd name="T3" fmla="*/ 23 h 115"/>
                <a:gd name="T4" fmla="*/ 221 w 229"/>
                <a:gd name="T5" fmla="*/ 41 h 115"/>
                <a:gd name="T6" fmla="*/ 215 w 229"/>
                <a:gd name="T7" fmla="*/ 74 h 115"/>
                <a:gd name="T8" fmla="*/ 156 w 229"/>
                <a:gd name="T9" fmla="*/ 115 h 115"/>
                <a:gd name="T10" fmla="*/ 142 w 229"/>
                <a:gd name="T11" fmla="*/ 104 h 115"/>
                <a:gd name="T12" fmla="*/ 31 w 229"/>
                <a:gd name="T13" fmla="*/ 22 h 115"/>
                <a:gd name="T14" fmla="*/ 0 w 229"/>
                <a:gd name="T15" fmla="*/ 8 h 115"/>
                <a:gd name="T16" fmla="*/ 229 w 229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115">
                  <a:moveTo>
                    <a:pt x="229" y="0"/>
                  </a:moveTo>
                  <a:cubicBezTo>
                    <a:pt x="224" y="23"/>
                    <a:pt x="224" y="23"/>
                    <a:pt x="224" y="23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1" y="111"/>
                    <a:pt x="142" y="104"/>
                  </a:cubicBezTo>
                  <a:cubicBezTo>
                    <a:pt x="118" y="84"/>
                    <a:pt x="68" y="44"/>
                    <a:pt x="31" y="22"/>
                  </a:cubicBezTo>
                  <a:cubicBezTo>
                    <a:pt x="21" y="16"/>
                    <a:pt x="11" y="11"/>
                    <a:pt x="0" y="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3" name="Freeform 455">
              <a:extLst>
                <a:ext uri="{FF2B5EF4-FFF2-40B4-BE49-F238E27FC236}">
                  <a16:creationId xmlns:a16="http://schemas.microsoft.com/office/drawing/2014/main" id="{E3F2F5A1-200C-48DB-9959-CFC0E466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3616325"/>
              <a:ext cx="409575" cy="93663"/>
            </a:xfrm>
            <a:custGeom>
              <a:avLst/>
              <a:gdLst>
                <a:gd name="T0" fmla="*/ 264 w 340"/>
                <a:gd name="T1" fmla="*/ 66 h 78"/>
                <a:gd name="T2" fmla="*/ 336 w 340"/>
                <a:gd name="T3" fmla="*/ 49 h 78"/>
                <a:gd name="T4" fmla="*/ 268 w 340"/>
                <a:gd name="T5" fmla="*/ 2 h 78"/>
                <a:gd name="T6" fmla="*/ 35 w 340"/>
                <a:gd name="T7" fmla="*/ 14 h 78"/>
                <a:gd name="T8" fmla="*/ 127 w 340"/>
                <a:gd name="T9" fmla="*/ 69 h 78"/>
                <a:gd name="T10" fmla="*/ 264 w 340"/>
                <a:gd name="T11" fmla="*/ 6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78">
                  <a:moveTo>
                    <a:pt x="264" y="66"/>
                  </a:moveTo>
                  <a:cubicBezTo>
                    <a:pt x="264" y="66"/>
                    <a:pt x="332" y="78"/>
                    <a:pt x="336" y="49"/>
                  </a:cubicBezTo>
                  <a:cubicBezTo>
                    <a:pt x="340" y="20"/>
                    <a:pt x="301" y="4"/>
                    <a:pt x="268" y="2"/>
                  </a:cubicBezTo>
                  <a:cubicBezTo>
                    <a:pt x="235" y="0"/>
                    <a:pt x="35" y="14"/>
                    <a:pt x="35" y="14"/>
                  </a:cubicBezTo>
                  <a:cubicBezTo>
                    <a:pt x="35" y="14"/>
                    <a:pt x="0" y="61"/>
                    <a:pt x="127" y="69"/>
                  </a:cubicBezTo>
                  <a:cubicBezTo>
                    <a:pt x="264" y="66"/>
                    <a:pt x="264" y="66"/>
                    <a:pt x="264" y="66"/>
                  </a:cubicBezTo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4" name="Freeform 456">
              <a:extLst>
                <a:ext uri="{FF2B5EF4-FFF2-40B4-BE49-F238E27FC236}">
                  <a16:creationId xmlns:a16="http://schemas.microsoft.com/office/drawing/2014/main" id="{83AF7755-03D1-4AE9-9796-20EAF2DB2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8325" y="3703638"/>
              <a:ext cx="42863" cy="46038"/>
            </a:xfrm>
            <a:custGeom>
              <a:avLst/>
              <a:gdLst>
                <a:gd name="T0" fmla="*/ 29 w 35"/>
                <a:gd name="T1" fmla="*/ 0 h 38"/>
                <a:gd name="T2" fmla="*/ 0 w 35"/>
                <a:gd name="T3" fmla="*/ 0 h 38"/>
                <a:gd name="T4" fmla="*/ 14 w 35"/>
                <a:gd name="T5" fmla="*/ 22 h 38"/>
                <a:gd name="T6" fmla="*/ 35 w 35"/>
                <a:gd name="T7" fmla="*/ 38 h 38"/>
                <a:gd name="T8" fmla="*/ 29 w 35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9" y="15"/>
                    <a:pt x="14" y="22"/>
                  </a:cubicBezTo>
                  <a:cubicBezTo>
                    <a:pt x="21" y="27"/>
                    <a:pt x="28" y="32"/>
                    <a:pt x="35" y="38"/>
                  </a:cubicBezTo>
                  <a:cubicBezTo>
                    <a:pt x="33" y="26"/>
                    <a:pt x="31" y="13"/>
                    <a:pt x="29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5" name="Freeform 457">
              <a:extLst>
                <a:ext uri="{FF2B5EF4-FFF2-40B4-BE49-F238E27FC236}">
                  <a16:creationId xmlns:a16="http://schemas.microsoft.com/office/drawing/2014/main" id="{2EB12C84-ADFC-4055-B114-5103A19B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698875"/>
              <a:ext cx="38100" cy="4763"/>
            </a:xfrm>
            <a:custGeom>
              <a:avLst/>
              <a:gdLst>
                <a:gd name="T0" fmla="*/ 31 w 32"/>
                <a:gd name="T1" fmla="*/ 0 h 4"/>
                <a:gd name="T2" fmla="*/ 0 w 32"/>
                <a:gd name="T3" fmla="*/ 1 h 4"/>
                <a:gd name="T4" fmla="*/ 3 w 32"/>
                <a:gd name="T5" fmla="*/ 4 h 4"/>
                <a:gd name="T6" fmla="*/ 32 w 32"/>
                <a:gd name="T7" fmla="*/ 4 h 4"/>
                <a:gd name="T8" fmla="*/ 31 w 3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">
                  <a:moveTo>
                    <a:pt x="3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2" y="1"/>
                    <a:pt x="31" y="0"/>
                  </a:cubicBezTo>
                </a:path>
              </a:pathLst>
            </a:custGeom>
            <a:solidFill>
              <a:srgbClr val="B98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6" name="Freeform 458">
              <a:extLst>
                <a:ext uri="{FF2B5EF4-FFF2-40B4-BE49-F238E27FC236}">
                  <a16:creationId xmlns:a16="http://schemas.microsoft.com/office/drawing/2014/main" id="{1020CB42-DD6A-490D-B85F-3F001C8D0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698875"/>
              <a:ext cx="38100" cy="0"/>
            </a:xfrm>
            <a:custGeom>
              <a:avLst/>
              <a:gdLst>
                <a:gd name="T0" fmla="*/ 31 w 31"/>
                <a:gd name="T1" fmla="*/ 0 h 1"/>
                <a:gd name="T2" fmla="*/ 0 w 31"/>
                <a:gd name="T3" fmla="*/ 0 h 1"/>
                <a:gd name="T4" fmla="*/ 0 w 31"/>
                <a:gd name="T5" fmla="*/ 1 h 1"/>
                <a:gd name="T6" fmla="*/ 31 w 31"/>
                <a:gd name="T7" fmla="*/ 0 h 1"/>
                <a:gd name="T8" fmla="*/ 31 w 3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7" name="Freeform 459">
              <a:extLst>
                <a:ext uri="{FF2B5EF4-FFF2-40B4-BE49-F238E27FC236}">
                  <a16:creationId xmlns:a16="http://schemas.microsoft.com/office/drawing/2014/main" id="{2079A083-23CC-4E12-9626-06499F9B2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875" y="3624263"/>
              <a:ext cx="73025" cy="4763"/>
            </a:xfrm>
            <a:custGeom>
              <a:avLst/>
              <a:gdLst>
                <a:gd name="T0" fmla="*/ 60 w 60"/>
                <a:gd name="T1" fmla="*/ 0 h 4"/>
                <a:gd name="T2" fmla="*/ 0 w 60"/>
                <a:gd name="T3" fmla="*/ 4 h 4"/>
                <a:gd name="T4" fmla="*/ 0 w 60"/>
                <a:gd name="T5" fmla="*/ 4 h 4"/>
                <a:gd name="T6" fmla="*/ 60 w 60"/>
                <a:gd name="T7" fmla="*/ 0 h 4"/>
                <a:gd name="T8" fmla="*/ 60 w 6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">
                  <a:moveTo>
                    <a:pt x="60" y="0"/>
                  </a:moveTo>
                  <a:cubicBezTo>
                    <a:pt x="39" y="1"/>
                    <a:pt x="18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3"/>
                    <a:pt x="39" y="2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8" name="Freeform 460">
              <a:extLst>
                <a:ext uri="{FF2B5EF4-FFF2-40B4-BE49-F238E27FC236}">
                  <a16:creationId xmlns:a16="http://schemas.microsoft.com/office/drawing/2014/main" id="{B53C9501-EFA1-4AF6-B3C5-0A018CAA1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700" y="3624263"/>
              <a:ext cx="80963" cy="58738"/>
            </a:xfrm>
            <a:custGeom>
              <a:avLst/>
              <a:gdLst>
                <a:gd name="T0" fmla="*/ 63 w 67"/>
                <a:gd name="T1" fmla="*/ 0 h 49"/>
                <a:gd name="T2" fmla="*/ 3 w 67"/>
                <a:gd name="T3" fmla="*/ 4 h 49"/>
                <a:gd name="T4" fmla="*/ 1 w 67"/>
                <a:gd name="T5" fmla="*/ 13 h 49"/>
                <a:gd name="T6" fmla="*/ 0 w 67"/>
                <a:gd name="T7" fmla="*/ 17 h 49"/>
                <a:gd name="T8" fmla="*/ 2 w 67"/>
                <a:gd name="T9" fmla="*/ 16 h 49"/>
                <a:gd name="T10" fmla="*/ 28 w 67"/>
                <a:gd name="T11" fmla="*/ 49 h 49"/>
                <a:gd name="T12" fmla="*/ 67 w 67"/>
                <a:gd name="T13" fmla="*/ 48 h 49"/>
                <a:gd name="T14" fmla="*/ 63 w 67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49">
                  <a:moveTo>
                    <a:pt x="63" y="0"/>
                  </a:moveTo>
                  <a:cubicBezTo>
                    <a:pt x="42" y="2"/>
                    <a:pt x="21" y="3"/>
                    <a:pt x="3" y="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3" y="29"/>
                    <a:pt x="28" y="49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5" y="32"/>
                    <a:pt x="63" y="16"/>
                    <a:pt x="63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9" name="Freeform 461">
              <a:extLst>
                <a:ext uri="{FF2B5EF4-FFF2-40B4-BE49-F238E27FC236}">
                  <a16:creationId xmlns:a16="http://schemas.microsoft.com/office/drawing/2014/main" id="{94298A6F-3CE4-4132-BE49-00F1EFFAD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38" y="3681413"/>
              <a:ext cx="47625" cy="1588"/>
            </a:xfrm>
            <a:custGeom>
              <a:avLst/>
              <a:gdLst>
                <a:gd name="T0" fmla="*/ 39 w 39"/>
                <a:gd name="T1" fmla="*/ 0 h 1"/>
                <a:gd name="T2" fmla="*/ 0 w 39"/>
                <a:gd name="T3" fmla="*/ 1 h 1"/>
                <a:gd name="T4" fmla="*/ 0 w 39"/>
                <a:gd name="T5" fmla="*/ 1 h 1"/>
                <a:gd name="T6" fmla="*/ 39 w 39"/>
                <a:gd name="T7" fmla="*/ 0 h 1"/>
                <a:gd name="T8" fmla="*/ 39 w 3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">
                  <a:moveTo>
                    <a:pt x="3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0" name="Freeform 462">
              <a:extLst>
                <a:ext uri="{FF2B5EF4-FFF2-40B4-BE49-F238E27FC236}">
                  <a16:creationId xmlns:a16="http://schemas.microsoft.com/office/drawing/2014/main" id="{91320070-BC90-4806-AE91-8DF169A6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38" y="3681413"/>
              <a:ext cx="49213" cy="17463"/>
            </a:xfrm>
            <a:custGeom>
              <a:avLst/>
              <a:gdLst>
                <a:gd name="T0" fmla="*/ 39 w 40"/>
                <a:gd name="T1" fmla="*/ 0 h 14"/>
                <a:gd name="T2" fmla="*/ 0 w 40"/>
                <a:gd name="T3" fmla="*/ 1 h 14"/>
                <a:gd name="T4" fmla="*/ 9 w 40"/>
                <a:gd name="T5" fmla="*/ 14 h 14"/>
                <a:gd name="T6" fmla="*/ 40 w 40"/>
                <a:gd name="T7" fmla="*/ 14 h 14"/>
                <a:gd name="T8" fmla="*/ 39 w 4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4">
                  <a:moveTo>
                    <a:pt x="3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5"/>
                    <a:pt x="6" y="10"/>
                    <a:pt x="9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9"/>
                    <a:pt x="39" y="5"/>
                    <a:pt x="39" y="0"/>
                  </a:cubicBezTo>
                </a:path>
              </a:pathLst>
            </a:custGeom>
            <a:solidFill>
              <a:srgbClr val="33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1" name="Rectangle 463">
              <a:extLst>
                <a:ext uri="{FF2B5EF4-FFF2-40B4-BE49-F238E27FC236}">
                  <a16:creationId xmlns:a16="http://schemas.microsoft.com/office/drawing/2014/main" id="{74CFEE6B-A43A-4AF5-A8A9-B72BAC199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838" y="2535238"/>
              <a:ext cx="431800" cy="511175"/>
            </a:xfrm>
            <a:prstGeom prst="rect">
              <a:avLst/>
            </a:pr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2" name="Rectangle 464">
              <a:extLst>
                <a:ext uri="{FF2B5EF4-FFF2-40B4-BE49-F238E27FC236}">
                  <a16:creationId xmlns:a16="http://schemas.microsoft.com/office/drawing/2014/main" id="{31693BD5-EC84-4EAF-8970-A333D131E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838" y="2535238"/>
              <a:ext cx="431800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3" name="Freeform 465">
              <a:extLst>
                <a:ext uri="{FF2B5EF4-FFF2-40B4-BE49-F238E27FC236}">
                  <a16:creationId xmlns:a16="http://schemas.microsoft.com/office/drawing/2014/main" id="{B8F981A1-4E0C-412E-BD08-597B98D85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8638" y="2695575"/>
              <a:ext cx="381000" cy="180975"/>
            </a:xfrm>
            <a:custGeom>
              <a:avLst/>
              <a:gdLst>
                <a:gd name="T0" fmla="*/ 45 w 316"/>
                <a:gd name="T1" fmla="*/ 54 h 150"/>
                <a:gd name="T2" fmla="*/ 43 w 316"/>
                <a:gd name="T3" fmla="*/ 60 h 150"/>
                <a:gd name="T4" fmla="*/ 42 w 316"/>
                <a:gd name="T5" fmla="*/ 82 h 150"/>
                <a:gd name="T6" fmla="*/ 9 w 316"/>
                <a:gd name="T7" fmla="*/ 140 h 150"/>
                <a:gd name="T8" fmla="*/ 0 w 316"/>
                <a:gd name="T9" fmla="*/ 150 h 150"/>
                <a:gd name="T10" fmla="*/ 88 w 316"/>
                <a:gd name="T11" fmla="*/ 112 h 150"/>
                <a:gd name="T12" fmla="*/ 98 w 316"/>
                <a:gd name="T13" fmla="*/ 92 h 150"/>
                <a:gd name="T14" fmla="*/ 100 w 316"/>
                <a:gd name="T15" fmla="*/ 88 h 150"/>
                <a:gd name="T16" fmla="*/ 45 w 316"/>
                <a:gd name="T17" fmla="*/ 54 h 150"/>
                <a:gd name="T18" fmla="*/ 238 w 316"/>
                <a:gd name="T19" fmla="*/ 0 h 150"/>
                <a:gd name="T20" fmla="*/ 217 w 316"/>
                <a:gd name="T21" fmla="*/ 49 h 150"/>
                <a:gd name="T22" fmla="*/ 232 w 316"/>
                <a:gd name="T23" fmla="*/ 90 h 150"/>
                <a:gd name="T24" fmla="*/ 231 w 316"/>
                <a:gd name="T25" fmla="*/ 87 h 150"/>
                <a:gd name="T26" fmla="*/ 233 w 316"/>
                <a:gd name="T27" fmla="*/ 87 h 150"/>
                <a:gd name="T28" fmla="*/ 233 w 316"/>
                <a:gd name="T29" fmla="*/ 87 h 150"/>
                <a:gd name="T30" fmla="*/ 235 w 316"/>
                <a:gd name="T31" fmla="*/ 87 h 150"/>
                <a:gd name="T32" fmla="*/ 316 w 316"/>
                <a:gd name="T33" fmla="*/ 64 h 150"/>
                <a:gd name="T34" fmla="*/ 316 w 316"/>
                <a:gd name="T35" fmla="*/ 14 h 150"/>
                <a:gd name="T36" fmla="*/ 291 w 316"/>
                <a:gd name="T37" fmla="*/ 18 h 150"/>
                <a:gd name="T38" fmla="*/ 271 w 316"/>
                <a:gd name="T39" fmla="*/ 23 h 150"/>
                <a:gd name="T40" fmla="*/ 238 w 316"/>
                <a:gd name="T4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6" h="150">
                  <a:moveTo>
                    <a:pt x="45" y="54"/>
                  </a:moveTo>
                  <a:cubicBezTo>
                    <a:pt x="44" y="56"/>
                    <a:pt x="44" y="58"/>
                    <a:pt x="43" y="60"/>
                  </a:cubicBezTo>
                  <a:cubicBezTo>
                    <a:pt x="42" y="67"/>
                    <a:pt x="42" y="74"/>
                    <a:pt x="42" y="82"/>
                  </a:cubicBezTo>
                  <a:cubicBezTo>
                    <a:pt x="41" y="105"/>
                    <a:pt x="26" y="125"/>
                    <a:pt x="9" y="140"/>
                  </a:cubicBezTo>
                  <a:cubicBezTo>
                    <a:pt x="6" y="143"/>
                    <a:pt x="2" y="146"/>
                    <a:pt x="0" y="150"/>
                  </a:cubicBezTo>
                  <a:cubicBezTo>
                    <a:pt x="44" y="126"/>
                    <a:pt x="84" y="114"/>
                    <a:pt x="88" y="112"/>
                  </a:cubicBezTo>
                  <a:cubicBezTo>
                    <a:pt x="92" y="106"/>
                    <a:pt x="96" y="99"/>
                    <a:pt x="98" y="92"/>
                  </a:cubicBezTo>
                  <a:cubicBezTo>
                    <a:pt x="99" y="91"/>
                    <a:pt x="99" y="89"/>
                    <a:pt x="100" y="88"/>
                  </a:cubicBezTo>
                  <a:cubicBezTo>
                    <a:pt x="78" y="82"/>
                    <a:pt x="59" y="70"/>
                    <a:pt x="45" y="54"/>
                  </a:cubicBezTo>
                  <a:moveTo>
                    <a:pt x="238" y="0"/>
                  </a:moveTo>
                  <a:cubicBezTo>
                    <a:pt x="235" y="18"/>
                    <a:pt x="227" y="35"/>
                    <a:pt x="217" y="49"/>
                  </a:cubicBezTo>
                  <a:cubicBezTo>
                    <a:pt x="220" y="62"/>
                    <a:pt x="225" y="76"/>
                    <a:pt x="232" y="90"/>
                  </a:cubicBezTo>
                  <a:cubicBezTo>
                    <a:pt x="231" y="88"/>
                    <a:pt x="231" y="87"/>
                    <a:pt x="231" y="87"/>
                  </a:cubicBezTo>
                  <a:cubicBezTo>
                    <a:pt x="232" y="87"/>
                    <a:pt x="232" y="87"/>
                    <a:pt x="233" y="87"/>
                  </a:cubicBezTo>
                  <a:cubicBezTo>
                    <a:pt x="233" y="87"/>
                    <a:pt x="233" y="87"/>
                    <a:pt x="233" y="87"/>
                  </a:cubicBezTo>
                  <a:cubicBezTo>
                    <a:pt x="234" y="87"/>
                    <a:pt x="235" y="87"/>
                    <a:pt x="235" y="87"/>
                  </a:cubicBezTo>
                  <a:cubicBezTo>
                    <a:pt x="262" y="86"/>
                    <a:pt x="290" y="77"/>
                    <a:pt x="316" y="64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308" y="14"/>
                    <a:pt x="299" y="16"/>
                    <a:pt x="291" y="18"/>
                  </a:cubicBezTo>
                  <a:cubicBezTo>
                    <a:pt x="285" y="21"/>
                    <a:pt x="278" y="22"/>
                    <a:pt x="271" y="23"/>
                  </a:cubicBezTo>
                  <a:cubicBezTo>
                    <a:pt x="258" y="23"/>
                    <a:pt x="247" y="12"/>
                    <a:pt x="238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4" name="Freeform 466">
              <a:extLst>
                <a:ext uri="{FF2B5EF4-FFF2-40B4-BE49-F238E27FC236}">
                  <a16:creationId xmlns:a16="http://schemas.microsoft.com/office/drawing/2014/main" id="{239384EB-9C61-4B1D-82CC-47A8E611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1875" y="3367088"/>
              <a:ext cx="211138" cy="206375"/>
            </a:xfrm>
            <a:custGeom>
              <a:avLst/>
              <a:gdLst>
                <a:gd name="T0" fmla="*/ 175 w 175"/>
                <a:gd name="T1" fmla="*/ 35 h 170"/>
                <a:gd name="T2" fmla="*/ 153 w 175"/>
                <a:gd name="T3" fmla="*/ 51 h 170"/>
                <a:gd name="T4" fmla="*/ 66 w 175"/>
                <a:gd name="T5" fmla="*/ 170 h 170"/>
                <a:gd name="T6" fmla="*/ 104 w 175"/>
                <a:gd name="T7" fmla="*/ 8 h 170"/>
                <a:gd name="T8" fmla="*/ 117 w 175"/>
                <a:gd name="T9" fmla="*/ 0 h 170"/>
                <a:gd name="T10" fmla="*/ 175 w 175"/>
                <a:gd name="T11" fmla="*/ 3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70">
                  <a:moveTo>
                    <a:pt x="175" y="35"/>
                  </a:moveTo>
                  <a:cubicBezTo>
                    <a:pt x="169" y="37"/>
                    <a:pt x="162" y="42"/>
                    <a:pt x="153" y="51"/>
                  </a:cubicBezTo>
                  <a:cubicBezTo>
                    <a:pt x="117" y="86"/>
                    <a:pt x="66" y="170"/>
                    <a:pt x="66" y="170"/>
                  </a:cubicBezTo>
                  <a:cubicBezTo>
                    <a:pt x="0" y="91"/>
                    <a:pt x="73" y="29"/>
                    <a:pt x="104" y="8"/>
                  </a:cubicBezTo>
                  <a:cubicBezTo>
                    <a:pt x="112" y="3"/>
                    <a:pt x="117" y="0"/>
                    <a:pt x="117" y="0"/>
                  </a:cubicBezTo>
                  <a:cubicBezTo>
                    <a:pt x="175" y="35"/>
                    <a:pt x="175" y="35"/>
                    <a:pt x="175" y="35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5" name="Freeform 467">
              <a:extLst>
                <a:ext uri="{FF2B5EF4-FFF2-40B4-BE49-F238E27FC236}">
                  <a16:creationId xmlns:a16="http://schemas.microsoft.com/office/drawing/2014/main" id="{885C33B6-504F-44ED-8F27-22553124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2697163"/>
              <a:ext cx="395288" cy="284163"/>
            </a:xfrm>
            <a:custGeom>
              <a:avLst/>
              <a:gdLst>
                <a:gd name="T0" fmla="*/ 190 w 328"/>
                <a:gd name="T1" fmla="*/ 0 h 236"/>
                <a:gd name="T2" fmla="*/ 268 w 328"/>
                <a:gd name="T3" fmla="*/ 152 h 236"/>
                <a:gd name="T4" fmla="*/ 190 w 328"/>
                <a:gd name="T5" fmla="*/ 236 h 236"/>
                <a:gd name="T6" fmla="*/ 0 w 328"/>
                <a:gd name="T7" fmla="*/ 166 h 236"/>
                <a:gd name="T8" fmla="*/ 86 w 328"/>
                <a:gd name="T9" fmla="*/ 27 h 236"/>
                <a:gd name="T10" fmla="*/ 190 w 328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" h="236">
                  <a:moveTo>
                    <a:pt x="190" y="0"/>
                  </a:moveTo>
                  <a:cubicBezTo>
                    <a:pt x="190" y="0"/>
                    <a:pt x="207" y="123"/>
                    <a:pt x="268" y="152"/>
                  </a:cubicBezTo>
                  <a:cubicBezTo>
                    <a:pt x="328" y="181"/>
                    <a:pt x="190" y="236"/>
                    <a:pt x="190" y="23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108" y="131"/>
                    <a:pt x="86" y="27"/>
                  </a:cubicBezTo>
                  <a:cubicBezTo>
                    <a:pt x="190" y="0"/>
                    <a:pt x="190" y="0"/>
                    <a:pt x="190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6" name="Freeform 468">
              <a:extLst>
                <a:ext uri="{FF2B5EF4-FFF2-40B4-BE49-F238E27FC236}">
                  <a16:creationId xmlns:a16="http://schemas.microsoft.com/office/drawing/2014/main" id="{8E9F5F8D-C10A-4FCB-AE93-F8FDCBAC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3589338"/>
              <a:ext cx="276225" cy="139700"/>
            </a:xfrm>
            <a:custGeom>
              <a:avLst/>
              <a:gdLst>
                <a:gd name="T0" fmla="*/ 229 w 229"/>
                <a:gd name="T1" fmla="*/ 0 h 115"/>
                <a:gd name="T2" fmla="*/ 224 w 229"/>
                <a:gd name="T3" fmla="*/ 23 h 115"/>
                <a:gd name="T4" fmla="*/ 221 w 229"/>
                <a:gd name="T5" fmla="*/ 41 h 115"/>
                <a:gd name="T6" fmla="*/ 215 w 229"/>
                <a:gd name="T7" fmla="*/ 74 h 115"/>
                <a:gd name="T8" fmla="*/ 156 w 229"/>
                <a:gd name="T9" fmla="*/ 115 h 115"/>
                <a:gd name="T10" fmla="*/ 142 w 229"/>
                <a:gd name="T11" fmla="*/ 103 h 115"/>
                <a:gd name="T12" fmla="*/ 31 w 229"/>
                <a:gd name="T13" fmla="*/ 22 h 115"/>
                <a:gd name="T14" fmla="*/ 0 w 229"/>
                <a:gd name="T15" fmla="*/ 7 h 115"/>
                <a:gd name="T16" fmla="*/ 229 w 229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115">
                  <a:moveTo>
                    <a:pt x="229" y="0"/>
                  </a:moveTo>
                  <a:cubicBezTo>
                    <a:pt x="224" y="23"/>
                    <a:pt x="224" y="23"/>
                    <a:pt x="224" y="23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1" y="110"/>
                    <a:pt x="142" y="103"/>
                  </a:cubicBezTo>
                  <a:cubicBezTo>
                    <a:pt x="118" y="83"/>
                    <a:pt x="68" y="43"/>
                    <a:pt x="31" y="22"/>
                  </a:cubicBezTo>
                  <a:cubicBezTo>
                    <a:pt x="21" y="15"/>
                    <a:pt x="11" y="11"/>
                    <a:pt x="0" y="7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7" name="Freeform 469">
              <a:extLst>
                <a:ext uri="{FF2B5EF4-FFF2-40B4-BE49-F238E27FC236}">
                  <a16:creationId xmlns:a16="http://schemas.microsoft.com/office/drawing/2014/main" id="{C3A26183-7E15-46FD-996E-877617DD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3589338"/>
              <a:ext cx="276225" cy="9525"/>
            </a:xfrm>
            <a:custGeom>
              <a:avLst/>
              <a:gdLst>
                <a:gd name="T0" fmla="*/ 229 w 229"/>
                <a:gd name="T1" fmla="*/ 0 h 7"/>
                <a:gd name="T2" fmla="*/ 0 w 229"/>
                <a:gd name="T3" fmla="*/ 7 h 7"/>
                <a:gd name="T4" fmla="*/ 1 w 229"/>
                <a:gd name="T5" fmla="*/ 7 h 7"/>
                <a:gd name="T6" fmla="*/ 229 w 22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7">
                  <a:moveTo>
                    <a:pt x="2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8" name="Freeform 470">
              <a:extLst>
                <a:ext uri="{FF2B5EF4-FFF2-40B4-BE49-F238E27FC236}">
                  <a16:creationId xmlns:a16="http://schemas.microsoft.com/office/drawing/2014/main" id="{3DA85069-578B-4CFD-A285-0C3D488F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5" y="3589338"/>
              <a:ext cx="274638" cy="28575"/>
            </a:xfrm>
            <a:custGeom>
              <a:avLst/>
              <a:gdLst>
                <a:gd name="T0" fmla="*/ 228 w 228"/>
                <a:gd name="T1" fmla="*/ 0 h 23"/>
                <a:gd name="T2" fmla="*/ 0 w 228"/>
                <a:gd name="T3" fmla="*/ 7 h 23"/>
                <a:gd name="T4" fmla="*/ 30 w 228"/>
                <a:gd name="T5" fmla="*/ 21 h 23"/>
                <a:gd name="T6" fmla="*/ 48 w 228"/>
                <a:gd name="T7" fmla="*/ 23 h 23"/>
                <a:gd name="T8" fmla="*/ 185 w 228"/>
                <a:gd name="T9" fmla="*/ 21 h 23"/>
                <a:gd name="T10" fmla="*/ 214 w 228"/>
                <a:gd name="T11" fmla="*/ 23 h 23"/>
                <a:gd name="T12" fmla="*/ 223 w 228"/>
                <a:gd name="T13" fmla="*/ 23 h 23"/>
                <a:gd name="T14" fmla="*/ 228 w 228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3">
                  <a:moveTo>
                    <a:pt x="228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11"/>
                    <a:pt x="21" y="15"/>
                    <a:pt x="30" y="21"/>
                  </a:cubicBezTo>
                  <a:cubicBezTo>
                    <a:pt x="36" y="22"/>
                    <a:pt x="42" y="23"/>
                    <a:pt x="48" y="23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94" y="23"/>
                    <a:pt x="204" y="23"/>
                    <a:pt x="214" y="23"/>
                  </a:cubicBezTo>
                  <a:cubicBezTo>
                    <a:pt x="217" y="23"/>
                    <a:pt x="220" y="23"/>
                    <a:pt x="223" y="23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9" name="Freeform 471">
              <a:extLst>
                <a:ext uri="{FF2B5EF4-FFF2-40B4-BE49-F238E27FC236}">
                  <a16:creationId xmlns:a16="http://schemas.microsoft.com/office/drawing/2014/main" id="{49B96C16-BDDC-4389-9CBA-F6F02D711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5" y="3530600"/>
              <a:ext cx="409575" cy="93663"/>
            </a:xfrm>
            <a:custGeom>
              <a:avLst/>
              <a:gdLst>
                <a:gd name="T0" fmla="*/ 264 w 340"/>
                <a:gd name="T1" fmla="*/ 66 h 78"/>
                <a:gd name="T2" fmla="*/ 336 w 340"/>
                <a:gd name="T3" fmla="*/ 49 h 78"/>
                <a:gd name="T4" fmla="*/ 268 w 340"/>
                <a:gd name="T5" fmla="*/ 2 h 78"/>
                <a:gd name="T6" fmla="*/ 35 w 340"/>
                <a:gd name="T7" fmla="*/ 13 h 78"/>
                <a:gd name="T8" fmla="*/ 127 w 340"/>
                <a:gd name="T9" fmla="*/ 68 h 78"/>
                <a:gd name="T10" fmla="*/ 264 w 340"/>
                <a:gd name="T11" fmla="*/ 6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78">
                  <a:moveTo>
                    <a:pt x="264" y="66"/>
                  </a:moveTo>
                  <a:cubicBezTo>
                    <a:pt x="264" y="66"/>
                    <a:pt x="332" y="78"/>
                    <a:pt x="336" y="49"/>
                  </a:cubicBezTo>
                  <a:cubicBezTo>
                    <a:pt x="340" y="19"/>
                    <a:pt x="301" y="4"/>
                    <a:pt x="268" y="2"/>
                  </a:cubicBezTo>
                  <a:cubicBezTo>
                    <a:pt x="235" y="0"/>
                    <a:pt x="35" y="13"/>
                    <a:pt x="35" y="13"/>
                  </a:cubicBezTo>
                  <a:cubicBezTo>
                    <a:pt x="35" y="13"/>
                    <a:pt x="0" y="60"/>
                    <a:pt x="127" y="68"/>
                  </a:cubicBezTo>
                  <a:lnTo>
                    <a:pt x="264" y="66"/>
                  </a:lnTo>
                  <a:close/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0" name="Freeform 472">
              <a:extLst>
                <a:ext uri="{FF2B5EF4-FFF2-40B4-BE49-F238E27FC236}">
                  <a16:creationId xmlns:a16="http://schemas.microsoft.com/office/drawing/2014/main" id="{B7153C35-F7EE-4E62-8058-7225077A6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8" y="3638550"/>
              <a:ext cx="95250" cy="79375"/>
            </a:xfrm>
            <a:custGeom>
              <a:avLst/>
              <a:gdLst>
                <a:gd name="T0" fmla="*/ 78 w 79"/>
                <a:gd name="T1" fmla="*/ 0 h 66"/>
                <a:gd name="T2" fmla="*/ 0 w 79"/>
                <a:gd name="T3" fmla="*/ 63 h 66"/>
                <a:gd name="T4" fmla="*/ 4 w 79"/>
                <a:gd name="T5" fmla="*/ 66 h 66"/>
                <a:gd name="T6" fmla="*/ 78 w 79"/>
                <a:gd name="T7" fmla="*/ 5 h 66"/>
                <a:gd name="T8" fmla="*/ 79 w 79"/>
                <a:gd name="T9" fmla="*/ 1 h 66"/>
                <a:gd name="T10" fmla="*/ 78 w 79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6">
                  <a:moveTo>
                    <a:pt x="78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2" y="64"/>
                    <a:pt x="3" y="65"/>
                    <a:pt x="4" y="6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1" name="Freeform 473">
              <a:extLst>
                <a:ext uri="{FF2B5EF4-FFF2-40B4-BE49-F238E27FC236}">
                  <a16:creationId xmlns:a16="http://schemas.microsoft.com/office/drawing/2014/main" id="{A816C8A5-D07B-410C-84CD-206E6895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3" y="3533775"/>
              <a:ext cx="752475" cy="742950"/>
            </a:xfrm>
            <a:custGeom>
              <a:avLst/>
              <a:gdLst>
                <a:gd name="T0" fmla="*/ 473 w 623"/>
                <a:gd name="T1" fmla="*/ 535 h 617"/>
                <a:gd name="T2" fmla="*/ 465 w 623"/>
                <a:gd name="T3" fmla="*/ 531 h 617"/>
                <a:gd name="T4" fmla="*/ 458 w 623"/>
                <a:gd name="T5" fmla="*/ 522 h 617"/>
                <a:gd name="T6" fmla="*/ 363 w 623"/>
                <a:gd name="T7" fmla="*/ 402 h 617"/>
                <a:gd name="T8" fmla="*/ 363 w 623"/>
                <a:gd name="T9" fmla="*/ 404 h 617"/>
                <a:gd name="T10" fmla="*/ 303 w 623"/>
                <a:gd name="T11" fmla="*/ 597 h 617"/>
                <a:gd name="T12" fmla="*/ 147 w 623"/>
                <a:gd name="T13" fmla="*/ 511 h 617"/>
                <a:gd name="T14" fmla="*/ 0 w 623"/>
                <a:gd name="T15" fmla="*/ 162 h 617"/>
                <a:gd name="T16" fmla="*/ 87 w 623"/>
                <a:gd name="T17" fmla="*/ 91 h 617"/>
                <a:gd name="T18" fmla="*/ 168 w 623"/>
                <a:gd name="T19" fmla="*/ 222 h 617"/>
                <a:gd name="T20" fmla="*/ 160 w 623"/>
                <a:gd name="T21" fmla="*/ 0 h 617"/>
                <a:gd name="T22" fmla="*/ 445 w 623"/>
                <a:gd name="T23" fmla="*/ 0 h 617"/>
                <a:gd name="T24" fmla="*/ 519 w 623"/>
                <a:gd name="T25" fmla="*/ 187 h 617"/>
                <a:gd name="T26" fmla="*/ 601 w 623"/>
                <a:gd name="T27" fmla="*/ 427 h 617"/>
                <a:gd name="T28" fmla="*/ 473 w 623"/>
                <a:gd name="T29" fmla="*/ 53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3" h="617">
                  <a:moveTo>
                    <a:pt x="473" y="535"/>
                  </a:moveTo>
                  <a:cubicBezTo>
                    <a:pt x="470" y="534"/>
                    <a:pt x="467" y="532"/>
                    <a:pt x="465" y="531"/>
                  </a:cubicBezTo>
                  <a:cubicBezTo>
                    <a:pt x="458" y="522"/>
                    <a:pt x="458" y="522"/>
                    <a:pt x="458" y="522"/>
                  </a:cubicBezTo>
                  <a:cubicBezTo>
                    <a:pt x="363" y="402"/>
                    <a:pt x="363" y="402"/>
                    <a:pt x="363" y="402"/>
                  </a:cubicBezTo>
                  <a:cubicBezTo>
                    <a:pt x="363" y="402"/>
                    <a:pt x="363" y="403"/>
                    <a:pt x="363" y="404"/>
                  </a:cubicBezTo>
                  <a:cubicBezTo>
                    <a:pt x="362" y="424"/>
                    <a:pt x="356" y="583"/>
                    <a:pt x="303" y="597"/>
                  </a:cubicBezTo>
                  <a:cubicBezTo>
                    <a:pt x="246" y="613"/>
                    <a:pt x="178" y="617"/>
                    <a:pt x="147" y="511"/>
                  </a:cubicBezTo>
                  <a:cubicBezTo>
                    <a:pt x="116" y="406"/>
                    <a:pt x="59" y="176"/>
                    <a:pt x="0" y="162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7" y="91"/>
                    <a:pt x="145" y="158"/>
                    <a:pt x="168" y="222"/>
                  </a:cubicBezTo>
                  <a:cubicBezTo>
                    <a:pt x="167" y="218"/>
                    <a:pt x="127" y="33"/>
                    <a:pt x="160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0"/>
                    <a:pt x="489" y="125"/>
                    <a:pt x="519" y="187"/>
                  </a:cubicBezTo>
                  <a:cubicBezTo>
                    <a:pt x="543" y="236"/>
                    <a:pt x="578" y="349"/>
                    <a:pt x="601" y="427"/>
                  </a:cubicBezTo>
                  <a:cubicBezTo>
                    <a:pt x="623" y="503"/>
                    <a:pt x="544" y="570"/>
                    <a:pt x="473" y="535"/>
                  </a:cubicBezTo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2" name="Freeform 474">
              <a:extLst>
                <a:ext uri="{FF2B5EF4-FFF2-40B4-BE49-F238E27FC236}">
                  <a16:creationId xmlns:a16="http://schemas.microsoft.com/office/drawing/2014/main" id="{998D2801-B6EB-413B-A0ED-1E39673AF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308350"/>
              <a:ext cx="0" cy="3175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3" name="Freeform 475">
              <a:extLst>
                <a:ext uri="{FF2B5EF4-FFF2-40B4-BE49-F238E27FC236}">
                  <a16:creationId xmlns:a16="http://schemas.microsoft.com/office/drawing/2014/main" id="{29626063-F6BB-44F5-8BD0-2BA327392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7900" y="357346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4" name="Freeform 476">
              <a:extLst>
                <a:ext uri="{FF2B5EF4-FFF2-40B4-BE49-F238E27FC236}">
                  <a16:creationId xmlns:a16="http://schemas.microsoft.com/office/drawing/2014/main" id="{0FD7B178-57D2-4E30-A22A-796F8CDD7C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3725" y="3568700"/>
              <a:ext cx="384175" cy="19050"/>
            </a:xfrm>
            <a:custGeom>
              <a:avLst/>
              <a:gdLst>
                <a:gd name="T0" fmla="*/ 2 w 318"/>
                <a:gd name="T1" fmla="*/ 14 h 15"/>
                <a:gd name="T2" fmla="*/ 2 w 318"/>
                <a:gd name="T3" fmla="*/ 15 h 15"/>
                <a:gd name="T4" fmla="*/ 2 w 318"/>
                <a:gd name="T5" fmla="*/ 15 h 15"/>
                <a:gd name="T6" fmla="*/ 2 w 318"/>
                <a:gd name="T7" fmla="*/ 14 h 15"/>
                <a:gd name="T8" fmla="*/ 318 w 318"/>
                <a:gd name="T9" fmla="*/ 0 h 15"/>
                <a:gd name="T10" fmla="*/ 311 w 318"/>
                <a:gd name="T11" fmla="*/ 3 h 15"/>
                <a:gd name="T12" fmla="*/ 313 w 318"/>
                <a:gd name="T13" fmla="*/ 8 h 15"/>
                <a:gd name="T14" fmla="*/ 318 w 318"/>
                <a:gd name="T15" fmla="*/ 5 h 15"/>
                <a:gd name="T16" fmla="*/ 318 w 318"/>
                <a:gd name="T17" fmla="*/ 4 h 15"/>
                <a:gd name="T18" fmla="*/ 318 w 318"/>
                <a:gd name="T19" fmla="*/ 4 h 15"/>
                <a:gd name="T20" fmla="*/ 318 w 318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15">
                  <a:moveTo>
                    <a:pt x="2" y="14"/>
                  </a:moveTo>
                  <a:cubicBezTo>
                    <a:pt x="1" y="14"/>
                    <a:pt x="0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moveTo>
                    <a:pt x="318" y="0"/>
                  </a:moveTo>
                  <a:cubicBezTo>
                    <a:pt x="316" y="1"/>
                    <a:pt x="313" y="2"/>
                    <a:pt x="311" y="3"/>
                  </a:cubicBezTo>
                  <a:cubicBezTo>
                    <a:pt x="311" y="4"/>
                    <a:pt x="312" y="6"/>
                    <a:pt x="313" y="8"/>
                  </a:cubicBezTo>
                  <a:cubicBezTo>
                    <a:pt x="315" y="7"/>
                    <a:pt x="316" y="6"/>
                    <a:pt x="318" y="5"/>
                  </a:cubicBezTo>
                  <a:cubicBezTo>
                    <a:pt x="318" y="5"/>
                    <a:pt x="318" y="5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8" y="3"/>
                    <a:pt x="318" y="2"/>
                    <a:pt x="3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5" name="Freeform 477">
              <a:extLst>
                <a:ext uri="{FF2B5EF4-FFF2-40B4-BE49-F238E27FC236}">
                  <a16:creationId xmlns:a16="http://schemas.microsoft.com/office/drawing/2014/main" id="{0617D0FD-9789-4CC2-A46C-FD5A54BB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3463"/>
              <a:ext cx="374650" cy="22225"/>
            </a:xfrm>
            <a:custGeom>
              <a:avLst/>
              <a:gdLst>
                <a:gd name="T0" fmla="*/ 309 w 311"/>
                <a:gd name="T1" fmla="*/ 0 h 19"/>
                <a:gd name="T2" fmla="*/ 172 w 311"/>
                <a:gd name="T3" fmla="*/ 13 h 19"/>
                <a:gd name="T4" fmla="*/ 17 w 311"/>
                <a:gd name="T5" fmla="*/ 7 h 19"/>
                <a:gd name="T6" fmla="*/ 17 w 311"/>
                <a:gd name="T7" fmla="*/ 7 h 19"/>
                <a:gd name="T8" fmla="*/ 16 w 311"/>
                <a:gd name="T9" fmla="*/ 7 h 19"/>
                <a:gd name="T10" fmla="*/ 0 w 311"/>
                <a:gd name="T11" fmla="*/ 6 h 19"/>
                <a:gd name="T12" fmla="*/ 0 w 311"/>
                <a:gd name="T13" fmla="*/ 11 h 19"/>
                <a:gd name="T14" fmla="*/ 0 w 311"/>
                <a:gd name="T15" fmla="*/ 11 h 19"/>
                <a:gd name="T16" fmla="*/ 0 w 311"/>
                <a:gd name="T17" fmla="*/ 12 h 19"/>
                <a:gd name="T18" fmla="*/ 17 w 311"/>
                <a:gd name="T19" fmla="*/ 13 h 19"/>
                <a:gd name="T20" fmla="*/ 172 w 311"/>
                <a:gd name="T21" fmla="*/ 19 h 19"/>
                <a:gd name="T22" fmla="*/ 311 w 311"/>
                <a:gd name="T23" fmla="*/ 5 h 19"/>
                <a:gd name="T24" fmla="*/ 309 w 31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1" h="19">
                  <a:moveTo>
                    <a:pt x="309" y="0"/>
                  </a:moveTo>
                  <a:cubicBezTo>
                    <a:pt x="282" y="10"/>
                    <a:pt x="228" y="13"/>
                    <a:pt x="172" y="13"/>
                  </a:cubicBezTo>
                  <a:cubicBezTo>
                    <a:pt x="111" y="13"/>
                    <a:pt x="48" y="9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48" y="15"/>
                    <a:pt x="111" y="19"/>
                    <a:pt x="172" y="19"/>
                  </a:cubicBezTo>
                  <a:cubicBezTo>
                    <a:pt x="229" y="19"/>
                    <a:pt x="285" y="16"/>
                    <a:pt x="311" y="5"/>
                  </a:cubicBezTo>
                  <a:cubicBezTo>
                    <a:pt x="310" y="3"/>
                    <a:pt x="309" y="1"/>
                    <a:pt x="309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6" name="Freeform 478">
              <a:extLst>
                <a:ext uri="{FF2B5EF4-FFF2-40B4-BE49-F238E27FC236}">
                  <a16:creationId xmlns:a16="http://schemas.microsoft.com/office/drawing/2014/main" id="{A6662F9A-CA25-455A-88FC-323DEF804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5" y="3238500"/>
              <a:ext cx="385763" cy="360363"/>
            </a:xfrm>
            <a:custGeom>
              <a:avLst/>
              <a:gdLst>
                <a:gd name="T0" fmla="*/ 320 w 320"/>
                <a:gd name="T1" fmla="*/ 273 h 299"/>
                <a:gd name="T2" fmla="*/ 20 w 320"/>
                <a:gd name="T3" fmla="*/ 284 h 299"/>
                <a:gd name="T4" fmla="*/ 3 w 320"/>
                <a:gd name="T5" fmla="*/ 283 h 299"/>
                <a:gd name="T6" fmla="*/ 0 w 320"/>
                <a:gd name="T7" fmla="*/ 283 h 299"/>
                <a:gd name="T8" fmla="*/ 3 w 320"/>
                <a:gd name="T9" fmla="*/ 282 h 299"/>
                <a:gd name="T10" fmla="*/ 18 w 320"/>
                <a:gd name="T11" fmla="*/ 278 h 299"/>
                <a:gd name="T12" fmla="*/ 51 w 320"/>
                <a:gd name="T13" fmla="*/ 145 h 299"/>
                <a:gd name="T14" fmla="*/ 302 w 320"/>
                <a:gd name="T15" fmla="*/ 0 h 299"/>
                <a:gd name="T16" fmla="*/ 296 w 320"/>
                <a:gd name="T17" fmla="*/ 65 h 299"/>
                <a:gd name="T18" fmla="*/ 320 w 320"/>
                <a:gd name="T19" fmla="*/ 27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0" h="299">
                  <a:moveTo>
                    <a:pt x="320" y="273"/>
                  </a:moveTo>
                  <a:cubicBezTo>
                    <a:pt x="276" y="299"/>
                    <a:pt x="82" y="288"/>
                    <a:pt x="20" y="284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18" y="278"/>
                    <a:pt x="18" y="278"/>
                    <a:pt x="18" y="278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297" y="15"/>
                    <a:pt x="295" y="39"/>
                    <a:pt x="296" y="65"/>
                  </a:cubicBezTo>
                  <a:cubicBezTo>
                    <a:pt x="297" y="152"/>
                    <a:pt x="320" y="273"/>
                    <a:pt x="320" y="273"/>
                  </a:cubicBezTo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7" name="Oval 479">
              <a:extLst>
                <a:ext uri="{FF2B5EF4-FFF2-40B4-BE49-F238E27FC236}">
                  <a16:creationId xmlns:a16="http://schemas.microsoft.com/office/drawing/2014/main" id="{D02633C3-CE46-42CB-89D0-51ED81E7B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6900" y="3579813"/>
              <a:ext cx="1588" cy="1588"/>
            </a:xfrm>
            <a:prstGeom prst="ellipse">
              <a:avLst/>
            </a:pr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8" name="Freeform 480">
              <a:extLst>
                <a:ext uri="{FF2B5EF4-FFF2-40B4-BE49-F238E27FC236}">
                  <a16:creationId xmlns:a16="http://schemas.microsoft.com/office/drawing/2014/main" id="{D5A98832-8E90-46DE-A96C-A65C3AE9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9813"/>
              <a:ext cx="20638" cy="1588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6 w 17"/>
                <a:gd name="T5" fmla="*/ 1 h 1"/>
                <a:gd name="T6" fmla="*/ 17 w 17"/>
                <a:gd name="T7" fmla="*/ 1 h 1"/>
                <a:gd name="T8" fmla="*/ 0 w 1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9" name="Freeform 481">
              <a:extLst>
                <a:ext uri="{FF2B5EF4-FFF2-40B4-BE49-F238E27FC236}">
                  <a16:creationId xmlns:a16="http://schemas.microsoft.com/office/drawing/2014/main" id="{A8294B1D-F4D4-4A05-95B8-84B02A23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308350"/>
              <a:ext cx="352425" cy="273050"/>
            </a:xfrm>
            <a:custGeom>
              <a:avLst/>
              <a:gdLst>
                <a:gd name="T0" fmla="*/ 293 w 293"/>
                <a:gd name="T1" fmla="*/ 0 h 226"/>
                <a:gd name="T2" fmla="*/ 247 w 293"/>
                <a:gd name="T3" fmla="*/ 13 h 226"/>
                <a:gd name="T4" fmla="*/ 260 w 293"/>
                <a:gd name="T5" fmla="*/ 8 h 226"/>
                <a:gd name="T6" fmla="*/ 86 w 293"/>
                <a:gd name="T7" fmla="*/ 129 h 226"/>
                <a:gd name="T8" fmla="*/ 20 w 293"/>
                <a:gd name="T9" fmla="*/ 216 h 226"/>
                <a:gd name="T10" fmla="*/ 18 w 293"/>
                <a:gd name="T11" fmla="*/ 218 h 226"/>
                <a:gd name="T12" fmla="*/ 18 w 293"/>
                <a:gd name="T13" fmla="*/ 218 h 226"/>
                <a:gd name="T14" fmla="*/ 18 w 293"/>
                <a:gd name="T15" fmla="*/ 218 h 226"/>
                <a:gd name="T16" fmla="*/ 17 w 293"/>
                <a:gd name="T17" fmla="*/ 218 h 226"/>
                <a:gd name="T18" fmla="*/ 18 w 293"/>
                <a:gd name="T19" fmla="*/ 218 h 226"/>
                <a:gd name="T20" fmla="*/ 20 w 293"/>
                <a:gd name="T21" fmla="*/ 218 h 226"/>
                <a:gd name="T22" fmla="*/ 20 w 293"/>
                <a:gd name="T23" fmla="*/ 218 h 226"/>
                <a:gd name="T24" fmla="*/ 0 w 293"/>
                <a:gd name="T25" fmla="*/ 225 h 226"/>
                <a:gd name="T26" fmla="*/ 0 w 293"/>
                <a:gd name="T27" fmla="*/ 225 h 226"/>
                <a:gd name="T28" fmla="*/ 17 w 293"/>
                <a:gd name="T29" fmla="*/ 226 h 226"/>
                <a:gd name="T30" fmla="*/ 86 w 293"/>
                <a:gd name="T31" fmla="*/ 137 h 226"/>
                <a:gd name="T32" fmla="*/ 293 w 293"/>
                <a:gd name="T33" fmla="*/ 7 h 226"/>
                <a:gd name="T34" fmla="*/ 293 w 293"/>
                <a:gd name="T3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226">
                  <a:moveTo>
                    <a:pt x="293" y="0"/>
                  </a:moveTo>
                  <a:cubicBezTo>
                    <a:pt x="277" y="4"/>
                    <a:pt x="262" y="8"/>
                    <a:pt x="247" y="13"/>
                  </a:cubicBezTo>
                  <a:cubicBezTo>
                    <a:pt x="251" y="11"/>
                    <a:pt x="256" y="10"/>
                    <a:pt x="260" y="8"/>
                  </a:cubicBezTo>
                  <a:cubicBezTo>
                    <a:pt x="203" y="25"/>
                    <a:pt x="122" y="61"/>
                    <a:pt x="86" y="129"/>
                  </a:cubicBezTo>
                  <a:cubicBezTo>
                    <a:pt x="59" y="181"/>
                    <a:pt x="36" y="205"/>
                    <a:pt x="20" y="216"/>
                  </a:cubicBezTo>
                  <a:cubicBezTo>
                    <a:pt x="19" y="217"/>
                    <a:pt x="19" y="217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8"/>
                    <a:pt x="18" y="218"/>
                    <a:pt x="17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4" y="222"/>
                    <a:pt x="7" y="224"/>
                    <a:pt x="0" y="225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17" y="226"/>
                    <a:pt x="17" y="226"/>
                    <a:pt x="17" y="226"/>
                  </a:cubicBezTo>
                  <a:cubicBezTo>
                    <a:pt x="33" y="216"/>
                    <a:pt x="58" y="192"/>
                    <a:pt x="86" y="137"/>
                  </a:cubicBezTo>
                  <a:cubicBezTo>
                    <a:pt x="129" y="54"/>
                    <a:pt x="242" y="19"/>
                    <a:pt x="293" y="7"/>
                  </a:cubicBezTo>
                  <a:cubicBezTo>
                    <a:pt x="293" y="5"/>
                    <a:pt x="293" y="2"/>
                    <a:pt x="293" y="0"/>
                  </a:cubicBezTo>
                </a:path>
              </a:pathLst>
            </a:cu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0" name="Freeform 482">
              <a:extLst>
                <a:ext uri="{FF2B5EF4-FFF2-40B4-BE49-F238E27FC236}">
                  <a16:creationId xmlns:a16="http://schemas.microsoft.com/office/drawing/2014/main" id="{DE114B39-9904-4213-BACB-DD8566FB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3373438"/>
              <a:ext cx="65088" cy="55563"/>
            </a:xfrm>
            <a:custGeom>
              <a:avLst/>
              <a:gdLst>
                <a:gd name="T0" fmla="*/ 4 w 54"/>
                <a:gd name="T1" fmla="*/ 0 h 46"/>
                <a:gd name="T2" fmla="*/ 0 w 54"/>
                <a:gd name="T3" fmla="*/ 3 h 46"/>
                <a:gd name="T4" fmla="*/ 0 w 54"/>
                <a:gd name="T5" fmla="*/ 3 h 46"/>
                <a:gd name="T6" fmla="*/ 49 w 54"/>
                <a:gd name="T7" fmla="*/ 46 h 46"/>
                <a:gd name="T8" fmla="*/ 54 w 54"/>
                <a:gd name="T9" fmla="*/ 41 h 46"/>
                <a:gd name="T10" fmla="*/ 4 w 54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6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4" y="12"/>
                    <a:pt x="45" y="31"/>
                    <a:pt x="49" y="46"/>
                  </a:cubicBezTo>
                  <a:cubicBezTo>
                    <a:pt x="51" y="44"/>
                    <a:pt x="53" y="43"/>
                    <a:pt x="54" y="41"/>
                  </a:cubicBezTo>
                  <a:cubicBezTo>
                    <a:pt x="47" y="27"/>
                    <a:pt x="17" y="8"/>
                    <a:pt x="4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1" name="Freeform 483">
              <a:extLst>
                <a:ext uri="{FF2B5EF4-FFF2-40B4-BE49-F238E27FC236}">
                  <a16:creationId xmlns:a16="http://schemas.microsoft.com/office/drawing/2014/main" id="{22EC1E34-539F-4E48-8207-9DBDCAC29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850" y="3582988"/>
              <a:ext cx="4763" cy="0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2" name="Freeform 484">
              <a:extLst>
                <a:ext uri="{FF2B5EF4-FFF2-40B4-BE49-F238E27FC236}">
                  <a16:creationId xmlns:a16="http://schemas.microsoft.com/office/drawing/2014/main" id="{75CF3625-B4B4-4DF8-A45F-CEEC31CB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0" y="2511425"/>
              <a:ext cx="1335088" cy="1101725"/>
            </a:xfrm>
            <a:custGeom>
              <a:avLst/>
              <a:gdLst>
                <a:gd name="T0" fmla="*/ 710 w 1106"/>
                <a:gd name="T1" fmla="*/ 298 h 913"/>
                <a:gd name="T2" fmla="*/ 621 w 1106"/>
                <a:gd name="T3" fmla="*/ 265 h 913"/>
                <a:gd name="T4" fmla="*/ 412 w 1106"/>
                <a:gd name="T5" fmla="*/ 412 h 913"/>
                <a:gd name="T6" fmla="*/ 0 w 1106"/>
                <a:gd name="T7" fmla="*/ 712 h 913"/>
                <a:gd name="T8" fmla="*/ 56 w 1106"/>
                <a:gd name="T9" fmla="*/ 765 h 913"/>
                <a:gd name="T10" fmla="*/ 293 w 1106"/>
                <a:gd name="T11" fmla="*/ 628 h 913"/>
                <a:gd name="T12" fmla="*/ 400 w 1106"/>
                <a:gd name="T13" fmla="*/ 554 h 913"/>
                <a:gd name="T14" fmla="*/ 580 w 1106"/>
                <a:gd name="T15" fmla="*/ 685 h 913"/>
                <a:gd name="T16" fmla="*/ 580 w 1106"/>
                <a:gd name="T17" fmla="*/ 886 h 913"/>
                <a:gd name="T18" fmla="*/ 675 w 1106"/>
                <a:gd name="T19" fmla="*/ 790 h 913"/>
                <a:gd name="T20" fmla="*/ 907 w 1106"/>
                <a:gd name="T21" fmla="*/ 655 h 913"/>
                <a:gd name="T22" fmla="*/ 917 w 1106"/>
                <a:gd name="T23" fmla="*/ 540 h 913"/>
                <a:gd name="T24" fmla="*/ 925 w 1106"/>
                <a:gd name="T25" fmla="*/ 432 h 913"/>
                <a:gd name="T26" fmla="*/ 910 w 1106"/>
                <a:gd name="T27" fmla="*/ 399 h 913"/>
                <a:gd name="T28" fmla="*/ 972 w 1106"/>
                <a:gd name="T29" fmla="*/ 281 h 913"/>
                <a:gd name="T30" fmla="*/ 1104 w 1106"/>
                <a:gd name="T31" fmla="*/ 168 h 913"/>
                <a:gd name="T32" fmla="*/ 1048 w 1106"/>
                <a:gd name="T33" fmla="*/ 113 h 913"/>
                <a:gd name="T34" fmla="*/ 751 w 1106"/>
                <a:gd name="T35" fmla="*/ 0 h 913"/>
                <a:gd name="T36" fmla="*/ 743 w 1106"/>
                <a:gd name="T37" fmla="*/ 33 h 913"/>
                <a:gd name="T38" fmla="*/ 931 w 1106"/>
                <a:gd name="T39" fmla="*/ 166 h 913"/>
                <a:gd name="T40" fmla="*/ 763 w 1106"/>
                <a:gd name="T41" fmla="*/ 240 h 913"/>
                <a:gd name="T42" fmla="*/ 710 w 1106"/>
                <a:gd name="T43" fmla="*/ 298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6" h="913">
                  <a:moveTo>
                    <a:pt x="710" y="298"/>
                  </a:moveTo>
                  <a:cubicBezTo>
                    <a:pt x="710" y="298"/>
                    <a:pt x="658" y="304"/>
                    <a:pt x="621" y="265"/>
                  </a:cubicBezTo>
                  <a:cubicBezTo>
                    <a:pt x="621" y="265"/>
                    <a:pt x="465" y="310"/>
                    <a:pt x="412" y="412"/>
                  </a:cubicBezTo>
                  <a:cubicBezTo>
                    <a:pt x="359" y="513"/>
                    <a:pt x="0" y="712"/>
                    <a:pt x="0" y="712"/>
                  </a:cubicBezTo>
                  <a:cubicBezTo>
                    <a:pt x="0" y="712"/>
                    <a:pt x="62" y="747"/>
                    <a:pt x="56" y="765"/>
                  </a:cubicBezTo>
                  <a:cubicBezTo>
                    <a:pt x="293" y="628"/>
                    <a:pt x="293" y="628"/>
                    <a:pt x="293" y="628"/>
                  </a:cubicBezTo>
                  <a:cubicBezTo>
                    <a:pt x="293" y="628"/>
                    <a:pt x="377" y="568"/>
                    <a:pt x="400" y="554"/>
                  </a:cubicBezTo>
                  <a:cubicBezTo>
                    <a:pt x="423" y="540"/>
                    <a:pt x="552" y="456"/>
                    <a:pt x="580" y="685"/>
                  </a:cubicBezTo>
                  <a:cubicBezTo>
                    <a:pt x="607" y="913"/>
                    <a:pt x="580" y="886"/>
                    <a:pt x="580" y="886"/>
                  </a:cubicBezTo>
                  <a:cubicBezTo>
                    <a:pt x="580" y="886"/>
                    <a:pt x="619" y="899"/>
                    <a:pt x="675" y="790"/>
                  </a:cubicBezTo>
                  <a:cubicBezTo>
                    <a:pt x="732" y="681"/>
                    <a:pt x="907" y="655"/>
                    <a:pt x="907" y="655"/>
                  </a:cubicBezTo>
                  <a:cubicBezTo>
                    <a:pt x="917" y="540"/>
                    <a:pt x="917" y="540"/>
                    <a:pt x="917" y="540"/>
                  </a:cubicBezTo>
                  <a:cubicBezTo>
                    <a:pt x="917" y="540"/>
                    <a:pt x="952" y="464"/>
                    <a:pt x="925" y="432"/>
                  </a:cubicBezTo>
                  <a:cubicBezTo>
                    <a:pt x="917" y="423"/>
                    <a:pt x="912" y="412"/>
                    <a:pt x="910" y="399"/>
                  </a:cubicBezTo>
                  <a:cubicBezTo>
                    <a:pt x="905" y="370"/>
                    <a:pt x="910" y="321"/>
                    <a:pt x="972" y="281"/>
                  </a:cubicBezTo>
                  <a:cubicBezTo>
                    <a:pt x="1067" y="218"/>
                    <a:pt x="1104" y="168"/>
                    <a:pt x="1104" y="168"/>
                  </a:cubicBezTo>
                  <a:cubicBezTo>
                    <a:pt x="1104" y="168"/>
                    <a:pt x="1106" y="131"/>
                    <a:pt x="1048" y="113"/>
                  </a:cubicBezTo>
                  <a:cubicBezTo>
                    <a:pt x="989" y="95"/>
                    <a:pt x="751" y="0"/>
                    <a:pt x="751" y="0"/>
                  </a:cubicBezTo>
                  <a:cubicBezTo>
                    <a:pt x="743" y="33"/>
                    <a:pt x="743" y="33"/>
                    <a:pt x="743" y="33"/>
                  </a:cubicBezTo>
                  <a:cubicBezTo>
                    <a:pt x="931" y="166"/>
                    <a:pt x="931" y="166"/>
                    <a:pt x="931" y="166"/>
                  </a:cubicBezTo>
                  <a:cubicBezTo>
                    <a:pt x="931" y="166"/>
                    <a:pt x="837" y="242"/>
                    <a:pt x="763" y="240"/>
                  </a:cubicBezTo>
                  <a:cubicBezTo>
                    <a:pt x="763" y="240"/>
                    <a:pt x="777" y="296"/>
                    <a:pt x="710" y="298"/>
                  </a:cubicBezTo>
                </a:path>
              </a:pathLst>
            </a:custGeom>
            <a:solidFill>
              <a:srgbClr val="FF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3" name="Freeform 485">
              <a:extLst>
                <a:ext uri="{FF2B5EF4-FFF2-40B4-BE49-F238E27FC236}">
                  <a16:creationId xmlns:a16="http://schemas.microsoft.com/office/drawing/2014/main" id="{4EA707F8-CC9B-413A-8CE3-6D126CA9E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2801938"/>
              <a:ext cx="3175" cy="4763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4" name="Freeform 486">
              <a:extLst>
                <a:ext uri="{FF2B5EF4-FFF2-40B4-BE49-F238E27FC236}">
                  <a16:creationId xmlns:a16="http://schemas.microsoft.com/office/drawing/2014/main" id="{99ACD840-38B5-44D6-8F92-3FF6C21FD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2759075"/>
              <a:ext cx="141288" cy="53975"/>
            </a:xfrm>
            <a:custGeom>
              <a:avLst/>
              <a:gdLst>
                <a:gd name="T0" fmla="*/ 116 w 117"/>
                <a:gd name="T1" fmla="*/ 0 h 45"/>
                <a:gd name="T2" fmla="*/ 31 w 117"/>
                <a:gd name="T3" fmla="*/ 40 h 45"/>
                <a:gd name="T4" fmla="*/ 2 w 117"/>
                <a:gd name="T5" fmla="*/ 36 h 45"/>
                <a:gd name="T6" fmla="*/ 0 w 117"/>
                <a:gd name="T7" fmla="*/ 40 h 45"/>
                <a:gd name="T8" fmla="*/ 0 w 117"/>
                <a:gd name="T9" fmla="*/ 42 h 45"/>
                <a:gd name="T10" fmla="*/ 29 w 117"/>
                <a:gd name="T11" fmla="*/ 45 h 45"/>
                <a:gd name="T12" fmla="*/ 117 w 117"/>
                <a:gd name="T13" fmla="*/ 2 h 45"/>
                <a:gd name="T14" fmla="*/ 116 w 117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45">
                  <a:moveTo>
                    <a:pt x="116" y="0"/>
                  </a:moveTo>
                  <a:cubicBezTo>
                    <a:pt x="95" y="24"/>
                    <a:pt x="65" y="40"/>
                    <a:pt x="31" y="40"/>
                  </a:cubicBezTo>
                  <a:cubicBezTo>
                    <a:pt x="21" y="40"/>
                    <a:pt x="11" y="38"/>
                    <a:pt x="2" y="36"/>
                  </a:cubicBezTo>
                  <a:cubicBezTo>
                    <a:pt x="2" y="37"/>
                    <a:pt x="1" y="39"/>
                    <a:pt x="0" y="40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10" y="44"/>
                    <a:pt x="19" y="45"/>
                    <a:pt x="29" y="45"/>
                  </a:cubicBezTo>
                  <a:cubicBezTo>
                    <a:pt x="63" y="45"/>
                    <a:pt x="95" y="30"/>
                    <a:pt x="117" y="2"/>
                  </a:cubicBezTo>
                  <a:cubicBezTo>
                    <a:pt x="116" y="2"/>
                    <a:pt x="116" y="1"/>
                    <a:pt x="116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5" name="Oval 487">
              <a:extLst>
                <a:ext uri="{FF2B5EF4-FFF2-40B4-BE49-F238E27FC236}">
                  <a16:creationId xmlns:a16="http://schemas.microsoft.com/office/drawing/2014/main" id="{5B60CCB9-D413-47D4-9A4A-04C0BA5CF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538413"/>
              <a:ext cx="269875" cy="268288"/>
            </a:xfrm>
            <a:prstGeom prst="ellipse">
              <a:avLst/>
            </a:pr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6" name="Freeform 488">
              <a:extLst>
                <a:ext uri="{FF2B5EF4-FFF2-40B4-BE49-F238E27FC236}">
                  <a16:creationId xmlns:a16="http://schemas.microsoft.com/office/drawing/2014/main" id="{B57998CD-6102-487A-B147-3E2F1B832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7988" y="2554288"/>
              <a:ext cx="30163" cy="381000"/>
            </a:xfrm>
            <a:custGeom>
              <a:avLst/>
              <a:gdLst>
                <a:gd name="T0" fmla="*/ 15 w 25"/>
                <a:gd name="T1" fmla="*/ 317 h 317"/>
                <a:gd name="T2" fmla="*/ 14 w 25"/>
                <a:gd name="T3" fmla="*/ 317 h 317"/>
                <a:gd name="T4" fmla="*/ 14 w 25"/>
                <a:gd name="T5" fmla="*/ 317 h 317"/>
                <a:gd name="T6" fmla="*/ 15 w 25"/>
                <a:gd name="T7" fmla="*/ 317 h 317"/>
                <a:gd name="T8" fmla="*/ 18 w 25"/>
                <a:gd name="T9" fmla="*/ 214 h 317"/>
                <a:gd name="T10" fmla="*/ 25 w 25"/>
                <a:gd name="T11" fmla="*/ 225 h 317"/>
                <a:gd name="T12" fmla="*/ 18 w 25"/>
                <a:gd name="T13" fmla="*/ 214 h 317"/>
                <a:gd name="T14" fmla="*/ 0 w 25"/>
                <a:gd name="T15" fmla="*/ 0 h 317"/>
                <a:gd name="T16" fmla="*/ 9 w 25"/>
                <a:gd name="T17" fmla="*/ 15 h 317"/>
                <a:gd name="T18" fmla="*/ 21 w 25"/>
                <a:gd name="T19" fmla="*/ 33 h 317"/>
                <a:gd name="T20" fmla="*/ 4 w 25"/>
                <a:gd name="T21" fmla="*/ 6 h 317"/>
                <a:gd name="T22" fmla="*/ 0 w 25"/>
                <a:gd name="T23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17">
                  <a:moveTo>
                    <a:pt x="15" y="317"/>
                  </a:moveTo>
                  <a:cubicBezTo>
                    <a:pt x="15" y="317"/>
                    <a:pt x="14" y="317"/>
                    <a:pt x="14" y="317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5" y="317"/>
                    <a:pt x="15" y="317"/>
                    <a:pt x="15" y="317"/>
                  </a:cubicBezTo>
                  <a:moveTo>
                    <a:pt x="18" y="214"/>
                  </a:moveTo>
                  <a:cubicBezTo>
                    <a:pt x="20" y="218"/>
                    <a:pt x="23" y="222"/>
                    <a:pt x="25" y="225"/>
                  </a:cubicBezTo>
                  <a:cubicBezTo>
                    <a:pt x="23" y="222"/>
                    <a:pt x="21" y="218"/>
                    <a:pt x="18" y="214"/>
                  </a:cubicBezTo>
                  <a:moveTo>
                    <a:pt x="0" y="0"/>
                  </a:moveTo>
                  <a:cubicBezTo>
                    <a:pt x="3" y="5"/>
                    <a:pt x="6" y="10"/>
                    <a:pt x="9" y="15"/>
                  </a:cubicBezTo>
                  <a:cubicBezTo>
                    <a:pt x="13" y="21"/>
                    <a:pt x="17" y="26"/>
                    <a:pt x="21" y="33"/>
                  </a:cubicBezTo>
                  <a:cubicBezTo>
                    <a:pt x="17" y="23"/>
                    <a:pt x="10" y="15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7" name="Freeform 489">
              <a:extLst>
                <a:ext uri="{FF2B5EF4-FFF2-40B4-BE49-F238E27FC236}">
                  <a16:creationId xmlns:a16="http://schemas.microsoft.com/office/drawing/2014/main" id="{8F7D20C9-D3EF-4F4F-93AC-915FAA861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5513" y="2668588"/>
              <a:ext cx="63500" cy="44450"/>
            </a:xfrm>
            <a:custGeom>
              <a:avLst/>
              <a:gdLst>
                <a:gd name="T0" fmla="*/ 10 w 52"/>
                <a:gd name="T1" fmla="*/ 0 h 37"/>
                <a:gd name="T2" fmla="*/ 0 w 52"/>
                <a:gd name="T3" fmla="*/ 1 h 37"/>
                <a:gd name="T4" fmla="*/ 0 w 52"/>
                <a:gd name="T5" fmla="*/ 37 h 37"/>
                <a:gd name="T6" fmla="*/ 11 w 52"/>
                <a:gd name="T7" fmla="*/ 37 h 37"/>
                <a:gd name="T8" fmla="*/ 27 w 52"/>
                <a:gd name="T9" fmla="*/ 37 h 37"/>
                <a:gd name="T10" fmla="*/ 29 w 52"/>
                <a:gd name="T11" fmla="*/ 37 h 37"/>
                <a:gd name="T12" fmla="*/ 52 w 52"/>
                <a:gd name="T13" fmla="*/ 23 h 37"/>
                <a:gd name="T14" fmla="*/ 19 w 52"/>
                <a:gd name="T15" fmla="*/ 1 h 37"/>
                <a:gd name="T16" fmla="*/ 10 w 52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7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4" y="37"/>
                    <a:pt x="7" y="37"/>
                    <a:pt x="11" y="37"/>
                  </a:cubicBezTo>
                  <a:cubicBezTo>
                    <a:pt x="16" y="37"/>
                    <a:pt x="21" y="37"/>
                    <a:pt x="27" y="37"/>
                  </a:cubicBezTo>
                  <a:cubicBezTo>
                    <a:pt x="27" y="37"/>
                    <a:pt x="28" y="37"/>
                    <a:pt x="29" y="37"/>
                  </a:cubicBezTo>
                  <a:cubicBezTo>
                    <a:pt x="37" y="33"/>
                    <a:pt x="44" y="28"/>
                    <a:pt x="52" y="2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0"/>
                    <a:pt x="13" y="0"/>
                    <a:pt x="10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8" name="Freeform 490">
              <a:extLst>
                <a:ext uri="{FF2B5EF4-FFF2-40B4-BE49-F238E27FC236}">
                  <a16:creationId xmlns:a16="http://schemas.microsoft.com/office/drawing/2014/main" id="{FB8FEC74-E113-4BB9-BB6F-FC4971FE6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8938" y="2365375"/>
              <a:ext cx="757238" cy="574675"/>
            </a:xfrm>
            <a:custGeom>
              <a:avLst/>
              <a:gdLst>
                <a:gd name="T0" fmla="*/ 497 w 628"/>
                <a:gd name="T1" fmla="*/ 274 h 476"/>
                <a:gd name="T2" fmla="*/ 474 w 628"/>
                <a:gd name="T3" fmla="*/ 288 h 476"/>
                <a:gd name="T4" fmla="*/ 484 w 628"/>
                <a:gd name="T5" fmla="*/ 288 h 476"/>
                <a:gd name="T6" fmla="*/ 510 w 628"/>
                <a:gd name="T7" fmla="*/ 284 h 476"/>
                <a:gd name="T8" fmla="*/ 497 w 628"/>
                <a:gd name="T9" fmla="*/ 274 h 476"/>
                <a:gd name="T10" fmla="*/ 431 w 628"/>
                <a:gd name="T11" fmla="*/ 228 h 476"/>
                <a:gd name="T12" fmla="*/ 431 w 628"/>
                <a:gd name="T13" fmla="*/ 288 h 476"/>
                <a:gd name="T14" fmla="*/ 441 w 628"/>
                <a:gd name="T15" fmla="*/ 288 h 476"/>
                <a:gd name="T16" fmla="*/ 445 w 628"/>
                <a:gd name="T17" fmla="*/ 288 h 476"/>
                <a:gd name="T18" fmla="*/ 445 w 628"/>
                <a:gd name="T19" fmla="*/ 252 h 476"/>
                <a:gd name="T20" fmla="*/ 455 w 628"/>
                <a:gd name="T21" fmla="*/ 251 h 476"/>
                <a:gd name="T22" fmla="*/ 464 w 628"/>
                <a:gd name="T23" fmla="*/ 252 h 476"/>
                <a:gd name="T24" fmla="*/ 431 w 628"/>
                <a:gd name="T25" fmla="*/ 228 h 476"/>
                <a:gd name="T26" fmla="*/ 289 w 628"/>
                <a:gd name="T27" fmla="*/ 0 h 476"/>
                <a:gd name="T28" fmla="*/ 253 w 628"/>
                <a:gd name="T29" fmla="*/ 7 h 476"/>
                <a:gd name="T30" fmla="*/ 218 w 628"/>
                <a:gd name="T31" fmla="*/ 35 h 476"/>
                <a:gd name="T32" fmla="*/ 162 w 628"/>
                <a:gd name="T33" fmla="*/ 47 h 476"/>
                <a:gd name="T34" fmla="*/ 116 w 628"/>
                <a:gd name="T35" fmla="*/ 50 h 476"/>
                <a:gd name="T36" fmla="*/ 103 w 628"/>
                <a:gd name="T37" fmla="*/ 49 h 476"/>
                <a:gd name="T38" fmla="*/ 91 w 628"/>
                <a:gd name="T39" fmla="*/ 49 h 476"/>
                <a:gd name="T40" fmla="*/ 69 w 628"/>
                <a:gd name="T41" fmla="*/ 51 h 476"/>
                <a:gd name="T42" fmla="*/ 10 w 628"/>
                <a:gd name="T43" fmla="*/ 93 h 476"/>
                <a:gd name="T44" fmla="*/ 0 w 628"/>
                <a:gd name="T45" fmla="*/ 109 h 476"/>
                <a:gd name="T46" fmla="*/ 2 w 628"/>
                <a:gd name="T47" fmla="*/ 124 h 476"/>
                <a:gd name="T48" fmla="*/ 16 w 628"/>
                <a:gd name="T49" fmla="*/ 156 h 476"/>
                <a:gd name="T50" fmla="*/ 20 w 628"/>
                <a:gd name="T51" fmla="*/ 162 h 476"/>
                <a:gd name="T52" fmla="*/ 37 w 628"/>
                <a:gd name="T53" fmla="*/ 189 h 476"/>
                <a:gd name="T54" fmla="*/ 44 w 628"/>
                <a:gd name="T55" fmla="*/ 203 h 476"/>
                <a:gd name="T56" fmla="*/ 45 w 628"/>
                <a:gd name="T57" fmla="*/ 246 h 476"/>
                <a:gd name="T58" fmla="*/ 30 w 628"/>
                <a:gd name="T59" fmla="*/ 300 h 476"/>
                <a:gd name="T60" fmla="*/ 21 w 628"/>
                <a:gd name="T61" fmla="*/ 329 h 476"/>
                <a:gd name="T62" fmla="*/ 34 w 628"/>
                <a:gd name="T63" fmla="*/ 370 h 476"/>
                <a:gd name="T64" fmla="*/ 41 w 628"/>
                <a:gd name="T65" fmla="*/ 381 h 476"/>
                <a:gd name="T66" fmla="*/ 57 w 628"/>
                <a:gd name="T67" fmla="*/ 416 h 476"/>
                <a:gd name="T68" fmla="*/ 31 w 628"/>
                <a:gd name="T69" fmla="*/ 473 h 476"/>
                <a:gd name="T70" fmla="*/ 30 w 628"/>
                <a:gd name="T71" fmla="*/ 473 h 476"/>
                <a:gd name="T72" fmla="*/ 39 w 628"/>
                <a:gd name="T73" fmla="*/ 476 h 476"/>
                <a:gd name="T74" fmla="*/ 74 w 628"/>
                <a:gd name="T75" fmla="*/ 448 h 476"/>
                <a:gd name="T76" fmla="*/ 74 w 628"/>
                <a:gd name="T77" fmla="*/ 141 h 476"/>
                <a:gd name="T78" fmla="*/ 329 w 628"/>
                <a:gd name="T79" fmla="*/ 141 h 476"/>
                <a:gd name="T80" fmla="*/ 334 w 628"/>
                <a:gd name="T81" fmla="*/ 121 h 476"/>
                <a:gd name="T82" fmla="*/ 336 w 628"/>
                <a:gd name="T83" fmla="*/ 122 h 476"/>
                <a:gd name="T84" fmla="*/ 336 w 628"/>
                <a:gd name="T85" fmla="*/ 121 h 476"/>
                <a:gd name="T86" fmla="*/ 354 w 628"/>
                <a:gd name="T87" fmla="*/ 128 h 476"/>
                <a:gd name="T88" fmla="*/ 354 w 628"/>
                <a:gd name="T89" fmla="*/ 129 h 476"/>
                <a:gd name="T90" fmla="*/ 385 w 628"/>
                <a:gd name="T91" fmla="*/ 141 h 476"/>
                <a:gd name="T92" fmla="*/ 431 w 628"/>
                <a:gd name="T93" fmla="*/ 141 h 476"/>
                <a:gd name="T94" fmla="*/ 431 w 628"/>
                <a:gd name="T95" fmla="*/ 143 h 476"/>
                <a:gd name="T96" fmla="*/ 431 w 628"/>
                <a:gd name="T97" fmla="*/ 159 h 476"/>
                <a:gd name="T98" fmla="*/ 597 w 628"/>
                <a:gd name="T99" fmla="*/ 223 h 476"/>
                <a:gd name="T100" fmla="*/ 628 w 628"/>
                <a:gd name="T101" fmla="*/ 157 h 476"/>
                <a:gd name="T102" fmla="*/ 612 w 628"/>
                <a:gd name="T103" fmla="*/ 160 h 476"/>
                <a:gd name="T104" fmla="*/ 552 w 628"/>
                <a:gd name="T105" fmla="*/ 124 h 476"/>
                <a:gd name="T106" fmla="*/ 499 w 628"/>
                <a:gd name="T107" fmla="*/ 46 h 476"/>
                <a:gd name="T108" fmla="*/ 471 w 628"/>
                <a:gd name="T109" fmla="*/ 21 h 476"/>
                <a:gd name="T110" fmla="*/ 451 w 628"/>
                <a:gd name="T111" fmla="*/ 11 h 476"/>
                <a:gd name="T112" fmla="*/ 450 w 628"/>
                <a:gd name="T113" fmla="*/ 11 h 476"/>
                <a:gd name="T114" fmla="*/ 417 w 628"/>
                <a:gd name="T115" fmla="*/ 26 h 476"/>
                <a:gd name="T116" fmla="*/ 407 w 628"/>
                <a:gd name="T117" fmla="*/ 27 h 476"/>
                <a:gd name="T118" fmla="*/ 393 w 628"/>
                <a:gd name="T119" fmla="*/ 25 h 476"/>
                <a:gd name="T120" fmla="*/ 303 w 628"/>
                <a:gd name="T121" fmla="*/ 1 h 476"/>
                <a:gd name="T122" fmla="*/ 289 w 628"/>
                <a:gd name="T123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8" h="476">
                  <a:moveTo>
                    <a:pt x="497" y="274"/>
                  </a:moveTo>
                  <a:cubicBezTo>
                    <a:pt x="489" y="279"/>
                    <a:pt x="482" y="284"/>
                    <a:pt x="474" y="288"/>
                  </a:cubicBezTo>
                  <a:cubicBezTo>
                    <a:pt x="477" y="288"/>
                    <a:pt x="481" y="288"/>
                    <a:pt x="484" y="288"/>
                  </a:cubicBezTo>
                  <a:cubicBezTo>
                    <a:pt x="493" y="287"/>
                    <a:pt x="501" y="286"/>
                    <a:pt x="510" y="284"/>
                  </a:cubicBezTo>
                  <a:cubicBezTo>
                    <a:pt x="497" y="274"/>
                    <a:pt x="497" y="274"/>
                    <a:pt x="497" y="274"/>
                  </a:cubicBezTo>
                  <a:moveTo>
                    <a:pt x="431" y="228"/>
                  </a:moveTo>
                  <a:cubicBezTo>
                    <a:pt x="431" y="288"/>
                    <a:pt x="431" y="288"/>
                    <a:pt x="431" y="288"/>
                  </a:cubicBezTo>
                  <a:cubicBezTo>
                    <a:pt x="434" y="288"/>
                    <a:pt x="437" y="288"/>
                    <a:pt x="441" y="288"/>
                  </a:cubicBezTo>
                  <a:cubicBezTo>
                    <a:pt x="442" y="288"/>
                    <a:pt x="444" y="288"/>
                    <a:pt x="445" y="288"/>
                  </a:cubicBezTo>
                  <a:cubicBezTo>
                    <a:pt x="445" y="252"/>
                    <a:pt x="445" y="252"/>
                    <a:pt x="445" y="252"/>
                  </a:cubicBezTo>
                  <a:cubicBezTo>
                    <a:pt x="448" y="251"/>
                    <a:pt x="452" y="251"/>
                    <a:pt x="455" y="251"/>
                  </a:cubicBezTo>
                  <a:cubicBezTo>
                    <a:pt x="458" y="251"/>
                    <a:pt x="461" y="251"/>
                    <a:pt x="464" y="252"/>
                  </a:cubicBezTo>
                  <a:cubicBezTo>
                    <a:pt x="431" y="228"/>
                    <a:pt x="431" y="228"/>
                    <a:pt x="431" y="228"/>
                  </a:cubicBezTo>
                  <a:moveTo>
                    <a:pt x="289" y="0"/>
                  </a:moveTo>
                  <a:cubicBezTo>
                    <a:pt x="277" y="0"/>
                    <a:pt x="265" y="3"/>
                    <a:pt x="253" y="7"/>
                  </a:cubicBezTo>
                  <a:cubicBezTo>
                    <a:pt x="238" y="13"/>
                    <a:pt x="231" y="25"/>
                    <a:pt x="218" y="35"/>
                  </a:cubicBezTo>
                  <a:cubicBezTo>
                    <a:pt x="205" y="45"/>
                    <a:pt x="178" y="45"/>
                    <a:pt x="162" y="47"/>
                  </a:cubicBezTo>
                  <a:cubicBezTo>
                    <a:pt x="146" y="49"/>
                    <a:pt x="131" y="50"/>
                    <a:pt x="116" y="50"/>
                  </a:cubicBezTo>
                  <a:cubicBezTo>
                    <a:pt x="112" y="50"/>
                    <a:pt x="107" y="49"/>
                    <a:pt x="103" y="49"/>
                  </a:cubicBezTo>
                  <a:cubicBezTo>
                    <a:pt x="99" y="49"/>
                    <a:pt x="95" y="49"/>
                    <a:pt x="91" y="49"/>
                  </a:cubicBezTo>
                  <a:cubicBezTo>
                    <a:pt x="84" y="49"/>
                    <a:pt x="77" y="49"/>
                    <a:pt x="69" y="51"/>
                  </a:cubicBezTo>
                  <a:cubicBezTo>
                    <a:pt x="46" y="56"/>
                    <a:pt x="27" y="75"/>
                    <a:pt x="10" y="93"/>
                  </a:cubicBezTo>
                  <a:cubicBezTo>
                    <a:pt x="5" y="97"/>
                    <a:pt x="2" y="103"/>
                    <a:pt x="0" y="109"/>
                  </a:cubicBezTo>
                  <a:cubicBezTo>
                    <a:pt x="0" y="114"/>
                    <a:pt x="0" y="120"/>
                    <a:pt x="2" y="124"/>
                  </a:cubicBezTo>
                  <a:cubicBezTo>
                    <a:pt x="6" y="136"/>
                    <a:pt x="11" y="146"/>
                    <a:pt x="16" y="156"/>
                  </a:cubicBezTo>
                  <a:cubicBezTo>
                    <a:pt x="17" y="158"/>
                    <a:pt x="19" y="160"/>
                    <a:pt x="20" y="162"/>
                  </a:cubicBezTo>
                  <a:cubicBezTo>
                    <a:pt x="26" y="171"/>
                    <a:pt x="33" y="179"/>
                    <a:pt x="37" y="189"/>
                  </a:cubicBezTo>
                  <a:cubicBezTo>
                    <a:pt x="40" y="193"/>
                    <a:pt x="43" y="198"/>
                    <a:pt x="44" y="203"/>
                  </a:cubicBezTo>
                  <a:cubicBezTo>
                    <a:pt x="49" y="217"/>
                    <a:pt x="48" y="232"/>
                    <a:pt x="45" y="246"/>
                  </a:cubicBezTo>
                  <a:cubicBezTo>
                    <a:pt x="42" y="265"/>
                    <a:pt x="37" y="283"/>
                    <a:pt x="30" y="300"/>
                  </a:cubicBezTo>
                  <a:cubicBezTo>
                    <a:pt x="26" y="309"/>
                    <a:pt x="23" y="319"/>
                    <a:pt x="21" y="329"/>
                  </a:cubicBezTo>
                  <a:cubicBezTo>
                    <a:pt x="20" y="344"/>
                    <a:pt x="26" y="357"/>
                    <a:pt x="34" y="370"/>
                  </a:cubicBezTo>
                  <a:cubicBezTo>
                    <a:pt x="37" y="374"/>
                    <a:pt x="39" y="378"/>
                    <a:pt x="41" y="381"/>
                  </a:cubicBezTo>
                  <a:cubicBezTo>
                    <a:pt x="48" y="392"/>
                    <a:pt x="54" y="403"/>
                    <a:pt x="57" y="416"/>
                  </a:cubicBezTo>
                  <a:cubicBezTo>
                    <a:pt x="61" y="438"/>
                    <a:pt x="49" y="464"/>
                    <a:pt x="31" y="473"/>
                  </a:cubicBezTo>
                  <a:cubicBezTo>
                    <a:pt x="31" y="473"/>
                    <a:pt x="31" y="473"/>
                    <a:pt x="30" y="473"/>
                  </a:cubicBezTo>
                  <a:cubicBezTo>
                    <a:pt x="33" y="474"/>
                    <a:pt x="36" y="475"/>
                    <a:pt x="39" y="476"/>
                  </a:cubicBezTo>
                  <a:cubicBezTo>
                    <a:pt x="50" y="466"/>
                    <a:pt x="62" y="457"/>
                    <a:pt x="74" y="448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5" y="121"/>
                    <a:pt x="336" y="122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54" y="128"/>
                    <a:pt x="354" y="128"/>
                    <a:pt x="354" y="128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62" y="132"/>
                    <a:pt x="373" y="136"/>
                    <a:pt x="385" y="141"/>
                  </a:cubicBezTo>
                  <a:cubicBezTo>
                    <a:pt x="431" y="141"/>
                    <a:pt x="431" y="141"/>
                    <a:pt x="431" y="141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59"/>
                    <a:pt x="431" y="159"/>
                    <a:pt x="431" y="159"/>
                  </a:cubicBezTo>
                  <a:cubicBezTo>
                    <a:pt x="486" y="181"/>
                    <a:pt x="553" y="207"/>
                    <a:pt x="597" y="223"/>
                  </a:cubicBezTo>
                  <a:cubicBezTo>
                    <a:pt x="611" y="203"/>
                    <a:pt x="622" y="181"/>
                    <a:pt x="628" y="157"/>
                  </a:cubicBezTo>
                  <a:cubicBezTo>
                    <a:pt x="623" y="159"/>
                    <a:pt x="617" y="160"/>
                    <a:pt x="612" y="160"/>
                  </a:cubicBezTo>
                  <a:cubicBezTo>
                    <a:pt x="590" y="160"/>
                    <a:pt x="567" y="144"/>
                    <a:pt x="552" y="124"/>
                  </a:cubicBezTo>
                  <a:cubicBezTo>
                    <a:pt x="533" y="99"/>
                    <a:pt x="520" y="69"/>
                    <a:pt x="499" y="46"/>
                  </a:cubicBezTo>
                  <a:cubicBezTo>
                    <a:pt x="490" y="37"/>
                    <a:pt x="481" y="29"/>
                    <a:pt x="471" y="21"/>
                  </a:cubicBezTo>
                  <a:cubicBezTo>
                    <a:pt x="465" y="16"/>
                    <a:pt x="458" y="11"/>
                    <a:pt x="451" y="11"/>
                  </a:cubicBezTo>
                  <a:cubicBezTo>
                    <a:pt x="450" y="11"/>
                    <a:pt x="450" y="11"/>
                    <a:pt x="450" y="11"/>
                  </a:cubicBezTo>
                  <a:cubicBezTo>
                    <a:pt x="438" y="11"/>
                    <a:pt x="429" y="23"/>
                    <a:pt x="417" y="26"/>
                  </a:cubicBezTo>
                  <a:cubicBezTo>
                    <a:pt x="414" y="27"/>
                    <a:pt x="410" y="27"/>
                    <a:pt x="407" y="27"/>
                  </a:cubicBezTo>
                  <a:cubicBezTo>
                    <a:pt x="402" y="27"/>
                    <a:pt x="398" y="27"/>
                    <a:pt x="393" y="25"/>
                  </a:cubicBezTo>
                  <a:cubicBezTo>
                    <a:pt x="363" y="18"/>
                    <a:pt x="334" y="5"/>
                    <a:pt x="303" y="1"/>
                  </a:cubicBezTo>
                  <a:cubicBezTo>
                    <a:pt x="298" y="1"/>
                    <a:pt x="294" y="0"/>
                    <a:pt x="28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9" name="Freeform 491">
              <a:extLst>
                <a:ext uri="{FF2B5EF4-FFF2-40B4-BE49-F238E27FC236}">
                  <a16:creationId xmlns:a16="http://schemas.microsoft.com/office/drawing/2014/main" id="{91AB489D-FF08-4AAB-B752-1E8A0B355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7838" y="2535238"/>
              <a:ext cx="431800" cy="369888"/>
            </a:xfrm>
            <a:custGeom>
              <a:avLst/>
              <a:gdLst>
                <a:gd name="T0" fmla="*/ 255 w 357"/>
                <a:gd name="T1" fmla="*/ 0 h 307"/>
                <a:gd name="T2" fmla="*/ 0 w 357"/>
                <a:gd name="T3" fmla="*/ 0 h 307"/>
                <a:gd name="T4" fmla="*/ 0 w 357"/>
                <a:gd name="T5" fmla="*/ 307 h 307"/>
                <a:gd name="T6" fmla="*/ 0 w 357"/>
                <a:gd name="T7" fmla="*/ 307 h 307"/>
                <a:gd name="T8" fmla="*/ 0 w 357"/>
                <a:gd name="T9" fmla="*/ 2 h 307"/>
                <a:gd name="T10" fmla="*/ 255 w 357"/>
                <a:gd name="T11" fmla="*/ 2 h 307"/>
                <a:gd name="T12" fmla="*/ 255 w 357"/>
                <a:gd name="T13" fmla="*/ 0 h 307"/>
                <a:gd name="T14" fmla="*/ 357 w 357"/>
                <a:gd name="T15" fmla="*/ 0 h 307"/>
                <a:gd name="T16" fmla="*/ 311 w 357"/>
                <a:gd name="T17" fmla="*/ 0 h 307"/>
                <a:gd name="T18" fmla="*/ 316 w 357"/>
                <a:gd name="T19" fmla="*/ 2 h 307"/>
                <a:gd name="T20" fmla="*/ 357 w 357"/>
                <a:gd name="T21" fmla="*/ 2 h 307"/>
                <a:gd name="T22" fmla="*/ 357 w 357"/>
                <a:gd name="T23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7" h="307">
                  <a:moveTo>
                    <a:pt x="25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55" y="0"/>
                    <a:pt x="255" y="0"/>
                    <a:pt x="255" y="0"/>
                  </a:cubicBezTo>
                  <a:moveTo>
                    <a:pt x="357" y="0"/>
                  </a:moveTo>
                  <a:cubicBezTo>
                    <a:pt x="311" y="0"/>
                    <a:pt x="311" y="0"/>
                    <a:pt x="311" y="0"/>
                  </a:cubicBezTo>
                  <a:cubicBezTo>
                    <a:pt x="313" y="1"/>
                    <a:pt x="314" y="1"/>
                    <a:pt x="316" y="2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0"/>
                    <a:pt x="357" y="0"/>
                    <a:pt x="357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0" name="Freeform 492">
              <a:extLst>
                <a:ext uri="{FF2B5EF4-FFF2-40B4-BE49-F238E27FC236}">
                  <a16:creationId xmlns:a16="http://schemas.microsoft.com/office/drawing/2014/main" id="{A7C76E19-D92C-42ED-ADA9-3C6FC0192D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7838" y="2538413"/>
              <a:ext cx="431800" cy="366713"/>
            </a:xfrm>
            <a:custGeom>
              <a:avLst/>
              <a:gdLst>
                <a:gd name="T0" fmla="*/ 255 w 357"/>
                <a:gd name="T1" fmla="*/ 0 h 305"/>
                <a:gd name="T2" fmla="*/ 0 w 357"/>
                <a:gd name="T3" fmla="*/ 0 h 305"/>
                <a:gd name="T4" fmla="*/ 0 w 357"/>
                <a:gd name="T5" fmla="*/ 305 h 305"/>
                <a:gd name="T6" fmla="*/ 41 w 357"/>
                <a:gd name="T7" fmla="*/ 281 h 305"/>
                <a:gd name="T8" fmla="*/ 50 w 357"/>
                <a:gd name="T9" fmla="*/ 271 h 305"/>
                <a:gd name="T10" fmla="*/ 83 w 357"/>
                <a:gd name="T11" fmla="*/ 213 h 305"/>
                <a:gd name="T12" fmla="*/ 84 w 357"/>
                <a:gd name="T13" fmla="*/ 191 h 305"/>
                <a:gd name="T14" fmla="*/ 86 w 357"/>
                <a:gd name="T15" fmla="*/ 185 h 305"/>
                <a:gd name="T16" fmla="*/ 58 w 357"/>
                <a:gd name="T17" fmla="*/ 111 h 305"/>
                <a:gd name="T18" fmla="*/ 170 w 357"/>
                <a:gd name="T19" fmla="*/ 0 h 305"/>
                <a:gd name="T20" fmla="*/ 281 w 357"/>
                <a:gd name="T21" fmla="*/ 111 h 305"/>
                <a:gd name="T22" fmla="*/ 279 w 357"/>
                <a:gd name="T23" fmla="*/ 131 h 305"/>
                <a:gd name="T24" fmla="*/ 312 w 357"/>
                <a:gd name="T25" fmla="*/ 154 h 305"/>
                <a:gd name="T26" fmla="*/ 332 w 357"/>
                <a:gd name="T27" fmla="*/ 149 h 305"/>
                <a:gd name="T28" fmla="*/ 357 w 357"/>
                <a:gd name="T29" fmla="*/ 145 h 305"/>
                <a:gd name="T30" fmla="*/ 357 w 357"/>
                <a:gd name="T31" fmla="*/ 85 h 305"/>
                <a:gd name="T32" fmla="*/ 252 w 357"/>
                <a:gd name="T33" fmla="*/ 11 h 305"/>
                <a:gd name="T34" fmla="*/ 255 w 357"/>
                <a:gd name="T35" fmla="*/ 0 h 305"/>
                <a:gd name="T36" fmla="*/ 357 w 357"/>
                <a:gd name="T37" fmla="*/ 0 h 305"/>
                <a:gd name="T38" fmla="*/ 316 w 357"/>
                <a:gd name="T39" fmla="*/ 0 h 305"/>
                <a:gd name="T40" fmla="*/ 357 w 357"/>
                <a:gd name="T41" fmla="*/ 16 h 305"/>
                <a:gd name="T42" fmla="*/ 357 w 357"/>
                <a:gd name="T4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7" h="305">
                  <a:moveTo>
                    <a:pt x="25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3" y="296"/>
                    <a:pt x="27" y="288"/>
                    <a:pt x="41" y="281"/>
                  </a:cubicBezTo>
                  <a:cubicBezTo>
                    <a:pt x="43" y="277"/>
                    <a:pt x="47" y="274"/>
                    <a:pt x="50" y="271"/>
                  </a:cubicBezTo>
                  <a:cubicBezTo>
                    <a:pt x="67" y="256"/>
                    <a:pt x="82" y="236"/>
                    <a:pt x="83" y="213"/>
                  </a:cubicBezTo>
                  <a:cubicBezTo>
                    <a:pt x="83" y="205"/>
                    <a:pt x="83" y="198"/>
                    <a:pt x="84" y="191"/>
                  </a:cubicBezTo>
                  <a:cubicBezTo>
                    <a:pt x="85" y="189"/>
                    <a:pt x="85" y="187"/>
                    <a:pt x="86" y="185"/>
                  </a:cubicBezTo>
                  <a:cubicBezTo>
                    <a:pt x="69" y="165"/>
                    <a:pt x="58" y="139"/>
                    <a:pt x="58" y="111"/>
                  </a:cubicBezTo>
                  <a:cubicBezTo>
                    <a:pt x="58" y="50"/>
                    <a:pt x="108" y="0"/>
                    <a:pt x="170" y="0"/>
                  </a:cubicBezTo>
                  <a:cubicBezTo>
                    <a:pt x="231" y="0"/>
                    <a:pt x="281" y="50"/>
                    <a:pt x="281" y="111"/>
                  </a:cubicBezTo>
                  <a:cubicBezTo>
                    <a:pt x="281" y="118"/>
                    <a:pt x="280" y="125"/>
                    <a:pt x="279" y="131"/>
                  </a:cubicBezTo>
                  <a:cubicBezTo>
                    <a:pt x="288" y="143"/>
                    <a:pt x="299" y="154"/>
                    <a:pt x="312" y="154"/>
                  </a:cubicBezTo>
                  <a:cubicBezTo>
                    <a:pt x="319" y="153"/>
                    <a:pt x="326" y="152"/>
                    <a:pt x="332" y="149"/>
                  </a:cubicBezTo>
                  <a:cubicBezTo>
                    <a:pt x="340" y="147"/>
                    <a:pt x="349" y="145"/>
                    <a:pt x="357" y="145"/>
                  </a:cubicBezTo>
                  <a:cubicBezTo>
                    <a:pt x="357" y="85"/>
                    <a:pt x="357" y="85"/>
                    <a:pt x="357" y="85"/>
                  </a:cubicBezTo>
                  <a:cubicBezTo>
                    <a:pt x="252" y="11"/>
                    <a:pt x="252" y="11"/>
                    <a:pt x="252" y="11"/>
                  </a:cubicBezTo>
                  <a:cubicBezTo>
                    <a:pt x="255" y="0"/>
                    <a:pt x="255" y="0"/>
                    <a:pt x="255" y="0"/>
                  </a:cubicBezTo>
                  <a:moveTo>
                    <a:pt x="357" y="0"/>
                  </a:moveTo>
                  <a:cubicBezTo>
                    <a:pt x="316" y="0"/>
                    <a:pt x="316" y="0"/>
                    <a:pt x="316" y="0"/>
                  </a:cubicBezTo>
                  <a:cubicBezTo>
                    <a:pt x="329" y="5"/>
                    <a:pt x="342" y="11"/>
                    <a:pt x="357" y="16"/>
                  </a:cubicBezTo>
                  <a:cubicBezTo>
                    <a:pt x="357" y="0"/>
                    <a:pt x="357" y="0"/>
                    <a:pt x="357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1" name="Freeform 493">
              <a:extLst>
                <a:ext uri="{FF2B5EF4-FFF2-40B4-BE49-F238E27FC236}">
                  <a16:creationId xmlns:a16="http://schemas.microsoft.com/office/drawing/2014/main" id="{AE4B834F-C5F5-4D59-BEDA-50283AFC5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6563" y="2511425"/>
              <a:ext cx="673100" cy="428625"/>
            </a:xfrm>
            <a:custGeom>
              <a:avLst/>
              <a:gdLst>
                <a:gd name="T0" fmla="*/ 76 w 558"/>
                <a:gd name="T1" fmla="*/ 303 h 355"/>
                <a:gd name="T2" fmla="*/ 35 w 558"/>
                <a:gd name="T3" fmla="*/ 327 h 355"/>
                <a:gd name="T4" fmla="*/ 35 w 558"/>
                <a:gd name="T5" fmla="*/ 327 h 355"/>
                <a:gd name="T6" fmla="*/ 0 w 558"/>
                <a:gd name="T7" fmla="*/ 355 h 355"/>
                <a:gd name="T8" fmla="*/ 2 w 558"/>
                <a:gd name="T9" fmla="*/ 355 h 355"/>
                <a:gd name="T10" fmla="*/ 74 w 558"/>
                <a:gd name="T11" fmla="*/ 305 h 355"/>
                <a:gd name="T12" fmla="*/ 76 w 558"/>
                <a:gd name="T13" fmla="*/ 303 h 355"/>
                <a:gd name="T14" fmla="*/ 315 w 558"/>
                <a:gd name="T15" fmla="*/ 8 h 355"/>
                <a:gd name="T16" fmla="*/ 311 w 558"/>
                <a:gd name="T17" fmla="*/ 25 h 355"/>
                <a:gd name="T18" fmla="*/ 494 w 558"/>
                <a:gd name="T19" fmla="*/ 154 h 355"/>
                <a:gd name="T20" fmla="*/ 558 w 558"/>
                <a:gd name="T21" fmla="*/ 102 h 355"/>
                <a:gd name="T22" fmla="*/ 392 w 558"/>
                <a:gd name="T23" fmla="*/ 38 h 355"/>
                <a:gd name="T24" fmla="*/ 392 w 558"/>
                <a:gd name="T25" fmla="*/ 38 h 355"/>
                <a:gd name="T26" fmla="*/ 351 w 558"/>
                <a:gd name="T27" fmla="*/ 22 h 355"/>
                <a:gd name="T28" fmla="*/ 346 w 558"/>
                <a:gd name="T29" fmla="*/ 20 h 355"/>
                <a:gd name="T30" fmla="*/ 315 w 558"/>
                <a:gd name="T31" fmla="*/ 8 h 355"/>
                <a:gd name="T32" fmla="*/ 295 w 558"/>
                <a:gd name="T33" fmla="*/ 0 h 355"/>
                <a:gd name="T34" fmla="*/ 290 w 558"/>
                <a:gd name="T35" fmla="*/ 20 h 355"/>
                <a:gd name="T36" fmla="*/ 290 w 558"/>
                <a:gd name="T37" fmla="*/ 22 h 355"/>
                <a:gd name="T38" fmla="*/ 287 w 558"/>
                <a:gd name="T39" fmla="*/ 33 h 355"/>
                <a:gd name="T40" fmla="*/ 392 w 558"/>
                <a:gd name="T41" fmla="*/ 107 h 355"/>
                <a:gd name="T42" fmla="*/ 425 w 558"/>
                <a:gd name="T43" fmla="*/ 131 h 355"/>
                <a:gd name="T44" fmla="*/ 458 w 558"/>
                <a:gd name="T45" fmla="*/ 153 h 355"/>
                <a:gd name="T46" fmla="*/ 471 w 558"/>
                <a:gd name="T47" fmla="*/ 163 h 355"/>
                <a:gd name="T48" fmla="*/ 472 w 558"/>
                <a:gd name="T49" fmla="*/ 162 h 355"/>
                <a:gd name="T50" fmla="*/ 290 w 558"/>
                <a:gd name="T51" fmla="*/ 33 h 355"/>
                <a:gd name="T52" fmla="*/ 297 w 558"/>
                <a:gd name="T53" fmla="*/ 1 h 355"/>
                <a:gd name="T54" fmla="*/ 295 w 558"/>
                <a:gd name="T55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8" h="355">
                  <a:moveTo>
                    <a:pt x="76" y="303"/>
                  </a:moveTo>
                  <a:cubicBezTo>
                    <a:pt x="62" y="310"/>
                    <a:pt x="48" y="318"/>
                    <a:pt x="35" y="327"/>
                  </a:cubicBezTo>
                  <a:cubicBezTo>
                    <a:pt x="35" y="327"/>
                    <a:pt x="35" y="327"/>
                    <a:pt x="35" y="327"/>
                  </a:cubicBezTo>
                  <a:cubicBezTo>
                    <a:pt x="23" y="336"/>
                    <a:pt x="11" y="345"/>
                    <a:pt x="0" y="355"/>
                  </a:cubicBezTo>
                  <a:cubicBezTo>
                    <a:pt x="1" y="355"/>
                    <a:pt x="1" y="355"/>
                    <a:pt x="2" y="355"/>
                  </a:cubicBezTo>
                  <a:cubicBezTo>
                    <a:pt x="24" y="335"/>
                    <a:pt x="50" y="318"/>
                    <a:pt x="74" y="305"/>
                  </a:cubicBezTo>
                  <a:cubicBezTo>
                    <a:pt x="75" y="304"/>
                    <a:pt x="75" y="303"/>
                    <a:pt x="76" y="303"/>
                  </a:cubicBezTo>
                  <a:moveTo>
                    <a:pt x="315" y="8"/>
                  </a:moveTo>
                  <a:cubicBezTo>
                    <a:pt x="311" y="25"/>
                    <a:pt x="311" y="25"/>
                    <a:pt x="311" y="25"/>
                  </a:cubicBezTo>
                  <a:cubicBezTo>
                    <a:pt x="494" y="154"/>
                    <a:pt x="494" y="154"/>
                    <a:pt x="494" y="154"/>
                  </a:cubicBezTo>
                  <a:cubicBezTo>
                    <a:pt x="518" y="143"/>
                    <a:pt x="540" y="125"/>
                    <a:pt x="558" y="102"/>
                  </a:cubicBezTo>
                  <a:cubicBezTo>
                    <a:pt x="514" y="86"/>
                    <a:pt x="447" y="60"/>
                    <a:pt x="392" y="38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77" y="33"/>
                    <a:pt x="364" y="27"/>
                    <a:pt x="351" y="22"/>
                  </a:cubicBezTo>
                  <a:cubicBezTo>
                    <a:pt x="349" y="21"/>
                    <a:pt x="348" y="21"/>
                    <a:pt x="346" y="20"/>
                  </a:cubicBezTo>
                  <a:cubicBezTo>
                    <a:pt x="334" y="15"/>
                    <a:pt x="323" y="11"/>
                    <a:pt x="315" y="8"/>
                  </a:cubicBezTo>
                  <a:moveTo>
                    <a:pt x="295" y="0"/>
                  </a:moveTo>
                  <a:cubicBezTo>
                    <a:pt x="290" y="20"/>
                    <a:pt x="290" y="20"/>
                    <a:pt x="290" y="20"/>
                  </a:cubicBezTo>
                  <a:cubicBezTo>
                    <a:pt x="290" y="22"/>
                    <a:pt x="290" y="22"/>
                    <a:pt x="290" y="22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392" y="107"/>
                    <a:pt x="392" y="107"/>
                    <a:pt x="392" y="107"/>
                  </a:cubicBezTo>
                  <a:cubicBezTo>
                    <a:pt x="425" y="131"/>
                    <a:pt x="425" y="131"/>
                    <a:pt x="425" y="131"/>
                  </a:cubicBezTo>
                  <a:cubicBezTo>
                    <a:pt x="458" y="153"/>
                    <a:pt x="458" y="153"/>
                    <a:pt x="458" y="15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2" y="162"/>
                    <a:pt x="472" y="162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6" y="0"/>
                    <a:pt x="295" y="0"/>
                    <a:pt x="295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2" name="Freeform 494">
              <a:extLst>
                <a:ext uri="{FF2B5EF4-FFF2-40B4-BE49-F238E27FC236}">
                  <a16:creationId xmlns:a16="http://schemas.microsoft.com/office/drawing/2014/main" id="{75E60193-69B3-4E5C-AF24-B15FC0CC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2438" y="2886075"/>
              <a:ext cx="69850" cy="57150"/>
            </a:xfrm>
            <a:custGeom>
              <a:avLst/>
              <a:gdLst>
                <a:gd name="T0" fmla="*/ 58 w 58"/>
                <a:gd name="T1" fmla="*/ 0 h 47"/>
                <a:gd name="T2" fmla="*/ 0 w 58"/>
                <a:gd name="T3" fmla="*/ 47 h 47"/>
                <a:gd name="T4" fmla="*/ 12 w 58"/>
                <a:gd name="T5" fmla="*/ 47 h 47"/>
                <a:gd name="T6" fmla="*/ 25 w 58"/>
                <a:gd name="T7" fmla="*/ 47 h 47"/>
                <a:gd name="T8" fmla="*/ 56 w 58"/>
                <a:gd name="T9" fmla="*/ 21 h 47"/>
                <a:gd name="T10" fmla="*/ 57 w 58"/>
                <a:gd name="T11" fmla="*/ 3 h 47"/>
                <a:gd name="T12" fmla="*/ 58 w 58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7">
                  <a:moveTo>
                    <a:pt x="58" y="0"/>
                  </a:moveTo>
                  <a:cubicBezTo>
                    <a:pt x="38" y="13"/>
                    <a:pt x="17" y="29"/>
                    <a:pt x="0" y="47"/>
                  </a:cubicBezTo>
                  <a:cubicBezTo>
                    <a:pt x="4" y="47"/>
                    <a:pt x="8" y="47"/>
                    <a:pt x="12" y="47"/>
                  </a:cubicBezTo>
                  <a:cubicBezTo>
                    <a:pt x="17" y="47"/>
                    <a:pt x="21" y="47"/>
                    <a:pt x="25" y="47"/>
                  </a:cubicBezTo>
                  <a:cubicBezTo>
                    <a:pt x="39" y="44"/>
                    <a:pt x="54" y="37"/>
                    <a:pt x="56" y="21"/>
                  </a:cubicBezTo>
                  <a:cubicBezTo>
                    <a:pt x="57" y="15"/>
                    <a:pt x="56" y="9"/>
                    <a:pt x="57" y="3"/>
                  </a:cubicBezTo>
                  <a:cubicBezTo>
                    <a:pt x="57" y="2"/>
                    <a:pt x="58" y="1"/>
                    <a:pt x="58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3" name="Freeform 495">
              <a:extLst>
                <a:ext uri="{FF2B5EF4-FFF2-40B4-BE49-F238E27FC236}">
                  <a16:creationId xmlns:a16="http://schemas.microsoft.com/office/drawing/2014/main" id="{D684A638-C0E5-40F0-A15B-7DA58F88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2538413"/>
              <a:ext cx="269875" cy="222250"/>
            </a:xfrm>
            <a:custGeom>
              <a:avLst/>
              <a:gdLst>
                <a:gd name="T0" fmla="*/ 112 w 223"/>
                <a:gd name="T1" fmla="*/ 0 h 185"/>
                <a:gd name="T2" fmla="*/ 0 w 223"/>
                <a:gd name="T3" fmla="*/ 111 h 185"/>
                <a:gd name="T4" fmla="*/ 28 w 223"/>
                <a:gd name="T5" fmla="*/ 185 h 185"/>
                <a:gd name="T6" fmla="*/ 45 w 223"/>
                <a:gd name="T7" fmla="*/ 143 h 185"/>
                <a:gd name="T8" fmla="*/ 35 w 223"/>
                <a:gd name="T9" fmla="*/ 111 h 185"/>
                <a:gd name="T10" fmla="*/ 51 w 223"/>
                <a:gd name="T11" fmla="*/ 55 h 185"/>
                <a:gd name="T12" fmla="*/ 97 w 223"/>
                <a:gd name="T13" fmla="*/ 23 h 185"/>
                <a:gd name="T14" fmla="*/ 124 w 223"/>
                <a:gd name="T15" fmla="*/ 14 h 185"/>
                <a:gd name="T16" fmla="*/ 128 w 223"/>
                <a:gd name="T17" fmla="*/ 15 h 185"/>
                <a:gd name="T18" fmla="*/ 157 w 223"/>
                <a:gd name="T19" fmla="*/ 34 h 185"/>
                <a:gd name="T20" fmla="*/ 219 w 223"/>
                <a:gd name="T21" fmla="*/ 127 h 185"/>
                <a:gd name="T22" fmla="*/ 221 w 223"/>
                <a:gd name="T23" fmla="*/ 131 h 185"/>
                <a:gd name="T24" fmla="*/ 223 w 223"/>
                <a:gd name="T25" fmla="*/ 111 h 185"/>
                <a:gd name="T26" fmla="*/ 112 w 223"/>
                <a:gd name="T2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3" h="185">
                  <a:moveTo>
                    <a:pt x="112" y="0"/>
                  </a:moveTo>
                  <a:cubicBezTo>
                    <a:pt x="50" y="0"/>
                    <a:pt x="0" y="50"/>
                    <a:pt x="0" y="111"/>
                  </a:cubicBezTo>
                  <a:cubicBezTo>
                    <a:pt x="0" y="139"/>
                    <a:pt x="11" y="165"/>
                    <a:pt x="28" y="185"/>
                  </a:cubicBezTo>
                  <a:cubicBezTo>
                    <a:pt x="33" y="170"/>
                    <a:pt x="45" y="158"/>
                    <a:pt x="45" y="143"/>
                  </a:cubicBezTo>
                  <a:cubicBezTo>
                    <a:pt x="45" y="132"/>
                    <a:pt x="38" y="122"/>
                    <a:pt x="35" y="111"/>
                  </a:cubicBezTo>
                  <a:cubicBezTo>
                    <a:pt x="30" y="92"/>
                    <a:pt x="38" y="70"/>
                    <a:pt x="51" y="55"/>
                  </a:cubicBezTo>
                  <a:cubicBezTo>
                    <a:pt x="64" y="41"/>
                    <a:pt x="80" y="32"/>
                    <a:pt x="97" y="23"/>
                  </a:cubicBezTo>
                  <a:cubicBezTo>
                    <a:pt x="105" y="19"/>
                    <a:pt x="114" y="14"/>
                    <a:pt x="124" y="14"/>
                  </a:cubicBezTo>
                  <a:cubicBezTo>
                    <a:pt x="125" y="14"/>
                    <a:pt x="127" y="14"/>
                    <a:pt x="128" y="15"/>
                  </a:cubicBezTo>
                  <a:cubicBezTo>
                    <a:pt x="139" y="16"/>
                    <a:pt x="149" y="25"/>
                    <a:pt x="157" y="34"/>
                  </a:cubicBezTo>
                  <a:cubicBezTo>
                    <a:pt x="181" y="62"/>
                    <a:pt x="197" y="97"/>
                    <a:pt x="219" y="127"/>
                  </a:cubicBezTo>
                  <a:cubicBezTo>
                    <a:pt x="220" y="129"/>
                    <a:pt x="220" y="130"/>
                    <a:pt x="221" y="131"/>
                  </a:cubicBezTo>
                  <a:cubicBezTo>
                    <a:pt x="222" y="125"/>
                    <a:pt x="223" y="118"/>
                    <a:pt x="223" y="111"/>
                  </a:cubicBezTo>
                  <a:cubicBezTo>
                    <a:pt x="223" y="50"/>
                    <a:pt x="173" y="0"/>
                    <a:pt x="112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4" name="Freeform 496">
              <a:extLst>
                <a:ext uri="{FF2B5EF4-FFF2-40B4-BE49-F238E27FC236}">
                  <a16:creationId xmlns:a16="http://schemas.microsoft.com/office/drawing/2014/main" id="{167863BD-CC89-4597-BD18-8D533D00E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675" y="3752850"/>
              <a:ext cx="77788" cy="200025"/>
            </a:xfrm>
            <a:custGeom>
              <a:avLst/>
              <a:gdLst>
                <a:gd name="T0" fmla="*/ 0 w 64"/>
                <a:gd name="T1" fmla="*/ 0 h 166"/>
                <a:gd name="T2" fmla="*/ 45 w 64"/>
                <a:gd name="T3" fmla="*/ 166 h 166"/>
                <a:gd name="T4" fmla="*/ 0 w 64"/>
                <a:gd name="T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66">
                  <a:moveTo>
                    <a:pt x="0" y="0"/>
                  </a:moveTo>
                  <a:cubicBezTo>
                    <a:pt x="45" y="166"/>
                    <a:pt x="45" y="166"/>
                    <a:pt x="45" y="166"/>
                  </a:cubicBezTo>
                  <a:cubicBezTo>
                    <a:pt x="64" y="127"/>
                    <a:pt x="0" y="0"/>
                    <a:pt x="0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5" name="Freeform 497">
              <a:extLst>
                <a:ext uri="{FF2B5EF4-FFF2-40B4-BE49-F238E27FC236}">
                  <a16:creationId xmlns:a16="http://schemas.microsoft.com/office/drawing/2014/main" id="{E5A8FA36-E73C-4F7C-BB32-288EEE9A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0" y="3986213"/>
              <a:ext cx="147638" cy="176213"/>
            </a:xfrm>
            <a:custGeom>
              <a:avLst/>
              <a:gdLst>
                <a:gd name="T0" fmla="*/ 10 w 122"/>
                <a:gd name="T1" fmla="*/ 0 h 146"/>
                <a:gd name="T2" fmla="*/ 4 w 122"/>
                <a:gd name="T3" fmla="*/ 28 h 146"/>
                <a:gd name="T4" fmla="*/ 4 w 122"/>
                <a:gd name="T5" fmla="*/ 26 h 146"/>
                <a:gd name="T6" fmla="*/ 4 w 122"/>
                <a:gd name="T7" fmla="*/ 26 h 146"/>
                <a:gd name="T8" fmla="*/ 4 w 122"/>
                <a:gd name="T9" fmla="*/ 26 h 146"/>
                <a:gd name="T10" fmla="*/ 98 w 122"/>
                <a:gd name="T11" fmla="*/ 146 h 146"/>
                <a:gd name="T12" fmla="*/ 120 w 122"/>
                <a:gd name="T13" fmla="*/ 86 h 146"/>
                <a:gd name="T14" fmla="*/ 17 w 122"/>
                <a:gd name="T15" fmla="*/ 2 h 146"/>
                <a:gd name="T16" fmla="*/ 10 w 122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46">
                  <a:moveTo>
                    <a:pt x="10" y="0"/>
                  </a:moveTo>
                  <a:cubicBezTo>
                    <a:pt x="0" y="0"/>
                    <a:pt x="4" y="28"/>
                    <a:pt x="4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108" y="126"/>
                    <a:pt x="122" y="94"/>
                    <a:pt x="120" y="86"/>
                  </a:cubicBezTo>
                  <a:cubicBezTo>
                    <a:pt x="119" y="78"/>
                    <a:pt x="56" y="31"/>
                    <a:pt x="17" y="2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6" name="Freeform 498">
              <a:extLst>
                <a:ext uri="{FF2B5EF4-FFF2-40B4-BE49-F238E27FC236}">
                  <a16:creationId xmlns:a16="http://schemas.microsoft.com/office/drawing/2014/main" id="{33595D90-3C56-415D-B782-8208A6B9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9625" y="2800350"/>
              <a:ext cx="1588" cy="0"/>
            </a:xfrm>
            <a:custGeom>
              <a:avLst/>
              <a:gdLst>
                <a:gd name="T0" fmla="*/ 0 w 2"/>
                <a:gd name="T1" fmla="*/ 0 w 2"/>
                <a:gd name="T2" fmla="*/ 1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7" name="Freeform 499">
              <a:extLst>
                <a:ext uri="{FF2B5EF4-FFF2-40B4-BE49-F238E27FC236}">
                  <a16:creationId xmlns:a16="http://schemas.microsoft.com/office/drawing/2014/main" id="{7D76987A-DE78-42A2-9F04-EA523511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7400" y="2798763"/>
              <a:ext cx="50800" cy="61913"/>
            </a:xfrm>
            <a:custGeom>
              <a:avLst/>
              <a:gdLst>
                <a:gd name="T0" fmla="*/ 40 w 42"/>
                <a:gd name="T1" fmla="*/ 0 h 51"/>
                <a:gd name="T2" fmla="*/ 20 w 42"/>
                <a:gd name="T3" fmla="*/ 2 h 51"/>
                <a:gd name="T4" fmla="*/ 20 w 42"/>
                <a:gd name="T5" fmla="*/ 2 h 51"/>
                <a:gd name="T6" fmla="*/ 19 w 42"/>
                <a:gd name="T7" fmla="*/ 2 h 51"/>
                <a:gd name="T8" fmla="*/ 18 w 42"/>
                <a:gd name="T9" fmla="*/ 2 h 51"/>
                <a:gd name="T10" fmla="*/ 0 w 42"/>
                <a:gd name="T11" fmla="*/ 51 h 51"/>
                <a:gd name="T12" fmla="*/ 40 w 42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1">
                  <a:moveTo>
                    <a:pt x="40" y="0"/>
                  </a:moveTo>
                  <a:cubicBezTo>
                    <a:pt x="34" y="1"/>
                    <a:pt x="27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26" y="35"/>
                    <a:pt x="0" y="51"/>
                  </a:cubicBezTo>
                  <a:cubicBezTo>
                    <a:pt x="40" y="44"/>
                    <a:pt x="42" y="14"/>
                    <a:pt x="40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8" name="Freeform 500">
              <a:extLst>
                <a:ext uri="{FF2B5EF4-FFF2-40B4-BE49-F238E27FC236}">
                  <a16:creationId xmlns:a16="http://schemas.microsoft.com/office/drawing/2014/main" id="{A8F8027D-949E-4C68-BDFB-465D0A1A7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8875" y="2835275"/>
              <a:ext cx="736600" cy="534988"/>
            </a:xfrm>
            <a:custGeom>
              <a:avLst/>
              <a:gdLst>
                <a:gd name="T0" fmla="*/ 456 w 611"/>
                <a:gd name="T1" fmla="*/ 87 h 444"/>
                <a:gd name="T2" fmla="*/ 412 w 611"/>
                <a:gd name="T3" fmla="*/ 144 h 444"/>
                <a:gd name="T4" fmla="*/ 0 w 611"/>
                <a:gd name="T5" fmla="*/ 444 h 444"/>
                <a:gd name="T6" fmla="*/ 21 w 611"/>
                <a:gd name="T7" fmla="*/ 436 h 444"/>
                <a:gd name="T8" fmla="*/ 433 w 611"/>
                <a:gd name="T9" fmla="*/ 136 h 444"/>
                <a:gd name="T10" fmla="*/ 467 w 611"/>
                <a:gd name="T11" fmla="*/ 90 h 444"/>
                <a:gd name="T12" fmla="*/ 456 w 611"/>
                <a:gd name="T13" fmla="*/ 87 h 444"/>
                <a:gd name="T14" fmla="*/ 611 w 611"/>
                <a:gd name="T15" fmla="*/ 0 h 444"/>
                <a:gd name="T16" fmla="*/ 528 w 611"/>
                <a:gd name="T17" fmla="*/ 37 h 444"/>
                <a:gd name="T18" fmla="*/ 525 w 611"/>
                <a:gd name="T19" fmla="*/ 43 h 444"/>
                <a:gd name="T20" fmla="*/ 611 w 611"/>
                <a:gd name="T2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1" h="444">
                  <a:moveTo>
                    <a:pt x="456" y="87"/>
                  </a:moveTo>
                  <a:cubicBezTo>
                    <a:pt x="438" y="104"/>
                    <a:pt x="423" y="122"/>
                    <a:pt x="412" y="144"/>
                  </a:cubicBezTo>
                  <a:cubicBezTo>
                    <a:pt x="359" y="245"/>
                    <a:pt x="0" y="444"/>
                    <a:pt x="0" y="444"/>
                  </a:cubicBezTo>
                  <a:cubicBezTo>
                    <a:pt x="21" y="436"/>
                    <a:pt x="21" y="436"/>
                    <a:pt x="21" y="436"/>
                  </a:cubicBezTo>
                  <a:cubicBezTo>
                    <a:pt x="21" y="436"/>
                    <a:pt x="381" y="237"/>
                    <a:pt x="433" y="136"/>
                  </a:cubicBezTo>
                  <a:cubicBezTo>
                    <a:pt x="442" y="119"/>
                    <a:pt x="454" y="103"/>
                    <a:pt x="467" y="90"/>
                  </a:cubicBezTo>
                  <a:cubicBezTo>
                    <a:pt x="463" y="89"/>
                    <a:pt x="460" y="88"/>
                    <a:pt x="456" y="87"/>
                  </a:cubicBezTo>
                  <a:moveTo>
                    <a:pt x="611" y="0"/>
                  </a:moveTo>
                  <a:cubicBezTo>
                    <a:pt x="595" y="6"/>
                    <a:pt x="563" y="18"/>
                    <a:pt x="528" y="37"/>
                  </a:cubicBezTo>
                  <a:cubicBezTo>
                    <a:pt x="527" y="39"/>
                    <a:pt x="526" y="41"/>
                    <a:pt x="525" y="43"/>
                  </a:cubicBezTo>
                  <a:cubicBezTo>
                    <a:pt x="556" y="23"/>
                    <a:pt x="588" y="9"/>
                    <a:pt x="611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9" name="Freeform 501">
              <a:extLst>
                <a:ext uri="{FF2B5EF4-FFF2-40B4-BE49-F238E27FC236}">
                  <a16:creationId xmlns:a16="http://schemas.microsoft.com/office/drawing/2014/main" id="{29D0F149-5732-4C8A-8B34-40CEEC999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150" y="2879725"/>
              <a:ext cx="87313" cy="63500"/>
            </a:xfrm>
            <a:custGeom>
              <a:avLst/>
              <a:gdLst>
                <a:gd name="T0" fmla="*/ 72 w 72"/>
                <a:gd name="T1" fmla="*/ 0 h 53"/>
                <a:gd name="T2" fmla="*/ 0 w 72"/>
                <a:gd name="T3" fmla="*/ 50 h 53"/>
                <a:gd name="T4" fmla="*/ 11 w 72"/>
                <a:gd name="T5" fmla="*/ 53 h 53"/>
                <a:gd name="T6" fmla="*/ 69 w 72"/>
                <a:gd name="T7" fmla="*/ 6 h 53"/>
                <a:gd name="T8" fmla="*/ 72 w 7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3">
                  <a:moveTo>
                    <a:pt x="72" y="0"/>
                  </a:moveTo>
                  <a:cubicBezTo>
                    <a:pt x="48" y="13"/>
                    <a:pt x="22" y="30"/>
                    <a:pt x="0" y="50"/>
                  </a:cubicBezTo>
                  <a:cubicBezTo>
                    <a:pt x="4" y="51"/>
                    <a:pt x="7" y="52"/>
                    <a:pt x="11" y="53"/>
                  </a:cubicBezTo>
                  <a:cubicBezTo>
                    <a:pt x="28" y="35"/>
                    <a:pt x="49" y="19"/>
                    <a:pt x="69" y="6"/>
                  </a:cubicBezTo>
                  <a:cubicBezTo>
                    <a:pt x="70" y="4"/>
                    <a:pt x="71" y="2"/>
                    <a:pt x="72" y="0"/>
                  </a:cubicBezTo>
                </a:path>
              </a:pathLst>
            </a:custGeom>
            <a:solidFill>
              <a:srgbClr val="CE5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0" name="Freeform 502">
              <a:extLst>
                <a:ext uri="{FF2B5EF4-FFF2-40B4-BE49-F238E27FC236}">
                  <a16:creationId xmlns:a16="http://schemas.microsoft.com/office/drawing/2014/main" id="{0DAC0481-7EC6-4703-916C-BC97C8CF8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2697163"/>
              <a:ext cx="144463" cy="84138"/>
            </a:xfrm>
            <a:custGeom>
              <a:avLst/>
              <a:gdLst>
                <a:gd name="T0" fmla="*/ 115 w 120"/>
                <a:gd name="T1" fmla="*/ 0 h 70"/>
                <a:gd name="T2" fmla="*/ 93 w 120"/>
                <a:gd name="T3" fmla="*/ 8 h 70"/>
                <a:gd name="T4" fmla="*/ 98 w 120"/>
                <a:gd name="T5" fmla="*/ 12 h 70"/>
                <a:gd name="T6" fmla="*/ 0 w 120"/>
                <a:gd name="T7" fmla="*/ 70 h 70"/>
                <a:gd name="T8" fmla="*/ 120 w 120"/>
                <a:gd name="T9" fmla="*/ 4 h 70"/>
                <a:gd name="T10" fmla="*/ 115 w 120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70">
                  <a:moveTo>
                    <a:pt x="115" y="0"/>
                  </a:moveTo>
                  <a:cubicBezTo>
                    <a:pt x="108" y="4"/>
                    <a:pt x="101" y="6"/>
                    <a:pt x="93" y="8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68" y="35"/>
                    <a:pt x="35" y="55"/>
                    <a:pt x="0" y="70"/>
                  </a:cubicBezTo>
                  <a:cubicBezTo>
                    <a:pt x="61" y="51"/>
                    <a:pt x="120" y="4"/>
                    <a:pt x="120" y="4"/>
                  </a:cubicBezTo>
                  <a:cubicBezTo>
                    <a:pt x="115" y="0"/>
                    <a:pt x="115" y="0"/>
                    <a:pt x="115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1" name="Freeform 503">
              <a:extLst>
                <a:ext uri="{FF2B5EF4-FFF2-40B4-BE49-F238E27FC236}">
                  <a16:creationId xmlns:a16="http://schemas.microsoft.com/office/drawing/2014/main" id="{0CB7E7AC-BBA6-4850-AC70-5B45A5D4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3750" y="2511425"/>
              <a:ext cx="22225" cy="9525"/>
            </a:xfrm>
            <a:custGeom>
              <a:avLst/>
              <a:gdLst>
                <a:gd name="T0" fmla="*/ 0 w 18"/>
                <a:gd name="T1" fmla="*/ 0 h 8"/>
                <a:gd name="T2" fmla="*/ 0 w 18"/>
                <a:gd name="T3" fmla="*/ 1 h 8"/>
                <a:gd name="T4" fmla="*/ 18 w 18"/>
                <a:gd name="T5" fmla="*/ 8 h 8"/>
                <a:gd name="T6" fmla="*/ 18 w 18"/>
                <a:gd name="T7" fmla="*/ 7 h 8"/>
                <a:gd name="T8" fmla="*/ 0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9" y="4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2" name="Freeform 504">
              <a:extLst>
                <a:ext uri="{FF2B5EF4-FFF2-40B4-BE49-F238E27FC236}">
                  <a16:creationId xmlns:a16="http://schemas.microsoft.com/office/drawing/2014/main" id="{F3A2FB82-5475-4C85-9D77-32EE5E36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5813" y="2513013"/>
              <a:ext cx="246063" cy="193675"/>
            </a:xfrm>
            <a:custGeom>
              <a:avLst/>
              <a:gdLst>
                <a:gd name="T0" fmla="*/ 7 w 204"/>
                <a:gd name="T1" fmla="*/ 0 h 161"/>
                <a:gd name="T2" fmla="*/ 0 w 204"/>
                <a:gd name="T3" fmla="*/ 32 h 161"/>
                <a:gd name="T4" fmla="*/ 182 w 204"/>
                <a:gd name="T5" fmla="*/ 161 h 161"/>
                <a:gd name="T6" fmla="*/ 204 w 204"/>
                <a:gd name="T7" fmla="*/ 153 h 161"/>
                <a:gd name="T8" fmla="*/ 21 w 204"/>
                <a:gd name="T9" fmla="*/ 24 h 161"/>
                <a:gd name="T10" fmla="*/ 25 w 204"/>
                <a:gd name="T11" fmla="*/ 7 h 161"/>
                <a:gd name="T12" fmla="*/ 7 w 204"/>
                <a:gd name="T1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161">
                  <a:moveTo>
                    <a:pt x="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82" y="161"/>
                    <a:pt x="182" y="161"/>
                    <a:pt x="182" y="161"/>
                  </a:cubicBezTo>
                  <a:cubicBezTo>
                    <a:pt x="190" y="159"/>
                    <a:pt x="197" y="157"/>
                    <a:pt x="204" y="15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6" y="3"/>
                    <a:pt x="10" y="1"/>
                    <a:pt x="7" y="0"/>
                  </a:cubicBezTo>
                </a:path>
              </a:pathLst>
            </a:custGeom>
            <a:solidFill>
              <a:srgbClr val="CE5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3" name="Freeform 505">
              <a:extLst>
                <a:ext uri="{FF2B5EF4-FFF2-40B4-BE49-F238E27FC236}">
                  <a16:creationId xmlns:a16="http://schemas.microsoft.com/office/drawing/2014/main" id="{19A9BE85-5255-4388-8302-586D138C1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4088" y="3297238"/>
              <a:ext cx="30163" cy="9525"/>
            </a:xfrm>
            <a:custGeom>
              <a:avLst/>
              <a:gdLst>
                <a:gd name="T0" fmla="*/ 24 w 24"/>
                <a:gd name="T1" fmla="*/ 0 h 8"/>
                <a:gd name="T2" fmla="*/ 22 w 24"/>
                <a:gd name="T3" fmla="*/ 0 h 8"/>
                <a:gd name="T4" fmla="*/ 21 w 24"/>
                <a:gd name="T5" fmla="*/ 3 h 8"/>
                <a:gd name="T6" fmla="*/ 0 w 24"/>
                <a:gd name="T7" fmla="*/ 8 h 8"/>
                <a:gd name="T8" fmla="*/ 0 w 24"/>
                <a:gd name="T9" fmla="*/ 8 h 8"/>
                <a:gd name="T10" fmla="*/ 24 w 24"/>
                <a:gd name="T11" fmla="*/ 3 h 8"/>
                <a:gd name="T12" fmla="*/ 24 w 2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24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1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6"/>
                    <a:pt x="16" y="5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4" name="Freeform 506">
              <a:extLst>
                <a:ext uri="{FF2B5EF4-FFF2-40B4-BE49-F238E27FC236}">
                  <a16:creationId xmlns:a16="http://schemas.microsoft.com/office/drawing/2014/main" id="{4B2A4770-53BC-42C6-841C-81587BE04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306763"/>
              <a:ext cx="4763" cy="1588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5" name="Oval 507">
              <a:extLst>
                <a:ext uri="{FF2B5EF4-FFF2-40B4-BE49-F238E27FC236}">
                  <a16:creationId xmlns:a16="http://schemas.microsoft.com/office/drawing/2014/main" id="{80F7F063-B7D1-4FED-A4F2-1C2E13A98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9325" y="3308350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6" name="Oval 508">
              <a:extLst>
                <a:ext uri="{FF2B5EF4-FFF2-40B4-BE49-F238E27FC236}">
                  <a16:creationId xmlns:a16="http://schemas.microsoft.com/office/drawing/2014/main" id="{446B208D-7540-4714-B92B-7607C66C2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9325" y="3308350"/>
              <a:ext cx="1588" cy="1588"/>
            </a:xfrm>
            <a:prstGeom prst="ellipse">
              <a:avLst/>
            </a:pr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7" name="Freeform 509">
              <a:extLst>
                <a:ext uri="{FF2B5EF4-FFF2-40B4-BE49-F238E27FC236}">
                  <a16:creationId xmlns:a16="http://schemas.microsoft.com/office/drawing/2014/main" id="{2C97960D-E6FB-4A09-A420-15161DD59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3308350"/>
              <a:ext cx="55563" cy="15875"/>
            </a:xfrm>
            <a:custGeom>
              <a:avLst/>
              <a:gdLst>
                <a:gd name="T0" fmla="*/ 46 w 46"/>
                <a:gd name="T1" fmla="*/ 0 h 13"/>
                <a:gd name="T2" fmla="*/ 13 w 46"/>
                <a:gd name="T3" fmla="*/ 8 h 13"/>
                <a:gd name="T4" fmla="*/ 0 w 46"/>
                <a:gd name="T5" fmla="*/ 13 h 13"/>
                <a:gd name="T6" fmla="*/ 46 w 46"/>
                <a:gd name="T7" fmla="*/ 0 h 13"/>
                <a:gd name="T8" fmla="*/ 46 w 4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">
                  <a:moveTo>
                    <a:pt x="46" y="0"/>
                  </a:moveTo>
                  <a:cubicBezTo>
                    <a:pt x="36" y="2"/>
                    <a:pt x="25" y="5"/>
                    <a:pt x="13" y="8"/>
                  </a:cubicBezTo>
                  <a:cubicBezTo>
                    <a:pt x="9" y="10"/>
                    <a:pt x="4" y="11"/>
                    <a:pt x="0" y="13"/>
                  </a:cubicBezTo>
                  <a:cubicBezTo>
                    <a:pt x="15" y="8"/>
                    <a:pt x="30" y="4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C3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8" name="Freeform 510">
              <a:extLst>
                <a:ext uri="{FF2B5EF4-FFF2-40B4-BE49-F238E27FC236}">
                  <a16:creationId xmlns:a16="http://schemas.microsoft.com/office/drawing/2014/main" id="{51FD8DE5-CC54-48A0-AB2D-0E2A8372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9638" y="3297238"/>
              <a:ext cx="71438" cy="20638"/>
            </a:xfrm>
            <a:custGeom>
              <a:avLst/>
              <a:gdLst>
                <a:gd name="T0" fmla="*/ 59 w 59"/>
                <a:gd name="T1" fmla="*/ 0 h 17"/>
                <a:gd name="T2" fmla="*/ 0 w 59"/>
                <a:gd name="T3" fmla="*/ 17 h 17"/>
                <a:gd name="T4" fmla="*/ 33 w 59"/>
                <a:gd name="T5" fmla="*/ 9 h 17"/>
                <a:gd name="T6" fmla="*/ 33 w 59"/>
                <a:gd name="T7" fmla="*/ 9 h 17"/>
                <a:gd name="T8" fmla="*/ 33 w 59"/>
                <a:gd name="T9" fmla="*/ 9 h 17"/>
                <a:gd name="T10" fmla="*/ 37 w 59"/>
                <a:gd name="T11" fmla="*/ 8 h 17"/>
                <a:gd name="T12" fmla="*/ 58 w 59"/>
                <a:gd name="T13" fmla="*/ 3 h 17"/>
                <a:gd name="T14" fmla="*/ 59 w 5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7">
                  <a:moveTo>
                    <a:pt x="59" y="0"/>
                  </a:moveTo>
                  <a:cubicBezTo>
                    <a:pt x="39" y="5"/>
                    <a:pt x="19" y="10"/>
                    <a:pt x="0" y="17"/>
                  </a:cubicBezTo>
                  <a:cubicBezTo>
                    <a:pt x="12" y="14"/>
                    <a:pt x="23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6" y="8"/>
                    <a:pt x="37" y="8"/>
                  </a:cubicBezTo>
                  <a:cubicBezTo>
                    <a:pt x="50" y="5"/>
                    <a:pt x="58" y="3"/>
                    <a:pt x="58" y="3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9" name="Freeform 511">
              <a:extLst>
                <a:ext uri="{FF2B5EF4-FFF2-40B4-BE49-F238E27FC236}">
                  <a16:creationId xmlns:a16="http://schemas.microsoft.com/office/drawing/2014/main" id="{D56D36BF-C327-402E-8E39-4CE02C1CAB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0213" y="3148013"/>
              <a:ext cx="163513" cy="431800"/>
            </a:xfrm>
            <a:custGeom>
              <a:avLst/>
              <a:gdLst>
                <a:gd name="T0" fmla="*/ 136 w 136"/>
                <a:gd name="T1" fmla="*/ 358 h 358"/>
                <a:gd name="T2" fmla="*/ 135 w 136"/>
                <a:gd name="T3" fmla="*/ 358 h 358"/>
                <a:gd name="T4" fmla="*/ 135 w 136"/>
                <a:gd name="T5" fmla="*/ 358 h 358"/>
                <a:gd name="T6" fmla="*/ 136 w 136"/>
                <a:gd name="T7" fmla="*/ 358 h 358"/>
                <a:gd name="T8" fmla="*/ 136 w 136"/>
                <a:gd name="T9" fmla="*/ 358 h 358"/>
                <a:gd name="T10" fmla="*/ 25 w 136"/>
                <a:gd name="T11" fmla="*/ 0 h 358"/>
                <a:gd name="T12" fmla="*/ 3 w 136"/>
                <a:gd name="T13" fmla="*/ 2 h 358"/>
                <a:gd name="T14" fmla="*/ 0 w 136"/>
                <a:gd name="T15" fmla="*/ 4 h 358"/>
                <a:gd name="T16" fmla="*/ 25 w 136"/>
                <a:gd name="T17" fmla="*/ 0 h 358"/>
                <a:gd name="T18" fmla="*/ 25 w 136"/>
                <a:gd name="T1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358">
                  <a:moveTo>
                    <a:pt x="136" y="358"/>
                  </a:moveTo>
                  <a:cubicBezTo>
                    <a:pt x="135" y="358"/>
                    <a:pt x="135" y="358"/>
                    <a:pt x="135" y="358"/>
                  </a:cubicBezTo>
                  <a:cubicBezTo>
                    <a:pt x="135" y="358"/>
                    <a:pt x="135" y="358"/>
                    <a:pt x="135" y="358"/>
                  </a:cubicBezTo>
                  <a:cubicBezTo>
                    <a:pt x="135" y="358"/>
                    <a:pt x="135" y="358"/>
                    <a:pt x="136" y="358"/>
                  </a:cubicBezTo>
                  <a:cubicBezTo>
                    <a:pt x="136" y="358"/>
                    <a:pt x="136" y="358"/>
                    <a:pt x="136" y="358"/>
                  </a:cubicBezTo>
                  <a:moveTo>
                    <a:pt x="25" y="0"/>
                  </a:moveTo>
                  <a:cubicBezTo>
                    <a:pt x="17" y="0"/>
                    <a:pt x="10" y="1"/>
                    <a:pt x="3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8" y="1"/>
                    <a:pt x="1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0" name="Freeform 512">
              <a:extLst>
                <a:ext uri="{FF2B5EF4-FFF2-40B4-BE49-F238E27FC236}">
                  <a16:creationId xmlns:a16="http://schemas.microsoft.com/office/drawing/2014/main" id="{5B1DC145-17DB-41D7-850C-C83A9A574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5" y="3579813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2 w 2"/>
                <a:gd name="T4" fmla="*/ 2 w 2"/>
                <a:gd name="T5" fmla="*/ 1 w 2"/>
                <a:gd name="T6" fmla="*/ 1 w 2"/>
                <a:gd name="T7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1" name="Freeform 513">
              <a:extLst>
                <a:ext uri="{FF2B5EF4-FFF2-40B4-BE49-F238E27FC236}">
                  <a16:creationId xmlns:a16="http://schemas.microsoft.com/office/drawing/2014/main" id="{B5084B20-901B-44DD-A425-43607FF0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1188" y="3573463"/>
              <a:ext cx="3175" cy="158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2" name="Freeform 514">
              <a:extLst>
                <a:ext uri="{FF2B5EF4-FFF2-40B4-BE49-F238E27FC236}">
                  <a16:creationId xmlns:a16="http://schemas.microsoft.com/office/drawing/2014/main" id="{F47027BC-DDB8-43F3-BF1D-02F70EE86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3" name="Freeform 515">
              <a:extLst>
                <a:ext uri="{FF2B5EF4-FFF2-40B4-BE49-F238E27FC236}">
                  <a16:creationId xmlns:a16="http://schemas.microsoft.com/office/drawing/2014/main" id="{D5BD3BD8-1385-4E8E-8DDD-C78045CB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4" name="Freeform 516">
              <a:extLst>
                <a:ext uri="{FF2B5EF4-FFF2-40B4-BE49-F238E27FC236}">
                  <a16:creationId xmlns:a16="http://schemas.microsoft.com/office/drawing/2014/main" id="{E86CBC16-A976-443F-B1DC-35D13DE5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5" name="Freeform 517">
              <a:extLst>
                <a:ext uri="{FF2B5EF4-FFF2-40B4-BE49-F238E27FC236}">
                  <a16:creationId xmlns:a16="http://schemas.microsoft.com/office/drawing/2014/main" id="{E01677E0-5A2C-487D-9871-B1A4BE82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6" name="Freeform 518">
              <a:extLst>
                <a:ext uri="{FF2B5EF4-FFF2-40B4-BE49-F238E27FC236}">
                  <a16:creationId xmlns:a16="http://schemas.microsoft.com/office/drawing/2014/main" id="{56EDA80F-FCF2-4205-B611-7B02392A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1188" y="3573463"/>
              <a:ext cx="4763" cy="158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1 h 2"/>
                <a:gd name="T6" fmla="*/ 0 w 4"/>
                <a:gd name="T7" fmla="*/ 2 h 2"/>
                <a:gd name="T8" fmla="*/ 0 w 4"/>
                <a:gd name="T9" fmla="*/ 2 h 2"/>
                <a:gd name="T10" fmla="*/ 3 w 4"/>
                <a:gd name="T11" fmla="*/ 1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3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7" name="Freeform 519">
              <a:extLst>
                <a:ext uri="{FF2B5EF4-FFF2-40B4-BE49-F238E27FC236}">
                  <a16:creationId xmlns:a16="http://schemas.microsoft.com/office/drawing/2014/main" id="{2CC92826-81DA-4E91-B908-F00BD2C1E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5313" y="3568700"/>
              <a:ext cx="25400" cy="11113"/>
            </a:xfrm>
            <a:custGeom>
              <a:avLst/>
              <a:gdLst>
                <a:gd name="T0" fmla="*/ 21 w 21"/>
                <a:gd name="T1" fmla="*/ 2 h 9"/>
                <a:gd name="T2" fmla="*/ 19 w 21"/>
                <a:gd name="T3" fmla="*/ 2 h 9"/>
                <a:gd name="T4" fmla="*/ 18 w 21"/>
                <a:gd name="T5" fmla="*/ 2 h 9"/>
                <a:gd name="T6" fmla="*/ 17 w 21"/>
                <a:gd name="T7" fmla="*/ 3 h 9"/>
                <a:gd name="T8" fmla="*/ 16 w 21"/>
                <a:gd name="T9" fmla="*/ 4 h 9"/>
                <a:gd name="T10" fmla="*/ 13 w 21"/>
                <a:gd name="T11" fmla="*/ 5 h 9"/>
                <a:gd name="T12" fmla="*/ 0 w 21"/>
                <a:gd name="T13" fmla="*/ 9 h 9"/>
                <a:gd name="T14" fmla="*/ 0 w 21"/>
                <a:gd name="T15" fmla="*/ 9 h 9"/>
                <a:gd name="T16" fmla="*/ 1 w 21"/>
                <a:gd name="T17" fmla="*/ 9 h 9"/>
                <a:gd name="T18" fmla="*/ 1 w 21"/>
                <a:gd name="T19" fmla="*/ 9 h 9"/>
                <a:gd name="T20" fmla="*/ 1 w 21"/>
                <a:gd name="T21" fmla="*/ 9 h 9"/>
                <a:gd name="T22" fmla="*/ 21 w 21"/>
                <a:gd name="T23" fmla="*/ 2 h 9"/>
                <a:gd name="T24" fmla="*/ 21 w 21"/>
                <a:gd name="T25" fmla="*/ 0 h 9"/>
                <a:gd name="T26" fmla="*/ 19 w 21"/>
                <a:gd name="T27" fmla="*/ 2 h 9"/>
                <a:gd name="T28" fmla="*/ 19 w 21"/>
                <a:gd name="T29" fmla="*/ 2 h 9"/>
                <a:gd name="T30" fmla="*/ 19 w 21"/>
                <a:gd name="T31" fmla="*/ 2 h 9"/>
                <a:gd name="T32" fmla="*/ 21 w 21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9">
                  <a:moveTo>
                    <a:pt x="21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8" y="7"/>
                    <a:pt x="4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8" y="8"/>
                    <a:pt x="15" y="6"/>
                    <a:pt x="21" y="2"/>
                  </a:cubicBezTo>
                  <a:moveTo>
                    <a:pt x="21" y="0"/>
                  </a:moveTo>
                  <a:cubicBezTo>
                    <a:pt x="20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</a:path>
              </a:pathLst>
            </a:custGeom>
            <a:solidFill>
              <a:srgbClr val="C3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8" name="Freeform 520">
              <a:extLst>
                <a:ext uri="{FF2B5EF4-FFF2-40B4-BE49-F238E27FC236}">
                  <a16:creationId xmlns:a16="http://schemas.microsoft.com/office/drawing/2014/main" id="{815FB58B-CF80-4CD3-9583-8706234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388" y="3138488"/>
              <a:ext cx="203200" cy="441325"/>
            </a:xfrm>
            <a:custGeom>
              <a:avLst/>
              <a:gdLst>
                <a:gd name="T0" fmla="*/ 46 w 168"/>
                <a:gd name="T1" fmla="*/ 0 h 366"/>
                <a:gd name="T2" fmla="*/ 0 w 168"/>
                <a:gd name="T3" fmla="*/ 10 h 366"/>
                <a:gd name="T4" fmla="*/ 22 w 168"/>
                <a:gd name="T5" fmla="*/ 8 h 366"/>
                <a:gd name="T6" fmla="*/ 22 w 168"/>
                <a:gd name="T7" fmla="*/ 8 h 366"/>
                <a:gd name="T8" fmla="*/ 24 w 168"/>
                <a:gd name="T9" fmla="*/ 8 h 366"/>
                <a:gd name="T10" fmla="*/ 128 w 168"/>
                <a:gd name="T11" fmla="*/ 165 h 366"/>
                <a:gd name="T12" fmla="*/ 132 w 168"/>
                <a:gd name="T13" fmla="*/ 366 h 366"/>
                <a:gd name="T14" fmla="*/ 133 w 168"/>
                <a:gd name="T15" fmla="*/ 366 h 366"/>
                <a:gd name="T16" fmla="*/ 134 w 168"/>
                <a:gd name="T17" fmla="*/ 366 h 366"/>
                <a:gd name="T18" fmla="*/ 134 w 168"/>
                <a:gd name="T19" fmla="*/ 366 h 366"/>
                <a:gd name="T20" fmla="*/ 147 w 168"/>
                <a:gd name="T21" fmla="*/ 362 h 366"/>
                <a:gd name="T22" fmla="*/ 147 w 168"/>
                <a:gd name="T23" fmla="*/ 362 h 366"/>
                <a:gd name="T24" fmla="*/ 150 w 168"/>
                <a:gd name="T25" fmla="*/ 360 h 366"/>
                <a:gd name="T26" fmla="*/ 151 w 168"/>
                <a:gd name="T27" fmla="*/ 360 h 366"/>
                <a:gd name="T28" fmla="*/ 152 w 168"/>
                <a:gd name="T29" fmla="*/ 359 h 366"/>
                <a:gd name="T30" fmla="*/ 152 w 168"/>
                <a:gd name="T31" fmla="*/ 359 h 366"/>
                <a:gd name="T32" fmla="*/ 149 w 168"/>
                <a:gd name="T33" fmla="*/ 358 h 366"/>
                <a:gd name="T34" fmla="*/ 153 w 168"/>
                <a:gd name="T35" fmla="*/ 359 h 366"/>
                <a:gd name="T36" fmla="*/ 155 w 168"/>
                <a:gd name="T37" fmla="*/ 357 h 366"/>
                <a:gd name="T38" fmla="*/ 149 w 168"/>
                <a:gd name="T39" fmla="*/ 157 h 366"/>
                <a:gd name="T40" fmla="*/ 46 w 168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366">
                  <a:moveTo>
                    <a:pt x="46" y="0"/>
                  </a:moveTo>
                  <a:cubicBezTo>
                    <a:pt x="29" y="0"/>
                    <a:pt x="13" y="5"/>
                    <a:pt x="0" y="10"/>
                  </a:cubicBezTo>
                  <a:cubicBezTo>
                    <a:pt x="7" y="9"/>
                    <a:pt x="14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67" y="8"/>
                    <a:pt x="113" y="38"/>
                    <a:pt x="128" y="165"/>
                  </a:cubicBezTo>
                  <a:cubicBezTo>
                    <a:pt x="148" y="333"/>
                    <a:pt x="138" y="362"/>
                    <a:pt x="132" y="366"/>
                  </a:cubicBezTo>
                  <a:cubicBezTo>
                    <a:pt x="132" y="366"/>
                    <a:pt x="132" y="366"/>
                    <a:pt x="133" y="366"/>
                  </a:cubicBezTo>
                  <a:cubicBezTo>
                    <a:pt x="133" y="366"/>
                    <a:pt x="134" y="366"/>
                    <a:pt x="134" y="366"/>
                  </a:cubicBezTo>
                  <a:cubicBezTo>
                    <a:pt x="134" y="366"/>
                    <a:pt x="134" y="366"/>
                    <a:pt x="134" y="366"/>
                  </a:cubicBezTo>
                  <a:cubicBezTo>
                    <a:pt x="138" y="365"/>
                    <a:pt x="142" y="364"/>
                    <a:pt x="147" y="362"/>
                  </a:cubicBezTo>
                  <a:cubicBezTo>
                    <a:pt x="147" y="362"/>
                    <a:pt x="147" y="362"/>
                    <a:pt x="147" y="362"/>
                  </a:cubicBezTo>
                  <a:cubicBezTo>
                    <a:pt x="148" y="361"/>
                    <a:pt x="149" y="361"/>
                    <a:pt x="150" y="360"/>
                  </a:cubicBezTo>
                  <a:cubicBezTo>
                    <a:pt x="150" y="360"/>
                    <a:pt x="150" y="360"/>
                    <a:pt x="151" y="360"/>
                  </a:cubicBezTo>
                  <a:cubicBezTo>
                    <a:pt x="151" y="360"/>
                    <a:pt x="152" y="359"/>
                    <a:pt x="152" y="359"/>
                  </a:cubicBezTo>
                  <a:cubicBezTo>
                    <a:pt x="152" y="359"/>
                    <a:pt x="152" y="359"/>
                    <a:pt x="152" y="359"/>
                  </a:cubicBezTo>
                  <a:cubicBezTo>
                    <a:pt x="151" y="359"/>
                    <a:pt x="150" y="359"/>
                    <a:pt x="149" y="358"/>
                  </a:cubicBezTo>
                  <a:cubicBezTo>
                    <a:pt x="150" y="358"/>
                    <a:pt x="152" y="358"/>
                    <a:pt x="153" y="359"/>
                  </a:cubicBezTo>
                  <a:cubicBezTo>
                    <a:pt x="153" y="358"/>
                    <a:pt x="154" y="358"/>
                    <a:pt x="155" y="357"/>
                  </a:cubicBezTo>
                  <a:cubicBezTo>
                    <a:pt x="161" y="350"/>
                    <a:pt x="168" y="315"/>
                    <a:pt x="149" y="157"/>
                  </a:cubicBezTo>
                  <a:cubicBezTo>
                    <a:pt x="134" y="31"/>
                    <a:pt x="88" y="0"/>
                    <a:pt x="46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9" name="Freeform 521">
              <a:extLst>
                <a:ext uri="{FF2B5EF4-FFF2-40B4-BE49-F238E27FC236}">
                  <a16:creationId xmlns:a16="http://schemas.microsoft.com/office/drawing/2014/main" id="{67294E48-3B89-4A56-9143-080A9EA3B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3579813"/>
              <a:ext cx="4763" cy="1588"/>
            </a:xfrm>
            <a:custGeom>
              <a:avLst/>
              <a:gdLst>
                <a:gd name="T0" fmla="*/ 3 w 4"/>
                <a:gd name="T1" fmla="*/ 0 h 1"/>
                <a:gd name="T2" fmla="*/ 2 w 4"/>
                <a:gd name="T3" fmla="*/ 0 h 1"/>
                <a:gd name="T4" fmla="*/ 2 w 4"/>
                <a:gd name="T5" fmla="*/ 0 h 1"/>
                <a:gd name="T6" fmla="*/ 1 w 4"/>
                <a:gd name="T7" fmla="*/ 1 h 1"/>
                <a:gd name="T8" fmla="*/ 2 w 4"/>
                <a:gd name="T9" fmla="*/ 1 h 1"/>
                <a:gd name="T10" fmla="*/ 4 w 4"/>
                <a:gd name="T11" fmla="*/ 0 h 1"/>
                <a:gd name="T12" fmla="*/ 4 w 4"/>
                <a:gd name="T13" fmla="*/ 0 h 1"/>
                <a:gd name="T14" fmla="*/ 3 w 4"/>
                <a:gd name="T15" fmla="*/ 0 h 1"/>
                <a:gd name="T16" fmla="*/ 0 w 4"/>
                <a:gd name="T17" fmla="*/ 0 h 1"/>
                <a:gd name="T18" fmla="*/ 0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0 w 4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0" name="Freeform 522">
              <a:extLst>
                <a:ext uri="{FF2B5EF4-FFF2-40B4-BE49-F238E27FC236}">
                  <a16:creationId xmlns:a16="http://schemas.microsoft.com/office/drawing/2014/main" id="{4000FEA1-A26F-495D-96D2-51AE04F40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3579813"/>
              <a:ext cx="3175" cy="1588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0 w 3"/>
                <a:gd name="T7" fmla="*/ 0 h 1"/>
                <a:gd name="T8" fmla="*/ 2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3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1" name="Freeform 523">
              <a:extLst>
                <a:ext uri="{FF2B5EF4-FFF2-40B4-BE49-F238E27FC236}">
                  <a16:creationId xmlns:a16="http://schemas.microsoft.com/office/drawing/2014/main" id="{4503304C-E643-4952-9312-15AFE759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8" y="2359025"/>
              <a:ext cx="757238" cy="581025"/>
            </a:xfrm>
            <a:custGeom>
              <a:avLst/>
              <a:gdLst>
                <a:gd name="T0" fmla="*/ 303 w 628"/>
                <a:gd name="T1" fmla="*/ 2 h 482"/>
                <a:gd name="T2" fmla="*/ 393 w 628"/>
                <a:gd name="T3" fmla="*/ 26 h 482"/>
                <a:gd name="T4" fmla="*/ 417 w 628"/>
                <a:gd name="T5" fmla="*/ 27 h 482"/>
                <a:gd name="T6" fmla="*/ 451 w 628"/>
                <a:gd name="T7" fmla="*/ 12 h 482"/>
                <a:gd name="T8" fmla="*/ 471 w 628"/>
                <a:gd name="T9" fmla="*/ 22 h 482"/>
                <a:gd name="T10" fmla="*/ 499 w 628"/>
                <a:gd name="T11" fmla="*/ 47 h 482"/>
                <a:gd name="T12" fmla="*/ 552 w 628"/>
                <a:gd name="T13" fmla="*/ 125 h 482"/>
                <a:gd name="T14" fmla="*/ 628 w 628"/>
                <a:gd name="T15" fmla="*/ 158 h 482"/>
                <a:gd name="T16" fmla="*/ 484 w 628"/>
                <a:gd name="T17" fmla="*/ 289 h 482"/>
                <a:gd name="T18" fmla="*/ 406 w 628"/>
                <a:gd name="T19" fmla="*/ 293 h 482"/>
                <a:gd name="T20" fmla="*/ 386 w 628"/>
                <a:gd name="T21" fmla="*/ 298 h 482"/>
                <a:gd name="T22" fmla="*/ 351 w 628"/>
                <a:gd name="T23" fmla="*/ 272 h 482"/>
                <a:gd name="T24" fmla="*/ 289 w 628"/>
                <a:gd name="T25" fmla="*/ 178 h 482"/>
                <a:gd name="T26" fmla="*/ 260 w 628"/>
                <a:gd name="T27" fmla="*/ 159 h 482"/>
                <a:gd name="T28" fmla="*/ 229 w 628"/>
                <a:gd name="T29" fmla="*/ 168 h 482"/>
                <a:gd name="T30" fmla="*/ 183 w 628"/>
                <a:gd name="T31" fmla="*/ 200 h 482"/>
                <a:gd name="T32" fmla="*/ 167 w 628"/>
                <a:gd name="T33" fmla="*/ 256 h 482"/>
                <a:gd name="T34" fmla="*/ 177 w 628"/>
                <a:gd name="T35" fmla="*/ 287 h 482"/>
                <a:gd name="T36" fmla="*/ 158 w 628"/>
                <a:gd name="T37" fmla="*/ 335 h 482"/>
                <a:gd name="T38" fmla="*/ 157 w 628"/>
                <a:gd name="T39" fmla="*/ 357 h 482"/>
                <a:gd name="T40" fmla="*/ 124 w 628"/>
                <a:gd name="T41" fmla="*/ 415 h 482"/>
                <a:gd name="T42" fmla="*/ 109 w 628"/>
                <a:gd name="T43" fmla="*/ 436 h 482"/>
                <a:gd name="T44" fmla="*/ 108 w 628"/>
                <a:gd name="T45" fmla="*/ 454 h 482"/>
                <a:gd name="T46" fmla="*/ 77 w 628"/>
                <a:gd name="T47" fmla="*/ 480 h 482"/>
                <a:gd name="T48" fmla="*/ 30 w 628"/>
                <a:gd name="T49" fmla="*/ 474 h 482"/>
                <a:gd name="T50" fmla="*/ 57 w 628"/>
                <a:gd name="T51" fmla="*/ 417 h 482"/>
                <a:gd name="T52" fmla="*/ 21 w 628"/>
                <a:gd name="T53" fmla="*/ 330 h 482"/>
                <a:gd name="T54" fmla="*/ 30 w 628"/>
                <a:gd name="T55" fmla="*/ 301 h 482"/>
                <a:gd name="T56" fmla="*/ 45 w 628"/>
                <a:gd name="T57" fmla="*/ 247 h 482"/>
                <a:gd name="T58" fmla="*/ 44 w 628"/>
                <a:gd name="T59" fmla="*/ 204 h 482"/>
                <a:gd name="T60" fmla="*/ 25 w 628"/>
                <a:gd name="T61" fmla="*/ 172 h 482"/>
                <a:gd name="T62" fmla="*/ 2 w 628"/>
                <a:gd name="T63" fmla="*/ 125 h 482"/>
                <a:gd name="T64" fmla="*/ 0 w 628"/>
                <a:gd name="T65" fmla="*/ 110 h 482"/>
                <a:gd name="T66" fmla="*/ 10 w 628"/>
                <a:gd name="T67" fmla="*/ 94 h 482"/>
                <a:gd name="T68" fmla="*/ 69 w 628"/>
                <a:gd name="T69" fmla="*/ 52 h 482"/>
                <a:gd name="T70" fmla="*/ 103 w 628"/>
                <a:gd name="T71" fmla="*/ 51 h 482"/>
                <a:gd name="T72" fmla="*/ 162 w 628"/>
                <a:gd name="T73" fmla="*/ 48 h 482"/>
                <a:gd name="T74" fmla="*/ 218 w 628"/>
                <a:gd name="T75" fmla="*/ 36 h 482"/>
                <a:gd name="T76" fmla="*/ 253 w 628"/>
                <a:gd name="T77" fmla="*/ 8 h 482"/>
                <a:gd name="T78" fmla="*/ 303 w 628"/>
                <a:gd name="T79" fmla="*/ 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8" h="482">
                  <a:moveTo>
                    <a:pt x="303" y="2"/>
                  </a:moveTo>
                  <a:cubicBezTo>
                    <a:pt x="334" y="6"/>
                    <a:pt x="363" y="19"/>
                    <a:pt x="393" y="26"/>
                  </a:cubicBezTo>
                  <a:cubicBezTo>
                    <a:pt x="401" y="29"/>
                    <a:pt x="409" y="29"/>
                    <a:pt x="417" y="27"/>
                  </a:cubicBezTo>
                  <a:cubicBezTo>
                    <a:pt x="429" y="24"/>
                    <a:pt x="438" y="11"/>
                    <a:pt x="451" y="12"/>
                  </a:cubicBezTo>
                  <a:cubicBezTo>
                    <a:pt x="458" y="12"/>
                    <a:pt x="465" y="17"/>
                    <a:pt x="471" y="22"/>
                  </a:cubicBezTo>
                  <a:cubicBezTo>
                    <a:pt x="481" y="30"/>
                    <a:pt x="490" y="38"/>
                    <a:pt x="499" y="47"/>
                  </a:cubicBezTo>
                  <a:cubicBezTo>
                    <a:pt x="520" y="70"/>
                    <a:pt x="533" y="100"/>
                    <a:pt x="552" y="125"/>
                  </a:cubicBezTo>
                  <a:cubicBezTo>
                    <a:pt x="571" y="150"/>
                    <a:pt x="601" y="169"/>
                    <a:pt x="628" y="158"/>
                  </a:cubicBezTo>
                  <a:cubicBezTo>
                    <a:pt x="610" y="230"/>
                    <a:pt x="549" y="285"/>
                    <a:pt x="484" y="289"/>
                  </a:cubicBezTo>
                  <a:cubicBezTo>
                    <a:pt x="458" y="291"/>
                    <a:pt x="431" y="285"/>
                    <a:pt x="406" y="293"/>
                  </a:cubicBezTo>
                  <a:cubicBezTo>
                    <a:pt x="400" y="296"/>
                    <a:pt x="393" y="297"/>
                    <a:pt x="386" y="298"/>
                  </a:cubicBezTo>
                  <a:cubicBezTo>
                    <a:pt x="372" y="298"/>
                    <a:pt x="360" y="285"/>
                    <a:pt x="351" y="272"/>
                  </a:cubicBezTo>
                  <a:cubicBezTo>
                    <a:pt x="329" y="241"/>
                    <a:pt x="313" y="206"/>
                    <a:pt x="289" y="178"/>
                  </a:cubicBezTo>
                  <a:cubicBezTo>
                    <a:pt x="281" y="169"/>
                    <a:pt x="271" y="160"/>
                    <a:pt x="260" y="159"/>
                  </a:cubicBezTo>
                  <a:cubicBezTo>
                    <a:pt x="249" y="157"/>
                    <a:pt x="239" y="162"/>
                    <a:pt x="229" y="168"/>
                  </a:cubicBezTo>
                  <a:cubicBezTo>
                    <a:pt x="212" y="176"/>
                    <a:pt x="196" y="185"/>
                    <a:pt x="183" y="200"/>
                  </a:cubicBezTo>
                  <a:cubicBezTo>
                    <a:pt x="170" y="214"/>
                    <a:pt x="162" y="236"/>
                    <a:pt x="167" y="256"/>
                  </a:cubicBezTo>
                  <a:cubicBezTo>
                    <a:pt x="170" y="266"/>
                    <a:pt x="177" y="276"/>
                    <a:pt x="177" y="287"/>
                  </a:cubicBezTo>
                  <a:cubicBezTo>
                    <a:pt x="177" y="305"/>
                    <a:pt x="161" y="318"/>
                    <a:pt x="158" y="335"/>
                  </a:cubicBezTo>
                  <a:cubicBezTo>
                    <a:pt x="157" y="342"/>
                    <a:pt x="157" y="349"/>
                    <a:pt x="157" y="357"/>
                  </a:cubicBezTo>
                  <a:cubicBezTo>
                    <a:pt x="156" y="380"/>
                    <a:pt x="141" y="400"/>
                    <a:pt x="124" y="415"/>
                  </a:cubicBezTo>
                  <a:cubicBezTo>
                    <a:pt x="118" y="420"/>
                    <a:pt x="111" y="427"/>
                    <a:pt x="109" y="436"/>
                  </a:cubicBezTo>
                  <a:cubicBezTo>
                    <a:pt x="108" y="442"/>
                    <a:pt x="109" y="448"/>
                    <a:pt x="108" y="454"/>
                  </a:cubicBezTo>
                  <a:cubicBezTo>
                    <a:pt x="106" y="470"/>
                    <a:pt x="91" y="478"/>
                    <a:pt x="77" y="480"/>
                  </a:cubicBezTo>
                  <a:cubicBezTo>
                    <a:pt x="61" y="482"/>
                    <a:pt x="45" y="480"/>
                    <a:pt x="30" y="474"/>
                  </a:cubicBezTo>
                  <a:cubicBezTo>
                    <a:pt x="49" y="465"/>
                    <a:pt x="61" y="440"/>
                    <a:pt x="57" y="417"/>
                  </a:cubicBezTo>
                  <a:cubicBezTo>
                    <a:pt x="51" y="385"/>
                    <a:pt x="19" y="362"/>
                    <a:pt x="21" y="330"/>
                  </a:cubicBezTo>
                  <a:cubicBezTo>
                    <a:pt x="23" y="320"/>
                    <a:pt x="26" y="310"/>
                    <a:pt x="30" y="301"/>
                  </a:cubicBezTo>
                  <a:cubicBezTo>
                    <a:pt x="37" y="284"/>
                    <a:pt x="42" y="266"/>
                    <a:pt x="45" y="247"/>
                  </a:cubicBezTo>
                  <a:cubicBezTo>
                    <a:pt x="48" y="233"/>
                    <a:pt x="49" y="218"/>
                    <a:pt x="44" y="204"/>
                  </a:cubicBezTo>
                  <a:cubicBezTo>
                    <a:pt x="40" y="192"/>
                    <a:pt x="32" y="182"/>
                    <a:pt x="25" y="172"/>
                  </a:cubicBezTo>
                  <a:cubicBezTo>
                    <a:pt x="15" y="157"/>
                    <a:pt x="8" y="142"/>
                    <a:pt x="2" y="125"/>
                  </a:cubicBezTo>
                  <a:cubicBezTo>
                    <a:pt x="0" y="121"/>
                    <a:pt x="0" y="115"/>
                    <a:pt x="0" y="110"/>
                  </a:cubicBezTo>
                  <a:cubicBezTo>
                    <a:pt x="2" y="104"/>
                    <a:pt x="5" y="99"/>
                    <a:pt x="10" y="94"/>
                  </a:cubicBezTo>
                  <a:cubicBezTo>
                    <a:pt x="27" y="76"/>
                    <a:pt x="46" y="57"/>
                    <a:pt x="69" y="52"/>
                  </a:cubicBezTo>
                  <a:cubicBezTo>
                    <a:pt x="80" y="50"/>
                    <a:pt x="92" y="50"/>
                    <a:pt x="103" y="51"/>
                  </a:cubicBezTo>
                  <a:cubicBezTo>
                    <a:pt x="123" y="51"/>
                    <a:pt x="142" y="50"/>
                    <a:pt x="162" y="48"/>
                  </a:cubicBezTo>
                  <a:cubicBezTo>
                    <a:pt x="178" y="46"/>
                    <a:pt x="205" y="46"/>
                    <a:pt x="218" y="36"/>
                  </a:cubicBezTo>
                  <a:cubicBezTo>
                    <a:pt x="231" y="26"/>
                    <a:pt x="238" y="14"/>
                    <a:pt x="253" y="8"/>
                  </a:cubicBezTo>
                  <a:cubicBezTo>
                    <a:pt x="269" y="2"/>
                    <a:pt x="286" y="0"/>
                    <a:pt x="303" y="2"/>
                  </a:cubicBezTo>
                  <a:close/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2BFC6D38-7886-43BB-B9C8-BD71E867EC4A}"/>
              </a:ext>
            </a:extLst>
          </p:cNvPr>
          <p:cNvSpPr txBox="1"/>
          <p:nvPr/>
        </p:nvSpPr>
        <p:spPr>
          <a:xfrm>
            <a:off x="7042523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Opportunities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7187024D-C812-41F6-AFC4-D5E1F883039F}"/>
              </a:ext>
            </a:extLst>
          </p:cNvPr>
          <p:cNvSpPr txBox="1"/>
          <p:nvPr/>
        </p:nvSpPr>
        <p:spPr>
          <a:xfrm>
            <a:off x="7042523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en-US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CE4F0DA7-F821-4446-8A56-B6ABC46FA14C}"/>
              </a:ext>
            </a:extLst>
          </p:cNvPr>
          <p:cNvGrpSpPr/>
          <p:nvPr/>
        </p:nvGrpSpPr>
        <p:grpSpPr>
          <a:xfrm>
            <a:off x="7042523" y="1605837"/>
            <a:ext cx="3150279" cy="276999"/>
            <a:chOff x="1013506" y="1570747"/>
            <a:chExt cx="3150279" cy="276999"/>
          </a:xfrm>
        </p:grpSpPr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AB3B0CB5-AD58-493C-931B-DB0D28B9F05B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86F87F24-D8B7-4B93-A43C-7D49B6213A90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BCA9ED67-160B-4303-99A0-981BA720C7DA}"/>
              </a:ext>
            </a:extLst>
          </p:cNvPr>
          <p:cNvSpPr txBox="1"/>
          <p:nvPr/>
        </p:nvSpPr>
        <p:spPr>
          <a:xfrm>
            <a:off x="7042523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9ECE0A1-2A30-4092-91F3-AF96D51D0CE0}"/>
              </a:ext>
            </a:extLst>
          </p:cNvPr>
          <p:cNvSpPr txBox="1"/>
          <p:nvPr/>
        </p:nvSpPr>
        <p:spPr>
          <a:xfrm>
            <a:off x="9116244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..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E9CBF8F4-56F3-4F7F-B865-8A15E94767C7}"/>
              </a:ext>
            </a:extLst>
          </p:cNvPr>
          <p:cNvSpPr/>
          <p:nvPr/>
        </p:nvSpPr>
        <p:spPr>
          <a:xfrm>
            <a:off x="7149202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130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1" grpId="0" animBg="1"/>
          <p:bldP spid="1006" grpId="0" animBg="1"/>
          <p:bldP spid="1007" grpId="0" animBg="1"/>
          <p:bldP spid="1008" grpId="0" animBg="1"/>
          <p:bldP spid="1008" grpId="1" animBg="1"/>
          <p:bldP spid="1009" grpId="0" animBg="1"/>
          <p:bldP spid="1009" grpId="1" animBg="1"/>
          <p:bldP spid="120" grpId="0"/>
          <p:bldP spid="122" grpId="0"/>
          <p:bldP spid="124" grpId="0"/>
          <p:bldP spid="125" grpId="0"/>
          <p:bldP spid="12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1" grpId="0" animBg="1"/>
          <p:bldP spid="1006" grpId="0" animBg="1"/>
          <p:bldP spid="1007" grpId="0" animBg="1"/>
          <p:bldP spid="1008" grpId="0" animBg="1"/>
          <p:bldP spid="1008" grpId="1" animBg="1"/>
          <p:bldP spid="1009" grpId="0" animBg="1"/>
          <p:bldP spid="1009" grpId="1" animBg="1"/>
          <p:bldP spid="120" grpId="0"/>
          <p:bldP spid="122" grpId="0"/>
          <p:bldP spid="124" grpId="0"/>
          <p:bldP spid="125" grpId="0"/>
          <p:bldP spid="126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1B0897AE-9733-4D09-9CF1-44E3A764B4CD}"/>
              </a:ext>
            </a:extLst>
          </p:cNvPr>
          <p:cNvCxnSpPr>
            <a:cxnSpLocks/>
          </p:cNvCxnSpPr>
          <p:nvPr/>
        </p:nvCxnSpPr>
        <p:spPr>
          <a:xfrm flipH="1">
            <a:off x="8109905" y="1691395"/>
            <a:ext cx="254443" cy="1137809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F1CB9BE-6A85-4FF2-847C-81FF4C6E6F5E}"/>
              </a:ext>
            </a:extLst>
          </p:cNvPr>
          <p:cNvCxnSpPr>
            <a:cxnSpLocks/>
            <a:stCxn id="27" idx="3"/>
          </p:cNvCxnSpPr>
          <p:nvPr/>
        </p:nvCxnSpPr>
        <p:spPr>
          <a:xfrm flipH="1">
            <a:off x="8109905" y="1911395"/>
            <a:ext cx="1525004" cy="917808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851A35C-5972-4BE0-9646-C537F4956F00}"/>
              </a:ext>
            </a:extLst>
          </p:cNvPr>
          <p:cNvCxnSpPr>
            <a:cxnSpLocks/>
          </p:cNvCxnSpPr>
          <p:nvPr/>
        </p:nvCxnSpPr>
        <p:spPr>
          <a:xfrm flipH="1">
            <a:off x="8364347" y="2843093"/>
            <a:ext cx="1206828" cy="486027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B7E92D6D-140D-40D7-B06F-F84D8A41401E}"/>
              </a:ext>
            </a:extLst>
          </p:cNvPr>
          <p:cNvCxnSpPr>
            <a:cxnSpLocks/>
            <a:endCxn id="29" idx="2"/>
          </p:cNvCxnSpPr>
          <p:nvPr/>
        </p:nvCxnSpPr>
        <p:spPr>
          <a:xfrm>
            <a:off x="8364347" y="3329121"/>
            <a:ext cx="2030180" cy="0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873F1A9-91EB-474E-B78F-EF8373EA8CF6}"/>
              </a:ext>
            </a:extLst>
          </p:cNvPr>
          <p:cNvCxnSpPr>
            <a:cxnSpLocks/>
          </p:cNvCxnSpPr>
          <p:nvPr/>
        </p:nvCxnSpPr>
        <p:spPr>
          <a:xfrm>
            <a:off x="8364347" y="3329121"/>
            <a:ext cx="2442390" cy="1276773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C0F68F9C-A9A8-47C5-9CEE-0DC8A0E892F4}"/>
              </a:ext>
            </a:extLst>
          </p:cNvPr>
          <p:cNvCxnSpPr>
            <a:cxnSpLocks/>
          </p:cNvCxnSpPr>
          <p:nvPr/>
        </p:nvCxnSpPr>
        <p:spPr>
          <a:xfrm>
            <a:off x="8109905" y="3826012"/>
            <a:ext cx="1085695" cy="468756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67967441-510B-466D-B2C1-DED289E30513}"/>
              </a:ext>
            </a:extLst>
          </p:cNvPr>
          <p:cNvCxnSpPr>
            <a:cxnSpLocks/>
            <a:endCxn id="32" idx="1"/>
          </p:cNvCxnSpPr>
          <p:nvPr/>
        </p:nvCxnSpPr>
        <p:spPr>
          <a:xfrm>
            <a:off x="8109905" y="3826012"/>
            <a:ext cx="1017010" cy="1243636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342D76F0-294A-4F62-8233-DFF94D1C9580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8109905" y="3826012"/>
            <a:ext cx="140182" cy="1001967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30F639B3-F731-46F3-8789-94B2AE87A67D}"/>
              </a:ext>
            </a:extLst>
          </p:cNvPr>
          <p:cNvGrpSpPr/>
          <p:nvPr/>
        </p:nvGrpSpPr>
        <p:grpSpPr>
          <a:xfrm>
            <a:off x="9543782" y="1380268"/>
            <a:ext cx="622254" cy="622254"/>
            <a:chOff x="9543782" y="1380268"/>
            <a:chExt cx="622254" cy="622254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65AE0EB-F543-4076-91C8-97E7526B5B9A}"/>
                </a:ext>
              </a:extLst>
            </p:cNvPr>
            <p:cNvSpPr/>
            <p:nvPr/>
          </p:nvSpPr>
          <p:spPr>
            <a:xfrm>
              <a:off x="9543782" y="1380268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BEA917DE-07E4-4998-A3B0-E7E639190090}"/>
                </a:ext>
              </a:extLst>
            </p:cNvPr>
            <p:cNvGrpSpPr/>
            <p:nvPr/>
          </p:nvGrpSpPr>
          <p:grpSpPr>
            <a:xfrm>
              <a:off x="9702116" y="1538602"/>
              <a:ext cx="305587" cy="305587"/>
              <a:chOff x="30260925" y="1588"/>
              <a:chExt cx="6516688" cy="6516687"/>
            </a:xfrm>
            <a:solidFill>
              <a:schemeClr val="bg1"/>
            </a:solidFill>
          </p:grpSpPr>
          <p:sp>
            <p:nvSpPr>
              <p:cNvPr id="106" name="Freeform 5">
                <a:extLst>
                  <a:ext uri="{FF2B5EF4-FFF2-40B4-BE49-F238E27FC236}">
                    <a16:creationId xmlns:a16="http://schemas.microsoft.com/office/drawing/2014/main" id="{A5E3570B-0AE4-419C-B599-D7B039FBCF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6">
                <a:extLst>
                  <a:ext uri="{FF2B5EF4-FFF2-40B4-BE49-F238E27FC236}">
                    <a16:creationId xmlns:a16="http://schemas.microsoft.com/office/drawing/2014/main" id="{96B39BBE-43FC-4997-983F-CD4610B26A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7">
                <a:extLst>
                  <a:ext uri="{FF2B5EF4-FFF2-40B4-BE49-F238E27FC236}">
                    <a16:creationId xmlns:a16="http://schemas.microsoft.com/office/drawing/2014/main" id="{515FC7F1-2B7F-49B6-A8DD-F2E4D341D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8">
                <a:extLst>
                  <a:ext uri="{FF2B5EF4-FFF2-40B4-BE49-F238E27FC236}">
                    <a16:creationId xmlns:a16="http://schemas.microsoft.com/office/drawing/2014/main" id="{D2B52902-250F-4C8A-9618-3FED1473D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9">
                <a:extLst>
                  <a:ext uri="{FF2B5EF4-FFF2-40B4-BE49-F238E27FC236}">
                    <a16:creationId xmlns:a16="http://schemas.microsoft.com/office/drawing/2014/main" id="{F69D71F1-EE7A-4DB8-816B-221F7F3E94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FBCCAB3-DC58-45E5-893B-2635DECBD322}"/>
              </a:ext>
            </a:extLst>
          </p:cNvPr>
          <p:cNvGrpSpPr/>
          <p:nvPr/>
        </p:nvGrpSpPr>
        <p:grpSpPr>
          <a:xfrm>
            <a:off x="7191214" y="2666464"/>
            <a:ext cx="1173133" cy="1325315"/>
            <a:chOff x="7191214" y="2666464"/>
            <a:chExt cx="1173133" cy="1325315"/>
          </a:xfrm>
        </p:grpSpPr>
        <p:sp>
          <p:nvSpPr>
            <p:cNvPr id="25" name="Freeform 119">
              <a:extLst>
                <a:ext uri="{FF2B5EF4-FFF2-40B4-BE49-F238E27FC236}">
                  <a16:creationId xmlns:a16="http://schemas.microsoft.com/office/drawing/2014/main" id="{C1F499A6-52A6-42FF-9CD3-4A9BFDF34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214" y="2666464"/>
              <a:ext cx="1173133" cy="1325315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>
              <a:outerShdw blurRad="2413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8E50A1C7-FC29-4092-A87C-5FB128F2D8DF}"/>
                </a:ext>
              </a:extLst>
            </p:cNvPr>
            <p:cNvGrpSpPr/>
            <p:nvPr/>
          </p:nvGrpSpPr>
          <p:grpSpPr>
            <a:xfrm>
              <a:off x="7466652" y="3017994"/>
              <a:ext cx="622258" cy="622256"/>
              <a:chOff x="22058314" y="6350"/>
              <a:chExt cx="6516685" cy="6516688"/>
            </a:xfrm>
            <a:solidFill>
              <a:schemeClr val="bg1"/>
            </a:solidFill>
          </p:grpSpPr>
          <p:sp>
            <p:nvSpPr>
              <p:cNvPr id="116" name="Freeform 13">
                <a:extLst>
                  <a:ext uri="{FF2B5EF4-FFF2-40B4-BE49-F238E27FC236}">
                    <a16:creationId xmlns:a16="http://schemas.microsoft.com/office/drawing/2014/main" id="{DBEC53B0-013C-4DB3-9C4B-A992B759B2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58314" y="6350"/>
                <a:ext cx="6516685" cy="6516688"/>
              </a:xfrm>
              <a:custGeom>
                <a:avLst/>
                <a:gdLst>
                  <a:gd name="T0" fmla="*/ 59 w 1536"/>
                  <a:gd name="T1" fmla="*/ 568 h 1536"/>
                  <a:gd name="T2" fmla="*/ 168 w 1536"/>
                  <a:gd name="T3" fmla="*/ 116 h 1536"/>
                  <a:gd name="T4" fmla="*/ 756 w 1536"/>
                  <a:gd name="T5" fmla="*/ 0 h 1536"/>
                  <a:gd name="T6" fmla="*/ 1363 w 1536"/>
                  <a:gd name="T7" fmla="*/ 68 h 1536"/>
                  <a:gd name="T8" fmla="*/ 1483 w 1536"/>
                  <a:gd name="T9" fmla="*/ 681 h 1536"/>
                  <a:gd name="T10" fmla="*/ 1464 w 1536"/>
                  <a:gd name="T11" fmla="*/ 1029 h 1536"/>
                  <a:gd name="T12" fmla="*/ 1298 w 1536"/>
                  <a:gd name="T13" fmla="*/ 1413 h 1536"/>
                  <a:gd name="T14" fmla="*/ 703 w 1536"/>
                  <a:gd name="T15" fmla="*/ 1448 h 1536"/>
                  <a:gd name="T16" fmla="*/ 243 w 1536"/>
                  <a:gd name="T17" fmla="*/ 1536 h 1536"/>
                  <a:gd name="T18" fmla="*/ 147 w 1536"/>
                  <a:gd name="T19" fmla="*/ 1263 h 1536"/>
                  <a:gd name="T20" fmla="*/ 487 w 1536"/>
                  <a:gd name="T21" fmla="*/ 769 h 1536"/>
                  <a:gd name="T22" fmla="*/ 1129 w 1536"/>
                  <a:gd name="T23" fmla="*/ 371 h 1536"/>
                  <a:gd name="T24" fmla="*/ 808 w 1536"/>
                  <a:gd name="T25" fmla="*/ 143 h 1536"/>
                  <a:gd name="T26" fmla="*/ 984 w 1536"/>
                  <a:gd name="T27" fmla="*/ 516 h 1536"/>
                  <a:gd name="T28" fmla="*/ 1370 w 1536"/>
                  <a:gd name="T29" fmla="*/ 743 h 1536"/>
                  <a:gd name="T30" fmla="*/ 1069 w 1536"/>
                  <a:gd name="T31" fmla="*/ 504 h 1536"/>
                  <a:gd name="T32" fmla="*/ 391 w 1536"/>
                  <a:gd name="T33" fmla="*/ 1155 h 1536"/>
                  <a:gd name="T34" fmla="*/ 111 w 1536"/>
                  <a:gd name="T35" fmla="*/ 852 h 1536"/>
                  <a:gd name="T36" fmla="*/ 1327 w 1536"/>
                  <a:gd name="T37" fmla="*/ 1292 h 1536"/>
                  <a:gd name="T38" fmla="*/ 1135 w 1536"/>
                  <a:gd name="T39" fmla="*/ 1105 h 1536"/>
                  <a:gd name="T40" fmla="*/ 336 w 1536"/>
                  <a:gd name="T41" fmla="*/ 391 h 1536"/>
                  <a:gd name="T42" fmla="*/ 105 w 1536"/>
                  <a:gd name="T43" fmla="*/ 685 h 1536"/>
                  <a:gd name="T44" fmla="*/ 482 w 1536"/>
                  <a:gd name="T45" fmla="*/ 386 h 1536"/>
                  <a:gd name="T46" fmla="*/ 724 w 1536"/>
                  <a:gd name="T47" fmla="*/ 440 h 1536"/>
                  <a:gd name="T48" fmla="*/ 670 w 1536"/>
                  <a:gd name="T49" fmla="*/ 110 h 1536"/>
                  <a:gd name="T50" fmla="*/ 184 w 1536"/>
                  <a:gd name="T51" fmla="*/ 193 h 1536"/>
                  <a:gd name="T52" fmla="*/ 662 w 1536"/>
                  <a:gd name="T53" fmla="*/ 122 h 1536"/>
                  <a:gd name="T54" fmla="*/ 1311 w 1536"/>
                  <a:gd name="T55" fmla="*/ 1355 h 1536"/>
                  <a:gd name="T56" fmla="*/ 516 w 1536"/>
                  <a:gd name="T57" fmla="*/ 552 h 1536"/>
                  <a:gd name="T58" fmla="*/ 155 w 1536"/>
                  <a:gd name="T59" fmla="*/ 726 h 1536"/>
                  <a:gd name="T60" fmla="*/ 516 w 1536"/>
                  <a:gd name="T61" fmla="*/ 552 h 1536"/>
                  <a:gd name="T62" fmla="*/ 449 w 1536"/>
                  <a:gd name="T63" fmla="*/ 1202 h 1536"/>
                  <a:gd name="T64" fmla="*/ 589 w 1536"/>
                  <a:gd name="T65" fmla="*/ 1398 h 1536"/>
                  <a:gd name="T66" fmla="*/ 1110 w 1536"/>
                  <a:gd name="T67" fmla="*/ 794 h 1536"/>
                  <a:gd name="T68" fmla="*/ 159 w 1536"/>
                  <a:gd name="T69" fmla="*/ 795 h 1536"/>
                  <a:gd name="T70" fmla="*/ 486 w 1536"/>
                  <a:gd name="T71" fmla="*/ 1047 h 1536"/>
                  <a:gd name="T72" fmla="*/ 1431 w 1536"/>
                  <a:gd name="T73" fmla="*/ 681 h 1536"/>
                  <a:gd name="T74" fmla="*/ 1282 w 1536"/>
                  <a:gd name="T75" fmla="*/ 291 h 1536"/>
                  <a:gd name="T76" fmla="*/ 1428 w 1536"/>
                  <a:gd name="T77" fmla="*/ 682 h 1536"/>
                  <a:gd name="T78" fmla="*/ 794 w 1536"/>
                  <a:gd name="T79" fmla="*/ 1324 h 1536"/>
                  <a:gd name="T80" fmla="*/ 984 w 1536"/>
                  <a:gd name="T81" fmla="*/ 1023 h 1536"/>
                  <a:gd name="T82" fmla="*/ 1227 w 1536"/>
                  <a:gd name="T83" fmla="*/ 261 h 1536"/>
                  <a:gd name="T84" fmla="*/ 881 w 1536"/>
                  <a:gd name="T85" fmla="*/ 105 h 1536"/>
                  <a:gd name="T86" fmla="*/ 544 w 1536"/>
                  <a:gd name="T87" fmla="*/ 1165 h 1536"/>
                  <a:gd name="T88" fmla="*/ 714 w 1536"/>
                  <a:gd name="T89" fmla="*/ 1096 h 1536"/>
                  <a:gd name="T90" fmla="*/ 384 w 1536"/>
                  <a:gd name="T91" fmla="*/ 409 h 1536"/>
                  <a:gd name="T92" fmla="*/ 1459 w 1536"/>
                  <a:gd name="T93" fmla="*/ 794 h 1536"/>
                  <a:gd name="T94" fmla="*/ 436 w 1536"/>
                  <a:gd name="T95" fmla="*/ 1127 h 1536"/>
                  <a:gd name="T96" fmla="*/ 769 w 1536"/>
                  <a:gd name="T97" fmla="*/ 1434 h 1536"/>
                  <a:gd name="T98" fmla="*/ 102 w 1536"/>
                  <a:gd name="T99" fmla="*/ 769 h 1536"/>
                  <a:gd name="T100" fmla="*/ 102 w 1536"/>
                  <a:gd name="T101" fmla="*/ 180 h 1536"/>
                  <a:gd name="T102" fmla="*/ 1409 w 1536"/>
                  <a:gd name="T103" fmla="*/ 154 h 1536"/>
                  <a:gd name="T104" fmla="*/ 793 w 1536"/>
                  <a:gd name="T105" fmla="*/ 76 h 1536"/>
                  <a:gd name="T106" fmla="*/ 229 w 1536"/>
                  <a:gd name="T107" fmla="*/ 1485 h 1536"/>
                  <a:gd name="T108" fmla="*/ 1384 w 1536"/>
                  <a:gd name="T109" fmla="*/ 1407 h 1536"/>
                  <a:gd name="T110" fmla="*/ 1202 w 1536"/>
                  <a:gd name="T111" fmla="*/ 357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36" h="1536">
                    <a:moveTo>
                      <a:pt x="0" y="783"/>
                    </a:moveTo>
                    <a:cubicBezTo>
                      <a:pt x="0" y="774"/>
                      <a:pt x="0" y="765"/>
                      <a:pt x="0" y="756"/>
                    </a:cubicBezTo>
                    <a:cubicBezTo>
                      <a:pt x="7" y="733"/>
                      <a:pt x="18" y="712"/>
                      <a:pt x="41" y="702"/>
                    </a:cubicBezTo>
                    <a:cubicBezTo>
                      <a:pt x="51" y="698"/>
                      <a:pt x="53" y="692"/>
                      <a:pt x="54" y="682"/>
                    </a:cubicBezTo>
                    <a:cubicBezTo>
                      <a:pt x="55" y="644"/>
                      <a:pt x="57" y="606"/>
                      <a:pt x="59" y="568"/>
                    </a:cubicBezTo>
                    <a:cubicBezTo>
                      <a:pt x="64" y="459"/>
                      <a:pt x="70" y="349"/>
                      <a:pt x="76" y="239"/>
                    </a:cubicBezTo>
                    <a:cubicBezTo>
                      <a:pt x="76" y="230"/>
                      <a:pt x="74" y="225"/>
                      <a:pt x="66" y="220"/>
                    </a:cubicBezTo>
                    <a:cubicBezTo>
                      <a:pt x="36" y="205"/>
                      <a:pt x="22" y="173"/>
                      <a:pt x="27" y="139"/>
                    </a:cubicBezTo>
                    <a:cubicBezTo>
                      <a:pt x="32" y="110"/>
                      <a:pt x="58" y="84"/>
                      <a:pt x="88" y="79"/>
                    </a:cubicBezTo>
                    <a:cubicBezTo>
                      <a:pt x="120" y="73"/>
                      <a:pt x="152" y="87"/>
                      <a:pt x="168" y="116"/>
                    </a:cubicBezTo>
                    <a:cubicBezTo>
                      <a:pt x="173" y="123"/>
                      <a:pt x="177" y="125"/>
                      <a:pt x="186" y="124"/>
                    </a:cubicBezTo>
                    <a:cubicBezTo>
                      <a:pt x="254" y="114"/>
                      <a:pt x="322" y="105"/>
                      <a:pt x="391" y="96"/>
                    </a:cubicBezTo>
                    <a:cubicBezTo>
                      <a:pt x="488" y="83"/>
                      <a:pt x="586" y="70"/>
                      <a:pt x="684" y="56"/>
                    </a:cubicBezTo>
                    <a:cubicBezTo>
                      <a:pt x="689" y="55"/>
                      <a:pt x="695" y="53"/>
                      <a:pt x="697" y="50"/>
                    </a:cubicBezTo>
                    <a:cubicBezTo>
                      <a:pt x="708" y="22"/>
                      <a:pt x="730" y="9"/>
                      <a:pt x="756" y="0"/>
                    </a:cubicBezTo>
                    <a:cubicBezTo>
                      <a:pt x="764" y="0"/>
                      <a:pt x="772" y="0"/>
                      <a:pt x="780" y="0"/>
                    </a:cubicBezTo>
                    <a:cubicBezTo>
                      <a:pt x="801" y="7"/>
                      <a:pt x="822" y="16"/>
                      <a:pt x="832" y="37"/>
                    </a:cubicBezTo>
                    <a:cubicBezTo>
                      <a:pt x="839" y="52"/>
                      <a:pt x="849" y="54"/>
                      <a:pt x="863" y="54"/>
                    </a:cubicBezTo>
                    <a:cubicBezTo>
                      <a:pt x="1020" y="61"/>
                      <a:pt x="1176" y="69"/>
                      <a:pt x="1333" y="76"/>
                    </a:cubicBezTo>
                    <a:cubicBezTo>
                      <a:pt x="1345" y="77"/>
                      <a:pt x="1354" y="75"/>
                      <a:pt x="1363" y="68"/>
                    </a:cubicBezTo>
                    <a:cubicBezTo>
                      <a:pt x="1394" y="44"/>
                      <a:pt x="1437" y="48"/>
                      <a:pt x="1464" y="76"/>
                    </a:cubicBezTo>
                    <a:cubicBezTo>
                      <a:pt x="1490" y="103"/>
                      <a:pt x="1491" y="146"/>
                      <a:pt x="1468" y="176"/>
                    </a:cubicBezTo>
                    <a:cubicBezTo>
                      <a:pt x="1464" y="182"/>
                      <a:pt x="1461" y="191"/>
                      <a:pt x="1461" y="199"/>
                    </a:cubicBezTo>
                    <a:cubicBezTo>
                      <a:pt x="1465" y="292"/>
                      <a:pt x="1469" y="386"/>
                      <a:pt x="1473" y="479"/>
                    </a:cubicBezTo>
                    <a:cubicBezTo>
                      <a:pt x="1477" y="547"/>
                      <a:pt x="1480" y="614"/>
                      <a:pt x="1483" y="681"/>
                    </a:cubicBezTo>
                    <a:cubicBezTo>
                      <a:pt x="1483" y="689"/>
                      <a:pt x="1484" y="696"/>
                      <a:pt x="1493" y="701"/>
                    </a:cubicBezTo>
                    <a:cubicBezTo>
                      <a:pt x="1521" y="714"/>
                      <a:pt x="1536" y="738"/>
                      <a:pt x="1536" y="769"/>
                    </a:cubicBezTo>
                    <a:cubicBezTo>
                      <a:pt x="1535" y="801"/>
                      <a:pt x="1520" y="824"/>
                      <a:pt x="1491" y="838"/>
                    </a:cubicBezTo>
                    <a:cubicBezTo>
                      <a:pt x="1487" y="840"/>
                      <a:pt x="1483" y="846"/>
                      <a:pt x="1482" y="850"/>
                    </a:cubicBezTo>
                    <a:cubicBezTo>
                      <a:pt x="1476" y="909"/>
                      <a:pt x="1470" y="969"/>
                      <a:pt x="1464" y="1029"/>
                    </a:cubicBezTo>
                    <a:cubicBezTo>
                      <a:pt x="1455" y="1123"/>
                      <a:pt x="1445" y="1218"/>
                      <a:pt x="1436" y="1312"/>
                    </a:cubicBezTo>
                    <a:cubicBezTo>
                      <a:pt x="1435" y="1320"/>
                      <a:pt x="1438" y="1329"/>
                      <a:pt x="1442" y="1335"/>
                    </a:cubicBezTo>
                    <a:cubicBezTo>
                      <a:pt x="1470" y="1370"/>
                      <a:pt x="1463" y="1421"/>
                      <a:pt x="1426" y="1446"/>
                    </a:cubicBezTo>
                    <a:cubicBezTo>
                      <a:pt x="1391" y="1471"/>
                      <a:pt x="1340" y="1461"/>
                      <a:pt x="1318" y="1423"/>
                    </a:cubicBezTo>
                    <a:cubicBezTo>
                      <a:pt x="1312" y="1414"/>
                      <a:pt x="1307" y="1412"/>
                      <a:pt x="1298" y="1413"/>
                    </a:cubicBezTo>
                    <a:cubicBezTo>
                      <a:pt x="1249" y="1415"/>
                      <a:pt x="1200" y="1417"/>
                      <a:pt x="1151" y="1419"/>
                    </a:cubicBezTo>
                    <a:cubicBezTo>
                      <a:pt x="1052" y="1424"/>
                      <a:pt x="953" y="1428"/>
                      <a:pt x="854" y="1432"/>
                    </a:cubicBezTo>
                    <a:cubicBezTo>
                      <a:pt x="845" y="1433"/>
                      <a:pt x="839" y="1436"/>
                      <a:pt x="835" y="1445"/>
                    </a:cubicBezTo>
                    <a:cubicBezTo>
                      <a:pt x="821" y="1470"/>
                      <a:pt x="799" y="1484"/>
                      <a:pt x="771" y="1485"/>
                    </a:cubicBezTo>
                    <a:cubicBezTo>
                      <a:pt x="741" y="1486"/>
                      <a:pt x="718" y="1473"/>
                      <a:pt x="703" y="1448"/>
                    </a:cubicBezTo>
                    <a:cubicBezTo>
                      <a:pt x="698" y="1438"/>
                      <a:pt x="692" y="1437"/>
                      <a:pt x="682" y="1438"/>
                    </a:cubicBezTo>
                    <a:cubicBezTo>
                      <a:pt x="652" y="1442"/>
                      <a:pt x="621" y="1446"/>
                      <a:pt x="591" y="1449"/>
                    </a:cubicBezTo>
                    <a:cubicBezTo>
                      <a:pt x="498" y="1460"/>
                      <a:pt x="405" y="1471"/>
                      <a:pt x="311" y="1482"/>
                    </a:cubicBezTo>
                    <a:cubicBezTo>
                      <a:pt x="308" y="1483"/>
                      <a:pt x="303" y="1485"/>
                      <a:pt x="302" y="1487"/>
                    </a:cubicBezTo>
                    <a:cubicBezTo>
                      <a:pt x="291" y="1515"/>
                      <a:pt x="270" y="1528"/>
                      <a:pt x="243" y="1536"/>
                    </a:cubicBezTo>
                    <a:cubicBezTo>
                      <a:pt x="235" y="1536"/>
                      <a:pt x="227" y="1536"/>
                      <a:pt x="219" y="1536"/>
                    </a:cubicBezTo>
                    <a:cubicBezTo>
                      <a:pt x="218" y="1535"/>
                      <a:pt x="217" y="1534"/>
                      <a:pt x="216" y="1534"/>
                    </a:cubicBezTo>
                    <a:cubicBezTo>
                      <a:pt x="155" y="1520"/>
                      <a:pt x="139" y="1449"/>
                      <a:pt x="173" y="1410"/>
                    </a:cubicBezTo>
                    <a:cubicBezTo>
                      <a:pt x="176" y="1406"/>
                      <a:pt x="176" y="1399"/>
                      <a:pt x="175" y="1393"/>
                    </a:cubicBezTo>
                    <a:cubicBezTo>
                      <a:pt x="166" y="1350"/>
                      <a:pt x="157" y="1307"/>
                      <a:pt x="147" y="1263"/>
                    </a:cubicBezTo>
                    <a:cubicBezTo>
                      <a:pt x="118" y="1127"/>
                      <a:pt x="88" y="990"/>
                      <a:pt x="58" y="854"/>
                    </a:cubicBezTo>
                    <a:cubicBezTo>
                      <a:pt x="57" y="849"/>
                      <a:pt x="54" y="842"/>
                      <a:pt x="51" y="840"/>
                    </a:cubicBezTo>
                    <a:cubicBezTo>
                      <a:pt x="24" y="830"/>
                      <a:pt x="10" y="809"/>
                      <a:pt x="0" y="783"/>
                    </a:cubicBezTo>
                    <a:close/>
                    <a:moveTo>
                      <a:pt x="768" y="487"/>
                    </a:moveTo>
                    <a:cubicBezTo>
                      <a:pt x="612" y="488"/>
                      <a:pt x="486" y="614"/>
                      <a:pt x="487" y="769"/>
                    </a:cubicBezTo>
                    <a:cubicBezTo>
                      <a:pt x="487" y="924"/>
                      <a:pt x="615" y="1051"/>
                      <a:pt x="770" y="1050"/>
                    </a:cubicBezTo>
                    <a:cubicBezTo>
                      <a:pt x="925" y="1049"/>
                      <a:pt x="1051" y="922"/>
                      <a:pt x="1050" y="768"/>
                    </a:cubicBezTo>
                    <a:cubicBezTo>
                      <a:pt x="1049" y="612"/>
                      <a:pt x="922" y="486"/>
                      <a:pt x="768" y="487"/>
                    </a:cubicBezTo>
                    <a:close/>
                    <a:moveTo>
                      <a:pt x="984" y="516"/>
                    </a:moveTo>
                    <a:cubicBezTo>
                      <a:pt x="1033" y="467"/>
                      <a:pt x="1082" y="419"/>
                      <a:pt x="1129" y="371"/>
                    </a:cubicBezTo>
                    <a:cubicBezTo>
                      <a:pt x="1131" y="369"/>
                      <a:pt x="1133" y="365"/>
                      <a:pt x="1132" y="362"/>
                    </a:cubicBezTo>
                    <a:cubicBezTo>
                      <a:pt x="1131" y="345"/>
                      <a:pt x="1128" y="328"/>
                      <a:pt x="1126" y="308"/>
                    </a:cubicBezTo>
                    <a:cubicBezTo>
                      <a:pt x="1125" y="307"/>
                      <a:pt x="1120" y="304"/>
                      <a:pt x="1115" y="302"/>
                    </a:cubicBezTo>
                    <a:cubicBezTo>
                      <a:pt x="1024" y="249"/>
                      <a:pt x="933" y="196"/>
                      <a:pt x="842" y="143"/>
                    </a:cubicBezTo>
                    <a:cubicBezTo>
                      <a:pt x="830" y="135"/>
                      <a:pt x="819" y="129"/>
                      <a:pt x="808" y="143"/>
                    </a:cubicBezTo>
                    <a:cubicBezTo>
                      <a:pt x="803" y="148"/>
                      <a:pt x="795" y="153"/>
                      <a:pt x="795" y="158"/>
                    </a:cubicBezTo>
                    <a:cubicBezTo>
                      <a:pt x="794" y="248"/>
                      <a:pt x="794" y="337"/>
                      <a:pt x="794" y="427"/>
                    </a:cubicBezTo>
                    <a:cubicBezTo>
                      <a:pt x="794" y="435"/>
                      <a:pt x="797" y="438"/>
                      <a:pt x="804" y="439"/>
                    </a:cubicBezTo>
                    <a:cubicBezTo>
                      <a:pt x="820" y="440"/>
                      <a:pt x="835" y="443"/>
                      <a:pt x="850" y="447"/>
                    </a:cubicBezTo>
                    <a:cubicBezTo>
                      <a:pt x="900" y="459"/>
                      <a:pt x="944" y="482"/>
                      <a:pt x="984" y="516"/>
                    </a:cubicBezTo>
                    <a:close/>
                    <a:moveTo>
                      <a:pt x="1020" y="552"/>
                    </a:moveTo>
                    <a:cubicBezTo>
                      <a:pt x="1025" y="557"/>
                      <a:pt x="1027" y="561"/>
                      <a:pt x="1030" y="564"/>
                    </a:cubicBezTo>
                    <a:cubicBezTo>
                      <a:pt x="1067" y="611"/>
                      <a:pt x="1089" y="664"/>
                      <a:pt x="1097" y="722"/>
                    </a:cubicBezTo>
                    <a:cubicBezTo>
                      <a:pt x="1101" y="743"/>
                      <a:pt x="1100" y="743"/>
                      <a:pt x="1121" y="743"/>
                    </a:cubicBezTo>
                    <a:cubicBezTo>
                      <a:pt x="1204" y="743"/>
                      <a:pt x="1287" y="743"/>
                      <a:pt x="1370" y="743"/>
                    </a:cubicBezTo>
                    <a:cubicBezTo>
                      <a:pt x="1394" y="743"/>
                      <a:pt x="1399" y="734"/>
                      <a:pt x="1388" y="714"/>
                    </a:cubicBezTo>
                    <a:cubicBezTo>
                      <a:pt x="1335" y="621"/>
                      <a:pt x="1281" y="529"/>
                      <a:pt x="1229" y="436"/>
                    </a:cubicBezTo>
                    <a:cubicBezTo>
                      <a:pt x="1220" y="419"/>
                      <a:pt x="1211" y="410"/>
                      <a:pt x="1190" y="407"/>
                    </a:cubicBezTo>
                    <a:cubicBezTo>
                      <a:pt x="1173" y="405"/>
                      <a:pt x="1164" y="408"/>
                      <a:pt x="1153" y="420"/>
                    </a:cubicBezTo>
                    <a:cubicBezTo>
                      <a:pt x="1126" y="448"/>
                      <a:pt x="1097" y="476"/>
                      <a:pt x="1069" y="504"/>
                    </a:cubicBezTo>
                    <a:cubicBezTo>
                      <a:pt x="1053" y="520"/>
                      <a:pt x="1037" y="535"/>
                      <a:pt x="1020" y="552"/>
                    </a:cubicBezTo>
                    <a:close/>
                    <a:moveTo>
                      <a:pt x="226" y="1382"/>
                    </a:moveTo>
                    <a:cubicBezTo>
                      <a:pt x="239" y="1384"/>
                      <a:pt x="249" y="1387"/>
                      <a:pt x="258" y="1373"/>
                    </a:cubicBezTo>
                    <a:cubicBezTo>
                      <a:pt x="301" y="1307"/>
                      <a:pt x="345" y="1242"/>
                      <a:pt x="389" y="1177"/>
                    </a:cubicBezTo>
                    <a:cubicBezTo>
                      <a:pt x="394" y="1170"/>
                      <a:pt x="393" y="1164"/>
                      <a:pt x="391" y="1155"/>
                    </a:cubicBezTo>
                    <a:cubicBezTo>
                      <a:pt x="388" y="1140"/>
                      <a:pt x="386" y="1123"/>
                      <a:pt x="388" y="1107"/>
                    </a:cubicBezTo>
                    <a:cubicBezTo>
                      <a:pt x="389" y="1098"/>
                      <a:pt x="389" y="1092"/>
                      <a:pt x="382" y="1085"/>
                    </a:cubicBezTo>
                    <a:cubicBezTo>
                      <a:pt x="298" y="1004"/>
                      <a:pt x="214" y="923"/>
                      <a:pt x="130" y="842"/>
                    </a:cubicBezTo>
                    <a:cubicBezTo>
                      <a:pt x="126" y="838"/>
                      <a:pt x="119" y="837"/>
                      <a:pt x="114" y="835"/>
                    </a:cubicBezTo>
                    <a:cubicBezTo>
                      <a:pt x="113" y="841"/>
                      <a:pt x="110" y="847"/>
                      <a:pt x="111" y="852"/>
                    </a:cubicBezTo>
                    <a:cubicBezTo>
                      <a:pt x="139" y="984"/>
                      <a:pt x="167" y="1115"/>
                      <a:pt x="196" y="1247"/>
                    </a:cubicBezTo>
                    <a:cubicBezTo>
                      <a:pt x="206" y="1292"/>
                      <a:pt x="216" y="1337"/>
                      <a:pt x="226" y="1382"/>
                    </a:cubicBezTo>
                    <a:close/>
                    <a:moveTo>
                      <a:pt x="1135" y="1105"/>
                    </a:moveTo>
                    <a:cubicBezTo>
                      <a:pt x="1141" y="1109"/>
                      <a:pt x="1146" y="1111"/>
                      <a:pt x="1150" y="1115"/>
                    </a:cubicBezTo>
                    <a:cubicBezTo>
                      <a:pt x="1209" y="1174"/>
                      <a:pt x="1269" y="1232"/>
                      <a:pt x="1327" y="1292"/>
                    </a:cubicBezTo>
                    <a:cubicBezTo>
                      <a:pt x="1341" y="1305"/>
                      <a:pt x="1352" y="1317"/>
                      <a:pt x="1374" y="1308"/>
                    </a:cubicBezTo>
                    <a:cubicBezTo>
                      <a:pt x="1382" y="1305"/>
                      <a:pt x="1386" y="1303"/>
                      <a:pt x="1386" y="1294"/>
                    </a:cubicBezTo>
                    <a:cubicBezTo>
                      <a:pt x="1401" y="1147"/>
                      <a:pt x="1416" y="1000"/>
                      <a:pt x="1430" y="853"/>
                    </a:cubicBezTo>
                    <a:cubicBezTo>
                      <a:pt x="1431" y="848"/>
                      <a:pt x="1430" y="843"/>
                      <a:pt x="1429" y="833"/>
                    </a:cubicBezTo>
                    <a:cubicBezTo>
                      <a:pt x="1330" y="925"/>
                      <a:pt x="1235" y="1013"/>
                      <a:pt x="1135" y="1105"/>
                    </a:cubicBezTo>
                    <a:close/>
                    <a:moveTo>
                      <a:pt x="105" y="701"/>
                    </a:moveTo>
                    <a:cubicBezTo>
                      <a:pt x="110" y="697"/>
                      <a:pt x="112" y="696"/>
                      <a:pt x="113" y="695"/>
                    </a:cubicBezTo>
                    <a:cubicBezTo>
                      <a:pt x="188" y="614"/>
                      <a:pt x="262" y="533"/>
                      <a:pt x="336" y="452"/>
                    </a:cubicBezTo>
                    <a:cubicBezTo>
                      <a:pt x="339" y="449"/>
                      <a:pt x="339" y="442"/>
                      <a:pt x="338" y="437"/>
                    </a:cubicBezTo>
                    <a:cubicBezTo>
                      <a:pt x="338" y="422"/>
                      <a:pt x="337" y="406"/>
                      <a:pt x="336" y="391"/>
                    </a:cubicBezTo>
                    <a:cubicBezTo>
                      <a:pt x="335" y="386"/>
                      <a:pt x="334" y="378"/>
                      <a:pt x="331" y="375"/>
                    </a:cubicBezTo>
                    <a:cubicBezTo>
                      <a:pt x="269" y="326"/>
                      <a:pt x="207" y="277"/>
                      <a:pt x="145" y="228"/>
                    </a:cubicBezTo>
                    <a:cubicBezTo>
                      <a:pt x="142" y="226"/>
                      <a:pt x="135" y="224"/>
                      <a:pt x="132" y="225"/>
                    </a:cubicBezTo>
                    <a:cubicBezTo>
                      <a:pt x="129" y="227"/>
                      <a:pt x="127" y="233"/>
                      <a:pt x="127" y="237"/>
                    </a:cubicBezTo>
                    <a:cubicBezTo>
                      <a:pt x="119" y="386"/>
                      <a:pt x="112" y="536"/>
                      <a:pt x="105" y="685"/>
                    </a:cubicBezTo>
                    <a:cubicBezTo>
                      <a:pt x="105" y="689"/>
                      <a:pt x="105" y="693"/>
                      <a:pt x="105" y="701"/>
                    </a:cubicBezTo>
                    <a:close/>
                    <a:moveTo>
                      <a:pt x="720" y="138"/>
                    </a:moveTo>
                    <a:cubicBezTo>
                      <a:pt x="719" y="139"/>
                      <a:pt x="718" y="139"/>
                      <a:pt x="717" y="139"/>
                    </a:cubicBezTo>
                    <a:cubicBezTo>
                      <a:pt x="640" y="217"/>
                      <a:pt x="562" y="294"/>
                      <a:pt x="485" y="372"/>
                    </a:cubicBezTo>
                    <a:cubicBezTo>
                      <a:pt x="482" y="375"/>
                      <a:pt x="482" y="381"/>
                      <a:pt x="482" y="386"/>
                    </a:cubicBezTo>
                    <a:cubicBezTo>
                      <a:pt x="482" y="402"/>
                      <a:pt x="482" y="418"/>
                      <a:pt x="482" y="435"/>
                    </a:cubicBezTo>
                    <a:cubicBezTo>
                      <a:pt x="482" y="439"/>
                      <a:pt x="482" y="445"/>
                      <a:pt x="484" y="448"/>
                    </a:cubicBezTo>
                    <a:cubicBezTo>
                      <a:pt x="506" y="471"/>
                      <a:pt x="529" y="493"/>
                      <a:pt x="552" y="516"/>
                    </a:cubicBezTo>
                    <a:cubicBezTo>
                      <a:pt x="555" y="513"/>
                      <a:pt x="558" y="511"/>
                      <a:pt x="561" y="509"/>
                    </a:cubicBezTo>
                    <a:cubicBezTo>
                      <a:pt x="609" y="471"/>
                      <a:pt x="663" y="447"/>
                      <a:pt x="724" y="440"/>
                    </a:cubicBezTo>
                    <a:cubicBezTo>
                      <a:pt x="741" y="438"/>
                      <a:pt x="743" y="432"/>
                      <a:pt x="743" y="418"/>
                    </a:cubicBezTo>
                    <a:cubicBezTo>
                      <a:pt x="742" y="336"/>
                      <a:pt x="742" y="255"/>
                      <a:pt x="743" y="173"/>
                    </a:cubicBezTo>
                    <a:cubicBezTo>
                      <a:pt x="743" y="154"/>
                      <a:pt x="737" y="144"/>
                      <a:pt x="720" y="138"/>
                    </a:cubicBezTo>
                    <a:close/>
                    <a:moveTo>
                      <a:pt x="674" y="115"/>
                    </a:moveTo>
                    <a:cubicBezTo>
                      <a:pt x="672" y="114"/>
                      <a:pt x="671" y="112"/>
                      <a:pt x="670" y="110"/>
                    </a:cubicBezTo>
                    <a:cubicBezTo>
                      <a:pt x="663" y="111"/>
                      <a:pt x="657" y="111"/>
                      <a:pt x="650" y="112"/>
                    </a:cubicBezTo>
                    <a:cubicBezTo>
                      <a:pt x="587" y="121"/>
                      <a:pt x="523" y="130"/>
                      <a:pt x="460" y="138"/>
                    </a:cubicBezTo>
                    <a:cubicBezTo>
                      <a:pt x="370" y="151"/>
                      <a:pt x="279" y="163"/>
                      <a:pt x="189" y="175"/>
                    </a:cubicBezTo>
                    <a:cubicBezTo>
                      <a:pt x="184" y="176"/>
                      <a:pt x="179" y="179"/>
                      <a:pt x="174" y="181"/>
                    </a:cubicBezTo>
                    <a:cubicBezTo>
                      <a:pt x="178" y="185"/>
                      <a:pt x="180" y="190"/>
                      <a:pt x="184" y="193"/>
                    </a:cubicBezTo>
                    <a:cubicBezTo>
                      <a:pt x="244" y="241"/>
                      <a:pt x="304" y="288"/>
                      <a:pt x="364" y="336"/>
                    </a:cubicBezTo>
                    <a:cubicBezTo>
                      <a:pt x="370" y="341"/>
                      <a:pt x="375" y="341"/>
                      <a:pt x="384" y="340"/>
                    </a:cubicBezTo>
                    <a:cubicBezTo>
                      <a:pt x="399" y="337"/>
                      <a:pt x="415" y="335"/>
                      <a:pt x="430" y="338"/>
                    </a:cubicBezTo>
                    <a:cubicBezTo>
                      <a:pt x="441" y="339"/>
                      <a:pt x="446" y="338"/>
                      <a:pt x="453" y="331"/>
                    </a:cubicBezTo>
                    <a:cubicBezTo>
                      <a:pt x="523" y="261"/>
                      <a:pt x="592" y="192"/>
                      <a:pt x="662" y="122"/>
                    </a:cubicBezTo>
                    <a:cubicBezTo>
                      <a:pt x="665" y="119"/>
                      <a:pt x="670" y="118"/>
                      <a:pt x="674" y="115"/>
                    </a:cubicBezTo>
                    <a:close/>
                    <a:moveTo>
                      <a:pt x="838" y="1381"/>
                    </a:moveTo>
                    <a:cubicBezTo>
                      <a:pt x="843" y="1381"/>
                      <a:pt x="845" y="1382"/>
                      <a:pt x="847" y="1382"/>
                    </a:cubicBezTo>
                    <a:cubicBezTo>
                      <a:pt x="997" y="1375"/>
                      <a:pt x="1147" y="1368"/>
                      <a:pt x="1297" y="1361"/>
                    </a:cubicBezTo>
                    <a:cubicBezTo>
                      <a:pt x="1302" y="1361"/>
                      <a:pt x="1307" y="1357"/>
                      <a:pt x="1311" y="1355"/>
                    </a:cubicBezTo>
                    <a:cubicBezTo>
                      <a:pt x="1309" y="1351"/>
                      <a:pt x="1308" y="1345"/>
                      <a:pt x="1305" y="1342"/>
                    </a:cubicBezTo>
                    <a:cubicBezTo>
                      <a:pt x="1239" y="1276"/>
                      <a:pt x="1174" y="1210"/>
                      <a:pt x="1108" y="1145"/>
                    </a:cubicBezTo>
                    <a:cubicBezTo>
                      <a:pt x="1106" y="1142"/>
                      <a:pt x="1103" y="1140"/>
                      <a:pt x="1100" y="1138"/>
                    </a:cubicBezTo>
                    <a:cubicBezTo>
                      <a:pt x="1013" y="1218"/>
                      <a:pt x="927" y="1298"/>
                      <a:pt x="838" y="1381"/>
                    </a:cubicBezTo>
                    <a:close/>
                    <a:moveTo>
                      <a:pt x="516" y="552"/>
                    </a:moveTo>
                    <a:cubicBezTo>
                      <a:pt x="493" y="529"/>
                      <a:pt x="470" y="506"/>
                      <a:pt x="447" y="484"/>
                    </a:cubicBezTo>
                    <a:cubicBezTo>
                      <a:pt x="444" y="482"/>
                      <a:pt x="438" y="483"/>
                      <a:pt x="434" y="483"/>
                    </a:cubicBezTo>
                    <a:cubicBezTo>
                      <a:pt x="419" y="483"/>
                      <a:pt x="404" y="485"/>
                      <a:pt x="390" y="483"/>
                    </a:cubicBezTo>
                    <a:cubicBezTo>
                      <a:pt x="382" y="483"/>
                      <a:pt x="377" y="483"/>
                      <a:pt x="372" y="489"/>
                    </a:cubicBezTo>
                    <a:cubicBezTo>
                      <a:pt x="300" y="568"/>
                      <a:pt x="227" y="647"/>
                      <a:pt x="155" y="726"/>
                    </a:cubicBezTo>
                    <a:cubicBezTo>
                      <a:pt x="151" y="729"/>
                      <a:pt x="150" y="735"/>
                      <a:pt x="148" y="739"/>
                    </a:cubicBezTo>
                    <a:cubicBezTo>
                      <a:pt x="153" y="741"/>
                      <a:pt x="158" y="743"/>
                      <a:pt x="163" y="743"/>
                    </a:cubicBezTo>
                    <a:cubicBezTo>
                      <a:pt x="245" y="743"/>
                      <a:pt x="328" y="743"/>
                      <a:pt x="410" y="743"/>
                    </a:cubicBezTo>
                    <a:cubicBezTo>
                      <a:pt x="435" y="743"/>
                      <a:pt x="436" y="743"/>
                      <a:pt x="440" y="718"/>
                    </a:cubicBezTo>
                    <a:cubicBezTo>
                      <a:pt x="450" y="657"/>
                      <a:pt x="474" y="602"/>
                      <a:pt x="516" y="552"/>
                    </a:cubicBezTo>
                    <a:close/>
                    <a:moveTo>
                      <a:pt x="700" y="1385"/>
                    </a:moveTo>
                    <a:cubicBezTo>
                      <a:pt x="695" y="1378"/>
                      <a:pt x="693" y="1375"/>
                      <a:pt x="690" y="1372"/>
                    </a:cubicBezTo>
                    <a:cubicBezTo>
                      <a:pt x="629" y="1315"/>
                      <a:pt x="568" y="1257"/>
                      <a:pt x="507" y="1200"/>
                    </a:cubicBezTo>
                    <a:cubicBezTo>
                      <a:pt x="504" y="1197"/>
                      <a:pt x="496" y="1197"/>
                      <a:pt x="491" y="1197"/>
                    </a:cubicBezTo>
                    <a:cubicBezTo>
                      <a:pt x="477" y="1198"/>
                      <a:pt x="462" y="1203"/>
                      <a:pt x="449" y="1202"/>
                    </a:cubicBezTo>
                    <a:cubicBezTo>
                      <a:pt x="438" y="1200"/>
                      <a:pt x="433" y="1203"/>
                      <a:pt x="427" y="1211"/>
                    </a:cubicBezTo>
                    <a:cubicBezTo>
                      <a:pt x="385" y="1275"/>
                      <a:pt x="343" y="1338"/>
                      <a:pt x="300" y="1402"/>
                    </a:cubicBezTo>
                    <a:cubicBezTo>
                      <a:pt x="295" y="1409"/>
                      <a:pt x="292" y="1415"/>
                      <a:pt x="297" y="1424"/>
                    </a:cubicBezTo>
                    <a:cubicBezTo>
                      <a:pt x="303" y="1434"/>
                      <a:pt x="311" y="1431"/>
                      <a:pt x="318" y="1430"/>
                    </a:cubicBezTo>
                    <a:cubicBezTo>
                      <a:pt x="409" y="1419"/>
                      <a:pt x="499" y="1409"/>
                      <a:pt x="589" y="1398"/>
                    </a:cubicBezTo>
                    <a:cubicBezTo>
                      <a:pt x="624" y="1394"/>
                      <a:pt x="660" y="1389"/>
                      <a:pt x="700" y="1385"/>
                    </a:cubicBezTo>
                    <a:close/>
                    <a:moveTo>
                      <a:pt x="1104" y="1065"/>
                    </a:moveTo>
                    <a:cubicBezTo>
                      <a:pt x="1199" y="977"/>
                      <a:pt x="1294" y="888"/>
                      <a:pt x="1393" y="797"/>
                    </a:cubicBezTo>
                    <a:cubicBezTo>
                      <a:pt x="1385" y="796"/>
                      <a:pt x="1382" y="795"/>
                      <a:pt x="1379" y="795"/>
                    </a:cubicBezTo>
                    <a:cubicBezTo>
                      <a:pt x="1289" y="794"/>
                      <a:pt x="1200" y="795"/>
                      <a:pt x="1110" y="794"/>
                    </a:cubicBezTo>
                    <a:cubicBezTo>
                      <a:pt x="1101" y="794"/>
                      <a:pt x="1099" y="798"/>
                      <a:pt x="1098" y="807"/>
                    </a:cubicBezTo>
                    <a:cubicBezTo>
                      <a:pt x="1092" y="860"/>
                      <a:pt x="1074" y="908"/>
                      <a:pt x="1045" y="953"/>
                    </a:cubicBezTo>
                    <a:cubicBezTo>
                      <a:pt x="1037" y="964"/>
                      <a:pt x="1029" y="974"/>
                      <a:pt x="1023" y="983"/>
                    </a:cubicBezTo>
                    <a:cubicBezTo>
                      <a:pt x="1050" y="1011"/>
                      <a:pt x="1077" y="1037"/>
                      <a:pt x="1104" y="1065"/>
                    </a:cubicBezTo>
                    <a:close/>
                    <a:moveTo>
                      <a:pt x="159" y="795"/>
                    </a:moveTo>
                    <a:cubicBezTo>
                      <a:pt x="160" y="798"/>
                      <a:pt x="160" y="799"/>
                      <a:pt x="161" y="799"/>
                    </a:cubicBezTo>
                    <a:cubicBezTo>
                      <a:pt x="248" y="884"/>
                      <a:pt x="334" y="968"/>
                      <a:pt x="421" y="1052"/>
                    </a:cubicBezTo>
                    <a:cubicBezTo>
                      <a:pt x="424" y="1055"/>
                      <a:pt x="431" y="1055"/>
                      <a:pt x="435" y="1055"/>
                    </a:cubicBezTo>
                    <a:cubicBezTo>
                      <a:pt x="448" y="1054"/>
                      <a:pt x="461" y="1053"/>
                      <a:pt x="473" y="1052"/>
                    </a:cubicBezTo>
                    <a:cubicBezTo>
                      <a:pt x="478" y="1051"/>
                      <a:pt x="483" y="1050"/>
                      <a:pt x="486" y="1047"/>
                    </a:cubicBezTo>
                    <a:cubicBezTo>
                      <a:pt x="501" y="1032"/>
                      <a:pt x="515" y="1016"/>
                      <a:pt x="529" y="1000"/>
                    </a:cubicBezTo>
                    <a:cubicBezTo>
                      <a:pt x="475" y="942"/>
                      <a:pt x="444" y="874"/>
                      <a:pt x="437" y="795"/>
                    </a:cubicBezTo>
                    <a:cubicBezTo>
                      <a:pt x="344" y="795"/>
                      <a:pt x="252" y="795"/>
                      <a:pt x="159" y="795"/>
                    </a:cubicBezTo>
                    <a:close/>
                    <a:moveTo>
                      <a:pt x="1428" y="682"/>
                    </a:moveTo>
                    <a:cubicBezTo>
                      <a:pt x="1429" y="682"/>
                      <a:pt x="1430" y="681"/>
                      <a:pt x="1431" y="681"/>
                    </a:cubicBezTo>
                    <a:cubicBezTo>
                      <a:pt x="1431" y="676"/>
                      <a:pt x="1431" y="671"/>
                      <a:pt x="1431" y="667"/>
                    </a:cubicBezTo>
                    <a:cubicBezTo>
                      <a:pt x="1424" y="522"/>
                      <a:pt x="1417" y="377"/>
                      <a:pt x="1410" y="233"/>
                    </a:cubicBezTo>
                    <a:cubicBezTo>
                      <a:pt x="1409" y="209"/>
                      <a:pt x="1409" y="209"/>
                      <a:pt x="1387" y="202"/>
                    </a:cubicBezTo>
                    <a:cubicBezTo>
                      <a:pt x="1378" y="198"/>
                      <a:pt x="1372" y="201"/>
                      <a:pt x="1366" y="207"/>
                    </a:cubicBezTo>
                    <a:cubicBezTo>
                      <a:pt x="1338" y="236"/>
                      <a:pt x="1310" y="263"/>
                      <a:pt x="1282" y="291"/>
                    </a:cubicBezTo>
                    <a:cubicBezTo>
                      <a:pt x="1275" y="297"/>
                      <a:pt x="1273" y="302"/>
                      <a:pt x="1276" y="311"/>
                    </a:cubicBezTo>
                    <a:cubicBezTo>
                      <a:pt x="1284" y="334"/>
                      <a:pt x="1281" y="356"/>
                      <a:pt x="1267" y="376"/>
                    </a:cubicBezTo>
                    <a:cubicBezTo>
                      <a:pt x="1260" y="385"/>
                      <a:pt x="1262" y="391"/>
                      <a:pt x="1266" y="399"/>
                    </a:cubicBezTo>
                    <a:cubicBezTo>
                      <a:pt x="1317" y="487"/>
                      <a:pt x="1368" y="576"/>
                      <a:pt x="1418" y="664"/>
                    </a:cubicBezTo>
                    <a:cubicBezTo>
                      <a:pt x="1421" y="670"/>
                      <a:pt x="1425" y="676"/>
                      <a:pt x="1428" y="682"/>
                    </a:cubicBezTo>
                    <a:close/>
                    <a:moveTo>
                      <a:pt x="984" y="1023"/>
                    </a:moveTo>
                    <a:cubicBezTo>
                      <a:pt x="982" y="1024"/>
                      <a:pt x="981" y="1024"/>
                      <a:pt x="980" y="1025"/>
                    </a:cubicBezTo>
                    <a:cubicBezTo>
                      <a:pt x="928" y="1067"/>
                      <a:pt x="870" y="1092"/>
                      <a:pt x="804" y="1099"/>
                    </a:cubicBezTo>
                    <a:cubicBezTo>
                      <a:pt x="794" y="1099"/>
                      <a:pt x="794" y="1105"/>
                      <a:pt x="794" y="1113"/>
                    </a:cubicBezTo>
                    <a:cubicBezTo>
                      <a:pt x="794" y="1183"/>
                      <a:pt x="794" y="1254"/>
                      <a:pt x="794" y="1324"/>
                    </a:cubicBezTo>
                    <a:cubicBezTo>
                      <a:pt x="794" y="1329"/>
                      <a:pt x="798" y="1334"/>
                      <a:pt x="800" y="1339"/>
                    </a:cubicBezTo>
                    <a:cubicBezTo>
                      <a:pt x="805" y="1337"/>
                      <a:pt x="810" y="1336"/>
                      <a:pt x="814" y="1333"/>
                    </a:cubicBezTo>
                    <a:cubicBezTo>
                      <a:pt x="893" y="1260"/>
                      <a:pt x="972" y="1186"/>
                      <a:pt x="1051" y="1113"/>
                    </a:cubicBezTo>
                    <a:cubicBezTo>
                      <a:pt x="1056" y="1109"/>
                      <a:pt x="1061" y="1107"/>
                      <a:pt x="1066" y="1105"/>
                    </a:cubicBezTo>
                    <a:cubicBezTo>
                      <a:pt x="1036" y="1075"/>
                      <a:pt x="1010" y="1049"/>
                      <a:pt x="984" y="1023"/>
                    </a:cubicBezTo>
                    <a:close/>
                    <a:moveTo>
                      <a:pt x="881" y="105"/>
                    </a:moveTo>
                    <a:cubicBezTo>
                      <a:pt x="884" y="109"/>
                      <a:pt x="885" y="109"/>
                      <a:pt x="886" y="110"/>
                    </a:cubicBezTo>
                    <a:cubicBezTo>
                      <a:pt x="975" y="161"/>
                      <a:pt x="1065" y="213"/>
                      <a:pt x="1154" y="264"/>
                    </a:cubicBezTo>
                    <a:cubicBezTo>
                      <a:pt x="1158" y="267"/>
                      <a:pt x="1166" y="266"/>
                      <a:pt x="1170" y="264"/>
                    </a:cubicBezTo>
                    <a:cubicBezTo>
                      <a:pt x="1189" y="256"/>
                      <a:pt x="1208" y="256"/>
                      <a:pt x="1227" y="261"/>
                    </a:cubicBezTo>
                    <a:cubicBezTo>
                      <a:pt x="1232" y="262"/>
                      <a:pt x="1239" y="261"/>
                      <a:pt x="1243" y="258"/>
                    </a:cubicBezTo>
                    <a:cubicBezTo>
                      <a:pt x="1273" y="228"/>
                      <a:pt x="1303" y="198"/>
                      <a:pt x="1333" y="168"/>
                    </a:cubicBezTo>
                    <a:cubicBezTo>
                      <a:pt x="1335" y="165"/>
                      <a:pt x="1337" y="160"/>
                      <a:pt x="1337" y="156"/>
                    </a:cubicBezTo>
                    <a:cubicBezTo>
                      <a:pt x="1335" y="147"/>
                      <a:pt x="1332" y="138"/>
                      <a:pt x="1330" y="127"/>
                    </a:cubicBezTo>
                    <a:cubicBezTo>
                      <a:pt x="1181" y="120"/>
                      <a:pt x="1033" y="113"/>
                      <a:pt x="881" y="105"/>
                    </a:cubicBezTo>
                    <a:close/>
                    <a:moveTo>
                      <a:pt x="568" y="1034"/>
                    </a:moveTo>
                    <a:cubicBezTo>
                      <a:pt x="556" y="1047"/>
                      <a:pt x="544" y="1061"/>
                      <a:pt x="531" y="1074"/>
                    </a:cubicBezTo>
                    <a:cubicBezTo>
                      <a:pt x="525" y="1080"/>
                      <a:pt x="526" y="1085"/>
                      <a:pt x="528" y="1093"/>
                    </a:cubicBezTo>
                    <a:cubicBezTo>
                      <a:pt x="533" y="1108"/>
                      <a:pt x="537" y="1124"/>
                      <a:pt x="536" y="1139"/>
                    </a:cubicBezTo>
                    <a:cubicBezTo>
                      <a:pt x="535" y="1151"/>
                      <a:pt x="536" y="1157"/>
                      <a:pt x="544" y="1165"/>
                    </a:cubicBezTo>
                    <a:cubicBezTo>
                      <a:pt x="604" y="1221"/>
                      <a:pt x="663" y="1277"/>
                      <a:pt x="722" y="1332"/>
                    </a:cubicBezTo>
                    <a:cubicBezTo>
                      <a:pt x="726" y="1336"/>
                      <a:pt x="732" y="1337"/>
                      <a:pt x="737" y="1339"/>
                    </a:cubicBezTo>
                    <a:cubicBezTo>
                      <a:pt x="739" y="1334"/>
                      <a:pt x="742" y="1329"/>
                      <a:pt x="742" y="1323"/>
                    </a:cubicBezTo>
                    <a:cubicBezTo>
                      <a:pt x="743" y="1259"/>
                      <a:pt x="743" y="1195"/>
                      <a:pt x="743" y="1132"/>
                    </a:cubicBezTo>
                    <a:cubicBezTo>
                      <a:pt x="743" y="1102"/>
                      <a:pt x="743" y="1101"/>
                      <a:pt x="714" y="1096"/>
                    </a:cubicBezTo>
                    <a:cubicBezTo>
                      <a:pt x="660" y="1087"/>
                      <a:pt x="612" y="1067"/>
                      <a:pt x="568" y="1034"/>
                    </a:cubicBezTo>
                    <a:close/>
                    <a:moveTo>
                      <a:pt x="409" y="436"/>
                    </a:moveTo>
                    <a:cubicBezTo>
                      <a:pt x="423" y="436"/>
                      <a:pt x="435" y="425"/>
                      <a:pt x="435" y="411"/>
                    </a:cubicBezTo>
                    <a:cubicBezTo>
                      <a:pt x="436" y="397"/>
                      <a:pt x="424" y="385"/>
                      <a:pt x="410" y="385"/>
                    </a:cubicBezTo>
                    <a:cubicBezTo>
                      <a:pt x="397" y="385"/>
                      <a:pt x="385" y="396"/>
                      <a:pt x="384" y="409"/>
                    </a:cubicBezTo>
                    <a:cubicBezTo>
                      <a:pt x="384" y="423"/>
                      <a:pt x="395" y="435"/>
                      <a:pt x="409" y="436"/>
                    </a:cubicBezTo>
                    <a:close/>
                    <a:moveTo>
                      <a:pt x="1485" y="768"/>
                    </a:moveTo>
                    <a:cubicBezTo>
                      <a:pt x="1485" y="754"/>
                      <a:pt x="1473" y="743"/>
                      <a:pt x="1458" y="744"/>
                    </a:cubicBezTo>
                    <a:cubicBezTo>
                      <a:pt x="1445" y="744"/>
                      <a:pt x="1434" y="755"/>
                      <a:pt x="1434" y="769"/>
                    </a:cubicBezTo>
                    <a:cubicBezTo>
                      <a:pt x="1434" y="782"/>
                      <a:pt x="1446" y="794"/>
                      <a:pt x="1459" y="794"/>
                    </a:cubicBezTo>
                    <a:cubicBezTo>
                      <a:pt x="1473" y="794"/>
                      <a:pt x="1485" y="782"/>
                      <a:pt x="1485" y="768"/>
                    </a:cubicBezTo>
                    <a:close/>
                    <a:moveTo>
                      <a:pt x="462" y="1152"/>
                    </a:moveTo>
                    <a:cubicBezTo>
                      <a:pt x="475" y="1152"/>
                      <a:pt x="486" y="1141"/>
                      <a:pt x="486" y="1127"/>
                    </a:cubicBezTo>
                    <a:cubicBezTo>
                      <a:pt x="486" y="1113"/>
                      <a:pt x="474" y="1101"/>
                      <a:pt x="460" y="1102"/>
                    </a:cubicBezTo>
                    <a:cubicBezTo>
                      <a:pt x="447" y="1102"/>
                      <a:pt x="436" y="1114"/>
                      <a:pt x="436" y="1127"/>
                    </a:cubicBezTo>
                    <a:cubicBezTo>
                      <a:pt x="436" y="1141"/>
                      <a:pt x="448" y="1153"/>
                      <a:pt x="462" y="1152"/>
                    </a:cubicBezTo>
                    <a:close/>
                    <a:moveTo>
                      <a:pt x="793" y="1409"/>
                    </a:moveTo>
                    <a:cubicBezTo>
                      <a:pt x="793" y="1395"/>
                      <a:pt x="782" y="1383"/>
                      <a:pt x="768" y="1383"/>
                    </a:cubicBezTo>
                    <a:cubicBezTo>
                      <a:pt x="754" y="1383"/>
                      <a:pt x="743" y="1395"/>
                      <a:pt x="743" y="1408"/>
                    </a:cubicBezTo>
                    <a:cubicBezTo>
                      <a:pt x="743" y="1422"/>
                      <a:pt x="755" y="1434"/>
                      <a:pt x="769" y="1434"/>
                    </a:cubicBezTo>
                    <a:cubicBezTo>
                      <a:pt x="782" y="1434"/>
                      <a:pt x="793" y="1422"/>
                      <a:pt x="793" y="1409"/>
                    </a:cubicBezTo>
                    <a:close/>
                    <a:moveTo>
                      <a:pt x="77" y="744"/>
                    </a:moveTo>
                    <a:cubicBezTo>
                      <a:pt x="64" y="744"/>
                      <a:pt x="52" y="754"/>
                      <a:pt x="52" y="768"/>
                    </a:cubicBezTo>
                    <a:cubicBezTo>
                      <a:pt x="51" y="781"/>
                      <a:pt x="63" y="794"/>
                      <a:pt x="77" y="794"/>
                    </a:cubicBezTo>
                    <a:cubicBezTo>
                      <a:pt x="90" y="794"/>
                      <a:pt x="102" y="783"/>
                      <a:pt x="102" y="769"/>
                    </a:cubicBezTo>
                    <a:cubicBezTo>
                      <a:pt x="103" y="755"/>
                      <a:pt x="91" y="744"/>
                      <a:pt x="77" y="744"/>
                    </a:cubicBezTo>
                    <a:close/>
                    <a:moveTo>
                      <a:pt x="128" y="154"/>
                    </a:moveTo>
                    <a:cubicBezTo>
                      <a:pt x="128" y="141"/>
                      <a:pt x="117" y="129"/>
                      <a:pt x="103" y="129"/>
                    </a:cubicBezTo>
                    <a:cubicBezTo>
                      <a:pt x="89" y="129"/>
                      <a:pt x="78" y="140"/>
                      <a:pt x="78" y="154"/>
                    </a:cubicBezTo>
                    <a:cubicBezTo>
                      <a:pt x="78" y="168"/>
                      <a:pt x="89" y="179"/>
                      <a:pt x="102" y="180"/>
                    </a:cubicBezTo>
                    <a:cubicBezTo>
                      <a:pt x="116" y="180"/>
                      <a:pt x="128" y="168"/>
                      <a:pt x="128" y="154"/>
                    </a:cubicBezTo>
                    <a:close/>
                    <a:moveTo>
                      <a:pt x="1434" y="128"/>
                    </a:moveTo>
                    <a:cubicBezTo>
                      <a:pt x="1433" y="115"/>
                      <a:pt x="1422" y="103"/>
                      <a:pt x="1409" y="103"/>
                    </a:cubicBezTo>
                    <a:cubicBezTo>
                      <a:pt x="1395" y="103"/>
                      <a:pt x="1383" y="115"/>
                      <a:pt x="1383" y="129"/>
                    </a:cubicBezTo>
                    <a:cubicBezTo>
                      <a:pt x="1383" y="143"/>
                      <a:pt x="1395" y="154"/>
                      <a:pt x="1409" y="154"/>
                    </a:cubicBezTo>
                    <a:cubicBezTo>
                      <a:pt x="1423" y="153"/>
                      <a:pt x="1434" y="142"/>
                      <a:pt x="1434" y="128"/>
                    </a:cubicBezTo>
                    <a:close/>
                    <a:moveTo>
                      <a:pt x="768" y="52"/>
                    </a:moveTo>
                    <a:cubicBezTo>
                      <a:pt x="754" y="52"/>
                      <a:pt x="743" y="64"/>
                      <a:pt x="743" y="79"/>
                    </a:cubicBezTo>
                    <a:cubicBezTo>
                      <a:pt x="744" y="93"/>
                      <a:pt x="755" y="103"/>
                      <a:pt x="769" y="102"/>
                    </a:cubicBezTo>
                    <a:cubicBezTo>
                      <a:pt x="783" y="102"/>
                      <a:pt x="794" y="91"/>
                      <a:pt x="793" y="76"/>
                    </a:cubicBezTo>
                    <a:cubicBezTo>
                      <a:pt x="793" y="63"/>
                      <a:pt x="781" y="52"/>
                      <a:pt x="768" y="52"/>
                    </a:cubicBezTo>
                    <a:close/>
                    <a:moveTo>
                      <a:pt x="252" y="1458"/>
                    </a:moveTo>
                    <a:cubicBezTo>
                      <a:pt x="253" y="1444"/>
                      <a:pt x="246" y="1436"/>
                      <a:pt x="233" y="1434"/>
                    </a:cubicBezTo>
                    <a:cubicBezTo>
                      <a:pt x="219" y="1433"/>
                      <a:pt x="206" y="1445"/>
                      <a:pt x="205" y="1459"/>
                    </a:cubicBezTo>
                    <a:cubicBezTo>
                      <a:pt x="205" y="1472"/>
                      <a:pt x="216" y="1484"/>
                      <a:pt x="229" y="1485"/>
                    </a:cubicBezTo>
                    <a:cubicBezTo>
                      <a:pt x="243" y="1486"/>
                      <a:pt x="251" y="1477"/>
                      <a:pt x="252" y="1458"/>
                    </a:cubicBezTo>
                    <a:close/>
                    <a:moveTo>
                      <a:pt x="1407" y="1385"/>
                    </a:moveTo>
                    <a:cubicBezTo>
                      <a:pt x="1407" y="1372"/>
                      <a:pt x="1396" y="1360"/>
                      <a:pt x="1383" y="1359"/>
                    </a:cubicBezTo>
                    <a:cubicBezTo>
                      <a:pt x="1369" y="1358"/>
                      <a:pt x="1359" y="1368"/>
                      <a:pt x="1359" y="1381"/>
                    </a:cubicBezTo>
                    <a:cubicBezTo>
                      <a:pt x="1358" y="1396"/>
                      <a:pt x="1370" y="1407"/>
                      <a:pt x="1384" y="1407"/>
                    </a:cubicBezTo>
                    <a:cubicBezTo>
                      <a:pt x="1397" y="1407"/>
                      <a:pt x="1407" y="1397"/>
                      <a:pt x="1407" y="1385"/>
                    </a:cubicBezTo>
                    <a:close/>
                    <a:moveTo>
                      <a:pt x="1227" y="332"/>
                    </a:moveTo>
                    <a:cubicBezTo>
                      <a:pt x="1227" y="319"/>
                      <a:pt x="1218" y="310"/>
                      <a:pt x="1205" y="309"/>
                    </a:cubicBezTo>
                    <a:cubicBezTo>
                      <a:pt x="1192" y="309"/>
                      <a:pt x="1179" y="321"/>
                      <a:pt x="1179" y="334"/>
                    </a:cubicBezTo>
                    <a:cubicBezTo>
                      <a:pt x="1179" y="348"/>
                      <a:pt x="1189" y="357"/>
                      <a:pt x="1202" y="357"/>
                    </a:cubicBezTo>
                    <a:cubicBezTo>
                      <a:pt x="1216" y="358"/>
                      <a:pt x="1227" y="347"/>
                      <a:pt x="1227" y="3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14">
                <a:extLst>
                  <a:ext uri="{FF2B5EF4-FFF2-40B4-BE49-F238E27FC236}">
                    <a16:creationId xmlns:a16="http://schemas.microsoft.com/office/drawing/2014/main" id="{DB937F2B-5E9A-4FBB-A025-E33394707F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1347" y="2279653"/>
                <a:ext cx="1336681" cy="1960570"/>
              </a:xfrm>
              <a:custGeom>
                <a:avLst/>
                <a:gdLst>
                  <a:gd name="T0" fmla="*/ 49 w 315"/>
                  <a:gd name="T1" fmla="*/ 104 h 462"/>
                  <a:gd name="T2" fmla="*/ 0 w 315"/>
                  <a:gd name="T3" fmla="*/ 104 h 462"/>
                  <a:gd name="T4" fmla="*/ 0 w 315"/>
                  <a:gd name="T5" fmla="*/ 54 h 462"/>
                  <a:gd name="T6" fmla="*/ 75 w 315"/>
                  <a:gd name="T7" fmla="*/ 54 h 462"/>
                  <a:gd name="T8" fmla="*/ 75 w 315"/>
                  <a:gd name="T9" fmla="*/ 14 h 462"/>
                  <a:gd name="T10" fmla="*/ 87 w 315"/>
                  <a:gd name="T11" fmla="*/ 2 h 462"/>
                  <a:gd name="T12" fmla="*/ 127 w 315"/>
                  <a:gd name="T13" fmla="*/ 39 h 462"/>
                  <a:gd name="T14" fmla="*/ 127 w 315"/>
                  <a:gd name="T15" fmla="*/ 52 h 462"/>
                  <a:gd name="T16" fmla="*/ 152 w 315"/>
                  <a:gd name="T17" fmla="*/ 52 h 462"/>
                  <a:gd name="T18" fmla="*/ 152 w 315"/>
                  <a:gd name="T19" fmla="*/ 28 h 462"/>
                  <a:gd name="T20" fmla="*/ 152 w 315"/>
                  <a:gd name="T21" fmla="*/ 3 h 462"/>
                  <a:gd name="T22" fmla="*/ 203 w 315"/>
                  <a:gd name="T23" fmla="*/ 3 h 462"/>
                  <a:gd name="T24" fmla="*/ 203 w 315"/>
                  <a:gd name="T25" fmla="*/ 52 h 462"/>
                  <a:gd name="T26" fmla="*/ 238 w 315"/>
                  <a:gd name="T27" fmla="*/ 55 h 462"/>
                  <a:gd name="T28" fmla="*/ 305 w 315"/>
                  <a:gd name="T29" fmla="*/ 127 h 462"/>
                  <a:gd name="T30" fmla="*/ 305 w 315"/>
                  <a:gd name="T31" fmla="*/ 183 h 462"/>
                  <a:gd name="T32" fmla="*/ 290 w 315"/>
                  <a:gd name="T33" fmla="*/ 237 h 462"/>
                  <a:gd name="T34" fmla="*/ 304 w 315"/>
                  <a:gd name="T35" fmla="*/ 347 h 462"/>
                  <a:gd name="T36" fmla="*/ 231 w 315"/>
                  <a:gd name="T37" fmla="*/ 412 h 462"/>
                  <a:gd name="T38" fmla="*/ 204 w 315"/>
                  <a:gd name="T39" fmla="*/ 412 h 462"/>
                  <a:gd name="T40" fmla="*/ 204 w 315"/>
                  <a:gd name="T41" fmla="*/ 462 h 462"/>
                  <a:gd name="T42" fmla="*/ 153 w 315"/>
                  <a:gd name="T43" fmla="*/ 462 h 462"/>
                  <a:gd name="T44" fmla="*/ 153 w 315"/>
                  <a:gd name="T45" fmla="*/ 413 h 462"/>
                  <a:gd name="T46" fmla="*/ 127 w 315"/>
                  <a:gd name="T47" fmla="*/ 413 h 462"/>
                  <a:gd name="T48" fmla="*/ 127 w 315"/>
                  <a:gd name="T49" fmla="*/ 462 h 462"/>
                  <a:gd name="T50" fmla="*/ 76 w 315"/>
                  <a:gd name="T51" fmla="*/ 462 h 462"/>
                  <a:gd name="T52" fmla="*/ 76 w 315"/>
                  <a:gd name="T53" fmla="*/ 412 h 462"/>
                  <a:gd name="T54" fmla="*/ 0 w 315"/>
                  <a:gd name="T55" fmla="*/ 412 h 462"/>
                  <a:gd name="T56" fmla="*/ 0 w 315"/>
                  <a:gd name="T57" fmla="*/ 361 h 462"/>
                  <a:gd name="T58" fmla="*/ 49 w 315"/>
                  <a:gd name="T59" fmla="*/ 361 h 462"/>
                  <a:gd name="T60" fmla="*/ 49 w 315"/>
                  <a:gd name="T61" fmla="*/ 104 h 462"/>
                  <a:gd name="T62" fmla="*/ 102 w 315"/>
                  <a:gd name="T63" fmla="*/ 361 h 462"/>
                  <a:gd name="T64" fmla="*/ 230 w 315"/>
                  <a:gd name="T65" fmla="*/ 360 h 462"/>
                  <a:gd name="T66" fmla="*/ 254 w 315"/>
                  <a:gd name="T67" fmla="*/ 334 h 462"/>
                  <a:gd name="T68" fmla="*/ 254 w 315"/>
                  <a:gd name="T69" fmla="*/ 290 h 462"/>
                  <a:gd name="T70" fmla="*/ 222 w 315"/>
                  <a:gd name="T71" fmla="*/ 259 h 462"/>
                  <a:gd name="T72" fmla="*/ 113 w 315"/>
                  <a:gd name="T73" fmla="*/ 259 h 462"/>
                  <a:gd name="T74" fmla="*/ 102 w 315"/>
                  <a:gd name="T75" fmla="*/ 260 h 462"/>
                  <a:gd name="T76" fmla="*/ 102 w 315"/>
                  <a:gd name="T77" fmla="*/ 361 h 462"/>
                  <a:gd name="T78" fmla="*/ 102 w 315"/>
                  <a:gd name="T79" fmla="*/ 206 h 462"/>
                  <a:gd name="T80" fmla="*/ 232 w 315"/>
                  <a:gd name="T81" fmla="*/ 206 h 462"/>
                  <a:gd name="T82" fmla="*/ 254 w 315"/>
                  <a:gd name="T83" fmla="*/ 180 h 462"/>
                  <a:gd name="T84" fmla="*/ 254 w 315"/>
                  <a:gd name="T85" fmla="*/ 138 h 462"/>
                  <a:gd name="T86" fmla="*/ 221 w 315"/>
                  <a:gd name="T87" fmla="*/ 105 h 462"/>
                  <a:gd name="T88" fmla="*/ 113 w 315"/>
                  <a:gd name="T89" fmla="*/ 105 h 462"/>
                  <a:gd name="T90" fmla="*/ 102 w 315"/>
                  <a:gd name="T91" fmla="*/ 106 h 462"/>
                  <a:gd name="T92" fmla="*/ 102 w 315"/>
                  <a:gd name="T93" fmla="*/ 206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5" h="462">
                    <a:moveTo>
                      <a:pt x="49" y="104"/>
                    </a:moveTo>
                    <a:cubicBezTo>
                      <a:pt x="32" y="104"/>
                      <a:pt x="16" y="104"/>
                      <a:pt x="0" y="104"/>
                    </a:cubicBezTo>
                    <a:cubicBezTo>
                      <a:pt x="0" y="87"/>
                      <a:pt x="0" y="71"/>
                      <a:pt x="0" y="54"/>
                    </a:cubicBezTo>
                    <a:cubicBezTo>
                      <a:pt x="24" y="54"/>
                      <a:pt x="48" y="54"/>
                      <a:pt x="75" y="54"/>
                    </a:cubicBezTo>
                    <a:cubicBezTo>
                      <a:pt x="75" y="40"/>
                      <a:pt x="76" y="27"/>
                      <a:pt x="75" y="14"/>
                    </a:cubicBezTo>
                    <a:cubicBezTo>
                      <a:pt x="75" y="5"/>
                      <a:pt x="78" y="2"/>
                      <a:pt x="87" y="2"/>
                    </a:cubicBezTo>
                    <a:cubicBezTo>
                      <a:pt x="126" y="1"/>
                      <a:pt x="126" y="0"/>
                      <a:pt x="127" y="39"/>
                    </a:cubicBezTo>
                    <a:cubicBezTo>
                      <a:pt x="127" y="43"/>
                      <a:pt x="127" y="47"/>
                      <a:pt x="127" y="52"/>
                    </a:cubicBezTo>
                    <a:cubicBezTo>
                      <a:pt x="135" y="52"/>
                      <a:pt x="143" y="52"/>
                      <a:pt x="152" y="52"/>
                    </a:cubicBezTo>
                    <a:cubicBezTo>
                      <a:pt x="152" y="44"/>
                      <a:pt x="152" y="36"/>
                      <a:pt x="152" y="28"/>
                    </a:cubicBezTo>
                    <a:cubicBezTo>
                      <a:pt x="152" y="20"/>
                      <a:pt x="152" y="12"/>
                      <a:pt x="152" y="3"/>
                    </a:cubicBezTo>
                    <a:cubicBezTo>
                      <a:pt x="169" y="3"/>
                      <a:pt x="185" y="3"/>
                      <a:pt x="203" y="3"/>
                    </a:cubicBezTo>
                    <a:cubicBezTo>
                      <a:pt x="203" y="20"/>
                      <a:pt x="203" y="36"/>
                      <a:pt x="203" y="52"/>
                    </a:cubicBezTo>
                    <a:cubicBezTo>
                      <a:pt x="216" y="53"/>
                      <a:pt x="227" y="53"/>
                      <a:pt x="238" y="55"/>
                    </a:cubicBezTo>
                    <a:cubicBezTo>
                      <a:pt x="275" y="59"/>
                      <a:pt x="304" y="89"/>
                      <a:pt x="305" y="127"/>
                    </a:cubicBezTo>
                    <a:cubicBezTo>
                      <a:pt x="306" y="146"/>
                      <a:pt x="307" y="165"/>
                      <a:pt x="305" y="183"/>
                    </a:cubicBezTo>
                    <a:cubicBezTo>
                      <a:pt x="303" y="200"/>
                      <a:pt x="296" y="216"/>
                      <a:pt x="290" y="237"/>
                    </a:cubicBezTo>
                    <a:cubicBezTo>
                      <a:pt x="315" y="267"/>
                      <a:pt x="306" y="308"/>
                      <a:pt x="304" y="347"/>
                    </a:cubicBezTo>
                    <a:cubicBezTo>
                      <a:pt x="302" y="383"/>
                      <a:pt x="269" y="410"/>
                      <a:pt x="231" y="412"/>
                    </a:cubicBezTo>
                    <a:cubicBezTo>
                      <a:pt x="222" y="412"/>
                      <a:pt x="214" y="412"/>
                      <a:pt x="204" y="412"/>
                    </a:cubicBezTo>
                    <a:cubicBezTo>
                      <a:pt x="204" y="429"/>
                      <a:pt x="204" y="445"/>
                      <a:pt x="204" y="462"/>
                    </a:cubicBezTo>
                    <a:cubicBezTo>
                      <a:pt x="186" y="462"/>
                      <a:pt x="170" y="462"/>
                      <a:pt x="153" y="462"/>
                    </a:cubicBezTo>
                    <a:cubicBezTo>
                      <a:pt x="153" y="446"/>
                      <a:pt x="153" y="430"/>
                      <a:pt x="153" y="413"/>
                    </a:cubicBezTo>
                    <a:cubicBezTo>
                      <a:pt x="144" y="413"/>
                      <a:pt x="136" y="413"/>
                      <a:pt x="127" y="413"/>
                    </a:cubicBezTo>
                    <a:cubicBezTo>
                      <a:pt x="127" y="429"/>
                      <a:pt x="127" y="445"/>
                      <a:pt x="127" y="462"/>
                    </a:cubicBezTo>
                    <a:cubicBezTo>
                      <a:pt x="110" y="462"/>
                      <a:pt x="93" y="462"/>
                      <a:pt x="76" y="462"/>
                    </a:cubicBezTo>
                    <a:cubicBezTo>
                      <a:pt x="76" y="446"/>
                      <a:pt x="76" y="430"/>
                      <a:pt x="76" y="412"/>
                    </a:cubicBezTo>
                    <a:cubicBezTo>
                      <a:pt x="50" y="412"/>
                      <a:pt x="25" y="412"/>
                      <a:pt x="0" y="412"/>
                    </a:cubicBezTo>
                    <a:cubicBezTo>
                      <a:pt x="0" y="395"/>
                      <a:pt x="0" y="379"/>
                      <a:pt x="0" y="361"/>
                    </a:cubicBezTo>
                    <a:cubicBezTo>
                      <a:pt x="16" y="361"/>
                      <a:pt x="32" y="361"/>
                      <a:pt x="49" y="361"/>
                    </a:cubicBezTo>
                    <a:cubicBezTo>
                      <a:pt x="49" y="275"/>
                      <a:pt x="49" y="191"/>
                      <a:pt x="49" y="104"/>
                    </a:cubicBezTo>
                    <a:close/>
                    <a:moveTo>
                      <a:pt x="102" y="361"/>
                    </a:moveTo>
                    <a:cubicBezTo>
                      <a:pt x="145" y="361"/>
                      <a:pt x="187" y="361"/>
                      <a:pt x="230" y="360"/>
                    </a:cubicBezTo>
                    <a:cubicBezTo>
                      <a:pt x="245" y="360"/>
                      <a:pt x="254" y="349"/>
                      <a:pt x="254" y="334"/>
                    </a:cubicBezTo>
                    <a:cubicBezTo>
                      <a:pt x="255" y="319"/>
                      <a:pt x="255" y="305"/>
                      <a:pt x="254" y="290"/>
                    </a:cubicBezTo>
                    <a:cubicBezTo>
                      <a:pt x="254" y="267"/>
                      <a:pt x="246" y="259"/>
                      <a:pt x="222" y="259"/>
                    </a:cubicBezTo>
                    <a:cubicBezTo>
                      <a:pt x="186" y="258"/>
                      <a:pt x="150" y="258"/>
                      <a:pt x="113" y="259"/>
                    </a:cubicBezTo>
                    <a:cubicBezTo>
                      <a:pt x="109" y="259"/>
                      <a:pt x="106" y="259"/>
                      <a:pt x="102" y="260"/>
                    </a:cubicBezTo>
                    <a:cubicBezTo>
                      <a:pt x="102" y="294"/>
                      <a:pt x="102" y="326"/>
                      <a:pt x="102" y="361"/>
                    </a:cubicBezTo>
                    <a:close/>
                    <a:moveTo>
                      <a:pt x="102" y="206"/>
                    </a:moveTo>
                    <a:cubicBezTo>
                      <a:pt x="146" y="206"/>
                      <a:pt x="189" y="207"/>
                      <a:pt x="232" y="206"/>
                    </a:cubicBezTo>
                    <a:cubicBezTo>
                      <a:pt x="247" y="205"/>
                      <a:pt x="254" y="194"/>
                      <a:pt x="254" y="180"/>
                    </a:cubicBezTo>
                    <a:cubicBezTo>
                      <a:pt x="255" y="166"/>
                      <a:pt x="254" y="152"/>
                      <a:pt x="254" y="138"/>
                    </a:cubicBezTo>
                    <a:cubicBezTo>
                      <a:pt x="254" y="113"/>
                      <a:pt x="246" y="105"/>
                      <a:pt x="221" y="105"/>
                    </a:cubicBezTo>
                    <a:cubicBezTo>
                      <a:pt x="185" y="104"/>
                      <a:pt x="149" y="105"/>
                      <a:pt x="113" y="105"/>
                    </a:cubicBezTo>
                    <a:cubicBezTo>
                      <a:pt x="110" y="105"/>
                      <a:pt x="106" y="106"/>
                      <a:pt x="102" y="106"/>
                    </a:cubicBezTo>
                    <a:cubicBezTo>
                      <a:pt x="102" y="140"/>
                      <a:pt x="102" y="173"/>
                      <a:pt x="10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288CB48-265A-4872-9A0C-1A02B25A9080}"/>
              </a:ext>
            </a:extLst>
          </p:cNvPr>
          <p:cNvGrpSpPr/>
          <p:nvPr/>
        </p:nvGrpSpPr>
        <p:grpSpPr>
          <a:xfrm>
            <a:off x="9396132" y="2466965"/>
            <a:ext cx="622254" cy="622254"/>
            <a:chOff x="9396132" y="2466965"/>
            <a:chExt cx="622254" cy="622254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41DD779-1346-4ED3-A395-3E697F98287D}"/>
                </a:ext>
              </a:extLst>
            </p:cNvPr>
            <p:cNvSpPr/>
            <p:nvPr/>
          </p:nvSpPr>
          <p:spPr>
            <a:xfrm>
              <a:off x="9396132" y="2466965"/>
              <a:ext cx="622254" cy="62225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CAFE40BA-2AB6-486A-AE8F-CE5C64A3EACC}"/>
                </a:ext>
              </a:extLst>
            </p:cNvPr>
            <p:cNvGrpSpPr/>
            <p:nvPr/>
          </p:nvGrpSpPr>
          <p:grpSpPr>
            <a:xfrm>
              <a:off x="9554354" y="2602699"/>
              <a:ext cx="305810" cy="305587"/>
              <a:chOff x="13514387" y="-1588"/>
              <a:chExt cx="6521451" cy="6516688"/>
            </a:xfrm>
            <a:solidFill>
              <a:schemeClr val="bg1"/>
            </a:solidFill>
          </p:grpSpPr>
          <p:sp>
            <p:nvSpPr>
              <p:cNvPr id="123" name="Freeform 18">
                <a:extLst>
                  <a:ext uri="{FF2B5EF4-FFF2-40B4-BE49-F238E27FC236}">
                    <a16:creationId xmlns:a16="http://schemas.microsoft.com/office/drawing/2014/main" id="{6CC570B5-6A16-4DF1-AD90-3A8FB5BB2B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24" name="Freeform 19">
                <a:extLst>
                  <a:ext uri="{FF2B5EF4-FFF2-40B4-BE49-F238E27FC236}">
                    <a16:creationId xmlns:a16="http://schemas.microsoft.com/office/drawing/2014/main" id="{24A173A6-AD65-4345-9A42-A021AE185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0">
                <a:extLst>
                  <a:ext uri="{FF2B5EF4-FFF2-40B4-BE49-F238E27FC236}">
                    <a16:creationId xmlns:a16="http://schemas.microsoft.com/office/drawing/2014/main" id="{AA17141C-E8F5-47DA-A2A4-912D3D01B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1">
                <a:extLst>
                  <a:ext uri="{FF2B5EF4-FFF2-40B4-BE49-F238E27FC236}">
                    <a16:creationId xmlns:a16="http://schemas.microsoft.com/office/drawing/2014/main" id="{53AF7F34-AFAC-4AC3-8C02-792D752F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22">
                <a:extLst>
                  <a:ext uri="{FF2B5EF4-FFF2-40B4-BE49-F238E27FC236}">
                    <a16:creationId xmlns:a16="http://schemas.microsoft.com/office/drawing/2014/main" id="{FC554424-0E5C-406D-9167-9E82B22F81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73BD176-D962-4C28-80A5-80DF309A2B24}"/>
              </a:ext>
            </a:extLst>
          </p:cNvPr>
          <p:cNvGrpSpPr/>
          <p:nvPr/>
        </p:nvGrpSpPr>
        <p:grpSpPr>
          <a:xfrm>
            <a:off x="8088375" y="1257226"/>
            <a:ext cx="622254" cy="622254"/>
            <a:chOff x="8088375" y="1257226"/>
            <a:chExt cx="622254" cy="622254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6446EEF-EDF6-4B55-922A-EE26B613603F}"/>
                </a:ext>
              </a:extLst>
            </p:cNvPr>
            <p:cNvSpPr/>
            <p:nvPr/>
          </p:nvSpPr>
          <p:spPr>
            <a:xfrm>
              <a:off x="8088375" y="1257226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AE7752C5-062C-4CB2-8FB4-F39D3B815EBC}"/>
                </a:ext>
              </a:extLst>
            </p:cNvPr>
            <p:cNvGrpSpPr/>
            <p:nvPr/>
          </p:nvGrpSpPr>
          <p:grpSpPr>
            <a:xfrm>
              <a:off x="8246597" y="1414890"/>
              <a:ext cx="305810" cy="306927"/>
              <a:chOff x="-10909301" y="-128587"/>
              <a:chExt cx="6521451" cy="6545263"/>
            </a:xfrm>
            <a:solidFill>
              <a:schemeClr val="bg1"/>
            </a:solidFill>
          </p:grpSpPr>
          <p:sp>
            <p:nvSpPr>
              <p:cNvPr id="133" name="Freeform 26">
                <a:extLst>
                  <a:ext uri="{FF2B5EF4-FFF2-40B4-BE49-F238E27FC236}">
                    <a16:creationId xmlns:a16="http://schemas.microsoft.com/office/drawing/2014/main" id="{47F76C23-44B3-4B85-9714-5AAEE334F8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7">
                <a:extLst>
                  <a:ext uri="{FF2B5EF4-FFF2-40B4-BE49-F238E27FC236}">
                    <a16:creationId xmlns:a16="http://schemas.microsoft.com/office/drawing/2014/main" id="{C9CDB863-64F2-423E-8FB1-09976EAE10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A0750D8-BF82-4E91-A4D1-49AA76718985}"/>
              </a:ext>
            </a:extLst>
          </p:cNvPr>
          <p:cNvGrpSpPr/>
          <p:nvPr/>
        </p:nvGrpSpPr>
        <p:grpSpPr>
          <a:xfrm>
            <a:off x="10394527" y="3017994"/>
            <a:ext cx="622254" cy="622254"/>
            <a:chOff x="10394527" y="3017994"/>
            <a:chExt cx="622254" cy="622254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77171C1D-9B02-4741-AFBE-AAC7FDF57D73}"/>
                </a:ext>
              </a:extLst>
            </p:cNvPr>
            <p:cNvSpPr/>
            <p:nvPr/>
          </p:nvSpPr>
          <p:spPr>
            <a:xfrm>
              <a:off x="10394527" y="3017994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914F216B-7D63-459B-A72B-6D4FBCA769A9}"/>
                </a:ext>
              </a:extLst>
            </p:cNvPr>
            <p:cNvGrpSpPr/>
            <p:nvPr/>
          </p:nvGrpSpPr>
          <p:grpSpPr>
            <a:xfrm>
              <a:off x="10552861" y="3176253"/>
              <a:ext cx="305587" cy="305736"/>
              <a:chOff x="-19100800" y="7938"/>
              <a:chExt cx="6516687" cy="6519863"/>
            </a:xfrm>
            <a:solidFill>
              <a:schemeClr val="bg1"/>
            </a:solidFill>
          </p:grpSpPr>
          <p:sp>
            <p:nvSpPr>
              <p:cNvPr id="140" name="Freeform 31">
                <a:extLst>
                  <a:ext uri="{FF2B5EF4-FFF2-40B4-BE49-F238E27FC236}">
                    <a16:creationId xmlns:a16="http://schemas.microsoft.com/office/drawing/2014/main" id="{AF1ABE05-4D64-443E-9157-23D9835E26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32">
                <a:extLst>
                  <a:ext uri="{FF2B5EF4-FFF2-40B4-BE49-F238E27FC236}">
                    <a16:creationId xmlns:a16="http://schemas.microsoft.com/office/drawing/2014/main" id="{2183A166-6DF5-41C5-9768-8B1745D6B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33">
                <a:extLst>
                  <a:ext uri="{FF2B5EF4-FFF2-40B4-BE49-F238E27FC236}">
                    <a16:creationId xmlns:a16="http://schemas.microsoft.com/office/drawing/2014/main" id="{EBEF1BBA-9A0E-49AB-839E-E8165BAB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34">
                <a:extLst>
                  <a:ext uri="{FF2B5EF4-FFF2-40B4-BE49-F238E27FC236}">
                    <a16:creationId xmlns:a16="http://schemas.microsoft.com/office/drawing/2014/main" id="{324B4197-A036-4F8A-B1A9-6F57AEC1B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35">
                <a:extLst>
                  <a:ext uri="{FF2B5EF4-FFF2-40B4-BE49-F238E27FC236}">
                    <a16:creationId xmlns:a16="http://schemas.microsoft.com/office/drawing/2014/main" id="{2EF9ADF9-0C4F-44E9-A9C8-9C89B1E59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36">
                <a:extLst>
                  <a:ext uri="{FF2B5EF4-FFF2-40B4-BE49-F238E27FC236}">
                    <a16:creationId xmlns:a16="http://schemas.microsoft.com/office/drawing/2014/main" id="{D0D1A376-6E72-45EE-A24A-F32E824E9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37">
                <a:extLst>
                  <a:ext uri="{FF2B5EF4-FFF2-40B4-BE49-F238E27FC236}">
                    <a16:creationId xmlns:a16="http://schemas.microsoft.com/office/drawing/2014/main" id="{3BA28256-4773-486B-A169-F149FE095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38">
                <a:extLst>
                  <a:ext uri="{FF2B5EF4-FFF2-40B4-BE49-F238E27FC236}">
                    <a16:creationId xmlns:a16="http://schemas.microsoft.com/office/drawing/2014/main" id="{D48C51D2-9228-44E7-AEB1-91FDD08685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BE1A48C-9A22-40F9-B645-E2F8CB89ECDA}"/>
              </a:ext>
            </a:extLst>
          </p:cNvPr>
          <p:cNvGrpSpPr/>
          <p:nvPr/>
        </p:nvGrpSpPr>
        <p:grpSpPr>
          <a:xfrm>
            <a:off x="10556239" y="4294768"/>
            <a:ext cx="622254" cy="622254"/>
            <a:chOff x="10556239" y="4294768"/>
            <a:chExt cx="622254" cy="622254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CE1D00D-8C19-4CD3-97C3-128175181498}"/>
                </a:ext>
              </a:extLst>
            </p:cNvPr>
            <p:cNvSpPr/>
            <p:nvPr/>
          </p:nvSpPr>
          <p:spPr>
            <a:xfrm>
              <a:off x="10556239" y="4294768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5AB49983-5399-49E8-B0FD-D3E0B4184A8D}"/>
                </a:ext>
              </a:extLst>
            </p:cNvPr>
            <p:cNvGrpSpPr/>
            <p:nvPr/>
          </p:nvGrpSpPr>
          <p:grpSpPr>
            <a:xfrm>
              <a:off x="10683547" y="4417904"/>
              <a:ext cx="367638" cy="375983"/>
              <a:chOff x="-26516013" y="12560300"/>
              <a:chExt cx="6503988" cy="6651625"/>
            </a:xfrm>
            <a:solidFill>
              <a:schemeClr val="bg1"/>
            </a:solidFill>
          </p:grpSpPr>
          <p:sp>
            <p:nvSpPr>
              <p:cNvPr id="153" name="Freeform 5">
                <a:extLst>
                  <a:ext uri="{FF2B5EF4-FFF2-40B4-BE49-F238E27FC236}">
                    <a16:creationId xmlns:a16="http://schemas.microsoft.com/office/drawing/2014/main" id="{26761F4C-E853-4A87-AD73-CEC9E76E6D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6">
                <a:extLst>
                  <a:ext uri="{FF2B5EF4-FFF2-40B4-BE49-F238E27FC236}">
                    <a16:creationId xmlns:a16="http://schemas.microsoft.com/office/drawing/2014/main" id="{1D852FEC-8240-44B0-B5DB-62F9301A34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7">
                <a:extLst>
                  <a:ext uri="{FF2B5EF4-FFF2-40B4-BE49-F238E27FC236}">
                    <a16:creationId xmlns:a16="http://schemas.microsoft.com/office/drawing/2014/main" id="{3748692E-9320-4167-8560-7A2850590D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F615D87-0925-442A-B63E-0FE50FDCEB69}"/>
              </a:ext>
            </a:extLst>
          </p:cNvPr>
          <p:cNvGrpSpPr/>
          <p:nvPr/>
        </p:nvGrpSpPr>
        <p:grpSpPr>
          <a:xfrm>
            <a:off x="9057157" y="4047932"/>
            <a:ext cx="622254" cy="622254"/>
            <a:chOff x="9057157" y="4047932"/>
            <a:chExt cx="622254" cy="622254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7D8A1B40-8B1A-40AE-96F2-BF561398A284}"/>
                </a:ext>
              </a:extLst>
            </p:cNvPr>
            <p:cNvSpPr/>
            <p:nvPr/>
          </p:nvSpPr>
          <p:spPr>
            <a:xfrm>
              <a:off x="9057157" y="4047932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0932BEBB-E172-4CC2-9E53-52AAE14208B4}"/>
                </a:ext>
              </a:extLst>
            </p:cNvPr>
            <p:cNvGrpSpPr/>
            <p:nvPr/>
          </p:nvGrpSpPr>
          <p:grpSpPr>
            <a:xfrm>
              <a:off x="9271507" y="4175195"/>
              <a:ext cx="193555" cy="367728"/>
              <a:chOff x="-34744026" y="8329613"/>
              <a:chExt cx="3424238" cy="6505575"/>
            </a:xfrm>
            <a:solidFill>
              <a:schemeClr val="bg1"/>
            </a:solidFill>
          </p:grpSpPr>
          <p:sp>
            <p:nvSpPr>
              <p:cNvPr id="156" name="Freeform 8">
                <a:extLst>
                  <a:ext uri="{FF2B5EF4-FFF2-40B4-BE49-F238E27FC236}">
                    <a16:creationId xmlns:a16="http://schemas.microsoft.com/office/drawing/2014/main" id="{E90DA280-E96D-4B2D-9739-9DDEEE007E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744026" y="8329613"/>
                <a:ext cx="3424238" cy="6505575"/>
              </a:xfrm>
              <a:custGeom>
                <a:avLst/>
                <a:gdLst>
                  <a:gd name="T0" fmla="*/ 242 w 808"/>
                  <a:gd name="T1" fmla="*/ 1536 h 1536"/>
                  <a:gd name="T2" fmla="*/ 223 w 808"/>
                  <a:gd name="T3" fmla="*/ 1507 h 1536"/>
                  <a:gd name="T4" fmla="*/ 126 w 808"/>
                  <a:gd name="T5" fmla="*/ 1169 h 1536"/>
                  <a:gd name="T6" fmla="*/ 159 w 808"/>
                  <a:gd name="T7" fmla="*/ 1127 h 1536"/>
                  <a:gd name="T8" fmla="*/ 358 w 808"/>
                  <a:gd name="T9" fmla="*/ 1127 h 1536"/>
                  <a:gd name="T10" fmla="*/ 377 w 808"/>
                  <a:gd name="T11" fmla="*/ 1127 h 1536"/>
                  <a:gd name="T12" fmla="*/ 377 w 808"/>
                  <a:gd name="T13" fmla="*/ 1035 h 1536"/>
                  <a:gd name="T14" fmla="*/ 305 w 808"/>
                  <a:gd name="T15" fmla="*/ 1045 h 1536"/>
                  <a:gd name="T16" fmla="*/ 82 w 808"/>
                  <a:gd name="T17" fmla="*/ 956 h 1536"/>
                  <a:gd name="T18" fmla="*/ 3 w 808"/>
                  <a:gd name="T19" fmla="*/ 786 h 1536"/>
                  <a:gd name="T20" fmla="*/ 20 w 808"/>
                  <a:gd name="T21" fmla="*/ 758 h 1536"/>
                  <a:gd name="T22" fmla="*/ 330 w 808"/>
                  <a:gd name="T23" fmla="*/ 806 h 1536"/>
                  <a:gd name="T24" fmla="*/ 354 w 808"/>
                  <a:gd name="T25" fmla="*/ 829 h 1536"/>
                  <a:gd name="T26" fmla="*/ 376 w 808"/>
                  <a:gd name="T27" fmla="*/ 857 h 1536"/>
                  <a:gd name="T28" fmla="*/ 378 w 808"/>
                  <a:gd name="T29" fmla="*/ 844 h 1536"/>
                  <a:gd name="T30" fmla="*/ 378 w 808"/>
                  <a:gd name="T31" fmla="*/ 678 h 1536"/>
                  <a:gd name="T32" fmla="*/ 364 w 808"/>
                  <a:gd name="T33" fmla="*/ 663 h 1536"/>
                  <a:gd name="T34" fmla="*/ 74 w 808"/>
                  <a:gd name="T35" fmla="*/ 369 h 1536"/>
                  <a:gd name="T36" fmla="*/ 366 w 808"/>
                  <a:gd name="T37" fmla="*/ 3 h 1536"/>
                  <a:gd name="T38" fmla="*/ 374 w 808"/>
                  <a:gd name="T39" fmla="*/ 0 h 1536"/>
                  <a:gd name="T40" fmla="*/ 431 w 808"/>
                  <a:gd name="T41" fmla="*/ 0 h 1536"/>
                  <a:gd name="T42" fmla="*/ 529 w 808"/>
                  <a:gd name="T43" fmla="*/ 26 h 1536"/>
                  <a:gd name="T44" fmla="*/ 733 w 808"/>
                  <a:gd name="T45" fmla="*/ 294 h 1536"/>
                  <a:gd name="T46" fmla="*/ 501 w 808"/>
                  <a:gd name="T47" fmla="*/ 651 h 1536"/>
                  <a:gd name="T48" fmla="*/ 441 w 808"/>
                  <a:gd name="T49" fmla="*/ 663 h 1536"/>
                  <a:gd name="T50" fmla="*/ 430 w 808"/>
                  <a:gd name="T51" fmla="*/ 671 h 1536"/>
                  <a:gd name="T52" fmla="*/ 430 w 808"/>
                  <a:gd name="T53" fmla="*/ 780 h 1536"/>
                  <a:gd name="T54" fmla="*/ 475 w 808"/>
                  <a:gd name="T55" fmla="*/ 731 h 1536"/>
                  <a:gd name="T56" fmla="*/ 740 w 808"/>
                  <a:gd name="T57" fmla="*/ 667 h 1536"/>
                  <a:gd name="T58" fmla="*/ 785 w 808"/>
                  <a:gd name="T59" fmla="*/ 680 h 1536"/>
                  <a:gd name="T60" fmla="*/ 805 w 808"/>
                  <a:gd name="T61" fmla="*/ 709 h 1536"/>
                  <a:gd name="T62" fmla="*/ 737 w 808"/>
                  <a:gd name="T63" fmla="*/ 867 h 1536"/>
                  <a:gd name="T64" fmla="*/ 444 w 808"/>
                  <a:gd name="T65" fmla="*/ 959 h 1536"/>
                  <a:gd name="T66" fmla="*/ 435 w 808"/>
                  <a:gd name="T67" fmla="*/ 957 h 1536"/>
                  <a:gd name="T68" fmla="*/ 431 w 808"/>
                  <a:gd name="T69" fmla="*/ 958 h 1536"/>
                  <a:gd name="T70" fmla="*/ 431 w 808"/>
                  <a:gd name="T71" fmla="*/ 1127 h 1536"/>
                  <a:gd name="T72" fmla="*/ 448 w 808"/>
                  <a:gd name="T73" fmla="*/ 1127 h 1536"/>
                  <a:gd name="T74" fmla="*/ 649 w 808"/>
                  <a:gd name="T75" fmla="*/ 1127 h 1536"/>
                  <a:gd name="T76" fmla="*/ 682 w 808"/>
                  <a:gd name="T77" fmla="*/ 1169 h 1536"/>
                  <a:gd name="T78" fmla="*/ 584 w 808"/>
                  <a:gd name="T79" fmla="*/ 1507 h 1536"/>
                  <a:gd name="T80" fmla="*/ 566 w 808"/>
                  <a:gd name="T81" fmla="*/ 1536 h 1536"/>
                  <a:gd name="T82" fmla="*/ 242 w 808"/>
                  <a:gd name="T83" fmla="*/ 1536 h 1536"/>
                  <a:gd name="T84" fmla="*/ 538 w 808"/>
                  <a:gd name="T85" fmla="*/ 1485 h 1536"/>
                  <a:gd name="T86" fmla="*/ 625 w 808"/>
                  <a:gd name="T87" fmla="*/ 1179 h 1536"/>
                  <a:gd name="T88" fmla="*/ 182 w 808"/>
                  <a:gd name="T89" fmla="*/ 1179 h 1536"/>
                  <a:gd name="T90" fmla="*/ 270 w 808"/>
                  <a:gd name="T91" fmla="*/ 1485 h 1536"/>
                  <a:gd name="T92" fmla="*/ 283 w 808"/>
                  <a:gd name="T93" fmla="*/ 1485 h 1536"/>
                  <a:gd name="T94" fmla="*/ 538 w 808"/>
                  <a:gd name="T95" fmla="*/ 1485 h 1536"/>
                  <a:gd name="T96" fmla="*/ 406 w 808"/>
                  <a:gd name="T97" fmla="*/ 52 h 1536"/>
                  <a:gd name="T98" fmla="*/ 122 w 808"/>
                  <a:gd name="T99" fmla="*/ 332 h 1536"/>
                  <a:gd name="T100" fmla="*/ 402 w 808"/>
                  <a:gd name="T101" fmla="*/ 615 h 1536"/>
                  <a:gd name="T102" fmla="*/ 686 w 808"/>
                  <a:gd name="T103" fmla="*/ 335 h 1536"/>
                  <a:gd name="T104" fmla="*/ 406 w 808"/>
                  <a:gd name="T105" fmla="*/ 52 h 1536"/>
                  <a:gd name="T106" fmla="*/ 748 w 808"/>
                  <a:gd name="T107" fmla="*/ 724 h 1536"/>
                  <a:gd name="T108" fmla="*/ 437 w 808"/>
                  <a:gd name="T109" fmla="*/ 903 h 1536"/>
                  <a:gd name="T110" fmla="*/ 748 w 808"/>
                  <a:gd name="T111" fmla="*/ 724 h 1536"/>
                  <a:gd name="T112" fmla="*/ 60 w 808"/>
                  <a:gd name="T113" fmla="*/ 800 h 1536"/>
                  <a:gd name="T114" fmla="*/ 371 w 808"/>
                  <a:gd name="T115" fmla="*/ 980 h 1536"/>
                  <a:gd name="T116" fmla="*/ 60 w 808"/>
                  <a:gd name="T117" fmla="*/ 80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8" h="1536">
                    <a:moveTo>
                      <a:pt x="242" y="1536"/>
                    </a:moveTo>
                    <a:cubicBezTo>
                      <a:pt x="236" y="1527"/>
                      <a:pt x="226" y="1518"/>
                      <a:pt x="223" y="1507"/>
                    </a:cubicBezTo>
                    <a:cubicBezTo>
                      <a:pt x="190" y="1395"/>
                      <a:pt x="158" y="1282"/>
                      <a:pt x="126" y="1169"/>
                    </a:cubicBezTo>
                    <a:cubicBezTo>
                      <a:pt x="118" y="1140"/>
                      <a:pt x="128" y="1127"/>
                      <a:pt x="159" y="1127"/>
                    </a:cubicBezTo>
                    <a:cubicBezTo>
                      <a:pt x="225" y="1127"/>
                      <a:pt x="292" y="1127"/>
                      <a:pt x="358" y="1127"/>
                    </a:cubicBezTo>
                    <a:cubicBezTo>
                      <a:pt x="364" y="1127"/>
                      <a:pt x="370" y="1127"/>
                      <a:pt x="377" y="1127"/>
                    </a:cubicBezTo>
                    <a:cubicBezTo>
                      <a:pt x="377" y="1095"/>
                      <a:pt x="377" y="1065"/>
                      <a:pt x="377" y="1035"/>
                    </a:cubicBezTo>
                    <a:cubicBezTo>
                      <a:pt x="353" y="1038"/>
                      <a:pt x="329" y="1043"/>
                      <a:pt x="305" y="1045"/>
                    </a:cubicBezTo>
                    <a:cubicBezTo>
                      <a:pt x="217" y="1051"/>
                      <a:pt x="143" y="1019"/>
                      <a:pt x="82" y="956"/>
                    </a:cubicBezTo>
                    <a:cubicBezTo>
                      <a:pt x="36" y="909"/>
                      <a:pt x="16" y="849"/>
                      <a:pt x="3" y="786"/>
                    </a:cubicBezTo>
                    <a:cubicBezTo>
                      <a:pt x="0" y="773"/>
                      <a:pt x="7" y="762"/>
                      <a:pt x="20" y="758"/>
                    </a:cubicBezTo>
                    <a:cubicBezTo>
                      <a:pt x="132" y="719"/>
                      <a:pt x="237" y="725"/>
                      <a:pt x="330" y="806"/>
                    </a:cubicBezTo>
                    <a:cubicBezTo>
                      <a:pt x="339" y="813"/>
                      <a:pt x="346" y="821"/>
                      <a:pt x="354" y="829"/>
                    </a:cubicBezTo>
                    <a:cubicBezTo>
                      <a:pt x="361" y="837"/>
                      <a:pt x="368" y="846"/>
                      <a:pt x="376" y="857"/>
                    </a:cubicBezTo>
                    <a:cubicBezTo>
                      <a:pt x="377" y="851"/>
                      <a:pt x="378" y="848"/>
                      <a:pt x="378" y="844"/>
                    </a:cubicBezTo>
                    <a:cubicBezTo>
                      <a:pt x="378" y="789"/>
                      <a:pt x="378" y="733"/>
                      <a:pt x="378" y="678"/>
                    </a:cubicBezTo>
                    <a:cubicBezTo>
                      <a:pt x="379" y="667"/>
                      <a:pt x="375" y="664"/>
                      <a:pt x="364" y="663"/>
                    </a:cubicBezTo>
                    <a:cubicBezTo>
                      <a:pt x="212" y="647"/>
                      <a:pt x="89" y="521"/>
                      <a:pt x="74" y="369"/>
                    </a:cubicBezTo>
                    <a:cubicBezTo>
                      <a:pt x="55" y="185"/>
                      <a:pt x="182" y="26"/>
                      <a:pt x="366" y="3"/>
                    </a:cubicBezTo>
                    <a:cubicBezTo>
                      <a:pt x="368" y="2"/>
                      <a:pt x="371" y="1"/>
                      <a:pt x="374" y="0"/>
                    </a:cubicBezTo>
                    <a:cubicBezTo>
                      <a:pt x="393" y="0"/>
                      <a:pt x="412" y="0"/>
                      <a:pt x="431" y="0"/>
                    </a:cubicBezTo>
                    <a:cubicBezTo>
                      <a:pt x="464" y="8"/>
                      <a:pt x="498" y="13"/>
                      <a:pt x="529" y="26"/>
                    </a:cubicBezTo>
                    <a:cubicBezTo>
                      <a:pt x="647" y="76"/>
                      <a:pt x="718" y="166"/>
                      <a:pt x="733" y="294"/>
                    </a:cubicBezTo>
                    <a:cubicBezTo>
                      <a:pt x="753" y="457"/>
                      <a:pt x="657" y="601"/>
                      <a:pt x="501" y="651"/>
                    </a:cubicBezTo>
                    <a:cubicBezTo>
                      <a:pt x="481" y="657"/>
                      <a:pt x="461" y="659"/>
                      <a:pt x="441" y="663"/>
                    </a:cubicBezTo>
                    <a:cubicBezTo>
                      <a:pt x="437" y="664"/>
                      <a:pt x="430" y="668"/>
                      <a:pt x="430" y="671"/>
                    </a:cubicBezTo>
                    <a:cubicBezTo>
                      <a:pt x="430" y="706"/>
                      <a:pt x="430" y="742"/>
                      <a:pt x="430" y="780"/>
                    </a:cubicBezTo>
                    <a:cubicBezTo>
                      <a:pt x="446" y="762"/>
                      <a:pt x="459" y="745"/>
                      <a:pt x="475" y="731"/>
                    </a:cubicBezTo>
                    <a:cubicBezTo>
                      <a:pt x="552" y="664"/>
                      <a:pt x="641" y="643"/>
                      <a:pt x="740" y="667"/>
                    </a:cubicBezTo>
                    <a:cubicBezTo>
                      <a:pt x="755" y="671"/>
                      <a:pt x="770" y="675"/>
                      <a:pt x="785" y="680"/>
                    </a:cubicBezTo>
                    <a:cubicBezTo>
                      <a:pt x="800" y="684"/>
                      <a:pt x="808" y="695"/>
                      <a:pt x="805" y="709"/>
                    </a:cubicBezTo>
                    <a:cubicBezTo>
                      <a:pt x="792" y="766"/>
                      <a:pt x="776" y="821"/>
                      <a:pt x="737" y="867"/>
                    </a:cubicBezTo>
                    <a:cubicBezTo>
                      <a:pt x="658" y="957"/>
                      <a:pt x="560" y="987"/>
                      <a:pt x="444" y="959"/>
                    </a:cubicBezTo>
                    <a:cubicBezTo>
                      <a:pt x="441" y="958"/>
                      <a:pt x="438" y="958"/>
                      <a:pt x="435" y="957"/>
                    </a:cubicBezTo>
                    <a:cubicBezTo>
                      <a:pt x="434" y="957"/>
                      <a:pt x="433" y="957"/>
                      <a:pt x="431" y="958"/>
                    </a:cubicBezTo>
                    <a:cubicBezTo>
                      <a:pt x="431" y="1013"/>
                      <a:pt x="431" y="1069"/>
                      <a:pt x="431" y="1127"/>
                    </a:cubicBezTo>
                    <a:cubicBezTo>
                      <a:pt x="437" y="1127"/>
                      <a:pt x="443" y="1127"/>
                      <a:pt x="448" y="1127"/>
                    </a:cubicBezTo>
                    <a:cubicBezTo>
                      <a:pt x="515" y="1127"/>
                      <a:pt x="582" y="1127"/>
                      <a:pt x="649" y="1127"/>
                    </a:cubicBezTo>
                    <a:cubicBezTo>
                      <a:pt x="680" y="1127"/>
                      <a:pt x="690" y="1140"/>
                      <a:pt x="682" y="1169"/>
                    </a:cubicBezTo>
                    <a:cubicBezTo>
                      <a:pt x="650" y="1282"/>
                      <a:pt x="617" y="1395"/>
                      <a:pt x="584" y="1507"/>
                    </a:cubicBezTo>
                    <a:cubicBezTo>
                      <a:pt x="581" y="1518"/>
                      <a:pt x="572" y="1527"/>
                      <a:pt x="566" y="1536"/>
                    </a:cubicBezTo>
                    <a:cubicBezTo>
                      <a:pt x="458" y="1536"/>
                      <a:pt x="350" y="1536"/>
                      <a:pt x="242" y="1536"/>
                    </a:cubicBezTo>
                    <a:close/>
                    <a:moveTo>
                      <a:pt x="538" y="1485"/>
                    </a:moveTo>
                    <a:cubicBezTo>
                      <a:pt x="567" y="1383"/>
                      <a:pt x="596" y="1281"/>
                      <a:pt x="625" y="1179"/>
                    </a:cubicBezTo>
                    <a:cubicBezTo>
                      <a:pt x="477" y="1179"/>
                      <a:pt x="330" y="1179"/>
                      <a:pt x="182" y="1179"/>
                    </a:cubicBezTo>
                    <a:cubicBezTo>
                      <a:pt x="212" y="1282"/>
                      <a:pt x="241" y="1384"/>
                      <a:pt x="270" y="1485"/>
                    </a:cubicBezTo>
                    <a:cubicBezTo>
                      <a:pt x="275" y="1485"/>
                      <a:pt x="279" y="1485"/>
                      <a:pt x="283" y="1485"/>
                    </a:cubicBezTo>
                    <a:cubicBezTo>
                      <a:pt x="368" y="1485"/>
                      <a:pt x="452" y="1485"/>
                      <a:pt x="538" y="1485"/>
                    </a:cubicBezTo>
                    <a:close/>
                    <a:moveTo>
                      <a:pt x="406" y="52"/>
                    </a:moveTo>
                    <a:cubicBezTo>
                      <a:pt x="252" y="50"/>
                      <a:pt x="124" y="176"/>
                      <a:pt x="122" y="332"/>
                    </a:cubicBezTo>
                    <a:cubicBezTo>
                      <a:pt x="120" y="485"/>
                      <a:pt x="247" y="613"/>
                      <a:pt x="402" y="615"/>
                    </a:cubicBezTo>
                    <a:cubicBezTo>
                      <a:pt x="556" y="617"/>
                      <a:pt x="684" y="490"/>
                      <a:pt x="686" y="335"/>
                    </a:cubicBezTo>
                    <a:cubicBezTo>
                      <a:pt x="687" y="181"/>
                      <a:pt x="561" y="54"/>
                      <a:pt x="406" y="52"/>
                    </a:cubicBezTo>
                    <a:close/>
                    <a:moveTo>
                      <a:pt x="748" y="724"/>
                    </a:moveTo>
                    <a:cubicBezTo>
                      <a:pt x="608" y="671"/>
                      <a:pt x="458" y="762"/>
                      <a:pt x="437" y="903"/>
                    </a:cubicBezTo>
                    <a:cubicBezTo>
                      <a:pt x="558" y="951"/>
                      <a:pt x="716" y="886"/>
                      <a:pt x="748" y="724"/>
                    </a:cubicBezTo>
                    <a:close/>
                    <a:moveTo>
                      <a:pt x="60" y="800"/>
                    </a:moveTo>
                    <a:cubicBezTo>
                      <a:pt x="89" y="956"/>
                      <a:pt x="244" y="1029"/>
                      <a:pt x="371" y="980"/>
                    </a:cubicBezTo>
                    <a:cubicBezTo>
                      <a:pt x="350" y="844"/>
                      <a:pt x="209" y="747"/>
                      <a:pt x="60" y="8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9">
                <a:extLst>
                  <a:ext uri="{FF2B5EF4-FFF2-40B4-BE49-F238E27FC236}">
                    <a16:creationId xmlns:a16="http://schemas.microsoft.com/office/drawing/2014/main" id="{BF8358A6-24DF-4CEE-8371-F412F0F22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116963" y="8650288"/>
                <a:ext cx="2170113" cy="2178050"/>
              </a:xfrm>
              <a:custGeom>
                <a:avLst/>
                <a:gdLst>
                  <a:gd name="T0" fmla="*/ 255 w 512"/>
                  <a:gd name="T1" fmla="*/ 513 h 514"/>
                  <a:gd name="T2" fmla="*/ 0 w 512"/>
                  <a:gd name="T3" fmla="*/ 257 h 514"/>
                  <a:gd name="T4" fmla="*/ 258 w 512"/>
                  <a:gd name="T5" fmla="*/ 2 h 514"/>
                  <a:gd name="T6" fmla="*/ 511 w 512"/>
                  <a:gd name="T7" fmla="*/ 258 h 514"/>
                  <a:gd name="T8" fmla="*/ 255 w 512"/>
                  <a:gd name="T9" fmla="*/ 513 h 514"/>
                  <a:gd name="T10" fmla="*/ 255 w 512"/>
                  <a:gd name="T11" fmla="*/ 53 h 514"/>
                  <a:gd name="T12" fmla="*/ 51 w 512"/>
                  <a:gd name="T13" fmla="*/ 257 h 514"/>
                  <a:gd name="T14" fmla="*/ 257 w 512"/>
                  <a:gd name="T15" fmla="*/ 462 h 514"/>
                  <a:gd name="T16" fmla="*/ 460 w 512"/>
                  <a:gd name="T17" fmla="*/ 257 h 514"/>
                  <a:gd name="T18" fmla="*/ 255 w 512"/>
                  <a:gd name="T19" fmla="*/ 5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4">
                    <a:moveTo>
                      <a:pt x="255" y="513"/>
                    </a:moveTo>
                    <a:cubicBezTo>
                      <a:pt x="113" y="512"/>
                      <a:pt x="0" y="398"/>
                      <a:pt x="0" y="257"/>
                    </a:cubicBezTo>
                    <a:cubicBezTo>
                      <a:pt x="1" y="115"/>
                      <a:pt x="116" y="0"/>
                      <a:pt x="258" y="2"/>
                    </a:cubicBezTo>
                    <a:cubicBezTo>
                      <a:pt x="399" y="3"/>
                      <a:pt x="512" y="117"/>
                      <a:pt x="511" y="258"/>
                    </a:cubicBezTo>
                    <a:cubicBezTo>
                      <a:pt x="510" y="400"/>
                      <a:pt x="396" y="514"/>
                      <a:pt x="255" y="513"/>
                    </a:cubicBezTo>
                    <a:close/>
                    <a:moveTo>
                      <a:pt x="255" y="53"/>
                    </a:moveTo>
                    <a:cubicBezTo>
                      <a:pt x="142" y="53"/>
                      <a:pt x="51" y="144"/>
                      <a:pt x="51" y="257"/>
                    </a:cubicBezTo>
                    <a:cubicBezTo>
                      <a:pt x="52" y="371"/>
                      <a:pt x="143" y="462"/>
                      <a:pt x="257" y="462"/>
                    </a:cubicBezTo>
                    <a:cubicBezTo>
                      <a:pt x="370" y="461"/>
                      <a:pt x="460" y="370"/>
                      <a:pt x="460" y="257"/>
                    </a:cubicBezTo>
                    <a:cubicBezTo>
                      <a:pt x="460" y="144"/>
                      <a:pt x="369" y="52"/>
                      <a:pt x="255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0">
                <a:extLst>
                  <a:ext uri="{FF2B5EF4-FFF2-40B4-BE49-F238E27FC236}">
                    <a16:creationId xmlns:a16="http://schemas.microsoft.com/office/drawing/2014/main" id="{F611D3FC-1A66-4F12-8280-38D6C2CE9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3464501" y="9096375"/>
                <a:ext cx="1004888" cy="1292225"/>
              </a:xfrm>
              <a:custGeom>
                <a:avLst/>
                <a:gdLst>
                  <a:gd name="T0" fmla="*/ 129 w 237"/>
                  <a:gd name="T1" fmla="*/ 24 h 305"/>
                  <a:gd name="T2" fmla="*/ 217 w 237"/>
                  <a:gd name="T3" fmla="*/ 59 h 305"/>
                  <a:gd name="T4" fmla="*/ 211 w 237"/>
                  <a:gd name="T5" fmla="*/ 152 h 305"/>
                  <a:gd name="T6" fmla="*/ 217 w 237"/>
                  <a:gd name="T7" fmla="*/ 245 h 305"/>
                  <a:gd name="T8" fmla="*/ 129 w 237"/>
                  <a:gd name="T9" fmla="*/ 280 h 305"/>
                  <a:gd name="T10" fmla="*/ 127 w 237"/>
                  <a:gd name="T11" fmla="*/ 305 h 305"/>
                  <a:gd name="T12" fmla="*/ 77 w 237"/>
                  <a:gd name="T13" fmla="*/ 305 h 305"/>
                  <a:gd name="T14" fmla="*/ 75 w 237"/>
                  <a:gd name="T15" fmla="*/ 281 h 305"/>
                  <a:gd name="T16" fmla="*/ 1 w 237"/>
                  <a:gd name="T17" fmla="*/ 281 h 305"/>
                  <a:gd name="T18" fmla="*/ 1 w 237"/>
                  <a:gd name="T19" fmla="*/ 230 h 305"/>
                  <a:gd name="T20" fmla="*/ 24 w 237"/>
                  <a:gd name="T21" fmla="*/ 228 h 305"/>
                  <a:gd name="T22" fmla="*/ 24 w 237"/>
                  <a:gd name="T23" fmla="*/ 76 h 305"/>
                  <a:gd name="T24" fmla="*/ 0 w 237"/>
                  <a:gd name="T25" fmla="*/ 74 h 305"/>
                  <a:gd name="T26" fmla="*/ 0 w 237"/>
                  <a:gd name="T27" fmla="*/ 24 h 305"/>
                  <a:gd name="T28" fmla="*/ 75 w 237"/>
                  <a:gd name="T29" fmla="*/ 24 h 305"/>
                  <a:gd name="T30" fmla="*/ 77 w 237"/>
                  <a:gd name="T31" fmla="*/ 0 h 305"/>
                  <a:gd name="T32" fmla="*/ 127 w 237"/>
                  <a:gd name="T33" fmla="*/ 0 h 305"/>
                  <a:gd name="T34" fmla="*/ 129 w 237"/>
                  <a:gd name="T35" fmla="*/ 24 h 305"/>
                  <a:gd name="T36" fmla="*/ 77 w 237"/>
                  <a:gd name="T37" fmla="*/ 178 h 305"/>
                  <a:gd name="T38" fmla="*/ 77 w 237"/>
                  <a:gd name="T39" fmla="*/ 229 h 305"/>
                  <a:gd name="T40" fmla="*/ 153 w 237"/>
                  <a:gd name="T41" fmla="*/ 229 h 305"/>
                  <a:gd name="T42" fmla="*/ 178 w 237"/>
                  <a:gd name="T43" fmla="*/ 202 h 305"/>
                  <a:gd name="T44" fmla="*/ 153 w 237"/>
                  <a:gd name="T45" fmla="*/ 178 h 305"/>
                  <a:gd name="T46" fmla="*/ 77 w 237"/>
                  <a:gd name="T47" fmla="*/ 178 h 305"/>
                  <a:gd name="T48" fmla="*/ 77 w 237"/>
                  <a:gd name="T49" fmla="*/ 126 h 305"/>
                  <a:gd name="T50" fmla="*/ 155 w 237"/>
                  <a:gd name="T51" fmla="*/ 126 h 305"/>
                  <a:gd name="T52" fmla="*/ 178 w 237"/>
                  <a:gd name="T53" fmla="*/ 101 h 305"/>
                  <a:gd name="T54" fmla="*/ 157 w 237"/>
                  <a:gd name="T55" fmla="*/ 77 h 305"/>
                  <a:gd name="T56" fmla="*/ 77 w 237"/>
                  <a:gd name="T57" fmla="*/ 76 h 305"/>
                  <a:gd name="T58" fmla="*/ 77 w 237"/>
                  <a:gd name="T59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7" h="305">
                    <a:moveTo>
                      <a:pt x="129" y="24"/>
                    </a:moveTo>
                    <a:cubicBezTo>
                      <a:pt x="164" y="22"/>
                      <a:pt x="197" y="27"/>
                      <a:pt x="217" y="59"/>
                    </a:cubicBezTo>
                    <a:cubicBezTo>
                      <a:pt x="237" y="91"/>
                      <a:pt x="233" y="122"/>
                      <a:pt x="211" y="152"/>
                    </a:cubicBezTo>
                    <a:cubicBezTo>
                      <a:pt x="233" y="181"/>
                      <a:pt x="237" y="213"/>
                      <a:pt x="217" y="245"/>
                    </a:cubicBezTo>
                    <a:cubicBezTo>
                      <a:pt x="197" y="277"/>
                      <a:pt x="164" y="283"/>
                      <a:pt x="129" y="280"/>
                    </a:cubicBezTo>
                    <a:cubicBezTo>
                      <a:pt x="128" y="289"/>
                      <a:pt x="127" y="296"/>
                      <a:pt x="127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7" y="297"/>
                      <a:pt x="76" y="289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3"/>
                      <a:pt x="1" y="247"/>
                      <a:pt x="1" y="230"/>
                    </a:cubicBezTo>
                    <a:cubicBezTo>
                      <a:pt x="8" y="229"/>
                      <a:pt x="16" y="229"/>
                      <a:pt x="24" y="228"/>
                    </a:cubicBezTo>
                    <a:cubicBezTo>
                      <a:pt x="24" y="177"/>
                      <a:pt x="24" y="127"/>
                      <a:pt x="24" y="76"/>
                    </a:cubicBezTo>
                    <a:cubicBezTo>
                      <a:pt x="16" y="76"/>
                      <a:pt x="9" y="75"/>
                      <a:pt x="0" y="74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5" y="24"/>
                      <a:pt x="50" y="24"/>
                      <a:pt x="75" y="24"/>
                    </a:cubicBezTo>
                    <a:cubicBezTo>
                      <a:pt x="76" y="15"/>
                      <a:pt x="76" y="8"/>
                      <a:pt x="77" y="0"/>
                    </a:cubicBezTo>
                    <a:cubicBezTo>
                      <a:pt x="93" y="0"/>
                      <a:pt x="109" y="0"/>
                      <a:pt x="127" y="0"/>
                    </a:cubicBezTo>
                    <a:cubicBezTo>
                      <a:pt x="127" y="7"/>
                      <a:pt x="128" y="15"/>
                      <a:pt x="129" y="24"/>
                    </a:cubicBezTo>
                    <a:close/>
                    <a:moveTo>
                      <a:pt x="77" y="178"/>
                    </a:moveTo>
                    <a:cubicBezTo>
                      <a:pt x="77" y="196"/>
                      <a:pt x="77" y="212"/>
                      <a:pt x="77" y="229"/>
                    </a:cubicBezTo>
                    <a:cubicBezTo>
                      <a:pt x="103" y="229"/>
                      <a:pt x="128" y="230"/>
                      <a:pt x="153" y="229"/>
                    </a:cubicBezTo>
                    <a:cubicBezTo>
                      <a:pt x="169" y="228"/>
                      <a:pt x="179" y="217"/>
                      <a:pt x="178" y="202"/>
                    </a:cubicBezTo>
                    <a:cubicBezTo>
                      <a:pt x="178" y="189"/>
                      <a:pt x="168" y="179"/>
                      <a:pt x="153" y="178"/>
                    </a:cubicBezTo>
                    <a:cubicBezTo>
                      <a:pt x="128" y="178"/>
                      <a:pt x="104" y="178"/>
                      <a:pt x="77" y="17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0" y="127"/>
                      <a:pt x="155" y="126"/>
                    </a:cubicBezTo>
                    <a:cubicBezTo>
                      <a:pt x="169" y="125"/>
                      <a:pt x="178" y="114"/>
                      <a:pt x="178" y="101"/>
                    </a:cubicBezTo>
                    <a:cubicBezTo>
                      <a:pt x="178" y="88"/>
                      <a:pt x="171" y="77"/>
                      <a:pt x="157" y="77"/>
                    </a:cubicBezTo>
                    <a:cubicBezTo>
                      <a:pt x="131" y="76"/>
                      <a:pt x="104" y="76"/>
                      <a:pt x="77" y="76"/>
                    </a:cubicBezTo>
                    <a:cubicBezTo>
                      <a:pt x="77" y="93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743DBE3-DF70-4F63-8338-8EE9BF9496AD}"/>
              </a:ext>
            </a:extLst>
          </p:cNvPr>
          <p:cNvGrpSpPr/>
          <p:nvPr/>
        </p:nvGrpSpPr>
        <p:grpSpPr>
          <a:xfrm>
            <a:off x="9035788" y="4978521"/>
            <a:ext cx="622254" cy="622254"/>
            <a:chOff x="9035788" y="4978521"/>
            <a:chExt cx="622254" cy="622254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8BFEDBEB-EBD0-4400-ACEF-A897E4360530}"/>
                </a:ext>
              </a:extLst>
            </p:cNvPr>
            <p:cNvSpPr/>
            <p:nvPr/>
          </p:nvSpPr>
          <p:spPr>
            <a:xfrm>
              <a:off x="9035788" y="4978521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C0D20B4F-1D16-403C-B730-08AE683A045F}"/>
                </a:ext>
              </a:extLst>
            </p:cNvPr>
            <p:cNvGrpSpPr/>
            <p:nvPr/>
          </p:nvGrpSpPr>
          <p:grpSpPr>
            <a:xfrm>
              <a:off x="9181536" y="5104887"/>
              <a:ext cx="330758" cy="369523"/>
              <a:chOff x="-22320251" y="1000125"/>
              <a:chExt cx="5851525" cy="6537325"/>
            </a:xfrm>
            <a:solidFill>
              <a:schemeClr val="bg1"/>
            </a:solidFill>
          </p:grpSpPr>
          <p:sp>
            <p:nvSpPr>
              <p:cNvPr id="159" name="Freeform 11">
                <a:extLst>
                  <a:ext uri="{FF2B5EF4-FFF2-40B4-BE49-F238E27FC236}">
                    <a16:creationId xmlns:a16="http://schemas.microsoft.com/office/drawing/2014/main" id="{8F45F643-88D4-4E0B-BB96-425C39CC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9263" y="1000125"/>
                <a:ext cx="215900" cy="652463"/>
              </a:xfrm>
              <a:custGeom>
                <a:avLst/>
                <a:gdLst>
                  <a:gd name="T0" fmla="*/ 34 w 51"/>
                  <a:gd name="T1" fmla="*/ 0 h 154"/>
                  <a:gd name="T2" fmla="*/ 51 w 51"/>
                  <a:gd name="T3" fmla="*/ 38 h 154"/>
                  <a:gd name="T4" fmla="*/ 50 w 51"/>
                  <a:gd name="T5" fmla="*/ 118 h 154"/>
                  <a:gd name="T6" fmla="*/ 49 w 51"/>
                  <a:gd name="T7" fmla="*/ 134 h 154"/>
                  <a:gd name="T8" fmla="*/ 24 w 51"/>
                  <a:gd name="T9" fmla="*/ 153 h 154"/>
                  <a:gd name="T10" fmla="*/ 1 w 51"/>
                  <a:gd name="T11" fmla="*/ 134 h 154"/>
                  <a:gd name="T12" fmla="*/ 1 w 51"/>
                  <a:gd name="T13" fmla="*/ 20 h 154"/>
                  <a:gd name="T14" fmla="*/ 16 w 51"/>
                  <a:gd name="T15" fmla="*/ 0 h 154"/>
                  <a:gd name="T16" fmla="*/ 34 w 51"/>
                  <a:gd name="T1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54">
                    <a:moveTo>
                      <a:pt x="34" y="0"/>
                    </a:moveTo>
                    <a:cubicBezTo>
                      <a:pt x="47" y="9"/>
                      <a:pt x="51" y="22"/>
                      <a:pt x="51" y="38"/>
                    </a:cubicBezTo>
                    <a:cubicBezTo>
                      <a:pt x="50" y="64"/>
                      <a:pt x="51" y="91"/>
                      <a:pt x="50" y="118"/>
                    </a:cubicBezTo>
                    <a:cubicBezTo>
                      <a:pt x="50" y="123"/>
                      <a:pt x="50" y="129"/>
                      <a:pt x="49" y="134"/>
                    </a:cubicBezTo>
                    <a:cubicBezTo>
                      <a:pt x="46" y="147"/>
                      <a:pt x="37" y="154"/>
                      <a:pt x="24" y="153"/>
                    </a:cubicBezTo>
                    <a:cubicBezTo>
                      <a:pt x="12" y="153"/>
                      <a:pt x="1" y="147"/>
                      <a:pt x="1" y="134"/>
                    </a:cubicBezTo>
                    <a:cubicBezTo>
                      <a:pt x="0" y="96"/>
                      <a:pt x="0" y="58"/>
                      <a:pt x="1" y="20"/>
                    </a:cubicBezTo>
                    <a:cubicBezTo>
                      <a:pt x="2" y="13"/>
                      <a:pt x="11" y="7"/>
                      <a:pt x="16" y="0"/>
                    </a:cubicBezTo>
                    <a:cubicBezTo>
                      <a:pt x="22" y="0"/>
                      <a:pt x="28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2">
                <a:extLst>
                  <a:ext uri="{FF2B5EF4-FFF2-40B4-BE49-F238E27FC236}">
                    <a16:creationId xmlns:a16="http://schemas.microsoft.com/office/drawing/2014/main" id="{7A27454C-9441-4C51-AB22-A0BB30F5B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20251" y="3821113"/>
                <a:ext cx="647700" cy="220663"/>
              </a:xfrm>
              <a:custGeom>
                <a:avLst/>
                <a:gdLst>
                  <a:gd name="T0" fmla="*/ 77 w 153"/>
                  <a:gd name="T1" fmla="*/ 0 h 52"/>
                  <a:gd name="T2" fmla="*/ 125 w 153"/>
                  <a:gd name="T3" fmla="*/ 0 h 52"/>
                  <a:gd name="T4" fmla="*/ 153 w 153"/>
                  <a:gd name="T5" fmla="*/ 25 h 52"/>
                  <a:gd name="T6" fmla="*/ 126 w 153"/>
                  <a:gd name="T7" fmla="*/ 51 h 52"/>
                  <a:gd name="T8" fmla="*/ 27 w 153"/>
                  <a:gd name="T9" fmla="*/ 51 h 52"/>
                  <a:gd name="T10" fmla="*/ 0 w 153"/>
                  <a:gd name="T11" fmla="*/ 25 h 52"/>
                  <a:gd name="T12" fmla="*/ 27 w 153"/>
                  <a:gd name="T13" fmla="*/ 0 h 52"/>
                  <a:gd name="T14" fmla="*/ 77 w 15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0"/>
                      <a:pt x="153" y="25"/>
                    </a:cubicBezTo>
                    <a:cubicBezTo>
                      <a:pt x="153" y="40"/>
                      <a:pt x="143" y="51"/>
                      <a:pt x="126" y="51"/>
                    </a:cubicBezTo>
                    <a:cubicBezTo>
                      <a:pt x="93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1" y="10"/>
                      <a:pt x="11" y="1"/>
                      <a:pt x="27" y="0"/>
                    </a:cubicBezTo>
                    <a:cubicBezTo>
                      <a:pt x="44" y="0"/>
                      <a:pt x="60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3">
                <a:extLst>
                  <a:ext uri="{FF2B5EF4-FFF2-40B4-BE49-F238E27FC236}">
                    <a16:creationId xmlns:a16="http://schemas.microsoft.com/office/drawing/2014/main" id="{A93B1FD8-FE6E-4258-8A5E-B76CF30A2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113251" y="3821113"/>
                <a:ext cx="644525" cy="220663"/>
              </a:xfrm>
              <a:custGeom>
                <a:avLst/>
                <a:gdLst>
                  <a:gd name="T0" fmla="*/ 77 w 152"/>
                  <a:gd name="T1" fmla="*/ 0 h 52"/>
                  <a:gd name="T2" fmla="*/ 125 w 152"/>
                  <a:gd name="T3" fmla="*/ 0 h 52"/>
                  <a:gd name="T4" fmla="*/ 152 w 152"/>
                  <a:gd name="T5" fmla="*/ 26 h 52"/>
                  <a:gd name="T6" fmla="*/ 125 w 152"/>
                  <a:gd name="T7" fmla="*/ 51 h 52"/>
                  <a:gd name="T8" fmla="*/ 27 w 152"/>
                  <a:gd name="T9" fmla="*/ 51 h 52"/>
                  <a:gd name="T10" fmla="*/ 0 w 152"/>
                  <a:gd name="T11" fmla="*/ 25 h 52"/>
                  <a:gd name="T12" fmla="*/ 28 w 152"/>
                  <a:gd name="T13" fmla="*/ 0 h 52"/>
                  <a:gd name="T14" fmla="*/ 31 w 152"/>
                  <a:gd name="T15" fmla="*/ 0 h 52"/>
                  <a:gd name="T16" fmla="*/ 77 w 15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1"/>
                      <a:pt x="152" y="26"/>
                    </a:cubicBezTo>
                    <a:cubicBezTo>
                      <a:pt x="152" y="40"/>
                      <a:pt x="142" y="51"/>
                      <a:pt x="125" y="51"/>
                    </a:cubicBezTo>
                    <a:cubicBezTo>
                      <a:pt x="92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0" y="10"/>
                      <a:pt x="11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46" y="0"/>
                      <a:pt x="6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4">
                <a:extLst>
                  <a:ext uri="{FF2B5EF4-FFF2-40B4-BE49-F238E27FC236}">
                    <a16:creationId xmlns:a16="http://schemas.microsoft.com/office/drawing/2014/main" id="{BB582A2D-BA18-49C1-8289-F08EE3AA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9888" y="4991100"/>
                <a:ext cx="604838" cy="474663"/>
              </a:xfrm>
              <a:custGeom>
                <a:avLst/>
                <a:gdLst>
                  <a:gd name="T0" fmla="*/ 143 w 143"/>
                  <a:gd name="T1" fmla="*/ 36 h 112"/>
                  <a:gd name="T2" fmla="*/ 129 w 143"/>
                  <a:gd name="T3" fmla="*/ 54 h 112"/>
                  <a:gd name="T4" fmla="*/ 44 w 143"/>
                  <a:gd name="T5" fmla="*/ 104 h 112"/>
                  <a:gd name="T6" fmla="*/ 7 w 143"/>
                  <a:gd name="T7" fmla="*/ 95 h 112"/>
                  <a:gd name="T8" fmla="*/ 18 w 143"/>
                  <a:gd name="T9" fmla="*/ 60 h 112"/>
                  <a:gd name="T10" fmla="*/ 104 w 143"/>
                  <a:gd name="T11" fmla="*/ 10 h 112"/>
                  <a:gd name="T12" fmla="*/ 143 w 143"/>
                  <a:gd name="T13" fmla="*/ 3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6"/>
                    </a:moveTo>
                    <a:cubicBezTo>
                      <a:pt x="141" y="40"/>
                      <a:pt x="136" y="49"/>
                      <a:pt x="129" y="54"/>
                    </a:cubicBezTo>
                    <a:cubicBezTo>
                      <a:pt x="101" y="71"/>
                      <a:pt x="72" y="88"/>
                      <a:pt x="44" y="104"/>
                    </a:cubicBezTo>
                    <a:cubicBezTo>
                      <a:pt x="29" y="112"/>
                      <a:pt x="14" y="107"/>
                      <a:pt x="7" y="95"/>
                    </a:cubicBezTo>
                    <a:cubicBezTo>
                      <a:pt x="0" y="82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4" y="10"/>
                    </a:cubicBezTo>
                    <a:cubicBezTo>
                      <a:pt x="123" y="0"/>
                      <a:pt x="143" y="11"/>
                      <a:pt x="14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5">
                <a:extLst>
                  <a:ext uri="{FF2B5EF4-FFF2-40B4-BE49-F238E27FC236}">
                    <a16:creationId xmlns:a16="http://schemas.microsoft.com/office/drawing/2014/main" id="{8E56EA43-3A87-4513-82E2-7745358AF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4999038"/>
                <a:ext cx="606425" cy="474663"/>
              </a:xfrm>
              <a:custGeom>
                <a:avLst/>
                <a:gdLst>
                  <a:gd name="T0" fmla="*/ 143 w 143"/>
                  <a:gd name="T1" fmla="*/ 76 h 112"/>
                  <a:gd name="T2" fmla="*/ 107 w 143"/>
                  <a:gd name="T3" fmla="*/ 103 h 112"/>
                  <a:gd name="T4" fmla="*/ 14 w 143"/>
                  <a:gd name="T5" fmla="*/ 49 h 112"/>
                  <a:gd name="T6" fmla="*/ 7 w 143"/>
                  <a:gd name="T7" fmla="*/ 16 h 112"/>
                  <a:gd name="T8" fmla="*/ 39 w 143"/>
                  <a:gd name="T9" fmla="*/ 6 h 112"/>
                  <a:gd name="T10" fmla="*/ 132 w 143"/>
                  <a:gd name="T11" fmla="*/ 61 h 112"/>
                  <a:gd name="T12" fmla="*/ 143 w 143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76"/>
                    </a:moveTo>
                    <a:cubicBezTo>
                      <a:pt x="142" y="99"/>
                      <a:pt x="123" y="112"/>
                      <a:pt x="107" y="103"/>
                    </a:cubicBezTo>
                    <a:cubicBezTo>
                      <a:pt x="75" y="86"/>
                      <a:pt x="44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5" y="4"/>
                      <a:pt x="27" y="0"/>
                      <a:pt x="39" y="6"/>
                    </a:cubicBezTo>
                    <a:cubicBezTo>
                      <a:pt x="70" y="23"/>
                      <a:pt x="101" y="42"/>
                      <a:pt x="132" y="61"/>
                    </a:cubicBezTo>
                    <a:cubicBezTo>
                      <a:pt x="138" y="64"/>
                      <a:pt x="140" y="73"/>
                      <a:pt x="14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16">
                <a:extLst>
                  <a:ext uri="{FF2B5EF4-FFF2-40B4-BE49-F238E27FC236}">
                    <a16:creationId xmlns:a16="http://schemas.microsoft.com/office/drawing/2014/main" id="{C010C50A-BBF7-46BC-8334-4D0A180BA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26426" y="1365250"/>
                <a:ext cx="474663" cy="604838"/>
              </a:xfrm>
              <a:custGeom>
                <a:avLst/>
                <a:gdLst>
                  <a:gd name="T0" fmla="*/ 75 w 112"/>
                  <a:gd name="T1" fmla="*/ 143 h 143"/>
                  <a:gd name="T2" fmla="*/ 57 w 112"/>
                  <a:gd name="T3" fmla="*/ 128 h 143"/>
                  <a:gd name="T4" fmla="*/ 8 w 112"/>
                  <a:gd name="T5" fmla="*/ 44 h 143"/>
                  <a:gd name="T6" fmla="*/ 17 w 112"/>
                  <a:gd name="T7" fmla="*/ 8 h 143"/>
                  <a:gd name="T8" fmla="*/ 52 w 112"/>
                  <a:gd name="T9" fmla="*/ 19 h 143"/>
                  <a:gd name="T10" fmla="*/ 101 w 112"/>
                  <a:gd name="T11" fmla="*/ 103 h 143"/>
                  <a:gd name="T12" fmla="*/ 75 w 112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43">
                    <a:moveTo>
                      <a:pt x="75" y="143"/>
                    </a:moveTo>
                    <a:cubicBezTo>
                      <a:pt x="71" y="140"/>
                      <a:pt x="62" y="136"/>
                      <a:pt x="57" y="128"/>
                    </a:cubicBezTo>
                    <a:cubicBezTo>
                      <a:pt x="40" y="101"/>
                      <a:pt x="24" y="73"/>
                      <a:pt x="8" y="44"/>
                    </a:cubicBezTo>
                    <a:cubicBezTo>
                      <a:pt x="0" y="29"/>
                      <a:pt x="4" y="15"/>
                      <a:pt x="17" y="8"/>
                    </a:cubicBezTo>
                    <a:cubicBezTo>
                      <a:pt x="29" y="0"/>
                      <a:pt x="44" y="4"/>
                      <a:pt x="52" y="19"/>
                    </a:cubicBezTo>
                    <a:cubicBezTo>
                      <a:pt x="69" y="47"/>
                      <a:pt x="85" y="75"/>
                      <a:pt x="101" y="103"/>
                    </a:cubicBezTo>
                    <a:cubicBezTo>
                      <a:pt x="112" y="123"/>
                      <a:pt x="10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7">
                <a:extLst>
                  <a:ext uri="{FF2B5EF4-FFF2-40B4-BE49-F238E27FC236}">
                    <a16:creationId xmlns:a16="http://schemas.microsoft.com/office/drawing/2014/main" id="{033693D9-071D-4F93-93B8-903598FE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4513" y="1381125"/>
                <a:ext cx="474663" cy="606425"/>
              </a:xfrm>
              <a:custGeom>
                <a:avLst/>
                <a:gdLst>
                  <a:gd name="T0" fmla="*/ 75 w 112"/>
                  <a:gd name="T1" fmla="*/ 1 h 143"/>
                  <a:gd name="T2" fmla="*/ 102 w 112"/>
                  <a:gd name="T3" fmla="*/ 38 h 143"/>
                  <a:gd name="T4" fmla="*/ 71 w 112"/>
                  <a:gd name="T5" fmla="*/ 93 h 143"/>
                  <a:gd name="T6" fmla="*/ 52 w 112"/>
                  <a:gd name="T7" fmla="*/ 126 h 143"/>
                  <a:gd name="T8" fmla="*/ 17 w 112"/>
                  <a:gd name="T9" fmla="*/ 136 h 143"/>
                  <a:gd name="T10" fmla="*/ 8 w 112"/>
                  <a:gd name="T11" fmla="*/ 101 h 143"/>
                  <a:gd name="T12" fmla="*/ 59 w 112"/>
                  <a:gd name="T13" fmla="*/ 13 h 143"/>
                  <a:gd name="T14" fmla="*/ 75 w 112"/>
                  <a:gd name="T15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43">
                    <a:moveTo>
                      <a:pt x="75" y="1"/>
                    </a:moveTo>
                    <a:cubicBezTo>
                      <a:pt x="100" y="0"/>
                      <a:pt x="112" y="20"/>
                      <a:pt x="102" y="38"/>
                    </a:cubicBezTo>
                    <a:cubicBezTo>
                      <a:pt x="93" y="57"/>
                      <a:pt x="81" y="75"/>
                      <a:pt x="71" y="93"/>
                    </a:cubicBezTo>
                    <a:cubicBezTo>
                      <a:pt x="65" y="104"/>
                      <a:pt x="59" y="115"/>
                      <a:pt x="52" y="126"/>
                    </a:cubicBezTo>
                    <a:cubicBezTo>
                      <a:pt x="43" y="139"/>
                      <a:pt x="29" y="143"/>
                      <a:pt x="17" y="136"/>
                    </a:cubicBezTo>
                    <a:cubicBezTo>
                      <a:pt x="5" y="129"/>
                      <a:pt x="0" y="114"/>
                      <a:pt x="8" y="101"/>
                    </a:cubicBezTo>
                    <a:cubicBezTo>
                      <a:pt x="24" y="71"/>
                      <a:pt x="41" y="41"/>
                      <a:pt x="59" y="13"/>
                    </a:cubicBezTo>
                    <a:cubicBezTo>
                      <a:pt x="63" y="6"/>
                      <a:pt x="72" y="3"/>
                      <a:pt x="7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8">
                <a:extLst>
                  <a:ext uri="{FF2B5EF4-FFF2-40B4-BE49-F238E27FC236}">
                    <a16:creationId xmlns:a16="http://schemas.microsoft.com/office/drawing/2014/main" id="{6C89E0A4-5A48-4984-A9DE-0E3FB467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2386013"/>
                <a:ext cx="606425" cy="474663"/>
              </a:xfrm>
              <a:custGeom>
                <a:avLst/>
                <a:gdLst>
                  <a:gd name="T0" fmla="*/ 142 w 143"/>
                  <a:gd name="T1" fmla="*/ 38 h 112"/>
                  <a:gd name="T2" fmla="*/ 128 w 143"/>
                  <a:gd name="T3" fmla="*/ 55 h 112"/>
                  <a:gd name="T4" fmla="*/ 43 w 143"/>
                  <a:gd name="T5" fmla="*/ 104 h 112"/>
                  <a:gd name="T6" fmla="*/ 7 w 143"/>
                  <a:gd name="T7" fmla="*/ 96 h 112"/>
                  <a:gd name="T8" fmla="*/ 17 w 143"/>
                  <a:gd name="T9" fmla="*/ 60 h 112"/>
                  <a:gd name="T10" fmla="*/ 103 w 143"/>
                  <a:gd name="T11" fmla="*/ 11 h 112"/>
                  <a:gd name="T12" fmla="*/ 142 w 143"/>
                  <a:gd name="T13" fmla="*/ 3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2" y="38"/>
                    </a:moveTo>
                    <a:cubicBezTo>
                      <a:pt x="139" y="41"/>
                      <a:pt x="135" y="50"/>
                      <a:pt x="128" y="55"/>
                    </a:cubicBezTo>
                    <a:cubicBezTo>
                      <a:pt x="100" y="72"/>
                      <a:pt x="71" y="88"/>
                      <a:pt x="43" y="104"/>
                    </a:cubicBezTo>
                    <a:cubicBezTo>
                      <a:pt x="29" y="112"/>
                      <a:pt x="15" y="108"/>
                      <a:pt x="7" y="96"/>
                    </a:cubicBezTo>
                    <a:cubicBezTo>
                      <a:pt x="0" y="84"/>
                      <a:pt x="3" y="69"/>
                      <a:pt x="17" y="60"/>
                    </a:cubicBezTo>
                    <a:cubicBezTo>
                      <a:pt x="46" y="43"/>
                      <a:pt x="74" y="26"/>
                      <a:pt x="103" y="11"/>
                    </a:cubicBezTo>
                    <a:cubicBezTo>
                      <a:pt x="122" y="0"/>
                      <a:pt x="143" y="12"/>
                      <a:pt x="14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9">
                <a:extLst>
                  <a:ext uri="{FF2B5EF4-FFF2-40B4-BE49-F238E27FC236}">
                    <a16:creationId xmlns:a16="http://schemas.microsoft.com/office/drawing/2014/main" id="{5BB9FEA4-76DA-44F8-9492-EBA937E4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6713" y="2398713"/>
                <a:ext cx="601663" cy="469900"/>
              </a:xfrm>
              <a:custGeom>
                <a:avLst/>
                <a:gdLst>
                  <a:gd name="T0" fmla="*/ 142 w 142"/>
                  <a:gd name="T1" fmla="*/ 76 h 111"/>
                  <a:gd name="T2" fmla="*/ 107 w 142"/>
                  <a:gd name="T3" fmla="*/ 102 h 111"/>
                  <a:gd name="T4" fmla="*/ 14 w 142"/>
                  <a:gd name="T5" fmla="*/ 49 h 111"/>
                  <a:gd name="T6" fmla="*/ 7 w 142"/>
                  <a:gd name="T7" fmla="*/ 16 h 111"/>
                  <a:gd name="T8" fmla="*/ 40 w 142"/>
                  <a:gd name="T9" fmla="*/ 6 h 111"/>
                  <a:gd name="T10" fmla="*/ 130 w 142"/>
                  <a:gd name="T11" fmla="*/ 59 h 111"/>
                  <a:gd name="T12" fmla="*/ 142 w 142"/>
                  <a:gd name="T13" fmla="*/ 7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1">
                    <a:moveTo>
                      <a:pt x="142" y="76"/>
                    </a:moveTo>
                    <a:cubicBezTo>
                      <a:pt x="142" y="99"/>
                      <a:pt x="123" y="111"/>
                      <a:pt x="107" y="102"/>
                    </a:cubicBezTo>
                    <a:cubicBezTo>
                      <a:pt x="75" y="86"/>
                      <a:pt x="45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3" y="5"/>
                      <a:pt x="27" y="0"/>
                      <a:pt x="40" y="6"/>
                    </a:cubicBezTo>
                    <a:cubicBezTo>
                      <a:pt x="70" y="23"/>
                      <a:pt x="101" y="41"/>
                      <a:pt x="130" y="59"/>
                    </a:cubicBezTo>
                    <a:cubicBezTo>
                      <a:pt x="137" y="63"/>
                      <a:pt x="140" y="72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20">
                <a:extLst>
                  <a:ext uri="{FF2B5EF4-FFF2-40B4-BE49-F238E27FC236}">
                    <a16:creationId xmlns:a16="http://schemas.microsoft.com/office/drawing/2014/main" id="{81BAE006-F146-45CF-9108-086562857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70988" y="1835150"/>
                <a:ext cx="4935538" cy="5702300"/>
              </a:xfrm>
              <a:custGeom>
                <a:avLst/>
                <a:gdLst>
                  <a:gd name="T0" fmla="*/ 287 w 1165"/>
                  <a:gd name="T1" fmla="*/ 1346 h 1346"/>
                  <a:gd name="T2" fmla="*/ 267 w 1165"/>
                  <a:gd name="T3" fmla="*/ 1317 h 1346"/>
                  <a:gd name="T4" fmla="*/ 210 w 1165"/>
                  <a:gd name="T5" fmla="*/ 1162 h 1346"/>
                  <a:gd name="T6" fmla="*/ 133 w 1165"/>
                  <a:gd name="T7" fmla="*/ 1175 h 1346"/>
                  <a:gd name="T8" fmla="*/ 41 w 1165"/>
                  <a:gd name="T9" fmla="*/ 1191 h 1346"/>
                  <a:gd name="T10" fmla="*/ 9 w 1165"/>
                  <a:gd name="T11" fmla="*/ 1181 h 1346"/>
                  <a:gd name="T12" fmla="*/ 11 w 1165"/>
                  <a:gd name="T13" fmla="*/ 1148 h 1346"/>
                  <a:gd name="T14" fmla="*/ 125 w 1165"/>
                  <a:gd name="T15" fmla="*/ 950 h 1346"/>
                  <a:gd name="T16" fmla="*/ 203 w 1165"/>
                  <a:gd name="T17" fmla="*/ 816 h 1346"/>
                  <a:gd name="T18" fmla="*/ 201 w 1165"/>
                  <a:gd name="T19" fmla="*/ 792 h 1346"/>
                  <a:gd name="T20" fmla="*/ 105 w 1165"/>
                  <a:gd name="T21" fmla="*/ 571 h 1346"/>
                  <a:gd name="T22" fmla="*/ 161 w 1165"/>
                  <a:gd name="T23" fmla="*/ 257 h 1346"/>
                  <a:gd name="T24" fmla="*/ 435 w 1165"/>
                  <a:gd name="T25" fmla="*/ 32 h 1346"/>
                  <a:gd name="T26" fmla="*/ 735 w 1165"/>
                  <a:gd name="T27" fmla="*/ 32 h 1346"/>
                  <a:gd name="T28" fmla="*/ 1006 w 1165"/>
                  <a:gd name="T29" fmla="*/ 252 h 1346"/>
                  <a:gd name="T30" fmla="*/ 1068 w 1165"/>
                  <a:gd name="T31" fmla="*/ 549 h 1346"/>
                  <a:gd name="T32" fmla="*/ 968 w 1165"/>
                  <a:gd name="T33" fmla="*/ 793 h 1346"/>
                  <a:gd name="T34" fmla="*/ 967 w 1165"/>
                  <a:gd name="T35" fmla="*/ 815 h 1346"/>
                  <a:gd name="T36" fmla="*/ 1154 w 1165"/>
                  <a:gd name="T37" fmla="*/ 1140 h 1346"/>
                  <a:gd name="T38" fmla="*/ 1161 w 1165"/>
                  <a:gd name="T39" fmla="*/ 1153 h 1346"/>
                  <a:gd name="T40" fmla="*/ 1160 w 1165"/>
                  <a:gd name="T41" fmla="*/ 1181 h 1346"/>
                  <a:gd name="T42" fmla="*/ 1133 w 1165"/>
                  <a:gd name="T43" fmla="*/ 1191 h 1346"/>
                  <a:gd name="T44" fmla="*/ 1041 w 1165"/>
                  <a:gd name="T45" fmla="*/ 1176 h 1346"/>
                  <a:gd name="T46" fmla="*/ 960 w 1165"/>
                  <a:gd name="T47" fmla="*/ 1162 h 1346"/>
                  <a:gd name="T48" fmla="*/ 920 w 1165"/>
                  <a:gd name="T49" fmla="*/ 1271 h 1346"/>
                  <a:gd name="T50" fmla="*/ 902 w 1165"/>
                  <a:gd name="T51" fmla="*/ 1318 h 1346"/>
                  <a:gd name="T52" fmla="*/ 883 w 1165"/>
                  <a:gd name="T53" fmla="*/ 1346 h 1346"/>
                  <a:gd name="T54" fmla="*/ 865 w 1165"/>
                  <a:gd name="T55" fmla="*/ 1346 h 1346"/>
                  <a:gd name="T56" fmla="*/ 845 w 1165"/>
                  <a:gd name="T57" fmla="*/ 1321 h 1346"/>
                  <a:gd name="T58" fmla="*/ 654 w 1165"/>
                  <a:gd name="T59" fmla="*/ 990 h 1346"/>
                  <a:gd name="T60" fmla="*/ 632 w 1165"/>
                  <a:gd name="T61" fmla="*/ 978 h 1346"/>
                  <a:gd name="T62" fmla="*/ 538 w 1165"/>
                  <a:gd name="T63" fmla="*/ 978 h 1346"/>
                  <a:gd name="T64" fmla="*/ 515 w 1165"/>
                  <a:gd name="T65" fmla="*/ 990 h 1346"/>
                  <a:gd name="T66" fmla="*/ 325 w 1165"/>
                  <a:gd name="T67" fmla="*/ 1321 h 1346"/>
                  <a:gd name="T68" fmla="*/ 305 w 1165"/>
                  <a:gd name="T69" fmla="*/ 1346 h 1346"/>
                  <a:gd name="T70" fmla="*/ 287 w 1165"/>
                  <a:gd name="T71" fmla="*/ 1346 h 1346"/>
                  <a:gd name="T72" fmla="*/ 584 w 1165"/>
                  <a:gd name="T73" fmla="*/ 60 h 1346"/>
                  <a:gd name="T74" fmla="*/ 150 w 1165"/>
                  <a:gd name="T75" fmla="*/ 496 h 1346"/>
                  <a:gd name="T76" fmla="*/ 585 w 1165"/>
                  <a:gd name="T77" fmla="*/ 930 h 1346"/>
                  <a:gd name="T78" fmla="*/ 1020 w 1165"/>
                  <a:gd name="T79" fmla="*/ 495 h 1346"/>
                  <a:gd name="T80" fmla="*/ 584 w 1165"/>
                  <a:gd name="T81" fmla="*/ 60 h 1346"/>
                  <a:gd name="T82" fmla="*/ 301 w 1165"/>
                  <a:gd name="T83" fmla="*/ 1260 h 1346"/>
                  <a:gd name="T84" fmla="*/ 470 w 1165"/>
                  <a:gd name="T85" fmla="*/ 967 h 1346"/>
                  <a:gd name="T86" fmla="*/ 246 w 1165"/>
                  <a:gd name="T87" fmla="*/ 843 h 1346"/>
                  <a:gd name="T88" fmla="*/ 79 w 1165"/>
                  <a:gd name="T89" fmla="*/ 1132 h 1346"/>
                  <a:gd name="T90" fmla="*/ 211 w 1165"/>
                  <a:gd name="T91" fmla="*/ 1109 h 1346"/>
                  <a:gd name="T92" fmla="*/ 254 w 1165"/>
                  <a:gd name="T93" fmla="*/ 1133 h 1346"/>
                  <a:gd name="T94" fmla="*/ 301 w 1165"/>
                  <a:gd name="T95" fmla="*/ 1260 h 1346"/>
                  <a:gd name="T96" fmla="*/ 700 w 1165"/>
                  <a:gd name="T97" fmla="*/ 967 h 1346"/>
                  <a:gd name="T98" fmla="*/ 869 w 1165"/>
                  <a:gd name="T99" fmla="*/ 1260 h 1346"/>
                  <a:gd name="T100" fmla="*/ 917 w 1165"/>
                  <a:gd name="T101" fmla="*/ 1130 h 1346"/>
                  <a:gd name="T102" fmla="*/ 954 w 1165"/>
                  <a:gd name="T103" fmla="*/ 1109 h 1346"/>
                  <a:gd name="T104" fmla="*/ 994 w 1165"/>
                  <a:gd name="T105" fmla="*/ 1116 h 1346"/>
                  <a:gd name="T106" fmla="*/ 1091 w 1165"/>
                  <a:gd name="T107" fmla="*/ 1132 h 1346"/>
                  <a:gd name="T108" fmla="*/ 924 w 1165"/>
                  <a:gd name="T109" fmla="*/ 843 h 1346"/>
                  <a:gd name="T110" fmla="*/ 700 w 1165"/>
                  <a:gd name="T111" fmla="*/ 967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5" h="1346">
                    <a:moveTo>
                      <a:pt x="287" y="1346"/>
                    </a:moveTo>
                    <a:cubicBezTo>
                      <a:pt x="280" y="1336"/>
                      <a:pt x="271" y="1328"/>
                      <a:pt x="267" y="1317"/>
                    </a:cubicBezTo>
                    <a:cubicBezTo>
                      <a:pt x="248" y="1266"/>
                      <a:pt x="229" y="1215"/>
                      <a:pt x="210" y="1162"/>
                    </a:cubicBezTo>
                    <a:cubicBezTo>
                      <a:pt x="184" y="1166"/>
                      <a:pt x="158" y="1170"/>
                      <a:pt x="133" y="1175"/>
                    </a:cubicBezTo>
                    <a:cubicBezTo>
                      <a:pt x="102" y="1180"/>
                      <a:pt x="72" y="1185"/>
                      <a:pt x="41" y="1191"/>
                    </a:cubicBezTo>
                    <a:cubicBezTo>
                      <a:pt x="28" y="1193"/>
                      <a:pt x="17" y="1193"/>
                      <a:pt x="9" y="1181"/>
                    </a:cubicBezTo>
                    <a:cubicBezTo>
                      <a:pt x="0" y="1170"/>
                      <a:pt x="4" y="1159"/>
                      <a:pt x="11" y="1148"/>
                    </a:cubicBezTo>
                    <a:cubicBezTo>
                      <a:pt x="49" y="1082"/>
                      <a:pt x="87" y="1016"/>
                      <a:pt x="125" y="950"/>
                    </a:cubicBezTo>
                    <a:cubicBezTo>
                      <a:pt x="151" y="905"/>
                      <a:pt x="177" y="860"/>
                      <a:pt x="203" y="816"/>
                    </a:cubicBezTo>
                    <a:cubicBezTo>
                      <a:pt x="209" y="806"/>
                      <a:pt x="208" y="800"/>
                      <a:pt x="201" y="792"/>
                    </a:cubicBezTo>
                    <a:cubicBezTo>
                      <a:pt x="150" y="727"/>
                      <a:pt x="117" y="653"/>
                      <a:pt x="105" y="571"/>
                    </a:cubicBezTo>
                    <a:cubicBezTo>
                      <a:pt x="88" y="460"/>
                      <a:pt x="106" y="355"/>
                      <a:pt x="161" y="257"/>
                    </a:cubicBezTo>
                    <a:cubicBezTo>
                      <a:pt x="223" y="147"/>
                      <a:pt x="315" y="72"/>
                      <a:pt x="435" y="32"/>
                    </a:cubicBezTo>
                    <a:cubicBezTo>
                      <a:pt x="534" y="0"/>
                      <a:pt x="635" y="0"/>
                      <a:pt x="735" y="32"/>
                    </a:cubicBezTo>
                    <a:cubicBezTo>
                      <a:pt x="853" y="71"/>
                      <a:pt x="943" y="145"/>
                      <a:pt x="1006" y="252"/>
                    </a:cubicBezTo>
                    <a:cubicBezTo>
                      <a:pt x="1059" y="344"/>
                      <a:pt x="1079" y="443"/>
                      <a:pt x="1068" y="549"/>
                    </a:cubicBezTo>
                    <a:cubicBezTo>
                      <a:pt x="1058" y="640"/>
                      <a:pt x="1024" y="721"/>
                      <a:pt x="968" y="793"/>
                    </a:cubicBezTo>
                    <a:cubicBezTo>
                      <a:pt x="961" y="801"/>
                      <a:pt x="962" y="807"/>
                      <a:pt x="967" y="815"/>
                    </a:cubicBezTo>
                    <a:cubicBezTo>
                      <a:pt x="1030" y="923"/>
                      <a:pt x="1092" y="1032"/>
                      <a:pt x="1154" y="1140"/>
                    </a:cubicBezTo>
                    <a:cubicBezTo>
                      <a:pt x="1157" y="1144"/>
                      <a:pt x="1161" y="1148"/>
                      <a:pt x="1161" y="1153"/>
                    </a:cubicBezTo>
                    <a:cubicBezTo>
                      <a:pt x="1162" y="1162"/>
                      <a:pt x="1165" y="1175"/>
                      <a:pt x="1160" y="1181"/>
                    </a:cubicBezTo>
                    <a:cubicBezTo>
                      <a:pt x="1155" y="1187"/>
                      <a:pt x="1142" y="1192"/>
                      <a:pt x="1133" y="1191"/>
                    </a:cubicBezTo>
                    <a:cubicBezTo>
                      <a:pt x="1102" y="1188"/>
                      <a:pt x="1072" y="1181"/>
                      <a:pt x="1041" y="1176"/>
                    </a:cubicBezTo>
                    <a:cubicBezTo>
                      <a:pt x="1015" y="1171"/>
                      <a:pt x="988" y="1167"/>
                      <a:pt x="960" y="1162"/>
                    </a:cubicBezTo>
                    <a:cubicBezTo>
                      <a:pt x="946" y="1198"/>
                      <a:pt x="933" y="1234"/>
                      <a:pt x="920" y="1271"/>
                    </a:cubicBezTo>
                    <a:cubicBezTo>
                      <a:pt x="914" y="1287"/>
                      <a:pt x="909" y="1303"/>
                      <a:pt x="902" y="1318"/>
                    </a:cubicBezTo>
                    <a:cubicBezTo>
                      <a:pt x="897" y="1328"/>
                      <a:pt x="889" y="1337"/>
                      <a:pt x="883" y="1346"/>
                    </a:cubicBezTo>
                    <a:cubicBezTo>
                      <a:pt x="877" y="1346"/>
                      <a:pt x="871" y="1346"/>
                      <a:pt x="865" y="1346"/>
                    </a:cubicBezTo>
                    <a:cubicBezTo>
                      <a:pt x="858" y="1338"/>
                      <a:pt x="850" y="1330"/>
                      <a:pt x="845" y="1321"/>
                    </a:cubicBezTo>
                    <a:cubicBezTo>
                      <a:pt x="781" y="1211"/>
                      <a:pt x="717" y="1100"/>
                      <a:pt x="654" y="990"/>
                    </a:cubicBezTo>
                    <a:cubicBezTo>
                      <a:pt x="649" y="981"/>
                      <a:pt x="644" y="977"/>
                      <a:pt x="632" y="978"/>
                    </a:cubicBezTo>
                    <a:cubicBezTo>
                      <a:pt x="601" y="979"/>
                      <a:pt x="569" y="979"/>
                      <a:pt x="538" y="978"/>
                    </a:cubicBezTo>
                    <a:cubicBezTo>
                      <a:pt x="526" y="977"/>
                      <a:pt x="521" y="981"/>
                      <a:pt x="515" y="990"/>
                    </a:cubicBezTo>
                    <a:cubicBezTo>
                      <a:pt x="452" y="1100"/>
                      <a:pt x="389" y="1211"/>
                      <a:pt x="325" y="1321"/>
                    </a:cubicBezTo>
                    <a:cubicBezTo>
                      <a:pt x="319" y="1330"/>
                      <a:pt x="311" y="1338"/>
                      <a:pt x="305" y="1346"/>
                    </a:cubicBezTo>
                    <a:cubicBezTo>
                      <a:pt x="299" y="1346"/>
                      <a:pt x="293" y="1346"/>
                      <a:pt x="287" y="1346"/>
                    </a:cubicBezTo>
                    <a:close/>
                    <a:moveTo>
                      <a:pt x="584" y="60"/>
                    </a:moveTo>
                    <a:cubicBezTo>
                      <a:pt x="344" y="60"/>
                      <a:pt x="149" y="256"/>
                      <a:pt x="150" y="496"/>
                    </a:cubicBezTo>
                    <a:cubicBezTo>
                      <a:pt x="151" y="736"/>
                      <a:pt x="345" y="930"/>
                      <a:pt x="585" y="930"/>
                    </a:cubicBezTo>
                    <a:cubicBezTo>
                      <a:pt x="823" y="930"/>
                      <a:pt x="1020" y="734"/>
                      <a:pt x="1020" y="495"/>
                    </a:cubicBezTo>
                    <a:cubicBezTo>
                      <a:pt x="1019" y="254"/>
                      <a:pt x="824" y="59"/>
                      <a:pt x="584" y="60"/>
                    </a:cubicBezTo>
                    <a:close/>
                    <a:moveTo>
                      <a:pt x="301" y="1260"/>
                    </a:moveTo>
                    <a:cubicBezTo>
                      <a:pt x="358" y="1161"/>
                      <a:pt x="414" y="1065"/>
                      <a:pt x="470" y="967"/>
                    </a:cubicBezTo>
                    <a:cubicBezTo>
                      <a:pt x="384" y="946"/>
                      <a:pt x="310" y="904"/>
                      <a:pt x="246" y="843"/>
                    </a:cubicBezTo>
                    <a:cubicBezTo>
                      <a:pt x="190" y="940"/>
                      <a:pt x="135" y="1035"/>
                      <a:pt x="79" y="1132"/>
                    </a:cubicBezTo>
                    <a:cubicBezTo>
                      <a:pt x="125" y="1124"/>
                      <a:pt x="168" y="1117"/>
                      <a:pt x="211" y="1109"/>
                    </a:cubicBezTo>
                    <a:cubicBezTo>
                      <a:pt x="237" y="1105"/>
                      <a:pt x="245" y="1109"/>
                      <a:pt x="254" y="1133"/>
                    </a:cubicBezTo>
                    <a:cubicBezTo>
                      <a:pt x="269" y="1174"/>
                      <a:pt x="284" y="1216"/>
                      <a:pt x="301" y="1260"/>
                    </a:cubicBezTo>
                    <a:close/>
                    <a:moveTo>
                      <a:pt x="700" y="967"/>
                    </a:moveTo>
                    <a:cubicBezTo>
                      <a:pt x="756" y="1065"/>
                      <a:pt x="812" y="1162"/>
                      <a:pt x="869" y="1260"/>
                    </a:cubicBezTo>
                    <a:cubicBezTo>
                      <a:pt x="886" y="1215"/>
                      <a:pt x="901" y="1172"/>
                      <a:pt x="917" y="1130"/>
                    </a:cubicBezTo>
                    <a:cubicBezTo>
                      <a:pt x="924" y="1111"/>
                      <a:pt x="934" y="1105"/>
                      <a:pt x="954" y="1109"/>
                    </a:cubicBezTo>
                    <a:cubicBezTo>
                      <a:pt x="967" y="1111"/>
                      <a:pt x="981" y="1113"/>
                      <a:pt x="994" y="1116"/>
                    </a:cubicBezTo>
                    <a:cubicBezTo>
                      <a:pt x="1025" y="1121"/>
                      <a:pt x="1057" y="1126"/>
                      <a:pt x="1091" y="1132"/>
                    </a:cubicBezTo>
                    <a:cubicBezTo>
                      <a:pt x="1034" y="1035"/>
                      <a:pt x="979" y="939"/>
                      <a:pt x="924" y="843"/>
                    </a:cubicBezTo>
                    <a:cubicBezTo>
                      <a:pt x="860" y="905"/>
                      <a:pt x="786" y="945"/>
                      <a:pt x="700" y="9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21">
                <a:extLst>
                  <a:ext uri="{FF2B5EF4-FFF2-40B4-BE49-F238E27FC236}">
                    <a16:creationId xmlns:a16="http://schemas.microsoft.com/office/drawing/2014/main" id="{19D905C2-F725-4341-86AF-DEDDE65F2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913726" y="2406650"/>
                <a:ext cx="3046413" cy="3041650"/>
              </a:xfrm>
              <a:custGeom>
                <a:avLst/>
                <a:gdLst>
                  <a:gd name="T0" fmla="*/ 358 w 719"/>
                  <a:gd name="T1" fmla="*/ 1 h 718"/>
                  <a:gd name="T2" fmla="*/ 717 w 719"/>
                  <a:gd name="T3" fmla="*/ 358 h 718"/>
                  <a:gd name="T4" fmla="*/ 359 w 719"/>
                  <a:gd name="T5" fmla="*/ 718 h 718"/>
                  <a:gd name="T6" fmla="*/ 0 w 719"/>
                  <a:gd name="T7" fmla="*/ 360 h 718"/>
                  <a:gd name="T8" fmla="*/ 358 w 719"/>
                  <a:gd name="T9" fmla="*/ 1 h 718"/>
                  <a:gd name="T10" fmla="*/ 359 w 719"/>
                  <a:gd name="T11" fmla="*/ 52 h 718"/>
                  <a:gd name="T12" fmla="*/ 52 w 719"/>
                  <a:gd name="T13" fmla="*/ 361 h 718"/>
                  <a:gd name="T14" fmla="*/ 359 w 719"/>
                  <a:gd name="T15" fmla="*/ 666 h 718"/>
                  <a:gd name="T16" fmla="*/ 666 w 719"/>
                  <a:gd name="T17" fmla="*/ 359 h 718"/>
                  <a:gd name="T18" fmla="*/ 359 w 719"/>
                  <a:gd name="T19" fmla="*/ 52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718">
                    <a:moveTo>
                      <a:pt x="358" y="1"/>
                    </a:moveTo>
                    <a:cubicBezTo>
                      <a:pt x="554" y="0"/>
                      <a:pt x="715" y="160"/>
                      <a:pt x="717" y="358"/>
                    </a:cubicBezTo>
                    <a:cubicBezTo>
                      <a:pt x="719" y="554"/>
                      <a:pt x="558" y="717"/>
                      <a:pt x="359" y="718"/>
                    </a:cubicBezTo>
                    <a:cubicBezTo>
                      <a:pt x="162" y="718"/>
                      <a:pt x="1" y="558"/>
                      <a:pt x="0" y="360"/>
                    </a:cubicBezTo>
                    <a:cubicBezTo>
                      <a:pt x="0" y="163"/>
                      <a:pt x="160" y="3"/>
                      <a:pt x="358" y="1"/>
                    </a:cubicBezTo>
                    <a:close/>
                    <a:moveTo>
                      <a:pt x="359" y="52"/>
                    </a:moveTo>
                    <a:cubicBezTo>
                      <a:pt x="189" y="53"/>
                      <a:pt x="51" y="192"/>
                      <a:pt x="52" y="361"/>
                    </a:cubicBezTo>
                    <a:cubicBezTo>
                      <a:pt x="52" y="530"/>
                      <a:pt x="190" y="667"/>
                      <a:pt x="359" y="666"/>
                    </a:cubicBezTo>
                    <a:cubicBezTo>
                      <a:pt x="529" y="666"/>
                      <a:pt x="667" y="528"/>
                      <a:pt x="666" y="359"/>
                    </a:cubicBezTo>
                    <a:cubicBezTo>
                      <a:pt x="665" y="190"/>
                      <a:pt x="527" y="52"/>
                      <a:pt x="35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22">
                <a:extLst>
                  <a:ext uri="{FF2B5EF4-FFF2-40B4-BE49-F238E27FC236}">
                    <a16:creationId xmlns:a16="http://schemas.microsoft.com/office/drawing/2014/main" id="{CCF39CC3-EAB2-442A-B785-A689EDFDA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040601" y="2957513"/>
                <a:ext cx="1333500" cy="1944688"/>
              </a:xfrm>
              <a:custGeom>
                <a:avLst/>
                <a:gdLst>
                  <a:gd name="T0" fmla="*/ 127 w 315"/>
                  <a:gd name="T1" fmla="*/ 50 h 459"/>
                  <a:gd name="T2" fmla="*/ 152 w 315"/>
                  <a:gd name="T3" fmla="*/ 50 h 459"/>
                  <a:gd name="T4" fmla="*/ 152 w 315"/>
                  <a:gd name="T5" fmla="*/ 0 h 459"/>
                  <a:gd name="T6" fmla="*/ 204 w 315"/>
                  <a:gd name="T7" fmla="*/ 0 h 459"/>
                  <a:gd name="T8" fmla="*/ 204 w 315"/>
                  <a:gd name="T9" fmla="*/ 51 h 459"/>
                  <a:gd name="T10" fmla="*/ 230 w 315"/>
                  <a:gd name="T11" fmla="*/ 51 h 459"/>
                  <a:gd name="T12" fmla="*/ 306 w 315"/>
                  <a:gd name="T13" fmla="*/ 126 h 459"/>
                  <a:gd name="T14" fmla="*/ 306 w 315"/>
                  <a:gd name="T15" fmla="*/ 180 h 459"/>
                  <a:gd name="T16" fmla="*/ 290 w 315"/>
                  <a:gd name="T17" fmla="*/ 233 h 459"/>
                  <a:gd name="T18" fmla="*/ 301 w 315"/>
                  <a:gd name="T19" fmla="*/ 356 h 459"/>
                  <a:gd name="T20" fmla="*/ 230 w 315"/>
                  <a:gd name="T21" fmla="*/ 409 h 459"/>
                  <a:gd name="T22" fmla="*/ 205 w 315"/>
                  <a:gd name="T23" fmla="*/ 409 h 459"/>
                  <a:gd name="T24" fmla="*/ 205 w 315"/>
                  <a:gd name="T25" fmla="*/ 459 h 459"/>
                  <a:gd name="T26" fmla="*/ 154 w 315"/>
                  <a:gd name="T27" fmla="*/ 459 h 459"/>
                  <a:gd name="T28" fmla="*/ 154 w 315"/>
                  <a:gd name="T29" fmla="*/ 410 h 459"/>
                  <a:gd name="T30" fmla="*/ 128 w 315"/>
                  <a:gd name="T31" fmla="*/ 410 h 459"/>
                  <a:gd name="T32" fmla="*/ 128 w 315"/>
                  <a:gd name="T33" fmla="*/ 459 h 459"/>
                  <a:gd name="T34" fmla="*/ 77 w 315"/>
                  <a:gd name="T35" fmla="*/ 459 h 459"/>
                  <a:gd name="T36" fmla="*/ 77 w 315"/>
                  <a:gd name="T37" fmla="*/ 409 h 459"/>
                  <a:gd name="T38" fmla="*/ 37 w 315"/>
                  <a:gd name="T39" fmla="*/ 409 h 459"/>
                  <a:gd name="T40" fmla="*/ 0 w 315"/>
                  <a:gd name="T41" fmla="*/ 409 h 459"/>
                  <a:gd name="T42" fmla="*/ 0 w 315"/>
                  <a:gd name="T43" fmla="*/ 358 h 459"/>
                  <a:gd name="T44" fmla="*/ 49 w 315"/>
                  <a:gd name="T45" fmla="*/ 358 h 459"/>
                  <a:gd name="T46" fmla="*/ 49 w 315"/>
                  <a:gd name="T47" fmla="*/ 102 h 459"/>
                  <a:gd name="T48" fmla="*/ 0 w 315"/>
                  <a:gd name="T49" fmla="*/ 102 h 459"/>
                  <a:gd name="T50" fmla="*/ 0 w 315"/>
                  <a:gd name="T51" fmla="*/ 51 h 459"/>
                  <a:gd name="T52" fmla="*/ 76 w 315"/>
                  <a:gd name="T53" fmla="*/ 51 h 459"/>
                  <a:gd name="T54" fmla="*/ 76 w 315"/>
                  <a:gd name="T55" fmla="*/ 0 h 459"/>
                  <a:gd name="T56" fmla="*/ 127 w 315"/>
                  <a:gd name="T57" fmla="*/ 0 h 459"/>
                  <a:gd name="T58" fmla="*/ 127 w 315"/>
                  <a:gd name="T59" fmla="*/ 50 h 459"/>
                  <a:gd name="T60" fmla="*/ 103 w 315"/>
                  <a:gd name="T61" fmla="*/ 102 h 459"/>
                  <a:gd name="T62" fmla="*/ 103 w 315"/>
                  <a:gd name="T63" fmla="*/ 204 h 459"/>
                  <a:gd name="T64" fmla="*/ 227 w 315"/>
                  <a:gd name="T65" fmla="*/ 204 h 459"/>
                  <a:gd name="T66" fmla="*/ 255 w 315"/>
                  <a:gd name="T67" fmla="*/ 177 h 459"/>
                  <a:gd name="T68" fmla="*/ 255 w 315"/>
                  <a:gd name="T69" fmla="*/ 129 h 459"/>
                  <a:gd name="T70" fmla="*/ 228 w 315"/>
                  <a:gd name="T71" fmla="*/ 102 h 459"/>
                  <a:gd name="T72" fmla="*/ 103 w 315"/>
                  <a:gd name="T73" fmla="*/ 102 h 459"/>
                  <a:gd name="T74" fmla="*/ 102 w 315"/>
                  <a:gd name="T75" fmla="*/ 358 h 459"/>
                  <a:gd name="T76" fmla="*/ 230 w 315"/>
                  <a:gd name="T77" fmla="*/ 357 h 459"/>
                  <a:gd name="T78" fmla="*/ 255 w 315"/>
                  <a:gd name="T79" fmla="*/ 330 h 459"/>
                  <a:gd name="T80" fmla="*/ 255 w 315"/>
                  <a:gd name="T81" fmla="*/ 287 h 459"/>
                  <a:gd name="T82" fmla="*/ 223 w 315"/>
                  <a:gd name="T83" fmla="*/ 255 h 459"/>
                  <a:gd name="T84" fmla="*/ 124 w 315"/>
                  <a:gd name="T85" fmla="*/ 255 h 459"/>
                  <a:gd name="T86" fmla="*/ 102 w 315"/>
                  <a:gd name="T87" fmla="*/ 255 h 459"/>
                  <a:gd name="T88" fmla="*/ 102 w 315"/>
                  <a:gd name="T89" fmla="*/ 3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127" y="50"/>
                    </a:moveTo>
                    <a:cubicBezTo>
                      <a:pt x="137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0"/>
                    </a:cubicBezTo>
                    <a:cubicBezTo>
                      <a:pt x="170" y="0"/>
                      <a:pt x="186" y="0"/>
                      <a:pt x="204" y="0"/>
                    </a:cubicBezTo>
                    <a:cubicBezTo>
                      <a:pt x="204" y="17"/>
                      <a:pt x="204" y="32"/>
                      <a:pt x="204" y="51"/>
                    </a:cubicBezTo>
                    <a:cubicBezTo>
                      <a:pt x="213" y="51"/>
                      <a:pt x="221" y="50"/>
                      <a:pt x="230" y="51"/>
                    </a:cubicBezTo>
                    <a:cubicBezTo>
                      <a:pt x="273" y="52"/>
                      <a:pt x="305" y="83"/>
                      <a:pt x="306" y="126"/>
                    </a:cubicBezTo>
                    <a:cubicBezTo>
                      <a:pt x="307" y="144"/>
                      <a:pt x="308" y="162"/>
                      <a:pt x="306" y="180"/>
                    </a:cubicBezTo>
                    <a:cubicBezTo>
                      <a:pt x="303" y="197"/>
                      <a:pt x="296" y="214"/>
                      <a:pt x="290" y="233"/>
                    </a:cubicBezTo>
                    <a:cubicBezTo>
                      <a:pt x="315" y="270"/>
                      <a:pt x="310" y="313"/>
                      <a:pt x="301" y="356"/>
                    </a:cubicBezTo>
                    <a:cubicBezTo>
                      <a:pt x="295" y="388"/>
                      <a:pt x="265" y="407"/>
                      <a:pt x="230" y="409"/>
                    </a:cubicBezTo>
                    <a:cubicBezTo>
                      <a:pt x="222" y="409"/>
                      <a:pt x="214" y="409"/>
                      <a:pt x="205" y="409"/>
                    </a:cubicBezTo>
                    <a:cubicBezTo>
                      <a:pt x="205" y="426"/>
                      <a:pt x="205" y="442"/>
                      <a:pt x="205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62" y="409"/>
                      <a:pt x="50" y="409"/>
                      <a:pt x="37" y="409"/>
                    </a:cubicBezTo>
                    <a:cubicBezTo>
                      <a:pt x="25" y="409"/>
                      <a:pt x="13" y="409"/>
                      <a:pt x="0" y="409"/>
                    </a:cubicBezTo>
                    <a:cubicBezTo>
                      <a:pt x="0" y="392"/>
                      <a:pt x="0" y="376"/>
                      <a:pt x="0" y="358"/>
                    </a:cubicBezTo>
                    <a:cubicBezTo>
                      <a:pt x="16" y="358"/>
                      <a:pt x="32" y="358"/>
                      <a:pt x="49" y="358"/>
                    </a:cubicBezTo>
                    <a:cubicBezTo>
                      <a:pt x="49" y="273"/>
                      <a:pt x="49" y="188"/>
                      <a:pt x="49" y="102"/>
                    </a:cubicBezTo>
                    <a:cubicBezTo>
                      <a:pt x="33" y="102"/>
                      <a:pt x="18" y="102"/>
                      <a:pt x="0" y="102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2"/>
                      <a:pt x="127" y="50"/>
                    </a:cubicBezTo>
                    <a:close/>
                    <a:moveTo>
                      <a:pt x="103" y="102"/>
                    </a:moveTo>
                    <a:cubicBezTo>
                      <a:pt x="103" y="137"/>
                      <a:pt x="103" y="170"/>
                      <a:pt x="103" y="204"/>
                    </a:cubicBezTo>
                    <a:cubicBezTo>
                      <a:pt x="145" y="204"/>
                      <a:pt x="186" y="204"/>
                      <a:pt x="227" y="204"/>
                    </a:cubicBezTo>
                    <a:cubicBezTo>
                      <a:pt x="245" y="204"/>
                      <a:pt x="254" y="194"/>
                      <a:pt x="255" y="177"/>
                    </a:cubicBezTo>
                    <a:cubicBezTo>
                      <a:pt x="256" y="161"/>
                      <a:pt x="256" y="145"/>
                      <a:pt x="255" y="129"/>
                    </a:cubicBezTo>
                    <a:cubicBezTo>
                      <a:pt x="254" y="112"/>
                      <a:pt x="245" y="102"/>
                      <a:pt x="228" y="102"/>
                    </a:cubicBezTo>
                    <a:cubicBezTo>
                      <a:pt x="187" y="101"/>
                      <a:pt x="145" y="102"/>
                      <a:pt x="103" y="102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8"/>
                      <a:pt x="230" y="357"/>
                    </a:cubicBezTo>
                    <a:cubicBezTo>
                      <a:pt x="246" y="357"/>
                      <a:pt x="255" y="346"/>
                      <a:pt x="255" y="330"/>
                    </a:cubicBezTo>
                    <a:cubicBezTo>
                      <a:pt x="256" y="316"/>
                      <a:pt x="255" y="301"/>
                      <a:pt x="255" y="287"/>
                    </a:cubicBezTo>
                    <a:cubicBezTo>
                      <a:pt x="255" y="265"/>
                      <a:pt x="246" y="256"/>
                      <a:pt x="223" y="255"/>
                    </a:cubicBezTo>
                    <a:cubicBezTo>
                      <a:pt x="190" y="255"/>
                      <a:pt x="157" y="255"/>
                      <a:pt x="124" y="255"/>
                    </a:cubicBezTo>
                    <a:cubicBezTo>
                      <a:pt x="117" y="255"/>
                      <a:pt x="109" y="255"/>
                      <a:pt x="102" y="255"/>
                    </a:cubicBezTo>
                    <a:cubicBezTo>
                      <a:pt x="102" y="290"/>
                      <a:pt x="102" y="323"/>
                      <a:pt x="102" y="3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19EF2BA-95E7-4DC9-B737-16BECE0FC737}"/>
              </a:ext>
            </a:extLst>
          </p:cNvPr>
          <p:cNvGrpSpPr/>
          <p:nvPr/>
        </p:nvGrpSpPr>
        <p:grpSpPr>
          <a:xfrm>
            <a:off x="7938960" y="4827979"/>
            <a:ext cx="622254" cy="622254"/>
            <a:chOff x="7938960" y="4827979"/>
            <a:chExt cx="622254" cy="622254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D31A0AEB-91CA-481B-AF8F-3D96A649BE2C}"/>
                </a:ext>
              </a:extLst>
            </p:cNvPr>
            <p:cNvSpPr/>
            <p:nvPr/>
          </p:nvSpPr>
          <p:spPr>
            <a:xfrm>
              <a:off x="7938960" y="4827979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C4C5628E-1C8F-488C-8B93-8E18CD70BE58}"/>
                </a:ext>
              </a:extLst>
            </p:cNvPr>
            <p:cNvGrpSpPr/>
            <p:nvPr/>
          </p:nvGrpSpPr>
          <p:grpSpPr>
            <a:xfrm>
              <a:off x="8066134" y="4955242"/>
              <a:ext cx="367907" cy="367728"/>
              <a:chOff x="-32731076" y="-7861300"/>
              <a:chExt cx="6508750" cy="6505575"/>
            </a:xfrm>
            <a:solidFill>
              <a:schemeClr val="bg1"/>
            </a:solidFill>
          </p:grpSpPr>
          <p:sp>
            <p:nvSpPr>
              <p:cNvPr id="171" name="Freeform 23">
                <a:extLst>
                  <a:ext uri="{FF2B5EF4-FFF2-40B4-BE49-F238E27FC236}">
                    <a16:creationId xmlns:a16="http://schemas.microsoft.com/office/drawing/2014/main" id="{61E7E235-A136-4DDD-8A7D-B1218CE4C7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2731076" y="-7861300"/>
                <a:ext cx="6508750" cy="6505575"/>
              </a:xfrm>
              <a:custGeom>
                <a:avLst/>
                <a:gdLst>
                  <a:gd name="T0" fmla="*/ 588 w 1536"/>
                  <a:gd name="T1" fmla="*/ 1460 h 1536"/>
                  <a:gd name="T2" fmla="*/ 402 w 1536"/>
                  <a:gd name="T3" fmla="*/ 1536 h 1536"/>
                  <a:gd name="T4" fmla="*/ 289 w 1536"/>
                  <a:gd name="T5" fmla="*/ 1445 h 1536"/>
                  <a:gd name="T6" fmla="*/ 36 w 1536"/>
                  <a:gd name="T7" fmla="*/ 1152 h 1536"/>
                  <a:gd name="T8" fmla="*/ 76 w 1536"/>
                  <a:gd name="T9" fmla="*/ 999 h 1536"/>
                  <a:gd name="T10" fmla="*/ 0 w 1536"/>
                  <a:gd name="T11" fmla="*/ 813 h 1536"/>
                  <a:gd name="T12" fmla="*/ 33 w 1536"/>
                  <a:gd name="T13" fmla="*/ 743 h 1536"/>
                  <a:gd name="T14" fmla="*/ 76 w 1536"/>
                  <a:gd name="T15" fmla="*/ 589 h 1536"/>
                  <a:gd name="T16" fmla="*/ 0 w 1536"/>
                  <a:gd name="T17" fmla="*/ 402 h 1536"/>
                  <a:gd name="T18" fmla="*/ 90 w 1536"/>
                  <a:gd name="T19" fmla="*/ 289 h 1536"/>
                  <a:gd name="T20" fmla="*/ 384 w 1536"/>
                  <a:gd name="T21" fmla="*/ 37 h 1536"/>
                  <a:gd name="T22" fmla="*/ 537 w 1536"/>
                  <a:gd name="T23" fmla="*/ 76 h 1536"/>
                  <a:gd name="T24" fmla="*/ 723 w 1536"/>
                  <a:gd name="T25" fmla="*/ 0 h 1536"/>
                  <a:gd name="T26" fmla="*/ 793 w 1536"/>
                  <a:gd name="T27" fmla="*/ 34 h 1536"/>
                  <a:gd name="T28" fmla="*/ 947 w 1536"/>
                  <a:gd name="T29" fmla="*/ 76 h 1536"/>
                  <a:gd name="T30" fmla="*/ 1134 w 1536"/>
                  <a:gd name="T31" fmla="*/ 0 h 1536"/>
                  <a:gd name="T32" fmla="*/ 1248 w 1536"/>
                  <a:gd name="T33" fmla="*/ 92 h 1536"/>
                  <a:gd name="T34" fmla="*/ 1499 w 1536"/>
                  <a:gd name="T35" fmla="*/ 384 h 1536"/>
                  <a:gd name="T36" fmla="*/ 1460 w 1536"/>
                  <a:gd name="T37" fmla="*/ 538 h 1536"/>
                  <a:gd name="T38" fmla="*/ 1536 w 1536"/>
                  <a:gd name="T39" fmla="*/ 723 h 1536"/>
                  <a:gd name="T40" fmla="*/ 1502 w 1536"/>
                  <a:gd name="T41" fmla="*/ 794 h 1536"/>
                  <a:gd name="T42" fmla="*/ 1460 w 1536"/>
                  <a:gd name="T43" fmla="*/ 948 h 1536"/>
                  <a:gd name="T44" fmla="*/ 1536 w 1536"/>
                  <a:gd name="T45" fmla="*/ 1134 h 1536"/>
                  <a:gd name="T46" fmla="*/ 1444 w 1536"/>
                  <a:gd name="T47" fmla="*/ 1247 h 1536"/>
                  <a:gd name="T48" fmla="*/ 1152 w 1536"/>
                  <a:gd name="T49" fmla="*/ 1500 h 1536"/>
                  <a:gd name="T50" fmla="*/ 998 w 1536"/>
                  <a:gd name="T51" fmla="*/ 1460 h 1536"/>
                  <a:gd name="T52" fmla="*/ 813 w 1536"/>
                  <a:gd name="T53" fmla="*/ 1536 h 1536"/>
                  <a:gd name="T54" fmla="*/ 742 w 1536"/>
                  <a:gd name="T55" fmla="*/ 1503 h 1536"/>
                  <a:gd name="T56" fmla="*/ 138 w 1536"/>
                  <a:gd name="T57" fmla="*/ 1222 h 1536"/>
                  <a:gd name="T58" fmla="*/ 1221 w 1536"/>
                  <a:gd name="T59" fmla="*/ 1399 h 1536"/>
                  <a:gd name="T60" fmla="*/ 1398 w 1536"/>
                  <a:gd name="T61" fmla="*/ 319 h 1536"/>
                  <a:gd name="T62" fmla="*/ 314 w 1536"/>
                  <a:gd name="T63" fmla="*/ 139 h 1536"/>
                  <a:gd name="T64" fmla="*/ 52 w 1536"/>
                  <a:gd name="T65" fmla="*/ 1051 h 1536"/>
                  <a:gd name="T66" fmla="*/ 52 w 1536"/>
                  <a:gd name="T67" fmla="*/ 1051 h 1536"/>
                  <a:gd name="T68" fmla="*/ 1484 w 1536"/>
                  <a:gd name="T69" fmla="*/ 1051 h 1536"/>
                  <a:gd name="T70" fmla="*/ 436 w 1536"/>
                  <a:gd name="T71" fmla="*/ 53 h 1536"/>
                  <a:gd name="T72" fmla="*/ 1100 w 1536"/>
                  <a:gd name="T73" fmla="*/ 76 h 1536"/>
                  <a:gd name="T74" fmla="*/ 436 w 1536"/>
                  <a:gd name="T75" fmla="*/ 1484 h 1536"/>
                  <a:gd name="T76" fmla="*/ 436 w 1536"/>
                  <a:gd name="T77" fmla="*/ 1484 h 1536"/>
                  <a:gd name="T78" fmla="*/ 52 w 1536"/>
                  <a:gd name="T79" fmla="*/ 436 h 1536"/>
                  <a:gd name="T80" fmla="*/ 1460 w 1536"/>
                  <a:gd name="T81" fmla="*/ 436 h 1536"/>
                  <a:gd name="T82" fmla="*/ 1100 w 1536"/>
                  <a:gd name="T83" fmla="*/ 1484 h 1536"/>
                  <a:gd name="T84" fmla="*/ 641 w 1536"/>
                  <a:gd name="T85" fmla="*/ 52 h 1536"/>
                  <a:gd name="T86" fmla="*/ 641 w 1536"/>
                  <a:gd name="T87" fmla="*/ 52 h 1536"/>
                  <a:gd name="T88" fmla="*/ 52 w 1536"/>
                  <a:gd name="T89" fmla="*/ 846 h 1536"/>
                  <a:gd name="T90" fmla="*/ 1483 w 1536"/>
                  <a:gd name="T91" fmla="*/ 690 h 1536"/>
                  <a:gd name="T92" fmla="*/ 690 w 1536"/>
                  <a:gd name="T93" fmla="*/ 1461 h 1536"/>
                  <a:gd name="T94" fmla="*/ 1484 w 1536"/>
                  <a:gd name="T95" fmla="*/ 846 h 1536"/>
                  <a:gd name="T96" fmla="*/ 1484 w 1536"/>
                  <a:gd name="T97" fmla="*/ 846 h 1536"/>
                  <a:gd name="T98" fmla="*/ 895 w 1536"/>
                  <a:gd name="T99" fmla="*/ 1460 h 1536"/>
                  <a:gd name="T100" fmla="*/ 52 w 1536"/>
                  <a:gd name="T101" fmla="*/ 641 h 1536"/>
                  <a:gd name="T102" fmla="*/ 895 w 1536"/>
                  <a:gd name="T103" fmla="*/ 5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6">
                    <a:moveTo>
                      <a:pt x="723" y="1536"/>
                    </a:moveTo>
                    <a:cubicBezTo>
                      <a:pt x="684" y="1536"/>
                      <a:pt x="645" y="1536"/>
                      <a:pt x="606" y="1536"/>
                    </a:cubicBezTo>
                    <a:cubicBezTo>
                      <a:pt x="592" y="1528"/>
                      <a:pt x="588" y="1515"/>
                      <a:pt x="588" y="1499"/>
                    </a:cubicBezTo>
                    <a:cubicBezTo>
                      <a:pt x="589" y="1487"/>
                      <a:pt x="588" y="1474"/>
                      <a:pt x="588" y="1460"/>
                    </a:cubicBezTo>
                    <a:cubicBezTo>
                      <a:pt x="571" y="1460"/>
                      <a:pt x="554" y="1460"/>
                      <a:pt x="537" y="1460"/>
                    </a:cubicBezTo>
                    <a:cubicBezTo>
                      <a:pt x="537" y="1475"/>
                      <a:pt x="537" y="1488"/>
                      <a:pt x="537" y="1502"/>
                    </a:cubicBezTo>
                    <a:cubicBezTo>
                      <a:pt x="538" y="1518"/>
                      <a:pt x="533" y="1529"/>
                      <a:pt x="519" y="1536"/>
                    </a:cubicBezTo>
                    <a:cubicBezTo>
                      <a:pt x="480" y="1536"/>
                      <a:pt x="441" y="1536"/>
                      <a:pt x="402" y="1536"/>
                    </a:cubicBezTo>
                    <a:cubicBezTo>
                      <a:pt x="388" y="1528"/>
                      <a:pt x="383" y="1516"/>
                      <a:pt x="384" y="1500"/>
                    </a:cubicBezTo>
                    <a:cubicBezTo>
                      <a:pt x="385" y="1487"/>
                      <a:pt x="384" y="1474"/>
                      <a:pt x="384" y="1459"/>
                    </a:cubicBezTo>
                    <a:cubicBezTo>
                      <a:pt x="362" y="1459"/>
                      <a:pt x="343" y="1459"/>
                      <a:pt x="323" y="1459"/>
                    </a:cubicBezTo>
                    <a:cubicBezTo>
                      <a:pt x="310" y="1460"/>
                      <a:pt x="299" y="1455"/>
                      <a:pt x="289" y="1445"/>
                    </a:cubicBezTo>
                    <a:cubicBezTo>
                      <a:pt x="223" y="1379"/>
                      <a:pt x="157" y="1313"/>
                      <a:pt x="91" y="1247"/>
                    </a:cubicBezTo>
                    <a:cubicBezTo>
                      <a:pt x="81" y="1237"/>
                      <a:pt x="76" y="1227"/>
                      <a:pt x="77" y="1213"/>
                    </a:cubicBezTo>
                    <a:cubicBezTo>
                      <a:pt x="77" y="1193"/>
                      <a:pt x="77" y="1173"/>
                      <a:pt x="77" y="1152"/>
                    </a:cubicBezTo>
                    <a:cubicBezTo>
                      <a:pt x="62" y="1152"/>
                      <a:pt x="49" y="1152"/>
                      <a:pt x="36" y="1152"/>
                    </a:cubicBezTo>
                    <a:cubicBezTo>
                      <a:pt x="20" y="1153"/>
                      <a:pt x="8" y="1148"/>
                      <a:pt x="0" y="1134"/>
                    </a:cubicBezTo>
                    <a:cubicBezTo>
                      <a:pt x="0" y="1095"/>
                      <a:pt x="0" y="1056"/>
                      <a:pt x="0" y="1017"/>
                    </a:cubicBezTo>
                    <a:cubicBezTo>
                      <a:pt x="7" y="1003"/>
                      <a:pt x="19" y="998"/>
                      <a:pt x="34" y="999"/>
                    </a:cubicBezTo>
                    <a:cubicBezTo>
                      <a:pt x="48" y="1000"/>
                      <a:pt x="62" y="999"/>
                      <a:pt x="76" y="999"/>
                    </a:cubicBezTo>
                    <a:cubicBezTo>
                      <a:pt x="76" y="981"/>
                      <a:pt x="76" y="965"/>
                      <a:pt x="76" y="948"/>
                    </a:cubicBezTo>
                    <a:cubicBezTo>
                      <a:pt x="62" y="948"/>
                      <a:pt x="50" y="947"/>
                      <a:pt x="37" y="948"/>
                    </a:cubicBezTo>
                    <a:cubicBezTo>
                      <a:pt x="21" y="949"/>
                      <a:pt x="8" y="944"/>
                      <a:pt x="0" y="930"/>
                    </a:cubicBezTo>
                    <a:cubicBezTo>
                      <a:pt x="0" y="891"/>
                      <a:pt x="0" y="852"/>
                      <a:pt x="0" y="813"/>
                    </a:cubicBezTo>
                    <a:cubicBezTo>
                      <a:pt x="6" y="798"/>
                      <a:pt x="18" y="793"/>
                      <a:pt x="33" y="794"/>
                    </a:cubicBezTo>
                    <a:cubicBezTo>
                      <a:pt x="48" y="794"/>
                      <a:pt x="62" y="794"/>
                      <a:pt x="76" y="794"/>
                    </a:cubicBezTo>
                    <a:cubicBezTo>
                      <a:pt x="76" y="776"/>
                      <a:pt x="76" y="760"/>
                      <a:pt x="76" y="743"/>
                    </a:cubicBezTo>
                    <a:cubicBezTo>
                      <a:pt x="61" y="743"/>
                      <a:pt x="47" y="742"/>
                      <a:pt x="33" y="743"/>
                    </a:cubicBezTo>
                    <a:cubicBezTo>
                      <a:pt x="18" y="743"/>
                      <a:pt x="6" y="738"/>
                      <a:pt x="0" y="723"/>
                    </a:cubicBezTo>
                    <a:cubicBezTo>
                      <a:pt x="0" y="684"/>
                      <a:pt x="0" y="645"/>
                      <a:pt x="0" y="606"/>
                    </a:cubicBezTo>
                    <a:cubicBezTo>
                      <a:pt x="8" y="592"/>
                      <a:pt x="21" y="588"/>
                      <a:pt x="37" y="589"/>
                    </a:cubicBezTo>
                    <a:cubicBezTo>
                      <a:pt x="50" y="589"/>
                      <a:pt x="62" y="589"/>
                      <a:pt x="76" y="589"/>
                    </a:cubicBezTo>
                    <a:cubicBezTo>
                      <a:pt x="76" y="571"/>
                      <a:pt x="76" y="555"/>
                      <a:pt x="76" y="538"/>
                    </a:cubicBezTo>
                    <a:cubicBezTo>
                      <a:pt x="61" y="538"/>
                      <a:pt x="48" y="537"/>
                      <a:pt x="34" y="538"/>
                    </a:cubicBezTo>
                    <a:cubicBezTo>
                      <a:pt x="19" y="539"/>
                      <a:pt x="7" y="533"/>
                      <a:pt x="0" y="519"/>
                    </a:cubicBezTo>
                    <a:cubicBezTo>
                      <a:pt x="0" y="480"/>
                      <a:pt x="0" y="441"/>
                      <a:pt x="0" y="402"/>
                    </a:cubicBezTo>
                    <a:cubicBezTo>
                      <a:pt x="8" y="388"/>
                      <a:pt x="20" y="383"/>
                      <a:pt x="36" y="384"/>
                    </a:cubicBezTo>
                    <a:cubicBezTo>
                      <a:pt x="49" y="385"/>
                      <a:pt x="63" y="384"/>
                      <a:pt x="77" y="384"/>
                    </a:cubicBezTo>
                    <a:cubicBezTo>
                      <a:pt x="77" y="362"/>
                      <a:pt x="77" y="341"/>
                      <a:pt x="77" y="321"/>
                    </a:cubicBezTo>
                    <a:cubicBezTo>
                      <a:pt x="76" y="308"/>
                      <a:pt x="81" y="298"/>
                      <a:pt x="90" y="289"/>
                    </a:cubicBezTo>
                    <a:cubicBezTo>
                      <a:pt x="157" y="223"/>
                      <a:pt x="224" y="157"/>
                      <a:pt x="290" y="91"/>
                    </a:cubicBezTo>
                    <a:cubicBezTo>
                      <a:pt x="300" y="81"/>
                      <a:pt x="310" y="77"/>
                      <a:pt x="323" y="77"/>
                    </a:cubicBezTo>
                    <a:cubicBezTo>
                      <a:pt x="343" y="78"/>
                      <a:pt x="363" y="77"/>
                      <a:pt x="384" y="77"/>
                    </a:cubicBezTo>
                    <a:cubicBezTo>
                      <a:pt x="384" y="62"/>
                      <a:pt x="385" y="49"/>
                      <a:pt x="384" y="37"/>
                    </a:cubicBezTo>
                    <a:cubicBezTo>
                      <a:pt x="383" y="21"/>
                      <a:pt x="388" y="8"/>
                      <a:pt x="402" y="0"/>
                    </a:cubicBezTo>
                    <a:cubicBezTo>
                      <a:pt x="441" y="0"/>
                      <a:pt x="480" y="0"/>
                      <a:pt x="519" y="0"/>
                    </a:cubicBezTo>
                    <a:cubicBezTo>
                      <a:pt x="533" y="8"/>
                      <a:pt x="538" y="19"/>
                      <a:pt x="537" y="35"/>
                    </a:cubicBezTo>
                    <a:cubicBezTo>
                      <a:pt x="537" y="48"/>
                      <a:pt x="537" y="62"/>
                      <a:pt x="537" y="76"/>
                    </a:cubicBezTo>
                    <a:cubicBezTo>
                      <a:pt x="555" y="76"/>
                      <a:pt x="571" y="76"/>
                      <a:pt x="588" y="76"/>
                    </a:cubicBezTo>
                    <a:cubicBezTo>
                      <a:pt x="588" y="63"/>
                      <a:pt x="589" y="50"/>
                      <a:pt x="588" y="37"/>
                    </a:cubicBezTo>
                    <a:cubicBezTo>
                      <a:pt x="588" y="22"/>
                      <a:pt x="592" y="9"/>
                      <a:pt x="606" y="0"/>
                    </a:cubicBezTo>
                    <a:cubicBezTo>
                      <a:pt x="645" y="0"/>
                      <a:pt x="684" y="0"/>
                      <a:pt x="723" y="0"/>
                    </a:cubicBezTo>
                    <a:cubicBezTo>
                      <a:pt x="738" y="7"/>
                      <a:pt x="743" y="18"/>
                      <a:pt x="742" y="34"/>
                    </a:cubicBezTo>
                    <a:cubicBezTo>
                      <a:pt x="742" y="48"/>
                      <a:pt x="742" y="62"/>
                      <a:pt x="742" y="76"/>
                    </a:cubicBezTo>
                    <a:cubicBezTo>
                      <a:pt x="761" y="76"/>
                      <a:pt x="776" y="76"/>
                      <a:pt x="794" y="76"/>
                    </a:cubicBezTo>
                    <a:cubicBezTo>
                      <a:pt x="794" y="61"/>
                      <a:pt x="794" y="48"/>
                      <a:pt x="793" y="34"/>
                    </a:cubicBezTo>
                    <a:cubicBezTo>
                      <a:pt x="793" y="18"/>
                      <a:pt x="798" y="7"/>
                      <a:pt x="813" y="0"/>
                    </a:cubicBezTo>
                    <a:cubicBezTo>
                      <a:pt x="852" y="0"/>
                      <a:pt x="891" y="0"/>
                      <a:pt x="930" y="0"/>
                    </a:cubicBezTo>
                    <a:cubicBezTo>
                      <a:pt x="944" y="9"/>
                      <a:pt x="948" y="22"/>
                      <a:pt x="947" y="37"/>
                    </a:cubicBezTo>
                    <a:cubicBezTo>
                      <a:pt x="947" y="50"/>
                      <a:pt x="947" y="63"/>
                      <a:pt x="947" y="76"/>
                    </a:cubicBezTo>
                    <a:cubicBezTo>
                      <a:pt x="965" y="76"/>
                      <a:pt x="981" y="76"/>
                      <a:pt x="998" y="76"/>
                    </a:cubicBezTo>
                    <a:cubicBezTo>
                      <a:pt x="998" y="62"/>
                      <a:pt x="999" y="48"/>
                      <a:pt x="998" y="35"/>
                    </a:cubicBezTo>
                    <a:cubicBezTo>
                      <a:pt x="997" y="19"/>
                      <a:pt x="1003" y="8"/>
                      <a:pt x="1017" y="0"/>
                    </a:cubicBezTo>
                    <a:cubicBezTo>
                      <a:pt x="1056" y="0"/>
                      <a:pt x="1095" y="0"/>
                      <a:pt x="1134" y="0"/>
                    </a:cubicBezTo>
                    <a:cubicBezTo>
                      <a:pt x="1148" y="8"/>
                      <a:pt x="1153" y="21"/>
                      <a:pt x="1152" y="37"/>
                    </a:cubicBezTo>
                    <a:cubicBezTo>
                      <a:pt x="1151" y="50"/>
                      <a:pt x="1152" y="63"/>
                      <a:pt x="1152" y="77"/>
                    </a:cubicBezTo>
                    <a:cubicBezTo>
                      <a:pt x="1174" y="77"/>
                      <a:pt x="1193" y="78"/>
                      <a:pt x="1212" y="77"/>
                    </a:cubicBezTo>
                    <a:cubicBezTo>
                      <a:pt x="1227" y="77"/>
                      <a:pt x="1238" y="82"/>
                      <a:pt x="1248" y="92"/>
                    </a:cubicBezTo>
                    <a:cubicBezTo>
                      <a:pt x="1313" y="159"/>
                      <a:pt x="1379" y="226"/>
                      <a:pt x="1444" y="292"/>
                    </a:cubicBezTo>
                    <a:cubicBezTo>
                      <a:pt x="1455" y="303"/>
                      <a:pt x="1460" y="314"/>
                      <a:pt x="1459" y="328"/>
                    </a:cubicBezTo>
                    <a:cubicBezTo>
                      <a:pt x="1458" y="347"/>
                      <a:pt x="1459" y="365"/>
                      <a:pt x="1459" y="384"/>
                    </a:cubicBezTo>
                    <a:cubicBezTo>
                      <a:pt x="1474" y="384"/>
                      <a:pt x="1487" y="385"/>
                      <a:pt x="1499" y="384"/>
                    </a:cubicBezTo>
                    <a:cubicBezTo>
                      <a:pt x="1516" y="383"/>
                      <a:pt x="1528" y="388"/>
                      <a:pt x="1536" y="402"/>
                    </a:cubicBezTo>
                    <a:cubicBezTo>
                      <a:pt x="1536" y="441"/>
                      <a:pt x="1536" y="480"/>
                      <a:pt x="1536" y="519"/>
                    </a:cubicBezTo>
                    <a:cubicBezTo>
                      <a:pt x="1528" y="533"/>
                      <a:pt x="1517" y="539"/>
                      <a:pt x="1501" y="538"/>
                    </a:cubicBezTo>
                    <a:cubicBezTo>
                      <a:pt x="1488" y="537"/>
                      <a:pt x="1474" y="538"/>
                      <a:pt x="1460" y="538"/>
                    </a:cubicBezTo>
                    <a:cubicBezTo>
                      <a:pt x="1460" y="556"/>
                      <a:pt x="1460" y="571"/>
                      <a:pt x="1460" y="589"/>
                    </a:cubicBezTo>
                    <a:cubicBezTo>
                      <a:pt x="1473" y="589"/>
                      <a:pt x="1486" y="589"/>
                      <a:pt x="1499" y="589"/>
                    </a:cubicBezTo>
                    <a:cubicBezTo>
                      <a:pt x="1515" y="588"/>
                      <a:pt x="1527" y="592"/>
                      <a:pt x="1536" y="606"/>
                    </a:cubicBezTo>
                    <a:cubicBezTo>
                      <a:pt x="1536" y="645"/>
                      <a:pt x="1536" y="684"/>
                      <a:pt x="1536" y="723"/>
                    </a:cubicBezTo>
                    <a:cubicBezTo>
                      <a:pt x="1530" y="738"/>
                      <a:pt x="1518" y="743"/>
                      <a:pt x="1502" y="743"/>
                    </a:cubicBezTo>
                    <a:cubicBezTo>
                      <a:pt x="1488" y="742"/>
                      <a:pt x="1474" y="743"/>
                      <a:pt x="1460" y="743"/>
                    </a:cubicBezTo>
                    <a:cubicBezTo>
                      <a:pt x="1460" y="761"/>
                      <a:pt x="1460" y="777"/>
                      <a:pt x="1460" y="794"/>
                    </a:cubicBezTo>
                    <a:cubicBezTo>
                      <a:pt x="1475" y="794"/>
                      <a:pt x="1489" y="794"/>
                      <a:pt x="1502" y="794"/>
                    </a:cubicBezTo>
                    <a:cubicBezTo>
                      <a:pt x="1518" y="793"/>
                      <a:pt x="1530" y="798"/>
                      <a:pt x="1536" y="813"/>
                    </a:cubicBezTo>
                    <a:cubicBezTo>
                      <a:pt x="1536" y="852"/>
                      <a:pt x="1536" y="891"/>
                      <a:pt x="1536" y="930"/>
                    </a:cubicBezTo>
                    <a:cubicBezTo>
                      <a:pt x="1527" y="944"/>
                      <a:pt x="1515" y="949"/>
                      <a:pt x="1499" y="948"/>
                    </a:cubicBezTo>
                    <a:cubicBezTo>
                      <a:pt x="1486" y="947"/>
                      <a:pt x="1473" y="948"/>
                      <a:pt x="1460" y="948"/>
                    </a:cubicBezTo>
                    <a:cubicBezTo>
                      <a:pt x="1460" y="966"/>
                      <a:pt x="1460" y="982"/>
                      <a:pt x="1460" y="999"/>
                    </a:cubicBezTo>
                    <a:cubicBezTo>
                      <a:pt x="1475" y="999"/>
                      <a:pt x="1488" y="1000"/>
                      <a:pt x="1501" y="999"/>
                    </a:cubicBezTo>
                    <a:cubicBezTo>
                      <a:pt x="1517" y="998"/>
                      <a:pt x="1528" y="1003"/>
                      <a:pt x="1536" y="1017"/>
                    </a:cubicBezTo>
                    <a:cubicBezTo>
                      <a:pt x="1536" y="1056"/>
                      <a:pt x="1536" y="1095"/>
                      <a:pt x="1536" y="1134"/>
                    </a:cubicBezTo>
                    <a:cubicBezTo>
                      <a:pt x="1528" y="1148"/>
                      <a:pt x="1516" y="1153"/>
                      <a:pt x="1500" y="1152"/>
                    </a:cubicBezTo>
                    <a:cubicBezTo>
                      <a:pt x="1486" y="1152"/>
                      <a:pt x="1473" y="1152"/>
                      <a:pt x="1459" y="1152"/>
                    </a:cubicBezTo>
                    <a:cubicBezTo>
                      <a:pt x="1459" y="1173"/>
                      <a:pt x="1458" y="1192"/>
                      <a:pt x="1459" y="1211"/>
                    </a:cubicBezTo>
                    <a:cubicBezTo>
                      <a:pt x="1460" y="1226"/>
                      <a:pt x="1455" y="1237"/>
                      <a:pt x="1444" y="1247"/>
                    </a:cubicBezTo>
                    <a:cubicBezTo>
                      <a:pt x="1379" y="1313"/>
                      <a:pt x="1313" y="1378"/>
                      <a:pt x="1248" y="1444"/>
                    </a:cubicBezTo>
                    <a:cubicBezTo>
                      <a:pt x="1238" y="1455"/>
                      <a:pt x="1227" y="1460"/>
                      <a:pt x="1212" y="1459"/>
                    </a:cubicBezTo>
                    <a:cubicBezTo>
                      <a:pt x="1192" y="1459"/>
                      <a:pt x="1173" y="1459"/>
                      <a:pt x="1152" y="1459"/>
                    </a:cubicBezTo>
                    <a:cubicBezTo>
                      <a:pt x="1152" y="1474"/>
                      <a:pt x="1151" y="1487"/>
                      <a:pt x="1152" y="1500"/>
                    </a:cubicBezTo>
                    <a:cubicBezTo>
                      <a:pt x="1153" y="1516"/>
                      <a:pt x="1148" y="1528"/>
                      <a:pt x="1134" y="1536"/>
                    </a:cubicBezTo>
                    <a:cubicBezTo>
                      <a:pt x="1095" y="1536"/>
                      <a:pt x="1056" y="1536"/>
                      <a:pt x="1017" y="1536"/>
                    </a:cubicBezTo>
                    <a:cubicBezTo>
                      <a:pt x="1003" y="1529"/>
                      <a:pt x="997" y="1518"/>
                      <a:pt x="998" y="1502"/>
                    </a:cubicBezTo>
                    <a:cubicBezTo>
                      <a:pt x="999" y="1488"/>
                      <a:pt x="998" y="1474"/>
                      <a:pt x="998" y="1460"/>
                    </a:cubicBezTo>
                    <a:cubicBezTo>
                      <a:pt x="981" y="1460"/>
                      <a:pt x="965" y="1460"/>
                      <a:pt x="947" y="1460"/>
                    </a:cubicBezTo>
                    <a:cubicBezTo>
                      <a:pt x="947" y="1474"/>
                      <a:pt x="947" y="1487"/>
                      <a:pt x="947" y="1499"/>
                    </a:cubicBezTo>
                    <a:cubicBezTo>
                      <a:pt x="948" y="1515"/>
                      <a:pt x="944" y="1528"/>
                      <a:pt x="930" y="1536"/>
                    </a:cubicBezTo>
                    <a:cubicBezTo>
                      <a:pt x="891" y="1536"/>
                      <a:pt x="852" y="1536"/>
                      <a:pt x="813" y="1536"/>
                    </a:cubicBezTo>
                    <a:cubicBezTo>
                      <a:pt x="798" y="1530"/>
                      <a:pt x="793" y="1518"/>
                      <a:pt x="793" y="1503"/>
                    </a:cubicBezTo>
                    <a:cubicBezTo>
                      <a:pt x="794" y="1489"/>
                      <a:pt x="794" y="1474"/>
                      <a:pt x="794" y="1460"/>
                    </a:cubicBezTo>
                    <a:cubicBezTo>
                      <a:pt x="775" y="1460"/>
                      <a:pt x="760" y="1460"/>
                      <a:pt x="742" y="1460"/>
                    </a:cubicBezTo>
                    <a:cubicBezTo>
                      <a:pt x="742" y="1475"/>
                      <a:pt x="742" y="1489"/>
                      <a:pt x="742" y="1503"/>
                    </a:cubicBezTo>
                    <a:cubicBezTo>
                      <a:pt x="743" y="1518"/>
                      <a:pt x="738" y="1530"/>
                      <a:pt x="723" y="1536"/>
                    </a:cubicBezTo>
                    <a:close/>
                    <a:moveTo>
                      <a:pt x="128" y="768"/>
                    </a:moveTo>
                    <a:cubicBezTo>
                      <a:pt x="128" y="911"/>
                      <a:pt x="128" y="1054"/>
                      <a:pt x="128" y="1197"/>
                    </a:cubicBezTo>
                    <a:cubicBezTo>
                      <a:pt x="128" y="1208"/>
                      <a:pt x="131" y="1215"/>
                      <a:pt x="138" y="1222"/>
                    </a:cubicBezTo>
                    <a:cubicBezTo>
                      <a:pt x="198" y="1281"/>
                      <a:pt x="256" y="1340"/>
                      <a:pt x="316" y="1399"/>
                    </a:cubicBezTo>
                    <a:cubicBezTo>
                      <a:pt x="321" y="1404"/>
                      <a:pt x="329" y="1408"/>
                      <a:pt x="336" y="1408"/>
                    </a:cubicBezTo>
                    <a:cubicBezTo>
                      <a:pt x="624" y="1408"/>
                      <a:pt x="912" y="1408"/>
                      <a:pt x="1200" y="1408"/>
                    </a:cubicBezTo>
                    <a:cubicBezTo>
                      <a:pt x="1207" y="1408"/>
                      <a:pt x="1216" y="1404"/>
                      <a:pt x="1221" y="1399"/>
                    </a:cubicBezTo>
                    <a:cubicBezTo>
                      <a:pt x="1280" y="1340"/>
                      <a:pt x="1338" y="1281"/>
                      <a:pt x="1398" y="1222"/>
                    </a:cubicBezTo>
                    <a:cubicBezTo>
                      <a:pt x="1405" y="1214"/>
                      <a:pt x="1408" y="1207"/>
                      <a:pt x="1408" y="1197"/>
                    </a:cubicBezTo>
                    <a:cubicBezTo>
                      <a:pt x="1408" y="912"/>
                      <a:pt x="1408" y="627"/>
                      <a:pt x="1407" y="342"/>
                    </a:cubicBezTo>
                    <a:cubicBezTo>
                      <a:pt x="1407" y="334"/>
                      <a:pt x="1403" y="324"/>
                      <a:pt x="1398" y="319"/>
                    </a:cubicBezTo>
                    <a:cubicBezTo>
                      <a:pt x="1339" y="258"/>
                      <a:pt x="1280" y="198"/>
                      <a:pt x="1220" y="138"/>
                    </a:cubicBezTo>
                    <a:cubicBezTo>
                      <a:pt x="1215" y="133"/>
                      <a:pt x="1206" y="129"/>
                      <a:pt x="1198" y="129"/>
                    </a:cubicBezTo>
                    <a:cubicBezTo>
                      <a:pt x="912" y="129"/>
                      <a:pt x="625" y="129"/>
                      <a:pt x="339" y="128"/>
                    </a:cubicBezTo>
                    <a:cubicBezTo>
                      <a:pt x="328" y="128"/>
                      <a:pt x="321" y="132"/>
                      <a:pt x="314" y="139"/>
                    </a:cubicBezTo>
                    <a:cubicBezTo>
                      <a:pt x="256" y="197"/>
                      <a:pt x="198" y="255"/>
                      <a:pt x="139" y="312"/>
                    </a:cubicBezTo>
                    <a:cubicBezTo>
                      <a:pt x="131" y="320"/>
                      <a:pt x="128" y="328"/>
                      <a:pt x="128" y="339"/>
                    </a:cubicBezTo>
                    <a:cubicBezTo>
                      <a:pt x="128" y="482"/>
                      <a:pt x="128" y="625"/>
                      <a:pt x="128" y="768"/>
                    </a:cubicBezTo>
                    <a:close/>
                    <a:moveTo>
                      <a:pt x="52" y="1051"/>
                    </a:moveTo>
                    <a:cubicBezTo>
                      <a:pt x="52" y="1068"/>
                      <a:pt x="52" y="1084"/>
                      <a:pt x="52" y="1100"/>
                    </a:cubicBezTo>
                    <a:cubicBezTo>
                      <a:pt x="60" y="1100"/>
                      <a:pt x="68" y="1100"/>
                      <a:pt x="76" y="1100"/>
                    </a:cubicBezTo>
                    <a:cubicBezTo>
                      <a:pt x="76" y="1083"/>
                      <a:pt x="76" y="1067"/>
                      <a:pt x="76" y="1051"/>
                    </a:cubicBezTo>
                    <a:cubicBezTo>
                      <a:pt x="67" y="1051"/>
                      <a:pt x="60" y="1051"/>
                      <a:pt x="52" y="1051"/>
                    </a:cubicBezTo>
                    <a:close/>
                    <a:moveTo>
                      <a:pt x="1460" y="1051"/>
                    </a:moveTo>
                    <a:cubicBezTo>
                      <a:pt x="1460" y="1068"/>
                      <a:pt x="1460" y="1084"/>
                      <a:pt x="1460" y="1100"/>
                    </a:cubicBezTo>
                    <a:cubicBezTo>
                      <a:pt x="1468" y="1100"/>
                      <a:pt x="1476" y="1100"/>
                      <a:pt x="1484" y="1100"/>
                    </a:cubicBezTo>
                    <a:cubicBezTo>
                      <a:pt x="1484" y="1084"/>
                      <a:pt x="1484" y="1068"/>
                      <a:pt x="1484" y="1051"/>
                    </a:cubicBezTo>
                    <a:cubicBezTo>
                      <a:pt x="1476" y="1051"/>
                      <a:pt x="1468" y="1051"/>
                      <a:pt x="1460" y="1051"/>
                    </a:cubicBezTo>
                    <a:close/>
                    <a:moveTo>
                      <a:pt x="485" y="77"/>
                    </a:moveTo>
                    <a:cubicBezTo>
                      <a:pt x="485" y="68"/>
                      <a:pt x="485" y="60"/>
                      <a:pt x="485" y="53"/>
                    </a:cubicBezTo>
                    <a:cubicBezTo>
                      <a:pt x="468" y="53"/>
                      <a:pt x="452" y="53"/>
                      <a:pt x="436" y="53"/>
                    </a:cubicBezTo>
                    <a:cubicBezTo>
                      <a:pt x="436" y="61"/>
                      <a:pt x="436" y="68"/>
                      <a:pt x="436" y="77"/>
                    </a:cubicBezTo>
                    <a:cubicBezTo>
                      <a:pt x="452" y="77"/>
                      <a:pt x="468" y="77"/>
                      <a:pt x="485" y="77"/>
                    </a:cubicBezTo>
                    <a:close/>
                    <a:moveTo>
                      <a:pt x="1050" y="76"/>
                    </a:moveTo>
                    <a:cubicBezTo>
                      <a:pt x="1068" y="76"/>
                      <a:pt x="1084" y="76"/>
                      <a:pt x="1100" y="76"/>
                    </a:cubicBezTo>
                    <a:cubicBezTo>
                      <a:pt x="1100" y="68"/>
                      <a:pt x="1100" y="60"/>
                      <a:pt x="1100" y="52"/>
                    </a:cubicBezTo>
                    <a:cubicBezTo>
                      <a:pt x="1083" y="52"/>
                      <a:pt x="1067" y="52"/>
                      <a:pt x="1050" y="52"/>
                    </a:cubicBezTo>
                    <a:cubicBezTo>
                      <a:pt x="1050" y="60"/>
                      <a:pt x="1050" y="68"/>
                      <a:pt x="1050" y="76"/>
                    </a:cubicBezTo>
                    <a:close/>
                    <a:moveTo>
                      <a:pt x="436" y="1484"/>
                    </a:moveTo>
                    <a:cubicBezTo>
                      <a:pt x="452" y="1484"/>
                      <a:pt x="469" y="1484"/>
                      <a:pt x="485" y="1484"/>
                    </a:cubicBezTo>
                    <a:cubicBezTo>
                      <a:pt x="485" y="1476"/>
                      <a:pt x="485" y="1468"/>
                      <a:pt x="485" y="1460"/>
                    </a:cubicBezTo>
                    <a:cubicBezTo>
                      <a:pt x="468" y="1460"/>
                      <a:pt x="452" y="1460"/>
                      <a:pt x="436" y="1460"/>
                    </a:cubicBezTo>
                    <a:cubicBezTo>
                      <a:pt x="436" y="1468"/>
                      <a:pt x="436" y="1475"/>
                      <a:pt x="436" y="1484"/>
                    </a:cubicBezTo>
                    <a:close/>
                    <a:moveTo>
                      <a:pt x="52" y="486"/>
                    </a:moveTo>
                    <a:cubicBezTo>
                      <a:pt x="61" y="486"/>
                      <a:pt x="68" y="486"/>
                      <a:pt x="76" y="486"/>
                    </a:cubicBezTo>
                    <a:cubicBezTo>
                      <a:pt x="76" y="469"/>
                      <a:pt x="76" y="453"/>
                      <a:pt x="76" y="436"/>
                    </a:cubicBezTo>
                    <a:cubicBezTo>
                      <a:pt x="67" y="436"/>
                      <a:pt x="60" y="436"/>
                      <a:pt x="52" y="436"/>
                    </a:cubicBezTo>
                    <a:cubicBezTo>
                      <a:pt x="52" y="453"/>
                      <a:pt x="52" y="469"/>
                      <a:pt x="52" y="486"/>
                    </a:cubicBezTo>
                    <a:close/>
                    <a:moveTo>
                      <a:pt x="1484" y="486"/>
                    </a:moveTo>
                    <a:cubicBezTo>
                      <a:pt x="1484" y="469"/>
                      <a:pt x="1484" y="453"/>
                      <a:pt x="1484" y="436"/>
                    </a:cubicBezTo>
                    <a:cubicBezTo>
                      <a:pt x="1475" y="436"/>
                      <a:pt x="1468" y="436"/>
                      <a:pt x="1460" y="436"/>
                    </a:cubicBezTo>
                    <a:cubicBezTo>
                      <a:pt x="1460" y="454"/>
                      <a:pt x="1460" y="470"/>
                      <a:pt x="1460" y="486"/>
                    </a:cubicBezTo>
                    <a:cubicBezTo>
                      <a:pt x="1469" y="486"/>
                      <a:pt x="1476" y="486"/>
                      <a:pt x="1484" y="486"/>
                    </a:cubicBezTo>
                    <a:close/>
                    <a:moveTo>
                      <a:pt x="1050" y="1484"/>
                    </a:moveTo>
                    <a:cubicBezTo>
                      <a:pt x="1068" y="1484"/>
                      <a:pt x="1084" y="1484"/>
                      <a:pt x="1100" y="1484"/>
                    </a:cubicBezTo>
                    <a:cubicBezTo>
                      <a:pt x="1100" y="1475"/>
                      <a:pt x="1100" y="1468"/>
                      <a:pt x="1100" y="1460"/>
                    </a:cubicBezTo>
                    <a:cubicBezTo>
                      <a:pt x="1083" y="1460"/>
                      <a:pt x="1067" y="1460"/>
                      <a:pt x="1050" y="1460"/>
                    </a:cubicBezTo>
                    <a:cubicBezTo>
                      <a:pt x="1050" y="1469"/>
                      <a:pt x="1050" y="1476"/>
                      <a:pt x="1050" y="1484"/>
                    </a:cubicBezTo>
                    <a:close/>
                    <a:moveTo>
                      <a:pt x="641" y="52"/>
                    </a:moveTo>
                    <a:cubicBezTo>
                      <a:pt x="641" y="61"/>
                      <a:pt x="641" y="69"/>
                      <a:pt x="641" y="76"/>
                    </a:cubicBezTo>
                    <a:cubicBezTo>
                      <a:pt x="658" y="76"/>
                      <a:pt x="673" y="76"/>
                      <a:pt x="690" y="76"/>
                    </a:cubicBezTo>
                    <a:cubicBezTo>
                      <a:pt x="690" y="68"/>
                      <a:pt x="690" y="60"/>
                      <a:pt x="690" y="52"/>
                    </a:cubicBezTo>
                    <a:cubicBezTo>
                      <a:pt x="673" y="52"/>
                      <a:pt x="657" y="52"/>
                      <a:pt x="641" y="52"/>
                    </a:cubicBezTo>
                    <a:close/>
                    <a:moveTo>
                      <a:pt x="52" y="895"/>
                    </a:moveTo>
                    <a:cubicBezTo>
                      <a:pt x="61" y="895"/>
                      <a:pt x="68" y="895"/>
                      <a:pt x="76" y="895"/>
                    </a:cubicBezTo>
                    <a:cubicBezTo>
                      <a:pt x="76" y="878"/>
                      <a:pt x="76" y="863"/>
                      <a:pt x="76" y="846"/>
                    </a:cubicBezTo>
                    <a:cubicBezTo>
                      <a:pt x="67" y="846"/>
                      <a:pt x="60" y="846"/>
                      <a:pt x="52" y="846"/>
                    </a:cubicBezTo>
                    <a:cubicBezTo>
                      <a:pt x="52" y="863"/>
                      <a:pt x="52" y="879"/>
                      <a:pt x="52" y="895"/>
                    </a:cubicBezTo>
                    <a:close/>
                    <a:moveTo>
                      <a:pt x="1460" y="641"/>
                    </a:moveTo>
                    <a:cubicBezTo>
                      <a:pt x="1460" y="658"/>
                      <a:pt x="1460" y="674"/>
                      <a:pt x="1460" y="690"/>
                    </a:cubicBezTo>
                    <a:cubicBezTo>
                      <a:pt x="1468" y="690"/>
                      <a:pt x="1476" y="690"/>
                      <a:pt x="1483" y="690"/>
                    </a:cubicBezTo>
                    <a:cubicBezTo>
                      <a:pt x="1483" y="673"/>
                      <a:pt x="1483" y="657"/>
                      <a:pt x="1483" y="641"/>
                    </a:cubicBezTo>
                    <a:cubicBezTo>
                      <a:pt x="1475" y="641"/>
                      <a:pt x="1468" y="641"/>
                      <a:pt x="1460" y="641"/>
                    </a:cubicBezTo>
                    <a:close/>
                    <a:moveTo>
                      <a:pt x="690" y="1484"/>
                    </a:moveTo>
                    <a:cubicBezTo>
                      <a:pt x="690" y="1475"/>
                      <a:pt x="690" y="1468"/>
                      <a:pt x="690" y="1461"/>
                    </a:cubicBezTo>
                    <a:cubicBezTo>
                      <a:pt x="673" y="1461"/>
                      <a:pt x="657" y="1461"/>
                      <a:pt x="641" y="1461"/>
                    </a:cubicBezTo>
                    <a:cubicBezTo>
                      <a:pt x="641" y="1469"/>
                      <a:pt x="641" y="1476"/>
                      <a:pt x="641" y="1484"/>
                    </a:cubicBezTo>
                    <a:cubicBezTo>
                      <a:pt x="657" y="1484"/>
                      <a:pt x="673" y="1484"/>
                      <a:pt x="690" y="1484"/>
                    </a:cubicBezTo>
                    <a:close/>
                    <a:moveTo>
                      <a:pt x="1484" y="846"/>
                    </a:moveTo>
                    <a:cubicBezTo>
                      <a:pt x="1475" y="846"/>
                      <a:pt x="1468" y="846"/>
                      <a:pt x="1460" y="846"/>
                    </a:cubicBezTo>
                    <a:cubicBezTo>
                      <a:pt x="1460" y="863"/>
                      <a:pt x="1460" y="879"/>
                      <a:pt x="1460" y="896"/>
                    </a:cubicBezTo>
                    <a:cubicBezTo>
                      <a:pt x="1469" y="896"/>
                      <a:pt x="1476" y="896"/>
                      <a:pt x="1484" y="896"/>
                    </a:cubicBezTo>
                    <a:cubicBezTo>
                      <a:pt x="1484" y="879"/>
                      <a:pt x="1484" y="863"/>
                      <a:pt x="1484" y="846"/>
                    </a:cubicBezTo>
                    <a:close/>
                    <a:moveTo>
                      <a:pt x="846" y="1460"/>
                    </a:moveTo>
                    <a:cubicBezTo>
                      <a:pt x="846" y="1469"/>
                      <a:pt x="846" y="1477"/>
                      <a:pt x="846" y="1484"/>
                    </a:cubicBezTo>
                    <a:cubicBezTo>
                      <a:pt x="863" y="1484"/>
                      <a:pt x="879" y="1484"/>
                      <a:pt x="895" y="1484"/>
                    </a:cubicBezTo>
                    <a:cubicBezTo>
                      <a:pt x="895" y="1476"/>
                      <a:pt x="895" y="1468"/>
                      <a:pt x="895" y="1460"/>
                    </a:cubicBezTo>
                    <a:cubicBezTo>
                      <a:pt x="878" y="1460"/>
                      <a:pt x="863" y="1460"/>
                      <a:pt x="846" y="1460"/>
                    </a:cubicBezTo>
                    <a:close/>
                    <a:moveTo>
                      <a:pt x="76" y="691"/>
                    </a:moveTo>
                    <a:cubicBezTo>
                      <a:pt x="76" y="673"/>
                      <a:pt x="76" y="657"/>
                      <a:pt x="76" y="641"/>
                    </a:cubicBezTo>
                    <a:cubicBezTo>
                      <a:pt x="67" y="641"/>
                      <a:pt x="59" y="641"/>
                      <a:pt x="52" y="641"/>
                    </a:cubicBezTo>
                    <a:cubicBezTo>
                      <a:pt x="52" y="658"/>
                      <a:pt x="52" y="674"/>
                      <a:pt x="52" y="691"/>
                    </a:cubicBezTo>
                    <a:cubicBezTo>
                      <a:pt x="60" y="691"/>
                      <a:pt x="67" y="691"/>
                      <a:pt x="76" y="691"/>
                    </a:cubicBezTo>
                    <a:close/>
                    <a:moveTo>
                      <a:pt x="895" y="76"/>
                    </a:moveTo>
                    <a:cubicBezTo>
                      <a:pt x="895" y="68"/>
                      <a:pt x="895" y="60"/>
                      <a:pt x="895" y="52"/>
                    </a:cubicBezTo>
                    <a:cubicBezTo>
                      <a:pt x="878" y="52"/>
                      <a:pt x="862" y="52"/>
                      <a:pt x="846" y="52"/>
                    </a:cubicBezTo>
                    <a:cubicBezTo>
                      <a:pt x="846" y="61"/>
                      <a:pt x="846" y="68"/>
                      <a:pt x="846" y="76"/>
                    </a:cubicBezTo>
                    <a:cubicBezTo>
                      <a:pt x="863" y="76"/>
                      <a:pt x="879" y="76"/>
                      <a:pt x="895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24">
                <a:extLst>
                  <a:ext uri="{FF2B5EF4-FFF2-40B4-BE49-F238E27FC236}">
                    <a16:creationId xmlns:a16="http://schemas.microsoft.com/office/drawing/2014/main" id="{4A79CC40-F58B-401B-8041-FB8A90761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76926" y="-6340475"/>
                <a:ext cx="3575050" cy="3565525"/>
              </a:xfrm>
              <a:custGeom>
                <a:avLst/>
                <a:gdLst>
                  <a:gd name="T0" fmla="*/ 447 w 844"/>
                  <a:gd name="T1" fmla="*/ 0 h 842"/>
                  <a:gd name="T2" fmla="*/ 758 w 844"/>
                  <a:gd name="T3" fmla="*/ 172 h 842"/>
                  <a:gd name="T4" fmla="*/ 830 w 844"/>
                  <a:gd name="T5" fmla="*/ 460 h 842"/>
                  <a:gd name="T6" fmla="*/ 605 w 844"/>
                  <a:gd name="T7" fmla="*/ 776 h 842"/>
                  <a:gd name="T8" fmla="*/ 204 w 844"/>
                  <a:gd name="T9" fmla="*/ 752 h 842"/>
                  <a:gd name="T10" fmla="*/ 20 w 844"/>
                  <a:gd name="T11" fmla="*/ 349 h 842"/>
                  <a:gd name="T12" fmla="*/ 95 w 844"/>
                  <a:gd name="T13" fmla="*/ 167 h 842"/>
                  <a:gd name="T14" fmla="*/ 132 w 844"/>
                  <a:gd name="T15" fmla="*/ 158 h 842"/>
                  <a:gd name="T16" fmla="*/ 136 w 844"/>
                  <a:gd name="T17" fmla="*/ 198 h 842"/>
                  <a:gd name="T18" fmla="*/ 73 w 844"/>
                  <a:gd name="T19" fmla="*/ 344 h 842"/>
                  <a:gd name="T20" fmla="*/ 176 w 844"/>
                  <a:gd name="T21" fmla="*/ 667 h 842"/>
                  <a:gd name="T22" fmla="*/ 458 w 844"/>
                  <a:gd name="T23" fmla="*/ 765 h 842"/>
                  <a:gd name="T24" fmla="*/ 742 w 844"/>
                  <a:gd name="T25" fmla="*/ 573 h 842"/>
                  <a:gd name="T26" fmla="*/ 703 w 844"/>
                  <a:gd name="T27" fmla="*/ 185 h 842"/>
                  <a:gd name="T28" fmla="*/ 479 w 844"/>
                  <a:gd name="T29" fmla="*/ 56 h 842"/>
                  <a:gd name="T30" fmla="*/ 217 w 844"/>
                  <a:gd name="T31" fmla="*/ 118 h 842"/>
                  <a:gd name="T32" fmla="*/ 212 w 844"/>
                  <a:gd name="T33" fmla="*/ 121 h 842"/>
                  <a:gd name="T34" fmla="*/ 173 w 844"/>
                  <a:gd name="T35" fmla="*/ 116 h 842"/>
                  <a:gd name="T36" fmla="*/ 183 w 844"/>
                  <a:gd name="T37" fmla="*/ 80 h 842"/>
                  <a:gd name="T38" fmla="*/ 259 w 844"/>
                  <a:gd name="T39" fmla="*/ 35 h 842"/>
                  <a:gd name="T40" fmla="*/ 447 w 844"/>
                  <a:gd name="T4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4" h="842">
                    <a:moveTo>
                      <a:pt x="447" y="0"/>
                    </a:moveTo>
                    <a:cubicBezTo>
                      <a:pt x="565" y="4"/>
                      <a:pt x="677" y="60"/>
                      <a:pt x="758" y="172"/>
                    </a:cubicBezTo>
                    <a:cubicBezTo>
                      <a:pt x="820" y="258"/>
                      <a:pt x="844" y="355"/>
                      <a:pt x="830" y="460"/>
                    </a:cubicBezTo>
                    <a:cubicBezTo>
                      <a:pt x="811" y="604"/>
                      <a:pt x="735" y="712"/>
                      <a:pt x="605" y="776"/>
                    </a:cubicBezTo>
                    <a:cubicBezTo>
                      <a:pt x="468" y="842"/>
                      <a:pt x="331" y="836"/>
                      <a:pt x="204" y="752"/>
                    </a:cubicBezTo>
                    <a:cubicBezTo>
                      <a:pt x="59" y="658"/>
                      <a:pt x="0" y="520"/>
                      <a:pt x="20" y="349"/>
                    </a:cubicBezTo>
                    <a:cubicBezTo>
                      <a:pt x="28" y="282"/>
                      <a:pt x="55" y="221"/>
                      <a:pt x="95" y="167"/>
                    </a:cubicBezTo>
                    <a:cubicBezTo>
                      <a:pt x="105" y="153"/>
                      <a:pt x="120" y="150"/>
                      <a:pt x="132" y="158"/>
                    </a:cubicBezTo>
                    <a:cubicBezTo>
                      <a:pt x="145" y="167"/>
                      <a:pt x="147" y="182"/>
                      <a:pt x="136" y="198"/>
                    </a:cubicBezTo>
                    <a:cubicBezTo>
                      <a:pt x="104" y="242"/>
                      <a:pt x="82" y="290"/>
                      <a:pt x="73" y="344"/>
                    </a:cubicBezTo>
                    <a:cubicBezTo>
                      <a:pt x="52" y="469"/>
                      <a:pt x="86" y="578"/>
                      <a:pt x="176" y="667"/>
                    </a:cubicBezTo>
                    <a:cubicBezTo>
                      <a:pt x="254" y="743"/>
                      <a:pt x="350" y="776"/>
                      <a:pt x="458" y="765"/>
                    </a:cubicBezTo>
                    <a:cubicBezTo>
                      <a:pt x="586" y="753"/>
                      <a:pt x="684" y="688"/>
                      <a:pt x="742" y="573"/>
                    </a:cubicBezTo>
                    <a:cubicBezTo>
                      <a:pt x="810" y="438"/>
                      <a:pt x="796" y="306"/>
                      <a:pt x="703" y="185"/>
                    </a:cubicBezTo>
                    <a:cubicBezTo>
                      <a:pt x="647" y="112"/>
                      <a:pt x="571" y="69"/>
                      <a:pt x="479" y="56"/>
                    </a:cubicBezTo>
                    <a:cubicBezTo>
                      <a:pt x="384" y="41"/>
                      <a:pt x="296" y="62"/>
                      <a:pt x="217" y="118"/>
                    </a:cubicBezTo>
                    <a:cubicBezTo>
                      <a:pt x="215" y="119"/>
                      <a:pt x="213" y="120"/>
                      <a:pt x="212" y="121"/>
                    </a:cubicBezTo>
                    <a:cubicBezTo>
                      <a:pt x="196" y="131"/>
                      <a:pt x="182" y="129"/>
                      <a:pt x="173" y="116"/>
                    </a:cubicBezTo>
                    <a:cubicBezTo>
                      <a:pt x="165" y="104"/>
                      <a:pt x="168" y="89"/>
                      <a:pt x="183" y="80"/>
                    </a:cubicBezTo>
                    <a:cubicBezTo>
                      <a:pt x="208" y="64"/>
                      <a:pt x="233" y="48"/>
                      <a:pt x="259" y="35"/>
                    </a:cubicBezTo>
                    <a:cubicBezTo>
                      <a:pt x="312" y="10"/>
                      <a:pt x="369" y="0"/>
                      <a:pt x="4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25">
                <a:extLst>
                  <a:ext uri="{FF2B5EF4-FFF2-40B4-BE49-F238E27FC236}">
                    <a16:creationId xmlns:a16="http://schemas.microsoft.com/office/drawing/2014/main" id="{3F128560-364D-49D6-8CC0-A4E4846FD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900688" y="-6032500"/>
                <a:ext cx="2860675" cy="2843213"/>
              </a:xfrm>
              <a:custGeom>
                <a:avLst/>
                <a:gdLst>
                  <a:gd name="T0" fmla="*/ 336 w 675"/>
                  <a:gd name="T1" fmla="*/ 671 h 671"/>
                  <a:gd name="T2" fmla="*/ 3 w 675"/>
                  <a:gd name="T3" fmla="*/ 330 h 671"/>
                  <a:gd name="T4" fmla="*/ 343 w 675"/>
                  <a:gd name="T5" fmla="*/ 4 h 671"/>
                  <a:gd name="T6" fmla="*/ 666 w 675"/>
                  <a:gd name="T7" fmla="*/ 300 h 671"/>
                  <a:gd name="T8" fmla="*/ 611 w 675"/>
                  <a:gd name="T9" fmla="*/ 523 h 671"/>
                  <a:gd name="T10" fmla="*/ 573 w 675"/>
                  <a:gd name="T11" fmla="*/ 536 h 671"/>
                  <a:gd name="T12" fmla="*/ 568 w 675"/>
                  <a:gd name="T13" fmla="*/ 496 h 671"/>
                  <a:gd name="T14" fmla="*/ 617 w 675"/>
                  <a:gd name="T15" fmla="*/ 329 h 671"/>
                  <a:gd name="T16" fmla="*/ 365 w 675"/>
                  <a:gd name="T17" fmla="*/ 57 h 671"/>
                  <a:gd name="T18" fmla="*/ 56 w 675"/>
                  <a:gd name="T19" fmla="*/ 306 h 671"/>
                  <a:gd name="T20" fmla="*/ 292 w 675"/>
                  <a:gd name="T21" fmla="*/ 614 h 671"/>
                  <a:gd name="T22" fmla="*/ 485 w 675"/>
                  <a:gd name="T23" fmla="*/ 574 h 671"/>
                  <a:gd name="T24" fmla="*/ 502 w 675"/>
                  <a:gd name="T25" fmla="*/ 564 h 671"/>
                  <a:gd name="T26" fmla="*/ 538 w 675"/>
                  <a:gd name="T27" fmla="*/ 571 h 671"/>
                  <a:gd name="T28" fmla="*/ 530 w 675"/>
                  <a:gd name="T29" fmla="*/ 607 h 671"/>
                  <a:gd name="T30" fmla="*/ 412 w 675"/>
                  <a:gd name="T31" fmla="*/ 660 h 671"/>
                  <a:gd name="T32" fmla="*/ 336 w 675"/>
                  <a:gd name="T33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5" h="671">
                    <a:moveTo>
                      <a:pt x="336" y="671"/>
                    </a:moveTo>
                    <a:cubicBezTo>
                      <a:pt x="150" y="669"/>
                      <a:pt x="0" y="516"/>
                      <a:pt x="3" y="330"/>
                    </a:cubicBezTo>
                    <a:cubicBezTo>
                      <a:pt x="7" y="148"/>
                      <a:pt x="161" y="0"/>
                      <a:pt x="343" y="4"/>
                    </a:cubicBezTo>
                    <a:cubicBezTo>
                      <a:pt x="509" y="8"/>
                      <a:pt x="649" y="136"/>
                      <a:pt x="666" y="300"/>
                    </a:cubicBezTo>
                    <a:cubicBezTo>
                      <a:pt x="675" y="381"/>
                      <a:pt x="656" y="455"/>
                      <a:pt x="611" y="523"/>
                    </a:cubicBezTo>
                    <a:cubicBezTo>
                      <a:pt x="600" y="539"/>
                      <a:pt x="586" y="544"/>
                      <a:pt x="573" y="536"/>
                    </a:cubicBezTo>
                    <a:cubicBezTo>
                      <a:pt x="559" y="528"/>
                      <a:pt x="557" y="512"/>
                      <a:pt x="568" y="496"/>
                    </a:cubicBezTo>
                    <a:cubicBezTo>
                      <a:pt x="602" y="445"/>
                      <a:pt x="619" y="390"/>
                      <a:pt x="617" y="329"/>
                    </a:cubicBezTo>
                    <a:cubicBezTo>
                      <a:pt x="613" y="187"/>
                      <a:pt x="507" y="72"/>
                      <a:pt x="365" y="57"/>
                    </a:cubicBezTo>
                    <a:cubicBezTo>
                      <a:pt x="212" y="40"/>
                      <a:pt x="72" y="153"/>
                      <a:pt x="56" y="306"/>
                    </a:cubicBezTo>
                    <a:cubicBezTo>
                      <a:pt x="41" y="457"/>
                      <a:pt x="142" y="589"/>
                      <a:pt x="292" y="614"/>
                    </a:cubicBezTo>
                    <a:cubicBezTo>
                      <a:pt x="361" y="626"/>
                      <a:pt x="426" y="612"/>
                      <a:pt x="485" y="574"/>
                    </a:cubicBezTo>
                    <a:cubicBezTo>
                      <a:pt x="491" y="571"/>
                      <a:pt x="496" y="567"/>
                      <a:pt x="502" y="564"/>
                    </a:cubicBezTo>
                    <a:cubicBezTo>
                      <a:pt x="516" y="556"/>
                      <a:pt x="530" y="559"/>
                      <a:pt x="538" y="571"/>
                    </a:cubicBezTo>
                    <a:cubicBezTo>
                      <a:pt x="545" y="583"/>
                      <a:pt x="543" y="597"/>
                      <a:pt x="530" y="607"/>
                    </a:cubicBezTo>
                    <a:cubicBezTo>
                      <a:pt x="494" y="633"/>
                      <a:pt x="455" y="651"/>
                      <a:pt x="412" y="660"/>
                    </a:cubicBezTo>
                    <a:cubicBezTo>
                      <a:pt x="387" y="665"/>
                      <a:pt x="362" y="667"/>
                      <a:pt x="336" y="6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26">
                <a:extLst>
                  <a:ext uri="{FF2B5EF4-FFF2-40B4-BE49-F238E27FC236}">
                    <a16:creationId xmlns:a16="http://schemas.microsoft.com/office/drawing/2014/main" id="{11EC2CE4-EF7D-437F-BD37-20B234F39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578426" y="-6891338"/>
                <a:ext cx="3381375" cy="4562475"/>
              </a:xfrm>
              <a:custGeom>
                <a:avLst/>
                <a:gdLst>
                  <a:gd name="T0" fmla="*/ 797 w 798"/>
                  <a:gd name="T1" fmla="*/ 541 h 1077"/>
                  <a:gd name="T2" fmla="*/ 797 w 798"/>
                  <a:gd name="T3" fmla="*/ 916 h 1077"/>
                  <a:gd name="T4" fmla="*/ 780 w 798"/>
                  <a:gd name="T5" fmla="*/ 958 h 1077"/>
                  <a:gd name="T6" fmla="*/ 675 w 798"/>
                  <a:gd name="T7" fmla="*/ 1063 h 1077"/>
                  <a:gd name="T8" fmla="*/ 642 w 798"/>
                  <a:gd name="T9" fmla="*/ 1077 h 1077"/>
                  <a:gd name="T10" fmla="*/ 33 w 798"/>
                  <a:gd name="T11" fmla="*/ 1077 h 1077"/>
                  <a:gd name="T12" fmla="*/ 22 w 798"/>
                  <a:gd name="T13" fmla="*/ 1076 h 1077"/>
                  <a:gd name="T14" fmla="*/ 0 w 798"/>
                  <a:gd name="T15" fmla="*/ 1052 h 1077"/>
                  <a:gd name="T16" fmla="*/ 19 w 798"/>
                  <a:gd name="T17" fmla="*/ 1027 h 1077"/>
                  <a:gd name="T18" fmla="*/ 38 w 798"/>
                  <a:gd name="T19" fmla="*/ 1025 h 1077"/>
                  <a:gd name="T20" fmla="*/ 625 w 798"/>
                  <a:gd name="T21" fmla="*/ 1026 h 1077"/>
                  <a:gd name="T22" fmla="*/ 651 w 798"/>
                  <a:gd name="T23" fmla="*/ 1015 h 1077"/>
                  <a:gd name="T24" fmla="*/ 738 w 798"/>
                  <a:gd name="T25" fmla="*/ 926 h 1077"/>
                  <a:gd name="T26" fmla="*/ 746 w 798"/>
                  <a:gd name="T27" fmla="*/ 908 h 1077"/>
                  <a:gd name="T28" fmla="*/ 746 w 798"/>
                  <a:gd name="T29" fmla="*/ 172 h 1077"/>
                  <a:gd name="T30" fmla="*/ 738 w 798"/>
                  <a:gd name="T31" fmla="*/ 154 h 1077"/>
                  <a:gd name="T32" fmla="*/ 648 w 798"/>
                  <a:gd name="T33" fmla="*/ 62 h 1077"/>
                  <a:gd name="T34" fmla="*/ 627 w 798"/>
                  <a:gd name="T35" fmla="*/ 54 h 1077"/>
                  <a:gd name="T36" fmla="*/ 594 w 798"/>
                  <a:gd name="T37" fmla="*/ 53 h 1077"/>
                  <a:gd name="T38" fmla="*/ 566 w 798"/>
                  <a:gd name="T39" fmla="*/ 26 h 1077"/>
                  <a:gd name="T40" fmla="*/ 594 w 798"/>
                  <a:gd name="T41" fmla="*/ 2 h 1077"/>
                  <a:gd name="T42" fmla="*/ 596 w 798"/>
                  <a:gd name="T43" fmla="*/ 2 h 1077"/>
                  <a:gd name="T44" fmla="*/ 703 w 798"/>
                  <a:gd name="T45" fmla="*/ 46 h 1077"/>
                  <a:gd name="T46" fmla="*/ 781 w 798"/>
                  <a:gd name="T47" fmla="*/ 124 h 1077"/>
                  <a:gd name="T48" fmla="*/ 797 w 798"/>
                  <a:gd name="T49" fmla="*/ 164 h 1077"/>
                  <a:gd name="T50" fmla="*/ 797 w 798"/>
                  <a:gd name="T51" fmla="*/ 541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8" h="1077">
                    <a:moveTo>
                      <a:pt x="797" y="541"/>
                    </a:moveTo>
                    <a:cubicBezTo>
                      <a:pt x="797" y="666"/>
                      <a:pt x="797" y="791"/>
                      <a:pt x="797" y="916"/>
                    </a:cubicBezTo>
                    <a:cubicBezTo>
                      <a:pt x="798" y="933"/>
                      <a:pt x="792" y="946"/>
                      <a:pt x="780" y="958"/>
                    </a:cubicBezTo>
                    <a:cubicBezTo>
                      <a:pt x="744" y="992"/>
                      <a:pt x="710" y="1028"/>
                      <a:pt x="675" y="1063"/>
                    </a:cubicBezTo>
                    <a:cubicBezTo>
                      <a:pt x="666" y="1073"/>
                      <a:pt x="655" y="1077"/>
                      <a:pt x="642" y="1077"/>
                    </a:cubicBezTo>
                    <a:cubicBezTo>
                      <a:pt x="439" y="1076"/>
                      <a:pt x="236" y="1077"/>
                      <a:pt x="33" y="1077"/>
                    </a:cubicBezTo>
                    <a:cubicBezTo>
                      <a:pt x="29" y="1077"/>
                      <a:pt x="26" y="1077"/>
                      <a:pt x="22" y="1076"/>
                    </a:cubicBezTo>
                    <a:cubicBezTo>
                      <a:pt x="10" y="1075"/>
                      <a:pt x="0" y="1065"/>
                      <a:pt x="0" y="1052"/>
                    </a:cubicBezTo>
                    <a:cubicBezTo>
                      <a:pt x="0" y="1040"/>
                      <a:pt x="6" y="1030"/>
                      <a:pt x="19" y="1027"/>
                    </a:cubicBezTo>
                    <a:cubicBezTo>
                      <a:pt x="25" y="1026"/>
                      <a:pt x="32" y="1025"/>
                      <a:pt x="38" y="1025"/>
                    </a:cubicBezTo>
                    <a:cubicBezTo>
                      <a:pt x="234" y="1025"/>
                      <a:pt x="429" y="1025"/>
                      <a:pt x="625" y="1026"/>
                    </a:cubicBezTo>
                    <a:cubicBezTo>
                      <a:pt x="635" y="1026"/>
                      <a:pt x="643" y="1023"/>
                      <a:pt x="651" y="1015"/>
                    </a:cubicBezTo>
                    <a:cubicBezTo>
                      <a:pt x="680" y="985"/>
                      <a:pt x="709" y="956"/>
                      <a:pt x="738" y="926"/>
                    </a:cubicBezTo>
                    <a:cubicBezTo>
                      <a:pt x="742" y="922"/>
                      <a:pt x="746" y="914"/>
                      <a:pt x="746" y="908"/>
                    </a:cubicBezTo>
                    <a:cubicBezTo>
                      <a:pt x="746" y="663"/>
                      <a:pt x="746" y="418"/>
                      <a:pt x="746" y="172"/>
                    </a:cubicBezTo>
                    <a:cubicBezTo>
                      <a:pt x="746" y="166"/>
                      <a:pt x="742" y="159"/>
                      <a:pt x="738" y="154"/>
                    </a:cubicBezTo>
                    <a:cubicBezTo>
                      <a:pt x="708" y="123"/>
                      <a:pt x="678" y="92"/>
                      <a:pt x="648" y="62"/>
                    </a:cubicBezTo>
                    <a:cubicBezTo>
                      <a:pt x="643" y="57"/>
                      <a:pt x="634" y="54"/>
                      <a:pt x="627" y="54"/>
                    </a:cubicBezTo>
                    <a:cubicBezTo>
                      <a:pt x="616" y="52"/>
                      <a:pt x="605" y="53"/>
                      <a:pt x="594" y="53"/>
                    </a:cubicBezTo>
                    <a:cubicBezTo>
                      <a:pt x="577" y="52"/>
                      <a:pt x="565" y="41"/>
                      <a:pt x="566" y="26"/>
                    </a:cubicBezTo>
                    <a:cubicBezTo>
                      <a:pt x="566" y="12"/>
                      <a:pt x="577" y="3"/>
                      <a:pt x="594" y="2"/>
                    </a:cubicBezTo>
                    <a:cubicBezTo>
                      <a:pt x="595" y="2"/>
                      <a:pt x="595" y="2"/>
                      <a:pt x="596" y="2"/>
                    </a:cubicBezTo>
                    <a:cubicBezTo>
                      <a:pt x="659" y="0"/>
                      <a:pt x="659" y="0"/>
                      <a:pt x="703" y="46"/>
                    </a:cubicBezTo>
                    <a:cubicBezTo>
                      <a:pt x="729" y="72"/>
                      <a:pt x="755" y="99"/>
                      <a:pt x="781" y="124"/>
                    </a:cubicBezTo>
                    <a:cubicBezTo>
                      <a:pt x="793" y="136"/>
                      <a:pt x="797" y="148"/>
                      <a:pt x="797" y="164"/>
                    </a:cubicBezTo>
                    <a:cubicBezTo>
                      <a:pt x="797" y="290"/>
                      <a:pt x="797" y="415"/>
                      <a:pt x="797" y="5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7">
                <a:extLst>
                  <a:ext uri="{FF2B5EF4-FFF2-40B4-BE49-F238E27FC236}">
                    <a16:creationId xmlns:a16="http://schemas.microsoft.com/office/drawing/2014/main" id="{837EC590-C88E-497B-A7AA-B1AA7F637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56351" y="-6883400"/>
                <a:ext cx="3363913" cy="4554538"/>
              </a:xfrm>
              <a:custGeom>
                <a:avLst/>
                <a:gdLst>
                  <a:gd name="T0" fmla="*/ 1 w 794"/>
                  <a:gd name="T1" fmla="*/ 536 h 1075"/>
                  <a:gd name="T2" fmla="*/ 0 w 794"/>
                  <a:gd name="T3" fmla="*/ 159 h 1075"/>
                  <a:gd name="T4" fmla="*/ 18 w 794"/>
                  <a:gd name="T5" fmla="*/ 117 h 1075"/>
                  <a:gd name="T6" fmla="*/ 124 w 794"/>
                  <a:gd name="T7" fmla="*/ 13 h 1075"/>
                  <a:gd name="T8" fmla="*/ 156 w 794"/>
                  <a:gd name="T9" fmla="*/ 0 h 1075"/>
                  <a:gd name="T10" fmla="*/ 760 w 794"/>
                  <a:gd name="T11" fmla="*/ 0 h 1075"/>
                  <a:gd name="T12" fmla="*/ 773 w 794"/>
                  <a:gd name="T13" fmla="*/ 1 h 1075"/>
                  <a:gd name="T14" fmla="*/ 793 w 794"/>
                  <a:gd name="T15" fmla="*/ 23 h 1075"/>
                  <a:gd name="T16" fmla="*/ 777 w 794"/>
                  <a:gd name="T17" fmla="*/ 48 h 1075"/>
                  <a:gd name="T18" fmla="*/ 755 w 794"/>
                  <a:gd name="T19" fmla="*/ 51 h 1075"/>
                  <a:gd name="T20" fmla="*/ 173 w 794"/>
                  <a:gd name="T21" fmla="*/ 51 h 1075"/>
                  <a:gd name="T22" fmla="*/ 147 w 794"/>
                  <a:gd name="T23" fmla="*/ 62 h 1075"/>
                  <a:gd name="T24" fmla="*/ 60 w 794"/>
                  <a:gd name="T25" fmla="*/ 149 h 1075"/>
                  <a:gd name="T26" fmla="*/ 52 w 794"/>
                  <a:gd name="T27" fmla="*/ 168 h 1075"/>
                  <a:gd name="T28" fmla="*/ 52 w 794"/>
                  <a:gd name="T29" fmla="*/ 906 h 1075"/>
                  <a:gd name="T30" fmla="*/ 60 w 794"/>
                  <a:gd name="T31" fmla="*/ 925 h 1075"/>
                  <a:gd name="T32" fmla="*/ 149 w 794"/>
                  <a:gd name="T33" fmla="*/ 1014 h 1075"/>
                  <a:gd name="T34" fmla="*/ 171 w 794"/>
                  <a:gd name="T35" fmla="*/ 1023 h 1075"/>
                  <a:gd name="T36" fmla="*/ 203 w 794"/>
                  <a:gd name="T37" fmla="*/ 1024 h 1075"/>
                  <a:gd name="T38" fmla="*/ 229 w 794"/>
                  <a:gd name="T39" fmla="*/ 1049 h 1075"/>
                  <a:gd name="T40" fmla="*/ 201 w 794"/>
                  <a:gd name="T41" fmla="*/ 1074 h 1075"/>
                  <a:gd name="T42" fmla="*/ 150 w 794"/>
                  <a:gd name="T43" fmla="*/ 1074 h 1075"/>
                  <a:gd name="T44" fmla="*/ 128 w 794"/>
                  <a:gd name="T45" fmla="*/ 1065 h 1075"/>
                  <a:gd name="T46" fmla="*/ 11 w 794"/>
                  <a:gd name="T47" fmla="*/ 948 h 1075"/>
                  <a:gd name="T48" fmla="*/ 1 w 794"/>
                  <a:gd name="T49" fmla="*/ 918 h 1075"/>
                  <a:gd name="T50" fmla="*/ 1 w 794"/>
                  <a:gd name="T51" fmla="*/ 536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4" h="1075">
                    <a:moveTo>
                      <a:pt x="1" y="536"/>
                    </a:moveTo>
                    <a:cubicBezTo>
                      <a:pt x="1" y="410"/>
                      <a:pt x="1" y="285"/>
                      <a:pt x="0" y="159"/>
                    </a:cubicBezTo>
                    <a:cubicBezTo>
                      <a:pt x="0" y="142"/>
                      <a:pt x="6" y="129"/>
                      <a:pt x="18" y="117"/>
                    </a:cubicBezTo>
                    <a:cubicBezTo>
                      <a:pt x="54" y="83"/>
                      <a:pt x="89" y="48"/>
                      <a:pt x="124" y="13"/>
                    </a:cubicBezTo>
                    <a:cubicBezTo>
                      <a:pt x="133" y="4"/>
                      <a:pt x="143" y="0"/>
                      <a:pt x="156" y="0"/>
                    </a:cubicBezTo>
                    <a:cubicBezTo>
                      <a:pt x="357" y="0"/>
                      <a:pt x="559" y="0"/>
                      <a:pt x="760" y="0"/>
                    </a:cubicBezTo>
                    <a:cubicBezTo>
                      <a:pt x="765" y="0"/>
                      <a:pt x="769" y="0"/>
                      <a:pt x="773" y="1"/>
                    </a:cubicBezTo>
                    <a:cubicBezTo>
                      <a:pt x="785" y="4"/>
                      <a:pt x="792" y="11"/>
                      <a:pt x="793" y="23"/>
                    </a:cubicBezTo>
                    <a:cubicBezTo>
                      <a:pt x="794" y="35"/>
                      <a:pt x="789" y="44"/>
                      <a:pt x="777" y="48"/>
                    </a:cubicBezTo>
                    <a:cubicBezTo>
                      <a:pt x="770" y="51"/>
                      <a:pt x="762" y="51"/>
                      <a:pt x="755" y="51"/>
                    </a:cubicBezTo>
                    <a:cubicBezTo>
                      <a:pt x="561" y="51"/>
                      <a:pt x="367" y="51"/>
                      <a:pt x="173" y="51"/>
                    </a:cubicBezTo>
                    <a:cubicBezTo>
                      <a:pt x="162" y="51"/>
                      <a:pt x="155" y="54"/>
                      <a:pt x="147" y="62"/>
                    </a:cubicBezTo>
                    <a:cubicBezTo>
                      <a:pt x="118" y="91"/>
                      <a:pt x="89" y="119"/>
                      <a:pt x="60" y="149"/>
                    </a:cubicBezTo>
                    <a:cubicBezTo>
                      <a:pt x="56" y="153"/>
                      <a:pt x="52" y="161"/>
                      <a:pt x="52" y="168"/>
                    </a:cubicBezTo>
                    <a:cubicBezTo>
                      <a:pt x="52" y="414"/>
                      <a:pt x="52" y="660"/>
                      <a:pt x="52" y="906"/>
                    </a:cubicBezTo>
                    <a:cubicBezTo>
                      <a:pt x="52" y="912"/>
                      <a:pt x="56" y="920"/>
                      <a:pt x="60" y="925"/>
                    </a:cubicBezTo>
                    <a:cubicBezTo>
                      <a:pt x="89" y="955"/>
                      <a:pt x="119" y="985"/>
                      <a:pt x="149" y="1014"/>
                    </a:cubicBezTo>
                    <a:cubicBezTo>
                      <a:pt x="155" y="1019"/>
                      <a:pt x="164" y="1022"/>
                      <a:pt x="171" y="1023"/>
                    </a:cubicBezTo>
                    <a:cubicBezTo>
                      <a:pt x="181" y="1025"/>
                      <a:pt x="192" y="1023"/>
                      <a:pt x="203" y="1024"/>
                    </a:cubicBezTo>
                    <a:cubicBezTo>
                      <a:pt x="218" y="1025"/>
                      <a:pt x="229" y="1036"/>
                      <a:pt x="229" y="1049"/>
                    </a:cubicBezTo>
                    <a:cubicBezTo>
                      <a:pt x="229" y="1064"/>
                      <a:pt x="218" y="1074"/>
                      <a:pt x="201" y="1074"/>
                    </a:cubicBezTo>
                    <a:cubicBezTo>
                      <a:pt x="184" y="1075"/>
                      <a:pt x="167" y="1075"/>
                      <a:pt x="150" y="1074"/>
                    </a:cubicBezTo>
                    <a:cubicBezTo>
                      <a:pt x="142" y="1073"/>
                      <a:pt x="133" y="1070"/>
                      <a:pt x="128" y="1065"/>
                    </a:cubicBezTo>
                    <a:cubicBezTo>
                      <a:pt x="88" y="1026"/>
                      <a:pt x="49" y="988"/>
                      <a:pt x="11" y="948"/>
                    </a:cubicBezTo>
                    <a:cubicBezTo>
                      <a:pt x="5" y="941"/>
                      <a:pt x="1" y="928"/>
                      <a:pt x="1" y="918"/>
                    </a:cubicBezTo>
                    <a:cubicBezTo>
                      <a:pt x="0" y="791"/>
                      <a:pt x="1" y="663"/>
                      <a:pt x="1" y="5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28">
                <a:extLst>
                  <a:ext uri="{FF2B5EF4-FFF2-40B4-BE49-F238E27FC236}">
                    <a16:creationId xmlns:a16="http://schemas.microsoft.com/office/drawing/2014/main" id="{4AC7B51D-7C62-4EA4-9A05-AF01BC4A5C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0124401" y="-5583238"/>
                <a:ext cx="1304925" cy="1949450"/>
              </a:xfrm>
              <a:custGeom>
                <a:avLst/>
                <a:gdLst>
                  <a:gd name="T0" fmla="*/ 204 w 308"/>
                  <a:gd name="T1" fmla="*/ 410 h 460"/>
                  <a:gd name="T2" fmla="*/ 204 w 308"/>
                  <a:gd name="T3" fmla="*/ 460 h 460"/>
                  <a:gd name="T4" fmla="*/ 153 w 308"/>
                  <a:gd name="T5" fmla="*/ 460 h 460"/>
                  <a:gd name="T6" fmla="*/ 153 w 308"/>
                  <a:gd name="T7" fmla="*/ 411 h 460"/>
                  <a:gd name="T8" fmla="*/ 128 w 308"/>
                  <a:gd name="T9" fmla="*/ 411 h 460"/>
                  <a:gd name="T10" fmla="*/ 128 w 308"/>
                  <a:gd name="T11" fmla="*/ 460 h 460"/>
                  <a:gd name="T12" fmla="*/ 77 w 308"/>
                  <a:gd name="T13" fmla="*/ 460 h 460"/>
                  <a:gd name="T14" fmla="*/ 77 w 308"/>
                  <a:gd name="T15" fmla="*/ 410 h 460"/>
                  <a:gd name="T16" fmla="*/ 1 w 308"/>
                  <a:gd name="T17" fmla="*/ 410 h 460"/>
                  <a:gd name="T18" fmla="*/ 1 w 308"/>
                  <a:gd name="T19" fmla="*/ 359 h 460"/>
                  <a:gd name="T20" fmla="*/ 50 w 308"/>
                  <a:gd name="T21" fmla="*/ 359 h 460"/>
                  <a:gd name="T22" fmla="*/ 50 w 308"/>
                  <a:gd name="T23" fmla="*/ 103 h 460"/>
                  <a:gd name="T24" fmla="*/ 0 w 308"/>
                  <a:gd name="T25" fmla="*/ 103 h 460"/>
                  <a:gd name="T26" fmla="*/ 0 w 308"/>
                  <a:gd name="T27" fmla="*/ 51 h 460"/>
                  <a:gd name="T28" fmla="*/ 77 w 308"/>
                  <a:gd name="T29" fmla="*/ 51 h 460"/>
                  <a:gd name="T30" fmla="*/ 77 w 308"/>
                  <a:gd name="T31" fmla="*/ 0 h 460"/>
                  <a:gd name="T32" fmla="*/ 127 w 308"/>
                  <a:gd name="T33" fmla="*/ 0 h 460"/>
                  <a:gd name="T34" fmla="*/ 127 w 308"/>
                  <a:gd name="T35" fmla="*/ 50 h 460"/>
                  <a:gd name="T36" fmla="*/ 152 w 308"/>
                  <a:gd name="T37" fmla="*/ 50 h 460"/>
                  <a:gd name="T38" fmla="*/ 152 w 308"/>
                  <a:gd name="T39" fmla="*/ 1 h 460"/>
                  <a:gd name="T40" fmla="*/ 204 w 308"/>
                  <a:gd name="T41" fmla="*/ 1 h 460"/>
                  <a:gd name="T42" fmla="*/ 204 w 308"/>
                  <a:gd name="T43" fmla="*/ 50 h 460"/>
                  <a:gd name="T44" fmla="*/ 240 w 308"/>
                  <a:gd name="T45" fmla="*/ 52 h 460"/>
                  <a:gd name="T46" fmla="*/ 306 w 308"/>
                  <a:gd name="T47" fmla="*/ 126 h 460"/>
                  <a:gd name="T48" fmla="*/ 305 w 308"/>
                  <a:gd name="T49" fmla="*/ 189 h 460"/>
                  <a:gd name="T50" fmla="*/ 289 w 308"/>
                  <a:gd name="T51" fmla="*/ 231 h 460"/>
                  <a:gd name="T52" fmla="*/ 305 w 308"/>
                  <a:gd name="T53" fmla="*/ 272 h 460"/>
                  <a:gd name="T54" fmla="*/ 305 w 308"/>
                  <a:gd name="T55" fmla="*/ 344 h 460"/>
                  <a:gd name="T56" fmla="*/ 228 w 308"/>
                  <a:gd name="T57" fmla="*/ 410 h 460"/>
                  <a:gd name="T58" fmla="*/ 204 w 308"/>
                  <a:gd name="T59" fmla="*/ 410 h 460"/>
                  <a:gd name="T60" fmla="*/ 102 w 308"/>
                  <a:gd name="T61" fmla="*/ 358 h 460"/>
                  <a:gd name="T62" fmla="*/ 228 w 308"/>
                  <a:gd name="T63" fmla="*/ 358 h 460"/>
                  <a:gd name="T64" fmla="*/ 255 w 308"/>
                  <a:gd name="T65" fmla="*/ 330 h 460"/>
                  <a:gd name="T66" fmla="*/ 255 w 308"/>
                  <a:gd name="T67" fmla="*/ 288 h 460"/>
                  <a:gd name="T68" fmla="*/ 223 w 308"/>
                  <a:gd name="T69" fmla="*/ 256 h 460"/>
                  <a:gd name="T70" fmla="*/ 111 w 308"/>
                  <a:gd name="T71" fmla="*/ 256 h 460"/>
                  <a:gd name="T72" fmla="*/ 102 w 308"/>
                  <a:gd name="T73" fmla="*/ 257 h 460"/>
                  <a:gd name="T74" fmla="*/ 102 w 308"/>
                  <a:gd name="T75" fmla="*/ 358 h 460"/>
                  <a:gd name="T76" fmla="*/ 102 w 308"/>
                  <a:gd name="T77" fmla="*/ 204 h 460"/>
                  <a:gd name="T78" fmla="*/ 228 w 308"/>
                  <a:gd name="T79" fmla="*/ 204 h 460"/>
                  <a:gd name="T80" fmla="*/ 255 w 308"/>
                  <a:gd name="T81" fmla="*/ 176 h 460"/>
                  <a:gd name="T82" fmla="*/ 255 w 308"/>
                  <a:gd name="T83" fmla="*/ 136 h 460"/>
                  <a:gd name="T84" fmla="*/ 222 w 308"/>
                  <a:gd name="T85" fmla="*/ 102 h 460"/>
                  <a:gd name="T86" fmla="*/ 138 w 308"/>
                  <a:gd name="T87" fmla="*/ 102 h 460"/>
                  <a:gd name="T88" fmla="*/ 102 w 308"/>
                  <a:gd name="T89" fmla="*/ 102 h 460"/>
                  <a:gd name="T90" fmla="*/ 102 w 308"/>
                  <a:gd name="T91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60">
                    <a:moveTo>
                      <a:pt x="204" y="410"/>
                    </a:moveTo>
                    <a:cubicBezTo>
                      <a:pt x="204" y="428"/>
                      <a:pt x="204" y="444"/>
                      <a:pt x="204" y="460"/>
                    </a:cubicBezTo>
                    <a:cubicBezTo>
                      <a:pt x="187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0" y="460"/>
                      <a:pt x="95" y="460"/>
                      <a:pt x="77" y="460"/>
                    </a:cubicBezTo>
                    <a:cubicBezTo>
                      <a:pt x="77" y="443"/>
                      <a:pt x="77" y="427"/>
                      <a:pt x="77" y="410"/>
                    </a:cubicBezTo>
                    <a:cubicBezTo>
                      <a:pt x="50" y="410"/>
                      <a:pt x="26" y="410"/>
                      <a:pt x="1" y="410"/>
                    </a:cubicBezTo>
                    <a:cubicBezTo>
                      <a:pt x="1" y="392"/>
                      <a:pt x="1" y="376"/>
                      <a:pt x="1" y="359"/>
                    </a:cubicBezTo>
                    <a:cubicBezTo>
                      <a:pt x="17" y="359"/>
                      <a:pt x="33" y="359"/>
                      <a:pt x="50" y="359"/>
                    </a:cubicBezTo>
                    <a:cubicBezTo>
                      <a:pt x="50" y="273"/>
                      <a:pt x="50" y="189"/>
                      <a:pt x="50" y="103"/>
                    </a:cubicBezTo>
                    <a:cubicBezTo>
                      <a:pt x="34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7" y="51"/>
                    </a:cubicBezTo>
                    <a:cubicBezTo>
                      <a:pt x="77" y="33"/>
                      <a:pt x="77" y="17"/>
                      <a:pt x="77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3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4" y="1"/>
                    </a:cubicBezTo>
                    <a:cubicBezTo>
                      <a:pt x="204" y="17"/>
                      <a:pt x="204" y="33"/>
                      <a:pt x="204" y="50"/>
                    </a:cubicBezTo>
                    <a:cubicBezTo>
                      <a:pt x="216" y="51"/>
                      <a:pt x="228" y="51"/>
                      <a:pt x="240" y="52"/>
                    </a:cubicBezTo>
                    <a:cubicBezTo>
                      <a:pt x="278" y="58"/>
                      <a:pt x="305" y="87"/>
                      <a:pt x="306" y="126"/>
                    </a:cubicBezTo>
                    <a:cubicBezTo>
                      <a:pt x="306" y="147"/>
                      <a:pt x="308" y="168"/>
                      <a:pt x="305" y="189"/>
                    </a:cubicBezTo>
                    <a:cubicBezTo>
                      <a:pt x="303" y="203"/>
                      <a:pt x="289" y="217"/>
                      <a:pt x="289" y="231"/>
                    </a:cubicBezTo>
                    <a:cubicBezTo>
                      <a:pt x="289" y="244"/>
                      <a:pt x="303" y="258"/>
                      <a:pt x="305" y="272"/>
                    </a:cubicBezTo>
                    <a:cubicBezTo>
                      <a:pt x="308" y="295"/>
                      <a:pt x="307" y="320"/>
                      <a:pt x="305" y="344"/>
                    </a:cubicBezTo>
                    <a:cubicBezTo>
                      <a:pt x="302" y="381"/>
                      <a:pt x="269" y="408"/>
                      <a:pt x="228" y="410"/>
                    </a:cubicBezTo>
                    <a:cubicBezTo>
                      <a:pt x="221" y="410"/>
                      <a:pt x="213" y="410"/>
                      <a:pt x="204" y="41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7" y="359"/>
                      <a:pt x="228" y="358"/>
                    </a:cubicBezTo>
                    <a:cubicBezTo>
                      <a:pt x="246" y="358"/>
                      <a:pt x="254" y="347"/>
                      <a:pt x="255" y="330"/>
                    </a:cubicBezTo>
                    <a:cubicBezTo>
                      <a:pt x="255" y="316"/>
                      <a:pt x="255" y="302"/>
                      <a:pt x="255" y="288"/>
                    </a:cubicBezTo>
                    <a:cubicBezTo>
                      <a:pt x="255" y="265"/>
                      <a:pt x="246" y="256"/>
                      <a:pt x="223" y="256"/>
                    </a:cubicBezTo>
                    <a:cubicBezTo>
                      <a:pt x="186" y="256"/>
                      <a:pt x="149" y="256"/>
                      <a:pt x="111" y="256"/>
                    </a:cubicBezTo>
                    <a:cubicBezTo>
                      <a:pt x="108" y="256"/>
                      <a:pt x="105" y="257"/>
                      <a:pt x="102" y="257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87" y="205"/>
                      <a:pt x="228" y="204"/>
                    </a:cubicBezTo>
                    <a:cubicBezTo>
                      <a:pt x="246" y="204"/>
                      <a:pt x="254" y="194"/>
                      <a:pt x="255" y="176"/>
                    </a:cubicBezTo>
                    <a:cubicBezTo>
                      <a:pt x="255" y="163"/>
                      <a:pt x="255" y="149"/>
                      <a:pt x="255" y="136"/>
                    </a:cubicBezTo>
                    <a:cubicBezTo>
                      <a:pt x="255" y="111"/>
                      <a:pt x="246" y="102"/>
                      <a:pt x="222" y="102"/>
                    </a:cubicBezTo>
                    <a:cubicBezTo>
                      <a:pt x="194" y="102"/>
                      <a:pt x="166" y="102"/>
                      <a:pt x="138" y="102"/>
                    </a:cubicBezTo>
                    <a:cubicBezTo>
                      <a:pt x="126" y="102"/>
                      <a:pt x="114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D6D1CDA-FCB7-43EE-B082-D5F8D06F5B86}"/>
              </a:ext>
            </a:extLst>
          </p:cNvPr>
          <p:cNvSpPr txBox="1"/>
          <p:nvPr/>
        </p:nvSpPr>
        <p:spPr>
          <a:xfrm>
            <a:off x="1013506" y="1853674"/>
            <a:ext cx="3959738" cy="646331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About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A20EC6B-3375-4CA9-AF6A-35B150F1C365}"/>
              </a:ext>
            </a:extLst>
          </p:cNvPr>
          <p:cNvSpPr txBox="1"/>
          <p:nvPr/>
        </p:nvSpPr>
        <p:spPr>
          <a:xfrm>
            <a:off x="1013507" y="2880930"/>
            <a:ext cx="50824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007FB12-A4D2-43F4-8C8C-7C4CBB391EB0}"/>
              </a:ext>
            </a:extLst>
          </p:cNvPr>
          <p:cNvGrpSpPr/>
          <p:nvPr/>
        </p:nvGrpSpPr>
        <p:grpSpPr>
          <a:xfrm>
            <a:off x="1013506" y="1576675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01386DE-9E48-42F7-999C-0077BCCA5D0C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6393BD1-2D49-49BF-93EE-BA1C1C58A5FE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1FC025C-271D-4DC7-9A86-22E402319C6A}"/>
              </a:ext>
            </a:extLst>
          </p:cNvPr>
          <p:cNvSpPr txBox="1"/>
          <p:nvPr/>
        </p:nvSpPr>
        <p:spPr>
          <a:xfrm>
            <a:off x="1013507" y="3556470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4A95AE2-85E2-4D57-9CE7-6B140643A436}"/>
              </a:ext>
            </a:extLst>
          </p:cNvPr>
          <p:cNvSpPr txBox="1"/>
          <p:nvPr/>
        </p:nvSpPr>
        <p:spPr>
          <a:xfrm>
            <a:off x="3829073" y="3556470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1C17CDFD-8B3C-4355-A21C-6F4B0B31B902}"/>
              </a:ext>
            </a:extLst>
          </p:cNvPr>
          <p:cNvSpPr/>
          <p:nvPr/>
        </p:nvSpPr>
        <p:spPr>
          <a:xfrm>
            <a:off x="1119344" y="5033702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4190704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19" grpId="0"/>
          <p:bldP spid="20" grpId="0"/>
          <p:bldP spid="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19" grpId="0"/>
          <p:bldP spid="20" grpId="0"/>
          <p:bldP spid="85" grpId="0" animBg="1"/>
        </p:bldLst>
      </p:timing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8B8A428-7286-4DC7-91D3-E0261827907B}"/>
              </a:ext>
            </a:extLst>
          </p:cNvPr>
          <p:cNvSpPr/>
          <p:nvPr/>
        </p:nvSpPr>
        <p:spPr>
          <a:xfrm>
            <a:off x="6877790" y="849062"/>
            <a:ext cx="3766335" cy="5159877"/>
          </a:xfrm>
          <a:custGeom>
            <a:avLst/>
            <a:gdLst/>
            <a:ahLst/>
            <a:cxnLst/>
            <a:rect l="l" t="t" r="r" b="b"/>
            <a:pathLst>
              <a:path w="2224088" h="3046999">
                <a:moveTo>
                  <a:pt x="0" y="0"/>
                </a:moveTo>
                <a:lnTo>
                  <a:pt x="2224088" y="0"/>
                </a:lnTo>
                <a:lnTo>
                  <a:pt x="2224088" y="440369"/>
                </a:lnTo>
                <a:lnTo>
                  <a:pt x="1365590" y="440369"/>
                </a:lnTo>
                <a:lnTo>
                  <a:pt x="1365590" y="3046999"/>
                </a:lnTo>
                <a:lnTo>
                  <a:pt x="867395" y="3046999"/>
                </a:lnTo>
                <a:lnTo>
                  <a:pt x="867395" y="440369"/>
                </a:lnTo>
                <a:lnTo>
                  <a:pt x="0" y="440369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799" name="Freeform 203">
            <a:extLst>
              <a:ext uri="{FF2B5EF4-FFF2-40B4-BE49-F238E27FC236}">
                <a16:creationId xmlns:a16="http://schemas.microsoft.com/office/drawing/2014/main" id="{BB2A83CC-C8A8-42F5-92B8-5776913E4ACD}"/>
              </a:ext>
            </a:extLst>
          </p:cNvPr>
          <p:cNvSpPr>
            <a:spLocks/>
          </p:cNvSpPr>
          <p:nvPr/>
        </p:nvSpPr>
        <p:spPr bwMode="auto">
          <a:xfrm>
            <a:off x="6450100" y="1821348"/>
            <a:ext cx="4621714" cy="2967794"/>
          </a:xfrm>
          <a:custGeom>
            <a:avLst/>
            <a:gdLst>
              <a:gd name="T0" fmla="*/ 984 w 4374"/>
              <a:gd name="T1" fmla="*/ 9 h 2808"/>
              <a:gd name="T2" fmla="*/ 574 w 4374"/>
              <a:gd name="T3" fmla="*/ 60 h 2808"/>
              <a:gd name="T4" fmla="*/ 393 w 4374"/>
              <a:gd name="T5" fmla="*/ 397 h 2808"/>
              <a:gd name="T6" fmla="*/ 457 w 4374"/>
              <a:gd name="T7" fmla="*/ 517 h 2808"/>
              <a:gd name="T8" fmla="*/ 470 w 4374"/>
              <a:gd name="T9" fmla="*/ 1170 h 2808"/>
              <a:gd name="T10" fmla="*/ 154 w 4374"/>
              <a:gd name="T11" fmla="*/ 1588 h 2808"/>
              <a:gd name="T12" fmla="*/ 97 w 4374"/>
              <a:gd name="T13" fmla="*/ 2079 h 2808"/>
              <a:gd name="T14" fmla="*/ 405 w 4374"/>
              <a:gd name="T15" fmla="*/ 2239 h 2808"/>
              <a:gd name="T16" fmla="*/ 764 w 4374"/>
              <a:gd name="T17" fmla="*/ 2227 h 2808"/>
              <a:gd name="T18" fmla="*/ 1442 w 4374"/>
              <a:gd name="T19" fmla="*/ 2356 h 2808"/>
              <a:gd name="T20" fmla="*/ 2299 w 4374"/>
              <a:gd name="T21" fmla="*/ 2790 h 2808"/>
              <a:gd name="T22" fmla="*/ 2413 w 4374"/>
              <a:gd name="T23" fmla="*/ 2802 h 2808"/>
              <a:gd name="T24" fmla="*/ 2582 w 4374"/>
              <a:gd name="T25" fmla="*/ 2690 h 2808"/>
              <a:gd name="T26" fmla="*/ 3202 w 4374"/>
              <a:gd name="T27" fmla="*/ 2518 h 2808"/>
              <a:gd name="T28" fmla="*/ 3846 w 4374"/>
              <a:gd name="T29" fmla="*/ 2422 h 2808"/>
              <a:gd name="T30" fmla="*/ 4234 w 4374"/>
              <a:gd name="T31" fmla="*/ 2015 h 2808"/>
              <a:gd name="T32" fmla="*/ 4366 w 4374"/>
              <a:gd name="T33" fmla="*/ 1461 h 2808"/>
              <a:gd name="T34" fmla="*/ 4334 w 4374"/>
              <a:gd name="T35" fmla="*/ 1124 h 2808"/>
              <a:gd name="T36" fmla="*/ 4098 w 4374"/>
              <a:gd name="T37" fmla="*/ 827 h 2808"/>
              <a:gd name="T38" fmla="*/ 3761 w 4374"/>
              <a:gd name="T39" fmla="*/ 614 h 2808"/>
              <a:gd name="T40" fmla="*/ 3290 w 4374"/>
              <a:gd name="T41" fmla="*/ 537 h 2808"/>
              <a:gd name="T42" fmla="*/ 2320 w 4374"/>
              <a:gd name="T43" fmla="*/ 381 h 2808"/>
              <a:gd name="T44" fmla="*/ 1410 w 4374"/>
              <a:gd name="T45" fmla="*/ 83 h 2808"/>
              <a:gd name="T46" fmla="*/ 984 w 4374"/>
              <a:gd name="T47" fmla="*/ 9 h 28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374" h="2808">
                <a:moveTo>
                  <a:pt x="984" y="9"/>
                </a:moveTo>
                <a:cubicBezTo>
                  <a:pt x="845" y="4"/>
                  <a:pt x="700" y="0"/>
                  <a:pt x="574" y="60"/>
                </a:cubicBezTo>
                <a:cubicBezTo>
                  <a:pt x="449" y="120"/>
                  <a:pt x="351" y="264"/>
                  <a:pt x="393" y="397"/>
                </a:cubicBezTo>
                <a:cubicBezTo>
                  <a:pt x="407" y="440"/>
                  <a:pt x="434" y="478"/>
                  <a:pt x="457" y="517"/>
                </a:cubicBezTo>
                <a:cubicBezTo>
                  <a:pt x="570" y="714"/>
                  <a:pt x="575" y="969"/>
                  <a:pt x="470" y="1170"/>
                </a:cubicBezTo>
                <a:cubicBezTo>
                  <a:pt x="389" y="1326"/>
                  <a:pt x="253" y="1444"/>
                  <a:pt x="154" y="1588"/>
                </a:cubicBezTo>
                <a:cubicBezTo>
                  <a:pt x="56" y="1733"/>
                  <a:pt x="0" y="1933"/>
                  <a:pt x="97" y="2079"/>
                </a:cubicBezTo>
                <a:cubicBezTo>
                  <a:pt x="163" y="2179"/>
                  <a:pt x="286" y="2227"/>
                  <a:pt x="405" y="2239"/>
                </a:cubicBezTo>
                <a:cubicBezTo>
                  <a:pt x="524" y="2251"/>
                  <a:pt x="644" y="2232"/>
                  <a:pt x="764" y="2227"/>
                </a:cubicBezTo>
                <a:cubicBezTo>
                  <a:pt x="997" y="2218"/>
                  <a:pt x="1229" y="2262"/>
                  <a:pt x="1442" y="2356"/>
                </a:cubicBezTo>
                <a:cubicBezTo>
                  <a:pt x="1736" y="2484"/>
                  <a:pt x="1990" y="2705"/>
                  <a:pt x="2299" y="2790"/>
                </a:cubicBezTo>
                <a:cubicBezTo>
                  <a:pt x="2336" y="2800"/>
                  <a:pt x="2375" y="2808"/>
                  <a:pt x="2413" y="2802"/>
                </a:cubicBezTo>
                <a:cubicBezTo>
                  <a:pt x="2480" y="2789"/>
                  <a:pt x="2529" y="2734"/>
                  <a:pt x="2582" y="2690"/>
                </a:cubicBezTo>
                <a:cubicBezTo>
                  <a:pt x="2751" y="2550"/>
                  <a:pt x="2984" y="2524"/>
                  <a:pt x="3202" y="2518"/>
                </a:cubicBezTo>
                <a:cubicBezTo>
                  <a:pt x="3421" y="2511"/>
                  <a:pt x="3649" y="2516"/>
                  <a:pt x="3846" y="2422"/>
                </a:cubicBezTo>
                <a:cubicBezTo>
                  <a:pt x="4019" y="2340"/>
                  <a:pt x="4152" y="2188"/>
                  <a:pt x="4234" y="2015"/>
                </a:cubicBezTo>
                <a:cubicBezTo>
                  <a:pt x="4317" y="1843"/>
                  <a:pt x="4353" y="1652"/>
                  <a:pt x="4366" y="1461"/>
                </a:cubicBezTo>
                <a:cubicBezTo>
                  <a:pt x="4374" y="1348"/>
                  <a:pt x="4374" y="1231"/>
                  <a:pt x="4334" y="1124"/>
                </a:cubicBezTo>
                <a:cubicBezTo>
                  <a:pt x="4288" y="1005"/>
                  <a:pt x="4195" y="910"/>
                  <a:pt x="4098" y="827"/>
                </a:cubicBezTo>
                <a:cubicBezTo>
                  <a:pt x="3997" y="740"/>
                  <a:pt x="3886" y="661"/>
                  <a:pt x="3761" y="614"/>
                </a:cubicBezTo>
                <a:cubicBezTo>
                  <a:pt x="3611" y="558"/>
                  <a:pt x="3449" y="550"/>
                  <a:pt x="3290" y="537"/>
                </a:cubicBezTo>
                <a:cubicBezTo>
                  <a:pt x="2963" y="510"/>
                  <a:pt x="2639" y="458"/>
                  <a:pt x="2320" y="381"/>
                </a:cubicBezTo>
                <a:cubicBezTo>
                  <a:pt x="2018" y="309"/>
                  <a:pt x="1686" y="230"/>
                  <a:pt x="1410" y="83"/>
                </a:cubicBezTo>
                <a:cubicBezTo>
                  <a:pt x="1272" y="9"/>
                  <a:pt x="1140" y="15"/>
                  <a:pt x="984" y="9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7E644690-79EC-4066-9E21-C0477B1AC435}"/>
              </a:ext>
            </a:extLst>
          </p:cNvPr>
          <p:cNvGrpSpPr/>
          <p:nvPr/>
        </p:nvGrpSpPr>
        <p:grpSpPr>
          <a:xfrm>
            <a:off x="9432935" y="3751186"/>
            <a:ext cx="435451" cy="739078"/>
            <a:chOff x="4048046" y="3749207"/>
            <a:chExt cx="418498" cy="710305"/>
          </a:xfrm>
        </p:grpSpPr>
        <p:sp>
          <p:nvSpPr>
            <p:cNvPr id="970" name="Freeform 204">
              <a:extLst>
                <a:ext uri="{FF2B5EF4-FFF2-40B4-BE49-F238E27FC236}">
                  <a16:creationId xmlns:a16="http://schemas.microsoft.com/office/drawing/2014/main" id="{25D494C1-2D5B-4928-B10F-1D2AC5F5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321" y="3883507"/>
              <a:ext cx="225609" cy="576005"/>
            </a:xfrm>
            <a:custGeom>
              <a:avLst/>
              <a:gdLst>
                <a:gd name="T0" fmla="*/ 0 w 222"/>
                <a:gd name="T1" fmla="*/ 567 h 567"/>
                <a:gd name="T2" fmla="*/ 126 w 222"/>
                <a:gd name="T3" fmla="*/ 261 h 567"/>
                <a:gd name="T4" fmla="*/ 215 w 222"/>
                <a:gd name="T5" fmla="*/ 92 h 567"/>
                <a:gd name="T6" fmla="*/ 221 w 222"/>
                <a:gd name="T7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567">
                  <a:moveTo>
                    <a:pt x="0" y="567"/>
                  </a:moveTo>
                  <a:cubicBezTo>
                    <a:pt x="0" y="567"/>
                    <a:pt x="14" y="369"/>
                    <a:pt x="126" y="261"/>
                  </a:cubicBezTo>
                  <a:cubicBezTo>
                    <a:pt x="173" y="216"/>
                    <a:pt x="204" y="156"/>
                    <a:pt x="215" y="92"/>
                  </a:cubicBezTo>
                  <a:cubicBezTo>
                    <a:pt x="220" y="61"/>
                    <a:pt x="222" y="30"/>
                    <a:pt x="221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1" name="Freeform 205">
              <a:extLst>
                <a:ext uri="{FF2B5EF4-FFF2-40B4-BE49-F238E27FC236}">
                  <a16:creationId xmlns:a16="http://schemas.microsoft.com/office/drawing/2014/main" id="{BB907748-CFAF-4223-8778-61D2EE3F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527" y="3749207"/>
              <a:ext cx="97396" cy="136202"/>
            </a:xfrm>
            <a:custGeom>
              <a:avLst/>
              <a:gdLst>
                <a:gd name="T0" fmla="*/ 88 w 96"/>
                <a:gd name="T1" fmla="*/ 63 h 134"/>
                <a:gd name="T2" fmla="*/ 16 w 96"/>
                <a:gd name="T3" fmla="*/ 134 h 134"/>
                <a:gd name="T4" fmla="*/ 9 w 96"/>
                <a:gd name="T5" fmla="*/ 33 h 134"/>
                <a:gd name="T6" fmla="*/ 63 w 96"/>
                <a:gd name="T7" fmla="*/ 8 h 134"/>
                <a:gd name="T8" fmla="*/ 88 w 96"/>
                <a:gd name="T9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4">
                  <a:moveTo>
                    <a:pt x="88" y="63"/>
                  </a:moveTo>
                  <a:cubicBezTo>
                    <a:pt x="80" y="85"/>
                    <a:pt x="16" y="134"/>
                    <a:pt x="16" y="134"/>
                  </a:cubicBezTo>
                  <a:cubicBezTo>
                    <a:pt x="16" y="134"/>
                    <a:pt x="0" y="55"/>
                    <a:pt x="9" y="33"/>
                  </a:cubicBezTo>
                  <a:cubicBezTo>
                    <a:pt x="17" y="11"/>
                    <a:pt x="41" y="0"/>
                    <a:pt x="63" y="8"/>
                  </a:cubicBezTo>
                  <a:cubicBezTo>
                    <a:pt x="85" y="17"/>
                    <a:pt x="96" y="41"/>
                    <a:pt x="88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2" name="Freeform 206">
              <a:extLst>
                <a:ext uri="{FF2B5EF4-FFF2-40B4-BE49-F238E27FC236}">
                  <a16:creationId xmlns:a16="http://schemas.microsoft.com/office/drawing/2014/main" id="{9665E093-D490-4892-A676-6D24E5BF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799" y="3878180"/>
              <a:ext cx="121745" cy="103864"/>
            </a:xfrm>
            <a:custGeom>
              <a:avLst/>
              <a:gdLst>
                <a:gd name="T0" fmla="*/ 98 w 120"/>
                <a:gd name="T1" fmla="*/ 82 h 102"/>
                <a:gd name="T2" fmla="*/ 0 w 120"/>
                <a:gd name="T3" fmla="*/ 102 h 102"/>
                <a:gd name="T4" fmla="*/ 48 w 120"/>
                <a:gd name="T5" fmla="*/ 14 h 102"/>
                <a:gd name="T6" fmla="*/ 107 w 120"/>
                <a:gd name="T7" fmla="*/ 24 h 102"/>
                <a:gd name="T8" fmla="*/ 98 w 120"/>
                <a:gd name="T9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02">
                  <a:moveTo>
                    <a:pt x="98" y="82"/>
                  </a:moveTo>
                  <a:cubicBezTo>
                    <a:pt x="79" y="96"/>
                    <a:pt x="0" y="102"/>
                    <a:pt x="0" y="102"/>
                  </a:cubicBezTo>
                  <a:cubicBezTo>
                    <a:pt x="0" y="102"/>
                    <a:pt x="29" y="28"/>
                    <a:pt x="48" y="14"/>
                  </a:cubicBezTo>
                  <a:cubicBezTo>
                    <a:pt x="67" y="0"/>
                    <a:pt x="93" y="5"/>
                    <a:pt x="107" y="24"/>
                  </a:cubicBezTo>
                  <a:cubicBezTo>
                    <a:pt x="120" y="43"/>
                    <a:pt x="116" y="68"/>
                    <a:pt x="98" y="8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3" name="Freeform 207">
              <a:extLst>
                <a:ext uri="{FF2B5EF4-FFF2-40B4-BE49-F238E27FC236}">
                  <a16:creationId xmlns:a16="http://schemas.microsoft.com/office/drawing/2014/main" id="{1CA0A87E-1572-4E78-A191-0E787BFB8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65" y="4084386"/>
              <a:ext cx="133919" cy="89406"/>
            </a:xfrm>
            <a:custGeom>
              <a:avLst/>
              <a:gdLst>
                <a:gd name="T0" fmla="*/ 96 w 132"/>
                <a:gd name="T1" fmla="*/ 85 h 88"/>
                <a:gd name="T2" fmla="*/ 0 w 132"/>
                <a:gd name="T3" fmla="*/ 53 h 88"/>
                <a:gd name="T4" fmla="*/ 87 w 132"/>
                <a:gd name="T5" fmla="*/ 1 h 88"/>
                <a:gd name="T6" fmla="*/ 131 w 132"/>
                <a:gd name="T7" fmla="*/ 41 h 88"/>
                <a:gd name="T8" fmla="*/ 96 w 132"/>
                <a:gd name="T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96" y="85"/>
                  </a:moveTo>
                  <a:cubicBezTo>
                    <a:pt x="73" y="88"/>
                    <a:pt x="0" y="53"/>
                    <a:pt x="0" y="53"/>
                  </a:cubicBezTo>
                  <a:cubicBezTo>
                    <a:pt x="0" y="53"/>
                    <a:pt x="63" y="4"/>
                    <a:pt x="87" y="1"/>
                  </a:cubicBezTo>
                  <a:cubicBezTo>
                    <a:pt x="110" y="0"/>
                    <a:pt x="130" y="18"/>
                    <a:pt x="131" y="41"/>
                  </a:cubicBezTo>
                  <a:cubicBezTo>
                    <a:pt x="132" y="63"/>
                    <a:pt x="117" y="82"/>
                    <a:pt x="96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4" name="Freeform 208">
              <a:extLst>
                <a:ext uri="{FF2B5EF4-FFF2-40B4-BE49-F238E27FC236}">
                  <a16:creationId xmlns:a16="http://schemas.microsoft.com/office/drawing/2014/main" id="{E240AF2E-66BD-4B30-A2AD-29829F9B5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84" y="4225914"/>
              <a:ext cx="138865" cy="96255"/>
            </a:xfrm>
            <a:custGeom>
              <a:avLst/>
              <a:gdLst>
                <a:gd name="T0" fmla="*/ 100 w 137"/>
                <a:gd name="T1" fmla="*/ 88 h 95"/>
                <a:gd name="T2" fmla="*/ 0 w 137"/>
                <a:gd name="T3" fmla="*/ 73 h 95"/>
                <a:gd name="T4" fmla="*/ 76 w 137"/>
                <a:gd name="T5" fmla="*/ 7 h 95"/>
                <a:gd name="T6" fmla="*/ 130 w 137"/>
                <a:gd name="T7" fmla="*/ 35 h 95"/>
                <a:gd name="T8" fmla="*/ 102 w 137"/>
                <a:gd name="T9" fmla="*/ 88 h 95"/>
                <a:gd name="T10" fmla="*/ 100 w 137"/>
                <a:gd name="T11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95">
                  <a:moveTo>
                    <a:pt x="100" y="88"/>
                  </a:moveTo>
                  <a:cubicBezTo>
                    <a:pt x="77" y="95"/>
                    <a:pt x="0" y="73"/>
                    <a:pt x="0" y="73"/>
                  </a:cubicBezTo>
                  <a:cubicBezTo>
                    <a:pt x="0" y="73"/>
                    <a:pt x="54" y="14"/>
                    <a:pt x="76" y="7"/>
                  </a:cubicBezTo>
                  <a:cubicBezTo>
                    <a:pt x="99" y="0"/>
                    <a:pt x="123" y="12"/>
                    <a:pt x="130" y="35"/>
                  </a:cubicBezTo>
                  <a:cubicBezTo>
                    <a:pt x="137" y="57"/>
                    <a:pt x="124" y="81"/>
                    <a:pt x="102" y="88"/>
                  </a:cubicBezTo>
                  <a:cubicBezTo>
                    <a:pt x="101" y="88"/>
                    <a:pt x="101" y="88"/>
                    <a:pt x="100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5" name="Freeform 209">
              <a:extLst>
                <a:ext uri="{FF2B5EF4-FFF2-40B4-BE49-F238E27FC236}">
                  <a16:creationId xmlns:a16="http://schemas.microsoft.com/office/drawing/2014/main" id="{8D214865-90A3-4BFF-A4D5-FC56C75A8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306" y="3888453"/>
              <a:ext cx="96255" cy="132017"/>
            </a:xfrm>
            <a:custGeom>
              <a:avLst/>
              <a:gdLst>
                <a:gd name="T0" fmla="*/ 9 w 95"/>
                <a:gd name="T1" fmla="*/ 65 h 130"/>
                <a:gd name="T2" fmla="*/ 86 w 95"/>
                <a:gd name="T3" fmla="*/ 130 h 130"/>
                <a:gd name="T4" fmla="*/ 85 w 95"/>
                <a:gd name="T5" fmla="*/ 29 h 130"/>
                <a:gd name="T6" fmla="*/ 28 w 95"/>
                <a:gd name="T7" fmla="*/ 10 h 130"/>
                <a:gd name="T8" fmla="*/ 9 w 95"/>
                <a:gd name="T9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0">
                  <a:moveTo>
                    <a:pt x="9" y="65"/>
                  </a:moveTo>
                  <a:cubicBezTo>
                    <a:pt x="19" y="86"/>
                    <a:pt x="86" y="130"/>
                    <a:pt x="86" y="130"/>
                  </a:cubicBezTo>
                  <a:cubicBezTo>
                    <a:pt x="86" y="130"/>
                    <a:pt x="95" y="50"/>
                    <a:pt x="85" y="29"/>
                  </a:cubicBezTo>
                  <a:cubicBezTo>
                    <a:pt x="75" y="8"/>
                    <a:pt x="49" y="0"/>
                    <a:pt x="28" y="10"/>
                  </a:cubicBezTo>
                  <a:cubicBezTo>
                    <a:pt x="8" y="21"/>
                    <a:pt x="0" y="45"/>
                    <a:pt x="9" y="6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6" name="Freeform 210">
              <a:extLst>
                <a:ext uri="{FF2B5EF4-FFF2-40B4-BE49-F238E27FC236}">
                  <a16:creationId xmlns:a16="http://schemas.microsoft.com/office/drawing/2014/main" id="{2CA902DF-F51C-4FB6-92B8-7FD53FA3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04" y="4049004"/>
              <a:ext cx="110712" cy="114897"/>
            </a:xfrm>
            <a:custGeom>
              <a:avLst/>
              <a:gdLst>
                <a:gd name="T0" fmla="*/ 16 w 109"/>
                <a:gd name="T1" fmla="*/ 75 h 113"/>
                <a:gd name="T2" fmla="*/ 109 w 109"/>
                <a:gd name="T3" fmla="*/ 113 h 113"/>
                <a:gd name="T4" fmla="*/ 78 w 109"/>
                <a:gd name="T5" fmla="*/ 18 h 113"/>
                <a:gd name="T6" fmla="*/ 18 w 109"/>
                <a:gd name="T7" fmla="*/ 16 h 113"/>
                <a:gd name="T8" fmla="*/ 16 w 109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16" y="75"/>
                  </a:moveTo>
                  <a:cubicBezTo>
                    <a:pt x="32" y="92"/>
                    <a:pt x="109" y="113"/>
                    <a:pt x="109" y="113"/>
                  </a:cubicBezTo>
                  <a:cubicBezTo>
                    <a:pt x="109" y="113"/>
                    <a:pt x="94" y="35"/>
                    <a:pt x="78" y="18"/>
                  </a:cubicBezTo>
                  <a:cubicBezTo>
                    <a:pt x="62" y="1"/>
                    <a:pt x="35" y="0"/>
                    <a:pt x="18" y="16"/>
                  </a:cubicBezTo>
                  <a:cubicBezTo>
                    <a:pt x="1" y="31"/>
                    <a:pt x="0" y="58"/>
                    <a:pt x="16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7" name="Freeform 211">
              <a:extLst>
                <a:ext uri="{FF2B5EF4-FFF2-40B4-BE49-F238E27FC236}">
                  <a16:creationId xmlns:a16="http://schemas.microsoft.com/office/drawing/2014/main" id="{FC6DFE53-B545-43E9-86D5-C278115A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046" y="4235045"/>
              <a:ext cx="98537" cy="125930"/>
            </a:xfrm>
            <a:custGeom>
              <a:avLst/>
              <a:gdLst>
                <a:gd name="T0" fmla="*/ 12 w 97"/>
                <a:gd name="T1" fmla="*/ 70 h 124"/>
                <a:gd name="T2" fmla="*/ 97 w 97"/>
                <a:gd name="T3" fmla="*/ 124 h 124"/>
                <a:gd name="T4" fmla="*/ 83 w 97"/>
                <a:gd name="T5" fmla="*/ 24 h 124"/>
                <a:gd name="T6" fmla="*/ 24 w 97"/>
                <a:gd name="T7" fmla="*/ 13 h 124"/>
                <a:gd name="T8" fmla="*/ 12 w 97"/>
                <a:gd name="T9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24">
                  <a:moveTo>
                    <a:pt x="12" y="70"/>
                  </a:moveTo>
                  <a:cubicBezTo>
                    <a:pt x="25" y="90"/>
                    <a:pt x="97" y="124"/>
                    <a:pt x="97" y="124"/>
                  </a:cubicBezTo>
                  <a:cubicBezTo>
                    <a:pt x="97" y="124"/>
                    <a:pt x="96" y="44"/>
                    <a:pt x="83" y="24"/>
                  </a:cubicBezTo>
                  <a:cubicBezTo>
                    <a:pt x="70" y="5"/>
                    <a:pt x="43" y="0"/>
                    <a:pt x="24" y="13"/>
                  </a:cubicBezTo>
                  <a:cubicBezTo>
                    <a:pt x="6" y="26"/>
                    <a:pt x="0" y="51"/>
                    <a:pt x="12" y="7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8" name="Freeform 212">
              <a:extLst>
                <a:ext uri="{FF2B5EF4-FFF2-40B4-BE49-F238E27FC236}">
                  <a16:creationId xmlns:a16="http://schemas.microsoft.com/office/drawing/2014/main" id="{80332885-F852-4251-8137-3F3EB627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527" y="3749207"/>
              <a:ext cx="97396" cy="136202"/>
            </a:xfrm>
            <a:custGeom>
              <a:avLst/>
              <a:gdLst>
                <a:gd name="T0" fmla="*/ 88 w 96"/>
                <a:gd name="T1" fmla="*/ 63 h 134"/>
                <a:gd name="T2" fmla="*/ 16 w 96"/>
                <a:gd name="T3" fmla="*/ 134 h 134"/>
                <a:gd name="T4" fmla="*/ 9 w 96"/>
                <a:gd name="T5" fmla="*/ 33 h 134"/>
                <a:gd name="T6" fmla="*/ 63 w 96"/>
                <a:gd name="T7" fmla="*/ 8 h 134"/>
                <a:gd name="T8" fmla="*/ 88 w 96"/>
                <a:gd name="T9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4">
                  <a:moveTo>
                    <a:pt x="88" y="63"/>
                  </a:moveTo>
                  <a:cubicBezTo>
                    <a:pt x="80" y="85"/>
                    <a:pt x="16" y="134"/>
                    <a:pt x="16" y="134"/>
                  </a:cubicBezTo>
                  <a:cubicBezTo>
                    <a:pt x="16" y="134"/>
                    <a:pt x="0" y="55"/>
                    <a:pt x="9" y="33"/>
                  </a:cubicBezTo>
                  <a:cubicBezTo>
                    <a:pt x="17" y="11"/>
                    <a:pt x="41" y="0"/>
                    <a:pt x="63" y="8"/>
                  </a:cubicBezTo>
                  <a:cubicBezTo>
                    <a:pt x="85" y="17"/>
                    <a:pt x="96" y="41"/>
                    <a:pt x="88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9" name="Freeform 213">
              <a:extLst>
                <a:ext uri="{FF2B5EF4-FFF2-40B4-BE49-F238E27FC236}">
                  <a16:creationId xmlns:a16="http://schemas.microsoft.com/office/drawing/2014/main" id="{9BA69A9F-9F97-4DA6-8FC8-B642F6F2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799" y="3878180"/>
              <a:ext cx="121745" cy="103864"/>
            </a:xfrm>
            <a:custGeom>
              <a:avLst/>
              <a:gdLst>
                <a:gd name="T0" fmla="*/ 98 w 120"/>
                <a:gd name="T1" fmla="*/ 82 h 102"/>
                <a:gd name="T2" fmla="*/ 0 w 120"/>
                <a:gd name="T3" fmla="*/ 102 h 102"/>
                <a:gd name="T4" fmla="*/ 48 w 120"/>
                <a:gd name="T5" fmla="*/ 14 h 102"/>
                <a:gd name="T6" fmla="*/ 107 w 120"/>
                <a:gd name="T7" fmla="*/ 24 h 102"/>
                <a:gd name="T8" fmla="*/ 98 w 120"/>
                <a:gd name="T9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02">
                  <a:moveTo>
                    <a:pt x="98" y="82"/>
                  </a:moveTo>
                  <a:cubicBezTo>
                    <a:pt x="79" y="96"/>
                    <a:pt x="0" y="102"/>
                    <a:pt x="0" y="102"/>
                  </a:cubicBezTo>
                  <a:cubicBezTo>
                    <a:pt x="0" y="102"/>
                    <a:pt x="29" y="28"/>
                    <a:pt x="48" y="14"/>
                  </a:cubicBezTo>
                  <a:cubicBezTo>
                    <a:pt x="67" y="0"/>
                    <a:pt x="93" y="5"/>
                    <a:pt x="107" y="24"/>
                  </a:cubicBezTo>
                  <a:cubicBezTo>
                    <a:pt x="120" y="43"/>
                    <a:pt x="116" y="68"/>
                    <a:pt x="98" y="8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0" name="Freeform 214">
              <a:extLst>
                <a:ext uri="{FF2B5EF4-FFF2-40B4-BE49-F238E27FC236}">
                  <a16:creationId xmlns:a16="http://schemas.microsoft.com/office/drawing/2014/main" id="{6AEBB1CC-06B9-44B4-8EC5-126EC391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65" y="4084386"/>
              <a:ext cx="133919" cy="89406"/>
            </a:xfrm>
            <a:custGeom>
              <a:avLst/>
              <a:gdLst>
                <a:gd name="T0" fmla="*/ 96 w 132"/>
                <a:gd name="T1" fmla="*/ 85 h 88"/>
                <a:gd name="T2" fmla="*/ 0 w 132"/>
                <a:gd name="T3" fmla="*/ 53 h 88"/>
                <a:gd name="T4" fmla="*/ 87 w 132"/>
                <a:gd name="T5" fmla="*/ 1 h 88"/>
                <a:gd name="T6" fmla="*/ 131 w 132"/>
                <a:gd name="T7" fmla="*/ 41 h 88"/>
                <a:gd name="T8" fmla="*/ 96 w 132"/>
                <a:gd name="T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96" y="85"/>
                  </a:moveTo>
                  <a:cubicBezTo>
                    <a:pt x="73" y="88"/>
                    <a:pt x="0" y="53"/>
                    <a:pt x="0" y="53"/>
                  </a:cubicBezTo>
                  <a:cubicBezTo>
                    <a:pt x="0" y="53"/>
                    <a:pt x="63" y="4"/>
                    <a:pt x="87" y="1"/>
                  </a:cubicBezTo>
                  <a:cubicBezTo>
                    <a:pt x="110" y="0"/>
                    <a:pt x="130" y="18"/>
                    <a:pt x="131" y="41"/>
                  </a:cubicBezTo>
                  <a:cubicBezTo>
                    <a:pt x="132" y="63"/>
                    <a:pt x="117" y="82"/>
                    <a:pt x="96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1" name="Freeform 215">
              <a:extLst>
                <a:ext uri="{FF2B5EF4-FFF2-40B4-BE49-F238E27FC236}">
                  <a16:creationId xmlns:a16="http://schemas.microsoft.com/office/drawing/2014/main" id="{D18F6E9E-437C-46B5-9A86-6EB88EAD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84" y="4225914"/>
              <a:ext cx="138865" cy="96255"/>
            </a:xfrm>
            <a:custGeom>
              <a:avLst/>
              <a:gdLst>
                <a:gd name="T0" fmla="*/ 100 w 137"/>
                <a:gd name="T1" fmla="*/ 88 h 95"/>
                <a:gd name="T2" fmla="*/ 0 w 137"/>
                <a:gd name="T3" fmla="*/ 73 h 95"/>
                <a:gd name="T4" fmla="*/ 76 w 137"/>
                <a:gd name="T5" fmla="*/ 7 h 95"/>
                <a:gd name="T6" fmla="*/ 130 w 137"/>
                <a:gd name="T7" fmla="*/ 35 h 95"/>
                <a:gd name="T8" fmla="*/ 102 w 137"/>
                <a:gd name="T9" fmla="*/ 88 h 95"/>
                <a:gd name="T10" fmla="*/ 100 w 137"/>
                <a:gd name="T11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95">
                  <a:moveTo>
                    <a:pt x="100" y="88"/>
                  </a:moveTo>
                  <a:cubicBezTo>
                    <a:pt x="77" y="95"/>
                    <a:pt x="0" y="73"/>
                    <a:pt x="0" y="73"/>
                  </a:cubicBezTo>
                  <a:cubicBezTo>
                    <a:pt x="0" y="73"/>
                    <a:pt x="54" y="14"/>
                    <a:pt x="76" y="7"/>
                  </a:cubicBezTo>
                  <a:cubicBezTo>
                    <a:pt x="99" y="0"/>
                    <a:pt x="123" y="12"/>
                    <a:pt x="130" y="35"/>
                  </a:cubicBezTo>
                  <a:cubicBezTo>
                    <a:pt x="137" y="57"/>
                    <a:pt x="124" y="81"/>
                    <a:pt x="102" y="88"/>
                  </a:cubicBezTo>
                  <a:cubicBezTo>
                    <a:pt x="101" y="88"/>
                    <a:pt x="101" y="88"/>
                    <a:pt x="100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2" name="Freeform 216">
              <a:extLst>
                <a:ext uri="{FF2B5EF4-FFF2-40B4-BE49-F238E27FC236}">
                  <a16:creationId xmlns:a16="http://schemas.microsoft.com/office/drawing/2014/main" id="{4E32292A-473D-4E29-8BF3-BEF6B5B57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306" y="3888453"/>
              <a:ext cx="96255" cy="132017"/>
            </a:xfrm>
            <a:custGeom>
              <a:avLst/>
              <a:gdLst>
                <a:gd name="T0" fmla="*/ 9 w 95"/>
                <a:gd name="T1" fmla="*/ 65 h 130"/>
                <a:gd name="T2" fmla="*/ 86 w 95"/>
                <a:gd name="T3" fmla="*/ 130 h 130"/>
                <a:gd name="T4" fmla="*/ 85 w 95"/>
                <a:gd name="T5" fmla="*/ 29 h 130"/>
                <a:gd name="T6" fmla="*/ 28 w 95"/>
                <a:gd name="T7" fmla="*/ 10 h 130"/>
                <a:gd name="T8" fmla="*/ 9 w 95"/>
                <a:gd name="T9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0">
                  <a:moveTo>
                    <a:pt x="9" y="65"/>
                  </a:moveTo>
                  <a:cubicBezTo>
                    <a:pt x="19" y="86"/>
                    <a:pt x="86" y="130"/>
                    <a:pt x="86" y="130"/>
                  </a:cubicBezTo>
                  <a:cubicBezTo>
                    <a:pt x="86" y="130"/>
                    <a:pt x="95" y="50"/>
                    <a:pt x="85" y="29"/>
                  </a:cubicBezTo>
                  <a:cubicBezTo>
                    <a:pt x="75" y="8"/>
                    <a:pt x="49" y="0"/>
                    <a:pt x="28" y="10"/>
                  </a:cubicBezTo>
                  <a:cubicBezTo>
                    <a:pt x="8" y="21"/>
                    <a:pt x="0" y="45"/>
                    <a:pt x="9" y="6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3" name="Freeform 217">
              <a:extLst>
                <a:ext uri="{FF2B5EF4-FFF2-40B4-BE49-F238E27FC236}">
                  <a16:creationId xmlns:a16="http://schemas.microsoft.com/office/drawing/2014/main" id="{8A70D375-E398-42B0-838C-6E6B2082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04" y="4049004"/>
              <a:ext cx="110712" cy="114897"/>
            </a:xfrm>
            <a:custGeom>
              <a:avLst/>
              <a:gdLst>
                <a:gd name="T0" fmla="*/ 16 w 109"/>
                <a:gd name="T1" fmla="*/ 75 h 113"/>
                <a:gd name="T2" fmla="*/ 109 w 109"/>
                <a:gd name="T3" fmla="*/ 113 h 113"/>
                <a:gd name="T4" fmla="*/ 78 w 109"/>
                <a:gd name="T5" fmla="*/ 18 h 113"/>
                <a:gd name="T6" fmla="*/ 18 w 109"/>
                <a:gd name="T7" fmla="*/ 16 h 113"/>
                <a:gd name="T8" fmla="*/ 16 w 109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16" y="75"/>
                  </a:moveTo>
                  <a:cubicBezTo>
                    <a:pt x="32" y="92"/>
                    <a:pt x="109" y="113"/>
                    <a:pt x="109" y="113"/>
                  </a:cubicBezTo>
                  <a:cubicBezTo>
                    <a:pt x="109" y="113"/>
                    <a:pt x="94" y="35"/>
                    <a:pt x="78" y="18"/>
                  </a:cubicBezTo>
                  <a:cubicBezTo>
                    <a:pt x="62" y="1"/>
                    <a:pt x="35" y="0"/>
                    <a:pt x="18" y="16"/>
                  </a:cubicBezTo>
                  <a:cubicBezTo>
                    <a:pt x="1" y="31"/>
                    <a:pt x="0" y="58"/>
                    <a:pt x="16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4" name="Freeform 218">
              <a:extLst>
                <a:ext uri="{FF2B5EF4-FFF2-40B4-BE49-F238E27FC236}">
                  <a16:creationId xmlns:a16="http://schemas.microsoft.com/office/drawing/2014/main" id="{119B2880-5A30-4204-9261-D00FFE85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046" y="4235045"/>
              <a:ext cx="98537" cy="125930"/>
            </a:xfrm>
            <a:custGeom>
              <a:avLst/>
              <a:gdLst>
                <a:gd name="T0" fmla="*/ 12 w 97"/>
                <a:gd name="T1" fmla="*/ 70 h 124"/>
                <a:gd name="T2" fmla="*/ 97 w 97"/>
                <a:gd name="T3" fmla="*/ 124 h 124"/>
                <a:gd name="T4" fmla="*/ 83 w 97"/>
                <a:gd name="T5" fmla="*/ 24 h 124"/>
                <a:gd name="T6" fmla="*/ 24 w 97"/>
                <a:gd name="T7" fmla="*/ 13 h 124"/>
                <a:gd name="T8" fmla="*/ 12 w 97"/>
                <a:gd name="T9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24">
                  <a:moveTo>
                    <a:pt x="12" y="70"/>
                  </a:moveTo>
                  <a:cubicBezTo>
                    <a:pt x="25" y="90"/>
                    <a:pt x="97" y="124"/>
                    <a:pt x="97" y="124"/>
                  </a:cubicBezTo>
                  <a:cubicBezTo>
                    <a:pt x="97" y="124"/>
                    <a:pt x="96" y="44"/>
                    <a:pt x="83" y="24"/>
                  </a:cubicBezTo>
                  <a:cubicBezTo>
                    <a:pt x="70" y="5"/>
                    <a:pt x="43" y="0"/>
                    <a:pt x="24" y="13"/>
                  </a:cubicBezTo>
                  <a:cubicBezTo>
                    <a:pt x="6" y="26"/>
                    <a:pt x="0" y="51"/>
                    <a:pt x="12" y="7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DB7B4A45-9346-494F-BBD5-D5A85E4B31C3}"/>
              </a:ext>
            </a:extLst>
          </p:cNvPr>
          <p:cNvGrpSpPr/>
          <p:nvPr/>
        </p:nvGrpSpPr>
        <p:grpSpPr>
          <a:xfrm>
            <a:off x="9473313" y="2957477"/>
            <a:ext cx="438617" cy="739078"/>
            <a:chOff x="4086852" y="2986399"/>
            <a:chExt cx="421542" cy="710305"/>
          </a:xfrm>
        </p:grpSpPr>
        <p:sp>
          <p:nvSpPr>
            <p:cNvPr id="955" name="Freeform 219">
              <a:extLst>
                <a:ext uri="{FF2B5EF4-FFF2-40B4-BE49-F238E27FC236}">
                  <a16:creationId xmlns:a16="http://schemas.microsoft.com/office/drawing/2014/main" id="{D8C4E2E3-E7F7-4375-9B8F-4AA49C0A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889" y="3119557"/>
              <a:ext cx="225609" cy="577147"/>
            </a:xfrm>
            <a:custGeom>
              <a:avLst/>
              <a:gdLst>
                <a:gd name="T0" fmla="*/ 0 w 222"/>
                <a:gd name="T1" fmla="*/ 568 h 568"/>
                <a:gd name="T2" fmla="*/ 126 w 222"/>
                <a:gd name="T3" fmla="*/ 262 h 568"/>
                <a:gd name="T4" fmla="*/ 215 w 222"/>
                <a:gd name="T5" fmla="*/ 93 h 568"/>
                <a:gd name="T6" fmla="*/ 221 w 222"/>
                <a:gd name="T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568">
                  <a:moveTo>
                    <a:pt x="0" y="568"/>
                  </a:moveTo>
                  <a:cubicBezTo>
                    <a:pt x="0" y="568"/>
                    <a:pt x="14" y="370"/>
                    <a:pt x="126" y="262"/>
                  </a:cubicBezTo>
                  <a:cubicBezTo>
                    <a:pt x="173" y="216"/>
                    <a:pt x="204" y="157"/>
                    <a:pt x="215" y="93"/>
                  </a:cubicBezTo>
                  <a:cubicBezTo>
                    <a:pt x="220" y="62"/>
                    <a:pt x="222" y="31"/>
                    <a:pt x="221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6" name="Freeform 220">
              <a:extLst>
                <a:ext uri="{FF2B5EF4-FFF2-40B4-BE49-F238E27FC236}">
                  <a16:creationId xmlns:a16="http://schemas.microsoft.com/office/drawing/2014/main" id="{0A9ABFB6-3860-483A-A372-FB2E43D0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235" y="2986399"/>
              <a:ext cx="96255" cy="135061"/>
            </a:xfrm>
            <a:custGeom>
              <a:avLst/>
              <a:gdLst>
                <a:gd name="T0" fmla="*/ 87 w 95"/>
                <a:gd name="T1" fmla="*/ 63 h 133"/>
                <a:gd name="T2" fmla="*/ 16 w 95"/>
                <a:gd name="T3" fmla="*/ 133 h 133"/>
                <a:gd name="T4" fmla="*/ 8 w 95"/>
                <a:gd name="T5" fmla="*/ 33 h 133"/>
                <a:gd name="T6" fmla="*/ 62 w 95"/>
                <a:gd name="T7" fmla="*/ 8 h 133"/>
                <a:gd name="T8" fmla="*/ 87 w 95"/>
                <a:gd name="T9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87" y="63"/>
                  </a:moveTo>
                  <a:cubicBezTo>
                    <a:pt x="79" y="85"/>
                    <a:pt x="16" y="133"/>
                    <a:pt x="16" y="133"/>
                  </a:cubicBezTo>
                  <a:cubicBezTo>
                    <a:pt x="16" y="133"/>
                    <a:pt x="0" y="55"/>
                    <a:pt x="8" y="33"/>
                  </a:cubicBezTo>
                  <a:cubicBezTo>
                    <a:pt x="16" y="11"/>
                    <a:pt x="40" y="0"/>
                    <a:pt x="62" y="8"/>
                  </a:cubicBezTo>
                  <a:cubicBezTo>
                    <a:pt x="84" y="17"/>
                    <a:pt x="95" y="41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7" name="Freeform 221">
              <a:extLst>
                <a:ext uri="{FF2B5EF4-FFF2-40B4-BE49-F238E27FC236}">
                  <a16:creationId xmlns:a16="http://schemas.microsoft.com/office/drawing/2014/main" id="{680D9427-E49C-4594-91C1-86011255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366" y="3114612"/>
              <a:ext cx="124028" cy="104625"/>
            </a:xfrm>
            <a:custGeom>
              <a:avLst/>
              <a:gdLst>
                <a:gd name="T0" fmla="*/ 98 w 122"/>
                <a:gd name="T1" fmla="*/ 83 h 103"/>
                <a:gd name="T2" fmla="*/ 0 w 122"/>
                <a:gd name="T3" fmla="*/ 103 h 103"/>
                <a:gd name="T4" fmla="*/ 48 w 122"/>
                <a:gd name="T5" fmla="*/ 15 h 103"/>
                <a:gd name="T6" fmla="*/ 107 w 122"/>
                <a:gd name="T7" fmla="*/ 22 h 103"/>
                <a:gd name="T8" fmla="*/ 100 w 122"/>
                <a:gd name="T9" fmla="*/ 81 h 103"/>
                <a:gd name="T10" fmla="*/ 98 w 122"/>
                <a:gd name="T11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3">
                  <a:moveTo>
                    <a:pt x="98" y="83"/>
                  </a:moveTo>
                  <a:cubicBezTo>
                    <a:pt x="80" y="97"/>
                    <a:pt x="0" y="103"/>
                    <a:pt x="0" y="103"/>
                  </a:cubicBezTo>
                  <a:cubicBezTo>
                    <a:pt x="0" y="103"/>
                    <a:pt x="29" y="29"/>
                    <a:pt x="48" y="15"/>
                  </a:cubicBezTo>
                  <a:cubicBezTo>
                    <a:pt x="66" y="0"/>
                    <a:pt x="93" y="3"/>
                    <a:pt x="107" y="22"/>
                  </a:cubicBezTo>
                  <a:cubicBezTo>
                    <a:pt x="122" y="40"/>
                    <a:pt x="119" y="67"/>
                    <a:pt x="100" y="81"/>
                  </a:cubicBezTo>
                  <a:cubicBezTo>
                    <a:pt x="100" y="82"/>
                    <a:pt x="99" y="82"/>
                    <a:pt x="98" y="8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8" name="Freeform 222">
              <a:extLst>
                <a:ext uri="{FF2B5EF4-FFF2-40B4-BE49-F238E27FC236}">
                  <a16:creationId xmlns:a16="http://schemas.microsoft.com/office/drawing/2014/main" id="{497EC6A1-A1F9-4747-B0C4-BDB8BF506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993" y="3319676"/>
              <a:ext cx="138105" cy="91309"/>
            </a:xfrm>
            <a:custGeom>
              <a:avLst/>
              <a:gdLst>
                <a:gd name="T0" fmla="*/ 95 w 136"/>
                <a:gd name="T1" fmla="*/ 87 h 90"/>
                <a:gd name="T2" fmla="*/ 0 w 136"/>
                <a:gd name="T3" fmla="*/ 55 h 90"/>
                <a:gd name="T4" fmla="*/ 86 w 136"/>
                <a:gd name="T5" fmla="*/ 3 h 90"/>
                <a:gd name="T6" fmla="*/ 133 w 136"/>
                <a:gd name="T7" fmla="*/ 40 h 90"/>
                <a:gd name="T8" fmla="*/ 97 w 136"/>
                <a:gd name="T9" fmla="*/ 87 h 90"/>
                <a:gd name="T10" fmla="*/ 95 w 136"/>
                <a:gd name="T11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90">
                  <a:moveTo>
                    <a:pt x="95" y="87"/>
                  </a:moveTo>
                  <a:cubicBezTo>
                    <a:pt x="72" y="90"/>
                    <a:pt x="0" y="55"/>
                    <a:pt x="0" y="55"/>
                  </a:cubicBezTo>
                  <a:cubicBezTo>
                    <a:pt x="0" y="55"/>
                    <a:pt x="63" y="5"/>
                    <a:pt x="86" y="3"/>
                  </a:cubicBezTo>
                  <a:cubicBezTo>
                    <a:pt x="109" y="0"/>
                    <a:pt x="130" y="16"/>
                    <a:pt x="133" y="40"/>
                  </a:cubicBezTo>
                  <a:cubicBezTo>
                    <a:pt x="136" y="63"/>
                    <a:pt x="120" y="84"/>
                    <a:pt x="97" y="87"/>
                  </a:cubicBezTo>
                  <a:cubicBezTo>
                    <a:pt x="96" y="87"/>
                    <a:pt x="96" y="87"/>
                    <a:pt x="95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9" name="Freeform 223">
              <a:extLst>
                <a:ext uri="{FF2B5EF4-FFF2-40B4-BE49-F238E27FC236}">
                  <a16:creationId xmlns:a16="http://schemas.microsoft.com/office/drawing/2014/main" id="{2FA79098-6E28-4549-8F7B-6580C59A9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412" y="3463867"/>
              <a:ext cx="136202" cy="95494"/>
            </a:xfrm>
            <a:custGeom>
              <a:avLst/>
              <a:gdLst>
                <a:gd name="T0" fmla="*/ 99 w 134"/>
                <a:gd name="T1" fmla="*/ 87 h 94"/>
                <a:gd name="T2" fmla="*/ 0 w 134"/>
                <a:gd name="T3" fmla="*/ 72 h 94"/>
                <a:gd name="T4" fmla="*/ 76 w 134"/>
                <a:gd name="T5" fmla="*/ 6 h 94"/>
                <a:gd name="T6" fmla="*/ 128 w 134"/>
                <a:gd name="T7" fmla="*/ 36 h 94"/>
                <a:gd name="T8" fmla="*/ 99 w 134"/>
                <a:gd name="T9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4">
                  <a:moveTo>
                    <a:pt x="99" y="87"/>
                  </a:moveTo>
                  <a:cubicBezTo>
                    <a:pt x="77" y="94"/>
                    <a:pt x="0" y="72"/>
                    <a:pt x="0" y="72"/>
                  </a:cubicBezTo>
                  <a:cubicBezTo>
                    <a:pt x="0" y="72"/>
                    <a:pt x="53" y="12"/>
                    <a:pt x="76" y="6"/>
                  </a:cubicBezTo>
                  <a:cubicBezTo>
                    <a:pt x="98" y="0"/>
                    <a:pt x="122" y="13"/>
                    <a:pt x="128" y="36"/>
                  </a:cubicBezTo>
                  <a:cubicBezTo>
                    <a:pt x="134" y="58"/>
                    <a:pt x="121" y="81"/>
                    <a:pt x="99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0" name="Freeform 224">
              <a:extLst>
                <a:ext uri="{FF2B5EF4-FFF2-40B4-BE49-F238E27FC236}">
                  <a16:creationId xmlns:a16="http://schemas.microsoft.com/office/drawing/2014/main" id="{D7A011C7-985B-43A5-AAC8-AE274B11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1" y="3123742"/>
              <a:ext cx="98537" cy="132778"/>
            </a:xfrm>
            <a:custGeom>
              <a:avLst/>
              <a:gdLst>
                <a:gd name="T0" fmla="*/ 10 w 97"/>
                <a:gd name="T1" fmla="*/ 67 h 131"/>
                <a:gd name="T2" fmla="*/ 87 w 97"/>
                <a:gd name="T3" fmla="*/ 131 h 131"/>
                <a:gd name="T4" fmla="*/ 87 w 97"/>
                <a:gd name="T5" fmla="*/ 31 h 131"/>
                <a:gd name="T6" fmla="*/ 31 w 97"/>
                <a:gd name="T7" fmla="*/ 10 h 131"/>
                <a:gd name="T8" fmla="*/ 9 w 97"/>
                <a:gd name="T9" fmla="*/ 66 h 131"/>
                <a:gd name="T10" fmla="*/ 10 w 97"/>
                <a:gd name="T11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31">
                  <a:moveTo>
                    <a:pt x="10" y="67"/>
                  </a:moveTo>
                  <a:cubicBezTo>
                    <a:pt x="20" y="88"/>
                    <a:pt x="87" y="131"/>
                    <a:pt x="87" y="131"/>
                  </a:cubicBezTo>
                  <a:cubicBezTo>
                    <a:pt x="87" y="131"/>
                    <a:pt x="97" y="52"/>
                    <a:pt x="87" y="31"/>
                  </a:cubicBezTo>
                  <a:cubicBezTo>
                    <a:pt x="77" y="10"/>
                    <a:pt x="52" y="0"/>
                    <a:pt x="31" y="10"/>
                  </a:cubicBezTo>
                  <a:cubicBezTo>
                    <a:pt x="9" y="19"/>
                    <a:pt x="0" y="44"/>
                    <a:pt x="9" y="66"/>
                  </a:cubicBezTo>
                  <a:cubicBezTo>
                    <a:pt x="10" y="66"/>
                    <a:pt x="10" y="67"/>
                    <a:pt x="10" y="6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1" name="Freeform 225">
              <a:extLst>
                <a:ext uri="{FF2B5EF4-FFF2-40B4-BE49-F238E27FC236}">
                  <a16:creationId xmlns:a16="http://schemas.microsoft.com/office/drawing/2014/main" id="{1D71999D-DEB7-4C93-B82F-8BDAE415B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932" y="3286196"/>
              <a:ext cx="109951" cy="114897"/>
            </a:xfrm>
            <a:custGeom>
              <a:avLst/>
              <a:gdLst>
                <a:gd name="T0" fmla="*/ 15 w 108"/>
                <a:gd name="T1" fmla="*/ 75 h 113"/>
                <a:gd name="T2" fmla="*/ 108 w 108"/>
                <a:gd name="T3" fmla="*/ 113 h 113"/>
                <a:gd name="T4" fmla="*/ 77 w 108"/>
                <a:gd name="T5" fmla="*/ 18 h 113"/>
                <a:gd name="T6" fmla="*/ 17 w 108"/>
                <a:gd name="T7" fmla="*/ 17 h 113"/>
                <a:gd name="T8" fmla="*/ 15 w 108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13">
                  <a:moveTo>
                    <a:pt x="15" y="75"/>
                  </a:moveTo>
                  <a:cubicBezTo>
                    <a:pt x="31" y="92"/>
                    <a:pt x="108" y="113"/>
                    <a:pt x="108" y="113"/>
                  </a:cubicBezTo>
                  <a:cubicBezTo>
                    <a:pt x="108" y="113"/>
                    <a:pt x="93" y="35"/>
                    <a:pt x="77" y="18"/>
                  </a:cubicBezTo>
                  <a:cubicBezTo>
                    <a:pt x="61" y="1"/>
                    <a:pt x="34" y="0"/>
                    <a:pt x="17" y="17"/>
                  </a:cubicBezTo>
                  <a:cubicBezTo>
                    <a:pt x="1" y="32"/>
                    <a:pt x="0" y="58"/>
                    <a:pt x="15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2" name="Freeform 226">
              <a:extLst>
                <a:ext uri="{FF2B5EF4-FFF2-40B4-BE49-F238E27FC236}">
                  <a16:creationId xmlns:a16="http://schemas.microsoft.com/office/drawing/2014/main" id="{F48C11F1-D977-49B5-8431-C8B053E2D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852" y="3469954"/>
              <a:ext cx="99298" cy="127071"/>
            </a:xfrm>
            <a:custGeom>
              <a:avLst/>
              <a:gdLst>
                <a:gd name="T0" fmla="*/ 13 w 98"/>
                <a:gd name="T1" fmla="*/ 72 h 125"/>
                <a:gd name="T2" fmla="*/ 98 w 98"/>
                <a:gd name="T3" fmla="*/ 125 h 125"/>
                <a:gd name="T4" fmla="*/ 84 w 98"/>
                <a:gd name="T5" fmla="*/ 26 h 125"/>
                <a:gd name="T6" fmla="*/ 26 w 98"/>
                <a:gd name="T7" fmla="*/ 12 h 125"/>
                <a:gd name="T8" fmla="*/ 12 w 98"/>
                <a:gd name="T9" fmla="*/ 70 h 125"/>
                <a:gd name="T10" fmla="*/ 13 w 98"/>
                <a:gd name="T11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5">
                  <a:moveTo>
                    <a:pt x="13" y="72"/>
                  </a:moveTo>
                  <a:cubicBezTo>
                    <a:pt x="26" y="92"/>
                    <a:pt x="98" y="125"/>
                    <a:pt x="98" y="125"/>
                  </a:cubicBezTo>
                  <a:cubicBezTo>
                    <a:pt x="98" y="125"/>
                    <a:pt x="97" y="45"/>
                    <a:pt x="84" y="26"/>
                  </a:cubicBezTo>
                  <a:cubicBezTo>
                    <a:pt x="72" y="6"/>
                    <a:pt x="46" y="0"/>
                    <a:pt x="26" y="12"/>
                  </a:cubicBezTo>
                  <a:cubicBezTo>
                    <a:pt x="6" y="24"/>
                    <a:pt x="0" y="50"/>
                    <a:pt x="12" y="70"/>
                  </a:cubicBezTo>
                  <a:cubicBezTo>
                    <a:pt x="12" y="71"/>
                    <a:pt x="13" y="71"/>
                    <a:pt x="13" y="7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3" name="Freeform 227">
              <a:extLst>
                <a:ext uri="{FF2B5EF4-FFF2-40B4-BE49-F238E27FC236}">
                  <a16:creationId xmlns:a16="http://schemas.microsoft.com/office/drawing/2014/main" id="{7318E7C2-707E-4247-809D-066BFE54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235" y="2986399"/>
              <a:ext cx="96255" cy="135061"/>
            </a:xfrm>
            <a:custGeom>
              <a:avLst/>
              <a:gdLst>
                <a:gd name="T0" fmla="*/ 87 w 95"/>
                <a:gd name="T1" fmla="*/ 63 h 133"/>
                <a:gd name="T2" fmla="*/ 16 w 95"/>
                <a:gd name="T3" fmla="*/ 133 h 133"/>
                <a:gd name="T4" fmla="*/ 8 w 95"/>
                <a:gd name="T5" fmla="*/ 33 h 133"/>
                <a:gd name="T6" fmla="*/ 62 w 95"/>
                <a:gd name="T7" fmla="*/ 8 h 133"/>
                <a:gd name="T8" fmla="*/ 87 w 95"/>
                <a:gd name="T9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87" y="63"/>
                  </a:moveTo>
                  <a:cubicBezTo>
                    <a:pt x="79" y="85"/>
                    <a:pt x="16" y="133"/>
                    <a:pt x="16" y="133"/>
                  </a:cubicBezTo>
                  <a:cubicBezTo>
                    <a:pt x="16" y="133"/>
                    <a:pt x="0" y="55"/>
                    <a:pt x="8" y="33"/>
                  </a:cubicBezTo>
                  <a:cubicBezTo>
                    <a:pt x="16" y="11"/>
                    <a:pt x="40" y="0"/>
                    <a:pt x="62" y="8"/>
                  </a:cubicBezTo>
                  <a:cubicBezTo>
                    <a:pt x="84" y="17"/>
                    <a:pt x="95" y="41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4" name="Freeform 228">
              <a:extLst>
                <a:ext uri="{FF2B5EF4-FFF2-40B4-BE49-F238E27FC236}">
                  <a16:creationId xmlns:a16="http://schemas.microsoft.com/office/drawing/2014/main" id="{E05DB7F0-7FAC-4951-8DAB-93BC2A17F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366" y="3114612"/>
              <a:ext cx="124028" cy="104625"/>
            </a:xfrm>
            <a:custGeom>
              <a:avLst/>
              <a:gdLst>
                <a:gd name="T0" fmla="*/ 98 w 122"/>
                <a:gd name="T1" fmla="*/ 83 h 103"/>
                <a:gd name="T2" fmla="*/ 0 w 122"/>
                <a:gd name="T3" fmla="*/ 103 h 103"/>
                <a:gd name="T4" fmla="*/ 48 w 122"/>
                <a:gd name="T5" fmla="*/ 15 h 103"/>
                <a:gd name="T6" fmla="*/ 107 w 122"/>
                <a:gd name="T7" fmla="*/ 22 h 103"/>
                <a:gd name="T8" fmla="*/ 100 w 122"/>
                <a:gd name="T9" fmla="*/ 81 h 103"/>
                <a:gd name="T10" fmla="*/ 98 w 122"/>
                <a:gd name="T11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3">
                  <a:moveTo>
                    <a:pt x="98" y="83"/>
                  </a:moveTo>
                  <a:cubicBezTo>
                    <a:pt x="80" y="97"/>
                    <a:pt x="0" y="103"/>
                    <a:pt x="0" y="103"/>
                  </a:cubicBezTo>
                  <a:cubicBezTo>
                    <a:pt x="0" y="103"/>
                    <a:pt x="29" y="29"/>
                    <a:pt x="48" y="15"/>
                  </a:cubicBezTo>
                  <a:cubicBezTo>
                    <a:pt x="66" y="0"/>
                    <a:pt x="93" y="3"/>
                    <a:pt x="107" y="22"/>
                  </a:cubicBezTo>
                  <a:cubicBezTo>
                    <a:pt x="122" y="40"/>
                    <a:pt x="119" y="67"/>
                    <a:pt x="100" y="81"/>
                  </a:cubicBezTo>
                  <a:cubicBezTo>
                    <a:pt x="100" y="82"/>
                    <a:pt x="99" y="82"/>
                    <a:pt x="98" y="8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5" name="Freeform 229">
              <a:extLst>
                <a:ext uri="{FF2B5EF4-FFF2-40B4-BE49-F238E27FC236}">
                  <a16:creationId xmlns:a16="http://schemas.microsoft.com/office/drawing/2014/main" id="{3FD360CB-27AA-42F3-A63E-01610BA8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993" y="3319676"/>
              <a:ext cx="138105" cy="91309"/>
            </a:xfrm>
            <a:custGeom>
              <a:avLst/>
              <a:gdLst>
                <a:gd name="T0" fmla="*/ 95 w 136"/>
                <a:gd name="T1" fmla="*/ 87 h 90"/>
                <a:gd name="T2" fmla="*/ 0 w 136"/>
                <a:gd name="T3" fmla="*/ 55 h 90"/>
                <a:gd name="T4" fmla="*/ 86 w 136"/>
                <a:gd name="T5" fmla="*/ 3 h 90"/>
                <a:gd name="T6" fmla="*/ 133 w 136"/>
                <a:gd name="T7" fmla="*/ 40 h 90"/>
                <a:gd name="T8" fmla="*/ 97 w 136"/>
                <a:gd name="T9" fmla="*/ 87 h 90"/>
                <a:gd name="T10" fmla="*/ 95 w 136"/>
                <a:gd name="T11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90">
                  <a:moveTo>
                    <a:pt x="95" y="87"/>
                  </a:moveTo>
                  <a:cubicBezTo>
                    <a:pt x="72" y="90"/>
                    <a:pt x="0" y="55"/>
                    <a:pt x="0" y="55"/>
                  </a:cubicBezTo>
                  <a:cubicBezTo>
                    <a:pt x="0" y="55"/>
                    <a:pt x="63" y="5"/>
                    <a:pt x="86" y="3"/>
                  </a:cubicBezTo>
                  <a:cubicBezTo>
                    <a:pt x="109" y="0"/>
                    <a:pt x="130" y="16"/>
                    <a:pt x="133" y="40"/>
                  </a:cubicBezTo>
                  <a:cubicBezTo>
                    <a:pt x="136" y="63"/>
                    <a:pt x="120" y="84"/>
                    <a:pt x="97" y="87"/>
                  </a:cubicBezTo>
                  <a:cubicBezTo>
                    <a:pt x="96" y="87"/>
                    <a:pt x="96" y="87"/>
                    <a:pt x="95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6" name="Freeform 230">
              <a:extLst>
                <a:ext uri="{FF2B5EF4-FFF2-40B4-BE49-F238E27FC236}">
                  <a16:creationId xmlns:a16="http://schemas.microsoft.com/office/drawing/2014/main" id="{7930E0C9-3DA8-4C5B-A3B5-735A873DD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412" y="3463867"/>
              <a:ext cx="136202" cy="95494"/>
            </a:xfrm>
            <a:custGeom>
              <a:avLst/>
              <a:gdLst>
                <a:gd name="T0" fmla="*/ 99 w 134"/>
                <a:gd name="T1" fmla="*/ 87 h 94"/>
                <a:gd name="T2" fmla="*/ 0 w 134"/>
                <a:gd name="T3" fmla="*/ 72 h 94"/>
                <a:gd name="T4" fmla="*/ 76 w 134"/>
                <a:gd name="T5" fmla="*/ 6 h 94"/>
                <a:gd name="T6" fmla="*/ 128 w 134"/>
                <a:gd name="T7" fmla="*/ 36 h 94"/>
                <a:gd name="T8" fmla="*/ 99 w 134"/>
                <a:gd name="T9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4">
                  <a:moveTo>
                    <a:pt x="99" y="87"/>
                  </a:moveTo>
                  <a:cubicBezTo>
                    <a:pt x="77" y="94"/>
                    <a:pt x="0" y="72"/>
                    <a:pt x="0" y="72"/>
                  </a:cubicBezTo>
                  <a:cubicBezTo>
                    <a:pt x="0" y="72"/>
                    <a:pt x="53" y="12"/>
                    <a:pt x="76" y="6"/>
                  </a:cubicBezTo>
                  <a:cubicBezTo>
                    <a:pt x="98" y="0"/>
                    <a:pt x="122" y="13"/>
                    <a:pt x="128" y="36"/>
                  </a:cubicBezTo>
                  <a:cubicBezTo>
                    <a:pt x="134" y="58"/>
                    <a:pt x="121" y="81"/>
                    <a:pt x="99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7" name="Freeform 231">
              <a:extLst>
                <a:ext uri="{FF2B5EF4-FFF2-40B4-BE49-F238E27FC236}">
                  <a16:creationId xmlns:a16="http://schemas.microsoft.com/office/drawing/2014/main" id="{D0F1206D-96A0-4EE8-8831-0E4787EC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1" y="3123742"/>
              <a:ext cx="98537" cy="132778"/>
            </a:xfrm>
            <a:custGeom>
              <a:avLst/>
              <a:gdLst>
                <a:gd name="T0" fmla="*/ 10 w 97"/>
                <a:gd name="T1" fmla="*/ 67 h 131"/>
                <a:gd name="T2" fmla="*/ 87 w 97"/>
                <a:gd name="T3" fmla="*/ 131 h 131"/>
                <a:gd name="T4" fmla="*/ 87 w 97"/>
                <a:gd name="T5" fmla="*/ 31 h 131"/>
                <a:gd name="T6" fmla="*/ 31 w 97"/>
                <a:gd name="T7" fmla="*/ 10 h 131"/>
                <a:gd name="T8" fmla="*/ 9 w 97"/>
                <a:gd name="T9" fmla="*/ 66 h 131"/>
                <a:gd name="T10" fmla="*/ 10 w 97"/>
                <a:gd name="T11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31">
                  <a:moveTo>
                    <a:pt x="10" y="67"/>
                  </a:moveTo>
                  <a:cubicBezTo>
                    <a:pt x="20" y="88"/>
                    <a:pt x="87" y="131"/>
                    <a:pt x="87" y="131"/>
                  </a:cubicBezTo>
                  <a:cubicBezTo>
                    <a:pt x="87" y="131"/>
                    <a:pt x="97" y="52"/>
                    <a:pt x="87" y="31"/>
                  </a:cubicBezTo>
                  <a:cubicBezTo>
                    <a:pt x="77" y="10"/>
                    <a:pt x="52" y="0"/>
                    <a:pt x="31" y="10"/>
                  </a:cubicBezTo>
                  <a:cubicBezTo>
                    <a:pt x="9" y="19"/>
                    <a:pt x="0" y="44"/>
                    <a:pt x="9" y="66"/>
                  </a:cubicBezTo>
                  <a:cubicBezTo>
                    <a:pt x="10" y="66"/>
                    <a:pt x="10" y="67"/>
                    <a:pt x="10" y="6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8" name="Freeform 232">
              <a:extLst>
                <a:ext uri="{FF2B5EF4-FFF2-40B4-BE49-F238E27FC236}">
                  <a16:creationId xmlns:a16="http://schemas.microsoft.com/office/drawing/2014/main" id="{B1272FF1-BE01-4C15-B3DF-4528F197E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932" y="3286196"/>
              <a:ext cx="109951" cy="114897"/>
            </a:xfrm>
            <a:custGeom>
              <a:avLst/>
              <a:gdLst>
                <a:gd name="T0" fmla="*/ 15 w 108"/>
                <a:gd name="T1" fmla="*/ 75 h 113"/>
                <a:gd name="T2" fmla="*/ 108 w 108"/>
                <a:gd name="T3" fmla="*/ 113 h 113"/>
                <a:gd name="T4" fmla="*/ 77 w 108"/>
                <a:gd name="T5" fmla="*/ 18 h 113"/>
                <a:gd name="T6" fmla="*/ 17 w 108"/>
                <a:gd name="T7" fmla="*/ 17 h 113"/>
                <a:gd name="T8" fmla="*/ 15 w 108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13">
                  <a:moveTo>
                    <a:pt x="15" y="75"/>
                  </a:moveTo>
                  <a:cubicBezTo>
                    <a:pt x="31" y="92"/>
                    <a:pt x="108" y="113"/>
                    <a:pt x="108" y="113"/>
                  </a:cubicBezTo>
                  <a:cubicBezTo>
                    <a:pt x="108" y="113"/>
                    <a:pt x="93" y="35"/>
                    <a:pt x="77" y="18"/>
                  </a:cubicBezTo>
                  <a:cubicBezTo>
                    <a:pt x="61" y="1"/>
                    <a:pt x="34" y="0"/>
                    <a:pt x="17" y="17"/>
                  </a:cubicBezTo>
                  <a:cubicBezTo>
                    <a:pt x="1" y="32"/>
                    <a:pt x="0" y="58"/>
                    <a:pt x="15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9" name="Freeform 233">
              <a:extLst>
                <a:ext uri="{FF2B5EF4-FFF2-40B4-BE49-F238E27FC236}">
                  <a16:creationId xmlns:a16="http://schemas.microsoft.com/office/drawing/2014/main" id="{36F6B9D7-153B-499E-875C-B0129AF54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852" y="3469954"/>
              <a:ext cx="99298" cy="127071"/>
            </a:xfrm>
            <a:custGeom>
              <a:avLst/>
              <a:gdLst>
                <a:gd name="T0" fmla="*/ 13 w 98"/>
                <a:gd name="T1" fmla="*/ 72 h 125"/>
                <a:gd name="T2" fmla="*/ 98 w 98"/>
                <a:gd name="T3" fmla="*/ 125 h 125"/>
                <a:gd name="T4" fmla="*/ 84 w 98"/>
                <a:gd name="T5" fmla="*/ 26 h 125"/>
                <a:gd name="T6" fmla="*/ 26 w 98"/>
                <a:gd name="T7" fmla="*/ 12 h 125"/>
                <a:gd name="T8" fmla="*/ 12 w 98"/>
                <a:gd name="T9" fmla="*/ 70 h 125"/>
                <a:gd name="T10" fmla="*/ 13 w 98"/>
                <a:gd name="T11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5">
                  <a:moveTo>
                    <a:pt x="13" y="72"/>
                  </a:moveTo>
                  <a:cubicBezTo>
                    <a:pt x="26" y="92"/>
                    <a:pt x="98" y="125"/>
                    <a:pt x="98" y="125"/>
                  </a:cubicBezTo>
                  <a:cubicBezTo>
                    <a:pt x="98" y="125"/>
                    <a:pt x="97" y="45"/>
                    <a:pt x="84" y="26"/>
                  </a:cubicBezTo>
                  <a:cubicBezTo>
                    <a:pt x="72" y="6"/>
                    <a:pt x="46" y="0"/>
                    <a:pt x="26" y="12"/>
                  </a:cubicBezTo>
                  <a:cubicBezTo>
                    <a:pt x="6" y="24"/>
                    <a:pt x="0" y="50"/>
                    <a:pt x="12" y="70"/>
                  </a:cubicBezTo>
                  <a:cubicBezTo>
                    <a:pt x="12" y="71"/>
                    <a:pt x="13" y="71"/>
                    <a:pt x="13" y="7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02" name="Group 801">
            <a:extLst>
              <a:ext uri="{FF2B5EF4-FFF2-40B4-BE49-F238E27FC236}">
                <a16:creationId xmlns:a16="http://schemas.microsoft.com/office/drawing/2014/main" id="{E35EC486-09CC-4EC2-8CA8-F77DF49C60D5}"/>
              </a:ext>
            </a:extLst>
          </p:cNvPr>
          <p:cNvGrpSpPr/>
          <p:nvPr/>
        </p:nvGrpSpPr>
        <p:grpSpPr>
          <a:xfrm>
            <a:off x="6771542" y="3376302"/>
            <a:ext cx="543917" cy="594983"/>
            <a:chOff x="1490264" y="3388918"/>
            <a:chExt cx="522742" cy="571820"/>
          </a:xfrm>
        </p:grpSpPr>
        <p:sp>
          <p:nvSpPr>
            <p:cNvPr id="940" name="Freeform 234">
              <a:extLst>
                <a:ext uri="{FF2B5EF4-FFF2-40B4-BE49-F238E27FC236}">
                  <a16:creationId xmlns:a16="http://schemas.microsoft.com/office/drawing/2014/main" id="{BB52BF34-B102-4329-BF90-7FE9A2174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693" y="3501532"/>
              <a:ext cx="414313" cy="459206"/>
            </a:xfrm>
            <a:custGeom>
              <a:avLst/>
              <a:gdLst>
                <a:gd name="T0" fmla="*/ 408 w 408"/>
                <a:gd name="T1" fmla="*/ 452 h 452"/>
                <a:gd name="T2" fmla="*/ 191 w 408"/>
                <a:gd name="T3" fmla="*/ 202 h 452"/>
                <a:gd name="T4" fmla="*/ 80 w 408"/>
                <a:gd name="T5" fmla="*/ 47 h 452"/>
                <a:gd name="T6" fmla="*/ 0 w 408"/>
                <a:gd name="T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8" h="452">
                  <a:moveTo>
                    <a:pt x="408" y="452"/>
                  </a:moveTo>
                  <a:cubicBezTo>
                    <a:pt x="408" y="452"/>
                    <a:pt x="237" y="350"/>
                    <a:pt x="191" y="202"/>
                  </a:cubicBezTo>
                  <a:cubicBezTo>
                    <a:pt x="172" y="140"/>
                    <a:pt x="133" y="85"/>
                    <a:pt x="80" y="47"/>
                  </a:cubicBezTo>
                  <a:cubicBezTo>
                    <a:pt x="55" y="29"/>
                    <a:pt x="28" y="13"/>
                    <a:pt x="0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1" name="Freeform 235">
              <a:extLst>
                <a:ext uri="{FF2B5EF4-FFF2-40B4-BE49-F238E27FC236}">
                  <a16:creationId xmlns:a16="http://schemas.microsoft.com/office/drawing/2014/main" id="{B601D86E-4164-4F20-8AD0-61EBE43B0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264" y="3388918"/>
              <a:ext cx="110712" cy="114516"/>
            </a:xfrm>
            <a:custGeom>
              <a:avLst/>
              <a:gdLst>
                <a:gd name="T0" fmla="*/ 78 w 109"/>
                <a:gd name="T1" fmla="*/ 17 h 113"/>
                <a:gd name="T2" fmla="*/ 109 w 109"/>
                <a:gd name="T3" fmla="*/ 113 h 113"/>
                <a:gd name="T4" fmla="*/ 15 w 109"/>
                <a:gd name="T5" fmla="*/ 75 h 113"/>
                <a:gd name="T6" fmla="*/ 19 w 109"/>
                <a:gd name="T7" fmla="*/ 15 h 113"/>
                <a:gd name="T8" fmla="*/ 78 w 109"/>
                <a:gd name="T9" fmla="*/ 1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78" y="17"/>
                  </a:moveTo>
                  <a:cubicBezTo>
                    <a:pt x="94" y="34"/>
                    <a:pt x="109" y="113"/>
                    <a:pt x="109" y="113"/>
                  </a:cubicBezTo>
                  <a:cubicBezTo>
                    <a:pt x="109" y="113"/>
                    <a:pt x="31" y="92"/>
                    <a:pt x="15" y="75"/>
                  </a:cubicBezTo>
                  <a:cubicBezTo>
                    <a:pt x="0" y="57"/>
                    <a:pt x="2" y="30"/>
                    <a:pt x="19" y="15"/>
                  </a:cubicBezTo>
                  <a:cubicBezTo>
                    <a:pt x="36" y="0"/>
                    <a:pt x="62" y="1"/>
                    <a:pt x="78" y="1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2" name="Freeform 236">
              <a:extLst>
                <a:ext uri="{FF2B5EF4-FFF2-40B4-BE49-F238E27FC236}">
                  <a16:creationId xmlns:a16="http://schemas.microsoft.com/office/drawing/2014/main" id="{3F641DE9-6293-4C16-A790-8B6FACB36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140" y="3414028"/>
              <a:ext cx="93591" cy="139246"/>
            </a:xfrm>
            <a:custGeom>
              <a:avLst/>
              <a:gdLst>
                <a:gd name="T0" fmla="*/ 88 w 92"/>
                <a:gd name="T1" fmla="*/ 40 h 137"/>
                <a:gd name="T2" fmla="*/ 62 w 92"/>
                <a:gd name="T3" fmla="*/ 137 h 137"/>
                <a:gd name="T4" fmla="*/ 5 w 92"/>
                <a:gd name="T5" fmla="*/ 55 h 137"/>
                <a:gd name="T6" fmla="*/ 38 w 92"/>
                <a:gd name="T7" fmla="*/ 5 h 137"/>
                <a:gd name="T8" fmla="*/ 88 w 92"/>
                <a:gd name="T9" fmla="*/ 38 h 137"/>
                <a:gd name="T10" fmla="*/ 88 w 92"/>
                <a:gd name="T11" fmla="*/ 4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37">
                  <a:moveTo>
                    <a:pt x="88" y="40"/>
                  </a:moveTo>
                  <a:cubicBezTo>
                    <a:pt x="92" y="63"/>
                    <a:pt x="62" y="137"/>
                    <a:pt x="62" y="137"/>
                  </a:cubicBezTo>
                  <a:cubicBezTo>
                    <a:pt x="62" y="137"/>
                    <a:pt x="9" y="78"/>
                    <a:pt x="5" y="55"/>
                  </a:cubicBezTo>
                  <a:cubicBezTo>
                    <a:pt x="0" y="32"/>
                    <a:pt x="15" y="9"/>
                    <a:pt x="38" y="5"/>
                  </a:cubicBezTo>
                  <a:cubicBezTo>
                    <a:pt x="61" y="0"/>
                    <a:pt x="83" y="15"/>
                    <a:pt x="88" y="38"/>
                  </a:cubicBezTo>
                  <a:cubicBezTo>
                    <a:pt x="88" y="39"/>
                    <a:pt x="88" y="39"/>
                    <a:pt x="88" y="4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3" name="Freeform 237">
              <a:extLst>
                <a:ext uri="{FF2B5EF4-FFF2-40B4-BE49-F238E27FC236}">
                  <a16:creationId xmlns:a16="http://schemas.microsoft.com/office/drawing/2014/main" id="{06C07E13-5F6C-4381-8F99-09FFD53E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560" y="3557459"/>
              <a:ext cx="97396" cy="136202"/>
            </a:xfrm>
            <a:custGeom>
              <a:avLst/>
              <a:gdLst>
                <a:gd name="T0" fmla="*/ 87 w 96"/>
                <a:gd name="T1" fmla="*/ 63 h 134"/>
                <a:gd name="T2" fmla="*/ 16 w 96"/>
                <a:gd name="T3" fmla="*/ 134 h 134"/>
                <a:gd name="T4" fmla="*/ 8 w 96"/>
                <a:gd name="T5" fmla="*/ 34 h 134"/>
                <a:gd name="T6" fmla="*/ 62 w 96"/>
                <a:gd name="T7" fmla="*/ 7 h 134"/>
                <a:gd name="T8" fmla="*/ 88 w 96"/>
                <a:gd name="T9" fmla="*/ 61 h 134"/>
                <a:gd name="T10" fmla="*/ 87 w 96"/>
                <a:gd name="T11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34">
                  <a:moveTo>
                    <a:pt x="87" y="63"/>
                  </a:moveTo>
                  <a:cubicBezTo>
                    <a:pt x="79" y="85"/>
                    <a:pt x="16" y="134"/>
                    <a:pt x="16" y="134"/>
                  </a:cubicBezTo>
                  <a:cubicBezTo>
                    <a:pt x="16" y="134"/>
                    <a:pt x="0" y="56"/>
                    <a:pt x="8" y="34"/>
                  </a:cubicBezTo>
                  <a:cubicBezTo>
                    <a:pt x="15" y="12"/>
                    <a:pt x="39" y="0"/>
                    <a:pt x="62" y="7"/>
                  </a:cubicBezTo>
                  <a:cubicBezTo>
                    <a:pt x="84" y="15"/>
                    <a:pt x="96" y="39"/>
                    <a:pt x="88" y="61"/>
                  </a:cubicBezTo>
                  <a:cubicBezTo>
                    <a:pt x="88" y="62"/>
                    <a:pt x="87" y="63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4" name="Freeform 238">
              <a:extLst>
                <a:ext uri="{FF2B5EF4-FFF2-40B4-BE49-F238E27FC236}">
                  <a16:creationId xmlns:a16="http://schemas.microsoft.com/office/drawing/2014/main" id="{7FFF46ED-E5CC-49D6-A595-E9CC25EF3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781" y="3718770"/>
              <a:ext cx="93591" cy="138104"/>
            </a:xfrm>
            <a:custGeom>
              <a:avLst/>
              <a:gdLst>
                <a:gd name="T0" fmla="*/ 87 w 92"/>
                <a:gd name="T1" fmla="*/ 54 h 136"/>
                <a:gd name="T2" fmla="*/ 29 w 92"/>
                <a:gd name="T3" fmla="*/ 136 h 136"/>
                <a:gd name="T4" fmla="*/ 4 w 92"/>
                <a:gd name="T5" fmla="*/ 39 h 136"/>
                <a:gd name="T6" fmla="*/ 53 w 92"/>
                <a:gd name="T7" fmla="*/ 5 h 136"/>
                <a:gd name="T8" fmla="*/ 87 w 92"/>
                <a:gd name="T9" fmla="*/ 5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36">
                  <a:moveTo>
                    <a:pt x="87" y="54"/>
                  </a:moveTo>
                  <a:cubicBezTo>
                    <a:pt x="83" y="77"/>
                    <a:pt x="29" y="136"/>
                    <a:pt x="29" y="136"/>
                  </a:cubicBezTo>
                  <a:cubicBezTo>
                    <a:pt x="29" y="136"/>
                    <a:pt x="0" y="61"/>
                    <a:pt x="4" y="39"/>
                  </a:cubicBezTo>
                  <a:cubicBezTo>
                    <a:pt x="8" y="16"/>
                    <a:pt x="30" y="0"/>
                    <a:pt x="53" y="5"/>
                  </a:cubicBezTo>
                  <a:cubicBezTo>
                    <a:pt x="76" y="9"/>
                    <a:pt x="92" y="31"/>
                    <a:pt x="87" y="54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5" name="Freeform 239">
              <a:extLst>
                <a:ext uri="{FF2B5EF4-FFF2-40B4-BE49-F238E27FC236}">
                  <a16:creationId xmlns:a16="http://schemas.microsoft.com/office/drawing/2014/main" id="{3AD7AFDE-96EF-4454-A482-1D4EE4BC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670" y="3531968"/>
              <a:ext cx="135061" cy="86363"/>
            </a:xfrm>
            <a:custGeom>
              <a:avLst/>
              <a:gdLst>
                <a:gd name="T0" fmla="*/ 41 w 133"/>
                <a:gd name="T1" fmla="*/ 85 h 85"/>
                <a:gd name="T2" fmla="*/ 133 w 133"/>
                <a:gd name="T3" fmla="*/ 45 h 85"/>
                <a:gd name="T4" fmla="*/ 43 w 133"/>
                <a:gd name="T5" fmla="*/ 0 h 85"/>
                <a:gd name="T6" fmla="*/ 0 w 133"/>
                <a:gd name="T7" fmla="*/ 42 h 85"/>
                <a:gd name="T8" fmla="*/ 41 w 133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5">
                  <a:moveTo>
                    <a:pt x="41" y="85"/>
                  </a:moveTo>
                  <a:cubicBezTo>
                    <a:pt x="64" y="85"/>
                    <a:pt x="133" y="45"/>
                    <a:pt x="133" y="45"/>
                  </a:cubicBezTo>
                  <a:cubicBezTo>
                    <a:pt x="133" y="45"/>
                    <a:pt x="66" y="1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8" y="84"/>
                    <a:pt x="41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6" name="Freeform 240">
              <a:extLst>
                <a:ext uri="{FF2B5EF4-FFF2-40B4-BE49-F238E27FC236}">
                  <a16:creationId xmlns:a16="http://schemas.microsoft.com/office/drawing/2014/main" id="{F430EDC4-3B73-44E2-B49B-5D8C7361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50" y="3705835"/>
              <a:ext cx="136202" cy="94352"/>
            </a:xfrm>
            <a:custGeom>
              <a:avLst/>
              <a:gdLst>
                <a:gd name="T0" fmla="*/ 58 w 134"/>
                <a:gd name="T1" fmla="*/ 88 h 93"/>
                <a:gd name="T2" fmla="*/ 134 w 134"/>
                <a:gd name="T3" fmla="*/ 22 h 93"/>
                <a:gd name="T4" fmla="*/ 35 w 134"/>
                <a:gd name="T5" fmla="*/ 6 h 93"/>
                <a:gd name="T6" fmla="*/ 7 w 134"/>
                <a:gd name="T7" fmla="*/ 59 h 93"/>
                <a:gd name="T8" fmla="*/ 58 w 134"/>
                <a:gd name="T9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3">
                  <a:moveTo>
                    <a:pt x="58" y="88"/>
                  </a:moveTo>
                  <a:cubicBezTo>
                    <a:pt x="81" y="81"/>
                    <a:pt x="134" y="22"/>
                    <a:pt x="134" y="22"/>
                  </a:cubicBezTo>
                  <a:cubicBezTo>
                    <a:pt x="134" y="22"/>
                    <a:pt x="57" y="0"/>
                    <a:pt x="35" y="6"/>
                  </a:cubicBezTo>
                  <a:cubicBezTo>
                    <a:pt x="13" y="13"/>
                    <a:pt x="0" y="37"/>
                    <a:pt x="7" y="59"/>
                  </a:cubicBezTo>
                  <a:cubicBezTo>
                    <a:pt x="14" y="81"/>
                    <a:pt x="36" y="93"/>
                    <a:pt x="58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7" name="Freeform 241">
              <a:extLst>
                <a:ext uri="{FF2B5EF4-FFF2-40B4-BE49-F238E27FC236}">
                  <a16:creationId xmlns:a16="http://schemas.microsoft.com/office/drawing/2014/main" id="{B3994E7A-C425-41A8-9C8D-658C41278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006" y="3864103"/>
              <a:ext cx="138104" cy="90548"/>
            </a:xfrm>
            <a:custGeom>
              <a:avLst/>
              <a:gdLst>
                <a:gd name="T0" fmla="*/ 50 w 136"/>
                <a:gd name="T1" fmla="*/ 87 h 89"/>
                <a:gd name="T2" fmla="*/ 136 w 136"/>
                <a:gd name="T3" fmla="*/ 35 h 89"/>
                <a:gd name="T4" fmla="*/ 41 w 136"/>
                <a:gd name="T5" fmla="*/ 3 h 89"/>
                <a:gd name="T6" fmla="*/ 1 w 136"/>
                <a:gd name="T7" fmla="*/ 48 h 89"/>
                <a:gd name="T8" fmla="*/ 46 w 136"/>
                <a:gd name="T9" fmla="*/ 88 h 89"/>
                <a:gd name="T10" fmla="*/ 50 w 136"/>
                <a:gd name="T11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89">
                  <a:moveTo>
                    <a:pt x="50" y="87"/>
                  </a:moveTo>
                  <a:cubicBezTo>
                    <a:pt x="73" y="85"/>
                    <a:pt x="136" y="35"/>
                    <a:pt x="136" y="35"/>
                  </a:cubicBezTo>
                  <a:cubicBezTo>
                    <a:pt x="136" y="35"/>
                    <a:pt x="64" y="0"/>
                    <a:pt x="41" y="3"/>
                  </a:cubicBezTo>
                  <a:cubicBezTo>
                    <a:pt x="18" y="4"/>
                    <a:pt x="0" y="24"/>
                    <a:pt x="1" y="48"/>
                  </a:cubicBezTo>
                  <a:cubicBezTo>
                    <a:pt x="2" y="71"/>
                    <a:pt x="22" y="89"/>
                    <a:pt x="46" y="88"/>
                  </a:cubicBezTo>
                  <a:cubicBezTo>
                    <a:pt x="47" y="88"/>
                    <a:pt x="49" y="87"/>
                    <a:pt x="50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8" name="Freeform 242">
              <a:extLst>
                <a:ext uri="{FF2B5EF4-FFF2-40B4-BE49-F238E27FC236}">
                  <a16:creationId xmlns:a16="http://schemas.microsoft.com/office/drawing/2014/main" id="{0D0BC761-37B6-48BA-AA5C-848B650A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264" y="3388918"/>
              <a:ext cx="110712" cy="114516"/>
            </a:xfrm>
            <a:custGeom>
              <a:avLst/>
              <a:gdLst>
                <a:gd name="T0" fmla="*/ 78 w 109"/>
                <a:gd name="T1" fmla="*/ 17 h 113"/>
                <a:gd name="T2" fmla="*/ 109 w 109"/>
                <a:gd name="T3" fmla="*/ 113 h 113"/>
                <a:gd name="T4" fmla="*/ 15 w 109"/>
                <a:gd name="T5" fmla="*/ 75 h 113"/>
                <a:gd name="T6" fmla="*/ 19 w 109"/>
                <a:gd name="T7" fmla="*/ 15 h 113"/>
                <a:gd name="T8" fmla="*/ 78 w 109"/>
                <a:gd name="T9" fmla="*/ 1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78" y="17"/>
                  </a:moveTo>
                  <a:cubicBezTo>
                    <a:pt x="94" y="34"/>
                    <a:pt x="109" y="113"/>
                    <a:pt x="109" y="113"/>
                  </a:cubicBezTo>
                  <a:cubicBezTo>
                    <a:pt x="109" y="113"/>
                    <a:pt x="31" y="92"/>
                    <a:pt x="15" y="75"/>
                  </a:cubicBezTo>
                  <a:cubicBezTo>
                    <a:pt x="0" y="57"/>
                    <a:pt x="2" y="30"/>
                    <a:pt x="19" y="15"/>
                  </a:cubicBezTo>
                  <a:cubicBezTo>
                    <a:pt x="36" y="0"/>
                    <a:pt x="62" y="1"/>
                    <a:pt x="78" y="1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9" name="Freeform 243">
              <a:extLst>
                <a:ext uri="{FF2B5EF4-FFF2-40B4-BE49-F238E27FC236}">
                  <a16:creationId xmlns:a16="http://schemas.microsoft.com/office/drawing/2014/main" id="{6DE03F75-93F9-4485-9783-03F49F85A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140" y="3414028"/>
              <a:ext cx="93591" cy="139246"/>
            </a:xfrm>
            <a:custGeom>
              <a:avLst/>
              <a:gdLst>
                <a:gd name="T0" fmla="*/ 88 w 92"/>
                <a:gd name="T1" fmla="*/ 40 h 137"/>
                <a:gd name="T2" fmla="*/ 62 w 92"/>
                <a:gd name="T3" fmla="*/ 137 h 137"/>
                <a:gd name="T4" fmla="*/ 5 w 92"/>
                <a:gd name="T5" fmla="*/ 55 h 137"/>
                <a:gd name="T6" fmla="*/ 38 w 92"/>
                <a:gd name="T7" fmla="*/ 5 h 137"/>
                <a:gd name="T8" fmla="*/ 88 w 92"/>
                <a:gd name="T9" fmla="*/ 38 h 137"/>
                <a:gd name="T10" fmla="*/ 88 w 92"/>
                <a:gd name="T11" fmla="*/ 4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37">
                  <a:moveTo>
                    <a:pt x="88" y="40"/>
                  </a:moveTo>
                  <a:cubicBezTo>
                    <a:pt x="92" y="63"/>
                    <a:pt x="62" y="137"/>
                    <a:pt x="62" y="137"/>
                  </a:cubicBezTo>
                  <a:cubicBezTo>
                    <a:pt x="62" y="137"/>
                    <a:pt x="9" y="78"/>
                    <a:pt x="5" y="55"/>
                  </a:cubicBezTo>
                  <a:cubicBezTo>
                    <a:pt x="0" y="32"/>
                    <a:pt x="15" y="9"/>
                    <a:pt x="38" y="5"/>
                  </a:cubicBezTo>
                  <a:cubicBezTo>
                    <a:pt x="61" y="0"/>
                    <a:pt x="83" y="15"/>
                    <a:pt x="88" y="38"/>
                  </a:cubicBezTo>
                  <a:cubicBezTo>
                    <a:pt x="88" y="39"/>
                    <a:pt x="88" y="39"/>
                    <a:pt x="88" y="4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0" name="Freeform 244">
              <a:extLst>
                <a:ext uri="{FF2B5EF4-FFF2-40B4-BE49-F238E27FC236}">
                  <a16:creationId xmlns:a16="http://schemas.microsoft.com/office/drawing/2014/main" id="{7E4CB98E-B9FA-46F4-92BC-1FF4DE570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560" y="3557459"/>
              <a:ext cx="97396" cy="136202"/>
            </a:xfrm>
            <a:custGeom>
              <a:avLst/>
              <a:gdLst>
                <a:gd name="T0" fmla="*/ 87 w 96"/>
                <a:gd name="T1" fmla="*/ 63 h 134"/>
                <a:gd name="T2" fmla="*/ 16 w 96"/>
                <a:gd name="T3" fmla="*/ 134 h 134"/>
                <a:gd name="T4" fmla="*/ 8 w 96"/>
                <a:gd name="T5" fmla="*/ 34 h 134"/>
                <a:gd name="T6" fmla="*/ 62 w 96"/>
                <a:gd name="T7" fmla="*/ 7 h 134"/>
                <a:gd name="T8" fmla="*/ 88 w 96"/>
                <a:gd name="T9" fmla="*/ 61 h 134"/>
                <a:gd name="T10" fmla="*/ 87 w 96"/>
                <a:gd name="T11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34">
                  <a:moveTo>
                    <a:pt x="87" y="63"/>
                  </a:moveTo>
                  <a:cubicBezTo>
                    <a:pt x="79" y="85"/>
                    <a:pt x="16" y="134"/>
                    <a:pt x="16" y="134"/>
                  </a:cubicBezTo>
                  <a:cubicBezTo>
                    <a:pt x="16" y="134"/>
                    <a:pt x="0" y="56"/>
                    <a:pt x="8" y="34"/>
                  </a:cubicBezTo>
                  <a:cubicBezTo>
                    <a:pt x="15" y="12"/>
                    <a:pt x="39" y="0"/>
                    <a:pt x="62" y="7"/>
                  </a:cubicBezTo>
                  <a:cubicBezTo>
                    <a:pt x="84" y="15"/>
                    <a:pt x="96" y="39"/>
                    <a:pt x="88" y="61"/>
                  </a:cubicBezTo>
                  <a:cubicBezTo>
                    <a:pt x="88" y="62"/>
                    <a:pt x="87" y="63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1" name="Freeform 245">
              <a:extLst>
                <a:ext uri="{FF2B5EF4-FFF2-40B4-BE49-F238E27FC236}">
                  <a16:creationId xmlns:a16="http://schemas.microsoft.com/office/drawing/2014/main" id="{E08D90C7-62E0-49A9-AA33-9DF57A37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781" y="3718770"/>
              <a:ext cx="93591" cy="138104"/>
            </a:xfrm>
            <a:custGeom>
              <a:avLst/>
              <a:gdLst>
                <a:gd name="T0" fmla="*/ 87 w 92"/>
                <a:gd name="T1" fmla="*/ 54 h 136"/>
                <a:gd name="T2" fmla="*/ 29 w 92"/>
                <a:gd name="T3" fmla="*/ 136 h 136"/>
                <a:gd name="T4" fmla="*/ 4 w 92"/>
                <a:gd name="T5" fmla="*/ 39 h 136"/>
                <a:gd name="T6" fmla="*/ 53 w 92"/>
                <a:gd name="T7" fmla="*/ 5 h 136"/>
                <a:gd name="T8" fmla="*/ 87 w 92"/>
                <a:gd name="T9" fmla="*/ 5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36">
                  <a:moveTo>
                    <a:pt x="87" y="54"/>
                  </a:moveTo>
                  <a:cubicBezTo>
                    <a:pt x="83" y="77"/>
                    <a:pt x="29" y="136"/>
                    <a:pt x="29" y="136"/>
                  </a:cubicBezTo>
                  <a:cubicBezTo>
                    <a:pt x="29" y="136"/>
                    <a:pt x="0" y="61"/>
                    <a:pt x="4" y="39"/>
                  </a:cubicBezTo>
                  <a:cubicBezTo>
                    <a:pt x="8" y="16"/>
                    <a:pt x="30" y="0"/>
                    <a:pt x="53" y="5"/>
                  </a:cubicBezTo>
                  <a:cubicBezTo>
                    <a:pt x="76" y="9"/>
                    <a:pt x="92" y="31"/>
                    <a:pt x="87" y="54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2" name="Freeform 246">
              <a:extLst>
                <a:ext uri="{FF2B5EF4-FFF2-40B4-BE49-F238E27FC236}">
                  <a16:creationId xmlns:a16="http://schemas.microsoft.com/office/drawing/2014/main" id="{88FC0F20-8E21-4F29-ACB6-ABE52ECC3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670" y="3531968"/>
              <a:ext cx="135061" cy="86363"/>
            </a:xfrm>
            <a:custGeom>
              <a:avLst/>
              <a:gdLst>
                <a:gd name="T0" fmla="*/ 41 w 133"/>
                <a:gd name="T1" fmla="*/ 85 h 85"/>
                <a:gd name="T2" fmla="*/ 133 w 133"/>
                <a:gd name="T3" fmla="*/ 45 h 85"/>
                <a:gd name="T4" fmla="*/ 43 w 133"/>
                <a:gd name="T5" fmla="*/ 0 h 85"/>
                <a:gd name="T6" fmla="*/ 0 w 133"/>
                <a:gd name="T7" fmla="*/ 42 h 85"/>
                <a:gd name="T8" fmla="*/ 41 w 133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5">
                  <a:moveTo>
                    <a:pt x="41" y="85"/>
                  </a:moveTo>
                  <a:cubicBezTo>
                    <a:pt x="64" y="85"/>
                    <a:pt x="133" y="45"/>
                    <a:pt x="133" y="45"/>
                  </a:cubicBezTo>
                  <a:cubicBezTo>
                    <a:pt x="133" y="45"/>
                    <a:pt x="66" y="1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8" y="84"/>
                    <a:pt x="41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3" name="Freeform 247">
              <a:extLst>
                <a:ext uri="{FF2B5EF4-FFF2-40B4-BE49-F238E27FC236}">
                  <a16:creationId xmlns:a16="http://schemas.microsoft.com/office/drawing/2014/main" id="{1B82F703-9DDD-4818-AAB3-8298FDE0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50" y="3705835"/>
              <a:ext cx="136202" cy="94352"/>
            </a:xfrm>
            <a:custGeom>
              <a:avLst/>
              <a:gdLst>
                <a:gd name="T0" fmla="*/ 58 w 134"/>
                <a:gd name="T1" fmla="*/ 88 h 93"/>
                <a:gd name="T2" fmla="*/ 134 w 134"/>
                <a:gd name="T3" fmla="*/ 22 h 93"/>
                <a:gd name="T4" fmla="*/ 35 w 134"/>
                <a:gd name="T5" fmla="*/ 6 h 93"/>
                <a:gd name="T6" fmla="*/ 7 w 134"/>
                <a:gd name="T7" fmla="*/ 59 h 93"/>
                <a:gd name="T8" fmla="*/ 58 w 134"/>
                <a:gd name="T9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3">
                  <a:moveTo>
                    <a:pt x="58" y="88"/>
                  </a:moveTo>
                  <a:cubicBezTo>
                    <a:pt x="81" y="81"/>
                    <a:pt x="134" y="22"/>
                    <a:pt x="134" y="22"/>
                  </a:cubicBezTo>
                  <a:cubicBezTo>
                    <a:pt x="134" y="22"/>
                    <a:pt x="57" y="0"/>
                    <a:pt x="35" y="6"/>
                  </a:cubicBezTo>
                  <a:cubicBezTo>
                    <a:pt x="13" y="13"/>
                    <a:pt x="0" y="37"/>
                    <a:pt x="7" y="59"/>
                  </a:cubicBezTo>
                  <a:cubicBezTo>
                    <a:pt x="14" y="81"/>
                    <a:pt x="36" y="93"/>
                    <a:pt x="58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4" name="Freeform 248">
              <a:extLst>
                <a:ext uri="{FF2B5EF4-FFF2-40B4-BE49-F238E27FC236}">
                  <a16:creationId xmlns:a16="http://schemas.microsoft.com/office/drawing/2014/main" id="{A6C2E6B0-1AA8-43BF-8893-A5E80FE25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006" y="3864103"/>
              <a:ext cx="138104" cy="90548"/>
            </a:xfrm>
            <a:custGeom>
              <a:avLst/>
              <a:gdLst>
                <a:gd name="T0" fmla="*/ 50 w 136"/>
                <a:gd name="T1" fmla="*/ 87 h 89"/>
                <a:gd name="T2" fmla="*/ 136 w 136"/>
                <a:gd name="T3" fmla="*/ 35 h 89"/>
                <a:gd name="T4" fmla="*/ 41 w 136"/>
                <a:gd name="T5" fmla="*/ 3 h 89"/>
                <a:gd name="T6" fmla="*/ 1 w 136"/>
                <a:gd name="T7" fmla="*/ 48 h 89"/>
                <a:gd name="T8" fmla="*/ 46 w 136"/>
                <a:gd name="T9" fmla="*/ 88 h 89"/>
                <a:gd name="T10" fmla="*/ 50 w 136"/>
                <a:gd name="T11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89">
                  <a:moveTo>
                    <a:pt x="50" y="87"/>
                  </a:moveTo>
                  <a:cubicBezTo>
                    <a:pt x="73" y="85"/>
                    <a:pt x="136" y="35"/>
                    <a:pt x="136" y="35"/>
                  </a:cubicBezTo>
                  <a:cubicBezTo>
                    <a:pt x="136" y="35"/>
                    <a:pt x="64" y="0"/>
                    <a:pt x="41" y="3"/>
                  </a:cubicBezTo>
                  <a:cubicBezTo>
                    <a:pt x="18" y="4"/>
                    <a:pt x="0" y="24"/>
                    <a:pt x="1" y="48"/>
                  </a:cubicBezTo>
                  <a:cubicBezTo>
                    <a:pt x="2" y="71"/>
                    <a:pt x="22" y="89"/>
                    <a:pt x="46" y="88"/>
                  </a:cubicBezTo>
                  <a:cubicBezTo>
                    <a:pt x="47" y="88"/>
                    <a:pt x="49" y="87"/>
                    <a:pt x="50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04" name="Freeform 250">
            <a:extLst>
              <a:ext uri="{FF2B5EF4-FFF2-40B4-BE49-F238E27FC236}">
                <a16:creationId xmlns:a16="http://schemas.microsoft.com/office/drawing/2014/main" id="{F02F2899-75BC-4B2E-BF5A-D302EE933B0F}"/>
              </a:ext>
            </a:extLst>
          </p:cNvPr>
          <p:cNvSpPr>
            <a:spLocks/>
          </p:cNvSpPr>
          <p:nvPr/>
        </p:nvSpPr>
        <p:spPr bwMode="auto">
          <a:xfrm>
            <a:off x="7232327" y="4887712"/>
            <a:ext cx="2441689" cy="340046"/>
          </a:xfrm>
          <a:custGeom>
            <a:avLst/>
            <a:gdLst>
              <a:gd name="T0" fmla="*/ 0 w 2311"/>
              <a:gd name="T1" fmla="*/ 178 h 322"/>
              <a:gd name="T2" fmla="*/ 658 w 2311"/>
              <a:gd name="T3" fmla="*/ 204 h 322"/>
              <a:gd name="T4" fmla="*/ 745 w 2311"/>
              <a:gd name="T5" fmla="*/ 216 h 322"/>
              <a:gd name="T6" fmla="*/ 798 w 2311"/>
              <a:gd name="T7" fmla="*/ 255 h 322"/>
              <a:gd name="T8" fmla="*/ 1100 w 2311"/>
              <a:gd name="T9" fmla="*/ 313 h 322"/>
              <a:gd name="T10" fmla="*/ 1419 w 2311"/>
              <a:gd name="T11" fmla="*/ 255 h 322"/>
              <a:gd name="T12" fmla="*/ 1989 w 2311"/>
              <a:gd name="T13" fmla="*/ 241 h 322"/>
              <a:gd name="T14" fmla="*/ 2040 w 2311"/>
              <a:gd name="T15" fmla="*/ 248 h 322"/>
              <a:gd name="T16" fmla="*/ 2119 w 2311"/>
              <a:gd name="T17" fmla="*/ 202 h 322"/>
              <a:gd name="T18" fmla="*/ 2299 w 2311"/>
              <a:gd name="T19" fmla="*/ 145 h 322"/>
              <a:gd name="T20" fmla="*/ 2250 w 2311"/>
              <a:gd name="T21" fmla="*/ 86 h 322"/>
              <a:gd name="T22" fmla="*/ 1791 w 2311"/>
              <a:gd name="T23" fmla="*/ 30 h 322"/>
              <a:gd name="T24" fmla="*/ 1311 w 2311"/>
              <a:gd name="T25" fmla="*/ 62 h 322"/>
              <a:gd name="T26" fmla="*/ 716 w 2311"/>
              <a:gd name="T27" fmla="*/ 11 h 322"/>
              <a:gd name="T28" fmla="*/ 298 w 2311"/>
              <a:gd name="T29" fmla="*/ 32 h 322"/>
              <a:gd name="T30" fmla="*/ 0 w 2311"/>
              <a:gd name="T31" fmla="*/ 178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11" h="322">
                <a:moveTo>
                  <a:pt x="0" y="178"/>
                </a:moveTo>
                <a:cubicBezTo>
                  <a:pt x="196" y="234"/>
                  <a:pt x="435" y="200"/>
                  <a:pt x="658" y="204"/>
                </a:cubicBezTo>
                <a:cubicBezTo>
                  <a:pt x="688" y="204"/>
                  <a:pt x="720" y="206"/>
                  <a:pt x="745" y="216"/>
                </a:cubicBezTo>
                <a:cubicBezTo>
                  <a:pt x="769" y="226"/>
                  <a:pt x="781" y="241"/>
                  <a:pt x="798" y="255"/>
                </a:cubicBezTo>
                <a:cubicBezTo>
                  <a:pt x="860" y="305"/>
                  <a:pt x="988" y="322"/>
                  <a:pt x="1100" y="313"/>
                </a:cubicBezTo>
                <a:cubicBezTo>
                  <a:pt x="1211" y="304"/>
                  <a:pt x="1314" y="276"/>
                  <a:pt x="1419" y="255"/>
                </a:cubicBezTo>
                <a:cubicBezTo>
                  <a:pt x="1601" y="217"/>
                  <a:pt x="1809" y="200"/>
                  <a:pt x="1989" y="241"/>
                </a:cubicBezTo>
                <a:cubicBezTo>
                  <a:pt x="2005" y="245"/>
                  <a:pt x="2023" y="249"/>
                  <a:pt x="2040" y="248"/>
                </a:cubicBezTo>
                <a:cubicBezTo>
                  <a:pt x="2080" y="244"/>
                  <a:pt x="2092" y="217"/>
                  <a:pt x="2119" y="202"/>
                </a:cubicBezTo>
                <a:cubicBezTo>
                  <a:pt x="2169" y="174"/>
                  <a:pt x="2277" y="181"/>
                  <a:pt x="2299" y="145"/>
                </a:cubicBezTo>
                <a:cubicBezTo>
                  <a:pt x="2311" y="123"/>
                  <a:pt x="2282" y="101"/>
                  <a:pt x="2250" y="86"/>
                </a:cubicBezTo>
                <a:cubicBezTo>
                  <a:pt x="2127" y="30"/>
                  <a:pt x="1952" y="21"/>
                  <a:pt x="1791" y="30"/>
                </a:cubicBezTo>
                <a:cubicBezTo>
                  <a:pt x="1630" y="38"/>
                  <a:pt x="1472" y="62"/>
                  <a:pt x="1311" y="62"/>
                </a:cubicBezTo>
                <a:cubicBezTo>
                  <a:pt x="1110" y="62"/>
                  <a:pt x="915" y="26"/>
                  <a:pt x="716" y="11"/>
                </a:cubicBezTo>
                <a:cubicBezTo>
                  <a:pt x="578" y="0"/>
                  <a:pt x="427" y="1"/>
                  <a:pt x="298" y="32"/>
                </a:cubicBezTo>
                <a:cubicBezTo>
                  <a:pt x="158" y="65"/>
                  <a:pt x="127" y="140"/>
                  <a:pt x="0" y="178"/>
                </a:cubicBezTo>
                <a:close/>
              </a:path>
            </a:pathLst>
          </a:custGeom>
          <a:solidFill>
            <a:schemeClr val="bg1">
              <a:lumMod val="75000"/>
              <a:alpha val="1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A507816-E1EB-4ED0-B0C5-52B4F2920ACF}"/>
              </a:ext>
            </a:extLst>
          </p:cNvPr>
          <p:cNvGrpSpPr/>
          <p:nvPr/>
        </p:nvGrpSpPr>
        <p:grpSpPr>
          <a:xfrm>
            <a:off x="7322979" y="2015717"/>
            <a:ext cx="2268698" cy="3016485"/>
            <a:chOff x="7322979" y="2015717"/>
            <a:chExt cx="2268698" cy="3016485"/>
          </a:xfrm>
        </p:grpSpPr>
        <p:grpSp>
          <p:nvGrpSpPr>
            <p:cNvPr id="807" name="Group 806">
              <a:extLst>
                <a:ext uri="{FF2B5EF4-FFF2-40B4-BE49-F238E27FC236}">
                  <a16:creationId xmlns:a16="http://schemas.microsoft.com/office/drawing/2014/main" id="{B5785F15-58C1-451D-81C7-1C587CED84B3}"/>
                </a:ext>
              </a:extLst>
            </p:cNvPr>
            <p:cNvGrpSpPr/>
            <p:nvPr/>
          </p:nvGrpSpPr>
          <p:grpSpPr>
            <a:xfrm>
              <a:off x="7322979" y="2015717"/>
              <a:ext cx="2268698" cy="3016485"/>
              <a:chOff x="2972857" y="-430336"/>
              <a:chExt cx="4927387" cy="6551507"/>
            </a:xfrm>
          </p:grpSpPr>
          <p:sp>
            <p:nvSpPr>
              <p:cNvPr id="938" name="Freeform 252">
                <a:extLst>
                  <a:ext uri="{FF2B5EF4-FFF2-40B4-BE49-F238E27FC236}">
                    <a16:creationId xmlns:a16="http://schemas.microsoft.com/office/drawing/2014/main" id="{3C318126-772B-45D4-B021-4052CD086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857" y="-430336"/>
                <a:ext cx="4927387" cy="6551507"/>
              </a:xfrm>
              <a:custGeom>
                <a:avLst/>
                <a:gdLst>
                  <a:gd name="T0" fmla="*/ 80 w 2147"/>
                  <a:gd name="T1" fmla="*/ 0 h 2854"/>
                  <a:gd name="T2" fmla="*/ 2067 w 2147"/>
                  <a:gd name="T3" fmla="*/ 0 h 2854"/>
                  <a:gd name="T4" fmla="*/ 2147 w 2147"/>
                  <a:gd name="T5" fmla="*/ 80 h 2854"/>
                  <a:gd name="T6" fmla="*/ 2147 w 2147"/>
                  <a:gd name="T7" fmla="*/ 2774 h 2854"/>
                  <a:gd name="T8" fmla="*/ 2067 w 2147"/>
                  <a:gd name="T9" fmla="*/ 2854 h 2854"/>
                  <a:gd name="T10" fmla="*/ 80 w 2147"/>
                  <a:gd name="T11" fmla="*/ 2854 h 2854"/>
                  <a:gd name="T12" fmla="*/ 0 w 2147"/>
                  <a:gd name="T13" fmla="*/ 2774 h 2854"/>
                  <a:gd name="T14" fmla="*/ 0 w 2147"/>
                  <a:gd name="T15" fmla="*/ 80 h 2854"/>
                  <a:gd name="T16" fmla="*/ 80 w 2147"/>
                  <a:gd name="T17" fmla="*/ 0 h 2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7" h="2854">
                    <a:moveTo>
                      <a:pt x="80" y="0"/>
                    </a:moveTo>
                    <a:cubicBezTo>
                      <a:pt x="2067" y="0"/>
                      <a:pt x="2067" y="0"/>
                      <a:pt x="2067" y="0"/>
                    </a:cubicBezTo>
                    <a:cubicBezTo>
                      <a:pt x="2111" y="0"/>
                      <a:pt x="2147" y="36"/>
                      <a:pt x="2147" y="80"/>
                    </a:cubicBezTo>
                    <a:cubicBezTo>
                      <a:pt x="2147" y="2774"/>
                      <a:pt x="2147" y="2774"/>
                      <a:pt x="2147" y="2774"/>
                    </a:cubicBezTo>
                    <a:cubicBezTo>
                      <a:pt x="2147" y="2818"/>
                      <a:pt x="2111" y="2854"/>
                      <a:pt x="2067" y="2854"/>
                    </a:cubicBezTo>
                    <a:cubicBezTo>
                      <a:pt x="80" y="2854"/>
                      <a:pt x="80" y="2854"/>
                      <a:pt x="80" y="2854"/>
                    </a:cubicBezTo>
                    <a:cubicBezTo>
                      <a:pt x="36" y="2854"/>
                      <a:pt x="0" y="2818"/>
                      <a:pt x="0" y="2774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36"/>
                      <a:pt x="36" y="0"/>
                      <a:pt x="80" y="0"/>
                    </a:cubicBezTo>
                    <a:close/>
                  </a:path>
                </a:pathLst>
              </a:custGeom>
              <a:solidFill>
                <a:srgbClr val="53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9" name="Oval 255">
                <a:extLst>
                  <a:ext uri="{FF2B5EF4-FFF2-40B4-BE49-F238E27FC236}">
                    <a16:creationId xmlns:a16="http://schemas.microsoft.com/office/drawing/2014/main" id="{8DFCD0B2-0E6E-4C9C-B9A1-AED2AA476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792" y="5620780"/>
                <a:ext cx="360247" cy="360247"/>
              </a:xfrm>
              <a:prstGeom prst="ellipse">
                <a:avLst/>
              </a:pr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4B080AB-B0D7-4F2F-B963-846BF8CE9B16}"/>
                </a:ext>
              </a:extLst>
            </p:cNvPr>
            <p:cNvGrpSpPr/>
            <p:nvPr/>
          </p:nvGrpSpPr>
          <p:grpSpPr>
            <a:xfrm>
              <a:off x="7438176" y="2301136"/>
              <a:ext cx="2038304" cy="2445649"/>
              <a:chOff x="7438176" y="2301136"/>
              <a:chExt cx="2038304" cy="2445649"/>
            </a:xfrm>
          </p:grpSpPr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1E28BF3D-A6FD-40B0-96F0-E03666C581F0}"/>
                  </a:ext>
                </a:extLst>
              </p:cNvPr>
              <p:cNvGrpSpPr/>
              <p:nvPr/>
            </p:nvGrpSpPr>
            <p:grpSpPr>
              <a:xfrm>
                <a:off x="7438176" y="2301136"/>
                <a:ext cx="2038304" cy="2445649"/>
                <a:chOff x="3223053" y="189564"/>
                <a:chExt cx="4426996" cy="5311707"/>
              </a:xfrm>
            </p:grpSpPr>
            <p:sp>
              <p:nvSpPr>
                <p:cNvPr id="932" name="Rectangle 253">
                  <a:extLst>
                    <a:ext uri="{FF2B5EF4-FFF2-40B4-BE49-F238E27FC236}">
                      <a16:creationId xmlns:a16="http://schemas.microsoft.com/office/drawing/2014/main" id="{58F991C3-67D8-4FBB-AB23-13A328D6DE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23053" y="189564"/>
                  <a:ext cx="4426996" cy="5311707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grpSp>
              <p:nvGrpSpPr>
                <p:cNvPr id="933" name="Group 932">
                  <a:extLst>
                    <a:ext uri="{FF2B5EF4-FFF2-40B4-BE49-F238E27FC236}">
                      <a16:creationId xmlns:a16="http://schemas.microsoft.com/office/drawing/2014/main" id="{7AF814B9-4C23-45DA-BEA2-E78030EC631D}"/>
                    </a:ext>
                  </a:extLst>
                </p:cNvPr>
                <p:cNvGrpSpPr/>
                <p:nvPr/>
              </p:nvGrpSpPr>
              <p:grpSpPr>
                <a:xfrm>
                  <a:off x="3223053" y="189564"/>
                  <a:ext cx="4426996" cy="263952"/>
                  <a:chOff x="3223053" y="189564"/>
                  <a:chExt cx="4426996" cy="263952"/>
                </a:xfrm>
              </p:grpSpPr>
              <p:sp>
                <p:nvSpPr>
                  <p:cNvPr id="934" name="Rectangle 256">
                    <a:extLst>
                      <a:ext uri="{FF2B5EF4-FFF2-40B4-BE49-F238E27FC236}">
                        <a16:creationId xmlns:a16="http://schemas.microsoft.com/office/drawing/2014/main" id="{E4C23F6A-D978-4686-B4D9-BFD5FD7705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23053" y="189564"/>
                    <a:ext cx="4426996" cy="2639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5" name="Oval 257">
                    <a:extLst>
                      <a:ext uri="{FF2B5EF4-FFF2-40B4-BE49-F238E27FC236}">
                        <a16:creationId xmlns:a16="http://schemas.microsoft.com/office/drawing/2014/main" id="{F50FE004-CB9E-4C99-9CA1-1AFA7BA0CD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05592" y="265224"/>
                    <a:ext cx="11263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6" name="Oval 258">
                    <a:extLst>
                      <a:ext uri="{FF2B5EF4-FFF2-40B4-BE49-F238E27FC236}">
                        <a16:creationId xmlns:a16="http://schemas.microsoft.com/office/drawing/2014/main" id="{40B583A8-5358-482A-8A16-B0F3F752D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48315" y="265224"/>
                    <a:ext cx="11177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7" name="Oval 259">
                    <a:extLst>
                      <a:ext uri="{FF2B5EF4-FFF2-40B4-BE49-F238E27FC236}">
                        <a16:creationId xmlns:a16="http://schemas.microsoft.com/office/drawing/2014/main" id="{1E936566-1F88-474D-8E4A-8D05450155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92757" y="265224"/>
                    <a:ext cx="11263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</p:grpSp>
          <p:grpSp>
            <p:nvGrpSpPr>
              <p:cNvPr id="809" name="Group 808">
                <a:extLst>
                  <a:ext uri="{FF2B5EF4-FFF2-40B4-BE49-F238E27FC236}">
                    <a16:creationId xmlns:a16="http://schemas.microsoft.com/office/drawing/2014/main" id="{870D73BD-42BB-4E30-BCA4-B892C523A046}"/>
                  </a:ext>
                </a:extLst>
              </p:cNvPr>
              <p:cNvGrpSpPr/>
              <p:nvPr/>
            </p:nvGrpSpPr>
            <p:grpSpPr>
              <a:xfrm>
                <a:off x="7496369" y="3020024"/>
                <a:ext cx="1902919" cy="596172"/>
                <a:chOff x="3349440" y="1750920"/>
                <a:chExt cx="4132952" cy="1294826"/>
              </a:xfrm>
            </p:grpSpPr>
            <p:sp>
              <p:nvSpPr>
                <p:cNvPr id="924" name="Rectangle 260">
                  <a:extLst>
                    <a:ext uri="{FF2B5EF4-FFF2-40B4-BE49-F238E27FC236}">
                      <a16:creationId xmlns:a16="http://schemas.microsoft.com/office/drawing/2014/main" id="{7968675F-E42D-4646-B9B2-CD49A362B7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1750920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5" name="Rectangle 261">
                  <a:extLst>
                    <a:ext uri="{FF2B5EF4-FFF2-40B4-BE49-F238E27FC236}">
                      <a16:creationId xmlns:a16="http://schemas.microsoft.com/office/drawing/2014/main" id="{642B951B-7C4C-44DB-8BAB-16322C5C5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072477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6" name="Rectangle 262">
                  <a:extLst>
                    <a:ext uri="{FF2B5EF4-FFF2-40B4-BE49-F238E27FC236}">
                      <a16:creationId xmlns:a16="http://schemas.microsoft.com/office/drawing/2014/main" id="{84D91A04-A268-42AE-80A9-2BE4EAAD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391455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7" name="Rectangle 263">
                  <a:extLst>
                    <a:ext uri="{FF2B5EF4-FFF2-40B4-BE49-F238E27FC236}">
                      <a16:creationId xmlns:a16="http://schemas.microsoft.com/office/drawing/2014/main" id="{07231C9E-EF33-42FB-8538-B6236716E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710432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8" name="Rectangle 264">
                  <a:extLst>
                    <a:ext uri="{FF2B5EF4-FFF2-40B4-BE49-F238E27FC236}">
                      <a16:creationId xmlns:a16="http://schemas.microsoft.com/office/drawing/2014/main" id="{FC8FFBB7-818A-4612-9CEA-8378F02F2F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3031989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9" name="Freeform 265">
                  <a:extLst>
                    <a:ext uri="{FF2B5EF4-FFF2-40B4-BE49-F238E27FC236}">
                      <a16:creationId xmlns:a16="http://schemas.microsoft.com/office/drawing/2014/main" id="{38308E5E-C92D-4F15-9376-80067C07F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440" y="1946090"/>
                  <a:ext cx="4126074" cy="1099656"/>
                </a:xfrm>
                <a:custGeom>
                  <a:avLst/>
                  <a:gdLst>
                    <a:gd name="T0" fmla="*/ 4799 w 4799"/>
                    <a:gd name="T1" fmla="*/ 1279 h 1279"/>
                    <a:gd name="T2" fmla="*/ 0 w 4799"/>
                    <a:gd name="T3" fmla="*/ 1279 h 1279"/>
                    <a:gd name="T4" fmla="*/ 0 w 4799"/>
                    <a:gd name="T5" fmla="*/ 547 h 1279"/>
                    <a:gd name="T6" fmla="*/ 440 w 4799"/>
                    <a:gd name="T7" fmla="*/ 763 h 1279"/>
                    <a:gd name="T8" fmla="*/ 897 w 4799"/>
                    <a:gd name="T9" fmla="*/ 825 h 1279"/>
                    <a:gd name="T10" fmla="*/ 1297 w 4799"/>
                    <a:gd name="T11" fmla="*/ 705 h 1279"/>
                    <a:gd name="T12" fmla="*/ 1777 w 4799"/>
                    <a:gd name="T13" fmla="*/ 331 h 1279"/>
                    <a:gd name="T14" fmla="*/ 2020 w 4799"/>
                    <a:gd name="T15" fmla="*/ 189 h 1279"/>
                    <a:gd name="T16" fmla="*/ 2199 w 4799"/>
                    <a:gd name="T17" fmla="*/ 157 h 1279"/>
                    <a:gd name="T18" fmla="*/ 2367 w 4799"/>
                    <a:gd name="T19" fmla="*/ 165 h 1279"/>
                    <a:gd name="T20" fmla="*/ 2648 w 4799"/>
                    <a:gd name="T21" fmla="*/ 304 h 1279"/>
                    <a:gd name="T22" fmla="*/ 3027 w 4799"/>
                    <a:gd name="T23" fmla="*/ 544 h 1279"/>
                    <a:gd name="T24" fmla="*/ 3323 w 4799"/>
                    <a:gd name="T25" fmla="*/ 582 h 1279"/>
                    <a:gd name="T26" fmla="*/ 3561 w 4799"/>
                    <a:gd name="T27" fmla="*/ 502 h 1279"/>
                    <a:gd name="T28" fmla="*/ 4060 w 4799"/>
                    <a:gd name="T29" fmla="*/ 91 h 1279"/>
                    <a:gd name="T30" fmla="*/ 4316 w 4799"/>
                    <a:gd name="T31" fmla="*/ 0 h 1279"/>
                    <a:gd name="T32" fmla="*/ 4583 w 4799"/>
                    <a:gd name="T33" fmla="*/ 42 h 1279"/>
                    <a:gd name="T34" fmla="*/ 4799 w 4799"/>
                    <a:gd name="T35" fmla="*/ 168 h 1279"/>
                    <a:gd name="T36" fmla="*/ 4799 w 4799"/>
                    <a:gd name="T37" fmla="*/ 1279 h 1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799" h="1279">
                      <a:moveTo>
                        <a:pt x="4799" y="1279"/>
                      </a:moveTo>
                      <a:lnTo>
                        <a:pt x="0" y="1279"/>
                      </a:lnTo>
                      <a:lnTo>
                        <a:pt x="0" y="547"/>
                      </a:lnTo>
                      <a:lnTo>
                        <a:pt x="440" y="763"/>
                      </a:lnTo>
                      <a:lnTo>
                        <a:pt x="897" y="825"/>
                      </a:lnTo>
                      <a:lnTo>
                        <a:pt x="1297" y="705"/>
                      </a:lnTo>
                      <a:lnTo>
                        <a:pt x="1777" y="331"/>
                      </a:lnTo>
                      <a:lnTo>
                        <a:pt x="2020" y="189"/>
                      </a:lnTo>
                      <a:lnTo>
                        <a:pt x="2199" y="157"/>
                      </a:lnTo>
                      <a:lnTo>
                        <a:pt x="2367" y="165"/>
                      </a:lnTo>
                      <a:lnTo>
                        <a:pt x="2648" y="304"/>
                      </a:lnTo>
                      <a:lnTo>
                        <a:pt x="3027" y="544"/>
                      </a:lnTo>
                      <a:lnTo>
                        <a:pt x="3323" y="582"/>
                      </a:lnTo>
                      <a:lnTo>
                        <a:pt x="3561" y="502"/>
                      </a:lnTo>
                      <a:lnTo>
                        <a:pt x="4060" y="91"/>
                      </a:lnTo>
                      <a:lnTo>
                        <a:pt x="4316" y="0"/>
                      </a:lnTo>
                      <a:lnTo>
                        <a:pt x="4583" y="42"/>
                      </a:lnTo>
                      <a:lnTo>
                        <a:pt x="4799" y="168"/>
                      </a:lnTo>
                      <a:lnTo>
                        <a:pt x="4799" y="1279"/>
                      </a:lnTo>
                      <a:close/>
                    </a:path>
                  </a:pathLst>
                </a:cu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0" name="Freeform 266">
                  <a:extLst>
                    <a:ext uri="{FF2B5EF4-FFF2-40B4-BE49-F238E27FC236}">
                      <a16:creationId xmlns:a16="http://schemas.microsoft.com/office/drawing/2014/main" id="{B46AB1EC-4B38-47A7-A7C0-D70920008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440" y="1799068"/>
                  <a:ext cx="4132952" cy="963811"/>
                </a:xfrm>
                <a:custGeom>
                  <a:avLst/>
                  <a:gdLst>
                    <a:gd name="T0" fmla="*/ 314 w 1801"/>
                    <a:gd name="T1" fmla="*/ 373 h 420"/>
                    <a:gd name="T2" fmla="*/ 0 w 1801"/>
                    <a:gd name="T3" fmla="*/ 273 h 420"/>
                    <a:gd name="T4" fmla="*/ 5 w 1801"/>
                    <a:gd name="T5" fmla="*/ 266 h 420"/>
                    <a:gd name="T6" fmla="*/ 433 w 1801"/>
                    <a:gd name="T7" fmla="*/ 344 h 420"/>
                    <a:gd name="T8" fmla="*/ 604 w 1801"/>
                    <a:gd name="T9" fmla="*/ 231 h 420"/>
                    <a:gd name="T10" fmla="*/ 770 w 1801"/>
                    <a:gd name="T11" fmla="*/ 128 h 420"/>
                    <a:gd name="T12" fmla="*/ 992 w 1801"/>
                    <a:gd name="T13" fmla="*/ 177 h 420"/>
                    <a:gd name="T14" fmla="*/ 1266 w 1801"/>
                    <a:gd name="T15" fmla="*/ 271 h 420"/>
                    <a:gd name="T16" fmla="*/ 1423 w 1801"/>
                    <a:gd name="T17" fmla="*/ 174 h 420"/>
                    <a:gd name="T18" fmla="*/ 1801 w 1801"/>
                    <a:gd name="T19" fmla="*/ 127 h 420"/>
                    <a:gd name="T20" fmla="*/ 1796 w 1801"/>
                    <a:gd name="T21" fmla="*/ 133 h 420"/>
                    <a:gd name="T22" fmla="*/ 1429 w 1801"/>
                    <a:gd name="T23" fmla="*/ 180 h 420"/>
                    <a:gd name="T24" fmla="*/ 1267 w 1801"/>
                    <a:gd name="T25" fmla="*/ 279 h 420"/>
                    <a:gd name="T26" fmla="*/ 987 w 1801"/>
                    <a:gd name="T27" fmla="*/ 184 h 420"/>
                    <a:gd name="T28" fmla="*/ 772 w 1801"/>
                    <a:gd name="T29" fmla="*/ 135 h 420"/>
                    <a:gd name="T30" fmla="*/ 609 w 1801"/>
                    <a:gd name="T31" fmla="*/ 237 h 420"/>
                    <a:gd name="T32" fmla="*/ 436 w 1801"/>
                    <a:gd name="T33" fmla="*/ 351 h 420"/>
                    <a:gd name="T34" fmla="*/ 314 w 1801"/>
                    <a:gd name="T35" fmla="*/ 373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01" h="420">
                      <a:moveTo>
                        <a:pt x="314" y="373"/>
                      </a:moveTo>
                      <a:cubicBezTo>
                        <a:pt x="152" y="373"/>
                        <a:pt x="2" y="274"/>
                        <a:pt x="0" y="273"/>
                      </a:cubicBezTo>
                      <a:cubicBezTo>
                        <a:pt x="5" y="266"/>
                        <a:pt x="5" y="266"/>
                        <a:pt x="5" y="266"/>
                      </a:cubicBezTo>
                      <a:cubicBezTo>
                        <a:pt x="7" y="268"/>
                        <a:pt x="237" y="420"/>
                        <a:pt x="433" y="344"/>
                      </a:cubicBezTo>
                      <a:cubicBezTo>
                        <a:pt x="504" y="316"/>
                        <a:pt x="555" y="273"/>
                        <a:pt x="604" y="231"/>
                      </a:cubicBezTo>
                      <a:cubicBezTo>
                        <a:pt x="656" y="187"/>
                        <a:pt x="704" y="146"/>
                        <a:pt x="770" y="128"/>
                      </a:cubicBezTo>
                      <a:cubicBezTo>
                        <a:pt x="846" y="107"/>
                        <a:pt x="929" y="126"/>
                        <a:pt x="992" y="177"/>
                      </a:cubicBezTo>
                      <a:cubicBezTo>
                        <a:pt x="1045" y="222"/>
                        <a:pt x="1153" y="293"/>
                        <a:pt x="1266" y="271"/>
                      </a:cubicBezTo>
                      <a:cubicBezTo>
                        <a:pt x="1323" y="261"/>
                        <a:pt x="1372" y="218"/>
                        <a:pt x="1423" y="174"/>
                      </a:cubicBezTo>
                      <a:cubicBezTo>
                        <a:pt x="1522" y="88"/>
                        <a:pt x="1624" y="0"/>
                        <a:pt x="1801" y="127"/>
                      </a:cubicBezTo>
                      <a:cubicBezTo>
                        <a:pt x="1796" y="133"/>
                        <a:pt x="1796" y="133"/>
                        <a:pt x="1796" y="133"/>
                      </a:cubicBezTo>
                      <a:cubicBezTo>
                        <a:pt x="1625" y="10"/>
                        <a:pt x="1525" y="96"/>
                        <a:pt x="1429" y="180"/>
                      </a:cubicBezTo>
                      <a:cubicBezTo>
                        <a:pt x="1376" y="225"/>
                        <a:pt x="1327" y="268"/>
                        <a:pt x="1267" y="279"/>
                      </a:cubicBezTo>
                      <a:cubicBezTo>
                        <a:pt x="1151" y="301"/>
                        <a:pt x="1041" y="229"/>
                        <a:pt x="987" y="184"/>
                      </a:cubicBezTo>
                      <a:cubicBezTo>
                        <a:pt x="926" y="134"/>
                        <a:pt x="846" y="116"/>
                        <a:pt x="772" y="135"/>
                      </a:cubicBezTo>
                      <a:cubicBezTo>
                        <a:pt x="708" y="153"/>
                        <a:pt x="660" y="194"/>
                        <a:pt x="609" y="237"/>
                      </a:cubicBezTo>
                      <a:cubicBezTo>
                        <a:pt x="560" y="279"/>
                        <a:pt x="509" y="323"/>
                        <a:pt x="436" y="351"/>
                      </a:cubicBezTo>
                      <a:cubicBezTo>
                        <a:pt x="397" y="366"/>
                        <a:pt x="355" y="373"/>
                        <a:pt x="314" y="3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1" name="Oval 267">
                  <a:extLst>
                    <a:ext uri="{FF2B5EF4-FFF2-40B4-BE49-F238E27FC236}">
                      <a16:creationId xmlns:a16="http://schemas.microsoft.com/office/drawing/2014/main" id="{9B9BED3B-DDE1-4765-A85F-9EB8F7A078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35792" y="1977901"/>
                  <a:ext cx="203768" cy="204627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810" name="Group 809">
                <a:extLst>
                  <a:ext uri="{FF2B5EF4-FFF2-40B4-BE49-F238E27FC236}">
                    <a16:creationId xmlns:a16="http://schemas.microsoft.com/office/drawing/2014/main" id="{65E0AE13-353B-4F3F-9492-96C5409186E1}"/>
                  </a:ext>
                </a:extLst>
              </p:cNvPr>
              <p:cNvGrpSpPr/>
              <p:nvPr/>
            </p:nvGrpSpPr>
            <p:grpSpPr>
              <a:xfrm>
                <a:off x="8423086" y="2548551"/>
                <a:ext cx="611611" cy="420803"/>
                <a:chOff x="5362180" y="726925"/>
                <a:chExt cx="1328357" cy="913944"/>
              </a:xfrm>
            </p:grpSpPr>
            <p:sp>
              <p:nvSpPr>
                <p:cNvPr id="920" name="Freeform 268">
                  <a:extLst>
                    <a:ext uri="{FF2B5EF4-FFF2-40B4-BE49-F238E27FC236}">
                      <a16:creationId xmlns:a16="http://schemas.microsoft.com/office/drawing/2014/main" id="{27E33217-3D99-4976-94F4-F3D52FD7C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180" y="726925"/>
                  <a:ext cx="1328357" cy="913944"/>
                </a:xfrm>
                <a:custGeom>
                  <a:avLst/>
                  <a:gdLst>
                    <a:gd name="T0" fmla="*/ 570 w 579"/>
                    <a:gd name="T1" fmla="*/ 0 h 398"/>
                    <a:gd name="T2" fmla="*/ 9 w 579"/>
                    <a:gd name="T3" fmla="*/ 0 h 398"/>
                    <a:gd name="T4" fmla="*/ 0 w 579"/>
                    <a:gd name="T5" fmla="*/ 9 h 398"/>
                    <a:gd name="T6" fmla="*/ 0 w 579"/>
                    <a:gd name="T7" fmla="*/ 389 h 398"/>
                    <a:gd name="T8" fmla="*/ 9 w 579"/>
                    <a:gd name="T9" fmla="*/ 398 h 398"/>
                    <a:gd name="T10" fmla="*/ 15 w 579"/>
                    <a:gd name="T11" fmla="*/ 395 h 398"/>
                    <a:gd name="T12" fmla="*/ 113 w 579"/>
                    <a:gd name="T13" fmla="*/ 291 h 398"/>
                    <a:gd name="T14" fmla="*/ 119 w 579"/>
                    <a:gd name="T15" fmla="*/ 288 h 398"/>
                    <a:gd name="T16" fmla="*/ 570 w 579"/>
                    <a:gd name="T17" fmla="*/ 288 h 398"/>
                    <a:gd name="T18" fmla="*/ 579 w 579"/>
                    <a:gd name="T19" fmla="*/ 279 h 398"/>
                    <a:gd name="T20" fmla="*/ 579 w 579"/>
                    <a:gd name="T21" fmla="*/ 9 h 398"/>
                    <a:gd name="T22" fmla="*/ 570 w 579"/>
                    <a:gd name="T23" fmla="*/ 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79" h="398">
                      <a:moveTo>
                        <a:pt x="57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389"/>
                        <a:pt x="0" y="389"/>
                        <a:pt x="0" y="389"/>
                      </a:cubicBezTo>
                      <a:cubicBezTo>
                        <a:pt x="0" y="394"/>
                        <a:pt x="4" y="398"/>
                        <a:pt x="9" y="398"/>
                      </a:cubicBezTo>
                      <a:cubicBezTo>
                        <a:pt x="11" y="398"/>
                        <a:pt x="14" y="397"/>
                        <a:pt x="15" y="395"/>
                      </a:cubicBezTo>
                      <a:cubicBezTo>
                        <a:pt x="113" y="291"/>
                        <a:pt x="113" y="291"/>
                        <a:pt x="113" y="291"/>
                      </a:cubicBezTo>
                      <a:cubicBezTo>
                        <a:pt x="114" y="290"/>
                        <a:pt x="117" y="288"/>
                        <a:pt x="119" y="288"/>
                      </a:cubicBezTo>
                      <a:cubicBezTo>
                        <a:pt x="570" y="288"/>
                        <a:pt x="570" y="288"/>
                        <a:pt x="570" y="288"/>
                      </a:cubicBezTo>
                      <a:cubicBezTo>
                        <a:pt x="575" y="288"/>
                        <a:pt x="579" y="284"/>
                        <a:pt x="579" y="279"/>
                      </a:cubicBezTo>
                      <a:cubicBezTo>
                        <a:pt x="579" y="9"/>
                        <a:pt x="579" y="9"/>
                        <a:pt x="579" y="9"/>
                      </a:cubicBezTo>
                      <a:cubicBezTo>
                        <a:pt x="579" y="4"/>
                        <a:pt x="575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1" name="Rectangle 269">
                  <a:extLst>
                    <a:ext uri="{FF2B5EF4-FFF2-40B4-BE49-F238E27FC236}">
                      <a16:creationId xmlns:a16="http://schemas.microsoft.com/office/drawing/2014/main" id="{60CFCF68-7181-4322-8641-D9DC0EA74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0523" y="887703"/>
                  <a:ext cx="731671" cy="9199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2" name="Rectangle 270">
                  <a:extLst>
                    <a:ext uri="{FF2B5EF4-FFF2-40B4-BE49-F238E27FC236}">
                      <a16:creationId xmlns:a16="http://schemas.microsoft.com/office/drawing/2014/main" id="{5BE2BE62-D851-45CC-9DB2-0DEEAD1063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0523" y="1092330"/>
                  <a:ext cx="199468" cy="9113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3" name="Rectangle 288">
                  <a:extLst>
                    <a:ext uri="{FF2B5EF4-FFF2-40B4-BE49-F238E27FC236}">
                      <a16:creationId xmlns:a16="http://schemas.microsoft.com/office/drawing/2014/main" id="{296ACA8E-508D-4447-8663-548295BF0F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86972" y="1092330"/>
                  <a:ext cx="305221" cy="9113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811" name="Group 810">
                <a:extLst>
                  <a:ext uri="{FF2B5EF4-FFF2-40B4-BE49-F238E27FC236}">
                    <a16:creationId xmlns:a16="http://schemas.microsoft.com/office/drawing/2014/main" id="{8D47F142-1205-4EFB-89C5-2295E40AC73C}"/>
                  </a:ext>
                </a:extLst>
              </p:cNvPr>
              <p:cNvGrpSpPr/>
              <p:nvPr/>
            </p:nvGrpSpPr>
            <p:grpSpPr>
              <a:xfrm>
                <a:off x="7659068" y="3918241"/>
                <a:ext cx="1575539" cy="656341"/>
                <a:chOff x="3702809" y="3701756"/>
                <a:chExt cx="3421915" cy="1425511"/>
              </a:xfrm>
            </p:grpSpPr>
            <p:sp>
              <p:nvSpPr>
                <p:cNvPr id="894" name="Rectangle 271">
                  <a:extLst>
                    <a:ext uri="{FF2B5EF4-FFF2-40B4-BE49-F238E27FC236}">
                      <a16:creationId xmlns:a16="http://schemas.microsoft.com/office/drawing/2014/main" id="{FD8A6951-9AEA-46BF-87FD-1B641AC8BE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3701756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5" name="Rectangle 272">
                  <a:extLst>
                    <a:ext uri="{FF2B5EF4-FFF2-40B4-BE49-F238E27FC236}">
                      <a16:creationId xmlns:a16="http://schemas.microsoft.com/office/drawing/2014/main" id="{B0D3FEF2-4749-4EC6-8FD2-E12C88BEC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3878870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6" name="Rectangle 273">
                  <a:extLst>
                    <a:ext uri="{FF2B5EF4-FFF2-40B4-BE49-F238E27FC236}">
                      <a16:creationId xmlns:a16="http://schemas.microsoft.com/office/drawing/2014/main" id="{796FD1CF-F254-4050-9DB8-200D04F0D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057704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7" name="Rectangle 274">
                  <a:extLst>
                    <a:ext uri="{FF2B5EF4-FFF2-40B4-BE49-F238E27FC236}">
                      <a16:creationId xmlns:a16="http://schemas.microsoft.com/office/drawing/2014/main" id="{5864ADEA-D30E-4CD5-8211-80E4F1E908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234818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8" name="Rectangle 275">
                  <a:extLst>
                    <a:ext uri="{FF2B5EF4-FFF2-40B4-BE49-F238E27FC236}">
                      <a16:creationId xmlns:a16="http://schemas.microsoft.com/office/drawing/2014/main" id="{0C6FCB41-3FFB-49BC-B234-DF4A3BB93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411072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9" name="Rectangle 276">
                  <a:extLst>
                    <a:ext uri="{FF2B5EF4-FFF2-40B4-BE49-F238E27FC236}">
                      <a16:creationId xmlns:a16="http://schemas.microsoft.com/office/drawing/2014/main" id="{DF7455A0-3E01-465C-A118-4BE18EF9EE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590766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0" name="Rectangle 277">
                  <a:extLst>
                    <a:ext uri="{FF2B5EF4-FFF2-40B4-BE49-F238E27FC236}">
                      <a16:creationId xmlns:a16="http://schemas.microsoft.com/office/drawing/2014/main" id="{CE23FA16-5B62-460A-A576-7793C6414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767020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1" name="Rectangle 278">
                  <a:extLst>
                    <a:ext uri="{FF2B5EF4-FFF2-40B4-BE49-F238E27FC236}">
                      <a16:creationId xmlns:a16="http://schemas.microsoft.com/office/drawing/2014/main" id="{62DB8481-7A03-4395-86BD-200AFA9316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944135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2" name="Rectangle 279">
                  <a:extLst>
                    <a:ext uri="{FF2B5EF4-FFF2-40B4-BE49-F238E27FC236}">
                      <a16:creationId xmlns:a16="http://schemas.microsoft.com/office/drawing/2014/main" id="{B6C4D81D-D154-4E33-8514-87FBA412B6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1111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3" name="Rectangle 280">
                  <a:extLst>
                    <a:ext uri="{FF2B5EF4-FFF2-40B4-BE49-F238E27FC236}">
                      <a16:creationId xmlns:a16="http://schemas.microsoft.com/office/drawing/2014/main" id="{AFE5DB71-D745-4DD5-BAAA-F05267F0F2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7059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4" name="Rectangle 281">
                  <a:extLst>
                    <a:ext uri="{FF2B5EF4-FFF2-40B4-BE49-F238E27FC236}">
                      <a16:creationId xmlns:a16="http://schemas.microsoft.com/office/drawing/2014/main" id="{16390879-1886-4B60-9349-9D527B0A60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3007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5" name="Rectangle 282">
                  <a:extLst>
                    <a:ext uri="{FF2B5EF4-FFF2-40B4-BE49-F238E27FC236}">
                      <a16:creationId xmlns:a16="http://schemas.microsoft.com/office/drawing/2014/main" id="{2E6FF329-34D8-45FD-AD1B-58E672300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6376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6" name="Rectangle 283">
                  <a:extLst>
                    <a:ext uri="{FF2B5EF4-FFF2-40B4-BE49-F238E27FC236}">
                      <a16:creationId xmlns:a16="http://schemas.microsoft.com/office/drawing/2014/main" id="{860B0FAE-D5CC-4752-82B0-99159E412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02324" y="5035271"/>
                  <a:ext cx="20118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7" name="Rectangle 284">
                  <a:extLst>
                    <a:ext uri="{FF2B5EF4-FFF2-40B4-BE49-F238E27FC236}">
                      <a16:creationId xmlns:a16="http://schemas.microsoft.com/office/drawing/2014/main" id="{1BBE9947-C947-4936-AEC7-B67B14DE75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57412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8" name="Rectangle 285">
                  <a:extLst>
                    <a:ext uri="{FF2B5EF4-FFF2-40B4-BE49-F238E27FC236}">
                      <a16:creationId xmlns:a16="http://schemas.microsoft.com/office/drawing/2014/main" id="{29C92594-FCCE-4C41-B3BD-E9E2195EF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0780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9" name="Rectangle 286">
                  <a:extLst>
                    <a:ext uri="{FF2B5EF4-FFF2-40B4-BE49-F238E27FC236}">
                      <a16:creationId xmlns:a16="http://schemas.microsoft.com/office/drawing/2014/main" id="{41C499C8-F0AD-49DD-B7B4-A182EE0E84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6728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0" name="Rectangle 287">
                  <a:extLst>
                    <a:ext uri="{FF2B5EF4-FFF2-40B4-BE49-F238E27FC236}">
                      <a16:creationId xmlns:a16="http://schemas.microsoft.com/office/drawing/2014/main" id="{23B68612-E46C-4778-A346-C510C93134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2676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1" name="Rectangle 289">
                  <a:extLst>
                    <a:ext uri="{FF2B5EF4-FFF2-40B4-BE49-F238E27FC236}">
                      <a16:creationId xmlns:a16="http://schemas.microsoft.com/office/drawing/2014/main" id="{D01AC0D7-BBD0-4CBA-9FAB-A2500348B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1111" y="4369803"/>
                  <a:ext cx="202048" cy="57433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2" name="Rectangle 290">
                  <a:extLst>
                    <a:ext uri="{FF2B5EF4-FFF2-40B4-BE49-F238E27FC236}">
                      <a16:creationId xmlns:a16="http://schemas.microsoft.com/office/drawing/2014/main" id="{EC238C31-5308-49C0-BBFC-251C37CC4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7059" y="4103272"/>
                  <a:ext cx="202048" cy="84086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3" name="Rectangle 291">
                  <a:extLst>
                    <a:ext uri="{FF2B5EF4-FFF2-40B4-BE49-F238E27FC236}">
                      <a16:creationId xmlns:a16="http://schemas.microsoft.com/office/drawing/2014/main" id="{0ED88BA0-27BB-479F-AD62-FBE271201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3007" y="3878870"/>
                  <a:ext cx="202048" cy="106526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4" name="Rectangle 292">
                  <a:extLst>
                    <a:ext uri="{FF2B5EF4-FFF2-40B4-BE49-F238E27FC236}">
                      <a16:creationId xmlns:a16="http://schemas.microsoft.com/office/drawing/2014/main" id="{0E68340E-993F-48C9-9106-2247D9CDB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6376" y="3995800"/>
                  <a:ext cx="202048" cy="94833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5" name="Rectangle 293">
                  <a:extLst>
                    <a:ext uri="{FF2B5EF4-FFF2-40B4-BE49-F238E27FC236}">
                      <a16:creationId xmlns:a16="http://schemas.microsoft.com/office/drawing/2014/main" id="{A0847321-0906-4470-97A3-47B0C406A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02324" y="3793752"/>
                  <a:ext cx="201188" cy="115038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6" name="Rectangle 294">
                  <a:extLst>
                    <a:ext uri="{FF2B5EF4-FFF2-40B4-BE49-F238E27FC236}">
                      <a16:creationId xmlns:a16="http://schemas.microsoft.com/office/drawing/2014/main" id="{92F48FAA-7287-412C-B333-7B6478226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57412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7" name="Rectangle 295">
                  <a:extLst>
                    <a:ext uri="{FF2B5EF4-FFF2-40B4-BE49-F238E27FC236}">
                      <a16:creationId xmlns:a16="http://schemas.microsoft.com/office/drawing/2014/main" id="{5F9CFD3E-8FCF-4A03-92D1-23B570F1E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0780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8" name="Rectangle 296">
                  <a:extLst>
                    <a:ext uri="{FF2B5EF4-FFF2-40B4-BE49-F238E27FC236}">
                      <a16:creationId xmlns:a16="http://schemas.microsoft.com/office/drawing/2014/main" id="{61C1C34D-7F97-4E59-9CCB-4FDC45BA9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6728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9" name="Rectangle 297">
                  <a:extLst>
                    <a:ext uri="{FF2B5EF4-FFF2-40B4-BE49-F238E27FC236}">
                      <a16:creationId xmlns:a16="http://schemas.microsoft.com/office/drawing/2014/main" id="{5194F9CA-D36D-4B53-B049-E1514F51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2676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8FD865C-C1AB-4398-AC20-A5B473A27E47}"/>
              </a:ext>
            </a:extLst>
          </p:cNvPr>
          <p:cNvGrpSpPr/>
          <p:nvPr/>
        </p:nvGrpSpPr>
        <p:grpSpPr>
          <a:xfrm>
            <a:off x="9528340" y="2442854"/>
            <a:ext cx="1431444" cy="2928604"/>
            <a:chOff x="9528340" y="2442854"/>
            <a:chExt cx="1431444" cy="2928604"/>
          </a:xfrm>
        </p:grpSpPr>
        <p:sp>
          <p:nvSpPr>
            <p:cNvPr id="803" name="Freeform 249">
              <a:extLst>
                <a:ext uri="{FF2B5EF4-FFF2-40B4-BE49-F238E27FC236}">
                  <a16:creationId xmlns:a16="http://schemas.microsoft.com/office/drawing/2014/main" id="{9D63F739-861A-4919-8505-D9D2160B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8340" y="5071393"/>
              <a:ext cx="1431444" cy="300065"/>
            </a:xfrm>
            <a:custGeom>
              <a:avLst/>
              <a:gdLst>
                <a:gd name="T0" fmla="*/ 0 w 1355"/>
                <a:gd name="T1" fmla="*/ 157 h 284"/>
                <a:gd name="T2" fmla="*/ 268 w 1355"/>
                <a:gd name="T3" fmla="*/ 183 h 284"/>
                <a:gd name="T4" fmla="*/ 386 w 1355"/>
                <a:gd name="T5" fmla="*/ 180 h 284"/>
                <a:gd name="T6" fmla="*/ 437 w 1355"/>
                <a:gd name="T7" fmla="*/ 191 h 284"/>
                <a:gd name="T8" fmla="*/ 468 w 1355"/>
                <a:gd name="T9" fmla="*/ 225 h 284"/>
                <a:gd name="T10" fmla="*/ 645 w 1355"/>
                <a:gd name="T11" fmla="*/ 277 h 284"/>
                <a:gd name="T12" fmla="*/ 832 w 1355"/>
                <a:gd name="T13" fmla="*/ 225 h 284"/>
                <a:gd name="T14" fmla="*/ 1166 w 1355"/>
                <a:gd name="T15" fmla="*/ 213 h 284"/>
                <a:gd name="T16" fmla="*/ 1196 w 1355"/>
                <a:gd name="T17" fmla="*/ 219 h 284"/>
                <a:gd name="T18" fmla="*/ 1242 w 1355"/>
                <a:gd name="T19" fmla="*/ 178 h 284"/>
                <a:gd name="T20" fmla="*/ 1347 w 1355"/>
                <a:gd name="T21" fmla="*/ 128 h 284"/>
                <a:gd name="T22" fmla="*/ 1318 w 1355"/>
                <a:gd name="T23" fmla="*/ 76 h 284"/>
                <a:gd name="T24" fmla="*/ 1050 w 1355"/>
                <a:gd name="T25" fmla="*/ 26 h 284"/>
                <a:gd name="T26" fmla="*/ 768 w 1355"/>
                <a:gd name="T27" fmla="*/ 55 h 284"/>
                <a:gd name="T28" fmla="*/ 420 w 1355"/>
                <a:gd name="T29" fmla="*/ 9 h 284"/>
                <a:gd name="T30" fmla="*/ 175 w 1355"/>
                <a:gd name="T31" fmla="*/ 28 h 284"/>
                <a:gd name="T32" fmla="*/ 0 w 1355"/>
                <a:gd name="T33" fmla="*/ 15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5" h="284">
                  <a:moveTo>
                    <a:pt x="0" y="157"/>
                  </a:moveTo>
                  <a:cubicBezTo>
                    <a:pt x="81" y="192"/>
                    <a:pt x="174" y="188"/>
                    <a:pt x="268" y="183"/>
                  </a:cubicBezTo>
                  <a:cubicBezTo>
                    <a:pt x="308" y="181"/>
                    <a:pt x="347" y="179"/>
                    <a:pt x="386" y="180"/>
                  </a:cubicBezTo>
                  <a:cubicBezTo>
                    <a:pt x="404" y="181"/>
                    <a:pt x="422" y="182"/>
                    <a:pt x="437" y="191"/>
                  </a:cubicBezTo>
                  <a:cubicBezTo>
                    <a:pt x="451" y="199"/>
                    <a:pt x="458" y="213"/>
                    <a:pt x="468" y="225"/>
                  </a:cubicBezTo>
                  <a:cubicBezTo>
                    <a:pt x="504" y="270"/>
                    <a:pt x="579" y="284"/>
                    <a:pt x="645" y="277"/>
                  </a:cubicBezTo>
                  <a:cubicBezTo>
                    <a:pt x="710" y="269"/>
                    <a:pt x="770" y="244"/>
                    <a:pt x="832" y="225"/>
                  </a:cubicBezTo>
                  <a:cubicBezTo>
                    <a:pt x="938" y="192"/>
                    <a:pt x="1060" y="177"/>
                    <a:pt x="1166" y="213"/>
                  </a:cubicBezTo>
                  <a:cubicBezTo>
                    <a:pt x="1175" y="216"/>
                    <a:pt x="1186" y="220"/>
                    <a:pt x="1196" y="219"/>
                  </a:cubicBezTo>
                  <a:cubicBezTo>
                    <a:pt x="1219" y="216"/>
                    <a:pt x="1226" y="192"/>
                    <a:pt x="1242" y="178"/>
                  </a:cubicBezTo>
                  <a:cubicBezTo>
                    <a:pt x="1271" y="154"/>
                    <a:pt x="1334" y="160"/>
                    <a:pt x="1347" y="128"/>
                  </a:cubicBezTo>
                  <a:cubicBezTo>
                    <a:pt x="1355" y="109"/>
                    <a:pt x="1337" y="89"/>
                    <a:pt x="1318" y="76"/>
                  </a:cubicBezTo>
                  <a:cubicBezTo>
                    <a:pt x="1246" y="26"/>
                    <a:pt x="1144" y="18"/>
                    <a:pt x="1050" y="26"/>
                  </a:cubicBezTo>
                  <a:cubicBezTo>
                    <a:pt x="955" y="34"/>
                    <a:pt x="863" y="55"/>
                    <a:pt x="768" y="55"/>
                  </a:cubicBezTo>
                  <a:cubicBezTo>
                    <a:pt x="650" y="55"/>
                    <a:pt x="537" y="22"/>
                    <a:pt x="420" y="9"/>
                  </a:cubicBezTo>
                  <a:cubicBezTo>
                    <a:pt x="339" y="0"/>
                    <a:pt x="251" y="1"/>
                    <a:pt x="175" y="28"/>
                  </a:cubicBezTo>
                  <a:cubicBezTo>
                    <a:pt x="93" y="57"/>
                    <a:pt x="75" y="123"/>
                    <a:pt x="0" y="157"/>
                  </a:cubicBezTo>
                </a:path>
              </a:pathLst>
            </a:cu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2" name="Freeform 298">
              <a:extLst>
                <a:ext uri="{FF2B5EF4-FFF2-40B4-BE49-F238E27FC236}">
                  <a16:creationId xmlns:a16="http://schemas.microsoft.com/office/drawing/2014/main" id="{CE883C0F-5534-42C1-872D-F1BCC14980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1400" y="2442854"/>
              <a:ext cx="1011037" cy="2803115"/>
            </a:xfrm>
            <a:custGeom>
              <a:avLst/>
              <a:gdLst>
                <a:gd name="T0" fmla="*/ 730 w 957"/>
                <a:gd name="T1" fmla="*/ 440 h 2652"/>
                <a:gd name="T2" fmla="*/ 704 w 957"/>
                <a:gd name="T3" fmla="*/ 409 h 2652"/>
                <a:gd name="T4" fmla="*/ 704 w 957"/>
                <a:gd name="T5" fmla="*/ 403 h 2652"/>
                <a:gd name="T6" fmla="*/ 796 w 957"/>
                <a:gd name="T7" fmla="*/ 266 h 2652"/>
                <a:gd name="T8" fmla="*/ 810 w 957"/>
                <a:gd name="T9" fmla="*/ 233 h 2652"/>
                <a:gd name="T10" fmla="*/ 809 w 957"/>
                <a:gd name="T11" fmla="*/ 184 h 2652"/>
                <a:gd name="T12" fmla="*/ 774 w 957"/>
                <a:gd name="T13" fmla="*/ 147 h 2652"/>
                <a:gd name="T14" fmla="*/ 773 w 957"/>
                <a:gd name="T15" fmla="*/ 140 h 2652"/>
                <a:gd name="T16" fmla="*/ 778 w 957"/>
                <a:gd name="T17" fmla="*/ 110 h 2652"/>
                <a:gd name="T18" fmla="*/ 720 w 957"/>
                <a:gd name="T19" fmla="*/ 61 h 2652"/>
                <a:gd name="T20" fmla="*/ 646 w 957"/>
                <a:gd name="T21" fmla="*/ 19 h 2652"/>
                <a:gd name="T22" fmla="*/ 539 w 957"/>
                <a:gd name="T23" fmla="*/ 15 h 2652"/>
                <a:gd name="T24" fmla="*/ 470 w 957"/>
                <a:gd name="T25" fmla="*/ 14 h 2652"/>
                <a:gd name="T26" fmla="*/ 413 w 957"/>
                <a:gd name="T27" fmla="*/ 76 h 2652"/>
                <a:gd name="T28" fmla="*/ 426 w 957"/>
                <a:gd name="T29" fmla="*/ 112 h 2652"/>
                <a:gd name="T30" fmla="*/ 453 w 957"/>
                <a:gd name="T31" fmla="*/ 153 h 2652"/>
                <a:gd name="T32" fmla="*/ 453 w 957"/>
                <a:gd name="T33" fmla="*/ 155 h 2652"/>
                <a:gd name="T34" fmla="*/ 528 w 957"/>
                <a:gd name="T35" fmla="*/ 391 h 2652"/>
                <a:gd name="T36" fmla="*/ 507 w 957"/>
                <a:gd name="T37" fmla="*/ 446 h 2652"/>
                <a:gd name="T38" fmla="*/ 262 w 957"/>
                <a:gd name="T39" fmla="*/ 609 h 2652"/>
                <a:gd name="T40" fmla="*/ 235 w 957"/>
                <a:gd name="T41" fmla="*/ 759 h 2652"/>
                <a:gd name="T42" fmla="*/ 369 w 957"/>
                <a:gd name="T43" fmla="*/ 996 h 2652"/>
                <a:gd name="T44" fmla="*/ 321 w 957"/>
                <a:gd name="T45" fmla="*/ 1299 h 2652"/>
                <a:gd name="T46" fmla="*/ 321 w 957"/>
                <a:gd name="T47" fmla="*/ 1320 h 2652"/>
                <a:gd name="T48" fmla="*/ 263 w 957"/>
                <a:gd name="T49" fmla="*/ 1745 h 2652"/>
                <a:gd name="T50" fmla="*/ 244 w 957"/>
                <a:gd name="T51" fmla="*/ 2006 h 2652"/>
                <a:gd name="T52" fmla="*/ 215 w 957"/>
                <a:gd name="T53" fmla="*/ 2441 h 2652"/>
                <a:gd name="T54" fmla="*/ 114 w 957"/>
                <a:gd name="T55" fmla="*/ 2532 h 2652"/>
                <a:gd name="T56" fmla="*/ 25 w 957"/>
                <a:gd name="T57" fmla="*/ 2577 h 2652"/>
                <a:gd name="T58" fmla="*/ 2 w 957"/>
                <a:gd name="T59" fmla="*/ 2616 h 2652"/>
                <a:gd name="T60" fmla="*/ 331 w 957"/>
                <a:gd name="T61" fmla="*/ 2594 h 2652"/>
                <a:gd name="T62" fmla="*/ 356 w 957"/>
                <a:gd name="T63" fmla="*/ 2550 h 2652"/>
                <a:gd name="T64" fmla="*/ 352 w 957"/>
                <a:gd name="T65" fmla="*/ 2490 h 2652"/>
                <a:gd name="T66" fmla="*/ 406 w 957"/>
                <a:gd name="T67" fmla="*/ 2007 h 2652"/>
                <a:gd name="T68" fmla="*/ 612 w 957"/>
                <a:gd name="T69" fmla="*/ 1760 h 2652"/>
                <a:gd name="T70" fmla="*/ 668 w 957"/>
                <a:gd name="T71" fmla="*/ 2327 h 2652"/>
                <a:gd name="T72" fmla="*/ 635 w 957"/>
                <a:gd name="T73" fmla="*/ 2467 h 2652"/>
                <a:gd name="T74" fmla="*/ 636 w 957"/>
                <a:gd name="T75" fmla="*/ 2480 h 2652"/>
                <a:gd name="T76" fmla="*/ 644 w 957"/>
                <a:gd name="T77" fmla="*/ 2547 h 2652"/>
                <a:gd name="T78" fmla="*/ 645 w 957"/>
                <a:gd name="T79" fmla="*/ 2634 h 2652"/>
                <a:gd name="T80" fmla="*/ 800 w 957"/>
                <a:gd name="T81" fmla="*/ 2591 h 2652"/>
                <a:gd name="T82" fmla="*/ 773 w 957"/>
                <a:gd name="T83" fmla="*/ 2499 h 2652"/>
                <a:gd name="T84" fmla="*/ 795 w 957"/>
                <a:gd name="T85" fmla="*/ 2320 h 2652"/>
                <a:gd name="T86" fmla="*/ 821 w 957"/>
                <a:gd name="T87" fmla="*/ 1977 h 2652"/>
                <a:gd name="T88" fmla="*/ 804 w 957"/>
                <a:gd name="T89" fmla="*/ 1653 h 2652"/>
                <a:gd name="T90" fmla="*/ 836 w 957"/>
                <a:gd name="T91" fmla="*/ 1311 h 2652"/>
                <a:gd name="T92" fmla="*/ 841 w 957"/>
                <a:gd name="T93" fmla="*/ 1306 h 2652"/>
                <a:gd name="T94" fmla="*/ 798 w 957"/>
                <a:gd name="T95" fmla="*/ 1057 h 2652"/>
                <a:gd name="T96" fmla="*/ 929 w 957"/>
                <a:gd name="T97" fmla="*/ 768 h 2652"/>
                <a:gd name="T98" fmla="*/ 861 w 957"/>
                <a:gd name="T99" fmla="*/ 509 h 2652"/>
                <a:gd name="T100" fmla="*/ 249 w 957"/>
                <a:gd name="T101" fmla="*/ 2475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7" h="2652">
                  <a:moveTo>
                    <a:pt x="861" y="509"/>
                  </a:moveTo>
                  <a:cubicBezTo>
                    <a:pt x="766" y="454"/>
                    <a:pt x="730" y="440"/>
                    <a:pt x="730" y="440"/>
                  </a:cubicBezTo>
                  <a:cubicBezTo>
                    <a:pt x="728" y="439"/>
                    <a:pt x="728" y="439"/>
                    <a:pt x="728" y="439"/>
                  </a:cubicBezTo>
                  <a:cubicBezTo>
                    <a:pt x="718" y="431"/>
                    <a:pt x="710" y="421"/>
                    <a:pt x="704" y="409"/>
                  </a:cubicBezTo>
                  <a:cubicBezTo>
                    <a:pt x="704" y="406"/>
                    <a:pt x="704" y="404"/>
                    <a:pt x="704" y="402"/>
                  </a:cubicBezTo>
                  <a:cubicBezTo>
                    <a:pt x="704" y="403"/>
                    <a:pt x="704" y="403"/>
                    <a:pt x="704" y="403"/>
                  </a:cubicBezTo>
                  <a:cubicBezTo>
                    <a:pt x="706" y="374"/>
                    <a:pt x="726" y="347"/>
                    <a:pt x="746" y="324"/>
                  </a:cubicBezTo>
                  <a:cubicBezTo>
                    <a:pt x="796" y="266"/>
                    <a:pt x="796" y="266"/>
                    <a:pt x="796" y="266"/>
                  </a:cubicBezTo>
                  <a:cubicBezTo>
                    <a:pt x="802" y="260"/>
                    <a:pt x="806" y="253"/>
                    <a:pt x="809" y="245"/>
                  </a:cubicBezTo>
                  <a:cubicBezTo>
                    <a:pt x="810" y="241"/>
                    <a:pt x="810" y="237"/>
                    <a:pt x="810" y="233"/>
                  </a:cubicBezTo>
                  <a:cubicBezTo>
                    <a:pt x="810" y="231"/>
                    <a:pt x="810" y="229"/>
                    <a:pt x="810" y="228"/>
                  </a:cubicBezTo>
                  <a:cubicBezTo>
                    <a:pt x="810" y="213"/>
                    <a:pt x="810" y="198"/>
                    <a:pt x="809" y="184"/>
                  </a:cubicBezTo>
                  <a:cubicBezTo>
                    <a:pt x="809" y="171"/>
                    <a:pt x="805" y="155"/>
                    <a:pt x="793" y="152"/>
                  </a:cubicBezTo>
                  <a:cubicBezTo>
                    <a:pt x="786" y="151"/>
                    <a:pt x="777" y="153"/>
                    <a:pt x="774" y="147"/>
                  </a:cubicBezTo>
                  <a:cubicBezTo>
                    <a:pt x="772" y="145"/>
                    <a:pt x="772" y="142"/>
                    <a:pt x="773" y="140"/>
                  </a:cubicBezTo>
                  <a:cubicBezTo>
                    <a:pt x="773" y="140"/>
                    <a:pt x="773" y="140"/>
                    <a:pt x="773" y="140"/>
                  </a:cubicBezTo>
                  <a:cubicBezTo>
                    <a:pt x="773" y="140"/>
                    <a:pt x="773" y="140"/>
                    <a:pt x="773" y="140"/>
                  </a:cubicBezTo>
                  <a:cubicBezTo>
                    <a:pt x="775" y="130"/>
                    <a:pt x="777" y="120"/>
                    <a:pt x="778" y="110"/>
                  </a:cubicBezTo>
                  <a:cubicBezTo>
                    <a:pt x="778" y="105"/>
                    <a:pt x="777" y="99"/>
                    <a:pt x="775" y="94"/>
                  </a:cubicBezTo>
                  <a:cubicBezTo>
                    <a:pt x="768" y="73"/>
                    <a:pt x="743" y="65"/>
                    <a:pt x="720" y="61"/>
                  </a:cubicBezTo>
                  <a:cubicBezTo>
                    <a:pt x="698" y="57"/>
                    <a:pt x="672" y="53"/>
                    <a:pt x="658" y="36"/>
                  </a:cubicBezTo>
                  <a:cubicBezTo>
                    <a:pt x="654" y="30"/>
                    <a:pt x="651" y="24"/>
                    <a:pt x="646" y="19"/>
                  </a:cubicBezTo>
                  <a:cubicBezTo>
                    <a:pt x="639" y="13"/>
                    <a:pt x="631" y="9"/>
                    <a:pt x="623" y="7"/>
                  </a:cubicBezTo>
                  <a:cubicBezTo>
                    <a:pt x="595" y="0"/>
                    <a:pt x="566" y="3"/>
                    <a:pt x="539" y="15"/>
                  </a:cubicBezTo>
                  <a:cubicBezTo>
                    <a:pt x="528" y="19"/>
                    <a:pt x="517" y="26"/>
                    <a:pt x="506" y="25"/>
                  </a:cubicBezTo>
                  <a:cubicBezTo>
                    <a:pt x="494" y="25"/>
                    <a:pt x="483" y="16"/>
                    <a:pt x="470" y="14"/>
                  </a:cubicBezTo>
                  <a:cubicBezTo>
                    <a:pt x="451" y="10"/>
                    <a:pt x="432" y="25"/>
                    <a:pt x="422" y="42"/>
                  </a:cubicBezTo>
                  <a:cubicBezTo>
                    <a:pt x="416" y="52"/>
                    <a:pt x="413" y="64"/>
                    <a:pt x="413" y="76"/>
                  </a:cubicBezTo>
                  <a:cubicBezTo>
                    <a:pt x="413" y="76"/>
                    <a:pt x="413" y="77"/>
                    <a:pt x="413" y="78"/>
                  </a:cubicBezTo>
                  <a:cubicBezTo>
                    <a:pt x="413" y="90"/>
                    <a:pt x="417" y="102"/>
                    <a:pt x="426" y="112"/>
                  </a:cubicBezTo>
                  <a:cubicBezTo>
                    <a:pt x="434" y="121"/>
                    <a:pt x="447" y="127"/>
                    <a:pt x="451" y="138"/>
                  </a:cubicBezTo>
                  <a:cubicBezTo>
                    <a:pt x="452" y="143"/>
                    <a:pt x="452" y="148"/>
                    <a:pt x="453" y="153"/>
                  </a:cubicBezTo>
                  <a:cubicBezTo>
                    <a:pt x="453" y="153"/>
                    <a:pt x="453" y="154"/>
                    <a:pt x="453" y="155"/>
                  </a:cubicBezTo>
                  <a:cubicBezTo>
                    <a:pt x="453" y="155"/>
                    <a:pt x="453" y="155"/>
                    <a:pt x="453" y="155"/>
                  </a:cubicBezTo>
                  <a:cubicBezTo>
                    <a:pt x="432" y="182"/>
                    <a:pt x="421" y="214"/>
                    <a:pt x="421" y="247"/>
                  </a:cubicBezTo>
                  <a:cubicBezTo>
                    <a:pt x="422" y="313"/>
                    <a:pt x="465" y="371"/>
                    <a:pt x="528" y="391"/>
                  </a:cubicBezTo>
                  <a:cubicBezTo>
                    <a:pt x="528" y="392"/>
                    <a:pt x="528" y="394"/>
                    <a:pt x="528" y="395"/>
                  </a:cubicBezTo>
                  <a:cubicBezTo>
                    <a:pt x="528" y="413"/>
                    <a:pt x="523" y="432"/>
                    <a:pt x="507" y="446"/>
                  </a:cubicBezTo>
                  <a:cubicBezTo>
                    <a:pt x="373" y="500"/>
                    <a:pt x="373" y="500"/>
                    <a:pt x="373" y="500"/>
                  </a:cubicBezTo>
                  <a:cubicBezTo>
                    <a:pt x="373" y="500"/>
                    <a:pt x="292" y="490"/>
                    <a:pt x="262" y="609"/>
                  </a:cubicBezTo>
                  <a:cubicBezTo>
                    <a:pt x="258" y="628"/>
                    <a:pt x="256" y="649"/>
                    <a:pt x="257" y="669"/>
                  </a:cubicBezTo>
                  <a:cubicBezTo>
                    <a:pt x="258" y="687"/>
                    <a:pt x="256" y="718"/>
                    <a:pt x="235" y="759"/>
                  </a:cubicBezTo>
                  <a:cubicBezTo>
                    <a:pt x="202" y="824"/>
                    <a:pt x="209" y="974"/>
                    <a:pt x="277" y="989"/>
                  </a:cubicBezTo>
                  <a:cubicBezTo>
                    <a:pt x="342" y="1003"/>
                    <a:pt x="367" y="997"/>
                    <a:pt x="369" y="996"/>
                  </a:cubicBezTo>
                  <a:cubicBezTo>
                    <a:pt x="369" y="999"/>
                    <a:pt x="369" y="999"/>
                    <a:pt x="369" y="999"/>
                  </a:cubicBezTo>
                  <a:cubicBezTo>
                    <a:pt x="368" y="1027"/>
                    <a:pt x="358" y="1269"/>
                    <a:pt x="321" y="1299"/>
                  </a:cubicBezTo>
                  <a:cubicBezTo>
                    <a:pt x="311" y="1307"/>
                    <a:pt x="313" y="1312"/>
                    <a:pt x="321" y="1316"/>
                  </a:cubicBezTo>
                  <a:cubicBezTo>
                    <a:pt x="321" y="1316"/>
                    <a:pt x="321" y="1317"/>
                    <a:pt x="321" y="1320"/>
                  </a:cubicBezTo>
                  <a:cubicBezTo>
                    <a:pt x="320" y="1338"/>
                    <a:pt x="314" y="1405"/>
                    <a:pt x="289" y="1444"/>
                  </a:cubicBezTo>
                  <a:cubicBezTo>
                    <a:pt x="260" y="1488"/>
                    <a:pt x="263" y="1745"/>
                    <a:pt x="263" y="1745"/>
                  </a:cubicBezTo>
                  <a:cubicBezTo>
                    <a:pt x="244" y="1896"/>
                    <a:pt x="244" y="1896"/>
                    <a:pt x="244" y="1896"/>
                  </a:cubicBezTo>
                  <a:cubicBezTo>
                    <a:pt x="244" y="1896"/>
                    <a:pt x="256" y="1989"/>
                    <a:pt x="244" y="2006"/>
                  </a:cubicBezTo>
                  <a:cubicBezTo>
                    <a:pt x="233" y="2020"/>
                    <a:pt x="219" y="2366"/>
                    <a:pt x="216" y="2441"/>
                  </a:cubicBezTo>
                  <a:cubicBezTo>
                    <a:pt x="215" y="2441"/>
                    <a:pt x="215" y="2441"/>
                    <a:pt x="215" y="2441"/>
                  </a:cubicBezTo>
                  <a:cubicBezTo>
                    <a:pt x="203" y="2441"/>
                    <a:pt x="192" y="2448"/>
                    <a:pt x="186" y="2458"/>
                  </a:cubicBezTo>
                  <a:cubicBezTo>
                    <a:pt x="170" y="2484"/>
                    <a:pt x="114" y="2532"/>
                    <a:pt x="114" y="2532"/>
                  </a:cubicBezTo>
                  <a:cubicBezTo>
                    <a:pt x="102" y="2549"/>
                    <a:pt x="57" y="2565"/>
                    <a:pt x="34" y="2573"/>
                  </a:cubicBezTo>
                  <a:cubicBezTo>
                    <a:pt x="31" y="2574"/>
                    <a:pt x="27" y="2575"/>
                    <a:pt x="25" y="2577"/>
                  </a:cubicBezTo>
                  <a:cubicBezTo>
                    <a:pt x="16" y="2582"/>
                    <a:pt x="9" y="2589"/>
                    <a:pt x="4" y="2598"/>
                  </a:cubicBezTo>
                  <a:cubicBezTo>
                    <a:pt x="1" y="2604"/>
                    <a:pt x="0" y="2610"/>
                    <a:pt x="2" y="2616"/>
                  </a:cubicBezTo>
                  <a:cubicBezTo>
                    <a:pt x="8" y="2631"/>
                    <a:pt x="134" y="2641"/>
                    <a:pt x="166" y="2627"/>
                  </a:cubicBezTo>
                  <a:cubicBezTo>
                    <a:pt x="191" y="2615"/>
                    <a:pt x="290" y="2600"/>
                    <a:pt x="331" y="2594"/>
                  </a:cubicBezTo>
                  <a:cubicBezTo>
                    <a:pt x="346" y="2592"/>
                    <a:pt x="358" y="2580"/>
                    <a:pt x="360" y="2564"/>
                  </a:cubicBezTo>
                  <a:cubicBezTo>
                    <a:pt x="361" y="2559"/>
                    <a:pt x="359" y="2554"/>
                    <a:pt x="356" y="2550"/>
                  </a:cubicBezTo>
                  <a:cubicBezTo>
                    <a:pt x="348" y="2540"/>
                    <a:pt x="344" y="2513"/>
                    <a:pt x="342" y="2496"/>
                  </a:cubicBezTo>
                  <a:cubicBezTo>
                    <a:pt x="346" y="2495"/>
                    <a:pt x="349" y="2493"/>
                    <a:pt x="352" y="2490"/>
                  </a:cubicBezTo>
                  <a:cubicBezTo>
                    <a:pt x="348" y="2437"/>
                    <a:pt x="356" y="2383"/>
                    <a:pt x="374" y="2332"/>
                  </a:cubicBezTo>
                  <a:cubicBezTo>
                    <a:pt x="405" y="2252"/>
                    <a:pt x="414" y="2104"/>
                    <a:pt x="406" y="2007"/>
                  </a:cubicBezTo>
                  <a:cubicBezTo>
                    <a:pt x="406" y="2007"/>
                    <a:pt x="499" y="1610"/>
                    <a:pt x="571" y="1573"/>
                  </a:cubicBezTo>
                  <a:cubicBezTo>
                    <a:pt x="572" y="1574"/>
                    <a:pt x="608" y="1620"/>
                    <a:pt x="612" y="1760"/>
                  </a:cubicBezTo>
                  <a:cubicBezTo>
                    <a:pt x="617" y="1902"/>
                    <a:pt x="668" y="1995"/>
                    <a:pt x="668" y="1995"/>
                  </a:cubicBezTo>
                  <a:cubicBezTo>
                    <a:pt x="668" y="1995"/>
                    <a:pt x="645" y="2237"/>
                    <a:pt x="668" y="2327"/>
                  </a:cubicBezTo>
                  <a:cubicBezTo>
                    <a:pt x="638" y="2470"/>
                    <a:pt x="638" y="2470"/>
                    <a:pt x="638" y="2470"/>
                  </a:cubicBezTo>
                  <a:cubicBezTo>
                    <a:pt x="636" y="2468"/>
                    <a:pt x="635" y="2467"/>
                    <a:pt x="635" y="2467"/>
                  </a:cubicBezTo>
                  <a:cubicBezTo>
                    <a:pt x="635" y="2467"/>
                    <a:pt x="636" y="2471"/>
                    <a:pt x="637" y="2477"/>
                  </a:cubicBezTo>
                  <a:cubicBezTo>
                    <a:pt x="636" y="2480"/>
                    <a:pt x="636" y="2480"/>
                    <a:pt x="636" y="2480"/>
                  </a:cubicBezTo>
                  <a:cubicBezTo>
                    <a:pt x="638" y="2480"/>
                    <a:pt x="638" y="2480"/>
                    <a:pt x="638" y="2480"/>
                  </a:cubicBezTo>
                  <a:cubicBezTo>
                    <a:pt x="641" y="2498"/>
                    <a:pt x="646" y="2529"/>
                    <a:pt x="644" y="2547"/>
                  </a:cubicBezTo>
                  <a:cubicBezTo>
                    <a:pt x="643" y="2558"/>
                    <a:pt x="640" y="2572"/>
                    <a:pt x="638" y="2586"/>
                  </a:cubicBezTo>
                  <a:cubicBezTo>
                    <a:pt x="635" y="2608"/>
                    <a:pt x="634" y="2629"/>
                    <a:pt x="645" y="2634"/>
                  </a:cubicBezTo>
                  <a:cubicBezTo>
                    <a:pt x="664" y="2642"/>
                    <a:pt x="775" y="2652"/>
                    <a:pt x="794" y="2628"/>
                  </a:cubicBezTo>
                  <a:cubicBezTo>
                    <a:pt x="803" y="2617"/>
                    <a:pt x="805" y="2603"/>
                    <a:pt x="800" y="2591"/>
                  </a:cubicBezTo>
                  <a:cubicBezTo>
                    <a:pt x="799" y="2588"/>
                    <a:pt x="797" y="2584"/>
                    <a:pt x="794" y="2582"/>
                  </a:cubicBezTo>
                  <a:cubicBezTo>
                    <a:pt x="794" y="2582"/>
                    <a:pt x="765" y="2533"/>
                    <a:pt x="773" y="2499"/>
                  </a:cubicBezTo>
                  <a:cubicBezTo>
                    <a:pt x="775" y="2493"/>
                    <a:pt x="774" y="2485"/>
                    <a:pt x="770" y="2480"/>
                  </a:cubicBezTo>
                  <a:cubicBezTo>
                    <a:pt x="771" y="2463"/>
                    <a:pt x="778" y="2386"/>
                    <a:pt x="795" y="2320"/>
                  </a:cubicBezTo>
                  <a:cubicBezTo>
                    <a:pt x="814" y="2249"/>
                    <a:pt x="854" y="2092"/>
                    <a:pt x="825" y="1989"/>
                  </a:cubicBezTo>
                  <a:cubicBezTo>
                    <a:pt x="824" y="1985"/>
                    <a:pt x="822" y="1981"/>
                    <a:pt x="821" y="1977"/>
                  </a:cubicBezTo>
                  <a:cubicBezTo>
                    <a:pt x="804" y="1921"/>
                    <a:pt x="798" y="1862"/>
                    <a:pt x="804" y="1804"/>
                  </a:cubicBezTo>
                  <a:cubicBezTo>
                    <a:pt x="793" y="1754"/>
                    <a:pt x="793" y="1703"/>
                    <a:pt x="804" y="1653"/>
                  </a:cubicBezTo>
                  <a:cubicBezTo>
                    <a:pt x="822" y="1570"/>
                    <a:pt x="835" y="1488"/>
                    <a:pt x="835" y="1488"/>
                  </a:cubicBezTo>
                  <a:cubicBezTo>
                    <a:pt x="835" y="1488"/>
                    <a:pt x="845" y="1379"/>
                    <a:pt x="836" y="1311"/>
                  </a:cubicBezTo>
                  <a:cubicBezTo>
                    <a:pt x="836" y="1307"/>
                    <a:pt x="836" y="1307"/>
                    <a:pt x="836" y="1307"/>
                  </a:cubicBezTo>
                  <a:cubicBezTo>
                    <a:pt x="841" y="1306"/>
                    <a:pt x="841" y="1306"/>
                    <a:pt x="841" y="1306"/>
                  </a:cubicBezTo>
                  <a:cubicBezTo>
                    <a:pt x="841" y="1306"/>
                    <a:pt x="815" y="1192"/>
                    <a:pt x="806" y="1119"/>
                  </a:cubicBezTo>
                  <a:cubicBezTo>
                    <a:pt x="804" y="1102"/>
                    <a:pt x="801" y="1080"/>
                    <a:pt x="798" y="1057"/>
                  </a:cubicBezTo>
                  <a:cubicBezTo>
                    <a:pt x="806" y="1056"/>
                    <a:pt x="814" y="1054"/>
                    <a:pt x="822" y="1051"/>
                  </a:cubicBezTo>
                  <a:cubicBezTo>
                    <a:pt x="904" y="1023"/>
                    <a:pt x="929" y="768"/>
                    <a:pt x="929" y="768"/>
                  </a:cubicBezTo>
                  <a:cubicBezTo>
                    <a:pt x="929" y="687"/>
                    <a:pt x="929" y="687"/>
                    <a:pt x="929" y="687"/>
                  </a:cubicBezTo>
                  <a:cubicBezTo>
                    <a:pt x="929" y="687"/>
                    <a:pt x="957" y="563"/>
                    <a:pt x="861" y="509"/>
                  </a:cubicBezTo>
                  <a:moveTo>
                    <a:pt x="253" y="2477"/>
                  </a:moveTo>
                  <a:cubicBezTo>
                    <a:pt x="250" y="2476"/>
                    <a:pt x="249" y="2475"/>
                    <a:pt x="249" y="2475"/>
                  </a:cubicBezTo>
                  <a:cubicBezTo>
                    <a:pt x="253" y="2477"/>
                    <a:pt x="253" y="2477"/>
                    <a:pt x="253" y="2477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3" name="Freeform 342">
              <a:extLst>
                <a:ext uri="{FF2B5EF4-FFF2-40B4-BE49-F238E27FC236}">
                  <a16:creationId xmlns:a16="http://schemas.microsoft.com/office/drawing/2014/main" id="{0D0F160E-776F-4DAB-A33A-5302C55BB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2881" y="5021911"/>
              <a:ext cx="371716" cy="212184"/>
            </a:xfrm>
            <a:custGeom>
              <a:avLst/>
              <a:gdLst>
                <a:gd name="T0" fmla="*/ 351 w 352"/>
                <a:gd name="T1" fmla="*/ 124 h 201"/>
                <a:gd name="T2" fmla="*/ 323 w 352"/>
                <a:gd name="T3" fmla="*/ 154 h 201"/>
                <a:gd name="T4" fmla="*/ 162 w 352"/>
                <a:gd name="T5" fmla="*/ 187 h 201"/>
                <a:gd name="T6" fmla="*/ 2 w 352"/>
                <a:gd name="T7" fmla="*/ 176 h 201"/>
                <a:gd name="T8" fmla="*/ 4 w 352"/>
                <a:gd name="T9" fmla="*/ 158 h 201"/>
                <a:gd name="T10" fmla="*/ 24 w 352"/>
                <a:gd name="T11" fmla="*/ 137 h 201"/>
                <a:gd name="T12" fmla="*/ 33 w 352"/>
                <a:gd name="T13" fmla="*/ 133 h 201"/>
                <a:gd name="T14" fmla="*/ 112 w 352"/>
                <a:gd name="T15" fmla="*/ 92 h 201"/>
                <a:gd name="T16" fmla="*/ 181 w 352"/>
                <a:gd name="T17" fmla="*/ 19 h 201"/>
                <a:gd name="T18" fmla="*/ 210 w 352"/>
                <a:gd name="T19" fmla="*/ 1 h 201"/>
                <a:gd name="T20" fmla="*/ 243 w 352"/>
                <a:gd name="T21" fmla="*/ 35 h 201"/>
                <a:gd name="T22" fmla="*/ 333 w 352"/>
                <a:gd name="T23" fmla="*/ 40 h 201"/>
                <a:gd name="T24" fmla="*/ 348 w 352"/>
                <a:gd name="T25" fmla="*/ 110 h 201"/>
                <a:gd name="T26" fmla="*/ 351 w 352"/>
                <a:gd name="T27" fmla="*/ 12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2" h="201">
                  <a:moveTo>
                    <a:pt x="351" y="124"/>
                  </a:moveTo>
                  <a:cubicBezTo>
                    <a:pt x="350" y="140"/>
                    <a:pt x="338" y="152"/>
                    <a:pt x="323" y="154"/>
                  </a:cubicBezTo>
                  <a:cubicBezTo>
                    <a:pt x="283" y="160"/>
                    <a:pt x="186" y="175"/>
                    <a:pt x="162" y="187"/>
                  </a:cubicBezTo>
                  <a:cubicBezTo>
                    <a:pt x="131" y="201"/>
                    <a:pt x="8" y="191"/>
                    <a:pt x="2" y="176"/>
                  </a:cubicBezTo>
                  <a:cubicBezTo>
                    <a:pt x="0" y="170"/>
                    <a:pt x="1" y="164"/>
                    <a:pt x="4" y="158"/>
                  </a:cubicBezTo>
                  <a:cubicBezTo>
                    <a:pt x="8" y="149"/>
                    <a:pt x="15" y="142"/>
                    <a:pt x="24" y="137"/>
                  </a:cubicBezTo>
                  <a:cubicBezTo>
                    <a:pt x="27" y="136"/>
                    <a:pt x="30" y="134"/>
                    <a:pt x="33" y="133"/>
                  </a:cubicBezTo>
                  <a:cubicBezTo>
                    <a:pt x="56" y="125"/>
                    <a:pt x="100" y="109"/>
                    <a:pt x="112" y="92"/>
                  </a:cubicBezTo>
                  <a:cubicBezTo>
                    <a:pt x="112" y="92"/>
                    <a:pt x="166" y="44"/>
                    <a:pt x="181" y="19"/>
                  </a:cubicBezTo>
                  <a:cubicBezTo>
                    <a:pt x="187" y="8"/>
                    <a:pt x="198" y="2"/>
                    <a:pt x="210" y="1"/>
                  </a:cubicBezTo>
                  <a:cubicBezTo>
                    <a:pt x="223" y="0"/>
                    <a:pt x="237" y="7"/>
                    <a:pt x="243" y="35"/>
                  </a:cubicBezTo>
                  <a:cubicBezTo>
                    <a:pt x="243" y="35"/>
                    <a:pt x="314" y="76"/>
                    <a:pt x="333" y="40"/>
                  </a:cubicBezTo>
                  <a:cubicBezTo>
                    <a:pt x="333" y="40"/>
                    <a:pt x="336" y="95"/>
                    <a:pt x="348" y="110"/>
                  </a:cubicBezTo>
                  <a:cubicBezTo>
                    <a:pt x="351" y="114"/>
                    <a:pt x="352" y="119"/>
                    <a:pt x="351" y="124"/>
                  </a:cubicBezTo>
                </a:path>
              </a:pathLst>
            </a:custGeom>
            <a:solidFill>
              <a:srgbClr val="A27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4" name="Freeform 343">
              <a:extLst>
                <a:ext uri="{FF2B5EF4-FFF2-40B4-BE49-F238E27FC236}">
                  <a16:creationId xmlns:a16="http://schemas.microsoft.com/office/drawing/2014/main" id="{A804EC7B-DECB-4784-95AA-86615C984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4068" y="5137898"/>
              <a:ext cx="370529" cy="89070"/>
            </a:xfrm>
            <a:custGeom>
              <a:avLst/>
              <a:gdLst>
                <a:gd name="T0" fmla="*/ 347 w 351"/>
                <a:gd name="T1" fmla="*/ 0 h 84"/>
                <a:gd name="T2" fmla="*/ 185 w 351"/>
                <a:gd name="T3" fmla="*/ 38 h 84"/>
                <a:gd name="T4" fmla="*/ 107 w 351"/>
                <a:gd name="T5" fmla="*/ 45 h 84"/>
                <a:gd name="T6" fmla="*/ 23 w 351"/>
                <a:gd name="T7" fmla="*/ 27 h 84"/>
                <a:gd name="T8" fmla="*/ 23 w 351"/>
                <a:gd name="T9" fmla="*/ 27 h 84"/>
                <a:gd name="T10" fmla="*/ 3 w 351"/>
                <a:gd name="T11" fmla="*/ 48 h 84"/>
                <a:gd name="T12" fmla="*/ 0 w 351"/>
                <a:gd name="T13" fmla="*/ 60 h 84"/>
                <a:gd name="T14" fmla="*/ 1 w 351"/>
                <a:gd name="T15" fmla="*/ 66 h 84"/>
                <a:gd name="T16" fmla="*/ 105 w 351"/>
                <a:gd name="T17" fmla="*/ 84 h 84"/>
                <a:gd name="T18" fmla="*/ 161 w 351"/>
                <a:gd name="T19" fmla="*/ 77 h 84"/>
                <a:gd name="T20" fmla="*/ 322 w 351"/>
                <a:gd name="T21" fmla="*/ 44 h 84"/>
                <a:gd name="T22" fmla="*/ 350 w 351"/>
                <a:gd name="T23" fmla="*/ 14 h 84"/>
                <a:gd name="T24" fmla="*/ 347 w 351"/>
                <a:gd name="T2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1" h="84">
                  <a:moveTo>
                    <a:pt x="347" y="0"/>
                  </a:moveTo>
                  <a:cubicBezTo>
                    <a:pt x="324" y="9"/>
                    <a:pt x="278" y="24"/>
                    <a:pt x="185" y="38"/>
                  </a:cubicBezTo>
                  <a:cubicBezTo>
                    <a:pt x="154" y="43"/>
                    <a:pt x="128" y="45"/>
                    <a:pt x="107" y="45"/>
                  </a:cubicBezTo>
                  <a:cubicBezTo>
                    <a:pt x="62" y="45"/>
                    <a:pt x="37" y="36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4" y="32"/>
                    <a:pt x="7" y="39"/>
                    <a:pt x="3" y="48"/>
                  </a:cubicBezTo>
                  <a:cubicBezTo>
                    <a:pt x="1" y="52"/>
                    <a:pt x="0" y="56"/>
                    <a:pt x="0" y="60"/>
                  </a:cubicBezTo>
                  <a:cubicBezTo>
                    <a:pt x="0" y="62"/>
                    <a:pt x="0" y="64"/>
                    <a:pt x="1" y="66"/>
                  </a:cubicBezTo>
                  <a:cubicBezTo>
                    <a:pt x="5" y="76"/>
                    <a:pt x="59" y="84"/>
                    <a:pt x="105" y="84"/>
                  </a:cubicBezTo>
                  <a:cubicBezTo>
                    <a:pt x="129" y="84"/>
                    <a:pt x="150" y="82"/>
                    <a:pt x="161" y="77"/>
                  </a:cubicBezTo>
                  <a:cubicBezTo>
                    <a:pt x="185" y="65"/>
                    <a:pt x="282" y="50"/>
                    <a:pt x="322" y="44"/>
                  </a:cubicBezTo>
                  <a:cubicBezTo>
                    <a:pt x="337" y="42"/>
                    <a:pt x="349" y="30"/>
                    <a:pt x="350" y="14"/>
                  </a:cubicBezTo>
                  <a:cubicBezTo>
                    <a:pt x="351" y="9"/>
                    <a:pt x="350" y="4"/>
                    <a:pt x="347" y="0"/>
                  </a:cubicBezTo>
                </a:path>
              </a:pathLst>
            </a:custGeom>
            <a:solidFill>
              <a:srgbClr val="916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815" name="Group 814">
              <a:extLst>
                <a:ext uri="{FF2B5EF4-FFF2-40B4-BE49-F238E27FC236}">
                  <a16:creationId xmlns:a16="http://schemas.microsoft.com/office/drawing/2014/main" id="{6E54FD1A-263A-49FF-8A1F-8C5DE96964B5}"/>
                </a:ext>
              </a:extLst>
            </p:cNvPr>
            <p:cNvGrpSpPr/>
            <p:nvPr/>
          </p:nvGrpSpPr>
          <p:grpSpPr>
            <a:xfrm>
              <a:off x="9964582" y="2452354"/>
              <a:ext cx="805188" cy="2793614"/>
              <a:chOff x="8710155" y="517999"/>
              <a:chExt cx="1748788" cy="6067452"/>
            </a:xfrm>
          </p:grpSpPr>
          <p:sp>
            <p:nvSpPr>
              <p:cNvPr id="829" name="Freeform 299">
                <a:extLst>
                  <a:ext uri="{FF2B5EF4-FFF2-40B4-BE49-F238E27FC236}">
                    <a16:creationId xmlns:a16="http://schemas.microsoft.com/office/drawing/2014/main" id="{5C366D0A-A8AF-4668-9D44-6249ECD3F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6992" y="3338930"/>
                <a:ext cx="1439268" cy="2899171"/>
              </a:xfrm>
              <a:custGeom>
                <a:avLst/>
                <a:gdLst>
                  <a:gd name="T0" fmla="*/ 591 w 627"/>
                  <a:gd name="T1" fmla="*/ 742 h 1263"/>
                  <a:gd name="T2" fmla="*/ 566 w 627"/>
                  <a:gd name="T3" fmla="*/ 1083 h 1263"/>
                  <a:gd name="T4" fmla="*/ 541 w 627"/>
                  <a:gd name="T5" fmla="*/ 1245 h 1263"/>
                  <a:gd name="T6" fmla="*/ 411 w 627"/>
                  <a:gd name="T7" fmla="*/ 1242 h 1263"/>
                  <a:gd name="T8" fmla="*/ 442 w 627"/>
                  <a:gd name="T9" fmla="*/ 1090 h 1263"/>
                  <a:gd name="T10" fmla="*/ 442 w 627"/>
                  <a:gd name="T11" fmla="*/ 759 h 1263"/>
                  <a:gd name="T12" fmla="*/ 387 w 627"/>
                  <a:gd name="T13" fmla="*/ 525 h 1263"/>
                  <a:gd name="T14" fmla="*/ 347 w 627"/>
                  <a:gd name="T15" fmla="*/ 339 h 1263"/>
                  <a:gd name="T16" fmla="*/ 186 w 627"/>
                  <a:gd name="T17" fmla="*/ 771 h 1263"/>
                  <a:gd name="T18" fmla="*/ 155 w 627"/>
                  <a:gd name="T19" fmla="*/ 1095 h 1263"/>
                  <a:gd name="T20" fmla="*/ 133 w 627"/>
                  <a:gd name="T21" fmla="*/ 1253 h 1263"/>
                  <a:gd name="T22" fmla="*/ 93 w 627"/>
                  <a:gd name="T23" fmla="*/ 1261 h 1263"/>
                  <a:gd name="T24" fmla="*/ 0 w 627"/>
                  <a:gd name="T25" fmla="*/ 1217 h 1263"/>
                  <a:gd name="T26" fmla="*/ 28 w 627"/>
                  <a:gd name="T27" fmla="*/ 770 h 1263"/>
                  <a:gd name="T28" fmla="*/ 28 w 627"/>
                  <a:gd name="T29" fmla="*/ 660 h 1263"/>
                  <a:gd name="T30" fmla="*/ 48 w 627"/>
                  <a:gd name="T31" fmla="*/ 510 h 1263"/>
                  <a:gd name="T32" fmla="*/ 73 w 627"/>
                  <a:gd name="T33" fmla="*/ 210 h 1263"/>
                  <a:gd name="T34" fmla="*/ 104 w 627"/>
                  <a:gd name="T35" fmla="*/ 87 h 1263"/>
                  <a:gd name="T36" fmla="*/ 104 w 627"/>
                  <a:gd name="T37" fmla="*/ 82 h 1263"/>
                  <a:gd name="T38" fmla="*/ 147 w 627"/>
                  <a:gd name="T39" fmla="*/ 31 h 1263"/>
                  <a:gd name="T40" fmla="*/ 591 w 627"/>
                  <a:gd name="T41" fmla="*/ 31 h 1263"/>
                  <a:gd name="T42" fmla="*/ 606 w 627"/>
                  <a:gd name="T43" fmla="*/ 78 h 1263"/>
                  <a:gd name="T44" fmla="*/ 605 w 627"/>
                  <a:gd name="T45" fmla="*/ 254 h 1263"/>
                  <a:gd name="T46" fmla="*/ 575 w 627"/>
                  <a:gd name="T47" fmla="*/ 418 h 1263"/>
                  <a:gd name="T48" fmla="*/ 575 w 627"/>
                  <a:gd name="T49" fmla="*/ 569 h 1263"/>
                  <a:gd name="T50" fmla="*/ 591 w 627"/>
                  <a:gd name="T51" fmla="*/ 742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7" h="1263">
                    <a:moveTo>
                      <a:pt x="591" y="742"/>
                    </a:moveTo>
                    <a:cubicBezTo>
                      <a:pt x="627" y="844"/>
                      <a:pt x="585" y="1009"/>
                      <a:pt x="566" y="1083"/>
                    </a:cubicBezTo>
                    <a:cubicBezTo>
                      <a:pt x="547" y="1157"/>
                      <a:pt x="541" y="1245"/>
                      <a:pt x="541" y="1245"/>
                    </a:cubicBezTo>
                    <a:cubicBezTo>
                      <a:pt x="466" y="1257"/>
                      <a:pt x="411" y="1242"/>
                      <a:pt x="411" y="1242"/>
                    </a:cubicBezTo>
                    <a:cubicBezTo>
                      <a:pt x="442" y="1090"/>
                      <a:pt x="442" y="1090"/>
                      <a:pt x="442" y="1090"/>
                    </a:cubicBezTo>
                    <a:cubicBezTo>
                      <a:pt x="420" y="1000"/>
                      <a:pt x="442" y="759"/>
                      <a:pt x="442" y="759"/>
                    </a:cubicBezTo>
                    <a:cubicBezTo>
                      <a:pt x="442" y="759"/>
                      <a:pt x="392" y="666"/>
                      <a:pt x="387" y="525"/>
                    </a:cubicBezTo>
                    <a:cubicBezTo>
                      <a:pt x="383" y="385"/>
                      <a:pt x="349" y="340"/>
                      <a:pt x="347" y="339"/>
                    </a:cubicBezTo>
                    <a:cubicBezTo>
                      <a:pt x="276" y="375"/>
                      <a:pt x="186" y="771"/>
                      <a:pt x="186" y="771"/>
                    </a:cubicBezTo>
                    <a:cubicBezTo>
                      <a:pt x="194" y="867"/>
                      <a:pt x="185" y="1015"/>
                      <a:pt x="155" y="1095"/>
                    </a:cubicBezTo>
                    <a:cubicBezTo>
                      <a:pt x="137" y="1145"/>
                      <a:pt x="130" y="1199"/>
                      <a:pt x="133" y="1253"/>
                    </a:cubicBezTo>
                    <a:cubicBezTo>
                      <a:pt x="123" y="1262"/>
                      <a:pt x="108" y="1263"/>
                      <a:pt x="93" y="1261"/>
                    </a:cubicBezTo>
                    <a:cubicBezTo>
                      <a:pt x="51" y="1254"/>
                      <a:pt x="0" y="1217"/>
                      <a:pt x="0" y="1217"/>
                    </a:cubicBezTo>
                    <a:cubicBezTo>
                      <a:pt x="0" y="1217"/>
                      <a:pt x="16" y="786"/>
                      <a:pt x="28" y="770"/>
                    </a:cubicBezTo>
                    <a:cubicBezTo>
                      <a:pt x="40" y="753"/>
                      <a:pt x="28" y="660"/>
                      <a:pt x="28" y="660"/>
                    </a:cubicBezTo>
                    <a:cubicBezTo>
                      <a:pt x="48" y="510"/>
                      <a:pt x="48" y="510"/>
                      <a:pt x="48" y="510"/>
                    </a:cubicBezTo>
                    <a:cubicBezTo>
                      <a:pt x="48" y="510"/>
                      <a:pt x="45" y="254"/>
                      <a:pt x="73" y="210"/>
                    </a:cubicBezTo>
                    <a:cubicBezTo>
                      <a:pt x="97" y="171"/>
                      <a:pt x="103" y="104"/>
                      <a:pt x="104" y="87"/>
                    </a:cubicBezTo>
                    <a:cubicBezTo>
                      <a:pt x="104" y="84"/>
                      <a:pt x="104" y="82"/>
                      <a:pt x="104" y="82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560" y="0"/>
                      <a:pt x="591" y="31"/>
                    </a:cubicBezTo>
                    <a:cubicBezTo>
                      <a:pt x="599" y="39"/>
                      <a:pt x="604" y="56"/>
                      <a:pt x="606" y="78"/>
                    </a:cubicBezTo>
                    <a:cubicBezTo>
                      <a:pt x="615" y="145"/>
                      <a:pt x="605" y="254"/>
                      <a:pt x="605" y="254"/>
                    </a:cubicBezTo>
                    <a:cubicBezTo>
                      <a:pt x="605" y="254"/>
                      <a:pt x="593" y="335"/>
                      <a:pt x="575" y="418"/>
                    </a:cubicBezTo>
                    <a:cubicBezTo>
                      <a:pt x="564" y="468"/>
                      <a:pt x="564" y="519"/>
                      <a:pt x="575" y="569"/>
                    </a:cubicBezTo>
                    <a:cubicBezTo>
                      <a:pt x="569" y="627"/>
                      <a:pt x="575" y="686"/>
                      <a:pt x="591" y="742"/>
                    </a:cubicBezTo>
                  </a:path>
                </a:pathLst>
              </a:custGeom>
              <a:solidFill>
                <a:srgbClr val="65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0" name="Freeform 300">
                <a:extLst>
                  <a:ext uri="{FF2B5EF4-FFF2-40B4-BE49-F238E27FC236}">
                    <a16:creationId xmlns:a16="http://schemas.microsoft.com/office/drawing/2014/main" id="{9E92EA04-61BD-480B-B138-BA7D6AA0B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5869" y="6105695"/>
                <a:ext cx="383461" cy="479756"/>
              </a:xfrm>
              <a:custGeom>
                <a:avLst/>
                <a:gdLst>
                  <a:gd name="T0" fmla="*/ 156 w 167"/>
                  <a:gd name="T1" fmla="*/ 184 h 209"/>
                  <a:gd name="T2" fmla="*/ 11 w 167"/>
                  <a:gd name="T3" fmla="*/ 191 h 209"/>
                  <a:gd name="T4" fmla="*/ 3 w 167"/>
                  <a:gd name="T5" fmla="*/ 143 h 209"/>
                  <a:gd name="T6" fmla="*/ 9 w 167"/>
                  <a:gd name="T7" fmla="*/ 105 h 209"/>
                  <a:gd name="T8" fmla="*/ 0 w 167"/>
                  <a:gd name="T9" fmla="*/ 24 h 209"/>
                  <a:gd name="T10" fmla="*/ 31 w 167"/>
                  <a:gd name="T11" fmla="*/ 24 h 209"/>
                  <a:gd name="T12" fmla="*/ 52 w 167"/>
                  <a:gd name="T13" fmla="*/ 4 h 209"/>
                  <a:gd name="T14" fmla="*/ 90 w 167"/>
                  <a:gd name="T15" fmla="*/ 6 h 209"/>
                  <a:gd name="T16" fmla="*/ 136 w 167"/>
                  <a:gd name="T17" fmla="*/ 57 h 209"/>
                  <a:gd name="T18" fmla="*/ 156 w 167"/>
                  <a:gd name="T19" fmla="*/ 139 h 209"/>
                  <a:gd name="T20" fmla="*/ 162 w 167"/>
                  <a:gd name="T21" fmla="*/ 148 h 209"/>
                  <a:gd name="T22" fmla="*/ 156 w 167"/>
                  <a:gd name="T23" fmla="*/ 18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09">
                    <a:moveTo>
                      <a:pt x="156" y="184"/>
                    </a:moveTo>
                    <a:cubicBezTo>
                      <a:pt x="138" y="209"/>
                      <a:pt x="29" y="198"/>
                      <a:pt x="11" y="191"/>
                    </a:cubicBezTo>
                    <a:cubicBezTo>
                      <a:pt x="0" y="186"/>
                      <a:pt x="0" y="165"/>
                      <a:pt x="3" y="143"/>
                    </a:cubicBezTo>
                    <a:cubicBezTo>
                      <a:pt x="5" y="129"/>
                      <a:pt x="8" y="115"/>
                      <a:pt x="9" y="105"/>
                    </a:cubicBezTo>
                    <a:cubicBezTo>
                      <a:pt x="12" y="78"/>
                      <a:pt x="0" y="24"/>
                      <a:pt x="0" y="24"/>
                    </a:cubicBezTo>
                    <a:cubicBezTo>
                      <a:pt x="0" y="24"/>
                      <a:pt x="25" y="50"/>
                      <a:pt x="31" y="24"/>
                    </a:cubicBezTo>
                    <a:cubicBezTo>
                      <a:pt x="33" y="13"/>
                      <a:pt x="42" y="7"/>
                      <a:pt x="52" y="4"/>
                    </a:cubicBezTo>
                    <a:cubicBezTo>
                      <a:pt x="64" y="0"/>
                      <a:pt x="78" y="1"/>
                      <a:pt x="90" y="6"/>
                    </a:cubicBezTo>
                    <a:cubicBezTo>
                      <a:pt x="109" y="15"/>
                      <a:pt x="141" y="33"/>
                      <a:pt x="136" y="57"/>
                    </a:cubicBezTo>
                    <a:cubicBezTo>
                      <a:pt x="128" y="90"/>
                      <a:pt x="156" y="139"/>
                      <a:pt x="156" y="139"/>
                    </a:cubicBezTo>
                    <a:cubicBezTo>
                      <a:pt x="159" y="141"/>
                      <a:pt x="160" y="145"/>
                      <a:pt x="162" y="148"/>
                    </a:cubicBezTo>
                    <a:cubicBezTo>
                      <a:pt x="167" y="160"/>
                      <a:pt x="165" y="174"/>
                      <a:pt x="156" y="184"/>
                    </a:cubicBezTo>
                  </a:path>
                </a:pathLst>
              </a:custGeom>
              <a:solidFill>
                <a:srgbClr val="A27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1" name="Freeform 301">
                <a:extLst>
                  <a:ext uri="{FF2B5EF4-FFF2-40B4-BE49-F238E27FC236}">
                    <a16:creationId xmlns:a16="http://schemas.microsoft.com/office/drawing/2014/main" id="{6E093D11-7E69-4B7E-A532-0340EE1BE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397" y="6445307"/>
                <a:ext cx="24934" cy="82539"/>
              </a:xfrm>
              <a:custGeom>
                <a:avLst/>
                <a:gdLst>
                  <a:gd name="T0" fmla="*/ 6 w 11"/>
                  <a:gd name="T1" fmla="*/ 0 h 36"/>
                  <a:gd name="T2" fmla="*/ 6 w 11"/>
                  <a:gd name="T3" fmla="*/ 0 h 36"/>
                  <a:gd name="T4" fmla="*/ 6 w 11"/>
                  <a:gd name="T5" fmla="*/ 0 h 36"/>
                  <a:gd name="T6" fmla="*/ 0 w 11"/>
                  <a:gd name="T7" fmla="*/ 36 h 36"/>
                  <a:gd name="T8" fmla="*/ 6 w 11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12"/>
                      <a:pt x="9" y="26"/>
                      <a:pt x="0" y="36"/>
                    </a:cubicBezTo>
                    <a:cubicBezTo>
                      <a:pt x="9" y="26"/>
                      <a:pt x="11" y="12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2" name="Freeform 302">
                <a:extLst>
                  <a:ext uri="{FF2B5EF4-FFF2-40B4-BE49-F238E27FC236}">
                    <a16:creationId xmlns:a16="http://schemas.microsoft.com/office/drawing/2014/main" id="{CF142889-58D5-4631-B50C-EA26E8902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8449" y="6433270"/>
                <a:ext cx="380882" cy="131546"/>
              </a:xfrm>
              <a:custGeom>
                <a:avLst/>
                <a:gdLst>
                  <a:gd name="T0" fmla="*/ 2 w 166"/>
                  <a:gd name="T1" fmla="*/ 0 h 57"/>
                  <a:gd name="T2" fmla="*/ 2 w 166"/>
                  <a:gd name="T3" fmla="*/ 0 h 57"/>
                  <a:gd name="T4" fmla="*/ 0 w 166"/>
                  <a:gd name="T5" fmla="*/ 23 h 57"/>
                  <a:gd name="T6" fmla="*/ 10 w 166"/>
                  <a:gd name="T7" fmla="*/ 48 h 57"/>
                  <a:gd name="T8" fmla="*/ 88 w 166"/>
                  <a:gd name="T9" fmla="*/ 57 h 57"/>
                  <a:gd name="T10" fmla="*/ 155 w 166"/>
                  <a:gd name="T11" fmla="*/ 41 h 57"/>
                  <a:gd name="T12" fmla="*/ 155 w 166"/>
                  <a:gd name="T13" fmla="*/ 41 h 57"/>
                  <a:gd name="T14" fmla="*/ 161 w 166"/>
                  <a:gd name="T15" fmla="*/ 5 h 57"/>
                  <a:gd name="T16" fmla="*/ 161 w 166"/>
                  <a:gd name="T17" fmla="*/ 5 h 57"/>
                  <a:gd name="T18" fmla="*/ 115 w 166"/>
                  <a:gd name="T19" fmla="*/ 7 h 57"/>
                  <a:gd name="T20" fmla="*/ 90 w 166"/>
                  <a:gd name="T21" fmla="*/ 6 h 57"/>
                  <a:gd name="T22" fmla="*/ 84 w 166"/>
                  <a:gd name="T23" fmla="*/ 6 h 57"/>
                  <a:gd name="T24" fmla="*/ 67 w 166"/>
                  <a:gd name="T25" fmla="*/ 7 h 57"/>
                  <a:gd name="T26" fmla="*/ 47 w 166"/>
                  <a:gd name="T27" fmla="*/ 8 h 57"/>
                  <a:gd name="T28" fmla="*/ 2 w 166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6" h="5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8"/>
                      <a:pt x="0" y="16"/>
                      <a:pt x="0" y="23"/>
                    </a:cubicBezTo>
                    <a:cubicBezTo>
                      <a:pt x="0" y="35"/>
                      <a:pt x="3" y="45"/>
                      <a:pt x="10" y="48"/>
                    </a:cubicBezTo>
                    <a:cubicBezTo>
                      <a:pt x="20" y="52"/>
                      <a:pt x="55" y="57"/>
                      <a:pt x="88" y="57"/>
                    </a:cubicBezTo>
                    <a:cubicBezTo>
                      <a:pt x="118" y="57"/>
                      <a:pt x="147" y="53"/>
                      <a:pt x="155" y="41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4" y="31"/>
                      <a:pt x="166" y="17"/>
                      <a:pt x="161" y="5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45" y="6"/>
                      <a:pt x="130" y="7"/>
                      <a:pt x="115" y="7"/>
                    </a:cubicBezTo>
                    <a:cubicBezTo>
                      <a:pt x="107" y="7"/>
                      <a:pt x="98" y="7"/>
                      <a:pt x="90" y="6"/>
                    </a:cubicBezTo>
                    <a:cubicBezTo>
                      <a:pt x="88" y="6"/>
                      <a:pt x="86" y="6"/>
                      <a:pt x="84" y="6"/>
                    </a:cubicBezTo>
                    <a:cubicBezTo>
                      <a:pt x="79" y="6"/>
                      <a:pt x="73" y="6"/>
                      <a:pt x="67" y="7"/>
                    </a:cubicBezTo>
                    <a:cubicBezTo>
                      <a:pt x="60" y="8"/>
                      <a:pt x="53" y="8"/>
                      <a:pt x="47" y="8"/>
                    </a:cubicBezTo>
                    <a:cubicBezTo>
                      <a:pt x="25" y="8"/>
                      <a:pt x="11" y="4"/>
                      <a:pt x="2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3" name="Freeform 303">
                <a:extLst>
                  <a:ext uri="{FF2B5EF4-FFF2-40B4-BE49-F238E27FC236}">
                    <a16:creationId xmlns:a16="http://schemas.microsoft.com/office/drawing/2014/main" id="{3CABAD24-7854-4AAD-963F-EEB4BDBAD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5335" y="4882231"/>
                <a:ext cx="186572" cy="1333516"/>
              </a:xfrm>
              <a:custGeom>
                <a:avLst/>
                <a:gdLst>
                  <a:gd name="T0" fmla="*/ 81 w 81"/>
                  <a:gd name="T1" fmla="*/ 0 h 581"/>
                  <a:gd name="T2" fmla="*/ 81 w 81"/>
                  <a:gd name="T3" fmla="*/ 0 h 581"/>
                  <a:gd name="T4" fmla="*/ 56 w 81"/>
                  <a:gd name="T5" fmla="*/ 99 h 581"/>
                  <a:gd name="T6" fmla="*/ 25 w 81"/>
                  <a:gd name="T7" fmla="*/ 423 h 581"/>
                  <a:gd name="T8" fmla="*/ 3 w 81"/>
                  <a:gd name="T9" fmla="*/ 581 h 581"/>
                  <a:gd name="T10" fmla="*/ 3 w 81"/>
                  <a:gd name="T11" fmla="*/ 581 h 581"/>
                  <a:gd name="T12" fmla="*/ 25 w 81"/>
                  <a:gd name="T13" fmla="*/ 423 h 581"/>
                  <a:gd name="T14" fmla="*/ 56 w 81"/>
                  <a:gd name="T15" fmla="*/ 99 h 581"/>
                  <a:gd name="T16" fmla="*/ 81 w 81"/>
                  <a:gd name="T1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581"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66" y="57"/>
                      <a:pt x="56" y="99"/>
                      <a:pt x="56" y="99"/>
                    </a:cubicBezTo>
                    <a:cubicBezTo>
                      <a:pt x="64" y="195"/>
                      <a:pt x="55" y="343"/>
                      <a:pt x="25" y="423"/>
                    </a:cubicBezTo>
                    <a:cubicBezTo>
                      <a:pt x="7" y="473"/>
                      <a:pt x="0" y="527"/>
                      <a:pt x="3" y="581"/>
                    </a:cubicBezTo>
                    <a:cubicBezTo>
                      <a:pt x="3" y="581"/>
                      <a:pt x="3" y="581"/>
                      <a:pt x="3" y="581"/>
                    </a:cubicBezTo>
                    <a:cubicBezTo>
                      <a:pt x="0" y="527"/>
                      <a:pt x="8" y="473"/>
                      <a:pt x="25" y="423"/>
                    </a:cubicBezTo>
                    <a:cubicBezTo>
                      <a:pt x="55" y="343"/>
                      <a:pt x="64" y="195"/>
                      <a:pt x="56" y="99"/>
                    </a:cubicBezTo>
                    <a:cubicBezTo>
                      <a:pt x="56" y="99"/>
                      <a:pt x="66" y="57"/>
                      <a:pt x="8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4" name="Freeform 304">
                <a:extLst>
                  <a:ext uri="{FF2B5EF4-FFF2-40B4-BE49-F238E27FC236}">
                    <a16:creationId xmlns:a16="http://schemas.microsoft.com/office/drawing/2014/main" id="{6684C360-87DE-4415-BB55-E06EDEC52D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81907" y="4156578"/>
                <a:ext cx="270830" cy="725652"/>
              </a:xfrm>
              <a:custGeom>
                <a:avLst/>
                <a:gdLst>
                  <a:gd name="T0" fmla="*/ 77 w 118"/>
                  <a:gd name="T1" fmla="*/ 76 h 316"/>
                  <a:gd name="T2" fmla="*/ 74 w 118"/>
                  <a:gd name="T3" fmla="*/ 83 h 316"/>
                  <a:gd name="T4" fmla="*/ 0 w 118"/>
                  <a:gd name="T5" fmla="*/ 316 h 316"/>
                  <a:gd name="T6" fmla="*/ 0 w 118"/>
                  <a:gd name="T7" fmla="*/ 316 h 316"/>
                  <a:gd name="T8" fmla="*/ 77 w 118"/>
                  <a:gd name="T9" fmla="*/ 76 h 316"/>
                  <a:gd name="T10" fmla="*/ 118 w 118"/>
                  <a:gd name="T11" fmla="*/ 0 h 316"/>
                  <a:gd name="T12" fmla="*/ 107 w 118"/>
                  <a:gd name="T13" fmla="*/ 15 h 316"/>
                  <a:gd name="T14" fmla="*/ 106 w 118"/>
                  <a:gd name="T15" fmla="*/ 17 h 316"/>
                  <a:gd name="T16" fmla="*/ 118 w 118"/>
                  <a:gd name="T17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316">
                    <a:moveTo>
                      <a:pt x="77" y="76"/>
                    </a:moveTo>
                    <a:cubicBezTo>
                      <a:pt x="76" y="79"/>
                      <a:pt x="75" y="81"/>
                      <a:pt x="74" y="83"/>
                    </a:cubicBezTo>
                    <a:cubicBezTo>
                      <a:pt x="45" y="154"/>
                      <a:pt x="19" y="246"/>
                      <a:pt x="0" y="316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19" y="244"/>
                      <a:pt x="47" y="147"/>
                      <a:pt x="77" y="76"/>
                    </a:cubicBezTo>
                    <a:moveTo>
                      <a:pt x="118" y="0"/>
                    </a:moveTo>
                    <a:cubicBezTo>
                      <a:pt x="114" y="4"/>
                      <a:pt x="110" y="9"/>
                      <a:pt x="107" y="15"/>
                    </a:cubicBezTo>
                    <a:cubicBezTo>
                      <a:pt x="106" y="16"/>
                      <a:pt x="106" y="16"/>
                      <a:pt x="106" y="17"/>
                    </a:cubicBezTo>
                    <a:cubicBezTo>
                      <a:pt x="110" y="10"/>
                      <a:pt x="114" y="5"/>
                      <a:pt x="1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5" name="Freeform 305">
                <a:extLst>
                  <a:ext uri="{FF2B5EF4-FFF2-40B4-BE49-F238E27FC236}">
                    <a16:creationId xmlns:a16="http://schemas.microsoft.com/office/drawing/2014/main" id="{FA224B99-0168-4428-8E5A-25BE87571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1283" y="4190969"/>
                <a:ext cx="75660" cy="156480"/>
              </a:xfrm>
              <a:custGeom>
                <a:avLst/>
                <a:gdLst>
                  <a:gd name="T0" fmla="*/ 33 w 33"/>
                  <a:gd name="T1" fmla="*/ 0 h 68"/>
                  <a:gd name="T2" fmla="*/ 0 w 33"/>
                  <a:gd name="T3" fmla="*/ 68 h 68"/>
                  <a:gd name="T4" fmla="*/ 3 w 33"/>
                  <a:gd name="T5" fmla="*/ 61 h 68"/>
                  <a:gd name="T6" fmla="*/ 32 w 33"/>
                  <a:gd name="T7" fmla="*/ 2 h 68"/>
                  <a:gd name="T8" fmla="*/ 33 w 33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8">
                    <a:moveTo>
                      <a:pt x="33" y="0"/>
                    </a:moveTo>
                    <a:cubicBezTo>
                      <a:pt x="22" y="18"/>
                      <a:pt x="11" y="42"/>
                      <a:pt x="0" y="68"/>
                    </a:cubicBezTo>
                    <a:cubicBezTo>
                      <a:pt x="1" y="66"/>
                      <a:pt x="2" y="64"/>
                      <a:pt x="3" y="61"/>
                    </a:cubicBezTo>
                    <a:cubicBezTo>
                      <a:pt x="12" y="38"/>
                      <a:pt x="22" y="18"/>
                      <a:pt x="32" y="2"/>
                    </a:cubicBezTo>
                    <a:cubicBezTo>
                      <a:pt x="32" y="1"/>
                      <a:pt x="32" y="1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6" name="Freeform 306">
                <a:extLst>
                  <a:ext uri="{FF2B5EF4-FFF2-40B4-BE49-F238E27FC236}">
                    <a16:creationId xmlns:a16="http://schemas.microsoft.com/office/drawing/2014/main" id="{B3A5038C-AF38-455F-B51C-342A10EFC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2797" y="4050826"/>
                <a:ext cx="581210" cy="2176098"/>
              </a:xfrm>
              <a:custGeom>
                <a:avLst/>
                <a:gdLst>
                  <a:gd name="T0" fmla="*/ 228 w 253"/>
                  <a:gd name="T1" fmla="*/ 0 h 948"/>
                  <a:gd name="T2" fmla="*/ 70 w 253"/>
                  <a:gd name="T3" fmla="*/ 408 h 948"/>
                  <a:gd name="T4" fmla="*/ 0 w 253"/>
                  <a:gd name="T5" fmla="*/ 947 h 948"/>
                  <a:gd name="T6" fmla="*/ 1 w 253"/>
                  <a:gd name="T7" fmla="*/ 947 h 948"/>
                  <a:gd name="T8" fmla="*/ 29 w 253"/>
                  <a:gd name="T9" fmla="*/ 932 h 948"/>
                  <a:gd name="T10" fmla="*/ 30 w 253"/>
                  <a:gd name="T11" fmla="*/ 948 h 948"/>
                  <a:gd name="T12" fmla="*/ 39 w 253"/>
                  <a:gd name="T13" fmla="*/ 943 h 948"/>
                  <a:gd name="T14" fmla="*/ 61 w 253"/>
                  <a:gd name="T15" fmla="*/ 785 h 948"/>
                  <a:gd name="T16" fmla="*/ 92 w 253"/>
                  <a:gd name="T17" fmla="*/ 461 h 948"/>
                  <a:gd name="T18" fmla="*/ 117 w 253"/>
                  <a:gd name="T19" fmla="*/ 362 h 948"/>
                  <a:gd name="T20" fmla="*/ 191 w 253"/>
                  <a:gd name="T21" fmla="*/ 129 h 948"/>
                  <a:gd name="T22" fmla="*/ 224 w 253"/>
                  <a:gd name="T23" fmla="*/ 61 h 948"/>
                  <a:gd name="T24" fmla="*/ 235 w 253"/>
                  <a:gd name="T25" fmla="*/ 46 h 948"/>
                  <a:gd name="T26" fmla="*/ 253 w 253"/>
                  <a:gd name="T27" fmla="*/ 28 h 948"/>
                  <a:gd name="T28" fmla="*/ 228 w 253"/>
                  <a:gd name="T29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3" h="948">
                    <a:moveTo>
                      <a:pt x="228" y="0"/>
                    </a:moveTo>
                    <a:cubicBezTo>
                      <a:pt x="228" y="0"/>
                      <a:pt x="98" y="166"/>
                      <a:pt x="70" y="408"/>
                    </a:cubicBezTo>
                    <a:cubicBezTo>
                      <a:pt x="46" y="616"/>
                      <a:pt x="9" y="878"/>
                      <a:pt x="0" y="947"/>
                    </a:cubicBezTo>
                    <a:cubicBezTo>
                      <a:pt x="0" y="947"/>
                      <a:pt x="0" y="947"/>
                      <a:pt x="1" y="947"/>
                    </a:cubicBezTo>
                    <a:cubicBezTo>
                      <a:pt x="13" y="947"/>
                      <a:pt x="23" y="943"/>
                      <a:pt x="29" y="932"/>
                    </a:cubicBezTo>
                    <a:cubicBezTo>
                      <a:pt x="29" y="932"/>
                      <a:pt x="29" y="939"/>
                      <a:pt x="30" y="948"/>
                    </a:cubicBezTo>
                    <a:cubicBezTo>
                      <a:pt x="34" y="947"/>
                      <a:pt x="36" y="945"/>
                      <a:pt x="39" y="943"/>
                    </a:cubicBezTo>
                    <a:cubicBezTo>
                      <a:pt x="36" y="889"/>
                      <a:pt x="43" y="835"/>
                      <a:pt x="61" y="785"/>
                    </a:cubicBezTo>
                    <a:cubicBezTo>
                      <a:pt x="91" y="705"/>
                      <a:pt x="100" y="557"/>
                      <a:pt x="92" y="461"/>
                    </a:cubicBezTo>
                    <a:cubicBezTo>
                      <a:pt x="92" y="461"/>
                      <a:pt x="102" y="419"/>
                      <a:pt x="117" y="362"/>
                    </a:cubicBezTo>
                    <a:cubicBezTo>
                      <a:pt x="136" y="292"/>
                      <a:pt x="162" y="200"/>
                      <a:pt x="191" y="129"/>
                    </a:cubicBezTo>
                    <a:cubicBezTo>
                      <a:pt x="202" y="103"/>
                      <a:pt x="213" y="79"/>
                      <a:pt x="224" y="61"/>
                    </a:cubicBezTo>
                    <a:cubicBezTo>
                      <a:pt x="227" y="55"/>
                      <a:pt x="231" y="50"/>
                      <a:pt x="235" y="46"/>
                    </a:cubicBezTo>
                    <a:cubicBezTo>
                      <a:pt x="241" y="38"/>
                      <a:pt x="247" y="32"/>
                      <a:pt x="253" y="28"/>
                    </a:cubicBezTo>
                    <a:cubicBezTo>
                      <a:pt x="228" y="0"/>
                      <a:pt x="228" y="0"/>
                      <a:pt x="228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7" name="Freeform 307">
                <a:extLst>
                  <a:ext uri="{FF2B5EF4-FFF2-40B4-BE49-F238E27FC236}">
                    <a16:creationId xmlns:a16="http://schemas.microsoft.com/office/drawing/2014/main" id="{7715FA06-3C2C-4E89-AA18-66832668E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818" y="1137899"/>
                <a:ext cx="833125" cy="952634"/>
              </a:xfrm>
              <a:custGeom>
                <a:avLst/>
                <a:gdLst>
                  <a:gd name="T0" fmla="*/ 363 w 363"/>
                  <a:gd name="T1" fmla="*/ 178 h 415"/>
                  <a:gd name="T2" fmla="*/ 345 w 363"/>
                  <a:gd name="T3" fmla="*/ 266 h 415"/>
                  <a:gd name="T4" fmla="*/ 257 w 363"/>
                  <a:gd name="T5" fmla="*/ 415 h 415"/>
                  <a:gd name="T6" fmla="*/ 148 w 363"/>
                  <a:gd name="T7" fmla="*/ 368 h 415"/>
                  <a:gd name="T8" fmla="*/ 93 w 363"/>
                  <a:gd name="T9" fmla="*/ 191 h 415"/>
                  <a:gd name="T10" fmla="*/ 124 w 363"/>
                  <a:gd name="T11" fmla="*/ 177 h 415"/>
                  <a:gd name="T12" fmla="*/ 148 w 363"/>
                  <a:gd name="T13" fmla="*/ 124 h 415"/>
                  <a:gd name="T14" fmla="*/ 132 w 363"/>
                  <a:gd name="T15" fmla="*/ 60 h 415"/>
                  <a:gd name="T16" fmla="*/ 323 w 363"/>
                  <a:gd name="T17" fmla="*/ 0 h 415"/>
                  <a:gd name="T18" fmla="*/ 309 w 363"/>
                  <a:gd name="T19" fmla="*/ 78 h 415"/>
                  <a:gd name="T20" fmla="*/ 343 w 363"/>
                  <a:gd name="T21" fmla="*/ 167 h 415"/>
                  <a:gd name="T22" fmla="*/ 363 w 363"/>
                  <a:gd name="T23" fmla="*/ 178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3" h="415">
                    <a:moveTo>
                      <a:pt x="363" y="178"/>
                    </a:moveTo>
                    <a:cubicBezTo>
                      <a:pt x="345" y="266"/>
                      <a:pt x="345" y="266"/>
                      <a:pt x="345" y="266"/>
                    </a:cubicBezTo>
                    <a:cubicBezTo>
                      <a:pt x="257" y="415"/>
                      <a:pt x="257" y="415"/>
                      <a:pt x="257" y="415"/>
                    </a:cubicBezTo>
                    <a:cubicBezTo>
                      <a:pt x="148" y="368"/>
                      <a:pt x="148" y="368"/>
                      <a:pt x="148" y="368"/>
                    </a:cubicBezTo>
                    <a:cubicBezTo>
                      <a:pt x="148" y="368"/>
                      <a:pt x="0" y="213"/>
                      <a:pt x="93" y="191"/>
                    </a:cubicBezTo>
                    <a:cubicBezTo>
                      <a:pt x="104" y="189"/>
                      <a:pt x="114" y="184"/>
                      <a:pt x="124" y="177"/>
                    </a:cubicBezTo>
                    <a:cubicBezTo>
                      <a:pt x="142" y="164"/>
                      <a:pt x="148" y="144"/>
                      <a:pt x="148" y="124"/>
                    </a:cubicBezTo>
                    <a:cubicBezTo>
                      <a:pt x="148" y="92"/>
                      <a:pt x="132" y="60"/>
                      <a:pt x="132" y="6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315" y="25"/>
                      <a:pt x="311" y="51"/>
                      <a:pt x="309" y="78"/>
                    </a:cubicBezTo>
                    <a:cubicBezTo>
                      <a:pt x="308" y="130"/>
                      <a:pt x="327" y="155"/>
                      <a:pt x="343" y="167"/>
                    </a:cubicBezTo>
                    <a:cubicBezTo>
                      <a:pt x="349" y="172"/>
                      <a:pt x="356" y="176"/>
                      <a:pt x="363" y="178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8" name="Freeform 308">
                <a:extLst>
                  <a:ext uri="{FF2B5EF4-FFF2-40B4-BE49-F238E27FC236}">
                    <a16:creationId xmlns:a16="http://schemas.microsoft.com/office/drawing/2014/main" id="{C5358F42-B34F-4A8E-B956-8FA837421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9431" y="1335648"/>
                <a:ext cx="342192" cy="103173"/>
              </a:xfrm>
              <a:custGeom>
                <a:avLst/>
                <a:gdLst>
                  <a:gd name="T0" fmla="*/ 149 w 149"/>
                  <a:gd name="T1" fmla="*/ 0 h 45"/>
                  <a:gd name="T2" fmla="*/ 46 w 149"/>
                  <a:gd name="T3" fmla="*/ 41 h 45"/>
                  <a:gd name="T4" fmla="*/ 0 w 149"/>
                  <a:gd name="T5" fmla="*/ 33 h 45"/>
                  <a:gd name="T6" fmla="*/ 0 w 149"/>
                  <a:gd name="T7" fmla="*/ 38 h 45"/>
                  <a:gd name="T8" fmla="*/ 46 w 149"/>
                  <a:gd name="T9" fmla="*/ 45 h 45"/>
                  <a:gd name="T10" fmla="*/ 148 w 149"/>
                  <a:gd name="T11" fmla="*/ 5 h 45"/>
                  <a:gd name="T12" fmla="*/ 149 w 14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45">
                    <a:moveTo>
                      <a:pt x="149" y="0"/>
                    </a:moveTo>
                    <a:cubicBezTo>
                      <a:pt x="123" y="25"/>
                      <a:pt x="86" y="41"/>
                      <a:pt x="46" y="41"/>
                    </a:cubicBezTo>
                    <a:cubicBezTo>
                      <a:pt x="30" y="41"/>
                      <a:pt x="14" y="38"/>
                      <a:pt x="0" y="33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15" y="43"/>
                      <a:pt x="31" y="45"/>
                      <a:pt x="46" y="45"/>
                    </a:cubicBezTo>
                    <a:cubicBezTo>
                      <a:pt x="84" y="45"/>
                      <a:pt x="120" y="31"/>
                      <a:pt x="148" y="5"/>
                    </a:cubicBezTo>
                    <a:cubicBezTo>
                      <a:pt x="149" y="4"/>
                      <a:pt x="149" y="2"/>
                      <a:pt x="149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9" name="Freeform 309">
                <a:extLst>
                  <a:ext uri="{FF2B5EF4-FFF2-40B4-BE49-F238E27FC236}">
                    <a16:creationId xmlns:a16="http://schemas.microsoft.com/office/drawing/2014/main" id="{F549D286-F6E0-43A4-951D-DE7BFDCE7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1272" y="736382"/>
                <a:ext cx="690402" cy="692981"/>
              </a:xfrm>
              <a:custGeom>
                <a:avLst/>
                <a:gdLst>
                  <a:gd name="T0" fmla="*/ 301 w 301"/>
                  <a:gd name="T1" fmla="*/ 151 h 302"/>
                  <a:gd name="T2" fmla="*/ 150 w 301"/>
                  <a:gd name="T3" fmla="*/ 302 h 302"/>
                  <a:gd name="T4" fmla="*/ 0 w 301"/>
                  <a:gd name="T5" fmla="*/ 151 h 302"/>
                  <a:gd name="T6" fmla="*/ 150 w 301"/>
                  <a:gd name="T7" fmla="*/ 1 h 302"/>
                  <a:gd name="T8" fmla="*/ 150 w 301"/>
                  <a:gd name="T9" fmla="*/ 1 h 302"/>
                  <a:gd name="T10" fmla="*/ 301 w 301"/>
                  <a:gd name="T11" fmla="*/ 150 h 302"/>
                  <a:gd name="T12" fmla="*/ 301 w 301"/>
                  <a:gd name="T13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1" h="302">
                    <a:moveTo>
                      <a:pt x="301" y="151"/>
                    </a:moveTo>
                    <a:cubicBezTo>
                      <a:pt x="301" y="234"/>
                      <a:pt x="233" y="302"/>
                      <a:pt x="150" y="302"/>
                    </a:cubicBezTo>
                    <a:cubicBezTo>
                      <a:pt x="67" y="302"/>
                      <a:pt x="0" y="234"/>
                      <a:pt x="0" y="151"/>
                    </a:cubicBezTo>
                    <a:cubicBezTo>
                      <a:pt x="0" y="68"/>
                      <a:pt x="67" y="1"/>
                      <a:pt x="150" y="1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233" y="0"/>
                      <a:pt x="301" y="67"/>
                      <a:pt x="301" y="150"/>
                    </a:cubicBezTo>
                    <a:cubicBezTo>
                      <a:pt x="301" y="150"/>
                      <a:pt x="301" y="151"/>
                      <a:pt x="301" y="151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0" name="Freeform 310">
                <a:extLst>
                  <a:ext uri="{FF2B5EF4-FFF2-40B4-BE49-F238E27FC236}">
                    <a16:creationId xmlns:a16="http://schemas.microsoft.com/office/drawing/2014/main" id="{5D39576D-239C-4051-85C1-9E7BDFB6C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3228" y="1521360"/>
                <a:ext cx="518446" cy="376583"/>
              </a:xfrm>
              <a:custGeom>
                <a:avLst/>
                <a:gdLst>
                  <a:gd name="T0" fmla="*/ 224 w 226"/>
                  <a:gd name="T1" fmla="*/ 0 h 164"/>
                  <a:gd name="T2" fmla="*/ 84 w 226"/>
                  <a:gd name="T3" fmla="*/ 157 h 164"/>
                  <a:gd name="T4" fmla="*/ 71 w 226"/>
                  <a:gd name="T5" fmla="*/ 159 h 164"/>
                  <a:gd name="T6" fmla="*/ 57 w 226"/>
                  <a:gd name="T7" fmla="*/ 153 h 164"/>
                  <a:gd name="T8" fmla="*/ 2 w 226"/>
                  <a:gd name="T9" fmla="*/ 29 h 164"/>
                  <a:gd name="T10" fmla="*/ 57 w 226"/>
                  <a:gd name="T11" fmla="*/ 157 h 164"/>
                  <a:gd name="T12" fmla="*/ 72 w 226"/>
                  <a:gd name="T13" fmla="*/ 164 h 164"/>
                  <a:gd name="T14" fmla="*/ 84 w 226"/>
                  <a:gd name="T15" fmla="*/ 161 h 164"/>
                  <a:gd name="T16" fmla="*/ 226 w 226"/>
                  <a:gd name="T17" fmla="*/ 2 h 164"/>
                  <a:gd name="T18" fmla="*/ 226 w 226"/>
                  <a:gd name="T19" fmla="*/ 2 h 164"/>
                  <a:gd name="T20" fmla="*/ 224 w 226"/>
                  <a:gd name="T2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164">
                    <a:moveTo>
                      <a:pt x="224" y="0"/>
                    </a:moveTo>
                    <a:cubicBezTo>
                      <a:pt x="211" y="22"/>
                      <a:pt x="128" y="150"/>
                      <a:pt x="84" y="157"/>
                    </a:cubicBezTo>
                    <a:cubicBezTo>
                      <a:pt x="84" y="157"/>
                      <a:pt x="78" y="159"/>
                      <a:pt x="71" y="159"/>
                    </a:cubicBezTo>
                    <a:cubicBezTo>
                      <a:pt x="66" y="159"/>
                      <a:pt x="61" y="158"/>
                      <a:pt x="57" y="153"/>
                    </a:cubicBezTo>
                    <a:cubicBezTo>
                      <a:pt x="57" y="153"/>
                      <a:pt x="4" y="79"/>
                      <a:pt x="2" y="29"/>
                    </a:cubicBezTo>
                    <a:cubicBezTo>
                      <a:pt x="0" y="78"/>
                      <a:pt x="57" y="157"/>
                      <a:pt x="57" y="157"/>
                    </a:cubicBezTo>
                    <a:cubicBezTo>
                      <a:pt x="61" y="162"/>
                      <a:pt x="66" y="164"/>
                      <a:pt x="72" y="164"/>
                    </a:cubicBezTo>
                    <a:cubicBezTo>
                      <a:pt x="78" y="164"/>
                      <a:pt x="84" y="161"/>
                      <a:pt x="84" y="161"/>
                    </a:cubicBezTo>
                    <a:cubicBezTo>
                      <a:pt x="132" y="154"/>
                      <a:pt x="226" y="2"/>
                      <a:pt x="226" y="2"/>
                    </a:cubicBezTo>
                    <a:cubicBezTo>
                      <a:pt x="226" y="2"/>
                      <a:pt x="226" y="2"/>
                      <a:pt x="226" y="2"/>
                    </a:cubicBezTo>
                    <a:cubicBezTo>
                      <a:pt x="226" y="2"/>
                      <a:pt x="225" y="1"/>
                      <a:pt x="224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1" name="Freeform 311">
                <a:extLst>
                  <a:ext uri="{FF2B5EF4-FFF2-40B4-BE49-F238E27FC236}">
                    <a16:creationId xmlns:a16="http://schemas.microsoft.com/office/drawing/2014/main" id="{C935DFD8-B00D-4031-960E-E28DF65DF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010" y="3527221"/>
                <a:ext cx="0" cy="12037"/>
              </a:xfrm>
              <a:custGeom>
                <a:avLst/>
                <a:gdLst>
                  <a:gd name="T0" fmla="*/ 0 h 5"/>
                  <a:gd name="T1" fmla="*/ 5 h 5"/>
                  <a:gd name="T2" fmla="*/ 5 h 5"/>
                  <a:gd name="T3" fmla="*/ 5 h 5"/>
                  <a:gd name="T4" fmla="*/ 0 h 5"/>
                  <a:gd name="T5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2" name="Freeform 312">
                <a:extLst>
                  <a:ext uri="{FF2B5EF4-FFF2-40B4-BE49-F238E27FC236}">
                    <a16:creationId xmlns:a16="http://schemas.microsoft.com/office/drawing/2014/main" id="{0156DB28-CFB6-4099-924E-79064E08C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010" y="3509166"/>
                <a:ext cx="1152102" cy="79960"/>
              </a:xfrm>
              <a:custGeom>
                <a:avLst/>
                <a:gdLst>
                  <a:gd name="T0" fmla="*/ 502 w 502"/>
                  <a:gd name="T1" fmla="*/ 0 h 35"/>
                  <a:gd name="T2" fmla="*/ 297 w 502"/>
                  <a:gd name="T3" fmla="*/ 31 h 35"/>
                  <a:gd name="T4" fmla="*/ 276 w 502"/>
                  <a:gd name="T5" fmla="*/ 30 h 35"/>
                  <a:gd name="T6" fmla="*/ 97 w 502"/>
                  <a:gd name="T7" fmla="*/ 15 h 35"/>
                  <a:gd name="T8" fmla="*/ 65 w 502"/>
                  <a:gd name="T9" fmla="*/ 16 h 35"/>
                  <a:gd name="T10" fmla="*/ 0 w 502"/>
                  <a:gd name="T11" fmla="*/ 8 h 35"/>
                  <a:gd name="T12" fmla="*/ 0 w 502"/>
                  <a:gd name="T13" fmla="*/ 13 h 35"/>
                  <a:gd name="T14" fmla="*/ 0 w 502"/>
                  <a:gd name="T15" fmla="*/ 13 h 35"/>
                  <a:gd name="T16" fmla="*/ 66 w 502"/>
                  <a:gd name="T17" fmla="*/ 20 h 35"/>
                  <a:gd name="T18" fmla="*/ 98 w 502"/>
                  <a:gd name="T19" fmla="*/ 19 h 35"/>
                  <a:gd name="T20" fmla="*/ 276 w 502"/>
                  <a:gd name="T21" fmla="*/ 34 h 35"/>
                  <a:gd name="T22" fmla="*/ 297 w 502"/>
                  <a:gd name="T23" fmla="*/ 35 h 35"/>
                  <a:gd name="T24" fmla="*/ 502 w 502"/>
                  <a:gd name="T25" fmla="*/ 4 h 35"/>
                  <a:gd name="T26" fmla="*/ 502 w 502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2" h="35">
                    <a:moveTo>
                      <a:pt x="502" y="0"/>
                    </a:moveTo>
                    <a:cubicBezTo>
                      <a:pt x="477" y="5"/>
                      <a:pt x="361" y="31"/>
                      <a:pt x="297" y="31"/>
                    </a:cubicBezTo>
                    <a:cubicBezTo>
                      <a:pt x="289" y="31"/>
                      <a:pt x="282" y="30"/>
                      <a:pt x="276" y="30"/>
                    </a:cubicBezTo>
                    <a:cubicBezTo>
                      <a:pt x="215" y="21"/>
                      <a:pt x="97" y="15"/>
                      <a:pt x="97" y="15"/>
                    </a:cubicBezTo>
                    <a:cubicBezTo>
                      <a:pt x="97" y="15"/>
                      <a:pt x="83" y="16"/>
                      <a:pt x="65" y="16"/>
                    </a:cubicBezTo>
                    <a:cubicBezTo>
                      <a:pt x="42" y="16"/>
                      <a:pt x="13" y="14"/>
                      <a:pt x="0" y="8"/>
                    </a:cubicBezTo>
                    <a:cubicBezTo>
                      <a:pt x="0" y="9"/>
                      <a:pt x="0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3" y="19"/>
                      <a:pt x="42" y="20"/>
                      <a:pt x="66" y="20"/>
                    </a:cubicBezTo>
                    <a:cubicBezTo>
                      <a:pt x="84" y="20"/>
                      <a:pt x="98" y="19"/>
                      <a:pt x="98" y="19"/>
                    </a:cubicBezTo>
                    <a:cubicBezTo>
                      <a:pt x="98" y="19"/>
                      <a:pt x="215" y="25"/>
                      <a:pt x="276" y="34"/>
                    </a:cubicBezTo>
                    <a:cubicBezTo>
                      <a:pt x="282" y="35"/>
                      <a:pt x="289" y="35"/>
                      <a:pt x="297" y="35"/>
                    </a:cubicBezTo>
                    <a:cubicBezTo>
                      <a:pt x="361" y="35"/>
                      <a:pt x="479" y="9"/>
                      <a:pt x="502" y="4"/>
                    </a:cubicBezTo>
                    <a:cubicBezTo>
                      <a:pt x="502" y="3"/>
                      <a:pt x="502" y="1"/>
                      <a:pt x="502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3" name="Freeform 313">
                <a:extLst>
                  <a:ext uri="{FF2B5EF4-FFF2-40B4-BE49-F238E27FC236}">
                    <a16:creationId xmlns:a16="http://schemas.microsoft.com/office/drawing/2014/main" id="{47ED0FFC-F4A7-4E4E-B097-4B7A48E5B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7760" y="1525658"/>
                <a:ext cx="1691183" cy="2070345"/>
              </a:xfrm>
              <a:custGeom>
                <a:avLst/>
                <a:gdLst>
                  <a:gd name="T0" fmla="*/ 347 w 737"/>
                  <a:gd name="T1" fmla="*/ 155 h 902"/>
                  <a:gd name="T2" fmla="*/ 299 w 737"/>
                  <a:gd name="T3" fmla="*/ 5 h 902"/>
                  <a:gd name="T4" fmla="*/ 167 w 737"/>
                  <a:gd name="T5" fmla="*/ 59 h 902"/>
                  <a:gd name="T6" fmla="*/ 59 w 737"/>
                  <a:gd name="T7" fmla="*/ 168 h 902"/>
                  <a:gd name="T8" fmla="*/ 54 w 737"/>
                  <a:gd name="T9" fmla="*/ 228 h 902"/>
                  <a:gd name="T10" fmla="*/ 32 w 737"/>
                  <a:gd name="T11" fmla="*/ 318 h 902"/>
                  <a:gd name="T12" fmla="*/ 74 w 737"/>
                  <a:gd name="T13" fmla="*/ 546 h 902"/>
                  <a:gd name="T14" fmla="*/ 164 w 737"/>
                  <a:gd name="T15" fmla="*/ 554 h 902"/>
                  <a:gd name="T16" fmla="*/ 117 w 737"/>
                  <a:gd name="T17" fmla="*/ 855 h 902"/>
                  <a:gd name="T18" fmla="*/ 214 w 737"/>
                  <a:gd name="T19" fmla="*/ 879 h 902"/>
                  <a:gd name="T20" fmla="*/ 393 w 737"/>
                  <a:gd name="T21" fmla="*/ 894 h 902"/>
                  <a:gd name="T22" fmla="*/ 623 w 737"/>
                  <a:gd name="T23" fmla="*/ 863 h 902"/>
                  <a:gd name="T24" fmla="*/ 589 w 737"/>
                  <a:gd name="T25" fmla="*/ 676 h 902"/>
                  <a:gd name="T26" fmla="*/ 560 w 737"/>
                  <a:gd name="T27" fmla="*/ 450 h 902"/>
                  <a:gd name="T28" fmla="*/ 710 w 737"/>
                  <a:gd name="T29" fmla="*/ 246 h 902"/>
                  <a:gd name="T30" fmla="*/ 644 w 737"/>
                  <a:gd name="T31" fmla="*/ 68 h 902"/>
                  <a:gd name="T32" fmla="*/ 516 w 737"/>
                  <a:gd name="T33" fmla="*/ 0 h 902"/>
                  <a:gd name="T34" fmla="*/ 374 w 737"/>
                  <a:gd name="T35" fmla="*/ 159 h 902"/>
                  <a:gd name="T36" fmla="*/ 347 w 737"/>
                  <a:gd name="T37" fmla="*/ 15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7" h="902">
                    <a:moveTo>
                      <a:pt x="347" y="155"/>
                    </a:moveTo>
                    <a:cubicBezTo>
                      <a:pt x="347" y="155"/>
                      <a:pt x="269" y="47"/>
                      <a:pt x="299" y="5"/>
                    </a:cubicBezTo>
                    <a:cubicBezTo>
                      <a:pt x="167" y="59"/>
                      <a:pt x="167" y="59"/>
                      <a:pt x="167" y="59"/>
                    </a:cubicBezTo>
                    <a:cubicBezTo>
                      <a:pt x="167" y="59"/>
                      <a:pt x="88" y="49"/>
                      <a:pt x="59" y="168"/>
                    </a:cubicBezTo>
                    <a:cubicBezTo>
                      <a:pt x="54" y="187"/>
                      <a:pt x="53" y="208"/>
                      <a:pt x="54" y="228"/>
                    </a:cubicBezTo>
                    <a:cubicBezTo>
                      <a:pt x="55" y="246"/>
                      <a:pt x="53" y="277"/>
                      <a:pt x="32" y="318"/>
                    </a:cubicBezTo>
                    <a:cubicBezTo>
                      <a:pt x="0" y="383"/>
                      <a:pt x="7" y="532"/>
                      <a:pt x="74" y="546"/>
                    </a:cubicBezTo>
                    <a:cubicBezTo>
                      <a:pt x="140" y="561"/>
                      <a:pt x="164" y="554"/>
                      <a:pt x="164" y="554"/>
                    </a:cubicBezTo>
                    <a:cubicBezTo>
                      <a:pt x="164" y="554"/>
                      <a:pt x="155" y="824"/>
                      <a:pt x="117" y="855"/>
                    </a:cubicBezTo>
                    <a:cubicBezTo>
                      <a:pt x="78" y="886"/>
                      <a:pt x="214" y="879"/>
                      <a:pt x="214" y="879"/>
                    </a:cubicBezTo>
                    <a:cubicBezTo>
                      <a:pt x="214" y="879"/>
                      <a:pt x="332" y="885"/>
                      <a:pt x="393" y="894"/>
                    </a:cubicBezTo>
                    <a:cubicBezTo>
                      <a:pt x="453" y="902"/>
                      <a:pt x="623" y="863"/>
                      <a:pt x="623" y="863"/>
                    </a:cubicBezTo>
                    <a:cubicBezTo>
                      <a:pt x="623" y="863"/>
                      <a:pt x="598" y="749"/>
                      <a:pt x="589" y="676"/>
                    </a:cubicBezTo>
                    <a:cubicBezTo>
                      <a:pt x="580" y="604"/>
                      <a:pt x="560" y="450"/>
                      <a:pt x="560" y="450"/>
                    </a:cubicBezTo>
                    <a:cubicBezTo>
                      <a:pt x="710" y="246"/>
                      <a:pt x="710" y="246"/>
                      <a:pt x="710" y="246"/>
                    </a:cubicBezTo>
                    <a:cubicBezTo>
                      <a:pt x="710" y="246"/>
                      <a:pt x="737" y="123"/>
                      <a:pt x="644" y="68"/>
                    </a:cubicBezTo>
                    <a:cubicBezTo>
                      <a:pt x="551" y="13"/>
                      <a:pt x="516" y="0"/>
                      <a:pt x="516" y="0"/>
                    </a:cubicBezTo>
                    <a:cubicBezTo>
                      <a:pt x="516" y="0"/>
                      <a:pt x="422" y="152"/>
                      <a:pt x="374" y="159"/>
                    </a:cubicBezTo>
                    <a:cubicBezTo>
                      <a:pt x="374" y="159"/>
                      <a:pt x="355" y="167"/>
                      <a:pt x="347" y="155"/>
                    </a:cubicBezTo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4" name="Freeform 314">
                <a:extLst>
                  <a:ext uri="{FF2B5EF4-FFF2-40B4-BE49-F238E27FC236}">
                    <a16:creationId xmlns:a16="http://schemas.microsoft.com/office/drawing/2014/main" id="{C451C065-7C51-4DD5-AE3E-CCA667C31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09092" y="1980481"/>
                <a:ext cx="170236" cy="442786"/>
              </a:xfrm>
              <a:custGeom>
                <a:avLst/>
                <a:gdLst>
                  <a:gd name="T0" fmla="*/ 9 w 74"/>
                  <a:gd name="T1" fmla="*/ 184 h 193"/>
                  <a:gd name="T2" fmla="*/ 0 w 74"/>
                  <a:gd name="T3" fmla="*/ 193 h 193"/>
                  <a:gd name="T4" fmla="*/ 14 w 74"/>
                  <a:gd name="T5" fmla="*/ 193 h 193"/>
                  <a:gd name="T6" fmla="*/ 9 w 74"/>
                  <a:gd name="T7" fmla="*/ 184 h 193"/>
                  <a:gd name="T8" fmla="*/ 30 w 74"/>
                  <a:gd name="T9" fmla="*/ 62 h 193"/>
                  <a:gd name="T10" fmla="*/ 37 w 74"/>
                  <a:gd name="T11" fmla="*/ 130 h 193"/>
                  <a:gd name="T12" fmla="*/ 26 w 74"/>
                  <a:gd name="T13" fmla="*/ 161 h 193"/>
                  <a:gd name="T14" fmla="*/ 67 w 74"/>
                  <a:gd name="T15" fmla="*/ 193 h 193"/>
                  <a:gd name="T16" fmla="*/ 74 w 74"/>
                  <a:gd name="T17" fmla="*/ 193 h 193"/>
                  <a:gd name="T18" fmla="*/ 33 w 74"/>
                  <a:gd name="T19" fmla="*/ 68 h 193"/>
                  <a:gd name="T20" fmla="*/ 30 w 74"/>
                  <a:gd name="T21" fmla="*/ 62 h 193"/>
                  <a:gd name="T22" fmla="*/ 25 w 74"/>
                  <a:gd name="T23" fmla="*/ 0 h 193"/>
                  <a:gd name="T24" fmla="*/ 30 w 74"/>
                  <a:gd name="T25" fmla="*/ 62 h 193"/>
                  <a:gd name="T26" fmla="*/ 25 w 74"/>
                  <a:gd name="T2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193">
                    <a:moveTo>
                      <a:pt x="9" y="184"/>
                    </a:moveTo>
                    <a:cubicBezTo>
                      <a:pt x="4" y="190"/>
                      <a:pt x="0" y="193"/>
                      <a:pt x="0" y="193"/>
                    </a:cubicBezTo>
                    <a:cubicBezTo>
                      <a:pt x="14" y="193"/>
                      <a:pt x="14" y="193"/>
                      <a:pt x="14" y="193"/>
                    </a:cubicBezTo>
                    <a:cubicBezTo>
                      <a:pt x="11" y="188"/>
                      <a:pt x="9" y="185"/>
                      <a:pt x="9" y="184"/>
                    </a:cubicBezTo>
                    <a:moveTo>
                      <a:pt x="30" y="62"/>
                    </a:moveTo>
                    <a:cubicBezTo>
                      <a:pt x="33" y="90"/>
                      <a:pt x="36" y="120"/>
                      <a:pt x="37" y="130"/>
                    </a:cubicBezTo>
                    <a:cubicBezTo>
                      <a:pt x="38" y="138"/>
                      <a:pt x="33" y="150"/>
                      <a:pt x="26" y="161"/>
                    </a:cubicBezTo>
                    <a:cubicBezTo>
                      <a:pt x="67" y="193"/>
                      <a:pt x="67" y="193"/>
                      <a:pt x="67" y="193"/>
                    </a:cubicBezTo>
                    <a:cubicBezTo>
                      <a:pt x="74" y="193"/>
                      <a:pt x="74" y="193"/>
                      <a:pt x="74" y="193"/>
                    </a:cubicBezTo>
                    <a:cubicBezTo>
                      <a:pt x="74" y="193"/>
                      <a:pt x="42" y="87"/>
                      <a:pt x="33" y="68"/>
                    </a:cubicBezTo>
                    <a:cubicBezTo>
                      <a:pt x="32" y="66"/>
                      <a:pt x="31" y="64"/>
                      <a:pt x="30" y="62"/>
                    </a:cubicBezTo>
                    <a:moveTo>
                      <a:pt x="25" y="0"/>
                    </a:moveTo>
                    <a:cubicBezTo>
                      <a:pt x="25" y="0"/>
                      <a:pt x="24" y="40"/>
                      <a:pt x="30" y="62"/>
                    </a:cubicBezTo>
                    <a:cubicBezTo>
                      <a:pt x="28" y="30"/>
                      <a:pt x="25" y="0"/>
                      <a:pt x="25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5" name="Freeform 315">
                <a:extLst>
                  <a:ext uri="{FF2B5EF4-FFF2-40B4-BE49-F238E27FC236}">
                    <a16:creationId xmlns:a16="http://schemas.microsoft.com/office/drawing/2014/main" id="{C5C8415F-54E2-4E77-81C5-DD61F64DB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8007" y="2350185"/>
                <a:ext cx="642254" cy="474597"/>
              </a:xfrm>
              <a:custGeom>
                <a:avLst/>
                <a:gdLst>
                  <a:gd name="T0" fmla="*/ 236 w 280"/>
                  <a:gd name="T1" fmla="*/ 207 h 207"/>
                  <a:gd name="T2" fmla="*/ 58 w 280"/>
                  <a:gd name="T3" fmla="*/ 133 h 207"/>
                  <a:gd name="T4" fmla="*/ 0 w 280"/>
                  <a:gd name="T5" fmla="*/ 23 h 207"/>
                  <a:gd name="T6" fmla="*/ 18 w 280"/>
                  <a:gd name="T7" fmla="*/ 0 h 207"/>
                  <a:gd name="T8" fmla="*/ 97 w 280"/>
                  <a:gd name="T9" fmla="*/ 62 h 207"/>
                  <a:gd name="T10" fmla="*/ 236 w 280"/>
                  <a:gd name="T11" fmla="*/ 145 h 207"/>
                  <a:gd name="T12" fmla="*/ 236 w 280"/>
                  <a:gd name="T13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" h="207">
                    <a:moveTo>
                      <a:pt x="236" y="207"/>
                    </a:moveTo>
                    <a:cubicBezTo>
                      <a:pt x="236" y="207"/>
                      <a:pt x="73" y="167"/>
                      <a:pt x="58" y="133"/>
                    </a:cubicBezTo>
                    <a:cubicBezTo>
                      <a:pt x="42" y="99"/>
                      <a:pt x="0" y="23"/>
                      <a:pt x="0" y="2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2"/>
                      <a:pt x="192" y="137"/>
                      <a:pt x="236" y="145"/>
                    </a:cubicBezTo>
                    <a:cubicBezTo>
                      <a:pt x="280" y="152"/>
                      <a:pt x="236" y="207"/>
                      <a:pt x="236" y="207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6" name="Freeform 316">
                <a:extLst>
                  <a:ext uri="{FF2B5EF4-FFF2-40B4-BE49-F238E27FC236}">
                    <a16:creationId xmlns:a16="http://schemas.microsoft.com/office/drawing/2014/main" id="{72C5353B-57D3-4F1D-9A3C-3A460342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8007" y="2350185"/>
                <a:ext cx="148742" cy="84258"/>
              </a:xfrm>
              <a:custGeom>
                <a:avLst/>
                <a:gdLst>
                  <a:gd name="T0" fmla="*/ 18 w 65"/>
                  <a:gd name="T1" fmla="*/ 0 h 37"/>
                  <a:gd name="T2" fmla="*/ 0 w 65"/>
                  <a:gd name="T3" fmla="*/ 23 h 37"/>
                  <a:gd name="T4" fmla="*/ 8 w 65"/>
                  <a:gd name="T5" fmla="*/ 37 h 37"/>
                  <a:gd name="T6" fmla="*/ 65 w 65"/>
                  <a:gd name="T7" fmla="*/ 37 h 37"/>
                  <a:gd name="T8" fmla="*/ 59 w 65"/>
                  <a:gd name="T9" fmla="*/ 32 h 37"/>
                  <a:gd name="T10" fmla="*/ 18 w 65"/>
                  <a:gd name="T11" fmla="*/ 0 h 37"/>
                  <a:gd name="T12" fmla="*/ 18 w 6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7">
                    <a:moveTo>
                      <a:pt x="18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3" y="28"/>
                      <a:pt x="8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7" name="Freeform 317">
                <a:extLst>
                  <a:ext uri="{FF2B5EF4-FFF2-40B4-BE49-F238E27FC236}">
                    <a16:creationId xmlns:a16="http://schemas.microsoft.com/office/drawing/2014/main" id="{9D904A30-F4DB-4E80-B0B9-5DDD9F16D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0649" y="2664004"/>
                <a:ext cx="181413" cy="145303"/>
              </a:xfrm>
              <a:custGeom>
                <a:avLst/>
                <a:gdLst>
                  <a:gd name="T0" fmla="*/ 66 w 79"/>
                  <a:gd name="T1" fmla="*/ 0 h 63"/>
                  <a:gd name="T2" fmla="*/ 30 w 79"/>
                  <a:gd name="T3" fmla="*/ 18 h 63"/>
                  <a:gd name="T4" fmla="*/ 3 w 79"/>
                  <a:gd name="T5" fmla="*/ 33 h 63"/>
                  <a:gd name="T6" fmla="*/ 0 w 79"/>
                  <a:gd name="T7" fmla="*/ 35 h 63"/>
                  <a:gd name="T8" fmla="*/ 2 w 79"/>
                  <a:gd name="T9" fmla="*/ 39 h 63"/>
                  <a:gd name="T10" fmla="*/ 79 w 79"/>
                  <a:gd name="T11" fmla="*/ 63 h 63"/>
                  <a:gd name="T12" fmla="*/ 66 w 79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3">
                    <a:moveTo>
                      <a:pt x="66" y="0"/>
                    </a:moveTo>
                    <a:cubicBezTo>
                      <a:pt x="54" y="6"/>
                      <a:pt x="42" y="12"/>
                      <a:pt x="30" y="1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8"/>
                      <a:pt x="2" y="39"/>
                    </a:cubicBezTo>
                    <a:cubicBezTo>
                      <a:pt x="29" y="49"/>
                      <a:pt x="59" y="58"/>
                      <a:pt x="79" y="63"/>
                    </a:cubicBezTo>
                    <a:cubicBezTo>
                      <a:pt x="72" y="41"/>
                      <a:pt x="64" y="13"/>
                      <a:pt x="66" y="0"/>
                    </a:cubicBezTo>
                  </a:path>
                </a:pathLst>
              </a:custGeom>
              <a:solidFill>
                <a:srgbClr val="E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8" name="Freeform 318">
                <a:extLst>
                  <a:ext uri="{FF2B5EF4-FFF2-40B4-BE49-F238E27FC236}">
                    <a16:creationId xmlns:a16="http://schemas.microsoft.com/office/drawing/2014/main" id="{5155CE55-9DF5-4365-BB9C-DDC17CA02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361362"/>
                <a:ext cx="676645" cy="387760"/>
              </a:xfrm>
              <a:custGeom>
                <a:avLst/>
                <a:gdLst>
                  <a:gd name="T0" fmla="*/ 295 w 295"/>
                  <a:gd name="T1" fmla="*/ 10 h 169"/>
                  <a:gd name="T2" fmla="*/ 295 w 295"/>
                  <a:gd name="T3" fmla="*/ 98 h 169"/>
                  <a:gd name="T4" fmla="*/ 281 w 295"/>
                  <a:gd name="T5" fmla="*/ 98 h 169"/>
                  <a:gd name="T6" fmla="*/ 80 w 295"/>
                  <a:gd name="T7" fmla="*/ 150 h 169"/>
                  <a:gd name="T8" fmla="*/ 53 w 295"/>
                  <a:gd name="T9" fmla="*/ 165 h 169"/>
                  <a:gd name="T10" fmla="*/ 46 w 295"/>
                  <a:gd name="T11" fmla="*/ 169 h 169"/>
                  <a:gd name="T12" fmla="*/ 0 w 295"/>
                  <a:gd name="T13" fmla="*/ 66 h 169"/>
                  <a:gd name="T14" fmla="*/ 43 w 295"/>
                  <a:gd name="T15" fmla="*/ 27 h 169"/>
                  <a:gd name="T16" fmla="*/ 45 w 295"/>
                  <a:gd name="T17" fmla="*/ 27 h 169"/>
                  <a:gd name="T18" fmla="*/ 120 w 295"/>
                  <a:gd name="T19" fmla="*/ 26 h 169"/>
                  <a:gd name="T20" fmla="*/ 215 w 295"/>
                  <a:gd name="T21" fmla="*/ 14 h 169"/>
                  <a:gd name="T22" fmla="*/ 290 w 295"/>
                  <a:gd name="T23" fmla="*/ 41 h 169"/>
                  <a:gd name="T24" fmla="*/ 295 w 295"/>
                  <a:gd name="T25" fmla="*/ 1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5" h="169">
                    <a:moveTo>
                      <a:pt x="295" y="10"/>
                    </a:moveTo>
                    <a:cubicBezTo>
                      <a:pt x="295" y="98"/>
                      <a:pt x="295" y="98"/>
                      <a:pt x="295" y="98"/>
                    </a:cubicBezTo>
                    <a:cubicBezTo>
                      <a:pt x="281" y="98"/>
                      <a:pt x="281" y="98"/>
                      <a:pt x="281" y="98"/>
                    </a:cubicBezTo>
                    <a:cubicBezTo>
                      <a:pt x="210" y="98"/>
                      <a:pt x="141" y="116"/>
                      <a:pt x="80" y="150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56" y="28"/>
                      <a:pt x="101" y="32"/>
                      <a:pt x="120" y="26"/>
                    </a:cubicBezTo>
                    <a:cubicBezTo>
                      <a:pt x="139" y="20"/>
                      <a:pt x="161" y="0"/>
                      <a:pt x="215" y="14"/>
                    </a:cubicBezTo>
                    <a:cubicBezTo>
                      <a:pt x="241" y="21"/>
                      <a:pt x="264" y="50"/>
                      <a:pt x="290" y="41"/>
                    </a:cubicBezTo>
                    <a:cubicBezTo>
                      <a:pt x="295" y="10"/>
                      <a:pt x="295" y="10"/>
                      <a:pt x="295" y="10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9" name="Freeform 319">
                <a:extLst>
                  <a:ext uri="{FF2B5EF4-FFF2-40B4-BE49-F238E27FC236}">
                    <a16:creationId xmlns:a16="http://schemas.microsoft.com/office/drawing/2014/main" id="{147D7B48-068B-417D-A7C2-D459F0DB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1910" y="2914200"/>
                <a:ext cx="42989" cy="16336"/>
              </a:xfrm>
              <a:custGeom>
                <a:avLst/>
                <a:gdLst>
                  <a:gd name="T0" fmla="*/ 19 w 19"/>
                  <a:gd name="T1" fmla="*/ 0 h 7"/>
                  <a:gd name="T2" fmla="*/ 0 w 19"/>
                  <a:gd name="T3" fmla="*/ 4 h 7"/>
                  <a:gd name="T4" fmla="*/ 0 w 19"/>
                  <a:gd name="T5" fmla="*/ 7 h 7"/>
                  <a:gd name="T6" fmla="*/ 11 w 19"/>
                  <a:gd name="T7" fmla="*/ 4 h 7"/>
                  <a:gd name="T8" fmla="*/ 19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9" y="0"/>
                    </a:moveTo>
                    <a:cubicBezTo>
                      <a:pt x="13" y="2"/>
                      <a:pt x="6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6"/>
                      <a:pt x="8" y="5"/>
                      <a:pt x="11" y="4"/>
                    </a:cubicBezTo>
                    <a:cubicBezTo>
                      <a:pt x="14" y="3"/>
                      <a:pt x="17" y="1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0" name="Freeform 320">
                <a:extLst>
                  <a:ext uri="{FF2B5EF4-FFF2-40B4-BE49-F238E27FC236}">
                    <a16:creationId xmlns:a16="http://schemas.microsoft.com/office/drawing/2014/main" id="{AD762CA2-7DB2-4280-93E4-8610B540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2268" y="2104289"/>
                <a:ext cx="335313" cy="830545"/>
              </a:xfrm>
              <a:custGeom>
                <a:avLst/>
                <a:gdLst>
                  <a:gd name="T0" fmla="*/ 146 w 146"/>
                  <a:gd name="T1" fmla="*/ 0 h 362"/>
                  <a:gd name="T2" fmla="*/ 0 w 146"/>
                  <a:gd name="T3" fmla="*/ 198 h 362"/>
                  <a:gd name="T4" fmla="*/ 21 w 146"/>
                  <a:gd name="T5" fmla="*/ 362 h 362"/>
                  <a:gd name="T6" fmla="*/ 30 w 146"/>
                  <a:gd name="T7" fmla="*/ 360 h 362"/>
                  <a:gd name="T8" fmla="*/ 30 w 146"/>
                  <a:gd name="T9" fmla="*/ 357 h 362"/>
                  <a:gd name="T10" fmla="*/ 49 w 146"/>
                  <a:gd name="T11" fmla="*/ 353 h 362"/>
                  <a:gd name="T12" fmla="*/ 146 w 146"/>
                  <a:gd name="T13" fmla="*/ 74 h 362"/>
                  <a:gd name="T14" fmla="*/ 146 w 146"/>
                  <a:gd name="T15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362">
                    <a:moveTo>
                      <a:pt x="146" y="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0" y="198"/>
                      <a:pt x="12" y="287"/>
                      <a:pt x="21" y="362"/>
                    </a:cubicBezTo>
                    <a:cubicBezTo>
                      <a:pt x="24" y="361"/>
                      <a:pt x="27" y="361"/>
                      <a:pt x="30" y="360"/>
                    </a:cubicBezTo>
                    <a:cubicBezTo>
                      <a:pt x="30" y="359"/>
                      <a:pt x="30" y="358"/>
                      <a:pt x="30" y="357"/>
                    </a:cubicBezTo>
                    <a:cubicBezTo>
                      <a:pt x="36" y="356"/>
                      <a:pt x="43" y="355"/>
                      <a:pt x="49" y="353"/>
                    </a:cubicBezTo>
                    <a:cubicBezTo>
                      <a:pt x="123" y="311"/>
                      <a:pt x="146" y="74"/>
                      <a:pt x="146" y="74"/>
                    </a:cubicBezTo>
                    <a:cubicBezTo>
                      <a:pt x="146" y="0"/>
                      <a:pt x="146" y="0"/>
                      <a:pt x="14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1" name="Freeform 321">
                <a:extLst>
                  <a:ext uri="{FF2B5EF4-FFF2-40B4-BE49-F238E27FC236}">
                    <a16:creationId xmlns:a16="http://schemas.microsoft.com/office/drawing/2014/main" id="{4BBBEE59-6D67-4C64-82D7-BDD1C0802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0885" y="1782732"/>
                <a:ext cx="786697" cy="1161560"/>
              </a:xfrm>
              <a:custGeom>
                <a:avLst/>
                <a:gdLst>
                  <a:gd name="T0" fmla="*/ 226 w 343"/>
                  <a:gd name="T1" fmla="*/ 0 h 506"/>
                  <a:gd name="T2" fmla="*/ 223 w 343"/>
                  <a:gd name="T3" fmla="*/ 0 h 506"/>
                  <a:gd name="T4" fmla="*/ 176 w 343"/>
                  <a:gd name="T5" fmla="*/ 142 h 506"/>
                  <a:gd name="T6" fmla="*/ 149 w 343"/>
                  <a:gd name="T7" fmla="*/ 294 h 506"/>
                  <a:gd name="T8" fmla="*/ 156 w 343"/>
                  <a:gd name="T9" fmla="*/ 295 h 506"/>
                  <a:gd name="T10" fmla="*/ 166 w 343"/>
                  <a:gd name="T11" fmla="*/ 293 h 506"/>
                  <a:gd name="T12" fmla="*/ 171 w 343"/>
                  <a:gd name="T13" fmla="*/ 262 h 506"/>
                  <a:gd name="T14" fmla="*/ 171 w 343"/>
                  <a:gd name="T15" fmla="*/ 350 h 506"/>
                  <a:gd name="T16" fmla="*/ 157 w 343"/>
                  <a:gd name="T17" fmla="*/ 350 h 506"/>
                  <a:gd name="T18" fmla="*/ 0 w 343"/>
                  <a:gd name="T19" fmla="*/ 381 h 506"/>
                  <a:gd name="T20" fmla="*/ 30 w 343"/>
                  <a:gd name="T21" fmla="*/ 392 h 506"/>
                  <a:gd name="T22" fmla="*/ 50 w 343"/>
                  <a:gd name="T23" fmla="*/ 411 h 506"/>
                  <a:gd name="T24" fmla="*/ 30 w 343"/>
                  <a:gd name="T25" fmla="*/ 454 h 506"/>
                  <a:gd name="T26" fmla="*/ 5 w 343"/>
                  <a:gd name="T27" fmla="*/ 447 h 506"/>
                  <a:gd name="T28" fmla="*/ 16 w 343"/>
                  <a:gd name="T29" fmla="*/ 480 h 506"/>
                  <a:gd name="T30" fmla="*/ 173 w 343"/>
                  <a:gd name="T31" fmla="*/ 506 h 506"/>
                  <a:gd name="T32" fmla="*/ 218 w 343"/>
                  <a:gd name="T33" fmla="*/ 502 h 506"/>
                  <a:gd name="T34" fmla="*/ 197 w 343"/>
                  <a:gd name="T35" fmla="*/ 338 h 506"/>
                  <a:gd name="T36" fmla="*/ 343 w 343"/>
                  <a:gd name="T37" fmla="*/ 140 h 506"/>
                  <a:gd name="T38" fmla="*/ 343 w 343"/>
                  <a:gd name="T39" fmla="*/ 134 h 506"/>
                  <a:gd name="T40" fmla="*/ 314 w 343"/>
                  <a:gd name="T41" fmla="*/ 101 h 506"/>
                  <a:gd name="T42" fmla="*/ 226 w 343"/>
                  <a:gd name="T43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3" h="506">
                    <a:moveTo>
                      <a:pt x="226" y="0"/>
                    </a:moveTo>
                    <a:cubicBezTo>
                      <a:pt x="225" y="0"/>
                      <a:pt x="224" y="0"/>
                      <a:pt x="223" y="0"/>
                    </a:cubicBezTo>
                    <a:cubicBezTo>
                      <a:pt x="157" y="3"/>
                      <a:pt x="176" y="142"/>
                      <a:pt x="176" y="142"/>
                    </a:cubicBezTo>
                    <a:cubicBezTo>
                      <a:pt x="157" y="171"/>
                      <a:pt x="151" y="247"/>
                      <a:pt x="149" y="294"/>
                    </a:cubicBezTo>
                    <a:cubicBezTo>
                      <a:pt x="151" y="294"/>
                      <a:pt x="153" y="295"/>
                      <a:pt x="156" y="295"/>
                    </a:cubicBezTo>
                    <a:cubicBezTo>
                      <a:pt x="159" y="295"/>
                      <a:pt x="162" y="294"/>
                      <a:pt x="166" y="293"/>
                    </a:cubicBezTo>
                    <a:cubicBezTo>
                      <a:pt x="171" y="262"/>
                      <a:pt x="171" y="262"/>
                      <a:pt x="171" y="262"/>
                    </a:cubicBezTo>
                    <a:cubicBezTo>
                      <a:pt x="171" y="350"/>
                      <a:pt x="171" y="350"/>
                      <a:pt x="171" y="350"/>
                    </a:cubicBezTo>
                    <a:cubicBezTo>
                      <a:pt x="157" y="350"/>
                      <a:pt x="157" y="350"/>
                      <a:pt x="157" y="350"/>
                    </a:cubicBezTo>
                    <a:cubicBezTo>
                      <a:pt x="103" y="350"/>
                      <a:pt x="50" y="361"/>
                      <a:pt x="0" y="381"/>
                    </a:cubicBezTo>
                    <a:cubicBezTo>
                      <a:pt x="11" y="386"/>
                      <a:pt x="21" y="390"/>
                      <a:pt x="30" y="392"/>
                    </a:cubicBezTo>
                    <a:cubicBezTo>
                      <a:pt x="45" y="394"/>
                      <a:pt x="50" y="402"/>
                      <a:pt x="50" y="411"/>
                    </a:cubicBezTo>
                    <a:cubicBezTo>
                      <a:pt x="50" y="429"/>
                      <a:pt x="30" y="454"/>
                      <a:pt x="30" y="454"/>
                    </a:cubicBezTo>
                    <a:cubicBezTo>
                      <a:pt x="30" y="454"/>
                      <a:pt x="20" y="451"/>
                      <a:pt x="5" y="447"/>
                    </a:cubicBezTo>
                    <a:cubicBezTo>
                      <a:pt x="10" y="465"/>
                      <a:pt x="16" y="480"/>
                      <a:pt x="16" y="480"/>
                    </a:cubicBezTo>
                    <a:cubicBezTo>
                      <a:pt x="16" y="480"/>
                      <a:pt x="98" y="506"/>
                      <a:pt x="173" y="506"/>
                    </a:cubicBezTo>
                    <a:cubicBezTo>
                      <a:pt x="188" y="506"/>
                      <a:pt x="204" y="505"/>
                      <a:pt x="218" y="502"/>
                    </a:cubicBezTo>
                    <a:cubicBezTo>
                      <a:pt x="209" y="427"/>
                      <a:pt x="197" y="338"/>
                      <a:pt x="197" y="338"/>
                    </a:cubicBezTo>
                    <a:cubicBezTo>
                      <a:pt x="343" y="140"/>
                      <a:pt x="343" y="140"/>
                      <a:pt x="343" y="140"/>
                    </a:cubicBezTo>
                    <a:cubicBezTo>
                      <a:pt x="343" y="134"/>
                      <a:pt x="343" y="134"/>
                      <a:pt x="343" y="134"/>
                    </a:cubicBezTo>
                    <a:cubicBezTo>
                      <a:pt x="314" y="101"/>
                      <a:pt x="314" y="101"/>
                      <a:pt x="314" y="101"/>
                    </a:cubicBezTo>
                    <a:cubicBezTo>
                      <a:pt x="314" y="101"/>
                      <a:pt x="291" y="0"/>
                      <a:pt x="226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2" name="Freeform 322">
                <a:extLst>
                  <a:ext uri="{FF2B5EF4-FFF2-40B4-BE49-F238E27FC236}">
                    <a16:creationId xmlns:a16="http://schemas.microsoft.com/office/drawing/2014/main" id="{72BEB2C0-3516-4716-868B-C6EE6E378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7670" y="2657126"/>
                <a:ext cx="137564" cy="167657"/>
              </a:xfrm>
              <a:custGeom>
                <a:avLst/>
                <a:gdLst>
                  <a:gd name="T0" fmla="*/ 10 w 60"/>
                  <a:gd name="T1" fmla="*/ 0 h 73"/>
                  <a:gd name="T2" fmla="*/ 2 w 60"/>
                  <a:gd name="T3" fmla="*/ 3 h 73"/>
                  <a:gd name="T4" fmla="*/ 15 w 60"/>
                  <a:gd name="T5" fmla="*/ 66 h 73"/>
                  <a:gd name="T6" fmla="*/ 40 w 60"/>
                  <a:gd name="T7" fmla="*/ 73 h 73"/>
                  <a:gd name="T8" fmla="*/ 60 w 60"/>
                  <a:gd name="T9" fmla="*/ 30 h 73"/>
                  <a:gd name="T10" fmla="*/ 40 w 60"/>
                  <a:gd name="T11" fmla="*/ 11 h 73"/>
                  <a:gd name="T12" fmla="*/ 10 w 60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73">
                    <a:moveTo>
                      <a:pt x="10" y="0"/>
                    </a:moveTo>
                    <a:cubicBezTo>
                      <a:pt x="7" y="1"/>
                      <a:pt x="5" y="2"/>
                      <a:pt x="2" y="3"/>
                    </a:cubicBezTo>
                    <a:cubicBezTo>
                      <a:pt x="0" y="16"/>
                      <a:pt x="8" y="44"/>
                      <a:pt x="15" y="66"/>
                    </a:cubicBezTo>
                    <a:cubicBezTo>
                      <a:pt x="30" y="70"/>
                      <a:pt x="40" y="73"/>
                      <a:pt x="40" y="73"/>
                    </a:cubicBezTo>
                    <a:cubicBezTo>
                      <a:pt x="40" y="73"/>
                      <a:pt x="60" y="48"/>
                      <a:pt x="60" y="30"/>
                    </a:cubicBezTo>
                    <a:cubicBezTo>
                      <a:pt x="60" y="21"/>
                      <a:pt x="55" y="13"/>
                      <a:pt x="40" y="11"/>
                    </a:cubicBezTo>
                    <a:cubicBezTo>
                      <a:pt x="31" y="9"/>
                      <a:pt x="21" y="5"/>
                      <a:pt x="10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3" name="Freeform 323">
                <a:extLst>
                  <a:ext uri="{FF2B5EF4-FFF2-40B4-BE49-F238E27FC236}">
                    <a16:creationId xmlns:a16="http://schemas.microsoft.com/office/drawing/2014/main" id="{B0E33121-C228-4E13-A0B4-C222DA81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1969" y="2384577"/>
                <a:ext cx="410974" cy="279428"/>
              </a:xfrm>
              <a:custGeom>
                <a:avLst/>
                <a:gdLst>
                  <a:gd name="T0" fmla="*/ 179 w 179"/>
                  <a:gd name="T1" fmla="*/ 0 h 122"/>
                  <a:gd name="T2" fmla="*/ 174 w 179"/>
                  <a:gd name="T3" fmla="*/ 31 h 122"/>
                  <a:gd name="T4" fmla="*/ 164 w 179"/>
                  <a:gd name="T5" fmla="*/ 33 h 122"/>
                  <a:gd name="T6" fmla="*/ 157 w 179"/>
                  <a:gd name="T7" fmla="*/ 32 h 122"/>
                  <a:gd name="T8" fmla="*/ 156 w 179"/>
                  <a:gd name="T9" fmla="*/ 73 h 122"/>
                  <a:gd name="T10" fmla="*/ 4 w 179"/>
                  <a:gd name="T11" fmla="*/ 115 h 122"/>
                  <a:gd name="T12" fmla="*/ 0 w 179"/>
                  <a:gd name="T13" fmla="*/ 122 h 122"/>
                  <a:gd name="T14" fmla="*/ 8 w 179"/>
                  <a:gd name="T15" fmla="*/ 119 h 122"/>
                  <a:gd name="T16" fmla="*/ 8 w 179"/>
                  <a:gd name="T17" fmla="*/ 119 h 122"/>
                  <a:gd name="T18" fmla="*/ 165 w 179"/>
                  <a:gd name="T19" fmla="*/ 88 h 122"/>
                  <a:gd name="T20" fmla="*/ 179 w 179"/>
                  <a:gd name="T21" fmla="*/ 88 h 122"/>
                  <a:gd name="T22" fmla="*/ 179 w 179"/>
                  <a:gd name="T2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122">
                    <a:moveTo>
                      <a:pt x="179" y="0"/>
                    </a:moveTo>
                    <a:cubicBezTo>
                      <a:pt x="174" y="31"/>
                      <a:pt x="174" y="31"/>
                      <a:pt x="174" y="31"/>
                    </a:cubicBezTo>
                    <a:cubicBezTo>
                      <a:pt x="170" y="32"/>
                      <a:pt x="167" y="33"/>
                      <a:pt x="164" y="33"/>
                    </a:cubicBezTo>
                    <a:cubicBezTo>
                      <a:pt x="161" y="33"/>
                      <a:pt x="159" y="32"/>
                      <a:pt x="157" y="32"/>
                    </a:cubicBezTo>
                    <a:cubicBezTo>
                      <a:pt x="156" y="56"/>
                      <a:pt x="156" y="73"/>
                      <a:pt x="156" y="73"/>
                    </a:cubicBezTo>
                    <a:cubicBezTo>
                      <a:pt x="156" y="73"/>
                      <a:pt x="22" y="109"/>
                      <a:pt x="4" y="115"/>
                    </a:cubicBezTo>
                    <a:cubicBezTo>
                      <a:pt x="2" y="116"/>
                      <a:pt x="1" y="118"/>
                      <a:pt x="0" y="122"/>
                    </a:cubicBezTo>
                    <a:cubicBezTo>
                      <a:pt x="3" y="121"/>
                      <a:pt x="5" y="120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58" y="99"/>
                      <a:pt x="111" y="88"/>
                      <a:pt x="165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4" name="Freeform 324">
                <a:extLst>
                  <a:ext uri="{FF2B5EF4-FFF2-40B4-BE49-F238E27FC236}">
                    <a16:creationId xmlns:a16="http://schemas.microsoft.com/office/drawing/2014/main" id="{5CFFA91D-7D25-4B55-9236-9532974FF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3914" y="1775854"/>
                <a:ext cx="835704" cy="1212287"/>
              </a:xfrm>
              <a:custGeom>
                <a:avLst/>
                <a:gdLst>
                  <a:gd name="T0" fmla="*/ 334 w 364"/>
                  <a:gd name="T1" fmla="*/ 104 h 528"/>
                  <a:gd name="T2" fmla="*/ 364 w 364"/>
                  <a:gd name="T3" fmla="*/ 137 h 528"/>
                  <a:gd name="T4" fmla="*/ 364 w 364"/>
                  <a:gd name="T5" fmla="*/ 217 h 528"/>
                  <a:gd name="T6" fmla="*/ 258 w 364"/>
                  <a:gd name="T7" fmla="*/ 500 h 528"/>
                  <a:gd name="T8" fmla="*/ 36 w 364"/>
                  <a:gd name="T9" fmla="*/ 483 h 528"/>
                  <a:gd name="T10" fmla="*/ 17 w 364"/>
                  <a:gd name="T11" fmla="*/ 380 h 528"/>
                  <a:gd name="T12" fmla="*/ 169 w 364"/>
                  <a:gd name="T13" fmla="*/ 338 h 528"/>
                  <a:gd name="T14" fmla="*/ 196 w 364"/>
                  <a:gd name="T15" fmla="*/ 145 h 528"/>
                  <a:gd name="T16" fmla="*/ 244 w 364"/>
                  <a:gd name="T17" fmla="*/ 3 h 528"/>
                  <a:gd name="T18" fmla="*/ 334 w 364"/>
                  <a:gd name="T19" fmla="*/ 10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4" h="528">
                    <a:moveTo>
                      <a:pt x="334" y="104"/>
                    </a:moveTo>
                    <a:cubicBezTo>
                      <a:pt x="364" y="137"/>
                      <a:pt x="364" y="137"/>
                      <a:pt x="364" y="137"/>
                    </a:cubicBezTo>
                    <a:cubicBezTo>
                      <a:pt x="364" y="217"/>
                      <a:pt x="364" y="217"/>
                      <a:pt x="364" y="217"/>
                    </a:cubicBezTo>
                    <a:cubicBezTo>
                      <a:pt x="364" y="217"/>
                      <a:pt x="338" y="471"/>
                      <a:pt x="258" y="500"/>
                    </a:cubicBezTo>
                    <a:cubicBezTo>
                      <a:pt x="178" y="528"/>
                      <a:pt x="36" y="483"/>
                      <a:pt x="36" y="483"/>
                    </a:cubicBezTo>
                    <a:cubicBezTo>
                      <a:pt x="36" y="483"/>
                      <a:pt x="0" y="386"/>
                      <a:pt x="17" y="380"/>
                    </a:cubicBezTo>
                    <a:cubicBezTo>
                      <a:pt x="34" y="374"/>
                      <a:pt x="169" y="338"/>
                      <a:pt x="169" y="338"/>
                    </a:cubicBezTo>
                    <a:cubicBezTo>
                      <a:pt x="169" y="338"/>
                      <a:pt x="167" y="189"/>
                      <a:pt x="196" y="145"/>
                    </a:cubicBezTo>
                    <a:cubicBezTo>
                      <a:pt x="196" y="145"/>
                      <a:pt x="177" y="6"/>
                      <a:pt x="244" y="3"/>
                    </a:cubicBezTo>
                    <a:cubicBezTo>
                      <a:pt x="310" y="0"/>
                      <a:pt x="334" y="104"/>
                      <a:pt x="334" y="104"/>
                    </a:cubicBezTo>
                    <a:close/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5" name="Freeform 325">
                <a:extLst>
                  <a:ext uri="{FF2B5EF4-FFF2-40B4-BE49-F238E27FC236}">
                    <a16:creationId xmlns:a16="http://schemas.microsoft.com/office/drawing/2014/main" id="{224934DA-31B7-4069-8857-807688FBC5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30054" y="857611"/>
                <a:ext cx="527904" cy="351649"/>
              </a:xfrm>
              <a:custGeom>
                <a:avLst/>
                <a:gdLst>
                  <a:gd name="T0" fmla="*/ 140 w 230"/>
                  <a:gd name="T1" fmla="*/ 49 h 153"/>
                  <a:gd name="T2" fmla="*/ 140 w 230"/>
                  <a:gd name="T3" fmla="*/ 51 h 153"/>
                  <a:gd name="T4" fmla="*/ 140 w 230"/>
                  <a:gd name="T5" fmla="*/ 57 h 153"/>
                  <a:gd name="T6" fmla="*/ 140 w 230"/>
                  <a:gd name="T7" fmla="*/ 57 h 153"/>
                  <a:gd name="T8" fmla="*/ 140 w 230"/>
                  <a:gd name="T9" fmla="*/ 88 h 153"/>
                  <a:gd name="T10" fmla="*/ 140 w 230"/>
                  <a:gd name="T11" fmla="*/ 95 h 153"/>
                  <a:gd name="T12" fmla="*/ 140 w 230"/>
                  <a:gd name="T13" fmla="*/ 93 h 153"/>
                  <a:gd name="T14" fmla="*/ 140 w 230"/>
                  <a:gd name="T15" fmla="*/ 56 h 153"/>
                  <a:gd name="T16" fmla="*/ 140 w 230"/>
                  <a:gd name="T17" fmla="*/ 49 h 153"/>
                  <a:gd name="T18" fmla="*/ 83 w 230"/>
                  <a:gd name="T19" fmla="*/ 0 h 153"/>
                  <a:gd name="T20" fmla="*/ 81 w 230"/>
                  <a:gd name="T21" fmla="*/ 1 h 153"/>
                  <a:gd name="T22" fmla="*/ 52 w 230"/>
                  <a:gd name="T23" fmla="*/ 12 h 153"/>
                  <a:gd name="T24" fmla="*/ 27 w 230"/>
                  <a:gd name="T25" fmla="*/ 23 h 153"/>
                  <a:gd name="T26" fmla="*/ 22 w 230"/>
                  <a:gd name="T27" fmla="*/ 23 h 153"/>
                  <a:gd name="T28" fmla="*/ 1 w 230"/>
                  <a:gd name="T29" fmla="*/ 6 h 153"/>
                  <a:gd name="T30" fmla="*/ 0 w 230"/>
                  <a:gd name="T31" fmla="*/ 7 h 153"/>
                  <a:gd name="T32" fmla="*/ 0 w 230"/>
                  <a:gd name="T33" fmla="*/ 8 h 153"/>
                  <a:gd name="T34" fmla="*/ 22 w 230"/>
                  <a:gd name="T35" fmla="*/ 26 h 153"/>
                  <a:gd name="T36" fmla="*/ 27 w 230"/>
                  <a:gd name="T37" fmla="*/ 27 h 153"/>
                  <a:gd name="T38" fmla="*/ 52 w 230"/>
                  <a:gd name="T39" fmla="*/ 15 h 153"/>
                  <a:gd name="T40" fmla="*/ 81 w 230"/>
                  <a:gd name="T41" fmla="*/ 4 h 153"/>
                  <a:gd name="T42" fmla="*/ 83 w 230"/>
                  <a:gd name="T43" fmla="*/ 4 h 153"/>
                  <a:gd name="T44" fmla="*/ 132 w 230"/>
                  <a:gd name="T45" fmla="*/ 22 h 153"/>
                  <a:gd name="T46" fmla="*/ 140 w 230"/>
                  <a:gd name="T47" fmla="*/ 60 h 153"/>
                  <a:gd name="T48" fmla="*/ 140 w 230"/>
                  <a:gd name="T49" fmla="*/ 97 h 153"/>
                  <a:gd name="T50" fmla="*/ 146 w 230"/>
                  <a:gd name="T51" fmla="*/ 129 h 153"/>
                  <a:gd name="T52" fmla="*/ 167 w 230"/>
                  <a:gd name="T53" fmla="*/ 144 h 153"/>
                  <a:gd name="T54" fmla="*/ 172 w 230"/>
                  <a:gd name="T55" fmla="*/ 143 h 153"/>
                  <a:gd name="T56" fmla="*/ 203 w 230"/>
                  <a:gd name="T57" fmla="*/ 120 h 153"/>
                  <a:gd name="T58" fmla="*/ 206 w 230"/>
                  <a:gd name="T59" fmla="*/ 120 h 153"/>
                  <a:gd name="T60" fmla="*/ 226 w 230"/>
                  <a:gd name="T61" fmla="*/ 133 h 153"/>
                  <a:gd name="T62" fmla="*/ 230 w 230"/>
                  <a:gd name="T63" fmla="*/ 153 h 153"/>
                  <a:gd name="T64" fmla="*/ 230 w 230"/>
                  <a:gd name="T65" fmla="*/ 146 h 153"/>
                  <a:gd name="T66" fmla="*/ 230 w 230"/>
                  <a:gd name="T67" fmla="*/ 147 h 153"/>
                  <a:gd name="T68" fmla="*/ 226 w 230"/>
                  <a:gd name="T69" fmla="*/ 130 h 153"/>
                  <a:gd name="T70" fmla="*/ 206 w 230"/>
                  <a:gd name="T71" fmla="*/ 116 h 153"/>
                  <a:gd name="T72" fmla="*/ 203 w 230"/>
                  <a:gd name="T73" fmla="*/ 117 h 153"/>
                  <a:gd name="T74" fmla="*/ 172 w 230"/>
                  <a:gd name="T75" fmla="*/ 140 h 153"/>
                  <a:gd name="T76" fmla="*/ 167 w 230"/>
                  <a:gd name="T77" fmla="*/ 141 h 153"/>
                  <a:gd name="T78" fmla="*/ 146 w 230"/>
                  <a:gd name="T79" fmla="*/ 126 h 153"/>
                  <a:gd name="T80" fmla="*/ 140 w 230"/>
                  <a:gd name="T81" fmla="*/ 94 h 153"/>
                  <a:gd name="T82" fmla="*/ 140 w 230"/>
                  <a:gd name="T83" fmla="*/ 88 h 153"/>
                  <a:gd name="T84" fmla="*/ 140 w 230"/>
                  <a:gd name="T85" fmla="*/ 88 h 153"/>
                  <a:gd name="T86" fmla="*/ 140 w 230"/>
                  <a:gd name="T87" fmla="*/ 57 h 153"/>
                  <a:gd name="T88" fmla="*/ 132 w 230"/>
                  <a:gd name="T89" fmla="*/ 19 h 153"/>
                  <a:gd name="T90" fmla="*/ 83 w 230"/>
                  <a:gd name="T9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153">
                    <a:moveTo>
                      <a:pt x="140" y="49"/>
                    </a:moveTo>
                    <a:cubicBezTo>
                      <a:pt x="140" y="49"/>
                      <a:pt x="140" y="50"/>
                      <a:pt x="140" y="51"/>
                    </a:cubicBezTo>
                    <a:cubicBezTo>
                      <a:pt x="140" y="53"/>
                      <a:pt x="140" y="55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40" y="68"/>
                      <a:pt x="140" y="78"/>
                      <a:pt x="140" y="88"/>
                    </a:cubicBezTo>
                    <a:cubicBezTo>
                      <a:pt x="140" y="90"/>
                      <a:pt x="140" y="93"/>
                      <a:pt x="140" y="95"/>
                    </a:cubicBezTo>
                    <a:cubicBezTo>
                      <a:pt x="140" y="94"/>
                      <a:pt x="140" y="94"/>
                      <a:pt x="140" y="93"/>
                    </a:cubicBezTo>
                    <a:cubicBezTo>
                      <a:pt x="140" y="56"/>
                      <a:pt x="140" y="56"/>
                      <a:pt x="140" y="56"/>
                    </a:cubicBezTo>
                    <a:cubicBezTo>
                      <a:pt x="140" y="54"/>
                      <a:pt x="140" y="51"/>
                      <a:pt x="140" y="49"/>
                    </a:cubicBezTo>
                    <a:moveTo>
                      <a:pt x="83" y="0"/>
                    </a:moveTo>
                    <a:cubicBezTo>
                      <a:pt x="82" y="0"/>
                      <a:pt x="82" y="0"/>
                      <a:pt x="81" y="1"/>
                    </a:cubicBezTo>
                    <a:cubicBezTo>
                      <a:pt x="70" y="1"/>
                      <a:pt x="60" y="5"/>
                      <a:pt x="52" y="12"/>
                    </a:cubicBezTo>
                    <a:cubicBezTo>
                      <a:pt x="45" y="19"/>
                      <a:pt x="36" y="23"/>
                      <a:pt x="27" y="23"/>
                    </a:cubicBezTo>
                    <a:cubicBezTo>
                      <a:pt x="25" y="23"/>
                      <a:pt x="23" y="23"/>
                      <a:pt x="22" y="23"/>
                    </a:cubicBezTo>
                    <a:cubicBezTo>
                      <a:pt x="12" y="22"/>
                      <a:pt x="4" y="15"/>
                      <a:pt x="1" y="6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7"/>
                      <a:pt x="12" y="25"/>
                      <a:pt x="22" y="26"/>
                    </a:cubicBezTo>
                    <a:cubicBezTo>
                      <a:pt x="23" y="26"/>
                      <a:pt x="25" y="27"/>
                      <a:pt x="27" y="27"/>
                    </a:cubicBezTo>
                    <a:cubicBezTo>
                      <a:pt x="36" y="27"/>
                      <a:pt x="45" y="22"/>
                      <a:pt x="52" y="15"/>
                    </a:cubicBezTo>
                    <a:cubicBezTo>
                      <a:pt x="60" y="8"/>
                      <a:pt x="70" y="4"/>
                      <a:pt x="81" y="4"/>
                    </a:cubicBezTo>
                    <a:cubicBezTo>
                      <a:pt x="82" y="4"/>
                      <a:pt x="82" y="4"/>
                      <a:pt x="83" y="4"/>
                    </a:cubicBezTo>
                    <a:cubicBezTo>
                      <a:pt x="99" y="4"/>
                      <a:pt x="122" y="9"/>
                      <a:pt x="132" y="22"/>
                    </a:cubicBezTo>
                    <a:cubicBezTo>
                      <a:pt x="140" y="32"/>
                      <a:pt x="140" y="47"/>
                      <a:pt x="140" y="60"/>
                    </a:cubicBezTo>
                    <a:cubicBezTo>
                      <a:pt x="140" y="73"/>
                      <a:pt x="140" y="85"/>
                      <a:pt x="140" y="97"/>
                    </a:cubicBezTo>
                    <a:cubicBezTo>
                      <a:pt x="140" y="108"/>
                      <a:pt x="141" y="120"/>
                      <a:pt x="146" y="129"/>
                    </a:cubicBezTo>
                    <a:cubicBezTo>
                      <a:pt x="150" y="138"/>
                      <a:pt x="158" y="144"/>
                      <a:pt x="167" y="144"/>
                    </a:cubicBezTo>
                    <a:cubicBezTo>
                      <a:pt x="169" y="144"/>
                      <a:pt x="171" y="144"/>
                      <a:pt x="172" y="143"/>
                    </a:cubicBezTo>
                    <a:cubicBezTo>
                      <a:pt x="185" y="139"/>
                      <a:pt x="190" y="123"/>
                      <a:pt x="203" y="120"/>
                    </a:cubicBezTo>
                    <a:cubicBezTo>
                      <a:pt x="204" y="120"/>
                      <a:pt x="205" y="120"/>
                      <a:pt x="206" y="120"/>
                    </a:cubicBezTo>
                    <a:cubicBezTo>
                      <a:pt x="215" y="120"/>
                      <a:pt x="223" y="126"/>
                      <a:pt x="226" y="133"/>
                    </a:cubicBezTo>
                    <a:cubicBezTo>
                      <a:pt x="229" y="139"/>
                      <a:pt x="230" y="146"/>
                      <a:pt x="230" y="153"/>
                    </a:cubicBezTo>
                    <a:cubicBezTo>
                      <a:pt x="230" y="151"/>
                      <a:pt x="230" y="148"/>
                      <a:pt x="230" y="146"/>
                    </a:cubicBezTo>
                    <a:cubicBezTo>
                      <a:pt x="230" y="146"/>
                      <a:pt x="230" y="147"/>
                      <a:pt x="230" y="147"/>
                    </a:cubicBezTo>
                    <a:cubicBezTo>
                      <a:pt x="230" y="142"/>
                      <a:pt x="229" y="136"/>
                      <a:pt x="226" y="130"/>
                    </a:cubicBezTo>
                    <a:cubicBezTo>
                      <a:pt x="223" y="123"/>
                      <a:pt x="215" y="116"/>
                      <a:pt x="206" y="116"/>
                    </a:cubicBezTo>
                    <a:cubicBezTo>
                      <a:pt x="205" y="116"/>
                      <a:pt x="204" y="117"/>
                      <a:pt x="203" y="117"/>
                    </a:cubicBezTo>
                    <a:cubicBezTo>
                      <a:pt x="190" y="120"/>
                      <a:pt x="185" y="136"/>
                      <a:pt x="172" y="140"/>
                    </a:cubicBezTo>
                    <a:cubicBezTo>
                      <a:pt x="171" y="141"/>
                      <a:pt x="169" y="141"/>
                      <a:pt x="167" y="141"/>
                    </a:cubicBezTo>
                    <a:cubicBezTo>
                      <a:pt x="158" y="141"/>
                      <a:pt x="150" y="134"/>
                      <a:pt x="146" y="126"/>
                    </a:cubicBezTo>
                    <a:cubicBezTo>
                      <a:pt x="140" y="117"/>
                      <a:pt x="140" y="105"/>
                      <a:pt x="140" y="94"/>
                    </a:cubicBezTo>
                    <a:cubicBezTo>
                      <a:pt x="140" y="92"/>
                      <a:pt x="140" y="90"/>
                      <a:pt x="140" y="88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0" y="78"/>
                      <a:pt x="140" y="67"/>
                      <a:pt x="140" y="57"/>
                    </a:cubicBezTo>
                    <a:cubicBezTo>
                      <a:pt x="140" y="44"/>
                      <a:pt x="140" y="29"/>
                      <a:pt x="132" y="19"/>
                    </a:cubicBezTo>
                    <a:cubicBezTo>
                      <a:pt x="122" y="6"/>
                      <a:pt x="99" y="0"/>
                      <a:pt x="83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6" name="Freeform 326">
                <a:extLst>
                  <a:ext uri="{FF2B5EF4-FFF2-40B4-BE49-F238E27FC236}">
                    <a16:creationId xmlns:a16="http://schemas.microsoft.com/office/drawing/2014/main" id="{A44AFD6F-A89A-4B87-9425-31824AFF8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1180" y="517999"/>
                <a:ext cx="904486" cy="955213"/>
              </a:xfrm>
              <a:custGeom>
                <a:avLst/>
                <a:gdLst>
                  <a:gd name="T0" fmla="*/ 65 w 394"/>
                  <a:gd name="T1" fmla="*/ 170 h 416"/>
                  <a:gd name="T2" fmla="*/ 43 w 394"/>
                  <a:gd name="T3" fmla="*/ 151 h 416"/>
                  <a:gd name="T4" fmla="*/ 41 w 394"/>
                  <a:gd name="T5" fmla="*/ 137 h 416"/>
                  <a:gd name="T6" fmla="*/ 17 w 394"/>
                  <a:gd name="T7" fmla="*/ 110 h 416"/>
                  <a:gd name="T8" fmla="*/ 13 w 394"/>
                  <a:gd name="T9" fmla="*/ 42 h 416"/>
                  <a:gd name="T10" fmla="*/ 61 w 394"/>
                  <a:gd name="T11" fmla="*/ 14 h 416"/>
                  <a:gd name="T12" fmla="*/ 95 w 394"/>
                  <a:gd name="T13" fmla="*/ 25 h 416"/>
                  <a:gd name="T14" fmla="*/ 128 w 394"/>
                  <a:gd name="T15" fmla="*/ 15 h 416"/>
                  <a:gd name="T16" fmla="*/ 210 w 394"/>
                  <a:gd name="T17" fmla="*/ 7 h 416"/>
                  <a:gd name="T18" fmla="*/ 232 w 394"/>
                  <a:gd name="T19" fmla="*/ 19 h 416"/>
                  <a:gd name="T20" fmla="*/ 244 w 394"/>
                  <a:gd name="T21" fmla="*/ 36 h 416"/>
                  <a:gd name="T22" fmla="*/ 304 w 394"/>
                  <a:gd name="T23" fmla="*/ 61 h 416"/>
                  <a:gd name="T24" fmla="*/ 358 w 394"/>
                  <a:gd name="T25" fmla="*/ 94 h 416"/>
                  <a:gd name="T26" fmla="*/ 356 w 394"/>
                  <a:gd name="T27" fmla="*/ 138 h 416"/>
                  <a:gd name="T28" fmla="*/ 356 w 394"/>
                  <a:gd name="T29" fmla="*/ 147 h 416"/>
                  <a:gd name="T30" fmla="*/ 375 w 394"/>
                  <a:gd name="T31" fmla="*/ 152 h 416"/>
                  <a:gd name="T32" fmla="*/ 391 w 394"/>
                  <a:gd name="T33" fmla="*/ 183 h 416"/>
                  <a:gd name="T34" fmla="*/ 392 w 394"/>
                  <a:gd name="T35" fmla="*/ 227 h 416"/>
                  <a:gd name="T36" fmla="*/ 378 w 394"/>
                  <a:gd name="T37" fmla="*/ 263 h 416"/>
                  <a:gd name="T38" fmla="*/ 329 w 394"/>
                  <a:gd name="T39" fmla="*/ 322 h 416"/>
                  <a:gd name="T40" fmla="*/ 289 w 394"/>
                  <a:gd name="T41" fmla="*/ 412 h 416"/>
                  <a:gd name="T42" fmla="*/ 263 w 394"/>
                  <a:gd name="T43" fmla="*/ 397 h 416"/>
                  <a:gd name="T44" fmla="*/ 265 w 394"/>
                  <a:gd name="T45" fmla="*/ 363 h 416"/>
                  <a:gd name="T46" fmla="*/ 273 w 394"/>
                  <a:gd name="T47" fmla="*/ 306 h 416"/>
                  <a:gd name="T48" fmla="*/ 269 w 394"/>
                  <a:gd name="T49" fmla="*/ 277 h 416"/>
                  <a:gd name="T50" fmla="*/ 246 w 394"/>
                  <a:gd name="T51" fmla="*/ 263 h 416"/>
                  <a:gd name="T52" fmla="*/ 215 w 394"/>
                  <a:gd name="T53" fmla="*/ 287 h 416"/>
                  <a:gd name="T54" fmla="*/ 189 w 394"/>
                  <a:gd name="T55" fmla="*/ 273 h 416"/>
                  <a:gd name="T56" fmla="*/ 183 w 394"/>
                  <a:gd name="T57" fmla="*/ 241 h 416"/>
                  <a:gd name="T58" fmla="*/ 183 w 394"/>
                  <a:gd name="T59" fmla="*/ 204 h 416"/>
                  <a:gd name="T60" fmla="*/ 175 w 394"/>
                  <a:gd name="T61" fmla="*/ 165 h 416"/>
                  <a:gd name="T62" fmla="*/ 124 w 394"/>
                  <a:gd name="T63" fmla="*/ 147 h 416"/>
                  <a:gd name="T64" fmla="*/ 95 w 394"/>
                  <a:gd name="T65" fmla="*/ 159 h 416"/>
                  <a:gd name="T66" fmla="*/ 65 w 394"/>
                  <a:gd name="T67" fmla="*/ 17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4" h="416">
                    <a:moveTo>
                      <a:pt x="65" y="170"/>
                    </a:moveTo>
                    <a:cubicBezTo>
                      <a:pt x="55" y="168"/>
                      <a:pt x="46" y="161"/>
                      <a:pt x="43" y="151"/>
                    </a:cubicBezTo>
                    <a:cubicBezTo>
                      <a:pt x="42" y="146"/>
                      <a:pt x="42" y="141"/>
                      <a:pt x="41" y="137"/>
                    </a:cubicBezTo>
                    <a:cubicBezTo>
                      <a:pt x="38" y="125"/>
                      <a:pt x="25" y="119"/>
                      <a:pt x="17" y="110"/>
                    </a:cubicBezTo>
                    <a:cubicBezTo>
                      <a:pt x="0" y="92"/>
                      <a:pt x="2" y="63"/>
                      <a:pt x="13" y="42"/>
                    </a:cubicBezTo>
                    <a:cubicBezTo>
                      <a:pt x="23" y="25"/>
                      <a:pt x="41" y="11"/>
                      <a:pt x="61" y="14"/>
                    </a:cubicBezTo>
                    <a:cubicBezTo>
                      <a:pt x="73" y="16"/>
                      <a:pt x="83" y="25"/>
                      <a:pt x="95" y="25"/>
                    </a:cubicBezTo>
                    <a:cubicBezTo>
                      <a:pt x="107" y="26"/>
                      <a:pt x="117" y="19"/>
                      <a:pt x="128" y="15"/>
                    </a:cubicBezTo>
                    <a:cubicBezTo>
                      <a:pt x="153" y="3"/>
                      <a:pt x="182" y="0"/>
                      <a:pt x="210" y="7"/>
                    </a:cubicBezTo>
                    <a:cubicBezTo>
                      <a:pt x="218" y="9"/>
                      <a:pt x="226" y="13"/>
                      <a:pt x="232" y="19"/>
                    </a:cubicBezTo>
                    <a:cubicBezTo>
                      <a:pt x="236" y="24"/>
                      <a:pt x="240" y="30"/>
                      <a:pt x="244" y="36"/>
                    </a:cubicBezTo>
                    <a:cubicBezTo>
                      <a:pt x="258" y="53"/>
                      <a:pt x="282" y="57"/>
                      <a:pt x="304" y="61"/>
                    </a:cubicBezTo>
                    <a:cubicBezTo>
                      <a:pt x="326" y="64"/>
                      <a:pt x="351" y="73"/>
                      <a:pt x="358" y="94"/>
                    </a:cubicBezTo>
                    <a:cubicBezTo>
                      <a:pt x="363" y="108"/>
                      <a:pt x="358" y="123"/>
                      <a:pt x="356" y="138"/>
                    </a:cubicBezTo>
                    <a:cubicBezTo>
                      <a:pt x="355" y="141"/>
                      <a:pt x="355" y="144"/>
                      <a:pt x="356" y="147"/>
                    </a:cubicBezTo>
                    <a:cubicBezTo>
                      <a:pt x="360" y="153"/>
                      <a:pt x="368" y="150"/>
                      <a:pt x="375" y="152"/>
                    </a:cubicBezTo>
                    <a:cubicBezTo>
                      <a:pt x="387" y="154"/>
                      <a:pt x="391" y="170"/>
                      <a:pt x="391" y="183"/>
                    </a:cubicBezTo>
                    <a:cubicBezTo>
                      <a:pt x="391" y="198"/>
                      <a:pt x="392" y="212"/>
                      <a:pt x="392" y="227"/>
                    </a:cubicBezTo>
                    <a:cubicBezTo>
                      <a:pt x="394" y="240"/>
                      <a:pt x="388" y="254"/>
                      <a:pt x="378" y="263"/>
                    </a:cubicBezTo>
                    <a:cubicBezTo>
                      <a:pt x="329" y="322"/>
                      <a:pt x="329" y="322"/>
                      <a:pt x="329" y="322"/>
                    </a:cubicBezTo>
                    <a:cubicBezTo>
                      <a:pt x="308" y="348"/>
                      <a:pt x="285" y="378"/>
                      <a:pt x="289" y="412"/>
                    </a:cubicBezTo>
                    <a:cubicBezTo>
                      <a:pt x="279" y="416"/>
                      <a:pt x="267" y="407"/>
                      <a:pt x="263" y="397"/>
                    </a:cubicBezTo>
                    <a:cubicBezTo>
                      <a:pt x="260" y="386"/>
                      <a:pt x="263" y="374"/>
                      <a:pt x="265" y="363"/>
                    </a:cubicBezTo>
                    <a:cubicBezTo>
                      <a:pt x="269" y="344"/>
                      <a:pt x="272" y="325"/>
                      <a:pt x="273" y="306"/>
                    </a:cubicBezTo>
                    <a:cubicBezTo>
                      <a:pt x="273" y="296"/>
                      <a:pt x="274" y="286"/>
                      <a:pt x="269" y="277"/>
                    </a:cubicBezTo>
                    <a:cubicBezTo>
                      <a:pt x="265" y="268"/>
                      <a:pt x="255" y="261"/>
                      <a:pt x="246" y="263"/>
                    </a:cubicBezTo>
                    <a:cubicBezTo>
                      <a:pt x="233" y="266"/>
                      <a:pt x="228" y="283"/>
                      <a:pt x="215" y="287"/>
                    </a:cubicBezTo>
                    <a:cubicBezTo>
                      <a:pt x="205" y="290"/>
                      <a:pt x="194" y="283"/>
                      <a:pt x="189" y="273"/>
                    </a:cubicBezTo>
                    <a:cubicBezTo>
                      <a:pt x="184" y="263"/>
                      <a:pt x="184" y="252"/>
                      <a:pt x="183" y="241"/>
                    </a:cubicBezTo>
                    <a:cubicBezTo>
                      <a:pt x="183" y="204"/>
                      <a:pt x="183" y="204"/>
                      <a:pt x="183" y="204"/>
                    </a:cubicBezTo>
                    <a:cubicBezTo>
                      <a:pt x="183" y="191"/>
                      <a:pt x="183" y="176"/>
                      <a:pt x="175" y="165"/>
                    </a:cubicBezTo>
                    <a:cubicBezTo>
                      <a:pt x="164" y="152"/>
                      <a:pt x="140" y="147"/>
                      <a:pt x="124" y="147"/>
                    </a:cubicBezTo>
                    <a:cubicBezTo>
                      <a:pt x="113" y="147"/>
                      <a:pt x="103" y="151"/>
                      <a:pt x="95" y="159"/>
                    </a:cubicBezTo>
                    <a:cubicBezTo>
                      <a:pt x="86" y="166"/>
                      <a:pt x="76" y="171"/>
                      <a:pt x="65" y="170"/>
                    </a:cubicBezTo>
                  </a:path>
                </a:pathLst>
              </a:custGeom>
              <a:solidFill>
                <a:srgbClr val="7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7" name="Freeform 327">
                <a:extLst>
                  <a:ext uri="{FF2B5EF4-FFF2-40B4-BE49-F238E27FC236}">
                    <a16:creationId xmlns:a16="http://schemas.microsoft.com/office/drawing/2014/main" id="{BB160B6A-3D9D-44AE-B19A-7B5BB4F46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161" y="1971023"/>
                <a:ext cx="188292" cy="435908"/>
              </a:xfrm>
              <a:custGeom>
                <a:avLst/>
                <a:gdLst>
                  <a:gd name="T0" fmla="*/ 0 w 82"/>
                  <a:gd name="T1" fmla="*/ 0 h 190"/>
                  <a:gd name="T2" fmla="*/ 46 w 82"/>
                  <a:gd name="T3" fmla="*/ 190 h 190"/>
                  <a:gd name="T4" fmla="*/ 0 w 82"/>
                  <a:gd name="T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2" h="190">
                    <a:moveTo>
                      <a:pt x="0" y="0"/>
                    </a:moveTo>
                    <a:cubicBezTo>
                      <a:pt x="46" y="190"/>
                      <a:pt x="46" y="190"/>
                      <a:pt x="46" y="190"/>
                    </a:cubicBezTo>
                    <a:cubicBezTo>
                      <a:pt x="46" y="190"/>
                      <a:pt x="82" y="190"/>
                      <a:pt x="0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8" name="Freeform 328">
                <a:extLst>
                  <a:ext uri="{FF2B5EF4-FFF2-40B4-BE49-F238E27FC236}">
                    <a16:creationId xmlns:a16="http://schemas.microsoft.com/office/drawing/2014/main" id="{02B3F1C6-8339-43E1-B002-05047491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0844" y="1897942"/>
                <a:ext cx="140144" cy="466000"/>
              </a:xfrm>
              <a:custGeom>
                <a:avLst/>
                <a:gdLst>
                  <a:gd name="T0" fmla="*/ 61 w 61"/>
                  <a:gd name="T1" fmla="*/ 0 h 203"/>
                  <a:gd name="T2" fmla="*/ 24 w 61"/>
                  <a:gd name="T3" fmla="*/ 202 h 203"/>
                  <a:gd name="T4" fmla="*/ 35 w 61"/>
                  <a:gd name="T5" fmla="*/ 203 h 203"/>
                  <a:gd name="T6" fmla="*/ 61 w 61"/>
                  <a:gd name="T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203">
                    <a:moveTo>
                      <a:pt x="61" y="0"/>
                    </a:moveTo>
                    <a:cubicBezTo>
                      <a:pt x="61" y="0"/>
                      <a:pt x="0" y="100"/>
                      <a:pt x="24" y="202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5" y="203"/>
                      <a:pt x="15" y="156"/>
                      <a:pt x="61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9" name="Freeform 329">
                <a:extLst>
                  <a:ext uri="{FF2B5EF4-FFF2-40B4-BE49-F238E27FC236}">
                    <a16:creationId xmlns:a16="http://schemas.microsoft.com/office/drawing/2014/main" id="{8FC7A8EE-663A-4BCB-8C3C-88790A6FB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7825" y="3173853"/>
                <a:ext cx="183992" cy="87697"/>
              </a:xfrm>
              <a:custGeom>
                <a:avLst/>
                <a:gdLst>
                  <a:gd name="T0" fmla="*/ 34 w 80"/>
                  <a:gd name="T1" fmla="*/ 0 h 38"/>
                  <a:gd name="T2" fmla="*/ 0 w 80"/>
                  <a:gd name="T3" fmla="*/ 6 h 38"/>
                  <a:gd name="T4" fmla="*/ 15 w 80"/>
                  <a:gd name="T5" fmla="*/ 5 h 38"/>
                  <a:gd name="T6" fmla="*/ 80 w 80"/>
                  <a:gd name="T7" fmla="*/ 38 h 38"/>
                  <a:gd name="T8" fmla="*/ 34 w 80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8">
                    <a:moveTo>
                      <a:pt x="34" y="0"/>
                    </a:moveTo>
                    <a:cubicBezTo>
                      <a:pt x="16" y="0"/>
                      <a:pt x="0" y="6"/>
                      <a:pt x="0" y="6"/>
                    </a:cubicBezTo>
                    <a:cubicBezTo>
                      <a:pt x="5" y="5"/>
                      <a:pt x="10" y="5"/>
                      <a:pt x="15" y="5"/>
                    </a:cubicBezTo>
                    <a:cubicBezTo>
                      <a:pt x="68" y="5"/>
                      <a:pt x="80" y="38"/>
                      <a:pt x="80" y="38"/>
                    </a:cubicBezTo>
                    <a:cubicBezTo>
                      <a:pt x="77" y="8"/>
                      <a:pt x="54" y="0"/>
                      <a:pt x="34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0" name="Freeform 330">
                <a:extLst>
                  <a:ext uri="{FF2B5EF4-FFF2-40B4-BE49-F238E27FC236}">
                    <a16:creationId xmlns:a16="http://schemas.microsoft.com/office/drawing/2014/main" id="{C396073C-90AA-4018-9B25-5389869ABA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2848" y="2434444"/>
                <a:ext cx="318978" cy="374863"/>
              </a:xfrm>
              <a:custGeom>
                <a:avLst/>
                <a:gdLst>
                  <a:gd name="T0" fmla="*/ 10 w 139"/>
                  <a:gd name="T1" fmla="*/ 0 h 163"/>
                  <a:gd name="T2" fmla="*/ 0 w 139"/>
                  <a:gd name="T3" fmla="*/ 0 h 163"/>
                  <a:gd name="T4" fmla="*/ 9 w 139"/>
                  <a:gd name="T5" fmla="*/ 162 h 163"/>
                  <a:gd name="T6" fmla="*/ 29 w 139"/>
                  <a:gd name="T7" fmla="*/ 163 h 163"/>
                  <a:gd name="T8" fmla="*/ 139 w 139"/>
                  <a:gd name="T9" fmla="*/ 145 h 163"/>
                  <a:gd name="T10" fmla="*/ 136 w 139"/>
                  <a:gd name="T11" fmla="*/ 139 h 163"/>
                  <a:gd name="T12" fmla="*/ 130 w 139"/>
                  <a:gd name="T13" fmla="*/ 137 h 163"/>
                  <a:gd name="T14" fmla="*/ 130 w 139"/>
                  <a:gd name="T15" fmla="*/ 137 h 163"/>
                  <a:gd name="T16" fmla="*/ 130 w 139"/>
                  <a:gd name="T17" fmla="*/ 137 h 163"/>
                  <a:gd name="T18" fmla="*/ 60 w 139"/>
                  <a:gd name="T19" fmla="*/ 96 h 163"/>
                  <a:gd name="T20" fmla="*/ 10 w 139"/>
                  <a:gd name="T21" fmla="*/ 0 h 163"/>
                  <a:gd name="T22" fmla="*/ 122 w 139"/>
                  <a:gd name="T23" fmla="*/ 0 h 163"/>
                  <a:gd name="T24" fmla="*/ 67 w 139"/>
                  <a:gd name="T25" fmla="*/ 0 h 163"/>
                  <a:gd name="T26" fmla="*/ 96 w 139"/>
                  <a:gd name="T27" fmla="*/ 23 h 163"/>
                  <a:gd name="T28" fmla="*/ 122 w 139"/>
                  <a:gd name="T2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163">
                    <a:moveTo>
                      <a:pt x="1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16" y="163"/>
                      <a:pt x="23" y="163"/>
                      <a:pt x="29" y="163"/>
                    </a:cubicBezTo>
                    <a:cubicBezTo>
                      <a:pt x="94" y="163"/>
                      <a:pt x="139" y="145"/>
                      <a:pt x="139" y="145"/>
                    </a:cubicBezTo>
                    <a:cubicBezTo>
                      <a:pt x="138" y="143"/>
                      <a:pt x="137" y="141"/>
                      <a:pt x="136" y="139"/>
                    </a:cubicBezTo>
                    <a:cubicBezTo>
                      <a:pt x="134" y="138"/>
                      <a:pt x="132" y="138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96" y="124"/>
                      <a:pt x="66" y="109"/>
                      <a:pt x="60" y="96"/>
                    </a:cubicBezTo>
                    <a:cubicBezTo>
                      <a:pt x="49" y="71"/>
                      <a:pt x="23" y="24"/>
                      <a:pt x="10" y="0"/>
                    </a:cubicBezTo>
                    <a:moveTo>
                      <a:pt x="122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122" y="0"/>
                      <a:pt x="122" y="0"/>
                      <a:pt x="122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1" name="Freeform 331">
                <a:extLst>
                  <a:ext uri="{FF2B5EF4-FFF2-40B4-BE49-F238E27FC236}">
                    <a16:creationId xmlns:a16="http://schemas.microsoft.com/office/drawing/2014/main" id="{5DDEE064-A60E-4376-8A71-74368BD80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6062" y="2434444"/>
                <a:ext cx="275129" cy="314679"/>
              </a:xfrm>
              <a:custGeom>
                <a:avLst/>
                <a:gdLst>
                  <a:gd name="T0" fmla="*/ 57 w 120"/>
                  <a:gd name="T1" fmla="*/ 0 h 137"/>
                  <a:gd name="T2" fmla="*/ 0 w 120"/>
                  <a:gd name="T3" fmla="*/ 0 h 137"/>
                  <a:gd name="T4" fmla="*/ 50 w 120"/>
                  <a:gd name="T5" fmla="*/ 96 h 137"/>
                  <a:gd name="T6" fmla="*/ 120 w 120"/>
                  <a:gd name="T7" fmla="*/ 137 h 137"/>
                  <a:gd name="T8" fmla="*/ 74 w 120"/>
                  <a:gd name="T9" fmla="*/ 34 h 137"/>
                  <a:gd name="T10" fmla="*/ 74 w 120"/>
                  <a:gd name="T11" fmla="*/ 34 h 137"/>
                  <a:gd name="T12" fmla="*/ 74 w 120"/>
                  <a:gd name="T13" fmla="*/ 34 h 137"/>
                  <a:gd name="T14" fmla="*/ 86 w 120"/>
                  <a:gd name="T15" fmla="*/ 23 h 137"/>
                  <a:gd name="T16" fmla="*/ 57 w 120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37"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3" y="24"/>
                      <a:pt x="39" y="71"/>
                      <a:pt x="50" y="96"/>
                    </a:cubicBezTo>
                    <a:cubicBezTo>
                      <a:pt x="56" y="109"/>
                      <a:pt x="86" y="124"/>
                      <a:pt x="120" y="137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2" name="Freeform 332">
                <a:extLst>
                  <a:ext uri="{FF2B5EF4-FFF2-40B4-BE49-F238E27FC236}">
                    <a16:creationId xmlns:a16="http://schemas.microsoft.com/office/drawing/2014/main" id="{8897A4D1-515E-4349-8E33-BCB7331AC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1191" y="2744823"/>
                <a:ext cx="13756" cy="9458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2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3" name="Freeform 333">
                <a:extLst>
                  <a:ext uri="{FF2B5EF4-FFF2-40B4-BE49-F238E27FC236}">
                    <a16:creationId xmlns:a16="http://schemas.microsoft.com/office/drawing/2014/main" id="{4B46F99A-EB21-424C-8371-40E9F0F8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512683"/>
                <a:ext cx="114351" cy="236439"/>
              </a:xfrm>
              <a:custGeom>
                <a:avLst/>
                <a:gdLst>
                  <a:gd name="T0" fmla="*/ 0 w 50"/>
                  <a:gd name="T1" fmla="*/ 0 h 103"/>
                  <a:gd name="T2" fmla="*/ 0 w 50"/>
                  <a:gd name="T3" fmla="*/ 0 h 103"/>
                  <a:gd name="T4" fmla="*/ 46 w 50"/>
                  <a:gd name="T5" fmla="*/ 103 h 103"/>
                  <a:gd name="T6" fmla="*/ 46 w 50"/>
                  <a:gd name="T7" fmla="*/ 103 h 103"/>
                  <a:gd name="T8" fmla="*/ 46 w 50"/>
                  <a:gd name="T9" fmla="*/ 103 h 103"/>
                  <a:gd name="T10" fmla="*/ 50 w 50"/>
                  <a:gd name="T11" fmla="*/ 101 h 103"/>
                  <a:gd name="T12" fmla="*/ 50 w 50"/>
                  <a:gd name="T13" fmla="*/ 101 h 103"/>
                  <a:gd name="T14" fmla="*/ 46 w 50"/>
                  <a:gd name="T15" fmla="*/ 103 h 103"/>
                  <a:gd name="T16" fmla="*/ 0 w 50"/>
                  <a:gd name="T1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10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4" name="Freeform 334">
                <a:extLst>
                  <a:ext uri="{FF2B5EF4-FFF2-40B4-BE49-F238E27FC236}">
                    <a16:creationId xmlns:a16="http://schemas.microsoft.com/office/drawing/2014/main" id="{4A08C4E4-D8D7-428D-B735-48A5EA06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3136" y="2423266"/>
                <a:ext cx="16336" cy="11177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0 w 7"/>
                  <a:gd name="T7" fmla="*/ 5 h 5"/>
                  <a:gd name="T8" fmla="*/ 5 w 7"/>
                  <a:gd name="T9" fmla="*/ 0 h 5"/>
                  <a:gd name="T10" fmla="*/ 7 w 7"/>
                  <a:gd name="T11" fmla="*/ 0 h 5"/>
                  <a:gd name="T12" fmla="*/ 7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5" name="Freeform 335">
                <a:extLst>
                  <a:ext uri="{FF2B5EF4-FFF2-40B4-BE49-F238E27FC236}">
                    <a16:creationId xmlns:a16="http://schemas.microsoft.com/office/drawing/2014/main" id="{DDAE96C7-6EEA-422A-9857-6722737ED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5080" y="2423266"/>
                <a:ext cx="52447" cy="321557"/>
              </a:xfrm>
              <a:custGeom>
                <a:avLst/>
                <a:gdLst>
                  <a:gd name="T0" fmla="*/ 15 w 23"/>
                  <a:gd name="T1" fmla="*/ 0 h 140"/>
                  <a:gd name="T2" fmla="*/ 13 w 23"/>
                  <a:gd name="T3" fmla="*/ 0 h 140"/>
                  <a:gd name="T4" fmla="*/ 8 w 23"/>
                  <a:gd name="T5" fmla="*/ 5 h 140"/>
                  <a:gd name="T6" fmla="*/ 13 w 23"/>
                  <a:gd name="T7" fmla="*/ 5 h 140"/>
                  <a:gd name="T8" fmla="*/ 20 w 23"/>
                  <a:gd name="T9" fmla="*/ 140 h 140"/>
                  <a:gd name="T10" fmla="*/ 23 w 23"/>
                  <a:gd name="T11" fmla="*/ 138 h 140"/>
                  <a:gd name="T12" fmla="*/ 15 w 23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40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0" y="94"/>
                      <a:pt x="20" y="140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3" y="94"/>
                      <a:pt x="15" y="6"/>
                      <a:pt x="15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6" name="Freeform 336">
                <a:extLst>
                  <a:ext uri="{FF2B5EF4-FFF2-40B4-BE49-F238E27FC236}">
                    <a16:creationId xmlns:a16="http://schemas.microsoft.com/office/drawing/2014/main" id="{89C72C07-0FDB-4A9E-BD10-C6727597C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3811" y="2434444"/>
                <a:ext cx="59325" cy="53306"/>
              </a:xfrm>
              <a:custGeom>
                <a:avLst/>
                <a:gdLst>
                  <a:gd name="T0" fmla="*/ 69 w 69"/>
                  <a:gd name="T1" fmla="*/ 0 h 62"/>
                  <a:gd name="T2" fmla="*/ 69 w 69"/>
                  <a:gd name="T3" fmla="*/ 0 h 62"/>
                  <a:gd name="T4" fmla="*/ 0 w 69"/>
                  <a:gd name="T5" fmla="*/ 62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646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7" name="Freeform 337">
                <a:extLst>
                  <a:ext uri="{FF2B5EF4-FFF2-40B4-BE49-F238E27FC236}">
                    <a16:creationId xmlns:a16="http://schemas.microsoft.com/office/drawing/2014/main" id="{C345C11B-DAA0-4225-AC0E-839C91311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3811" y="2434444"/>
                <a:ext cx="59325" cy="53306"/>
              </a:xfrm>
              <a:custGeom>
                <a:avLst/>
                <a:gdLst>
                  <a:gd name="T0" fmla="*/ 69 w 69"/>
                  <a:gd name="T1" fmla="*/ 0 h 62"/>
                  <a:gd name="T2" fmla="*/ 69 w 69"/>
                  <a:gd name="T3" fmla="*/ 0 h 62"/>
                  <a:gd name="T4" fmla="*/ 0 w 69"/>
                  <a:gd name="T5" fmla="*/ 62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8" name="Freeform 338">
                <a:extLst>
                  <a:ext uri="{FF2B5EF4-FFF2-40B4-BE49-F238E27FC236}">
                    <a16:creationId xmlns:a16="http://schemas.microsoft.com/office/drawing/2014/main" id="{A7710F14-6C52-4CD9-9ACA-D9E97FF46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87750"/>
                <a:ext cx="27513" cy="24934"/>
              </a:xfrm>
              <a:custGeom>
                <a:avLst/>
                <a:gdLst>
                  <a:gd name="T0" fmla="*/ 32 w 32"/>
                  <a:gd name="T1" fmla="*/ 0 h 29"/>
                  <a:gd name="T2" fmla="*/ 0 w 32"/>
                  <a:gd name="T3" fmla="*/ 29 h 29"/>
                  <a:gd name="T4" fmla="*/ 0 w 32"/>
                  <a:gd name="T5" fmla="*/ 29 h 29"/>
                  <a:gd name="T6" fmla="*/ 32 w 32"/>
                  <a:gd name="T7" fmla="*/ 0 h 29"/>
                  <a:gd name="T8" fmla="*/ 32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32" y="0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9" name="Freeform 339">
                <a:extLst>
                  <a:ext uri="{FF2B5EF4-FFF2-40B4-BE49-F238E27FC236}">
                    <a16:creationId xmlns:a16="http://schemas.microsoft.com/office/drawing/2014/main" id="{AA49C686-4C06-4BF3-AA05-84AEE984F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87750"/>
                <a:ext cx="27513" cy="24934"/>
              </a:xfrm>
              <a:custGeom>
                <a:avLst/>
                <a:gdLst>
                  <a:gd name="T0" fmla="*/ 32 w 32"/>
                  <a:gd name="T1" fmla="*/ 0 h 29"/>
                  <a:gd name="T2" fmla="*/ 0 w 32"/>
                  <a:gd name="T3" fmla="*/ 29 h 29"/>
                  <a:gd name="T4" fmla="*/ 0 w 32"/>
                  <a:gd name="T5" fmla="*/ 29 h 29"/>
                  <a:gd name="T6" fmla="*/ 32 w 32"/>
                  <a:gd name="T7" fmla="*/ 0 h 29"/>
                  <a:gd name="T8" fmla="*/ 32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32" y="0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32" y="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0" name="Freeform 340">
                <a:extLst>
                  <a:ext uri="{FF2B5EF4-FFF2-40B4-BE49-F238E27FC236}">
                    <a16:creationId xmlns:a16="http://schemas.microsoft.com/office/drawing/2014/main" id="{BB577298-6A8E-4CD7-AD5C-FFA5F88B1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34444"/>
                <a:ext cx="114351" cy="314679"/>
              </a:xfrm>
              <a:custGeom>
                <a:avLst/>
                <a:gdLst>
                  <a:gd name="T0" fmla="*/ 43 w 50"/>
                  <a:gd name="T1" fmla="*/ 0 h 137"/>
                  <a:gd name="T2" fmla="*/ 38 w 50"/>
                  <a:gd name="T3" fmla="*/ 0 h 137"/>
                  <a:gd name="T4" fmla="*/ 12 w 50"/>
                  <a:gd name="T5" fmla="*/ 23 h 137"/>
                  <a:gd name="T6" fmla="*/ 0 w 50"/>
                  <a:gd name="T7" fmla="*/ 34 h 137"/>
                  <a:gd name="T8" fmla="*/ 46 w 50"/>
                  <a:gd name="T9" fmla="*/ 137 h 137"/>
                  <a:gd name="T10" fmla="*/ 50 w 50"/>
                  <a:gd name="T11" fmla="*/ 135 h 137"/>
                  <a:gd name="T12" fmla="*/ 43 w 5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37">
                    <a:moveTo>
                      <a:pt x="43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50" y="135"/>
                      <a:pt x="50" y="135"/>
                      <a:pt x="50" y="135"/>
                    </a:cubicBezTo>
                    <a:cubicBezTo>
                      <a:pt x="30" y="89"/>
                      <a:pt x="43" y="0"/>
                      <a:pt x="43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1" name="Freeform 341">
                <a:extLst>
                  <a:ext uri="{FF2B5EF4-FFF2-40B4-BE49-F238E27FC236}">
                    <a16:creationId xmlns:a16="http://schemas.microsoft.com/office/drawing/2014/main" id="{A2F0E1F7-8E1C-4005-85B2-7B4B188E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4833" y="2423266"/>
                <a:ext cx="416993" cy="383461"/>
              </a:xfrm>
              <a:custGeom>
                <a:avLst/>
                <a:gdLst>
                  <a:gd name="T0" fmla="*/ 170 w 182"/>
                  <a:gd name="T1" fmla="*/ 0 h 167"/>
                  <a:gd name="T2" fmla="*/ 182 w 182"/>
                  <a:gd name="T3" fmla="*/ 145 h 167"/>
                  <a:gd name="T4" fmla="*/ 52 w 182"/>
                  <a:gd name="T5" fmla="*/ 163 h 167"/>
                  <a:gd name="T6" fmla="*/ 0 w 182"/>
                  <a:gd name="T7" fmla="*/ 0 h 167"/>
                  <a:gd name="T8" fmla="*/ 170 w 182"/>
                  <a:gd name="T9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167">
                    <a:moveTo>
                      <a:pt x="170" y="0"/>
                    </a:moveTo>
                    <a:cubicBezTo>
                      <a:pt x="170" y="0"/>
                      <a:pt x="155" y="104"/>
                      <a:pt x="182" y="145"/>
                    </a:cubicBezTo>
                    <a:cubicBezTo>
                      <a:pt x="182" y="145"/>
                      <a:pt x="128" y="167"/>
                      <a:pt x="52" y="16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2" name="Freeform 344">
                <a:extLst>
                  <a:ext uri="{FF2B5EF4-FFF2-40B4-BE49-F238E27FC236}">
                    <a16:creationId xmlns:a16="http://schemas.microsoft.com/office/drawing/2014/main" id="{A84F0E53-903A-4754-87F3-017876C90F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45389" y="795707"/>
                <a:ext cx="9458" cy="43849"/>
              </a:xfrm>
              <a:custGeom>
                <a:avLst/>
                <a:gdLst>
                  <a:gd name="T0" fmla="*/ 1 w 4"/>
                  <a:gd name="T1" fmla="*/ 17 h 19"/>
                  <a:gd name="T2" fmla="*/ 0 w 4"/>
                  <a:gd name="T3" fmla="*/ 19 h 19"/>
                  <a:gd name="T4" fmla="*/ 0 w 4"/>
                  <a:gd name="T5" fmla="*/ 19 h 19"/>
                  <a:gd name="T6" fmla="*/ 0 w 4"/>
                  <a:gd name="T7" fmla="*/ 18 h 19"/>
                  <a:gd name="T8" fmla="*/ 1 w 4"/>
                  <a:gd name="T9" fmla="*/ 17 h 19"/>
                  <a:gd name="T10" fmla="*/ 4 w 4"/>
                  <a:gd name="T11" fmla="*/ 0 h 19"/>
                  <a:gd name="T12" fmla="*/ 1 w 4"/>
                  <a:gd name="T13" fmla="*/ 15 h 19"/>
                  <a:gd name="T14" fmla="*/ 4 w 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">
                    <a:moveTo>
                      <a:pt x="1" y="17"/>
                    </a:moveTo>
                    <a:cubicBezTo>
                      <a:pt x="1" y="18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7"/>
                    </a:cubicBezTo>
                    <a:moveTo>
                      <a:pt x="4" y="0"/>
                    </a:moveTo>
                    <a:cubicBezTo>
                      <a:pt x="3" y="5"/>
                      <a:pt x="2" y="10"/>
                      <a:pt x="1" y="15"/>
                    </a:cubicBezTo>
                    <a:cubicBezTo>
                      <a:pt x="2" y="10"/>
                      <a:pt x="3" y="5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3" name="Freeform 345">
                <a:extLst>
                  <a:ext uri="{FF2B5EF4-FFF2-40B4-BE49-F238E27FC236}">
                    <a16:creationId xmlns:a16="http://schemas.microsoft.com/office/drawing/2014/main" id="{E0419D86-E81C-4F66-8B58-357AE94EF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5389" y="761316"/>
                <a:ext cx="12037" cy="78240"/>
              </a:xfrm>
              <a:custGeom>
                <a:avLst/>
                <a:gdLst>
                  <a:gd name="T0" fmla="*/ 5 w 5"/>
                  <a:gd name="T1" fmla="*/ 0 h 34"/>
                  <a:gd name="T2" fmla="*/ 0 w 5"/>
                  <a:gd name="T3" fmla="*/ 27 h 34"/>
                  <a:gd name="T4" fmla="*/ 0 w 5"/>
                  <a:gd name="T5" fmla="*/ 34 h 34"/>
                  <a:gd name="T6" fmla="*/ 1 w 5"/>
                  <a:gd name="T7" fmla="*/ 32 h 34"/>
                  <a:gd name="T8" fmla="*/ 1 w 5"/>
                  <a:gd name="T9" fmla="*/ 30 h 34"/>
                  <a:gd name="T10" fmla="*/ 4 w 5"/>
                  <a:gd name="T11" fmla="*/ 15 h 34"/>
                  <a:gd name="T12" fmla="*/ 5 w 5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4" y="9"/>
                      <a:pt x="3" y="18"/>
                      <a:pt x="0" y="27"/>
                    </a:cubicBezTo>
                    <a:cubicBezTo>
                      <a:pt x="0" y="29"/>
                      <a:pt x="0" y="31"/>
                      <a:pt x="0" y="34"/>
                    </a:cubicBezTo>
                    <a:cubicBezTo>
                      <a:pt x="0" y="33"/>
                      <a:pt x="1" y="33"/>
                      <a:pt x="1" y="32"/>
                    </a:cubicBezTo>
                    <a:cubicBezTo>
                      <a:pt x="1" y="32"/>
                      <a:pt x="1" y="31"/>
                      <a:pt x="1" y="30"/>
                    </a:cubicBezTo>
                    <a:cubicBezTo>
                      <a:pt x="2" y="25"/>
                      <a:pt x="3" y="20"/>
                      <a:pt x="4" y="15"/>
                    </a:cubicBezTo>
                    <a:cubicBezTo>
                      <a:pt x="5" y="10"/>
                      <a:pt x="5" y="5"/>
                      <a:pt x="5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4" name="Freeform 346">
                <a:extLst>
                  <a:ext uri="{FF2B5EF4-FFF2-40B4-BE49-F238E27FC236}">
                    <a16:creationId xmlns:a16="http://schemas.microsoft.com/office/drawing/2014/main" id="{96753940-90FD-47FA-90B8-E448FCCD1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2357" y="708869"/>
                <a:ext cx="87697" cy="147022"/>
              </a:xfrm>
              <a:custGeom>
                <a:avLst/>
                <a:gdLst>
                  <a:gd name="T0" fmla="*/ 0 w 38"/>
                  <a:gd name="T1" fmla="*/ 0 h 64"/>
                  <a:gd name="T2" fmla="*/ 12 w 38"/>
                  <a:gd name="T3" fmla="*/ 29 h 64"/>
                  <a:gd name="T4" fmla="*/ 36 w 38"/>
                  <a:gd name="T5" fmla="*/ 55 h 64"/>
                  <a:gd name="T6" fmla="*/ 38 w 38"/>
                  <a:gd name="T7" fmla="*/ 64 h 64"/>
                  <a:gd name="T8" fmla="*/ 38 w 38"/>
                  <a:gd name="T9" fmla="*/ 64 h 64"/>
                  <a:gd name="T10" fmla="*/ 36 w 38"/>
                  <a:gd name="T11" fmla="*/ 54 h 64"/>
                  <a:gd name="T12" fmla="*/ 12 w 38"/>
                  <a:gd name="T13" fmla="*/ 27 h 64"/>
                  <a:gd name="T14" fmla="*/ 0 w 38"/>
                  <a:gd name="T15" fmla="*/ 1 h 64"/>
                  <a:gd name="T16" fmla="*/ 0 w 38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4">
                    <a:moveTo>
                      <a:pt x="0" y="0"/>
                    </a:moveTo>
                    <a:cubicBezTo>
                      <a:pt x="1" y="10"/>
                      <a:pt x="5" y="21"/>
                      <a:pt x="12" y="29"/>
                    </a:cubicBezTo>
                    <a:cubicBezTo>
                      <a:pt x="20" y="37"/>
                      <a:pt x="33" y="44"/>
                      <a:pt x="36" y="55"/>
                    </a:cubicBezTo>
                    <a:cubicBezTo>
                      <a:pt x="37" y="58"/>
                      <a:pt x="37" y="61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7" y="60"/>
                      <a:pt x="37" y="57"/>
                      <a:pt x="36" y="54"/>
                    </a:cubicBezTo>
                    <a:cubicBezTo>
                      <a:pt x="33" y="42"/>
                      <a:pt x="20" y="36"/>
                      <a:pt x="12" y="27"/>
                    </a:cubicBezTo>
                    <a:cubicBezTo>
                      <a:pt x="5" y="20"/>
                      <a:pt x="1" y="1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5" name="Freeform 347">
                <a:extLst>
                  <a:ext uri="{FF2B5EF4-FFF2-40B4-BE49-F238E27FC236}">
                    <a16:creationId xmlns:a16="http://schemas.microsoft.com/office/drawing/2014/main" id="{0DBC4385-1D54-4CEA-A4C7-E1A1FCC82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40637" y="695113"/>
                <a:ext cx="91136" cy="176255"/>
              </a:xfrm>
              <a:custGeom>
                <a:avLst/>
                <a:gdLst>
                  <a:gd name="T0" fmla="*/ 39 w 40"/>
                  <a:gd name="T1" fmla="*/ 70 h 77"/>
                  <a:gd name="T2" fmla="*/ 39 w 40"/>
                  <a:gd name="T3" fmla="*/ 70 h 77"/>
                  <a:gd name="T4" fmla="*/ 39 w 40"/>
                  <a:gd name="T5" fmla="*/ 76 h 77"/>
                  <a:gd name="T6" fmla="*/ 40 w 40"/>
                  <a:gd name="T7" fmla="*/ 77 h 77"/>
                  <a:gd name="T8" fmla="*/ 40 w 40"/>
                  <a:gd name="T9" fmla="*/ 77 h 77"/>
                  <a:gd name="T10" fmla="*/ 39 w 40"/>
                  <a:gd name="T11" fmla="*/ 74 h 77"/>
                  <a:gd name="T12" fmla="*/ 39 w 40"/>
                  <a:gd name="T13" fmla="*/ 70 h 77"/>
                  <a:gd name="T14" fmla="*/ 1 w 40"/>
                  <a:gd name="T15" fmla="*/ 0 h 77"/>
                  <a:gd name="T16" fmla="*/ 1 w 40"/>
                  <a:gd name="T17" fmla="*/ 6 h 77"/>
                  <a:gd name="T18" fmla="*/ 1 w 40"/>
                  <a:gd name="T19" fmla="*/ 7 h 77"/>
                  <a:gd name="T20" fmla="*/ 1 w 40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77">
                    <a:moveTo>
                      <a:pt x="39" y="70"/>
                    </a:move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2"/>
                      <a:pt x="39" y="74"/>
                      <a:pt x="39" y="76"/>
                    </a:cubicBezTo>
                    <a:cubicBezTo>
                      <a:pt x="40" y="76"/>
                      <a:pt x="40" y="77"/>
                      <a:pt x="40" y="77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0" y="76"/>
                      <a:pt x="40" y="75"/>
                      <a:pt x="39" y="74"/>
                    </a:cubicBezTo>
                    <a:cubicBezTo>
                      <a:pt x="39" y="73"/>
                      <a:pt x="39" y="71"/>
                      <a:pt x="39" y="70"/>
                    </a:cubicBezTo>
                    <a:moveTo>
                      <a:pt x="1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5"/>
                      <a:pt x="1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6" name="Oval 348">
                <a:extLst>
                  <a:ext uri="{FF2B5EF4-FFF2-40B4-BE49-F238E27FC236}">
                    <a16:creationId xmlns:a16="http://schemas.microsoft.com/office/drawing/2014/main" id="{5ACC5B28-1A40-415E-AD1A-22005A8AB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1774" y="871368"/>
                <a:ext cx="860" cy="860"/>
              </a:xfrm>
              <a:prstGeom prst="ellipse">
                <a:avLst/>
              </a:pr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7" name="Freeform 349">
                <a:extLst>
                  <a:ext uri="{FF2B5EF4-FFF2-40B4-BE49-F238E27FC236}">
                    <a16:creationId xmlns:a16="http://schemas.microsoft.com/office/drawing/2014/main" id="{D7489726-4588-4814-92B5-33547DE23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1774" y="855892"/>
                <a:ext cx="318978" cy="132406"/>
              </a:xfrm>
              <a:custGeom>
                <a:avLst/>
                <a:gdLst>
                  <a:gd name="T0" fmla="*/ 82 w 139"/>
                  <a:gd name="T1" fmla="*/ 0 h 58"/>
                  <a:gd name="T2" fmla="*/ 80 w 139"/>
                  <a:gd name="T3" fmla="*/ 0 h 58"/>
                  <a:gd name="T4" fmla="*/ 51 w 139"/>
                  <a:gd name="T5" fmla="*/ 12 h 58"/>
                  <a:gd name="T6" fmla="*/ 25 w 139"/>
                  <a:gd name="T7" fmla="*/ 23 h 58"/>
                  <a:gd name="T8" fmla="*/ 21 w 139"/>
                  <a:gd name="T9" fmla="*/ 23 h 58"/>
                  <a:gd name="T10" fmla="*/ 0 w 139"/>
                  <a:gd name="T11" fmla="*/ 7 h 58"/>
                  <a:gd name="T12" fmla="*/ 0 w 139"/>
                  <a:gd name="T13" fmla="*/ 7 h 58"/>
                  <a:gd name="T14" fmla="*/ 21 w 139"/>
                  <a:gd name="T15" fmla="*/ 24 h 58"/>
                  <a:gd name="T16" fmla="*/ 26 w 139"/>
                  <a:gd name="T17" fmla="*/ 24 h 58"/>
                  <a:gd name="T18" fmla="*/ 51 w 139"/>
                  <a:gd name="T19" fmla="*/ 13 h 58"/>
                  <a:gd name="T20" fmla="*/ 80 w 139"/>
                  <a:gd name="T21" fmla="*/ 2 h 58"/>
                  <a:gd name="T22" fmla="*/ 82 w 139"/>
                  <a:gd name="T23" fmla="*/ 1 h 58"/>
                  <a:gd name="T24" fmla="*/ 131 w 139"/>
                  <a:gd name="T25" fmla="*/ 20 h 58"/>
                  <a:gd name="T26" fmla="*/ 139 w 139"/>
                  <a:gd name="T27" fmla="*/ 58 h 58"/>
                  <a:gd name="T28" fmla="*/ 139 w 139"/>
                  <a:gd name="T29" fmla="*/ 52 h 58"/>
                  <a:gd name="T30" fmla="*/ 139 w 139"/>
                  <a:gd name="T31" fmla="*/ 50 h 58"/>
                  <a:gd name="T32" fmla="*/ 131 w 139"/>
                  <a:gd name="T33" fmla="*/ 18 h 58"/>
                  <a:gd name="T34" fmla="*/ 82 w 139"/>
                  <a:gd name="T3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58">
                    <a:moveTo>
                      <a:pt x="82" y="0"/>
                    </a:moveTo>
                    <a:cubicBezTo>
                      <a:pt x="81" y="0"/>
                      <a:pt x="81" y="0"/>
                      <a:pt x="80" y="0"/>
                    </a:cubicBezTo>
                    <a:cubicBezTo>
                      <a:pt x="69" y="0"/>
                      <a:pt x="59" y="4"/>
                      <a:pt x="51" y="12"/>
                    </a:cubicBezTo>
                    <a:cubicBezTo>
                      <a:pt x="44" y="18"/>
                      <a:pt x="35" y="23"/>
                      <a:pt x="25" y="23"/>
                    </a:cubicBezTo>
                    <a:cubicBezTo>
                      <a:pt x="24" y="23"/>
                      <a:pt x="22" y="23"/>
                      <a:pt x="21" y="23"/>
                    </a:cubicBezTo>
                    <a:cubicBezTo>
                      <a:pt x="12" y="21"/>
                      <a:pt x="4" y="1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6"/>
                      <a:pt x="11" y="23"/>
                      <a:pt x="21" y="24"/>
                    </a:cubicBezTo>
                    <a:cubicBezTo>
                      <a:pt x="22" y="24"/>
                      <a:pt x="24" y="24"/>
                      <a:pt x="26" y="24"/>
                    </a:cubicBezTo>
                    <a:cubicBezTo>
                      <a:pt x="35" y="24"/>
                      <a:pt x="44" y="20"/>
                      <a:pt x="51" y="13"/>
                    </a:cubicBezTo>
                    <a:cubicBezTo>
                      <a:pt x="59" y="6"/>
                      <a:pt x="69" y="2"/>
                      <a:pt x="80" y="2"/>
                    </a:cubicBezTo>
                    <a:cubicBezTo>
                      <a:pt x="81" y="1"/>
                      <a:pt x="81" y="1"/>
                      <a:pt x="82" y="1"/>
                    </a:cubicBezTo>
                    <a:cubicBezTo>
                      <a:pt x="98" y="1"/>
                      <a:pt x="121" y="7"/>
                      <a:pt x="131" y="20"/>
                    </a:cubicBezTo>
                    <a:cubicBezTo>
                      <a:pt x="139" y="30"/>
                      <a:pt x="139" y="45"/>
                      <a:pt x="139" y="58"/>
                    </a:cubicBezTo>
                    <a:cubicBezTo>
                      <a:pt x="139" y="56"/>
                      <a:pt x="139" y="54"/>
                      <a:pt x="139" y="52"/>
                    </a:cubicBezTo>
                    <a:cubicBezTo>
                      <a:pt x="139" y="51"/>
                      <a:pt x="139" y="50"/>
                      <a:pt x="139" y="50"/>
                    </a:cubicBezTo>
                    <a:cubicBezTo>
                      <a:pt x="139" y="38"/>
                      <a:pt x="138" y="27"/>
                      <a:pt x="131" y="18"/>
                    </a:cubicBezTo>
                    <a:cubicBezTo>
                      <a:pt x="121" y="6"/>
                      <a:pt x="98" y="0"/>
                      <a:pt x="82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8" name="Freeform 350">
                <a:extLst>
                  <a:ext uri="{FF2B5EF4-FFF2-40B4-BE49-F238E27FC236}">
                    <a16:creationId xmlns:a16="http://schemas.microsoft.com/office/drawing/2014/main" id="{3137D212-0968-4808-9F7A-5953A61C7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2357" y="688235"/>
                <a:ext cx="408395" cy="282007"/>
              </a:xfrm>
              <a:custGeom>
                <a:avLst/>
                <a:gdLst>
                  <a:gd name="T0" fmla="*/ 0 w 178"/>
                  <a:gd name="T1" fmla="*/ 0 h 123"/>
                  <a:gd name="T2" fmla="*/ 0 w 178"/>
                  <a:gd name="T3" fmla="*/ 3 h 123"/>
                  <a:gd name="T4" fmla="*/ 0 w 178"/>
                  <a:gd name="T5" fmla="*/ 10 h 123"/>
                  <a:gd name="T6" fmla="*/ 12 w 178"/>
                  <a:gd name="T7" fmla="*/ 36 h 123"/>
                  <a:gd name="T8" fmla="*/ 36 w 178"/>
                  <a:gd name="T9" fmla="*/ 63 h 123"/>
                  <a:gd name="T10" fmla="*/ 38 w 178"/>
                  <a:gd name="T11" fmla="*/ 73 h 123"/>
                  <a:gd name="T12" fmla="*/ 38 w 178"/>
                  <a:gd name="T13" fmla="*/ 77 h 123"/>
                  <a:gd name="T14" fmla="*/ 39 w 178"/>
                  <a:gd name="T15" fmla="*/ 80 h 123"/>
                  <a:gd name="T16" fmla="*/ 39 w 178"/>
                  <a:gd name="T17" fmla="*/ 80 h 123"/>
                  <a:gd name="T18" fmla="*/ 60 w 178"/>
                  <a:gd name="T19" fmla="*/ 96 h 123"/>
                  <a:gd name="T20" fmla="*/ 64 w 178"/>
                  <a:gd name="T21" fmla="*/ 96 h 123"/>
                  <a:gd name="T22" fmla="*/ 90 w 178"/>
                  <a:gd name="T23" fmla="*/ 85 h 123"/>
                  <a:gd name="T24" fmla="*/ 119 w 178"/>
                  <a:gd name="T25" fmla="*/ 73 h 123"/>
                  <a:gd name="T26" fmla="*/ 121 w 178"/>
                  <a:gd name="T27" fmla="*/ 73 h 123"/>
                  <a:gd name="T28" fmla="*/ 170 w 178"/>
                  <a:gd name="T29" fmla="*/ 91 h 123"/>
                  <a:gd name="T30" fmla="*/ 178 w 178"/>
                  <a:gd name="T31" fmla="*/ 123 h 123"/>
                  <a:gd name="T32" fmla="*/ 170 w 178"/>
                  <a:gd name="T33" fmla="*/ 86 h 123"/>
                  <a:gd name="T34" fmla="*/ 121 w 178"/>
                  <a:gd name="T35" fmla="*/ 68 h 123"/>
                  <a:gd name="T36" fmla="*/ 119 w 178"/>
                  <a:gd name="T37" fmla="*/ 68 h 123"/>
                  <a:gd name="T38" fmla="*/ 90 w 178"/>
                  <a:gd name="T39" fmla="*/ 80 h 123"/>
                  <a:gd name="T40" fmla="*/ 64 w 178"/>
                  <a:gd name="T41" fmla="*/ 91 h 123"/>
                  <a:gd name="T42" fmla="*/ 60 w 178"/>
                  <a:gd name="T43" fmla="*/ 90 h 123"/>
                  <a:gd name="T44" fmla="*/ 38 w 178"/>
                  <a:gd name="T45" fmla="*/ 72 h 123"/>
                  <a:gd name="T46" fmla="*/ 36 w 178"/>
                  <a:gd name="T47" fmla="*/ 57 h 123"/>
                  <a:gd name="T48" fmla="*/ 12 w 178"/>
                  <a:gd name="T49" fmla="*/ 31 h 123"/>
                  <a:gd name="T50" fmla="*/ 0 w 178"/>
                  <a:gd name="T5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2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0" y="8"/>
                      <a:pt x="0" y="10"/>
                    </a:cubicBezTo>
                    <a:cubicBezTo>
                      <a:pt x="1" y="20"/>
                      <a:pt x="5" y="29"/>
                      <a:pt x="12" y="36"/>
                    </a:cubicBezTo>
                    <a:cubicBezTo>
                      <a:pt x="20" y="45"/>
                      <a:pt x="33" y="51"/>
                      <a:pt x="36" y="63"/>
                    </a:cubicBezTo>
                    <a:cubicBezTo>
                      <a:pt x="37" y="66"/>
                      <a:pt x="37" y="69"/>
                      <a:pt x="38" y="73"/>
                    </a:cubicBezTo>
                    <a:cubicBezTo>
                      <a:pt x="38" y="74"/>
                      <a:pt x="38" y="76"/>
                      <a:pt x="38" y="77"/>
                    </a:cubicBezTo>
                    <a:cubicBezTo>
                      <a:pt x="39" y="78"/>
                      <a:pt x="39" y="79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43" y="88"/>
                      <a:pt x="51" y="94"/>
                      <a:pt x="60" y="96"/>
                    </a:cubicBezTo>
                    <a:cubicBezTo>
                      <a:pt x="61" y="96"/>
                      <a:pt x="63" y="96"/>
                      <a:pt x="64" y="96"/>
                    </a:cubicBezTo>
                    <a:cubicBezTo>
                      <a:pt x="74" y="96"/>
                      <a:pt x="83" y="91"/>
                      <a:pt x="90" y="85"/>
                    </a:cubicBezTo>
                    <a:cubicBezTo>
                      <a:pt x="98" y="77"/>
                      <a:pt x="108" y="73"/>
                      <a:pt x="119" y="73"/>
                    </a:cubicBezTo>
                    <a:cubicBezTo>
                      <a:pt x="120" y="73"/>
                      <a:pt x="120" y="73"/>
                      <a:pt x="121" y="73"/>
                    </a:cubicBezTo>
                    <a:cubicBezTo>
                      <a:pt x="137" y="73"/>
                      <a:pt x="160" y="79"/>
                      <a:pt x="170" y="91"/>
                    </a:cubicBezTo>
                    <a:cubicBezTo>
                      <a:pt x="177" y="100"/>
                      <a:pt x="178" y="111"/>
                      <a:pt x="178" y="123"/>
                    </a:cubicBezTo>
                    <a:cubicBezTo>
                      <a:pt x="178" y="110"/>
                      <a:pt x="178" y="96"/>
                      <a:pt x="170" y="86"/>
                    </a:cubicBezTo>
                    <a:cubicBezTo>
                      <a:pt x="160" y="74"/>
                      <a:pt x="137" y="68"/>
                      <a:pt x="121" y="68"/>
                    </a:cubicBezTo>
                    <a:cubicBezTo>
                      <a:pt x="120" y="68"/>
                      <a:pt x="120" y="68"/>
                      <a:pt x="119" y="68"/>
                    </a:cubicBezTo>
                    <a:cubicBezTo>
                      <a:pt x="108" y="68"/>
                      <a:pt x="98" y="72"/>
                      <a:pt x="90" y="80"/>
                    </a:cubicBezTo>
                    <a:cubicBezTo>
                      <a:pt x="83" y="86"/>
                      <a:pt x="74" y="91"/>
                      <a:pt x="64" y="91"/>
                    </a:cubicBezTo>
                    <a:cubicBezTo>
                      <a:pt x="63" y="91"/>
                      <a:pt x="61" y="91"/>
                      <a:pt x="60" y="90"/>
                    </a:cubicBezTo>
                    <a:cubicBezTo>
                      <a:pt x="50" y="89"/>
                      <a:pt x="41" y="82"/>
                      <a:pt x="38" y="72"/>
                    </a:cubicBezTo>
                    <a:cubicBezTo>
                      <a:pt x="37" y="67"/>
                      <a:pt x="38" y="62"/>
                      <a:pt x="36" y="57"/>
                    </a:cubicBezTo>
                    <a:cubicBezTo>
                      <a:pt x="33" y="46"/>
                      <a:pt x="20" y="40"/>
                      <a:pt x="12" y="31"/>
                    </a:cubicBezTo>
                    <a:cubicBezTo>
                      <a:pt x="4" y="22"/>
                      <a:pt x="0" y="11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9" name="Freeform 351">
                <a:extLst>
                  <a:ext uri="{FF2B5EF4-FFF2-40B4-BE49-F238E27FC236}">
                    <a16:creationId xmlns:a16="http://schemas.microsoft.com/office/drawing/2014/main" id="{967CAA7B-8B56-4D6B-818A-F9AD3E3536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50752" y="988297"/>
                <a:ext cx="207207" cy="207207"/>
              </a:xfrm>
              <a:custGeom>
                <a:avLst/>
                <a:gdLst>
                  <a:gd name="T0" fmla="*/ 0 w 90"/>
                  <a:gd name="T1" fmla="*/ 31 h 90"/>
                  <a:gd name="T2" fmla="*/ 0 w 90"/>
                  <a:gd name="T3" fmla="*/ 37 h 90"/>
                  <a:gd name="T4" fmla="*/ 6 w 90"/>
                  <a:gd name="T5" fmla="*/ 69 h 90"/>
                  <a:gd name="T6" fmla="*/ 27 w 90"/>
                  <a:gd name="T7" fmla="*/ 84 h 90"/>
                  <a:gd name="T8" fmla="*/ 32 w 90"/>
                  <a:gd name="T9" fmla="*/ 83 h 90"/>
                  <a:gd name="T10" fmla="*/ 63 w 90"/>
                  <a:gd name="T11" fmla="*/ 60 h 90"/>
                  <a:gd name="T12" fmla="*/ 66 w 90"/>
                  <a:gd name="T13" fmla="*/ 59 h 90"/>
                  <a:gd name="T14" fmla="*/ 86 w 90"/>
                  <a:gd name="T15" fmla="*/ 73 h 90"/>
                  <a:gd name="T16" fmla="*/ 90 w 90"/>
                  <a:gd name="T17" fmla="*/ 90 h 90"/>
                  <a:gd name="T18" fmla="*/ 90 w 90"/>
                  <a:gd name="T19" fmla="*/ 89 h 90"/>
                  <a:gd name="T20" fmla="*/ 86 w 90"/>
                  <a:gd name="T21" fmla="*/ 72 h 90"/>
                  <a:gd name="T22" fmla="*/ 67 w 90"/>
                  <a:gd name="T23" fmla="*/ 58 h 90"/>
                  <a:gd name="T24" fmla="*/ 63 w 90"/>
                  <a:gd name="T25" fmla="*/ 58 h 90"/>
                  <a:gd name="T26" fmla="*/ 32 w 90"/>
                  <a:gd name="T27" fmla="*/ 82 h 90"/>
                  <a:gd name="T28" fmla="*/ 27 w 90"/>
                  <a:gd name="T29" fmla="*/ 83 h 90"/>
                  <a:gd name="T30" fmla="*/ 6 w 90"/>
                  <a:gd name="T31" fmla="*/ 68 h 90"/>
                  <a:gd name="T32" fmla="*/ 0 w 90"/>
                  <a:gd name="T33" fmla="*/ 38 h 90"/>
                  <a:gd name="T34" fmla="*/ 0 w 90"/>
                  <a:gd name="T35" fmla="*/ 31 h 90"/>
                  <a:gd name="T36" fmla="*/ 0 w 90"/>
                  <a:gd name="T37" fmla="*/ 0 h 90"/>
                  <a:gd name="T38" fmla="*/ 0 w 90"/>
                  <a:gd name="T39" fmla="*/ 31 h 90"/>
                  <a:gd name="T40" fmla="*/ 0 w 90"/>
                  <a:gd name="T41" fmla="*/ 31 h 90"/>
                  <a:gd name="T42" fmla="*/ 0 w 90"/>
                  <a:gd name="T43" fmla="*/ 0 h 90"/>
                  <a:gd name="T44" fmla="*/ 0 w 90"/>
                  <a:gd name="T4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0" h="90">
                    <a:moveTo>
                      <a:pt x="0" y="31"/>
                    </a:moveTo>
                    <a:cubicBezTo>
                      <a:pt x="0" y="33"/>
                      <a:pt x="0" y="35"/>
                      <a:pt x="0" y="37"/>
                    </a:cubicBezTo>
                    <a:cubicBezTo>
                      <a:pt x="0" y="48"/>
                      <a:pt x="0" y="60"/>
                      <a:pt x="6" y="69"/>
                    </a:cubicBezTo>
                    <a:cubicBezTo>
                      <a:pt x="10" y="77"/>
                      <a:pt x="18" y="84"/>
                      <a:pt x="27" y="84"/>
                    </a:cubicBezTo>
                    <a:cubicBezTo>
                      <a:pt x="29" y="84"/>
                      <a:pt x="31" y="84"/>
                      <a:pt x="32" y="83"/>
                    </a:cubicBezTo>
                    <a:cubicBezTo>
                      <a:pt x="45" y="79"/>
                      <a:pt x="50" y="63"/>
                      <a:pt x="63" y="60"/>
                    </a:cubicBezTo>
                    <a:cubicBezTo>
                      <a:pt x="64" y="60"/>
                      <a:pt x="65" y="59"/>
                      <a:pt x="66" y="59"/>
                    </a:cubicBezTo>
                    <a:cubicBezTo>
                      <a:pt x="75" y="59"/>
                      <a:pt x="83" y="66"/>
                      <a:pt x="86" y="73"/>
                    </a:cubicBezTo>
                    <a:cubicBezTo>
                      <a:pt x="89" y="79"/>
                      <a:pt x="90" y="85"/>
                      <a:pt x="90" y="90"/>
                    </a:cubicBezTo>
                    <a:cubicBezTo>
                      <a:pt x="90" y="90"/>
                      <a:pt x="90" y="89"/>
                      <a:pt x="90" y="89"/>
                    </a:cubicBezTo>
                    <a:cubicBezTo>
                      <a:pt x="90" y="83"/>
                      <a:pt x="89" y="77"/>
                      <a:pt x="86" y="72"/>
                    </a:cubicBezTo>
                    <a:cubicBezTo>
                      <a:pt x="83" y="64"/>
                      <a:pt x="75" y="58"/>
                      <a:pt x="67" y="58"/>
                    </a:cubicBezTo>
                    <a:cubicBezTo>
                      <a:pt x="65" y="58"/>
                      <a:pt x="64" y="58"/>
                      <a:pt x="63" y="58"/>
                    </a:cubicBezTo>
                    <a:cubicBezTo>
                      <a:pt x="50" y="61"/>
                      <a:pt x="45" y="78"/>
                      <a:pt x="32" y="82"/>
                    </a:cubicBezTo>
                    <a:cubicBezTo>
                      <a:pt x="31" y="82"/>
                      <a:pt x="29" y="83"/>
                      <a:pt x="27" y="83"/>
                    </a:cubicBezTo>
                    <a:cubicBezTo>
                      <a:pt x="18" y="83"/>
                      <a:pt x="10" y="76"/>
                      <a:pt x="6" y="68"/>
                    </a:cubicBezTo>
                    <a:cubicBezTo>
                      <a:pt x="1" y="59"/>
                      <a:pt x="1" y="48"/>
                      <a:pt x="0" y="38"/>
                    </a:cubicBezTo>
                    <a:cubicBezTo>
                      <a:pt x="0" y="36"/>
                      <a:pt x="0" y="33"/>
                      <a:pt x="0" y="31"/>
                    </a:cubicBezTo>
                    <a:moveTo>
                      <a:pt x="0" y="0"/>
                    </a:moveTo>
                    <a:cubicBezTo>
                      <a:pt x="0" y="10"/>
                      <a:pt x="0" y="2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21"/>
                      <a:pt x="0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0" name="Freeform 352">
                <a:extLst>
                  <a:ext uri="{FF2B5EF4-FFF2-40B4-BE49-F238E27FC236}">
                    <a16:creationId xmlns:a16="http://schemas.microsoft.com/office/drawing/2014/main" id="{FF370E0D-8AEE-4081-B725-351FF39E3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0752" y="1075995"/>
                <a:ext cx="207207" cy="116930"/>
              </a:xfrm>
              <a:custGeom>
                <a:avLst/>
                <a:gdLst>
                  <a:gd name="T0" fmla="*/ 0 w 90"/>
                  <a:gd name="T1" fmla="*/ 0 h 51"/>
                  <a:gd name="T2" fmla="*/ 6 w 90"/>
                  <a:gd name="T3" fmla="*/ 30 h 51"/>
                  <a:gd name="T4" fmla="*/ 27 w 90"/>
                  <a:gd name="T5" fmla="*/ 45 h 51"/>
                  <a:gd name="T6" fmla="*/ 32 w 90"/>
                  <a:gd name="T7" fmla="*/ 44 h 51"/>
                  <a:gd name="T8" fmla="*/ 63 w 90"/>
                  <a:gd name="T9" fmla="*/ 20 h 51"/>
                  <a:gd name="T10" fmla="*/ 67 w 90"/>
                  <a:gd name="T11" fmla="*/ 20 h 51"/>
                  <a:gd name="T12" fmla="*/ 86 w 90"/>
                  <a:gd name="T13" fmla="*/ 34 h 51"/>
                  <a:gd name="T14" fmla="*/ 90 w 90"/>
                  <a:gd name="T15" fmla="*/ 51 h 51"/>
                  <a:gd name="T16" fmla="*/ 86 w 90"/>
                  <a:gd name="T17" fmla="*/ 29 h 51"/>
                  <a:gd name="T18" fmla="*/ 66 w 90"/>
                  <a:gd name="T19" fmla="*/ 15 h 51"/>
                  <a:gd name="T20" fmla="*/ 63 w 90"/>
                  <a:gd name="T21" fmla="*/ 15 h 51"/>
                  <a:gd name="T22" fmla="*/ 32 w 90"/>
                  <a:gd name="T23" fmla="*/ 39 h 51"/>
                  <a:gd name="T24" fmla="*/ 27 w 90"/>
                  <a:gd name="T25" fmla="*/ 39 h 51"/>
                  <a:gd name="T26" fmla="*/ 6 w 90"/>
                  <a:gd name="T27" fmla="*/ 25 h 51"/>
                  <a:gd name="T28" fmla="*/ 0 w 90"/>
                  <a:gd name="T2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51">
                    <a:moveTo>
                      <a:pt x="0" y="0"/>
                    </a:moveTo>
                    <a:cubicBezTo>
                      <a:pt x="1" y="10"/>
                      <a:pt x="1" y="21"/>
                      <a:pt x="6" y="30"/>
                    </a:cubicBezTo>
                    <a:cubicBezTo>
                      <a:pt x="10" y="38"/>
                      <a:pt x="18" y="45"/>
                      <a:pt x="27" y="45"/>
                    </a:cubicBezTo>
                    <a:cubicBezTo>
                      <a:pt x="29" y="45"/>
                      <a:pt x="31" y="44"/>
                      <a:pt x="32" y="44"/>
                    </a:cubicBezTo>
                    <a:cubicBezTo>
                      <a:pt x="45" y="40"/>
                      <a:pt x="50" y="23"/>
                      <a:pt x="63" y="20"/>
                    </a:cubicBezTo>
                    <a:cubicBezTo>
                      <a:pt x="64" y="20"/>
                      <a:pt x="65" y="20"/>
                      <a:pt x="67" y="20"/>
                    </a:cubicBezTo>
                    <a:cubicBezTo>
                      <a:pt x="75" y="20"/>
                      <a:pt x="83" y="26"/>
                      <a:pt x="86" y="34"/>
                    </a:cubicBezTo>
                    <a:cubicBezTo>
                      <a:pt x="89" y="39"/>
                      <a:pt x="90" y="45"/>
                      <a:pt x="90" y="51"/>
                    </a:cubicBezTo>
                    <a:cubicBezTo>
                      <a:pt x="90" y="43"/>
                      <a:pt x="89" y="36"/>
                      <a:pt x="86" y="29"/>
                    </a:cubicBezTo>
                    <a:cubicBezTo>
                      <a:pt x="83" y="21"/>
                      <a:pt x="75" y="15"/>
                      <a:pt x="66" y="15"/>
                    </a:cubicBezTo>
                    <a:cubicBezTo>
                      <a:pt x="65" y="15"/>
                      <a:pt x="64" y="15"/>
                      <a:pt x="63" y="15"/>
                    </a:cubicBezTo>
                    <a:cubicBezTo>
                      <a:pt x="50" y="18"/>
                      <a:pt x="45" y="35"/>
                      <a:pt x="32" y="39"/>
                    </a:cubicBezTo>
                    <a:cubicBezTo>
                      <a:pt x="31" y="39"/>
                      <a:pt x="29" y="39"/>
                      <a:pt x="27" y="39"/>
                    </a:cubicBezTo>
                    <a:cubicBezTo>
                      <a:pt x="18" y="39"/>
                      <a:pt x="10" y="33"/>
                      <a:pt x="6" y="25"/>
                    </a:cubicBezTo>
                    <a:cubicBezTo>
                      <a:pt x="2" y="17"/>
                      <a:pt x="1" y="9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1" name="Freeform 353">
                <a:extLst>
                  <a:ext uri="{FF2B5EF4-FFF2-40B4-BE49-F238E27FC236}">
                    <a16:creationId xmlns:a16="http://schemas.microsoft.com/office/drawing/2014/main" id="{BD499FAB-286D-4C68-90E6-FC2DE5087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066537"/>
                <a:ext cx="236439" cy="372284"/>
              </a:xfrm>
              <a:custGeom>
                <a:avLst/>
                <a:gdLst>
                  <a:gd name="T0" fmla="*/ 103 w 103"/>
                  <a:gd name="T1" fmla="*/ 0 h 162"/>
                  <a:gd name="T2" fmla="*/ 89 w 103"/>
                  <a:gd name="T3" fmla="*/ 24 h 162"/>
                  <a:gd name="T4" fmla="*/ 40 w 103"/>
                  <a:gd name="T5" fmla="*/ 83 h 162"/>
                  <a:gd name="T6" fmla="*/ 0 w 103"/>
                  <a:gd name="T7" fmla="*/ 162 h 162"/>
                  <a:gd name="T8" fmla="*/ 40 w 103"/>
                  <a:gd name="T9" fmla="*/ 84 h 162"/>
                  <a:gd name="T10" fmla="*/ 89 w 103"/>
                  <a:gd name="T11" fmla="*/ 26 h 162"/>
                  <a:gd name="T12" fmla="*/ 102 w 103"/>
                  <a:gd name="T13" fmla="*/ 5 h 162"/>
                  <a:gd name="T14" fmla="*/ 103 w 103"/>
                  <a:gd name="T1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162">
                    <a:moveTo>
                      <a:pt x="103" y="0"/>
                    </a:moveTo>
                    <a:cubicBezTo>
                      <a:pt x="101" y="10"/>
                      <a:pt x="96" y="18"/>
                      <a:pt x="89" y="24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21" y="106"/>
                      <a:pt x="1" y="133"/>
                      <a:pt x="0" y="162"/>
                    </a:cubicBezTo>
                    <a:cubicBezTo>
                      <a:pt x="1" y="133"/>
                      <a:pt x="21" y="107"/>
                      <a:pt x="40" y="8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95" y="20"/>
                      <a:pt x="99" y="13"/>
                      <a:pt x="102" y="5"/>
                    </a:cubicBezTo>
                    <a:cubicBezTo>
                      <a:pt x="102" y="4"/>
                      <a:pt x="102" y="2"/>
                      <a:pt x="10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2" name="Freeform 354">
                <a:extLst>
                  <a:ext uri="{FF2B5EF4-FFF2-40B4-BE49-F238E27FC236}">
                    <a16:creationId xmlns:a16="http://schemas.microsoft.com/office/drawing/2014/main" id="{3F1D7C3C-EC27-44B5-BFE9-C3CE5E428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9770" y="1041604"/>
                <a:ext cx="240738" cy="397217"/>
              </a:xfrm>
              <a:custGeom>
                <a:avLst/>
                <a:gdLst>
                  <a:gd name="T0" fmla="*/ 105 w 105"/>
                  <a:gd name="T1" fmla="*/ 0 h 173"/>
                  <a:gd name="T2" fmla="*/ 104 w 105"/>
                  <a:gd name="T3" fmla="*/ 10 h 173"/>
                  <a:gd name="T4" fmla="*/ 91 w 105"/>
                  <a:gd name="T5" fmla="*/ 30 h 173"/>
                  <a:gd name="T6" fmla="*/ 42 w 105"/>
                  <a:gd name="T7" fmla="*/ 89 h 173"/>
                  <a:gd name="T8" fmla="*/ 2 w 105"/>
                  <a:gd name="T9" fmla="*/ 173 h 173"/>
                  <a:gd name="T10" fmla="*/ 2 w 105"/>
                  <a:gd name="T11" fmla="*/ 173 h 173"/>
                  <a:gd name="T12" fmla="*/ 42 w 105"/>
                  <a:gd name="T13" fmla="*/ 94 h 173"/>
                  <a:gd name="T14" fmla="*/ 91 w 105"/>
                  <a:gd name="T15" fmla="*/ 35 h 173"/>
                  <a:gd name="T16" fmla="*/ 105 w 105"/>
                  <a:gd name="T17" fmla="*/ 11 h 173"/>
                  <a:gd name="T18" fmla="*/ 105 w 105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173">
                    <a:moveTo>
                      <a:pt x="105" y="0"/>
                    </a:moveTo>
                    <a:cubicBezTo>
                      <a:pt x="105" y="4"/>
                      <a:pt x="104" y="7"/>
                      <a:pt x="104" y="10"/>
                    </a:cubicBezTo>
                    <a:cubicBezTo>
                      <a:pt x="101" y="17"/>
                      <a:pt x="97" y="24"/>
                      <a:pt x="91" y="30"/>
                    </a:cubicBezTo>
                    <a:cubicBezTo>
                      <a:pt x="75" y="50"/>
                      <a:pt x="59" y="69"/>
                      <a:pt x="42" y="89"/>
                    </a:cubicBezTo>
                    <a:cubicBezTo>
                      <a:pt x="22" y="113"/>
                      <a:pt x="0" y="142"/>
                      <a:pt x="2" y="173"/>
                    </a:cubicBezTo>
                    <a:cubicBezTo>
                      <a:pt x="2" y="173"/>
                      <a:pt x="2" y="173"/>
                      <a:pt x="2" y="173"/>
                    </a:cubicBezTo>
                    <a:cubicBezTo>
                      <a:pt x="3" y="144"/>
                      <a:pt x="23" y="117"/>
                      <a:pt x="42" y="94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8" y="29"/>
                      <a:pt x="103" y="21"/>
                      <a:pt x="105" y="11"/>
                    </a:cubicBezTo>
                    <a:cubicBezTo>
                      <a:pt x="105" y="8"/>
                      <a:pt x="105" y="4"/>
                      <a:pt x="105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3" name="Freeform 355">
                <a:extLst>
                  <a:ext uri="{FF2B5EF4-FFF2-40B4-BE49-F238E27FC236}">
                    <a16:creationId xmlns:a16="http://schemas.microsoft.com/office/drawing/2014/main" id="{9C6BDB57-9166-491C-85B9-7F23E5EE3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2165" y="1411308"/>
                <a:ext cx="61904" cy="56745"/>
              </a:xfrm>
              <a:custGeom>
                <a:avLst/>
                <a:gdLst>
                  <a:gd name="T0" fmla="*/ 0 w 27"/>
                  <a:gd name="T1" fmla="*/ 0 h 25"/>
                  <a:gd name="T2" fmla="*/ 1 w 27"/>
                  <a:gd name="T3" fmla="*/ 9 h 25"/>
                  <a:gd name="T4" fmla="*/ 21 w 27"/>
                  <a:gd name="T5" fmla="*/ 25 h 25"/>
                  <a:gd name="T6" fmla="*/ 27 w 27"/>
                  <a:gd name="T7" fmla="*/ 24 h 25"/>
                  <a:gd name="T8" fmla="*/ 27 w 27"/>
                  <a:gd name="T9" fmla="*/ 23 h 25"/>
                  <a:gd name="T10" fmla="*/ 21 w 27"/>
                  <a:gd name="T11" fmla="*/ 24 h 25"/>
                  <a:gd name="T12" fmla="*/ 1 w 27"/>
                  <a:gd name="T13" fmla="*/ 8 h 25"/>
                  <a:gd name="T14" fmla="*/ 0 w 27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4" y="18"/>
                      <a:pt x="13" y="25"/>
                      <a:pt x="21" y="25"/>
                    </a:cubicBezTo>
                    <a:cubicBezTo>
                      <a:pt x="23" y="25"/>
                      <a:pt x="25" y="25"/>
                      <a:pt x="27" y="24"/>
                    </a:cubicBezTo>
                    <a:cubicBezTo>
                      <a:pt x="27" y="24"/>
                      <a:pt x="27" y="23"/>
                      <a:pt x="27" y="23"/>
                    </a:cubicBezTo>
                    <a:cubicBezTo>
                      <a:pt x="25" y="24"/>
                      <a:pt x="23" y="24"/>
                      <a:pt x="21" y="24"/>
                    </a:cubicBezTo>
                    <a:cubicBezTo>
                      <a:pt x="13" y="24"/>
                      <a:pt x="4" y="16"/>
                      <a:pt x="1" y="8"/>
                    </a:cubicBezTo>
                    <a:cubicBezTo>
                      <a:pt x="1" y="5"/>
                      <a:pt x="0" y="2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4" name="Freeform 356">
                <a:extLst>
                  <a:ext uri="{FF2B5EF4-FFF2-40B4-BE49-F238E27FC236}">
                    <a16:creationId xmlns:a16="http://schemas.microsoft.com/office/drawing/2014/main" id="{0D5E8C42-D9A5-4556-8C3E-C76C2273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452577"/>
                <a:ext cx="0" cy="172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5" name="Freeform 357">
                <a:extLst>
                  <a:ext uri="{FF2B5EF4-FFF2-40B4-BE49-F238E27FC236}">
                    <a16:creationId xmlns:a16="http://schemas.microsoft.com/office/drawing/2014/main" id="{FD1A759D-7F51-412F-93C8-739616FE0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454297"/>
                <a:ext cx="0" cy="5159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6" name="Freeform 358">
                <a:extLst>
                  <a:ext uri="{FF2B5EF4-FFF2-40B4-BE49-F238E27FC236}">
                    <a16:creationId xmlns:a16="http://schemas.microsoft.com/office/drawing/2014/main" id="{6A33BE6C-F44C-4546-88DA-2ADBC1CC8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2165" y="1397552"/>
                <a:ext cx="61904" cy="68782"/>
              </a:xfrm>
              <a:custGeom>
                <a:avLst/>
                <a:gdLst>
                  <a:gd name="T0" fmla="*/ 0 w 27"/>
                  <a:gd name="T1" fmla="*/ 0 h 30"/>
                  <a:gd name="T2" fmla="*/ 0 w 27"/>
                  <a:gd name="T3" fmla="*/ 6 h 30"/>
                  <a:gd name="T4" fmla="*/ 1 w 27"/>
                  <a:gd name="T5" fmla="*/ 14 h 30"/>
                  <a:gd name="T6" fmla="*/ 21 w 27"/>
                  <a:gd name="T7" fmla="*/ 30 h 30"/>
                  <a:gd name="T8" fmla="*/ 27 w 27"/>
                  <a:gd name="T9" fmla="*/ 29 h 30"/>
                  <a:gd name="T10" fmla="*/ 27 w 27"/>
                  <a:gd name="T11" fmla="*/ 27 h 30"/>
                  <a:gd name="T12" fmla="*/ 27 w 27"/>
                  <a:gd name="T13" fmla="*/ 25 h 30"/>
                  <a:gd name="T14" fmla="*/ 27 w 27"/>
                  <a:gd name="T15" fmla="*/ 24 h 30"/>
                  <a:gd name="T16" fmla="*/ 21 w 27"/>
                  <a:gd name="T17" fmla="*/ 25 h 30"/>
                  <a:gd name="T18" fmla="*/ 1 w 27"/>
                  <a:gd name="T19" fmla="*/ 8 h 30"/>
                  <a:gd name="T20" fmla="*/ 0 w 27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1" y="14"/>
                    </a:cubicBezTo>
                    <a:cubicBezTo>
                      <a:pt x="4" y="22"/>
                      <a:pt x="13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5" y="24"/>
                      <a:pt x="23" y="25"/>
                      <a:pt x="21" y="25"/>
                    </a:cubicBezTo>
                    <a:cubicBezTo>
                      <a:pt x="13" y="25"/>
                      <a:pt x="4" y="17"/>
                      <a:pt x="1" y="8"/>
                    </a:cubicBezTo>
                    <a:cubicBezTo>
                      <a:pt x="1" y="6"/>
                      <a:pt x="0" y="3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7" name="Freeform 359">
                <a:extLst>
                  <a:ext uri="{FF2B5EF4-FFF2-40B4-BE49-F238E27FC236}">
                    <a16:creationId xmlns:a16="http://schemas.microsoft.com/office/drawing/2014/main" id="{754BB1E7-1961-49D9-B281-BB8600979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155" y="61718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8" name="Freeform 360">
                <a:extLst>
                  <a:ext uri="{FF2B5EF4-FFF2-40B4-BE49-F238E27FC236}">
                    <a16:creationId xmlns:a16="http://schemas.microsoft.com/office/drawing/2014/main" id="{EE2FB9F5-FADA-42CB-A041-D067FC35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155" y="6171897"/>
                <a:ext cx="163358" cy="30092"/>
              </a:xfrm>
              <a:custGeom>
                <a:avLst/>
                <a:gdLst>
                  <a:gd name="T0" fmla="*/ 0 w 71"/>
                  <a:gd name="T1" fmla="*/ 0 h 13"/>
                  <a:gd name="T2" fmla="*/ 0 w 71"/>
                  <a:gd name="T3" fmla="*/ 0 h 13"/>
                  <a:gd name="T4" fmla="*/ 30 w 71"/>
                  <a:gd name="T5" fmla="*/ 13 h 13"/>
                  <a:gd name="T6" fmla="*/ 71 w 71"/>
                  <a:gd name="T7" fmla="*/ 3 h 13"/>
                  <a:gd name="T8" fmla="*/ 0 w 7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8" y="13"/>
                      <a:pt x="30" y="13"/>
                    </a:cubicBezTo>
                    <a:cubicBezTo>
                      <a:pt x="40" y="13"/>
                      <a:pt x="54" y="11"/>
                      <a:pt x="7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9" name="Freeform 361">
                <a:extLst>
                  <a:ext uri="{FF2B5EF4-FFF2-40B4-BE49-F238E27FC236}">
                    <a16:creationId xmlns:a16="http://schemas.microsoft.com/office/drawing/2014/main" id="{F24CA47D-6BA9-43D9-A7C0-B580C2C4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475" y="6188233"/>
                <a:ext cx="251915" cy="71362"/>
              </a:xfrm>
              <a:custGeom>
                <a:avLst/>
                <a:gdLst>
                  <a:gd name="T0" fmla="*/ 0 w 110"/>
                  <a:gd name="T1" fmla="*/ 0 h 31"/>
                  <a:gd name="T2" fmla="*/ 67 w 110"/>
                  <a:gd name="T3" fmla="*/ 31 h 31"/>
                  <a:gd name="T4" fmla="*/ 110 w 110"/>
                  <a:gd name="T5" fmla="*/ 18 h 31"/>
                  <a:gd name="T6" fmla="*/ 0 w 110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31">
                    <a:moveTo>
                      <a:pt x="0" y="0"/>
                    </a:moveTo>
                    <a:cubicBezTo>
                      <a:pt x="0" y="0"/>
                      <a:pt x="27" y="31"/>
                      <a:pt x="67" y="31"/>
                    </a:cubicBezTo>
                    <a:cubicBezTo>
                      <a:pt x="80" y="31"/>
                      <a:pt x="94" y="28"/>
                      <a:pt x="110" y="1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0" name="Freeform 362">
                <a:extLst>
                  <a:ext uri="{FF2B5EF4-FFF2-40B4-BE49-F238E27FC236}">
                    <a16:creationId xmlns:a16="http://schemas.microsoft.com/office/drawing/2014/main" id="{E720EC95-E3FA-45BC-A50E-BF733C181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4213" y="4645792"/>
                <a:ext cx="82539" cy="84258"/>
              </a:xfrm>
              <a:custGeom>
                <a:avLst/>
                <a:gdLst>
                  <a:gd name="T0" fmla="*/ 36 w 36"/>
                  <a:gd name="T1" fmla="*/ 0 h 37"/>
                  <a:gd name="T2" fmla="*/ 1 w 36"/>
                  <a:gd name="T3" fmla="*/ 33 h 37"/>
                  <a:gd name="T4" fmla="*/ 3 w 36"/>
                  <a:gd name="T5" fmla="*/ 37 h 37"/>
                  <a:gd name="T6" fmla="*/ 18 w 36"/>
                  <a:gd name="T7" fmla="*/ 24 h 37"/>
                  <a:gd name="T8" fmla="*/ 36 w 3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6" y="0"/>
                    </a:moveTo>
                    <a:cubicBezTo>
                      <a:pt x="36" y="0"/>
                      <a:pt x="2" y="21"/>
                      <a:pt x="1" y="33"/>
                    </a:cubicBezTo>
                    <a:cubicBezTo>
                      <a:pt x="0" y="36"/>
                      <a:pt x="1" y="37"/>
                      <a:pt x="3" y="37"/>
                    </a:cubicBezTo>
                    <a:cubicBezTo>
                      <a:pt x="7" y="37"/>
                      <a:pt x="18" y="24"/>
                      <a:pt x="18" y="24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1" name="Freeform 363">
                <a:extLst>
                  <a:ext uri="{FF2B5EF4-FFF2-40B4-BE49-F238E27FC236}">
                    <a16:creationId xmlns:a16="http://schemas.microsoft.com/office/drawing/2014/main" id="{5B02E5F3-913B-42CD-BCE4-AED645B85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6843" y="5019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2" name="Freeform 364">
                <a:extLst>
                  <a:ext uri="{FF2B5EF4-FFF2-40B4-BE49-F238E27FC236}">
                    <a16:creationId xmlns:a16="http://schemas.microsoft.com/office/drawing/2014/main" id="{A0123E5C-B12C-4342-834B-D9CC4560E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7242" y="5019795"/>
                <a:ext cx="149601" cy="98875"/>
              </a:xfrm>
              <a:custGeom>
                <a:avLst/>
                <a:gdLst>
                  <a:gd name="T0" fmla="*/ 65 w 65"/>
                  <a:gd name="T1" fmla="*/ 0 h 43"/>
                  <a:gd name="T2" fmla="*/ 23 w 65"/>
                  <a:gd name="T3" fmla="*/ 17 h 43"/>
                  <a:gd name="T4" fmla="*/ 11 w 65"/>
                  <a:gd name="T5" fmla="*/ 43 h 43"/>
                  <a:gd name="T6" fmla="*/ 17 w 65"/>
                  <a:gd name="T7" fmla="*/ 41 h 43"/>
                  <a:gd name="T8" fmla="*/ 65 w 65"/>
                  <a:gd name="T9" fmla="*/ 0 h 43"/>
                  <a:gd name="T10" fmla="*/ 65 w 65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43">
                    <a:moveTo>
                      <a:pt x="65" y="0"/>
                    </a:moveTo>
                    <a:cubicBezTo>
                      <a:pt x="54" y="10"/>
                      <a:pt x="39" y="16"/>
                      <a:pt x="23" y="17"/>
                    </a:cubicBezTo>
                    <a:cubicBezTo>
                      <a:pt x="1" y="17"/>
                      <a:pt x="0" y="43"/>
                      <a:pt x="11" y="43"/>
                    </a:cubicBezTo>
                    <a:cubicBezTo>
                      <a:pt x="13" y="43"/>
                      <a:pt x="15" y="42"/>
                      <a:pt x="17" y="41"/>
                    </a:cubicBezTo>
                    <a:cubicBezTo>
                      <a:pt x="33" y="31"/>
                      <a:pt x="65" y="1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3" name="Freeform 365">
                <a:extLst>
                  <a:ext uri="{FF2B5EF4-FFF2-40B4-BE49-F238E27FC236}">
                    <a16:creationId xmlns:a16="http://schemas.microsoft.com/office/drawing/2014/main" id="{7272A43B-D890-470B-8CC7-FF38DFB6F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397" y="5067943"/>
                <a:ext cx="68782" cy="153900"/>
              </a:xfrm>
              <a:custGeom>
                <a:avLst/>
                <a:gdLst>
                  <a:gd name="T0" fmla="*/ 30 w 30"/>
                  <a:gd name="T1" fmla="*/ 0 h 67"/>
                  <a:gd name="T2" fmla="*/ 0 w 30"/>
                  <a:gd name="T3" fmla="*/ 65 h 67"/>
                  <a:gd name="T4" fmla="*/ 4 w 30"/>
                  <a:gd name="T5" fmla="*/ 67 h 67"/>
                  <a:gd name="T6" fmla="*/ 30 w 3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67">
                    <a:moveTo>
                      <a:pt x="30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7"/>
                      <a:pt x="3" y="67"/>
                      <a:pt x="4" y="67"/>
                    </a:cubicBezTo>
                    <a:cubicBezTo>
                      <a:pt x="16" y="67"/>
                      <a:pt x="30" y="0"/>
                      <a:pt x="30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EEDD3A-7FA2-4351-BA30-6FD742DAC6F5}"/>
              </a:ext>
            </a:extLst>
          </p:cNvPr>
          <p:cNvGrpSpPr/>
          <p:nvPr/>
        </p:nvGrpSpPr>
        <p:grpSpPr>
          <a:xfrm>
            <a:off x="6678513" y="4942336"/>
            <a:ext cx="695138" cy="370138"/>
            <a:chOff x="6678513" y="4942336"/>
            <a:chExt cx="695138" cy="370138"/>
          </a:xfrm>
        </p:grpSpPr>
        <p:sp>
          <p:nvSpPr>
            <p:cNvPr id="805" name="Freeform 251">
              <a:extLst>
                <a:ext uri="{FF2B5EF4-FFF2-40B4-BE49-F238E27FC236}">
                  <a16:creationId xmlns:a16="http://schemas.microsoft.com/office/drawing/2014/main" id="{83A369AD-37DB-4B2E-88B9-B57C10A13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513" y="5109396"/>
              <a:ext cx="695138" cy="203078"/>
            </a:xfrm>
            <a:custGeom>
              <a:avLst/>
              <a:gdLst>
                <a:gd name="T0" fmla="*/ 0 w 658"/>
                <a:gd name="T1" fmla="*/ 106 h 192"/>
                <a:gd name="T2" fmla="*/ 130 w 658"/>
                <a:gd name="T3" fmla="*/ 124 h 192"/>
                <a:gd name="T4" fmla="*/ 187 w 658"/>
                <a:gd name="T5" fmla="*/ 122 h 192"/>
                <a:gd name="T6" fmla="*/ 212 w 658"/>
                <a:gd name="T7" fmla="*/ 129 h 192"/>
                <a:gd name="T8" fmla="*/ 227 w 658"/>
                <a:gd name="T9" fmla="*/ 152 h 192"/>
                <a:gd name="T10" fmla="*/ 313 w 658"/>
                <a:gd name="T11" fmla="*/ 187 h 192"/>
                <a:gd name="T12" fmla="*/ 404 w 658"/>
                <a:gd name="T13" fmla="*/ 152 h 192"/>
                <a:gd name="T14" fmla="*/ 566 w 658"/>
                <a:gd name="T15" fmla="*/ 144 h 192"/>
                <a:gd name="T16" fmla="*/ 581 w 658"/>
                <a:gd name="T17" fmla="*/ 148 h 192"/>
                <a:gd name="T18" fmla="*/ 604 w 658"/>
                <a:gd name="T19" fmla="*/ 121 h 192"/>
                <a:gd name="T20" fmla="*/ 655 w 658"/>
                <a:gd name="T21" fmla="*/ 87 h 192"/>
                <a:gd name="T22" fmla="*/ 641 w 658"/>
                <a:gd name="T23" fmla="*/ 52 h 192"/>
                <a:gd name="T24" fmla="*/ 510 w 658"/>
                <a:gd name="T25" fmla="*/ 18 h 192"/>
                <a:gd name="T26" fmla="*/ 373 w 658"/>
                <a:gd name="T27" fmla="*/ 37 h 192"/>
                <a:gd name="T28" fmla="*/ 204 w 658"/>
                <a:gd name="T29" fmla="*/ 6 h 192"/>
                <a:gd name="T30" fmla="*/ 84 w 658"/>
                <a:gd name="T31" fmla="*/ 19 h 192"/>
                <a:gd name="T32" fmla="*/ 0 w 658"/>
                <a:gd name="T3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8" h="192">
                  <a:moveTo>
                    <a:pt x="0" y="106"/>
                  </a:moveTo>
                  <a:cubicBezTo>
                    <a:pt x="39" y="130"/>
                    <a:pt x="84" y="127"/>
                    <a:pt x="130" y="124"/>
                  </a:cubicBezTo>
                  <a:cubicBezTo>
                    <a:pt x="149" y="122"/>
                    <a:pt x="168" y="121"/>
                    <a:pt x="187" y="122"/>
                  </a:cubicBezTo>
                  <a:cubicBezTo>
                    <a:pt x="196" y="122"/>
                    <a:pt x="205" y="123"/>
                    <a:pt x="212" y="129"/>
                  </a:cubicBezTo>
                  <a:cubicBezTo>
                    <a:pt x="219" y="135"/>
                    <a:pt x="222" y="144"/>
                    <a:pt x="227" y="152"/>
                  </a:cubicBezTo>
                  <a:cubicBezTo>
                    <a:pt x="245" y="182"/>
                    <a:pt x="281" y="192"/>
                    <a:pt x="313" y="187"/>
                  </a:cubicBezTo>
                  <a:cubicBezTo>
                    <a:pt x="345" y="182"/>
                    <a:pt x="374" y="165"/>
                    <a:pt x="404" y="152"/>
                  </a:cubicBezTo>
                  <a:cubicBezTo>
                    <a:pt x="456" y="130"/>
                    <a:pt x="515" y="120"/>
                    <a:pt x="566" y="144"/>
                  </a:cubicBezTo>
                  <a:cubicBezTo>
                    <a:pt x="571" y="147"/>
                    <a:pt x="576" y="148"/>
                    <a:pt x="581" y="148"/>
                  </a:cubicBezTo>
                  <a:cubicBezTo>
                    <a:pt x="592" y="146"/>
                    <a:pt x="596" y="130"/>
                    <a:pt x="604" y="121"/>
                  </a:cubicBezTo>
                  <a:cubicBezTo>
                    <a:pt x="618" y="104"/>
                    <a:pt x="648" y="109"/>
                    <a:pt x="655" y="87"/>
                  </a:cubicBezTo>
                  <a:cubicBezTo>
                    <a:pt x="658" y="74"/>
                    <a:pt x="650" y="61"/>
                    <a:pt x="641" y="52"/>
                  </a:cubicBezTo>
                  <a:cubicBezTo>
                    <a:pt x="606" y="18"/>
                    <a:pt x="556" y="13"/>
                    <a:pt x="510" y="18"/>
                  </a:cubicBezTo>
                  <a:cubicBezTo>
                    <a:pt x="464" y="23"/>
                    <a:pt x="419" y="37"/>
                    <a:pt x="373" y="37"/>
                  </a:cubicBezTo>
                  <a:cubicBezTo>
                    <a:pt x="316" y="37"/>
                    <a:pt x="260" y="15"/>
                    <a:pt x="204" y="6"/>
                  </a:cubicBezTo>
                  <a:cubicBezTo>
                    <a:pt x="164" y="0"/>
                    <a:pt x="121" y="1"/>
                    <a:pt x="84" y="19"/>
                  </a:cubicBezTo>
                  <a:cubicBezTo>
                    <a:pt x="44" y="39"/>
                    <a:pt x="36" y="83"/>
                    <a:pt x="0" y="106"/>
                  </a:cubicBezTo>
                </a:path>
              </a:pathLst>
            </a:cu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6" name="Freeform 366">
              <a:extLst>
                <a:ext uri="{FF2B5EF4-FFF2-40B4-BE49-F238E27FC236}">
                  <a16:creationId xmlns:a16="http://schemas.microsoft.com/office/drawing/2014/main" id="{99D0A984-3DA6-45FE-829C-701C8F2C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102" y="4942339"/>
              <a:ext cx="145677" cy="189224"/>
            </a:xfrm>
            <a:custGeom>
              <a:avLst/>
              <a:gdLst>
                <a:gd name="T0" fmla="*/ 69 w 138"/>
                <a:gd name="T1" fmla="*/ 0 h 179"/>
                <a:gd name="T2" fmla="*/ 58 w 138"/>
                <a:gd name="T3" fmla="*/ 72 h 179"/>
                <a:gd name="T4" fmla="*/ 10 w 138"/>
                <a:gd name="T5" fmla="*/ 179 h 179"/>
                <a:gd name="T6" fmla="*/ 98 w 138"/>
                <a:gd name="T7" fmla="*/ 98 h 179"/>
                <a:gd name="T8" fmla="*/ 69 w 138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79">
                  <a:moveTo>
                    <a:pt x="69" y="0"/>
                  </a:moveTo>
                  <a:cubicBezTo>
                    <a:pt x="69" y="0"/>
                    <a:pt x="91" y="29"/>
                    <a:pt x="58" y="72"/>
                  </a:cubicBezTo>
                  <a:cubicBezTo>
                    <a:pt x="26" y="116"/>
                    <a:pt x="0" y="152"/>
                    <a:pt x="10" y="179"/>
                  </a:cubicBezTo>
                  <a:cubicBezTo>
                    <a:pt x="10" y="179"/>
                    <a:pt x="59" y="99"/>
                    <a:pt x="98" y="98"/>
                  </a:cubicBezTo>
                  <a:cubicBezTo>
                    <a:pt x="138" y="97"/>
                    <a:pt x="112" y="49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7" name="Freeform 367">
              <a:extLst>
                <a:ext uri="{FF2B5EF4-FFF2-40B4-BE49-F238E27FC236}">
                  <a16:creationId xmlns:a16="http://schemas.microsoft.com/office/drawing/2014/main" id="{671D80B7-B61B-4A0E-9BB8-19C9DB74B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8750" y="4942339"/>
              <a:ext cx="112029" cy="156762"/>
            </a:xfrm>
            <a:custGeom>
              <a:avLst/>
              <a:gdLst>
                <a:gd name="T0" fmla="*/ 41 w 106"/>
                <a:gd name="T1" fmla="*/ 9 h 148"/>
                <a:gd name="T2" fmla="*/ 41 w 106"/>
                <a:gd name="T3" fmla="*/ 9 h 148"/>
                <a:gd name="T4" fmla="*/ 41 w 106"/>
                <a:gd name="T5" fmla="*/ 9 h 148"/>
                <a:gd name="T6" fmla="*/ 41 w 106"/>
                <a:gd name="T7" fmla="*/ 9 h 148"/>
                <a:gd name="T8" fmla="*/ 38 w 106"/>
                <a:gd name="T9" fmla="*/ 2 h 148"/>
                <a:gd name="T10" fmla="*/ 66 w 106"/>
                <a:gd name="T11" fmla="*/ 98 h 148"/>
                <a:gd name="T12" fmla="*/ 0 w 106"/>
                <a:gd name="T13" fmla="*/ 148 h 148"/>
                <a:gd name="T14" fmla="*/ 1 w 106"/>
                <a:gd name="T15" fmla="*/ 148 h 148"/>
                <a:gd name="T16" fmla="*/ 67 w 106"/>
                <a:gd name="T17" fmla="*/ 98 h 148"/>
                <a:gd name="T18" fmla="*/ 38 w 106"/>
                <a:gd name="T19" fmla="*/ 2 h 148"/>
                <a:gd name="T20" fmla="*/ 37 w 106"/>
                <a:gd name="T21" fmla="*/ 0 h 148"/>
                <a:gd name="T22" fmla="*/ 38 w 106"/>
                <a:gd name="T23" fmla="*/ 2 h 148"/>
                <a:gd name="T24" fmla="*/ 37 w 106"/>
                <a:gd name="T25" fmla="*/ 0 h 148"/>
                <a:gd name="T26" fmla="*/ 37 w 106"/>
                <a:gd name="T27" fmla="*/ 0 h 148"/>
                <a:gd name="T28" fmla="*/ 37 w 106"/>
                <a:gd name="T29" fmla="*/ 0 h 148"/>
                <a:gd name="T30" fmla="*/ 37 w 106"/>
                <a:gd name="T31" fmla="*/ 1 h 148"/>
                <a:gd name="T32" fmla="*/ 37 w 106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8">
                  <a:moveTo>
                    <a:pt x="41" y="9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moveTo>
                    <a:pt x="38" y="2"/>
                  </a:moveTo>
                  <a:cubicBezTo>
                    <a:pt x="81" y="50"/>
                    <a:pt x="106" y="97"/>
                    <a:pt x="66" y="98"/>
                  </a:cubicBezTo>
                  <a:cubicBezTo>
                    <a:pt x="44" y="98"/>
                    <a:pt x="18" y="125"/>
                    <a:pt x="0" y="148"/>
                  </a:cubicBezTo>
                  <a:cubicBezTo>
                    <a:pt x="0" y="148"/>
                    <a:pt x="1" y="148"/>
                    <a:pt x="1" y="148"/>
                  </a:cubicBezTo>
                  <a:cubicBezTo>
                    <a:pt x="18" y="125"/>
                    <a:pt x="44" y="99"/>
                    <a:pt x="67" y="98"/>
                  </a:cubicBezTo>
                  <a:cubicBezTo>
                    <a:pt x="106" y="97"/>
                    <a:pt x="81" y="50"/>
                    <a:pt x="38" y="2"/>
                  </a:cubicBezTo>
                  <a:moveTo>
                    <a:pt x="37" y="0"/>
                  </a:moveTo>
                  <a:cubicBezTo>
                    <a:pt x="37" y="1"/>
                    <a:pt x="37" y="2"/>
                    <a:pt x="38" y="2"/>
                  </a:cubicBezTo>
                  <a:cubicBezTo>
                    <a:pt x="37" y="1"/>
                    <a:pt x="37" y="0"/>
                    <a:pt x="37" y="0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8" name="Freeform 368">
              <a:extLst>
                <a:ext uri="{FF2B5EF4-FFF2-40B4-BE49-F238E27FC236}">
                  <a16:creationId xmlns:a16="http://schemas.microsoft.com/office/drawing/2014/main" id="{68CAAEAD-F577-4697-B15A-C912B61DF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395" y="4942339"/>
              <a:ext cx="116384" cy="157554"/>
            </a:xfrm>
            <a:custGeom>
              <a:avLst/>
              <a:gdLst>
                <a:gd name="T0" fmla="*/ 41 w 110"/>
                <a:gd name="T1" fmla="*/ 0 h 149"/>
                <a:gd name="T2" fmla="*/ 41 w 110"/>
                <a:gd name="T3" fmla="*/ 0 h 149"/>
                <a:gd name="T4" fmla="*/ 42 w 110"/>
                <a:gd name="T5" fmla="*/ 2 h 149"/>
                <a:gd name="T6" fmla="*/ 45 w 110"/>
                <a:gd name="T7" fmla="*/ 9 h 149"/>
                <a:gd name="T8" fmla="*/ 45 w 110"/>
                <a:gd name="T9" fmla="*/ 9 h 149"/>
                <a:gd name="T10" fmla="*/ 67 w 110"/>
                <a:gd name="T11" fmla="*/ 98 h 149"/>
                <a:gd name="T12" fmla="*/ 0 w 110"/>
                <a:gd name="T13" fmla="*/ 149 h 149"/>
                <a:gd name="T14" fmla="*/ 4 w 110"/>
                <a:gd name="T15" fmla="*/ 148 h 149"/>
                <a:gd name="T16" fmla="*/ 70 w 110"/>
                <a:gd name="T17" fmla="*/ 98 h 149"/>
                <a:gd name="T18" fmla="*/ 42 w 110"/>
                <a:gd name="T19" fmla="*/ 2 h 149"/>
                <a:gd name="T20" fmla="*/ 41 w 110"/>
                <a:gd name="T21" fmla="*/ 1 h 149"/>
                <a:gd name="T22" fmla="*/ 41 w 110"/>
                <a:gd name="T2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149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1"/>
                    <a:pt x="42" y="2"/>
                  </a:cubicBezTo>
                  <a:cubicBezTo>
                    <a:pt x="43" y="4"/>
                    <a:pt x="44" y="7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84" y="55"/>
                    <a:pt x="104" y="97"/>
                    <a:pt x="67" y="98"/>
                  </a:cubicBezTo>
                  <a:cubicBezTo>
                    <a:pt x="44" y="99"/>
                    <a:pt x="18" y="126"/>
                    <a:pt x="0" y="149"/>
                  </a:cubicBezTo>
                  <a:cubicBezTo>
                    <a:pt x="2" y="149"/>
                    <a:pt x="3" y="148"/>
                    <a:pt x="4" y="148"/>
                  </a:cubicBezTo>
                  <a:cubicBezTo>
                    <a:pt x="22" y="125"/>
                    <a:pt x="48" y="98"/>
                    <a:pt x="70" y="98"/>
                  </a:cubicBezTo>
                  <a:cubicBezTo>
                    <a:pt x="110" y="97"/>
                    <a:pt x="85" y="50"/>
                    <a:pt x="42" y="2"/>
                  </a:cubicBezTo>
                  <a:cubicBezTo>
                    <a:pt x="42" y="2"/>
                    <a:pt x="42" y="2"/>
                    <a:pt x="41" y="1"/>
                  </a:cubicBezTo>
                  <a:cubicBezTo>
                    <a:pt x="41" y="1"/>
                    <a:pt x="41" y="1"/>
                    <a:pt x="4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9" name="Freeform 369">
              <a:extLst>
                <a:ext uri="{FF2B5EF4-FFF2-40B4-BE49-F238E27FC236}">
                  <a16:creationId xmlns:a16="http://schemas.microsoft.com/office/drawing/2014/main" id="{A5CC6137-0506-4B80-A742-1B630DB2B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56" y="4970842"/>
              <a:ext cx="5542" cy="29690"/>
            </a:xfrm>
            <a:custGeom>
              <a:avLst/>
              <a:gdLst>
                <a:gd name="T0" fmla="*/ 5 w 5"/>
                <a:gd name="T1" fmla="*/ 10 h 28"/>
                <a:gd name="T2" fmla="*/ 3 w 5"/>
                <a:gd name="T3" fmla="*/ 28 h 28"/>
                <a:gd name="T4" fmla="*/ 0 w 5"/>
                <a:gd name="T5" fmla="*/ 10 h 28"/>
                <a:gd name="T6" fmla="*/ 3 w 5"/>
                <a:gd name="T7" fmla="*/ 5 h 28"/>
                <a:gd name="T8" fmla="*/ 5 w 5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8">
                  <a:moveTo>
                    <a:pt x="5" y="10"/>
                  </a:moveTo>
                  <a:cubicBezTo>
                    <a:pt x="5" y="20"/>
                    <a:pt x="4" y="28"/>
                    <a:pt x="3" y="28"/>
                  </a:cubicBezTo>
                  <a:cubicBezTo>
                    <a:pt x="2" y="28"/>
                    <a:pt x="0" y="20"/>
                    <a:pt x="0" y="10"/>
                  </a:cubicBezTo>
                  <a:cubicBezTo>
                    <a:pt x="0" y="0"/>
                    <a:pt x="2" y="5"/>
                    <a:pt x="3" y="5"/>
                  </a:cubicBezTo>
                  <a:cubicBezTo>
                    <a:pt x="5" y="5"/>
                    <a:pt x="5" y="0"/>
                    <a:pt x="5" y="10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0" name="Freeform 370">
              <a:extLst>
                <a:ext uri="{FF2B5EF4-FFF2-40B4-BE49-F238E27FC236}">
                  <a16:creationId xmlns:a16="http://schemas.microsoft.com/office/drawing/2014/main" id="{1F30B809-50AD-4557-980C-935AD4919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944" y="4984697"/>
              <a:ext cx="28503" cy="18210"/>
            </a:xfrm>
            <a:custGeom>
              <a:avLst/>
              <a:gdLst>
                <a:gd name="T0" fmla="*/ 18 w 27"/>
                <a:gd name="T1" fmla="*/ 9 h 17"/>
                <a:gd name="T2" fmla="*/ 1 w 27"/>
                <a:gd name="T3" fmla="*/ 16 h 17"/>
                <a:gd name="T4" fmla="*/ 16 w 27"/>
                <a:gd name="T5" fmla="*/ 5 h 17"/>
                <a:gd name="T6" fmla="*/ 22 w 27"/>
                <a:gd name="T7" fmla="*/ 5 h 17"/>
                <a:gd name="T8" fmla="*/ 18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18" y="9"/>
                  </a:moveTo>
                  <a:cubicBezTo>
                    <a:pt x="10" y="14"/>
                    <a:pt x="2" y="17"/>
                    <a:pt x="1" y="16"/>
                  </a:cubicBezTo>
                  <a:cubicBezTo>
                    <a:pt x="0" y="14"/>
                    <a:pt x="7" y="10"/>
                    <a:pt x="16" y="5"/>
                  </a:cubicBezTo>
                  <a:cubicBezTo>
                    <a:pt x="25" y="0"/>
                    <a:pt x="21" y="3"/>
                    <a:pt x="22" y="5"/>
                  </a:cubicBezTo>
                  <a:cubicBezTo>
                    <a:pt x="23" y="6"/>
                    <a:pt x="27" y="4"/>
                    <a:pt x="18" y="9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1" name="Freeform 371">
              <a:extLst>
                <a:ext uri="{FF2B5EF4-FFF2-40B4-BE49-F238E27FC236}">
                  <a16:creationId xmlns:a16="http://schemas.microsoft.com/office/drawing/2014/main" id="{76FD1403-4F95-49DF-A6FA-88690CD6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196" y="4942339"/>
              <a:ext cx="146074" cy="189224"/>
            </a:xfrm>
            <a:custGeom>
              <a:avLst/>
              <a:gdLst>
                <a:gd name="T0" fmla="*/ 70 w 138"/>
                <a:gd name="T1" fmla="*/ 0 h 179"/>
                <a:gd name="T2" fmla="*/ 80 w 138"/>
                <a:gd name="T3" fmla="*/ 72 h 179"/>
                <a:gd name="T4" fmla="*/ 128 w 138"/>
                <a:gd name="T5" fmla="*/ 179 h 179"/>
                <a:gd name="T6" fmla="*/ 40 w 138"/>
                <a:gd name="T7" fmla="*/ 98 h 179"/>
                <a:gd name="T8" fmla="*/ 70 w 138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79">
                  <a:moveTo>
                    <a:pt x="70" y="0"/>
                  </a:moveTo>
                  <a:cubicBezTo>
                    <a:pt x="70" y="0"/>
                    <a:pt x="48" y="29"/>
                    <a:pt x="80" y="72"/>
                  </a:cubicBezTo>
                  <a:cubicBezTo>
                    <a:pt x="112" y="116"/>
                    <a:pt x="138" y="152"/>
                    <a:pt x="128" y="179"/>
                  </a:cubicBezTo>
                  <a:cubicBezTo>
                    <a:pt x="128" y="179"/>
                    <a:pt x="79" y="99"/>
                    <a:pt x="40" y="98"/>
                  </a:cubicBezTo>
                  <a:cubicBezTo>
                    <a:pt x="0" y="97"/>
                    <a:pt x="26" y="49"/>
                    <a:pt x="7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2" name="Freeform 372">
              <a:extLst>
                <a:ext uri="{FF2B5EF4-FFF2-40B4-BE49-F238E27FC236}">
                  <a16:creationId xmlns:a16="http://schemas.microsoft.com/office/drawing/2014/main" id="{FE291470-075E-4CB5-8DF8-ABFA6C8F22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1196" y="4942339"/>
              <a:ext cx="121529" cy="170221"/>
            </a:xfrm>
            <a:custGeom>
              <a:avLst/>
              <a:gdLst>
                <a:gd name="T0" fmla="*/ 65 w 115"/>
                <a:gd name="T1" fmla="*/ 9 h 161"/>
                <a:gd name="T2" fmla="*/ 65 w 115"/>
                <a:gd name="T3" fmla="*/ 9 h 161"/>
                <a:gd name="T4" fmla="*/ 65 w 115"/>
                <a:gd name="T5" fmla="*/ 9 h 161"/>
                <a:gd name="T6" fmla="*/ 65 w 115"/>
                <a:gd name="T7" fmla="*/ 9 h 161"/>
                <a:gd name="T8" fmla="*/ 70 w 115"/>
                <a:gd name="T9" fmla="*/ 0 h 161"/>
                <a:gd name="T10" fmla="*/ 68 w 115"/>
                <a:gd name="T11" fmla="*/ 3 h 161"/>
                <a:gd name="T12" fmla="*/ 70 w 115"/>
                <a:gd name="T13" fmla="*/ 0 h 161"/>
                <a:gd name="T14" fmla="*/ 70 w 115"/>
                <a:gd name="T15" fmla="*/ 0 h 161"/>
                <a:gd name="T16" fmla="*/ 40 w 115"/>
                <a:gd name="T17" fmla="*/ 98 h 161"/>
                <a:gd name="T18" fmla="*/ 115 w 115"/>
                <a:gd name="T19" fmla="*/ 161 h 161"/>
                <a:gd name="T20" fmla="*/ 115 w 115"/>
                <a:gd name="T21" fmla="*/ 161 h 161"/>
                <a:gd name="T22" fmla="*/ 40 w 115"/>
                <a:gd name="T23" fmla="*/ 98 h 161"/>
                <a:gd name="T24" fmla="*/ 70 w 115"/>
                <a:gd name="T25" fmla="*/ 0 h 161"/>
                <a:gd name="T26" fmla="*/ 70 w 115"/>
                <a:gd name="T2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61">
                  <a:moveTo>
                    <a:pt x="65" y="9"/>
                  </a:move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70" y="0"/>
                  </a:moveTo>
                  <a:cubicBezTo>
                    <a:pt x="70" y="0"/>
                    <a:pt x="69" y="1"/>
                    <a:pt x="68" y="3"/>
                  </a:cubicBezTo>
                  <a:cubicBezTo>
                    <a:pt x="68" y="2"/>
                    <a:pt x="69" y="1"/>
                    <a:pt x="70" y="0"/>
                  </a:cubicBezTo>
                  <a:moveTo>
                    <a:pt x="70" y="0"/>
                  </a:moveTo>
                  <a:cubicBezTo>
                    <a:pt x="26" y="49"/>
                    <a:pt x="0" y="97"/>
                    <a:pt x="40" y="98"/>
                  </a:cubicBezTo>
                  <a:cubicBezTo>
                    <a:pt x="67" y="99"/>
                    <a:pt x="98" y="137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98" y="137"/>
                    <a:pt x="67" y="99"/>
                    <a:pt x="40" y="98"/>
                  </a:cubicBezTo>
                  <a:cubicBezTo>
                    <a:pt x="0" y="97"/>
                    <a:pt x="26" y="49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3" name="Freeform 373">
              <a:extLst>
                <a:ext uri="{FF2B5EF4-FFF2-40B4-BE49-F238E27FC236}">
                  <a16:creationId xmlns:a16="http://schemas.microsoft.com/office/drawing/2014/main" id="{B5DBAF44-BF50-4460-9AE9-BAACDA649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198" y="4942336"/>
              <a:ext cx="124698" cy="170221"/>
            </a:xfrm>
            <a:custGeom>
              <a:avLst/>
              <a:gdLst>
                <a:gd name="T0" fmla="*/ 70 w 118"/>
                <a:gd name="T1" fmla="*/ 0 h 161"/>
                <a:gd name="T2" fmla="*/ 40 w 118"/>
                <a:gd name="T3" fmla="*/ 98 h 161"/>
                <a:gd name="T4" fmla="*/ 115 w 118"/>
                <a:gd name="T5" fmla="*/ 161 h 161"/>
                <a:gd name="T6" fmla="*/ 116 w 118"/>
                <a:gd name="T7" fmla="*/ 161 h 161"/>
                <a:gd name="T8" fmla="*/ 118 w 118"/>
                <a:gd name="T9" fmla="*/ 160 h 161"/>
                <a:gd name="T10" fmla="*/ 43 w 118"/>
                <a:gd name="T11" fmla="*/ 98 h 161"/>
                <a:gd name="T12" fmla="*/ 65 w 118"/>
                <a:gd name="T13" fmla="*/ 9 h 161"/>
                <a:gd name="T14" fmla="*/ 65 w 118"/>
                <a:gd name="T15" fmla="*/ 9 h 161"/>
                <a:gd name="T16" fmla="*/ 68 w 118"/>
                <a:gd name="T17" fmla="*/ 3 h 161"/>
                <a:gd name="T18" fmla="*/ 70 w 118"/>
                <a:gd name="T19" fmla="*/ 0 h 161"/>
                <a:gd name="T20" fmla="*/ 70 w 118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61">
                  <a:moveTo>
                    <a:pt x="70" y="0"/>
                  </a:moveTo>
                  <a:cubicBezTo>
                    <a:pt x="26" y="49"/>
                    <a:pt x="0" y="97"/>
                    <a:pt x="40" y="98"/>
                  </a:cubicBezTo>
                  <a:cubicBezTo>
                    <a:pt x="67" y="99"/>
                    <a:pt x="98" y="137"/>
                    <a:pt x="115" y="161"/>
                  </a:cubicBezTo>
                  <a:cubicBezTo>
                    <a:pt x="115" y="161"/>
                    <a:pt x="116" y="161"/>
                    <a:pt x="116" y="161"/>
                  </a:cubicBezTo>
                  <a:cubicBezTo>
                    <a:pt x="116" y="160"/>
                    <a:pt x="117" y="160"/>
                    <a:pt x="118" y="160"/>
                  </a:cubicBezTo>
                  <a:cubicBezTo>
                    <a:pt x="100" y="136"/>
                    <a:pt x="70" y="99"/>
                    <a:pt x="43" y="98"/>
                  </a:cubicBezTo>
                  <a:cubicBezTo>
                    <a:pt x="6" y="97"/>
                    <a:pt x="27" y="55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7"/>
                    <a:pt x="67" y="5"/>
                    <a:pt x="68" y="3"/>
                  </a:cubicBezTo>
                  <a:cubicBezTo>
                    <a:pt x="69" y="1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4" name="Freeform 374">
              <a:extLst>
                <a:ext uri="{FF2B5EF4-FFF2-40B4-BE49-F238E27FC236}">
                  <a16:creationId xmlns:a16="http://schemas.microsoft.com/office/drawing/2014/main" id="{E5207C15-9AF4-4D9E-B47A-292A4B05D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2075" y="4970829"/>
              <a:ext cx="5146" cy="29690"/>
            </a:xfrm>
            <a:custGeom>
              <a:avLst/>
              <a:gdLst>
                <a:gd name="T0" fmla="*/ 0 w 5"/>
                <a:gd name="T1" fmla="*/ 10 h 28"/>
                <a:gd name="T2" fmla="*/ 2 w 5"/>
                <a:gd name="T3" fmla="*/ 28 h 28"/>
                <a:gd name="T4" fmla="*/ 5 w 5"/>
                <a:gd name="T5" fmla="*/ 10 h 28"/>
                <a:gd name="T6" fmla="*/ 2 w 5"/>
                <a:gd name="T7" fmla="*/ 5 h 28"/>
                <a:gd name="T8" fmla="*/ 0 w 5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8">
                  <a:moveTo>
                    <a:pt x="0" y="10"/>
                  </a:moveTo>
                  <a:cubicBezTo>
                    <a:pt x="0" y="20"/>
                    <a:pt x="1" y="28"/>
                    <a:pt x="2" y="28"/>
                  </a:cubicBezTo>
                  <a:cubicBezTo>
                    <a:pt x="4" y="28"/>
                    <a:pt x="5" y="20"/>
                    <a:pt x="5" y="10"/>
                  </a:cubicBezTo>
                  <a:cubicBezTo>
                    <a:pt x="5" y="0"/>
                    <a:pt x="3" y="5"/>
                    <a:pt x="2" y="5"/>
                  </a:cubicBezTo>
                  <a:cubicBezTo>
                    <a:pt x="1" y="5"/>
                    <a:pt x="0" y="0"/>
                    <a:pt x="0" y="10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5" name="Freeform 375">
              <a:extLst>
                <a:ext uri="{FF2B5EF4-FFF2-40B4-BE49-F238E27FC236}">
                  <a16:creationId xmlns:a16="http://schemas.microsoft.com/office/drawing/2014/main" id="{595EE849-8855-465F-AB90-9E25A7E5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7532" y="4984688"/>
              <a:ext cx="28503" cy="18210"/>
            </a:xfrm>
            <a:custGeom>
              <a:avLst/>
              <a:gdLst>
                <a:gd name="T0" fmla="*/ 9 w 27"/>
                <a:gd name="T1" fmla="*/ 9 h 17"/>
                <a:gd name="T2" fmla="*/ 26 w 27"/>
                <a:gd name="T3" fmla="*/ 16 h 17"/>
                <a:gd name="T4" fmla="*/ 11 w 27"/>
                <a:gd name="T5" fmla="*/ 5 h 17"/>
                <a:gd name="T6" fmla="*/ 5 w 27"/>
                <a:gd name="T7" fmla="*/ 5 h 17"/>
                <a:gd name="T8" fmla="*/ 9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9" y="9"/>
                  </a:moveTo>
                  <a:cubicBezTo>
                    <a:pt x="18" y="14"/>
                    <a:pt x="25" y="17"/>
                    <a:pt x="26" y="16"/>
                  </a:cubicBezTo>
                  <a:cubicBezTo>
                    <a:pt x="27" y="14"/>
                    <a:pt x="20" y="10"/>
                    <a:pt x="11" y="5"/>
                  </a:cubicBezTo>
                  <a:cubicBezTo>
                    <a:pt x="2" y="0"/>
                    <a:pt x="6" y="3"/>
                    <a:pt x="5" y="5"/>
                  </a:cubicBezTo>
                  <a:cubicBezTo>
                    <a:pt x="4" y="6"/>
                    <a:pt x="0" y="4"/>
                    <a:pt x="9" y="9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6" name="Freeform 376">
              <a:extLst>
                <a:ext uri="{FF2B5EF4-FFF2-40B4-BE49-F238E27FC236}">
                  <a16:creationId xmlns:a16="http://schemas.microsoft.com/office/drawing/2014/main" id="{A485C03F-6E4A-408F-9D87-471950D0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1" y="5082069"/>
              <a:ext cx="286606" cy="134199"/>
            </a:xfrm>
            <a:custGeom>
              <a:avLst/>
              <a:gdLst>
                <a:gd name="T0" fmla="*/ 0 w 271"/>
                <a:gd name="T1" fmla="*/ 44 h 127"/>
                <a:gd name="T2" fmla="*/ 80 w 271"/>
                <a:gd name="T3" fmla="*/ 29 h 127"/>
                <a:gd name="T4" fmla="*/ 179 w 271"/>
                <a:gd name="T5" fmla="*/ 21 h 127"/>
                <a:gd name="T6" fmla="*/ 202 w 271"/>
                <a:gd name="T7" fmla="*/ 127 h 127"/>
                <a:gd name="T8" fmla="*/ 22 w 271"/>
                <a:gd name="T9" fmla="*/ 105 h 127"/>
                <a:gd name="T10" fmla="*/ 0 w 271"/>
                <a:gd name="T11" fmla="*/ 4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127">
                  <a:moveTo>
                    <a:pt x="0" y="44"/>
                  </a:moveTo>
                  <a:cubicBezTo>
                    <a:pt x="0" y="44"/>
                    <a:pt x="61" y="42"/>
                    <a:pt x="80" y="29"/>
                  </a:cubicBezTo>
                  <a:cubicBezTo>
                    <a:pt x="98" y="16"/>
                    <a:pt x="174" y="0"/>
                    <a:pt x="179" y="21"/>
                  </a:cubicBezTo>
                  <a:cubicBezTo>
                    <a:pt x="183" y="42"/>
                    <a:pt x="271" y="126"/>
                    <a:pt x="202" y="127"/>
                  </a:cubicBezTo>
                  <a:cubicBezTo>
                    <a:pt x="132" y="127"/>
                    <a:pt x="41" y="116"/>
                    <a:pt x="22" y="105"/>
                  </a:cubicBezTo>
                  <a:cubicBezTo>
                    <a:pt x="4" y="93"/>
                    <a:pt x="0" y="44"/>
                    <a:pt x="0" y="44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7" name="Freeform 377">
              <a:extLst>
                <a:ext uri="{FF2B5EF4-FFF2-40B4-BE49-F238E27FC236}">
                  <a16:creationId xmlns:a16="http://schemas.microsoft.com/office/drawing/2014/main" id="{F1FD503B-68AD-49B7-97D2-CC961C314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1" y="5128385"/>
              <a:ext cx="23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8" name="Freeform 378">
              <a:extLst>
                <a:ext uri="{FF2B5EF4-FFF2-40B4-BE49-F238E27FC236}">
                  <a16:creationId xmlns:a16="http://schemas.microsoft.com/office/drawing/2014/main" id="{6B874FF6-0D02-4BD2-9724-1DEB32E9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2" y="5128363"/>
              <a:ext cx="242269" cy="87882"/>
            </a:xfrm>
            <a:custGeom>
              <a:avLst/>
              <a:gdLst>
                <a:gd name="T0" fmla="*/ 2 w 229"/>
                <a:gd name="T1" fmla="*/ 0 h 83"/>
                <a:gd name="T2" fmla="*/ 2 w 229"/>
                <a:gd name="T3" fmla="*/ 0 h 83"/>
                <a:gd name="T4" fmla="*/ 0 w 229"/>
                <a:gd name="T5" fmla="*/ 0 h 83"/>
                <a:gd name="T6" fmla="*/ 22 w 229"/>
                <a:gd name="T7" fmla="*/ 61 h 83"/>
                <a:gd name="T8" fmla="*/ 197 w 229"/>
                <a:gd name="T9" fmla="*/ 83 h 83"/>
                <a:gd name="T10" fmla="*/ 202 w 229"/>
                <a:gd name="T11" fmla="*/ 83 h 83"/>
                <a:gd name="T12" fmla="*/ 228 w 229"/>
                <a:gd name="T13" fmla="*/ 65 h 83"/>
                <a:gd name="T14" fmla="*/ 203 w 229"/>
                <a:gd name="T15" fmla="*/ 75 h 83"/>
                <a:gd name="T16" fmla="*/ 198 w 229"/>
                <a:gd name="T17" fmla="*/ 75 h 83"/>
                <a:gd name="T18" fmla="*/ 23 w 229"/>
                <a:gd name="T19" fmla="*/ 53 h 83"/>
                <a:gd name="T20" fmla="*/ 2 w 229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9" h="8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" y="50"/>
                    <a:pt x="22" y="61"/>
                  </a:cubicBezTo>
                  <a:cubicBezTo>
                    <a:pt x="40" y="72"/>
                    <a:pt x="128" y="83"/>
                    <a:pt x="197" y="83"/>
                  </a:cubicBezTo>
                  <a:cubicBezTo>
                    <a:pt x="198" y="83"/>
                    <a:pt x="200" y="83"/>
                    <a:pt x="202" y="83"/>
                  </a:cubicBezTo>
                  <a:cubicBezTo>
                    <a:pt x="222" y="83"/>
                    <a:pt x="229" y="75"/>
                    <a:pt x="228" y="65"/>
                  </a:cubicBezTo>
                  <a:cubicBezTo>
                    <a:pt x="225" y="71"/>
                    <a:pt x="218" y="75"/>
                    <a:pt x="203" y="75"/>
                  </a:cubicBezTo>
                  <a:cubicBezTo>
                    <a:pt x="201" y="75"/>
                    <a:pt x="200" y="75"/>
                    <a:pt x="198" y="75"/>
                  </a:cubicBezTo>
                  <a:cubicBezTo>
                    <a:pt x="129" y="75"/>
                    <a:pt x="41" y="64"/>
                    <a:pt x="23" y="53"/>
                  </a:cubicBezTo>
                  <a:cubicBezTo>
                    <a:pt x="9" y="45"/>
                    <a:pt x="4" y="14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97" name="TextBox 196">
            <a:extLst>
              <a:ext uri="{FF2B5EF4-FFF2-40B4-BE49-F238E27FC236}">
                <a16:creationId xmlns:a16="http://schemas.microsoft.com/office/drawing/2014/main" id="{1682509F-CCA9-46CB-B7A6-4E85DC5146AE}"/>
              </a:ext>
            </a:extLst>
          </p:cNvPr>
          <p:cNvSpPr txBox="1"/>
          <p:nvPr/>
        </p:nvSpPr>
        <p:spPr>
          <a:xfrm>
            <a:off x="1013506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Threats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091DC73E-8882-4919-BEF2-26FDAC7820A2}"/>
              </a:ext>
            </a:extLst>
          </p:cNvPr>
          <p:cNvSpPr txBox="1"/>
          <p:nvPr/>
        </p:nvSpPr>
        <p:spPr>
          <a:xfrm>
            <a:off x="1013506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en-US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C77CD3BC-4F45-46D0-A71F-0E0F5A02F8FF}"/>
              </a:ext>
            </a:extLst>
          </p:cNvPr>
          <p:cNvGrpSpPr/>
          <p:nvPr/>
        </p:nvGrpSpPr>
        <p:grpSpPr>
          <a:xfrm>
            <a:off x="1013506" y="1605837"/>
            <a:ext cx="3150279" cy="276999"/>
            <a:chOff x="1013506" y="1570747"/>
            <a:chExt cx="3150279" cy="276999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C8256918-B8E9-4FDA-8E76-A7BDCFD28508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3927D4F6-1B37-4851-A8E7-DB3920F614C4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200" name="TextBox 199">
            <a:extLst>
              <a:ext uri="{FF2B5EF4-FFF2-40B4-BE49-F238E27FC236}">
                <a16:creationId xmlns:a16="http://schemas.microsoft.com/office/drawing/2014/main" id="{926A73EE-84B1-4C41-9B23-96AA3A0522CF}"/>
              </a:ext>
            </a:extLst>
          </p:cNvPr>
          <p:cNvSpPr txBox="1"/>
          <p:nvPr/>
        </p:nvSpPr>
        <p:spPr>
          <a:xfrm>
            <a:off x="1013506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F2AD2785-9057-4334-81D5-58749C6F3D08}"/>
              </a:ext>
            </a:extLst>
          </p:cNvPr>
          <p:cNvSpPr txBox="1"/>
          <p:nvPr/>
        </p:nvSpPr>
        <p:spPr>
          <a:xfrm>
            <a:off x="3087227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..</a:t>
            </a:r>
          </a:p>
        </p:txBody>
      </p: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81BA0577-9AB2-4A80-9E30-2FB041141DB3}"/>
              </a:ext>
            </a:extLst>
          </p:cNvPr>
          <p:cNvSpPr/>
          <p:nvPr/>
        </p:nvSpPr>
        <p:spPr>
          <a:xfrm>
            <a:off x="1120185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209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8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8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8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799" grpId="0" animBg="1"/>
          <p:bldP spid="804" grpId="0" animBg="1"/>
          <p:bldP spid="197" grpId="0"/>
          <p:bldP spid="198" grpId="0"/>
          <p:bldP spid="200" grpId="0"/>
          <p:bldP spid="201" grpId="0"/>
          <p:bldP spid="20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8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8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8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799" grpId="0" animBg="1"/>
          <p:bldP spid="804" grpId="0" animBg="1"/>
          <p:bldP spid="197" grpId="0"/>
          <p:bldP spid="198" grpId="0"/>
          <p:bldP spid="200" grpId="0"/>
          <p:bldP spid="201" grpId="0"/>
          <p:bldP spid="202" grpId="0" animBg="1"/>
        </p:bldLst>
      </p:timing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Rectangle 113">
            <a:extLst>
              <a:ext uri="{FF2B5EF4-FFF2-40B4-BE49-F238E27FC236}">
                <a16:creationId xmlns:a16="http://schemas.microsoft.com/office/drawing/2014/main" id="{8F238BFF-F63B-431C-8AD3-6C1BD7E142F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1">
                  <a:alpha val="85000"/>
                </a:schemeClr>
              </a:gs>
              <a:gs pos="99000">
                <a:schemeClr val="accent1">
                  <a:alpha val="80000"/>
                </a:schemeClr>
              </a:gs>
            </a:gsLst>
            <a:lin ang="189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611A785D-E64A-43BA-B2D9-2AAA2D5D77BF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DDCECA6-4125-4D64-9F9E-17437C5FA4A1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61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7A272DF8-C4C3-47E8-9E54-8FFD3EA4D75E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52809BE-664E-4AF1-85E3-8F11F9C99FF9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B2CEF4AA-8B1D-4C30-B44E-D12D6DF2A37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71" name="Freeform 119">
                <a:extLst>
                  <a:ext uri="{FF2B5EF4-FFF2-40B4-BE49-F238E27FC236}">
                    <a16:creationId xmlns:a16="http://schemas.microsoft.com/office/drawing/2014/main" id="{725F8F99-E3AE-43E8-9FF5-4C9D13084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86A576E-E3EB-40B4-BE07-328034B4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F7E0CC4E-A447-4769-BEFE-BE121B7C4809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57" name="Freeform 142">
                <a:extLst>
                  <a:ext uri="{FF2B5EF4-FFF2-40B4-BE49-F238E27FC236}">
                    <a16:creationId xmlns:a16="http://schemas.microsoft.com/office/drawing/2014/main" id="{904016C3-02AA-4899-8822-B216C39A1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43">
                <a:extLst>
                  <a:ext uri="{FF2B5EF4-FFF2-40B4-BE49-F238E27FC236}">
                    <a16:creationId xmlns:a16="http://schemas.microsoft.com/office/drawing/2014/main" id="{69605A79-448F-4D41-B72A-139A0E992B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44">
                <a:extLst>
                  <a:ext uri="{FF2B5EF4-FFF2-40B4-BE49-F238E27FC236}">
                    <a16:creationId xmlns:a16="http://schemas.microsoft.com/office/drawing/2014/main" id="{1C4CB3D3-FFE6-420A-8BA9-4AD6899D9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45">
                <a:extLst>
                  <a:ext uri="{FF2B5EF4-FFF2-40B4-BE49-F238E27FC236}">
                    <a16:creationId xmlns:a16="http://schemas.microsoft.com/office/drawing/2014/main" id="{3111EF7F-3A37-42B2-A44D-7F2F2DD9E5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46">
                <a:extLst>
                  <a:ext uri="{FF2B5EF4-FFF2-40B4-BE49-F238E27FC236}">
                    <a16:creationId xmlns:a16="http://schemas.microsoft.com/office/drawing/2014/main" id="{2D89DD87-5143-4678-9236-6BC504BFA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47">
                <a:extLst>
                  <a:ext uri="{FF2B5EF4-FFF2-40B4-BE49-F238E27FC236}">
                    <a16:creationId xmlns:a16="http://schemas.microsoft.com/office/drawing/2014/main" id="{1BEA1FB5-F8EE-4329-AA04-2453715C3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48">
                <a:extLst>
                  <a:ext uri="{FF2B5EF4-FFF2-40B4-BE49-F238E27FC236}">
                    <a16:creationId xmlns:a16="http://schemas.microsoft.com/office/drawing/2014/main" id="{A88880AA-0EED-49A7-A5A2-511BCD842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49">
                <a:extLst>
                  <a:ext uri="{FF2B5EF4-FFF2-40B4-BE49-F238E27FC236}">
                    <a16:creationId xmlns:a16="http://schemas.microsoft.com/office/drawing/2014/main" id="{0671E1A7-F55E-4D95-A76F-2EF30A6468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50">
                <a:extLst>
                  <a:ext uri="{FF2B5EF4-FFF2-40B4-BE49-F238E27FC236}">
                    <a16:creationId xmlns:a16="http://schemas.microsoft.com/office/drawing/2014/main" id="{37556767-31B5-4F7C-8426-78D889C5A3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51">
                <a:extLst>
                  <a:ext uri="{FF2B5EF4-FFF2-40B4-BE49-F238E27FC236}">
                    <a16:creationId xmlns:a16="http://schemas.microsoft.com/office/drawing/2014/main" id="{DF27C8F3-8A48-4BA4-88BB-0284FB928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4B8D1FCF-9B1D-463E-BF3B-134054A2B2D6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6" name="Freeform 119">
            <a:extLst>
              <a:ext uri="{FF2B5EF4-FFF2-40B4-BE49-F238E27FC236}">
                <a16:creationId xmlns:a16="http://schemas.microsoft.com/office/drawing/2014/main" id="{1F34AAE9-183F-4499-AF3B-A6835DE42BD8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8FA63567-93A2-4EE6-9A3A-F7D7019418DD}"/>
              </a:ext>
            </a:extLst>
          </p:cNvPr>
          <p:cNvSpPr/>
          <p:nvPr/>
        </p:nvSpPr>
        <p:spPr>
          <a:xfrm flipH="1">
            <a:off x="-219798" y="3894280"/>
            <a:ext cx="409130" cy="40913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267CCEDD-D243-4701-9A9A-9CE0E42F6CB8}"/>
              </a:ext>
            </a:extLst>
          </p:cNvPr>
          <p:cNvSpPr/>
          <p:nvPr/>
        </p:nvSpPr>
        <p:spPr>
          <a:xfrm flipH="1">
            <a:off x="12019151" y="5264425"/>
            <a:ext cx="401600" cy="40160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E1008D36-ADBD-442D-A32B-073AAA5D0B34}"/>
              </a:ext>
            </a:extLst>
          </p:cNvPr>
          <p:cNvSpPr/>
          <p:nvPr/>
        </p:nvSpPr>
        <p:spPr>
          <a:xfrm flipH="1">
            <a:off x="9316791" y="112257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D5DEB1A3-5B9A-46AE-B767-DF2E3BCC165A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891A88E7-5B6C-4D88-9B90-4F230FF6FE44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2" name="Freeform 119">
            <a:extLst>
              <a:ext uri="{FF2B5EF4-FFF2-40B4-BE49-F238E27FC236}">
                <a16:creationId xmlns:a16="http://schemas.microsoft.com/office/drawing/2014/main" id="{D4D47A68-24ED-4136-B986-BE1A2FF5351C}"/>
              </a:ext>
            </a:extLst>
          </p:cNvPr>
          <p:cNvSpPr>
            <a:spLocks/>
          </p:cNvSpPr>
          <p:nvPr/>
        </p:nvSpPr>
        <p:spPr bwMode="auto">
          <a:xfrm>
            <a:off x="4380766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3" name="Freeform 119">
            <a:extLst>
              <a:ext uri="{FF2B5EF4-FFF2-40B4-BE49-F238E27FC236}">
                <a16:creationId xmlns:a16="http://schemas.microsoft.com/office/drawing/2014/main" id="{62C0302C-508C-457B-B6B5-D25C9C214297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A81AF376-DEA8-4898-B4E4-134D6A0D0C0A}"/>
              </a:ext>
            </a:extLst>
          </p:cNvPr>
          <p:cNvSpPr/>
          <p:nvPr/>
        </p:nvSpPr>
        <p:spPr>
          <a:xfrm flipH="1">
            <a:off x="5697642" y="6158003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5535A415-100F-4647-A063-5DFCCC4C8B76}"/>
              </a:ext>
            </a:extLst>
          </p:cNvPr>
          <p:cNvSpPr>
            <a:spLocks/>
          </p:cNvSpPr>
          <p:nvPr/>
        </p:nvSpPr>
        <p:spPr bwMode="auto">
          <a:xfrm flipV="1">
            <a:off x="3756992" y="1439282"/>
            <a:ext cx="8161151" cy="3979437"/>
          </a:xfrm>
          <a:custGeom>
            <a:avLst/>
            <a:gdLst>
              <a:gd name="connsiteX0" fmla="*/ 2603853 w 9408955"/>
              <a:gd name="connsiteY0" fmla="*/ 61825 h 4587875"/>
              <a:gd name="connsiteX1" fmla="*/ 2631240 w 9408955"/>
              <a:gd name="connsiteY1" fmla="*/ 39559 h 4587875"/>
              <a:gd name="connsiteX2" fmla="*/ 2622197 w 9408955"/>
              <a:gd name="connsiteY2" fmla="*/ 0 h 4587875"/>
              <a:gd name="connsiteX3" fmla="*/ 2571096 w 9408955"/>
              <a:gd name="connsiteY3" fmla="*/ 0 h 4587875"/>
              <a:gd name="connsiteX4" fmla="*/ 2570192 w 9408955"/>
              <a:gd name="connsiteY4" fmla="*/ 49506 h 4587875"/>
              <a:gd name="connsiteX5" fmla="*/ 2603853 w 9408955"/>
              <a:gd name="connsiteY5" fmla="*/ 61825 h 4587875"/>
              <a:gd name="connsiteX6" fmla="*/ 2600397 w 9408955"/>
              <a:gd name="connsiteY6" fmla="*/ 161113 h 4587875"/>
              <a:gd name="connsiteX7" fmla="*/ 2629196 w 9408955"/>
              <a:gd name="connsiteY7" fmla="*/ 128360 h 4587875"/>
              <a:gd name="connsiteX8" fmla="*/ 2576354 w 9408955"/>
              <a:gd name="connsiteY8" fmla="*/ 107269 h 4587875"/>
              <a:gd name="connsiteX9" fmla="*/ 2584065 w 9408955"/>
              <a:gd name="connsiteY9" fmla="*/ 159430 h 4587875"/>
              <a:gd name="connsiteX10" fmla="*/ 2600397 w 9408955"/>
              <a:gd name="connsiteY10" fmla="*/ 161113 h 4587875"/>
              <a:gd name="connsiteX11" fmla="*/ 2503793 w 9408955"/>
              <a:gd name="connsiteY11" fmla="*/ 161992 h 4587875"/>
              <a:gd name="connsiteX12" fmla="*/ 2525627 w 9408955"/>
              <a:gd name="connsiteY12" fmla="*/ 121958 h 4587875"/>
              <a:gd name="connsiteX13" fmla="*/ 2469004 w 9408955"/>
              <a:gd name="connsiteY13" fmla="*/ 113974 h 4587875"/>
              <a:gd name="connsiteX14" fmla="*/ 2486980 w 9408955"/>
              <a:gd name="connsiteY14" fmla="*/ 161194 h 4587875"/>
              <a:gd name="connsiteX15" fmla="*/ 2503793 w 9408955"/>
              <a:gd name="connsiteY15" fmla="*/ 161992 h 4587875"/>
              <a:gd name="connsiteX16" fmla="*/ 2594321 w 9408955"/>
              <a:gd name="connsiteY16" fmla="*/ 267954 h 4587875"/>
              <a:gd name="connsiteX17" fmla="*/ 2631299 w 9408955"/>
              <a:gd name="connsiteY17" fmla="*/ 233600 h 4587875"/>
              <a:gd name="connsiteX18" fmla="*/ 2583327 w 9408955"/>
              <a:gd name="connsiteY18" fmla="*/ 203599 h 4587875"/>
              <a:gd name="connsiteX19" fmla="*/ 2576601 w 9408955"/>
              <a:gd name="connsiteY19" fmla="*/ 261120 h 4587875"/>
              <a:gd name="connsiteX20" fmla="*/ 2594321 w 9408955"/>
              <a:gd name="connsiteY20" fmla="*/ 267954 h 4587875"/>
              <a:gd name="connsiteX21" fmla="*/ 2495126 w 9408955"/>
              <a:gd name="connsiteY21" fmla="*/ 268814 h 4587875"/>
              <a:gd name="connsiteX22" fmla="*/ 2528769 w 9408955"/>
              <a:gd name="connsiteY22" fmla="*/ 234200 h 4587875"/>
              <a:gd name="connsiteX23" fmla="*/ 2466944 w 9408955"/>
              <a:gd name="connsiteY23" fmla="*/ 213418 h 4587875"/>
              <a:gd name="connsiteX24" fmla="*/ 2477696 w 9408955"/>
              <a:gd name="connsiteY24" fmla="*/ 264911 h 4587875"/>
              <a:gd name="connsiteX25" fmla="*/ 2495126 w 9408955"/>
              <a:gd name="connsiteY25" fmla="*/ 268814 h 4587875"/>
              <a:gd name="connsiteX26" fmla="*/ 2498498 w 9408955"/>
              <a:gd name="connsiteY26" fmla="*/ 371196 h 4587875"/>
              <a:gd name="connsiteX27" fmla="*/ 2528637 w 9408955"/>
              <a:gd name="connsiteY27" fmla="*/ 329653 h 4587875"/>
              <a:gd name="connsiteX28" fmla="*/ 2463010 w 9408955"/>
              <a:gd name="connsiteY28" fmla="*/ 323093 h 4587875"/>
              <a:gd name="connsiteX29" fmla="*/ 2478843 w 9408955"/>
              <a:gd name="connsiteY29" fmla="*/ 367428 h 4587875"/>
              <a:gd name="connsiteX30" fmla="*/ 2498498 w 9408955"/>
              <a:gd name="connsiteY30" fmla="*/ 371196 h 4587875"/>
              <a:gd name="connsiteX31" fmla="*/ 2600790 w 9408955"/>
              <a:gd name="connsiteY31" fmla="*/ 371499 h 4587875"/>
              <a:gd name="connsiteX32" fmla="*/ 2633220 w 9408955"/>
              <a:gd name="connsiteY32" fmla="*/ 338158 h 4587875"/>
              <a:gd name="connsiteX33" fmla="*/ 2569200 w 9408955"/>
              <a:gd name="connsiteY33" fmla="*/ 317641 h 4587875"/>
              <a:gd name="connsiteX34" fmla="*/ 2583656 w 9408955"/>
              <a:gd name="connsiteY34" fmla="*/ 368934 h 4587875"/>
              <a:gd name="connsiteX35" fmla="*/ 2600790 w 9408955"/>
              <a:gd name="connsiteY35" fmla="*/ 371499 h 4587875"/>
              <a:gd name="connsiteX36" fmla="*/ 8870155 w 9408955"/>
              <a:gd name="connsiteY36" fmla="*/ 371814 h 4587875"/>
              <a:gd name="connsiteX37" fmla="*/ 8899042 w 9408955"/>
              <a:gd name="connsiteY37" fmla="*/ 324909 h 4587875"/>
              <a:gd name="connsiteX38" fmla="*/ 8834764 w 9408955"/>
              <a:gd name="connsiteY38" fmla="*/ 322152 h 4587875"/>
              <a:gd name="connsiteX39" fmla="*/ 8849632 w 9408955"/>
              <a:gd name="connsiteY39" fmla="*/ 367176 h 4587875"/>
              <a:gd name="connsiteX40" fmla="*/ 8870155 w 9408955"/>
              <a:gd name="connsiteY40" fmla="*/ 371814 h 4587875"/>
              <a:gd name="connsiteX41" fmla="*/ 2496285 w 9408955"/>
              <a:gd name="connsiteY41" fmla="*/ 463938 h 4587875"/>
              <a:gd name="connsiteX42" fmla="*/ 2512569 w 9408955"/>
              <a:gd name="connsiteY42" fmla="*/ 422242 h 4587875"/>
              <a:gd name="connsiteX43" fmla="*/ 2477762 w 9408955"/>
              <a:gd name="connsiteY43" fmla="*/ 457933 h 4587875"/>
              <a:gd name="connsiteX44" fmla="*/ 2496285 w 9408955"/>
              <a:gd name="connsiteY44" fmla="*/ 463938 h 4587875"/>
              <a:gd name="connsiteX45" fmla="*/ 2712852 w 9408955"/>
              <a:gd name="connsiteY45" fmla="*/ 472937 h 4587875"/>
              <a:gd name="connsiteX46" fmla="*/ 2731250 w 9408955"/>
              <a:gd name="connsiteY46" fmla="*/ 456459 h 4587875"/>
              <a:gd name="connsiteX47" fmla="*/ 2684305 w 9408955"/>
              <a:gd name="connsiteY47" fmla="*/ 407770 h 4587875"/>
              <a:gd name="connsiteX48" fmla="*/ 2688161 w 9408955"/>
              <a:gd name="connsiteY48" fmla="*/ 472535 h 4587875"/>
              <a:gd name="connsiteX49" fmla="*/ 2712852 w 9408955"/>
              <a:gd name="connsiteY49" fmla="*/ 472937 h 4587875"/>
              <a:gd name="connsiteX50" fmla="*/ 8983250 w 9408955"/>
              <a:gd name="connsiteY50" fmla="*/ 473120 h 4587875"/>
              <a:gd name="connsiteX51" fmla="*/ 9002291 w 9408955"/>
              <a:gd name="connsiteY51" fmla="*/ 450594 h 4587875"/>
              <a:gd name="connsiteX52" fmla="*/ 8959876 w 9408955"/>
              <a:gd name="connsiteY52" fmla="*/ 404505 h 4587875"/>
              <a:gd name="connsiteX53" fmla="*/ 8953263 w 9408955"/>
              <a:gd name="connsiteY53" fmla="*/ 471795 h 4587875"/>
              <a:gd name="connsiteX54" fmla="*/ 8983250 w 9408955"/>
              <a:gd name="connsiteY54" fmla="*/ 473120 h 4587875"/>
              <a:gd name="connsiteX55" fmla="*/ 2600110 w 9408955"/>
              <a:gd name="connsiteY55" fmla="*/ 475201 h 4587875"/>
              <a:gd name="connsiteX56" fmla="*/ 2631678 w 9408955"/>
              <a:gd name="connsiteY56" fmla="*/ 443820 h 4587875"/>
              <a:gd name="connsiteX57" fmla="*/ 2584598 w 9408955"/>
              <a:gd name="connsiteY57" fmla="*/ 406853 h 4587875"/>
              <a:gd name="connsiteX58" fmla="*/ 2584144 w 9408955"/>
              <a:gd name="connsiteY58" fmla="*/ 471714 h 4587875"/>
              <a:gd name="connsiteX59" fmla="*/ 2600110 w 9408955"/>
              <a:gd name="connsiteY59" fmla="*/ 475201 h 4587875"/>
              <a:gd name="connsiteX60" fmla="*/ 2710262 w 9408955"/>
              <a:gd name="connsiteY60" fmla="*/ 576847 h 4587875"/>
              <a:gd name="connsiteX61" fmla="*/ 2732150 w 9408955"/>
              <a:gd name="connsiteY61" fmla="*/ 526305 h 4587875"/>
              <a:gd name="connsiteX62" fmla="*/ 2669522 w 9408955"/>
              <a:gd name="connsiteY62" fmla="*/ 525626 h 4587875"/>
              <a:gd name="connsiteX63" fmla="*/ 2689093 w 9408955"/>
              <a:gd name="connsiteY63" fmla="*/ 576292 h 4587875"/>
              <a:gd name="connsiteX64" fmla="*/ 2710262 w 9408955"/>
              <a:gd name="connsiteY64" fmla="*/ 576847 h 4587875"/>
              <a:gd name="connsiteX65" fmla="*/ 9078201 w 9408955"/>
              <a:gd name="connsiteY65" fmla="*/ 577165 h 4587875"/>
              <a:gd name="connsiteX66" fmla="*/ 9105569 w 9408955"/>
              <a:gd name="connsiteY66" fmla="*/ 531443 h 4587875"/>
              <a:gd name="connsiteX67" fmla="*/ 9043615 w 9408955"/>
              <a:gd name="connsiteY67" fmla="*/ 520530 h 4587875"/>
              <a:gd name="connsiteX68" fmla="*/ 9058125 w 9408955"/>
              <a:gd name="connsiteY68" fmla="*/ 574870 h 4587875"/>
              <a:gd name="connsiteX69" fmla="*/ 9078201 w 9408955"/>
              <a:gd name="connsiteY69" fmla="*/ 577165 h 4587875"/>
              <a:gd name="connsiteX70" fmla="*/ 2600165 w 9408955"/>
              <a:gd name="connsiteY70" fmla="*/ 577696 h 4587875"/>
              <a:gd name="connsiteX71" fmla="*/ 2624162 w 9408955"/>
              <a:gd name="connsiteY71" fmla="*/ 566011 h 4587875"/>
              <a:gd name="connsiteX72" fmla="*/ 2584776 w 9408955"/>
              <a:gd name="connsiteY72" fmla="*/ 509599 h 4587875"/>
              <a:gd name="connsiteX73" fmla="*/ 2572623 w 9408955"/>
              <a:gd name="connsiteY73" fmla="*/ 572458 h 4587875"/>
              <a:gd name="connsiteX74" fmla="*/ 2600165 w 9408955"/>
              <a:gd name="connsiteY74" fmla="*/ 577696 h 4587875"/>
              <a:gd name="connsiteX75" fmla="*/ 2500365 w 9408955"/>
              <a:gd name="connsiteY75" fmla="*/ 577739 h 4587875"/>
              <a:gd name="connsiteX76" fmla="*/ 2527824 w 9408955"/>
              <a:gd name="connsiteY76" fmla="*/ 530904 h 4587875"/>
              <a:gd name="connsiteX77" fmla="*/ 2479292 w 9408955"/>
              <a:gd name="connsiteY77" fmla="*/ 511551 h 4587875"/>
              <a:gd name="connsiteX78" fmla="*/ 2479972 w 9408955"/>
              <a:gd name="connsiteY78" fmla="*/ 574785 h 4587875"/>
              <a:gd name="connsiteX79" fmla="*/ 2500365 w 9408955"/>
              <a:gd name="connsiteY79" fmla="*/ 577739 h 4587875"/>
              <a:gd name="connsiteX80" fmla="*/ 2714382 w 9408955"/>
              <a:gd name="connsiteY80" fmla="*/ 675777 h 4587875"/>
              <a:gd name="connsiteX81" fmla="*/ 2735670 w 9408955"/>
              <a:gd name="connsiteY81" fmla="*/ 651156 h 4587875"/>
              <a:gd name="connsiteX82" fmla="*/ 2677064 w 9408955"/>
              <a:gd name="connsiteY82" fmla="*/ 618784 h 4587875"/>
              <a:gd name="connsiteX83" fmla="*/ 2680511 w 9408955"/>
              <a:gd name="connsiteY83" fmla="*/ 673042 h 4587875"/>
              <a:gd name="connsiteX84" fmla="*/ 2714382 w 9408955"/>
              <a:gd name="connsiteY84" fmla="*/ 675777 h 4587875"/>
              <a:gd name="connsiteX85" fmla="*/ 2610898 w 9408955"/>
              <a:gd name="connsiteY85" fmla="*/ 676934 h 4587875"/>
              <a:gd name="connsiteX86" fmla="*/ 2632258 w 9408955"/>
              <a:gd name="connsiteY86" fmla="*/ 651532 h 4587875"/>
              <a:gd name="connsiteX87" fmla="*/ 2589942 w 9408955"/>
              <a:gd name="connsiteY87" fmla="*/ 611027 h 4587875"/>
              <a:gd name="connsiteX88" fmla="*/ 2575144 w 9408955"/>
              <a:gd name="connsiteY88" fmla="*/ 673856 h 4587875"/>
              <a:gd name="connsiteX89" fmla="*/ 2610898 w 9408955"/>
              <a:gd name="connsiteY89" fmla="*/ 676934 h 4587875"/>
              <a:gd name="connsiteX90" fmla="*/ 8361231 w 9408955"/>
              <a:gd name="connsiteY90" fmla="*/ 678230 h 4587875"/>
              <a:gd name="connsiteX91" fmla="*/ 8387082 w 9408955"/>
              <a:gd name="connsiteY91" fmla="*/ 644358 h 4587875"/>
              <a:gd name="connsiteX92" fmla="*/ 8338143 w 9408955"/>
              <a:gd name="connsiteY92" fmla="*/ 609600 h 4587875"/>
              <a:gd name="connsiteX93" fmla="*/ 8321004 w 9408955"/>
              <a:gd name="connsiteY93" fmla="*/ 662194 h 4587875"/>
              <a:gd name="connsiteX94" fmla="*/ 8361231 w 9408955"/>
              <a:gd name="connsiteY94" fmla="*/ 678230 h 4587875"/>
              <a:gd name="connsiteX95" fmla="*/ 8143895 w 9408955"/>
              <a:gd name="connsiteY95" fmla="*/ 678611 h 4587875"/>
              <a:gd name="connsiteX96" fmla="*/ 8180842 w 9408955"/>
              <a:gd name="connsiteY96" fmla="*/ 642826 h 4587875"/>
              <a:gd name="connsiteX97" fmla="*/ 8121870 w 9408955"/>
              <a:gd name="connsiteY97" fmla="*/ 620885 h 4587875"/>
              <a:gd name="connsiteX98" fmla="*/ 8125083 w 9408955"/>
              <a:gd name="connsiteY98" fmla="*/ 672910 h 4587875"/>
              <a:gd name="connsiteX99" fmla="*/ 8143895 w 9408955"/>
              <a:gd name="connsiteY99" fmla="*/ 678611 h 4587875"/>
              <a:gd name="connsiteX100" fmla="*/ 8243741 w 9408955"/>
              <a:gd name="connsiteY100" fmla="*/ 678864 h 4587875"/>
              <a:gd name="connsiteX101" fmla="*/ 8285201 w 9408955"/>
              <a:gd name="connsiteY101" fmla="*/ 661342 h 4587875"/>
              <a:gd name="connsiteX102" fmla="*/ 8250897 w 9408955"/>
              <a:gd name="connsiteY102" fmla="*/ 610579 h 4587875"/>
              <a:gd name="connsiteX103" fmla="*/ 8229109 w 9408955"/>
              <a:gd name="connsiteY103" fmla="*/ 673802 h 4587875"/>
              <a:gd name="connsiteX104" fmla="*/ 8243741 w 9408955"/>
              <a:gd name="connsiteY104" fmla="*/ 678864 h 4587875"/>
              <a:gd name="connsiteX105" fmla="*/ 2802603 w 9408955"/>
              <a:gd name="connsiteY105" fmla="*/ 679463 h 4587875"/>
              <a:gd name="connsiteX106" fmla="*/ 2838084 w 9408955"/>
              <a:gd name="connsiteY106" fmla="*/ 643709 h 4587875"/>
              <a:gd name="connsiteX107" fmla="*/ 2785321 w 9408955"/>
              <a:gd name="connsiteY107" fmla="*/ 615203 h 4587875"/>
              <a:gd name="connsiteX108" fmla="*/ 2784194 w 9408955"/>
              <a:gd name="connsiteY108" fmla="*/ 675203 h 4587875"/>
              <a:gd name="connsiteX109" fmla="*/ 2802603 w 9408955"/>
              <a:gd name="connsiteY109" fmla="*/ 679463 h 4587875"/>
              <a:gd name="connsiteX110" fmla="*/ 8044936 w 9408955"/>
              <a:gd name="connsiteY110" fmla="*/ 679733 h 4587875"/>
              <a:gd name="connsiteX111" fmla="*/ 8078762 w 9408955"/>
              <a:gd name="connsiteY111" fmla="*/ 644190 h 4587875"/>
              <a:gd name="connsiteX112" fmla="*/ 8018106 w 9408955"/>
              <a:gd name="connsiteY112" fmla="*/ 620983 h 4587875"/>
              <a:gd name="connsiteX113" fmla="*/ 8026440 w 9408955"/>
              <a:gd name="connsiteY113" fmla="*/ 675669 h 4587875"/>
              <a:gd name="connsiteX114" fmla="*/ 8044936 w 9408955"/>
              <a:gd name="connsiteY114" fmla="*/ 679733 h 4587875"/>
              <a:gd name="connsiteX115" fmla="*/ 2912341 w 9408955"/>
              <a:gd name="connsiteY115" fmla="*/ 781050 h 4587875"/>
              <a:gd name="connsiteX116" fmla="*/ 2933566 w 9408955"/>
              <a:gd name="connsiteY116" fmla="*/ 771525 h 4587875"/>
              <a:gd name="connsiteX117" fmla="*/ 2934018 w 9408955"/>
              <a:gd name="connsiteY117" fmla="*/ 725714 h 4587875"/>
              <a:gd name="connsiteX118" fmla="*/ 2879076 w 9408955"/>
              <a:gd name="connsiteY118" fmla="*/ 724580 h 4587875"/>
              <a:gd name="connsiteX119" fmla="*/ 2889250 w 9408955"/>
              <a:gd name="connsiteY119" fmla="*/ 779009 h 4587875"/>
              <a:gd name="connsiteX120" fmla="*/ 2912341 w 9408955"/>
              <a:gd name="connsiteY120" fmla="*/ 781050 h 4587875"/>
              <a:gd name="connsiteX121" fmla="*/ 5075431 w 9408955"/>
              <a:gd name="connsiteY121" fmla="*/ 781088 h 4587875"/>
              <a:gd name="connsiteX122" fmla="*/ 5096874 w 9408955"/>
              <a:gd name="connsiteY122" fmla="*/ 760789 h 4587875"/>
              <a:gd name="connsiteX123" fmla="*/ 5057749 w 9408955"/>
              <a:gd name="connsiteY123" fmla="*/ 714844 h 4587875"/>
              <a:gd name="connsiteX124" fmla="*/ 5044784 w 9408955"/>
              <a:gd name="connsiteY124" fmla="*/ 777847 h 4587875"/>
              <a:gd name="connsiteX125" fmla="*/ 5075431 w 9408955"/>
              <a:gd name="connsiteY125" fmla="*/ 781088 h 4587875"/>
              <a:gd name="connsiteX126" fmla="*/ 7538490 w 9408955"/>
              <a:gd name="connsiteY126" fmla="*/ 781252 h 4587875"/>
              <a:gd name="connsiteX127" fmla="*/ 7564224 w 9408955"/>
              <a:gd name="connsiteY127" fmla="*/ 740909 h 4587875"/>
              <a:gd name="connsiteX128" fmla="*/ 7498345 w 9408955"/>
              <a:gd name="connsiteY128" fmla="*/ 735466 h 4587875"/>
              <a:gd name="connsiteX129" fmla="*/ 7520534 w 9408955"/>
              <a:gd name="connsiteY129" fmla="*/ 780143 h 4587875"/>
              <a:gd name="connsiteX130" fmla="*/ 7538490 w 9408955"/>
              <a:gd name="connsiteY130" fmla="*/ 781252 h 4587875"/>
              <a:gd name="connsiteX131" fmla="*/ 5176257 w 9408955"/>
              <a:gd name="connsiteY131" fmla="*/ 781539 h 4587875"/>
              <a:gd name="connsiteX132" fmla="*/ 5198710 w 9408955"/>
              <a:gd name="connsiteY132" fmla="*/ 736224 h 4587875"/>
              <a:gd name="connsiteX133" fmla="*/ 5139683 w 9408955"/>
              <a:gd name="connsiteY133" fmla="*/ 725763 h 4587875"/>
              <a:gd name="connsiteX134" fmla="*/ 5157097 w 9408955"/>
              <a:gd name="connsiteY134" fmla="*/ 780797 h 4587875"/>
              <a:gd name="connsiteX135" fmla="*/ 5176257 w 9408955"/>
              <a:gd name="connsiteY135" fmla="*/ 781539 h 4587875"/>
              <a:gd name="connsiteX136" fmla="*/ 2599978 w 9408955"/>
              <a:gd name="connsiteY136" fmla="*/ 781872 h 4587875"/>
              <a:gd name="connsiteX137" fmla="*/ 2631725 w 9408955"/>
              <a:gd name="connsiteY137" fmla="*/ 747362 h 4587875"/>
              <a:gd name="connsiteX138" fmla="*/ 2589326 w 9408955"/>
              <a:gd name="connsiteY138" fmla="*/ 714199 h 4587875"/>
              <a:gd name="connsiteX139" fmla="*/ 2582786 w 9408955"/>
              <a:gd name="connsiteY139" fmla="*/ 778695 h 4587875"/>
              <a:gd name="connsiteX140" fmla="*/ 2599978 w 9408955"/>
              <a:gd name="connsiteY140" fmla="*/ 781872 h 4587875"/>
              <a:gd name="connsiteX141" fmla="*/ 8354052 w 9408955"/>
              <a:gd name="connsiteY141" fmla="*/ 781921 h 4587875"/>
              <a:gd name="connsiteX142" fmla="*/ 8387820 w 9408955"/>
              <a:gd name="connsiteY142" fmla="*/ 739957 h 4587875"/>
              <a:gd name="connsiteX143" fmla="*/ 8328715 w 9408955"/>
              <a:gd name="connsiteY143" fmla="*/ 722175 h 4587875"/>
              <a:gd name="connsiteX144" fmla="*/ 8333814 w 9408955"/>
              <a:gd name="connsiteY144" fmla="*/ 777572 h 4587875"/>
              <a:gd name="connsiteX145" fmla="*/ 8354052 w 9408955"/>
              <a:gd name="connsiteY145" fmla="*/ 781921 h 4587875"/>
              <a:gd name="connsiteX146" fmla="*/ 3011988 w 9408955"/>
              <a:gd name="connsiteY146" fmla="*/ 782070 h 4587875"/>
              <a:gd name="connsiteX147" fmla="*/ 3042359 w 9408955"/>
              <a:gd name="connsiteY147" fmla="*/ 740228 h 4587875"/>
              <a:gd name="connsiteX148" fmla="*/ 2986939 w 9408955"/>
              <a:gd name="connsiteY148" fmla="*/ 720498 h 4587875"/>
              <a:gd name="connsiteX149" fmla="*/ 2993097 w 9408955"/>
              <a:gd name="connsiteY149" fmla="*/ 778555 h 4587875"/>
              <a:gd name="connsiteX150" fmla="*/ 3011988 w 9408955"/>
              <a:gd name="connsiteY150" fmla="*/ 782070 h 4587875"/>
              <a:gd name="connsiteX151" fmla="*/ 7636110 w 9408955"/>
              <a:gd name="connsiteY151" fmla="*/ 782453 h 4587875"/>
              <a:gd name="connsiteX152" fmla="*/ 7667012 w 9408955"/>
              <a:gd name="connsiteY152" fmla="*/ 740815 h 4587875"/>
              <a:gd name="connsiteX153" fmla="*/ 7603512 w 9408955"/>
              <a:gd name="connsiteY153" fmla="*/ 729053 h 4587875"/>
              <a:gd name="connsiteX154" fmla="*/ 7617120 w 9408955"/>
              <a:gd name="connsiteY154" fmla="*/ 779043 h 4587875"/>
              <a:gd name="connsiteX155" fmla="*/ 7636110 w 9408955"/>
              <a:gd name="connsiteY155" fmla="*/ 782453 h 4587875"/>
              <a:gd name="connsiteX156" fmla="*/ 8251166 w 9408955"/>
              <a:gd name="connsiteY156" fmla="*/ 782653 h 4587875"/>
              <a:gd name="connsiteX157" fmla="*/ 8279283 w 9408955"/>
              <a:gd name="connsiteY157" fmla="*/ 768640 h 4587875"/>
              <a:gd name="connsiteX158" fmla="*/ 8285004 w 9408955"/>
              <a:gd name="connsiteY158" fmla="*/ 731118 h 4587875"/>
              <a:gd name="connsiteX159" fmla="*/ 8242899 w 9408955"/>
              <a:gd name="connsiteY159" fmla="*/ 714417 h 4587875"/>
              <a:gd name="connsiteX160" fmla="*/ 8222534 w 9408955"/>
              <a:gd name="connsiteY160" fmla="*/ 769555 h 4587875"/>
              <a:gd name="connsiteX161" fmla="*/ 8251166 w 9408955"/>
              <a:gd name="connsiteY161" fmla="*/ 782653 h 4587875"/>
              <a:gd name="connsiteX162" fmla="*/ 2698584 w 9408955"/>
              <a:gd name="connsiteY162" fmla="*/ 782769 h 4587875"/>
              <a:gd name="connsiteX163" fmla="*/ 2735770 w 9408955"/>
              <a:gd name="connsiteY163" fmla="*/ 747024 h 4587875"/>
              <a:gd name="connsiteX164" fmla="*/ 2680414 w 9408955"/>
              <a:gd name="connsiteY164" fmla="*/ 719895 h 4587875"/>
              <a:gd name="connsiteX165" fmla="*/ 2680184 w 9408955"/>
              <a:gd name="connsiteY165" fmla="*/ 777344 h 4587875"/>
              <a:gd name="connsiteX166" fmla="*/ 2698584 w 9408955"/>
              <a:gd name="connsiteY166" fmla="*/ 782769 h 4587875"/>
              <a:gd name="connsiteX167" fmla="*/ 8046699 w 9408955"/>
              <a:gd name="connsiteY167" fmla="*/ 782814 h 4587875"/>
              <a:gd name="connsiteX168" fmla="*/ 8076432 w 9408955"/>
              <a:gd name="connsiteY168" fmla="*/ 740195 h 4587875"/>
              <a:gd name="connsiteX169" fmla="*/ 8033470 w 9408955"/>
              <a:gd name="connsiteY169" fmla="*/ 715591 h 4587875"/>
              <a:gd name="connsiteX170" fmla="*/ 8027172 w 9408955"/>
              <a:gd name="connsiteY170" fmla="*/ 779515 h 4587875"/>
              <a:gd name="connsiteX171" fmla="*/ 8046699 w 9408955"/>
              <a:gd name="connsiteY171" fmla="*/ 782814 h 4587875"/>
              <a:gd name="connsiteX172" fmla="*/ 8150609 w 9408955"/>
              <a:gd name="connsiteY172" fmla="*/ 782926 h 4587875"/>
              <a:gd name="connsiteX173" fmla="*/ 8179589 w 9408955"/>
              <a:gd name="connsiteY173" fmla="*/ 739984 h 4587875"/>
              <a:gd name="connsiteX174" fmla="*/ 8125701 w 9408955"/>
              <a:gd name="connsiteY174" fmla="*/ 719304 h 4587875"/>
              <a:gd name="connsiteX175" fmla="*/ 8131564 w 9408955"/>
              <a:gd name="connsiteY175" fmla="*/ 778815 h 4587875"/>
              <a:gd name="connsiteX176" fmla="*/ 8150609 w 9408955"/>
              <a:gd name="connsiteY176" fmla="*/ 782926 h 4587875"/>
              <a:gd name="connsiteX177" fmla="*/ 4963470 w 9408955"/>
              <a:gd name="connsiteY177" fmla="*/ 783151 h 4587875"/>
              <a:gd name="connsiteX178" fmla="*/ 4996832 w 9408955"/>
              <a:gd name="connsiteY178" fmla="*/ 748659 h 4587875"/>
              <a:gd name="connsiteX179" fmla="*/ 4931095 w 9408955"/>
              <a:gd name="connsiteY179" fmla="*/ 726779 h 4587875"/>
              <a:gd name="connsiteX180" fmla="*/ 4946108 w 9408955"/>
              <a:gd name="connsiteY180" fmla="*/ 779981 h 4587875"/>
              <a:gd name="connsiteX181" fmla="*/ 4963470 w 9408955"/>
              <a:gd name="connsiteY181" fmla="*/ 783151 h 4587875"/>
              <a:gd name="connsiteX182" fmla="*/ 7738299 w 9408955"/>
              <a:gd name="connsiteY182" fmla="*/ 783182 h 4587875"/>
              <a:gd name="connsiteX183" fmla="*/ 7772000 w 9408955"/>
              <a:gd name="connsiteY183" fmla="*/ 749070 h 4587875"/>
              <a:gd name="connsiteX184" fmla="*/ 7728095 w 9408955"/>
              <a:gd name="connsiteY184" fmla="*/ 714482 h 4587875"/>
              <a:gd name="connsiteX185" fmla="*/ 7721235 w 9408955"/>
              <a:gd name="connsiteY185" fmla="*/ 779968 h 4587875"/>
              <a:gd name="connsiteX186" fmla="*/ 7738299 w 9408955"/>
              <a:gd name="connsiteY186" fmla="*/ 783182 h 4587875"/>
              <a:gd name="connsiteX187" fmla="*/ 2802218 w 9408955"/>
              <a:gd name="connsiteY187" fmla="*/ 783261 h 4587875"/>
              <a:gd name="connsiteX188" fmla="*/ 2838515 w 9408955"/>
              <a:gd name="connsiteY188" fmla="*/ 748975 h 4587875"/>
              <a:gd name="connsiteX189" fmla="*/ 2774380 w 9408955"/>
              <a:gd name="connsiteY189" fmla="*/ 726581 h 4587875"/>
              <a:gd name="connsiteX190" fmla="*/ 2784388 w 9408955"/>
              <a:gd name="connsiteY190" fmla="*/ 778223 h 4587875"/>
              <a:gd name="connsiteX191" fmla="*/ 2802218 w 9408955"/>
              <a:gd name="connsiteY191" fmla="*/ 783261 h 4587875"/>
              <a:gd name="connsiteX192" fmla="*/ 7747678 w 9408955"/>
              <a:gd name="connsiteY192" fmla="*/ 882225 h 4587875"/>
              <a:gd name="connsiteX193" fmla="*/ 7768193 w 9408955"/>
              <a:gd name="connsiteY193" fmla="*/ 869043 h 4587875"/>
              <a:gd name="connsiteX194" fmla="*/ 7762331 w 9408955"/>
              <a:gd name="connsiteY194" fmla="*/ 826861 h 4587875"/>
              <a:gd name="connsiteX195" fmla="*/ 7701687 w 9408955"/>
              <a:gd name="connsiteY195" fmla="*/ 845004 h 4587875"/>
              <a:gd name="connsiteX196" fmla="*/ 7723104 w 9408955"/>
              <a:gd name="connsiteY196" fmla="*/ 881970 h 4587875"/>
              <a:gd name="connsiteX197" fmla="*/ 7747678 w 9408955"/>
              <a:gd name="connsiteY197" fmla="*/ 882225 h 4587875"/>
              <a:gd name="connsiteX198" fmla="*/ 4947761 w 9408955"/>
              <a:gd name="connsiteY198" fmla="*/ 882383 h 4587875"/>
              <a:gd name="connsiteX199" fmla="*/ 4994719 w 9408955"/>
              <a:gd name="connsiteY199" fmla="*/ 860666 h 4587875"/>
              <a:gd name="connsiteX200" fmla="*/ 4929981 w 9408955"/>
              <a:gd name="connsiteY200" fmla="*/ 832320 h 4587875"/>
              <a:gd name="connsiteX201" fmla="*/ 4947761 w 9408955"/>
              <a:gd name="connsiteY201" fmla="*/ 882383 h 4587875"/>
              <a:gd name="connsiteX202" fmla="*/ 2919835 w 9408955"/>
              <a:gd name="connsiteY202" fmla="*/ 882747 h 4587875"/>
              <a:gd name="connsiteX203" fmla="*/ 2938409 w 9408955"/>
              <a:gd name="connsiteY203" fmla="*/ 861207 h 4587875"/>
              <a:gd name="connsiteX204" fmla="*/ 2902931 w 9408955"/>
              <a:gd name="connsiteY204" fmla="*/ 817896 h 4587875"/>
              <a:gd name="connsiteX205" fmla="*/ 2890030 w 9408955"/>
              <a:gd name="connsiteY205" fmla="*/ 881357 h 4587875"/>
              <a:gd name="connsiteX206" fmla="*/ 2919835 w 9408955"/>
              <a:gd name="connsiteY206" fmla="*/ 882747 h 4587875"/>
              <a:gd name="connsiteX207" fmla="*/ 5077392 w 9408955"/>
              <a:gd name="connsiteY207" fmla="*/ 882840 h 4587875"/>
              <a:gd name="connsiteX208" fmla="*/ 5097219 w 9408955"/>
              <a:gd name="connsiteY208" fmla="*/ 860710 h 4587875"/>
              <a:gd name="connsiteX209" fmla="*/ 5057795 w 9408955"/>
              <a:gd name="connsiteY209" fmla="*/ 818960 h 4587875"/>
              <a:gd name="connsiteX210" fmla="*/ 5045876 w 9408955"/>
              <a:gd name="connsiteY210" fmla="*/ 880331 h 4587875"/>
              <a:gd name="connsiteX211" fmla="*/ 5077392 w 9408955"/>
              <a:gd name="connsiteY211" fmla="*/ 882840 h 4587875"/>
              <a:gd name="connsiteX212" fmla="*/ 7536485 w 9408955"/>
              <a:gd name="connsiteY212" fmla="*/ 882916 h 4587875"/>
              <a:gd name="connsiteX213" fmla="*/ 7557307 w 9408955"/>
              <a:gd name="connsiteY213" fmla="*/ 873734 h 4587875"/>
              <a:gd name="connsiteX214" fmla="*/ 7526375 w 9408955"/>
              <a:gd name="connsiteY214" fmla="*/ 817610 h 4587875"/>
              <a:gd name="connsiteX215" fmla="*/ 7513774 w 9408955"/>
              <a:gd name="connsiteY215" fmla="*/ 880122 h 4587875"/>
              <a:gd name="connsiteX216" fmla="*/ 7536485 w 9408955"/>
              <a:gd name="connsiteY216" fmla="*/ 882916 h 4587875"/>
              <a:gd name="connsiteX217" fmla="*/ 3111212 w 9408955"/>
              <a:gd name="connsiteY217" fmla="*/ 883525 h 4587875"/>
              <a:gd name="connsiteX218" fmla="*/ 3134412 w 9408955"/>
              <a:gd name="connsiteY218" fmla="*/ 822839 h 4587875"/>
              <a:gd name="connsiteX219" fmla="*/ 3078004 w 9408955"/>
              <a:gd name="connsiteY219" fmla="*/ 835386 h 4587875"/>
              <a:gd name="connsiteX220" fmla="*/ 3111212 w 9408955"/>
              <a:gd name="connsiteY220" fmla="*/ 883525 h 4587875"/>
              <a:gd name="connsiteX221" fmla="*/ 7638343 w 9408955"/>
              <a:gd name="connsiteY221" fmla="*/ 883535 h 4587875"/>
              <a:gd name="connsiteX222" fmla="*/ 7668333 w 9408955"/>
              <a:gd name="connsiteY222" fmla="*/ 845252 h 4587875"/>
              <a:gd name="connsiteX223" fmla="*/ 7601503 w 9408955"/>
              <a:gd name="connsiteY223" fmla="*/ 838260 h 4587875"/>
              <a:gd name="connsiteX224" fmla="*/ 7619750 w 9408955"/>
              <a:gd name="connsiteY224" fmla="*/ 881340 h 4587875"/>
              <a:gd name="connsiteX225" fmla="*/ 7638343 w 9408955"/>
              <a:gd name="connsiteY225" fmla="*/ 883535 h 4587875"/>
              <a:gd name="connsiteX226" fmla="*/ 8155342 w 9408955"/>
              <a:gd name="connsiteY226" fmla="*/ 883600 h 4587875"/>
              <a:gd name="connsiteX227" fmla="*/ 8174347 w 9408955"/>
              <a:gd name="connsiteY227" fmla="*/ 873502 h 4587875"/>
              <a:gd name="connsiteX228" fmla="*/ 8146557 w 9408955"/>
              <a:gd name="connsiteY228" fmla="*/ 818505 h 4587875"/>
              <a:gd name="connsiteX229" fmla="*/ 8133237 w 9408955"/>
              <a:gd name="connsiteY229" fmla="*/ 882402 h 4587875"/>
              <a:gd name="connsiteX230" fmla="*/ 8155342 w 9408955"/>
              <a:gd name="connsiteY230" fmla="*/ 883600 h 4587875"/>
              <a:gd name="connsiteX231" fmla="*/ 8258580 w 9408955"/>
              <a:gd name="connsiteY231" fmla="*/ 883618 h 4587875"/>
              <a:gd name="connsiteX232" fmla="*/ 8280934 w 9408955"/>
              <a:gd name="connsiteY232" fmla="*/ 867559 h 4587875"/>
              <a:gd name="connsiteX233" fmla="*/ 8271439 w 9408955"/>
              <a:gd name="connsiteY233" fmla="*/ 823972 h 4587875"/>
              <a:gd name="connsiteX234" fmla="*/ 8221022 w 9408955"/>
              <a:gd name="connsiteY234" fmla="*/ 831959 h 4587875"/>
              <a:gd name="connsiteX235" fmla="*/ 8230292 w 9408955"/>
              <a:gd name="connsiteY235" fmla="*/ 879653 h 4587875"/>
              <a:gd name="connsiteX236" fmla="*/ 8258580 w 9408955"/>
              <a:gd name="connsiteY236" fmla="*/ 883618 h 4587875"/>
              <a:gd name="connsiteX237" fmla="*/ 7838810 w 9408955"/>
              <a:gd name="connsiteY237" fmla="*/ 883799 h 4587875"/>
              <a:gd name="connsiteX238" fmla="*/ 7874762 w 9408955"/>
              <a:gd name="connsiteY238" fmla="*/ 851008 h 4587875"/>
              <a:gd name="connsiteX239" fmla="*/ 7809383 w 9408955"/>
              <a:gd name="connsiteY239" fmla="*/ 830428 h 4587875"/>
              <a:gd name="connsiteX240" fmla="*/ 7821106 w 9408955"/>
              <a:gd name="connsiteY240" fmla="*/ 879731 h 4587875"/>
              <a:gd name="connsiteX241" fmla="*/ 7838810 w 9408955"/>
              <a:gd name="connsiteY241" fmla="*/ 883799 h 4587875"/>
              <a:gd name="connsiteX242" fmla="*/ 3016409 w 9408955"/>
              <a:gd name="connsiteY242" fmla="*/ 883826 h 4587875"/>
              <a:gd name="connsiteX243" fmla="*/ 3035401 w 9408955"/>
              <a:gd name="connsiteY243" fmla="*/ 873770 h 4587875"/>
              <a:gd name="connsiteX244" fmla="*/ 3034045 w 9408955"/>
              <a:gd name="connsiteY244" fmla="*/ 825319 h 4587875"/>
              <a:gd name="connsiteX245" fmla="*/ 2976842 w 9408955"/>
              <a:gd name="connsiteY245" fmla="*/ 838533 h 4587875"/>
              <a:gd name="connsiteX246" fmla="*/ 2994703 w 9408955"/>
              <a:gd name="connsiteY246" fmla="*/ 882580 h 4587875"/>
              <a:gd name="connsiteX247" fmla="*/ 3016409 w 9408955"/>
              <a:gd name="connsiteY247" fmla="*/ 883826 h 4587875"/>
              <a:gd name="connsiteX248" fmla="*/ 2594784 w 9408955"/>
              <a:gd name="connsiteY248" fmla="*/ 883830 h 4587875"/>
              <a:gd name="connsiteX249" fmla="*/ 2632434 w 9408955"/>
              <a:gd name="connsiteY249" fmla="*/ 853012 h 4587875"/>
              <a:gd name="connsiteX250" fmla="*/ 2565328 w 9408955"/>
              <a:gd name="connsiteY250" fmla="*/ 837712 h 4587875"/>
              <a:gd name="connsiteX251" fmla="*/ 2577170 w 9408955"/>
              <a:gd name="connsiteY251" fmla="*/ 879337 h 4587875"/>
              <a:gd name="connsiteX252" fmla="*/ 2594784 w 9408955"/>
              <a:gd name="connsiteY252" fmla="*/ 883830 h 4587875"/>
              <a:gd name="connsiteX253" fmla="*/ 8351869 w 9408955"/>
              <a:gd name="connsiteY253" fmla="*/ 884032 h 4587875"/>
              <a:gd name="connsiteX254" fmla="*/ 8387665 w 9408955"/>
              <a:gd name="connsiteY254" fmla="*/ 852714 h 4587875"/>
              <a:gd name="connsiteX255" fmla="*/ 8320062 w 9408955"/>
              <a:gd name="connsiteY255" fmla="*/ 835025 h 4587875"/>
              <a:gd name="connsiteX256" fmla="*/ 8334318 w 9408955"/>
              <a:gd name="connsiteY256" fmla="*/ 880155 h 4587875"/>
              <a:gd name="connsiteX257" fmla="*/ 8351869 w 9408955"/>
              <a:gd name="connsiteY257" fmla="*/ 884032 h 4587875"/>
              <a:gd name="connsiteX258" fmla="*/ 2803815 w 9408955"/>
              <a:gd name="connsiteY258" fmla="*/ 884091 h 4587875"/>
              <a:gd name="connsiteX259" fmla="*/ 2838988 w 9408955"/>
              <a:gd name="connsiteY259" fmla="*/ 852309 h 4587875"/>
              <a:gd name="connsiteX260" fmla="*/ 2772509 w 9408955"/>
              <a:gd name="connsiteY260" fmla="*/ 834430 h 4587875"/>
              <a:gd name="connsiteX261" fmla="*/ 2786531 w 9408955"/>
              <a:gd name="connsiteY261" fmla="*/ 880273 h 4587875"/>
              <a:gd name="connsiteX262" fmla="*/ 2803815 w 9408955"/>
              <a:gd name="connsiteY262" fmla="*/ 884091 h 4587875"/>
              <a:gd name="connsiteX263" fmla="*/ 8047916 w 9408955"/>
              <a:gd name="connsiteY263" fmla="*/ 884227 h 4587875"/>
              <a:gd name="connsiteX264" fmla="*/ 8078363 w 9408955"/>
              <a:gd name="connsiteY264" fmla="*/ 845583 h 4587875"/>
              <a:gd name="connsiteX265" fmla="*/ 8012886 w 9408955"/>
              <a:gd name="connsiteY265" fmla="*/ 838119 h 4587875"/>
              <a:gd name="connsiteX266" fmla="*/ 8029084 w 9408955"/>
              <a:gd name="connsiteY266" fmla="*/ 881319 h 4587875"/>
              <a:gd name="connsiteX267" fmla="*/ 8047916 w 9408955"/>
              <a:gd name="connsiteY267" fmla="*/ 884227 h 4587875"/>
              <a:gd name="connsiteX268" fmla="*/ 8456300 w 9408955"/>
              <a:gd name="connsiteY268" fmla="*/ 884327 h 4587875"/>
              <a:gd name="connsiteX269" fmla="*/ 8490044 w 9408955"/>
              <a:gd name="connsiteY269" fmla="*/ 852157 h 4587875"/>
              <a:gd name="connsiteX270" fmla="*/ 8424416 w 9408955"/>
              <a:gd name="connsiteY270" fmla="*/ 833737 h 4587875"/>
              <a:gd name="connsiteX271" fmla="*/ 8439301 w 9408955"/>
              <a:gd name="connsiteY271" fmla="*/ 881036 h 4587875"/>
              <a:gd name="connsiteX272" fmla="*/ 8456300 w 9408955"/>
              <a:gd name="connsiteY272" fmla="*/ 884327 h 4587875"/>
              <a:gd name="connsiteX273" fmla="*/ 7943729 w 9408955"/>
              <a:gd name="connsiteY273" fmla="*/ 884376 h 4587875"/>
              <a:gd name="connsiteX274" fmla="*/ 7975461 w 9408955"/>
              <a:gd name="connsiteY274" fmla="*/ 846940 h 4587875"/>
              <a:gd name="connsiteX275" fmla="*/ 7909892 w 9408955"/>
              <a:gd name="connsiteY275" fmla="*/ 838571 h 4587875"/>
              <a:gd name="connsiteX276" fmla="*/ 7925267 w 9408955"/>
              <a:gd name="connsiteY276" fmla="*/ 881093 h 4587875"/>
              <a:gd name="connsiteX277" fmla="*/ 7943729 w 9408955"/>
              <a:gd name="connsiteY277" fmla="*/ 884376 h 4587875"/>
              <a:gd name="connsiteX278" fmla="*/ 2701877 w 9408955"/>
              <a:gd name="connsiteY278" fmla="*/ 884687 h 4587875"/>
              <a:gd name="connsiteX279" fmla="*/ 2735953 w 9408955"/>
              <a:gd name="connsiteY279" fmla="*/ 845096 h 4587875"/>
              <a:gd name="connsiteX280" fmla="*/ 2676060 w 9408955"/>
              <a:gd name="connsiteY280" fmla="*/ 827586 h 4587875"/>
              <a:gd name="connsiteX281" fmla="*/ 2682232 w 9408955"/>
              <a:gd name="connsiteY281" fmla="*/ 880118 h 4587875"/>
              <a:gd name="connsiteX282" fmla="*/ 2701877 w 9408955"/>
              <a:gd name="connsiteY282" fmla="*/ 884687 h 4587875"/>
              <a:gd name="connsiteX283" fmla="*/ 5169214 w 9408955"/>
              <a:gd name="connsiteY283" fmla="*/ 885100 h 4587875"/>
              <a:gd name="connsiteX284" fmla="*/ 5200878 w 9408955"/>
              <a:gd name="connsiteY284" fmla="*/ 845528 h 4587875"/>
              <a:gd name="connsiteX285" fmla="*/ 5134746 w 9408955"/>
              <a:gd name="connsiteY285" fmla="*/ 838898 h 4587875"/>
              <a:gd name="connsiteX286" fmla="*/ 5150078 w 9408955"/>
              <a:gd name="connsiteY286" fmla="*/ 881418 h 4587875"/>
              <a:gd name="connsiteX287" fmla="*/ 5169214 w 9408955"/>
              <a:gd name="connsiteY287" fmla="*/ 885100 h 4587875"/>
              <a:gd name="connsiteX288" fmla="*/ 7955122 w 9408955"/>
              <a:gd name="connsiteY288" fmla="*/ 985251 h 4587875"/>
              <a:gd name="connsiteX289" fmla="*/ 7973707 w 9408955"/>
              <a:gd name="connsiteY289" fmla="*/ 963079 h 4587875"/>
              <a:gd name="connsiteX290" fmla="*/ 7929395 w 9408955"/>
              <a:gd name="connsiteY290" fmla="*/ 921690 h 4587875"/>
              <a:gd name="connsiteX291" fmla="*/ 7924897 w 9408955"/>
              <a:gd name="connsiteY291" fmla="*/ 984228 h 4587875"/>
              <a:gd name="connsiteX292" fmla="*/ 7955122 w 9408955"/>
              <a:gd name="connsiteY292" fmla="*/ 985251 h 4587875"/>
              <a:gd name="connsiteX293" fmla="*/ 5076700 w 9408955"/>
              <a:gd name="connsiteY293" fmla="*/ 986249 h 4587875"/>
              <a:gd name="connsiteX294" fmla="*/ 5095915 w 9408955"/>
              <a:gd name="connsiteY294" fmla="*/ 964127 h 4587875"/>
              <a:gd name="connsiteX295" fmla="*/ 5053621 w 9408955"/>
              <a:gd name="connsiteY295" fmla="*/ 921251 h 4587875"/>
              <a:gd name="connsiteX296" fmla="*/ 5046572 w 9408955"/>
              <a:gd name="connsiteY296" fmla="*/ 984425 h 4587875"/>
              <a:gd name="connsiteX297" fmla="*/ 5076700 w 9408955"/>
              <a:gd name="connsiteY297" fmla="*/ 986249 h 4587875"/>
              <a:gd name="connsiteX298" fmla="*/ 8362055 w 9408955"/>
              <a:gd name="connsiteY298" fmla="*/ 987047 h 4587875"/>
              <a:gd name="connsiteX299" fmla="*/ 8389779 w 9408955"/>
              <a:gd name="connsiteY299" fmla="*/ 941215 h 4587875"/>
              <a:gd name="connsiteX300" fmla="*/ 8327228 w 9408955"/>
              <a:gd name="connsiteY300" fmla="*/ 929469 h 4587875"/>
              <a:gd name="connsiteX301" fmla="*/ 8362055 w 9408955"/>
              <a:gd name="connsiteY301" fmla="*/ 987047 h 4587875"/>
              <a:gd name="connsiteX302" fmla="*/ 2593809 w 9408955"/>
              <a:gd name="connsiteY302" fmla="*/ 987185 h 4587875"/>
              <a:gd name="connsiteX303" fmla="*/ 2615143 w 9408955"/>
              <a:gd name="connsiteY303" fmla="*/ 984322 h 4587875"/>
              <a:gd name="connsiteX304" fmla="*/ 2630992 w 9408955"/>
              <a:gd name="connsiteY304" fmla="*/ 941528 h 4587875"/>
              <a:gd name="connsiteX305" fmla="*/ 2564837 w 9408955"/>
              <a:gd name="connsiteY305" fmla="*/ 942222 h 4587875"/>
              <a:gd name="connsiteX306" fmla="*/ 2571958 w 9408955"/>
              <a:gd name="connsiteY306" fmla="*/ 982934 h 4587875"/>
              <a:gd name="connsiteX307" fmla="*/ 2593809 w 9408955"/>
              <a:gd name="connsiteY307" fmla="*/ 987185 h 4587875"/>
              <a:gd name="connsiteX308" fmla="*/ 3013148 w 9408955"/>
              <a:gd name="connsiteY308" fmla="*/ 987465 h 4587875"/>
              <a:gd name="connsiteX309" fmla="*/ 3043221 w 9408955"/>
              <a:gd name="connsiteY309" fmla="*/ 948728 h 4587875"/>
              <a:gd name="connsiteX310" fmla="*/ 2985505 w 9408955"/>
              <a:gd name="connsiteY310" fmla="*/ 926554 h 4587875"/>
              <a:gd name="connsiteX311" fmla="*/ 2994932 w 9408955"/>
              <a:gd name="connsiteY311" fmla="*/ 985075 h 4587875"/>
              <a:gd name="connsiteX312" fmla="*/ 3013148 w 9408955"/>
              <a:gd name="connsiteY312" fmla="*/ 987465 h 4587875"/>
              <a:gd name="connsiteX313" fmla="*/ 8255404 w 9408955"/>
              <a:gd name="connsiteY313" fmla="*/ 987575 h 4587875"/>
              <a:gd name="connsiteX314" fmla="*/ 8283132 w 9408955"/>
              <a:gd name="connsiteY314" fmla="*/ 948823 h 4587875"/>
              <a:gd name="connsiteX315" fmla="*/ 8222972 w 9408955"/>
              <a:gd name="connsiteY315" fmla="*/ 928877 h 4587875"/>
              <a:gd name="connsiteX316" fmla="*/ 8237612 w 9408955"/>
              <a:gd name="connsiteY316" fmla="*/ 985504 h 4587875"/>
              <a:gd name="connsiteX317" fmla="*/ 8255404 w 9408955"/>
              <a:gd name="connsiteY317" fmla="*/ 987575 h 4587875"/>
              <a:gd name="connsiteX318" fmla="*/ 8463512 w 9408955"/>
              <a:gd name="connsiteY318" fmla="*/ 987807 h 4587875"/>
              <a:gd name="connsiteX319" fmla="*/ 8490222 w 9408955"/>
              <a:gd name="connsiteY319" fmla="*/ 949287 h 4587875"/>
              <a:gd name="connsiteX320" fmla="*/ 8427061 w 9408955"/>
              <a:gd name="connsiteY320" fmla="*/ 932008 h 4587875"/>
              <a:gd name="connsiteX321" fmla="*/ 8446443 w 9408955"/>
              <a:gd name="connsiteY321" fmla="*/ 986378 h 4587875"/>
              <a:gd name="connsiteX322" fmla="*/ 8463512 w 9408955"/>
              <a:gd name="connsiteY322" fmla="*/ 987807 h 4587875"/>
              <a:gd name="connsiteX323" fmla="*/ 3116441 w 9408955"/>
              <a:gd name="connsiteY323" fmla="*/ 987839 h 4587875"/>
              <a:gd name="connsiteX324" fmla="*/ 3143773 w 9408955"/>
              <a:gd name="connsiteY324" fmla="*/ 949070 h 4587875"/>
              <a:gd name="connsiteX325" fmla="*/ 3082313 w 9408955"/>
              <a:gd name="connsiteY325" fmla="*/ 935091 h 4587875"/>
              <a:gd name="connsiteX326" fmla="*/ 3098642 w 9408955"/>
              <a:gd name="connsiteY326" fmla="*/ 985966 h 4587875"/>
              <a:gd name="connsiteX327" fmla="*/ 3116441 w 9408955"/>
              <a:gd name="connsiteY327" fmla="*/ 987839 h 4587875"/>
              <a:gd name="connsiteX328" fmla="*/ 2811350 w 9408955"/>
              <a:gd name="connsiteY328" fmla="*/ 987853 h 4587875"/>
              <a:gd name="connsiteX329" fmla="*/ 2838745 w 9408955"/>
              <a:gd name="connsiteY329" fmla="*/ 949764 h 4587875"/>
              <a:gd name="connsiteX330" fmla="*/ 2778887 w 9408955"/>
              <a:gd name="connsiteY330" fmla="*/ 930157 h 4587875"/>
              <a:gd name="connsiteX331" fmla="*/ 2794309 w 9408955"/>
              <a:gd name="connsiteY331" fmla="*/ 986243 h 4587875"/>
              <a:gd name="connsiteX332" fmla="*/ 2811350 w 9408955"/>
              <a:gd name="connsiteY332" fmla="*/ 987853 h 4587875"/>
              <a:gd name="connsiteX333" fmla="*/ 4860936 w 9408955"/>
              <a:gd name="connsiteY333" fmla="*/ 987918 h 4587875"/>
              <a:gd name="connsiteX334" fmla="*/ 4893661 w 9408955"/>
              <a:gd name="connsiteY334" fmla="*/ 957716 h 4587875"/>
              <a:gd name="connsiteX335" fmla="*/ 4845038 w 9408955"/>
              <a:gd name="connsiteY335" fmla="*/ 922111 h 4587875"/>
              <a:gd name="connsiteX336" fmla="*/ 4845038 w 9408955"/>
              <a:gd name="connsiteY336" fmla="*/ 985157 h 4587875"/>
              <a:gd name="connsiteX337" fmla="*/ 4860936 w 9408955"/>
              <a:gd name="connsiteY337" fmla="*/ 987918 h 4587875"/>
              <a:gd name="connsiteX338" fmla="*/ 5169348 w 9408955"/>
              <a:gd name="connsiteY338" fmla="*/ 987927 h 4587875"/>
              <a:gd name="connsiteX339" fmla="*/ 5201286 w 9408955"/>
              <a:gd name="connsiteY339" fmla="*/ 950101 h 4587875"/>
              <a:gd name="connsiteX340" fmla="*/ 5137157 w 9408955"/>
              <a:gd name="connsiteY340" fmla="*/ 933646 h 4587875"/>
              <a:gd name="connsiteX341" fmla="*/ 5150816 w 9408955"/>
              <a:gd name="connsiteY341" fmla="*/ 983695 h 4587875"/>
              <a:gd name="connsiteX342" fmla="*/ 5169348 w 9408955"/>
              <a:gd name="connsiteY342" fmla="*/ 987927 h 4587875"/>
              <a:gd name="connsiteX343" fmla="*/ 2704854 w 9408955"/>
              <a:gd name="connsiteY343" fmla="*/ 988014 h 4587875"/>
              <a:gd name="connsiteX344" fmla="*/ 2736230 w 9408955"/>
              <a:gd name="connsiteY344" fmla="*/ 956074 h 4587875"/>
              <a:gd name="connsiteX345" fmla="*/ 2683489 w 9408955"/>
              <a:gd name="connsiteY345" fmla="*/ 922741 h 4587875"/>
              <a:gd name="connsiteX346" fmla="*/ 2688763 w 9408955"/>
              <a:gd name="connsiteY346" fmla="*/ 986189 h 4587875"/>
              <a:gd name="connsiteX347" fmla="*/ 2704854 w 9408955"/>
              <a:gd name="connsiteY347" fmla="*/ 988014 h 4587875"/>
              <a:gd name="connsiteX348" fmla="*/ 7533749 w 9408955"/>
              <a:gd name="connsiteY348" fmla="*/ 988310 h 4587875"/>
              <a:gd name="connsiteX349" fmla="*/ 7565121 w 9408955"/>
              <a:gd name="connsiteY349" fmla="*/ 949428 h 4587875"/>
              <a:gd name="connsiteX350" fmla="*/ 7497872 w 9408955"/>
              <a:gd name="connsiteY350" fmla="*/ 942834 h 4587875"/>
              <a:gd name="connsiteX351" fmla="*/ 7515086 w 9408955"/>
              <a:gd name="connsiteY351" fmla="*/ 984899 h 4587875"/>
              <a:gd name="connsiteX352" fmla="*/ 7533749 w 9408955"/>
              <a:gd name="connsiteY352" fmla="*/ 988310 h 4587875"/>
              <a:gd name="connsiteX353" fmla="*/ 7842676 w 9408955"/>
              <a:gd name="connsiteY353" fmla="*/ 988319 h 4587875"/>
              <a:gd name="connsiteX354" fmla="*/ 7874019 w 9408955"/>
              <a:gd name="connsiteY354" fmla="*/ 958240 h 4587875"/>
              <a:gd name="connsiteX355" fmla="*/ 7821898 w 9408955"/>
              <a:gd name="connsiteY355" fmla="*/ 923622 h 4587875"/>
              <a:gd name="connsiteX356" fmla="*/ 7827384 w 9408955"/>
              <a:gd name="connsiteY356" fmla="*/ 986897 h 4587875"/>
              <a:gd name="connsiteX357" fmla="*/ 7842676 w 9408955"/>
              <a:gd name="connsiteY357" fmla="*/ 988319 h 4587875"/>
              <a:gd name="connsiteX358" fmla="*/ 7637146 w 9408955"/>
              <a:gd name="connsiteY358" fmla="*/ 988345 h 4587875"/>
              <a:gd name="connsiteX359" fmla="*/ 7668135 w 9408955"/>
              <a:gd name="connsiteY359" fmla="*/ 950766 h 4587875"/>
              <a:gd name="connsiteX360" fmla="*/ 7614236 w 9408955"/>
              <a:gd name="connsiteY360" fmla="*/ 924343 h 4587875"/>
              <a:gd name="connsiteX361" fmla="*/ 7619467 w 9408955"/>
              <a:gd name="connsiteY361" fmla="*/ 985002 h 4587875"/>
              <a:gd name="connsiteX362" fmla="*/ 7637146 w 9408955"/>
              <a:gd name="connsiteY362" fmla="*/ 988345 h 4587875"/>
              <a:gd name="connsiteX363" fmla="*/ 7742996 w 9408955"/>
              <a:gd name="connsiteY363" fmla="*/ 988450 h 4587875"/>
              <a:gd name="connsiteX364" fmla="*/ 7769381 w 9408955"/>
              <a:gd name="connsiteY364" fmla="*/ 943331 h 4587875"/>
              <a:gd name="connsiteX365" fmla="*/ 7705490 w 9408955"/>
              <a:gd name="connsiteY365" fmla="*/ 936171 h 4587875"/>
              <a:gd name="connsiteX366" fmla="*/ 7723937 w 9408955"/>
              <a:gd name="connsiteY366" fmla="*/ 986295 h 4587875"/>
              <a:gd name="connsiteX367" fmla="*/ 7742996 w 9408955"/>
              <a:gd name="connsiteY367" fmla="*/ 988450 h 4587875"/>
              <a:gd name="connsiteX368" fmla="*/ 2909057 w 9408955"/>
              <a:gd name="connsiteY368" fmla="*/ 988625 h 4587875"/>
              <a:gd name="connsiteX369" fmla="*/ 2940028 w 9408955"/>
              <a:gd name="connsiteY369" fmla="*/ 949637 h 4587875"/>
              <a:gd name="connsiteX370" fmla="*/ 2874438 w 9408955"/>
              <a:gd name="connsiteY370" fmla="*/ 937523 h 4587875"/>
              <a:gd name="connsiteX371" fmla="*/ 2890318 w 9408955"/>
              <a:gd name="connsiteY371" fmla="*/ 985522 h 4587875"/>
              <a:gd name="connsiteX372" fmla="*/ 2909057 w 9408955"/>
              <a:gd name="connsiteY372" fmla="*/ 988625 h 4587875"/>
              <a:gd name="connsiteX373" fmla="*/ 5273152 w 9408955"/>
              <a:gd name="connsiteY373" fmla="*/ 988684 h 4587875"/>
              <a:gd name="connsiteX374" fmla="*/ 5303851 w 9408955"/>
              <a:gd name="connsiteY374" fmla="*/ 950076 h 4587875"/>
              <a:gd name="connsiteX375" fmla="*/ 5240236 w 9408955"/>
              <a:gd name="connsiteY375" fmla="*/ 936683 h 4587875"/>
              <a:gd name="connsiteX376" fmla="*/ 5254653 w 9408955"/>
              <a:gd name="connsiteY376" fmla="*/ 985405 h 4587875"/>
              <a:gd name="connsiteX377" fmla="*/ 5273152 w 9408955"/>
              <a:gd name="connsiteY377" fmla="*/ 988684 h 4587875"/>
              <a:gd name="connsiteX378" fmla="*/ 8151391 w 9408955"/>
              <a:gd name="connsiteY378" fmla="*/ 988765 h 4587875"/>
              <a:gd name="connsiteX379" fmla="*/ 8180060 w 9408955"/>
              <a:gd name="connsiteY379" fmla="*/ 950322 h 4587875"/>
              <a:gd name="connsiteX380" fmla="*/ 8121168 w 9408955"/>
              <a:gd name="connsiteY380" fmla="*/ 931808 h 4587875"/>
              <a:gd name="connsiteX381" fmla="*/ 8133756 w 9408955"/>
              <a:gd name="connsiteY381" fmla="*/ 985979 h 4587875"/>
              <a:gd name="connsiteX382" fmla="*/ 8151391 w 9408955"/>
              <a:gd name="connsiteY382" fmla="*/ 988765 h 4587875"/>
              <a:gd name="connsiteX383" fmla="*/ 8046825 w 9408955"/>
              <a:gd name="connsiteY383" fmla="*/ 988775 h 4587875"/>
              <a:gd name="connsiteX384" fmla="*/ 8078290 w 9408955"/>
              <a:gd name="connsiteY384" fmla="*/ 949829 h 4587875"/>
              <a:gd name="connsiteX385" fmla="*/ 8020393 w 9408955"/>
              <a:gd name="connsiteY385" fmla="*/ 928116 h 4587875"/>
              <a:gd name="connsiteX386" fmla="*/ 8028005 w 9408955"/>
              <a:gd name="connsiteY386" fmla="*/ 985632 h 4587875"/>
              <a:gd name="connsiteX387" fmla="*/ 8046825 w 9408955"/>
              <a:gd name="connsiteY387" fmla="*/ 988775 h 4587875"/>
              <a:gd name="connsiteX388" fmla="*/ 4960883 w 9408955"/>
              <a:gd name="connsiteY388" fmla="*/ 992187 h 4587875"/>
              <a:gd name="connsiteX389" fmla="*/ 4996074 w 9408955"/>
              <a:gd name="connsiteY389" fmla="*/ 950112 h 4587875"/>
              <a:gd name="connsiteX390" fmla="*/ 4926151 w 9408955"/>
              <a:gd name="connsiteY390" fmla="*/ 950798 h 4587875"/>
              <a:gd name="connsiteX391" fmla="*/ 4960883 w 9408955"/>
              <a:gd name="connsiteY391" fmla="*/ 992187 h 4587875"/>
              <a:gd name="connsiteX392" fmla="*/ 7642982 w 9408955"/>
              <a:gd name="connsiteY392" fmla="*/ 1089764 h 4587875"/>
              <a:gd name="connsiteX393" fmla="*/ 7657958 w 9408955"/>
              <a:gd name="connsiteY393" fmla="*/ 1080524 h 4587875"/>
              <a:gd name="connsiteX394" fmla="*/ 7632386 w 9408955"/>
              <a:gd name="connsiteY394" fmla="*/ 1023051 h 4587875"/>
              <a:gd name="connsiteX395" fmla="*/ 7597840 w 9408955"/>
              <a:gd name="connsiteY395" fmla="*/ 1070489 h 4587875"/>
              <a:gd name="connsiteX396" fmla="*/ 7642982 w 9408955"/>
              <a:gd name="connsiteY396" fmla="*/ 1089764 h 4587875"/>
              <a:gd name="connsiteX397" fmla="*/ 8052440 w 9408955"/>
              <a:gd name="connsiteY397" fmla="*/ 1090272 h 4587875"/>
              <a:gd name="connsiteX398" fmla="*/ 8075731 w 9408955"/>
              <a:gd name="connsiteY398" fmla="*/ 1069067 h 4587875"/>
              <a:gd name="connsiteX399" fmla="*/ 8042346 w 9408955"/>
              <a:gd name="connsiteY399" fmla="*/ 1023483 h 4587875"/>
              <a:gd name="connsiteX400" fmla="*/ 8020691 w 9408955"/>
              <a:gd name="connsiteY400" fmla="*/ 1082901 h 4587875"/>
              <a:gd name="connsiteX401" fmla="*/ 8052440 w 9408955"/>
              <a:gd name="connsiteY401" fmla="*/ 1090272 h 4587875"/>
              <a:gd name="connsiteX402" fmla="*/ 5263925 w 9408955"/>
              <a:gd name="connsiteY402" fmla="*/ 1090386 h 4587875"/>
              <a:gd name="connsiteX403" fmla="*/ 5303414 w 9408955"/>
              <a:gd name="connsiteY403" fmla="*/ 1061811 h 4587875"/>
              <a:gd name="connsiteX404" fmla="*/ 5255053 w 9408955"/>
              <a:gd name="connsiteY404" fmla="*/ 1026205 h 4587875"/>
              <a:gd name="connsiteX405" fmla="*/ 5246841 w 9408955"/>
              <a:gd name="connsiteY405" fmla="*/ 1083356 h 4587875"/>
              <a:gd name="connsiteX406" fmla="*/ 5263925 w 9408955"/>
              <a:gd name="connsiteY406" fmla="*/ 1090386 h 4587875"/>
              <a:gd name="connsiteX407" fmla="*/ 3018021 w 9408955"/>
              <a:gd name="connsiteY407" fmla="*/ 1090438 h 4587875"/>
              <a:gd name="connsiteX408" fmla="*/ 3041540 w 9408955"/>
              <a:gd name="connsiteY408" fmla="*/ 1068679 h 4587875"/>
              <a:gd name="connsiteX409" fmla="*/ 3000165 w 9408955"/>
              <a:gd name="connsiteY409" fmla="*/ 1023840 h 4587875"/>
              <a:gd name="connsiteX410" fmla="*/ 2985140 w 9408955"/>
              <a:gd name="connsiteY410" fmla="*/ 1084775 h 4587875"/>
              <a:gd name="connsiteX411" fmla="*/ 3018021 w 9408955"/>
              <a:gd name="connsiteY411" fmla="*/ 1090438 h 4587875"/>
              <a:gd name="connsiteX412" fmla="*/ 2592897 w 9408955"/>
              <a:gd name="connsiteY412" fmla="*/ 1090577 h 4587875"/>
              <a:gd name="connsiteX413" fmla="*/ 2631467 w 9408955"/>
              <a:gd name="connsiteY413" fmla="*/ 1061811 h 4587875"/>
              <a:gd name="connsiteX414" fmla="*/ 2590303 w 9408955"/>
              <a:gd name="connsiteY414" fmla="*/ 1023937 h 4587875"/>
              <a:gd name="connsiteX415" fmla="*/ 2575975 w 9408955"/>
              <a:gd name="connsiteY415" fmla="*/ 1084036 h 4587875"/>
              <a:gd name="connsiteX416" fmla="*/ 2592897 w 9408955"/>
              <a:gd name="connsiteY416" fmla="*/ 1090577 h 4587875"/>
              <a:gd name="connsiteX417" fmla="*/ 5578228 w 9408955"/>
              <a:gd name="connsiteY417" fmla="*/ 1090637 h 4587875"/>
              <a:gd name="connsiteX418" fmla="*/ 5613469 w 9408955"/>
              <a:gd name="connsiteY418" fmla="*/ 1053675 h 4587875"/>
              <a:gd name="connsiteX419" fmla="*/ 5546340 w 9408955"/>
              <a:gd name="connsiteY419" fmla="*/ 1041779 h 4587875"/>
              <a:gd name="connsiteX420" fmla="*/ 5559493 w 9408955"/>
              <a:gd name="connsiteY420" fmla="*/ 1085323 h 4587875"/>
              <a:gd name="connsiteX421" fmla="*/ 5578228 w 9408955"/>
              <a:gd name="connsiteY421" fmla="*/ 1090637 h 4587875"/>
              <a:gd name="connsiteX422" fmla="*/ 5680483 w 9408955"/>
              <a:gd name="connsiteY422" fmla="*/ 1090778 h 4587875"/>
              <a:gd name="connsiteX423" fmla="*/ 5716183 w 9408955"/>
              <a:gd name="connsiteY423" fmla="*/ 1054896 h 4587875"/>
              <a:gd name="connsiteX424" fmla="*/ 5649353 w 9408955"/>
              <a:gd name="connsiteY424" fmla="*/ 1041097 h 4587875"/>
              <a:gd name="connsiteX425" fmla="*/ 5662354 w 9408955"/>
              <a:gd name="connsiteY425" fmla="*/ 1085660 h 4587875"/>
              <a:gd name="connsiteX426" fmla="*/ 5680483 w 9408955"/>
              <a:gd name="connsiteY426" fmla="*/ 1090778 h 4587875"/>
              <a:gd name="connsiteX427" fmla="*/ 7941604 w 9408955"/>
              <a:gd name="connsiteY427" fmla="*/ 1090820 h 4587875"/>
              <a:gd name="connsiteX428" fmla="*/ 7975256 w 9408955"/>
              <a:gd name="connsiteY428" fmla="*/ 1054680 h 4587875"/>
              <a:gd name="connsiteX429" fmla="*/ 7912742 w 9408955"/>
              <a:gd name="connsiteY429" fmla="*/ 1037128 h 4587875"/>
              <a:gd name="connsiteX430" fmla="*/ 7923497 w 9408955"/>
              <a:gd name="connsiteY430" fmla="*/ 1085510 h 4587875"/>
              <a:gd name="connsiteX431" fmla="*/ 7941604 w 9408955"/>
              <a:gd name="connsiteY431" fmla="*/ 1090820 h 4587875"/>
              <a:gd name="connsiteX432" fmla="*/ 3316966 w 9408955"/>
              <a:gd name="connsiteY432" fmla="*/ 1090824 h 4587875"/>
              <a:gd name="connsiteX433" fmla="*/ 3352077 w 9408955"/>
              <a:gd name="connsiteY433" fmla="*/ 1053864 h 4587875"/>
              <a:gd name="connsiteX434" fmla="*/ 3285605 w 9408955"/>
              <a:gd name="connsiteY434" fmla="*/ 1038591 h 4587875"/>
              <a:gd name="connsiteX435" fmla="*/ 3298112 w 9408955"/>
              <a:gd name="connsiteY435" fmla="*/ 1085549 h 4587875"/>
              <a:gd name="connsiteX436" fmla="*/ 3316966 w 9408955"/>
              <a:gd name="connsiteY436" fmla="*/ 1090824 h 4587875"/>
              <a:gd name="connsiteX437" fmla="*/ 7524986 w 9408955"/>
              <a:gd name="connsiteY437" fmla="*/ 1090876 h 4587875"/>
              <a:gd name="connsiteX438" fmla="*/ 7564067 w 9408955"/>
              <a:gd name="connsiteY438" fmla="*/ 1053628 h 4587875"/>
              <a:gd name="connsiteX439" fmla="*/ 7505048 w 9408955"/>
              <a:gd name="connsiteY439" fmla="*/ 1031517 h 4587875"/>
              <a:gd name="connsiteX440" fmla="*/ 7505726 w 9408955"/>
              <a:gd name="connsiteY440" fmla="*/ 1083033 h 4587875"/>
              <a:gd name="connsiteX441" fmla="*/ 7524986 w 9408955"/>
              <a:gd name="connsiteY441" fmla="*/ 1090876 h 4587875"/>
              <a:gd name="connsiteX442" fmla="*/ 7839874 w 9408955"/>
              <a:gd name="connsiteY442" fmla="*/ 1090952 h 4587875"/>
              <a:gd name="connsiteX443" fmla="*/ 7873130 w 9408955"/>
              <a:gd name="connsiteY443" fmla="*/ 1046627 h 4587875"/>
              <a:gd name="connsiteX444" fmla="*/ 7817193 w 9408955"/>
              <a:gd name="connsiteY444" fmla="*/ 1029713 h 4587875"/>
              <a:gd name="connsiteX445" fmla="*/ 7819466 w 9408955"/>
              <a:gd name="connsiteY445" fmla="*/ 1085027 h 4587875"/>
              <a:gd name="connsiteX446" fmla="*/ 7839874 w 9408955"/>
              <a:gd name="connsiteY446" fmla="*/ 1090952 h 4587875"/>
              <a:gd name="connsiteX447" fmla="*/ 7733873 w 9408955"/>
              <a:gd name="connsiteY447" fmla="*/ 1090991 h 4587875"/>
              <a:gd name="connsiteX448" fmla="*/ 7771073 w 9408955"/>
              <a:gd name="connsiteY448" fmla="*/ 1054135 h 4587875"/>
              <a:gd name="connsiteX449" fmla="*/ 7727861 w 9408955"/>
              <a:gd name="connsiteY449" fmla="*/ 1024588 h 4587875"/>
              <a:gd name="connsiteX450" fmla="*/ 7715057 w 9408955"/>
              <a:gd name="connsiteY450" fmla="*/ 1084133 h 4587875"/>
              <a:gd name="connsiteX451" fmla="*/ 7733873 w 9408955"/>
              <a:gd name="connsiteY451" fmla="*/ 1090991 h 4587875"/>
              <a:gd name="connsiteX452" fmla="*/ 3109429 w 9408955"/>
              <a:gd name="connsiteY452" fmla="*/ 1091056 h 4587875"/>
              <a:gd name="connsiteX453" fmla="*/ 3144852 w 9408955"/>
              <a:gd name="connsiteY453" fmla="*/ 1054002 h 4587875"/>
              <a:gd name="connsiteX454" fmla="*/ 3097950 w 9408955"/>
              <a:gd name="connsiteY454" fmla="*/ 1025503 h 4587875"/>
              <a:gd name="connsiteX455" fmla="*/ 3090858 w 9408955"/>
              <a:gd name="connsiteY455" fmla="*/ 1084310 h 4587875"/>
              <a:gd name="connsiteX456" fmla="*/ 3109429 w 9408955"/>
              <a:gd name="connsiteY456" fmla="*/ 1091056 h 4587875"/>
              <a:gd name="connsiteX457" fmla="*/ 2914368 w 9408955"/>
              <a:gd name="connsiteY457" fmla="*/ 1091117 h 4587875"/>
              <a:gd name="connsiteX458" fmla="*/ 2939007 w 9408955"/>
              <a:gd name="connsiteY458" fmla="*/ 1054436 h 4587875"/>
              <a:gd name="connsiteX459" fmla="*/ 2880829 w 9408955"/>
              <a:gd name="connsiteY459" fmla="*/ 1032832 h 4587875"/>
              <a:gd name="connsiteX460" fmla="*/ 2898192 w 9408955"/>
              <a:gd name="connsiteY460" fmla="*/ 1091050 h 4587875"/>
              <a:gd name="connsiteX461" fmla="*/ 2914368 w 9408955"/>
              <a:gd name="connsiteY461" fmla="*/ 1091117 h 4587875"/>
              <a:gd name="connsiteX462" fmla="*/ 4854706 w 9408955"/>
              <a:gd name="connsiteY462" fmla="*/ 1091160 h 4587875"/>
              <a:gd name="connsiteX463" fmla="*/ 4892958 w 9408955"/>
              <a:gd name="connsiteY463" fmla="*/ 1053751 h 4587875"/>
              <a:gd name="connsiteX464" fmla="*/ 4826319 w 9408955"/>
              <a:gd name="connsiteY464" fmla="*/ 1040564 h 4587875"/>
              <a:gd name="connsiteX465" fmla="*/ 4835417 w 9408955"/>
              <a:gd name="connsiteY465" fmla="*/ 1084218 h 4587875"/>
              <a:gd name="connsiteX466" fmla="*/ 4854706 w 9408955"/>
              <a:gd name="connsiteY466" fmla="*/ 1091160 h 4587875"/>
              <a:gd name="connsiteX467" fmla="*/ 8353181 w 9408955"/>
              <a:gd name="connsiteY467" fmla="*/ 1091182 h 4587875"/>
              <a:gd name="connsiteX468" fmla="*/ 8386603 w 9408955"/>
              <a:gd name="connsiteY468" fmla="*/ 1046864 h 4587875"/>
              <a:gd name="connsiteX469" fmla="*/ 8318795 w 9408955"/>
              <a:gd name="connsiteY469" fmla="*/ 1045950 h 4587875"/>
              <a:gd name="connsiteX470" fmla="*/ 8333082 w 9408955"/>
              <a:gd name="connsiteY470" fmla="*/ 1085715 h 4587875"/>
              <a:gd name="connsiteX471" fmla="*/ 8353181 w 9408955"/>
              <a:gd name="connsiteY471" fmla="*/ 1091182 h 4587875"/>
              <a:gd name="connsiteX472" fmla="*/ 2698922 w 9408955"/>
              <a:gd name="connsiteY472" fmla="*/ 1091218 h 4587875"/>
              <a:gd name="connsiteX473" fmla="*/ 2736023 w 9408955"/>
              <a:gd name="connsiteY473" fmla="*/ 1055914 h 4587875"/>
              <a:gd name="connsiteX474" fmla="*/ 2678483 w 9408955"/>
              <a:gd name="connsiteY474" fmla="*/ 1030741 h 4587875"/>
              <a:gd name="connsiteX475" fmla="*/ 2680301 w 9408955"/>
              <a:gd name="connsiteY475" fmla="*/ 1085850 h 4587875"/>
              <a:gd name="connsiteX476" fmla="*/ 2698922 w 9408955"/>
              <a:gd name="connsiteY476" fmla="*/ 1091218 h 4587875"/>
              <a:gd name="connsiteX477" fmla="*/ 5166244 w 9408955"/>
              <a:gd name="connsiteY477" fmla="*/ 1091246 h 4587875"/>
              <a:gd name="connsiteX478" fmla="*/ 5201110 w 9408955"/>
              <a:gd name="connsiteY478" fmla="*/ 1054315 h 4587875"/>
              <a:gd name="connsiteX479" fmla="*/ 5139644 w 9408955"/>
              <a:gd name="connsiteY479" fmla="*/ 1032886 h 4587875"/>
              <a:gd name="connsiteX480" fmla="*/ 5147471 w 9408955"/>
              <a:gd name="connsiteY480" fmla="*/ 1086459 h 4587875"/>
              <a:gd name="connsiteX481" fmla="*/ 5166244 w 9408955"/>
              <a:gd name="connsiteY481" fmla="*/ 1091246 h 4587875"/>
              <a:gd name="connsiteX482" fmla="*/ 2800638 w 9408955"/>
              <a:gd name="connsiteY482" fmla="*/ 1091249 h 4587875"/>
              <a:gd name="connsiteX483" fmla="*/ 2838913 w 9408955"/>
              <a:gd name="connsiteY483" fmla="*/ 1062342 h 4587875"/>
              <a:gd name="connsiteX484" fmla="*/ 2781772 w 9408955"/>
              <a:gd name="connsiteY484" fmla="*/ 1029571 h 4587875"/>
              <a:gd name="connsiteX485" fmla="*/ 2784059 w 9408955"/>
              <a:gd name="connsiteY485" fmla="*/ 1086175 h 4587875"/>
              <a:gd name="connsiteX486" fmla="*/ 2800638 w 9408955"/>
              <a:gd name="connsiteY486" fmla="*/ 1091249 h 4587875"/>
              <a:gd name="connsiteX487" fmla="*/ 4958717 w 9408955"/>
              <a:gd name="connsiteY487" fmla="*/ 1091267 h 4587875"/>
              <a:gd name="connsiteX488" fmla="*/ 4996396 w 9408955"/>
              <a:gd name="connsiteY488" fmla="*/ 1053317 h 4587875"/>
              <a:gd name="connsiteX489" fmla="*/ 4929919 w 9408955"/>
              <a:gd name="connsiteY489" fmla="*/ 1039970 h 4587875"/>
              <a:gd name="connsiteX490" fmla="*/ 4939416 w 9408955"/>
              <a:gd name="connsiteY490" fmla="*/ 1084986 h 4587875"/>
              <a:gd name="connsiteX491" fmla="*/ 4958717 w 9408955"/>
              <a:gd name="connsiteY491" fmla="*/ 1091267 h 4587875"/>
              <a:gd name="connsiteX492" fmla="*/ 8143398 w 9408955"/>
              <a:gd name="connsiteY492" fmla="*/ 1091591 h 4587875"/>
              <a:gd name="connsiteX493" fmla="*/ 8180186 w 9408955"/>
              <a:gd name="connsiteY493" fmla="*/ 1054644 h 4587875"/>
              <a:gd name="connsiteX494" fmla="*/ 8115643 w 9408955"/>
              <a:gd name="connsiteY494" fmla="*/ 1041094 h 4587875"/>
              <a:gd name="connsiteX495" fmla="*/ 8124340 w 9408955"/>
              <a:gd name="connsiteY495" fmla="*/ 1084730 h 4587875"/>
              <a:gd name="connsiteX496" fmla="*/ 8143398 w 9408955"/>
              <a:gd name="connsiteY496" fmla="*/ 1091591 h 4587875"/>
              <a:gd name="connsiteX497" fmla="*/ 3211349 w 9408955"/>
              <a:gd name="connsiteY497" fmla="*/ 1091628 h 4587875"/>
              <a:gd name="connsiteX498" fmla="*/ 3248110 w 9408955"/>
              <a:gd name="connsiteY498" fmla="*/ 1061840 h 4587875"/>
              <a:gd name="connsiteX499" fmla="*/ 3197681 w 9408955"/>
              <a:gd name="connsiteY499" fmla="*/ 1027409 h 4587875"/>
              <a:gd name="connsiteX500" fmla="*/ 3194515 w 9408955"/>
              <a:gd name="connsiteY500" fmla="*/ 1086693 h 4587875"/>
              <a:gd name="connsiteX501" fmla="*/ 3211349 w 9408955"/>
              <a:gd name="connsiteY501" fmla="*/ 1091628 h 4587875"/>
              <a:gd name="connsiteX502" fmla="*/ 5063310 w 9408955"/>
              <a:gd name="connsiteY502" fmla="*/ 1091674 h 4587875"/>
              <a:gd name="connsiteX503" fmla="*/ 5097795 w 9408955"/>
              <a:gd name="connsiteY503" fmla="*/ 1053976 h 4587875"/>
              <a:gd name="connsiteX504" fmla="*/ 5037330 w 9408955"/>
              <a:gd name="connsiteY504" fmla="*/ 1033967 h 4587875"/>
              <a:gd name="connsiteX505" fmla="*/ 5044748 w 9408955"/>
              <a:gd name="connsiteY505" fmla="*/ 1085809 h 4587875"/>
              <a:gd name="connsiteX506" fmla="*/ 5063310 w 9408955"/>
              <a:gd name="connsiteY506" fmla="*/ 1091674 h 4587875"/>
              <a:gd name="connsiteX507" fmla="*/ 8253169 w 9408955"/>
              <a:gd name="connsiteY507" fmla="*/ 1091742 h 4587875"/>
              <a:gd name="connsiteX508" fmla="*/ 8279108 w 9408955"/>
              <a:gd name="connsiteY508" fmla="*/ 1075622 h 4587875"/>
              <a:gd name="connsiteX509" fmla="*/ 8249399 w 9408955"/>
              <a:gd name="connsiteY509" fmla="*/ 1023534 h 4587875"/>
              <a:gd name="connsiteX510" fmla="*/ 8223999 w 9408955"/>
              <a:gd name="connsiteY510" fmla="*/ 1082047 h 4587875"/>
              <a:gd name="connsiteX511" fmla="*/ 8253169 w 9408955"/>
              <a:gd name="connsiteY511" fmla="*/ 1091742 h 4587875"/>
              <a:gd name="connsiteX512" fmla="*/ 7841132 w 9408955"/>
              <a:gd name="connsiteY512" fmla="*/ 1194396 h 4587875"/>
              <a:gd name="connsiteX513" fmla="*/ 7871970 w 9408955"/>
              <a:gd name="connsiteY513" fmla="*/ 1144134 h 4587875"/>
              <a:gd name="connsiteX514" fmla="*/ 7819340 w 9408955"/>
              <a:gd name="connsiteY514" fmla="*/ 1129166 h 4587875"/>
              <a:gd name="connsiteX515" fmla="*/ 7819340 w 9408955"/>
              <a:gd name="connsiteY515" fmla="*/ 1188131 h 4587875"/>
              <a:gd name="connsiteX516" fmla="*/ 7841132 w 9408955"/>
              <a:gd name="connsiteY516" fmla="*/ 1194396 h 4587875"/>
              <a:gd name="connsiteX517" fmla="*/ 5057201 w 9408955"/>
              <a:gd name="connsiteY517" fmla="*/ 1194417 h 4587875"/>
              <a:gd name="connsiteX518" fmla="*/ 5074176 w 9408955"/>
              <a:gd name="connsiteY518" fmla="*/ 1193712 h 4587875"/>
              <a:gd name="connsiteX519" fmla="*/ 5066780 w 9408955"/>
              <a:gd name="connsiteY519" fmla="*/ 1123773 h 4587875"/>
              <a:gd name="connsiteX520" fmla="*/ 5025866 w 9408955"/>
              <a:gd name="connsiteY520" fmla="*/ 1158398 h 4587875"/>
              <a:gd name="connsiteX521" fmla="*/ 5057201 w 9408955"/>
              <a:gd name="connsiteY521" fmla="*/ 1194417 h 4587875"/>
              <a:gd name="connsiteX522" fmla="*/ 8141221 w 9408955"/>
              <a:gd name="connsiteY522" fmla="*/ 1194512 h 4587875"/>
              <a:gd name="connsiteX523" fmla="*/ 8179490 w 9408955"/>
              <a:gd name="connsiteY523" fmla="*/ 1166460 h 4587875"/>
              <a:gd name="connsiteX524" fmla="*/ 8145789 w 9408955"/>
              <a:gd name="connsiteY524" fmla="*/ 1124168 h 4587875"/>
              <a:gd name="connsiteX525" fmla="*/ 8125155 w 9408955"/>
              <a:gd name="connsiteY525" fmla="*/ 1187720 h 4587875"/>
              <a:gd name="connsiteX526" fmla="*/ 8141221 w 9408955"/>
              <a:gd name="connsiteY526" fmla="*/ 1194512 h 4587875"/>
              <a:gd name="connsiteX527" fmla="*/ 2591354 w 9408955"/>
              <a:gd name="connsiteY527" fmla="*/ 1194531 h 4587875"/>
              <a:gd name="connsiteX528" fmla="*/ 2630252 w 9408955"/>
              <a:gd name="connsiteY528" fmla="*/ 1173216 h 4587875"/>
              <a:gd name="connsiteX529" fmla="*/ 2597711 w 9408955"/>
              <a:gd name="connsiteY529" fmla="*/ 1123764 h 4587875"/>
              <a:gd name="connsiteX530" fmla="*/ 2576856 w 9408955"/>
              <a:gd name="connsiteY530" fmla="*/ 1188167 h 4587875"/>
              <a:gd name="connsiteX531" fmla="*/ 2591354 w 9408955"/>
              <a:gd name="connsiteY531" fmla="*/ 1194531 h 4587875"/>
              <a:gd name="connsiteX532" fmla="*/ 5278139 w 9408955"/>
              <a:gd name="connsiteY532" fmla="*/ 1194939 h 4587875"/>
              <a:gd name="connsiteX533" fmla="*/ 5301114 w 9408955"/>
              <a:gd name="connsiteY533" fmla="*/ 1173854 h 4587875"/>
              <a:gd name="connsiteX534" fmla="*/ 5275282 w 9408955"/>
              <a:gd name="connsiteY534" fmla="*/ 1124539 h 4587875"/>
              <a:gd name="connsiteX535" fmla="*/ 5246936 w 9408955"/>
              <a:gd name="connsiteY535" fmla="*/ 1187680 h 4587875"/>
              <a:gd name="connsiteX536" fmla="*/ 5278139 w 9408955"/>
              <a:gd name="connsiteY536" fmla="*/ 1194939 h 4587875"/>
              <a:gd name="connsiteX537" fmla="*/ 4759883 w 9408955"/>
              <a:gd name="connsiteY537" fmla="*/ 1195043 h 4587875"/>
              <a:gd name="connsiteX538" fmla="*/ 4788578 w 9408955"/>
              <a:gd name="connsiteY538" fmla="*/ 1146704 h 4587875"/>
              <a:gd name="connsiteX539" fmla="*/ 4729756 w 9408955"/>
              <a:gd name="connsiteY539" fmla="*/ 1136928 h 4587875"/>
              <a:gd name="connsiteX540" fmla="*/ 4739103 w 9408955"/>
              <a:gd name="connsiteY540" fmla="*/ 1190582 h 4587875"/>
              <a:gd name="connsiteX541" fmla="*/ 4759883 w 9408955"/>
              <a:gd name="connsiteY541" fmla="*/ 1195043 h 4587875"/>
              <a:gd name="connsiteX542" fmla="*/ 5366860 w 9408955"/>
              <a:gd name="connsiteY542" fmla="*/ 1195203 h 4587875"/>
              <a:gd name="connsiteX543" fmla="*/ 5406582 w 9408955"/>
              <a:gd name="connsiteY543" fmla="*/ 1166981 h 4587875"/>
              <a:gd name="connsiteX544" fmla="*/ 5371764 w 9408955"/>
              <a:gd name="connsiteY544" fmla="*/ 1123763 h 4587875"/>
              <a:gd name="connsiteX545" fmla="*/ 5350780 w 9408955"/>
              <a:gd name="connsiteY545" fmla="*/ 1187441 h 4587875"/>
              <a:gd name="connsiteX546" fmla="*/ 5366860 w 9408955"/>
              <a:gd name="connsiteY546" fmla="*/ 1195203 h 4587875"/>
              <a:gd name="connsiteX547" fmla="*/ 5167574 w 9408955"/>
              <a:gd name="connsiteY547" fmla="*/ 1195214 h 4587875"/>
              <a:gd name="connsiteX548" fmla="*/ 5200455 w 9408955"/>
              <a:gd name="connsiteY548" fmla="*/ 1152358 h 4587875"/>
              <a:gd name="connsiteX549" fmla="*/ 5139091 w 9408955"/>
              <a:gd name="connsiteY549" fmla="*/ 1136824 h 4587875"/>
              <a:gd name="connsiteX550" fmla="*/ 5147760 w 9408955"/>
              <a:gd name="connsiteY550" fmla="*/ 1190281 h 4587875"/>
              <a:gd name="connsiteX551" fmla="*/ 5167574 w 9408955"/>
              <a:gd name="connsiteY551" fmla="*/ 1195214 h 4587875"/>
              <a:gd name="connsiteX552" fmla="*/ 3317499 w 9408955"/>
              <a:gd name="connsiteY552" fmla="*/ 1195233 h 4587875"/>
              <a:gd name="connsiteX553" fmla="*/ 3352164 w 9408955"/>
              <a:gd name="connsiteY553" fmla="*/ 1158637 h 4587875"/>
              <a:gd name="connsiteX554" fmla="*/ 3300293 w 9408955"/>
              <a:gd name="connsiteY554" fmla="*/ 1127711 h 4587875"/>
              <a:gd name="connsiteX555" fmla="*/ 3299374 w 9408955"/>
              <a:gd name="connsiteY555" fmla="*/ 1190251 h 4587875"/>
              <a:gd name="connsiteX556" fmla="*/ 3317499 w 9408955"/>
              <a:gd name="connsiteY556" fmla="*/ 1195233 h 4587875"/>
              <a:gd name="connsiteX557" fmla="*/ 7734925 w 9408955"/>
              <a:gd name="connsiteY557" fmla="*/ 1195254 h 4587875"/>
              <a:gd name="connsiteX558" fmla="*/ 7769974 w 9408955"/>
              <a:gd name="connsiteY558" fmla="*/ 1150492 h 4587875"/>
              <a:gd name="connsiteX559" fmla="*/ 7727565 w 9408955"/>
              <a:gd name="connsiteY559" fmla="*/ 1124443 h 4587875"/>
              <a:gd name="connsiteX560" fmla="*/ 7715092 w 9408955"/>
              <a:gd name="connsiteY560" fmla="*/ 1187739 h 4587875"/>
              <a:gd name="connsiteX561" fmla="*/ 7734925 w 9408955"/>
              <a:gd name="connsiteY561" fmla="*/ 1195254 h 4587875"/>
              <a:gd name="connsiteX562" fmla="*/ 7941766 w 9408955"/>
              <a:gd name="connsiteY562" fmla="*/ 1195278 h 4587875"/>
              <a:gd name="connsiteX563" fmla="*/ 7976111 w 9408955"/>
              <a:gd name="connsiteY563" fmla="*/ 1157695 h 4587875"/>
              <a:gd name="connsiteX564" fmla="*/ 7937453 w 9408955"/>
              <a:gd name="connsiteY564" fmla="*/ 1124001 h 4587875"/>
              <a:gd name="connsiteX565" fmla="*/ 7923354 w 9408955"/>
              <a:gd name="connsiteY565" fmla="*/ 1190243 h 4587875"/>
              <a:gd name="connsiteX566" fmla="*/ 7941766 w 9408955"/>
              <a:gd name="connsiteY566" fmla="*/ 1195278 h 4587875"/>
              <a:gd name="connsiteX567" fmla="*/ 3002835 w 9408955"/>
              <a:gd name="connsiteY567" fmla="*/ 1195364 h 4587875"/>
              <a:gd name="connsiteX568" fmla="*/ 3042234 w 9408955"/>
              <a:gd name="connsiteY568" fmla="*/ 1166891 h 4587875"/>
              <a:gd name="connsiteX569" fmla="*/ 2993440 w 9408955"/>
              <a:gd name="connsiteY569" fmla="*/ 1128183 h 4587875"/>
              <a:gd name="connsiteX570" fmla="*/ 2986694 w 9408955"/>
              <a:gd name="connsiteY570" fmla="*/ 1188192 h 4587875"/>
              <a:gd name="connsiteX571" fmla="*/ 3002835 w 9408955"/>
              <a:gd name="connsiteY571" fmla="*/ 1195364 h 4587875"/>
              <a:gd name="connsiteX572" fmla="*/ 5684463 w 9408955"/>
              <a:gd name="connsiteY572" fmla="*/ 1195366 h 4587875"/>
              <a:gd name="connsiteX573" fmla="*/ 5713708 w 9408955"/>
              <a:gd name="connsiteY573" fmla="*/ 1146774 h 4587875"/>
              <a:gd name="connsiteX574" fmla="*/ 5649074 w 9408955"/>
              <a:gd name="connsiteY574" fmla="*/ 1146774 h 4587875"/>
              <a:gd name="connsiteX575" fmla="*/ 5663362 w 9408955"/>
              <a:gd name="connsiteY575" fmla="*/ 1190993 h 4587875"/>
              <a:gd name="connsiteX576" fmla="*/ 5684463 w 9408955"/>
              <a:gd name="connsiteY576" fmla="*/ 1195366 h 4587875"/>
              <a:gd name="connsiteX577" fmla="*/ 2804046 w 9408955"/>
              <a:gd name="connsiteY577" fmla="*/ 1195386 h 4587875"/>
              <a:gd name="connsiteX578" fmla="*/ 2837998 w 9408955"/>
              <a:gd name="connsiteY578" fmla="*/ 1152026 h 4587875"/>
              <a:gd name="connsiteX579" fmla="*/ 2779947 w 9408955"/>
              <a:gd name="connsiteY579" fmla="*/ 1133795 h 4587875"/>
              <a:gd name="connsiteX580" fmla="*/ 2784292 w 9408955"/>
              <a:gd name="connsiteY580" fmla="*/ 1189172 h 4587875"/>
              <a:gd name="connsiteX581" fmla="*/ 2804046 w 9408955"/>
              <a:gd name="connsiteY581" fmla="*/ 1195386 h 4587875"/>
              <a:gd name="connsiteX582" fmla="*/ 2905010 w 9408955"/>
              <a:gd name="connsiteY582" fmla="*/ 1195420 h 4587875"/>
              <a:gd name="connsiteX583" fmla="*/ 2939827 w 9408955"/>
              <a:gd name="connsiteY583" fmla="*/ 1166515 h 4587875"/>
              <a:gd name="connsiteX584" fmla="*/ 2903735 w 9408955"/>
              <a:gd name="connsiteY584" fmla="*/ 1124446 h 4587875"/>
              <a:gd name="connsiteX585" fmla="*/ 2889252 w 9408955"/>
              <a:gd name="connsiteY585" fmla="*/ 1190522 h 4587875"/>
              <a:gd name="connsiteX586" fmla="*/ 2905010 w 9408955"/>
              <a:gd name="connsiteY586" fmla="*/ 1195420 h 4587875"/>
              <a:gd name="connsiteX587" fmla="*/ 4960624 w 9408955"/>
              <a:gd name="connsiteY587" fmla="*/ 1195432 h 4587875"/>
              <a:gd name="connsiteX588" fmla="*/ 4996312 w 9408955"/>
              <a:gd name="connsiteY588" fmla="*/ 1151335 h 4587875"/>
              <a:gd name="connsiteX589" fmla="*/ 4941440 w 9408955"/>
              <a:gd name="connsiteY589" fmla="*/ 1130825 h 4587875"/>
              <a:gd name="connsiteX590" fmla="*/ 4940983 w 9408955"/>
              <a:gd name="connsiteY590" fmla="*/ 1187798 h 4587875"/>
              <a:gd name="connsiteX591" fmla="*/ 4960624 w 9408955"/>
              <a:gd name="connsiteY591" fmla="*/ 1195432 h 4587875"/>
              <a:gd name="connsiteX592" fmla="*/ 8044758 w 9408955"/>
              <a:gd name="connsiteY592" fmla="*/ 1195750 h 4587875"/>
              <a:gd name="connsiteX593" fmla="*/ 8078132 w 9408955"/>
              <a:gd name="connsiteY593" fmla="*/ 1158759 h 4587875"/>
              <a:gd name="connsiteX594" fmla="*/ 8021441 w 9408955"/>
              <a:gd name="connsiteY594" fmla="*/ 1131021 h 4587875"/>
              <a:gd name="connsiteX595" fmla="*/ 8026490 w 9408955"/>
              <a:gd name="connsiteY595" fmla="*/ 1191271 h 4587875"/>
              <a:gd name="connsiteX596" fmla="*/ 8044758 w 9408955"/>
              <a:gd name="connsiteY596" fmla="*/ 1195750 h 4587875"/>
              <a:gd name="connsiteX597" fmla="*/ 3216570 w 9408955"/>
              <a:gd name="connsiteY597" fmla="*/ 1195805 h 4587875"/>
              <a:gd name="connsiteX598" fmla="*/ 3234713 w 9408955"/>
              <a:gd name="connsiteY598" fmla="*/ 1131699 h 4587875"/>
              <a:gd name="connsiteX599" fmla="*/ 3176429 w 9408955"/>
              <a:gd name="connsiteY599" fmla="*/ 1159042 h 4587875"/>
              <a:gd name="connsiteX600" fmla="*/ 3216570 w 9408955"/>
              <a:gd name="connsiteY600" fmla="*/ 1195805 h 4587875"/>
              <a:gd name="connsiteX601" fmla="*/ 4861751 w 9408955"/>
              <a:gd name="connsiteY601" fmla="*/ 1196093 h 4587875"/>
              <a:gd name="connsiteX602" fmla="*/ 4893541 w 9408955"/>
              <a:gd name="connsiteY602" fmla="*/ 1151523 h 4587875"/>
              <a:gd name="connsiteX603" fmla="*/ 4829478 w 9408955"/>
              <a:gd name="connsiteY603" fmla="*/ 1139844 h 4587875"/>
              <a:gd name="connsiteX604" fmla="*/ 4841922 w 9408955"/>
              <a:gd name="connsiteY604" fmla="*/ 1191370 h 4587875"/>
              <a:gd name="connsiteX605" fmla="*/ 4861751 w 9408955"/>
              <a:gd name="connsiteY605" fmla="*/ 1196093 h 4587875"/>
              <a:gd name="connsiteX606" fmla="*/ 8250666 w 9408955"/>
              <a:gd name="connsiteY606" fmla="*/ 1198562 h 4587875"/>
              <a:gd name="connsiteX607" fmla="*/ 8284317 w 9408955"/>
              <a:gd name="connsiteY607" fmla="*/ 1175991 h 4587875"/>
              <a:gd name="connsiteX608" fmla="*/ 8270124 w 9408955"/>
              <a:gd name="connsiteY608" fmla="*/ 1130393 h 4587875"/>
              <a:gd name="connsiteX609" fmla="*/ 8215642 w 9408955"/>
              <a:gd name="connsiteY609" fmla="*/ 1157752 h 4587875"/>
              <a:gd name="connsiteX610" fmla="*/ 8250666 w 9408955"/>
              <a:gd name="connsiteY610" fmla="*/ 1198562 h 4587875"/>
              <a:gd name="connsiteX611" fmla="*/ 3112135 w 9408955"/>
              <a:gd name="connsiteY611" fmla="*/ 1198562 h 4587875"/>
              <a:gd name="connsiteX612" fmla="*/ 3144394 w 9408955"/>
              <a:gd name="connsiteY612" fmla="*/ 1150418 h 4587875"/>
              <a:gd name="connsiteX613" fmla="*/ 3079876 w 9408955"/>
              <a:gd name="connsiteY613" fmla="*/ 1150189 h 4587875"/>
              <a:gd name="connsiteX614" fmla="*/ 3112135 w 9408955"/>
              <a:gd name="connsiteY614" fmla="*/ 1198562 h 4587875"/>
              <a:gd name="connsiteX615" fmla="*/ 2701675 w 9408955"/>
              <a:gd name="connsiteY615" fmla="*/ 1198562 h 4587875"/>
              <a:gd name="connsiteX616" fmla="*/ 2732598 w 9408955"/>
              <a:gd name="connsiteY616" fmla="*/ 1146205 h 4587875"/>
              <a:gd name="connsiteX617" fmla="*/ 2666886 w 9408955"/>
              <a:gd name="connsiteY617" fmla="*/ 1151006 h 4587875"/>
              <a:gd name="connsiteX618" fmla="*/ 2701675 w 9408955"/>
              <a:gd name="connsiteY618" fmla="*/ 1198562 h 4587875"/>
              <a:gd name="connsiteX619" fmla="*/ 2812368 w 9408955"/>
              <a:gd name="connsiteY619" fmla="*/ 1296051 h 4587875"/>
              <a:gd name="connsiteX620" fmla="*/ 2839879 w 9408955"/>
              <a:gd name="connsiteY620" fmla="*/ 1248990 h 4587875"/>
              <a:gd name="connsiteX621" fmla="*/ 2778971 w 9408955"/>
              <a:gd name="connsiteY621" fmla="*/ 1236259 h 4587875"/>
              <a:gd name="connsiteX622" fmla="*/ 2812368 w 9408955"/>
              <a:gd name="connsiteY622" fmla="*/ 1296051 h 4587875"/>
              <a:gd name="connsiteX623" fmla="*/ 4768380 w 9408955"/>
              <a:gd name="connsiteY623" fmla="*/ 1296060 h 4587875"/>
              <a:gd name="connsiteX624" fmla="*/ 4788751 w 9408955"/>
              <a:gd name="connsiteY624" fmla="*/ 1276061 h 4587875"/>
              <a:gd name="connsiteX625" fmla="*/ 4744514 w 9408955"/>
              <a:gd name="connsiteY625" fmla="*/ 1228614 h 4587875"/>
              <a:gd name="connsiteX626" fmla="*/ 4739242 w 9408955"/>
              <a:gd name="connsiteY626" fmla="*/ 1294398 h 4587875"/>
              <a:gd name="connsiteX627" fmla="*/ 4768380 w 9408955"/>
              <a:gd name="connsiteY627" fmla="*/ 1296060 h 4587875"/>
              <a:gd name="connsiteX628" fmla="*/ 5178252 w 9408955"/>
              <a:gd name="connsiteY628" fmla="*/ 1297036 h 4587875"/>
              <a:gd name="connsiteX629" fmla="*/ 5198333 w 9408955"/>
              <a:gd name="connsiteY629" fmla="*/ 1276799 h 4587875"/>
              <a:gd name="connsiteX630" fmla="*/ 5161985 w 9408955"/>
              <a:gd name="connsiteY630" fmla="*/ 1227406 h 4587875"/>
              <a:gd name="connsiteX631" fmla="*/ 5150094 w 9408955"/>
              <a:gd name="connsiteY631" fmla="*/ 1293949 h 4587875"/>
              <a:gd name="connsiteX632" fmla="*/ 5178252 w 9408955"/>
              <a:gd name="connsiteY632" fmla="*/ 1297036 h 4587875"/>
              <a:gd name="connsiteX633" fmla="*/ 4967986 w 9408955"/>
              <a:gd name="connsiteY633" fmla="*/ 1297253 h 4587875"/>
              <a:gd name="connsiteX634" fmla="*/ 4994796 w 9408955"/>
              <a:gd name="connsiteY634" fmla="*/ 1248682 h 4587875"/>
              <a:gd name="connsiteX635" fmla="*/ 4931938 w 9408955"/>
              <a:gd name="connsiteY635" fmla="*/ 1242105 h 4587875"/>
              <a:gd name="connsiteX636" fmla="*/ 4946904 w 9408955"/>
              <a:gd name="connsiteY636" fmla="*/ 1293812 h 4587875"/>
              <a:gd name="connsiteX637" fmla="*/ 4967986 w 9408955"/>
              <a:gd name="connsiteY637" fmla="*/ 1297253 h 4587875"/>
              <a:gd name="connsiteX638" fmla="*/ 3310591 w 9408955"/>
              <a:gd name="connsiteY638" fmla="*/ 1297670 h 4587875"/>
              <a:gd name="connsiteX639" fmla="*/ 3350850 w 9408955"/>
              <a:gd name="connsiteY639" fmla="*/ 1270588 h 4587875"/>
              <a:gd name="connsiteX640" fmla="*/ 3299290 w 9408955"/>
              <a:gd name="connsiteY640" fmla="*/ 1231482 h 4587875"/>
              <a:gd name="connsiteX641" fmla="*/ 3294089 w 9408955"/>
              <a:gd name="connsiteY641" fmla="*/ 1290142 h 4587875"/>
              <a:gd name="connsiteX642" fmla="*/ 3310591 w 9408955"/>
              <a:gd name="connsiteY642" fmla="*/ 1297670 h 4587875"/>
              <a:gd name="connsiteX643" fmla="*/ 3012279 w 9408955"/>
              <a:gd name="connsiteY643" fmla="*/ 1297677 h 4587875"/>
              <a:gd name="connsiteX644" fmla="*/ 3043158 w 9408955"/>
              <a:gd name="connsiteY644" fmla="*/ 1254897 h 4587875"/>
              <a:gd name="connsiteX645" fmla="*/ 2991381 w 9408955"/>
              <a:gd name="connsiteY645" fmla="*/ 1230569 h 4587875"/>
              <a:gd name="connsiteX646" fmla="*/ 2992537 w 9408955"/>
              <a:gd name="connsiteY646" fmla="*/ 1294004 h 4587875"/>
              <a:gd name="connsiteX647" fmla="*/ 3012279 w 9408955"/>
              <a:gd name="connsiteY647" fmla="*/ 1297677 h 4587875"/>
              <a:gd name="connsiteX648" fmla="*/ 5272392 w 9408955"/>
              <a:gd name="connsiteY648" fmla="*/ 1297740 h 4587875"/>
              <a:gd name="connsiteX649" fmla="*/ 5302296 w 9408955"/>
              <a:gd name="connsiteY649" fmla="*/ 1254818 h 4587875"/>
              <a:gd name="connsiteX650" fmla="*/ 5245892 w 9408955"/>
              <a:gd name="connsiteY650" fmla="*/ 1234607 h 4587875"/>
              <a:gd name="connsiteX651" fmla="*/ 5253170 w 9408955"/>
              <a:gd name="connsiteY651" fmla="*/ 1294091 h 4587875"/>
              <a:gd name="connsiteX652" fmla="*/ 5272392 w 9408955"/>
              <a:gd name="connsiteY652" fmla="*/ 1297740 h 4587875"/>
              <a:gd name="connsiteX653" fmla="*/ 2497353 w 9408955"/>
              <a:gd name="connsiteY653" fmla="*/ 1297768 h 4587875"/>
              <a:gd name="connsiteX654" fmla="*/ 2528942 w 9408955"/>
              <a:gd name="connsiteY654" fmla="*/ 1255617 h 4587875"/>
              <a:gd name="connsiteX655" fmla="*/ 2472213 w 9408955"/>
              <a:gd name="connsiteY655" fmla="*/ 1235710 h 4587875"/>
              <a:gd name="connsiteX656" fmla="*/ 2477931 w 9408955"/>
              <a:gd name="connsiteY656" fmla="*/ 1294075 h 4587875"/>
              <a:gd name="connsiteX657" fmla="*/ 2497353 w 9408955"/>
              <a:gd name="connsiteY657" fmla="*/ 1297768 h 4587875"/>
              <a:gd name="connsiteX658" fmla="*/ 5066562 w 9408955"/>
              <a:gd name="connsiteY658" fmla="*/ 1297844 h 4587875"/>
              <a:gd name="connsiteX659" fmla="*/ 5096022 w 9408955"/>
              <a:gd name="connsiteY659" fmla="*/ 1248130 h 4587875"/>
              <a:gd name="connsiteX660" fmla="*/ 5043991 w 9408955"/>
              <a:gd name="connsiteY660" fmla="*/ 1232175 h 4587875"/>
              <a:gd name="connsiteX661" fmla="*/ 5045367 w 9408955"/>
              <a:gd name="connsiteY661" fmla="*/ 1291665 h 4587875"/>
              <a:gd name="connsiteX662" fmla="*/ 5066562 w 9408955"/>
              <a:gd name="connsiteY662" fmla="*/ 1297844 h 4587875"/>
              <a:gd name="connsiteX663" fmla="*/ 5375556 w 9408955"/>
              <a:gd name="connsiteY663" fmla="*/ 1297929 h 4587875"/>
              <a:gd name="connsiteX664" fmla="*/ 5405279 w 9408955"/>
              <a:gd name="connsiteY664" fmla="*/ 1255173 h 4587875"/>
              <a:gd name="connsiteX665" fmla="*/ 5355840 w 9408955"/>
              <a:gd name="connsiteY665" fmla="*/ 1230886 h 4587875"/>
              <a:gd name="connsiteX666" fmla="*/ 5356520 w 9408955"/>
              <a:gd name="connsiteY666" fmla="*/ 1294582 h 4587875"/>
              <a:gd name="connsiteX667" fmla="*/ 5375556 w 9408955"/>
              <a:gd name="connsiteY667" fmla="*/ 1297929 h 4587875"/>
              <a:gd name="connsiteX668" fmla="*/ 2601220 w 9408955"/>
              <a:gd name="connsiteY668" fmla="*/ 1297977 h 4587875"/>
              <a:gd name="connsiteX669" fmla="*/ 2631261 w 9408955"/>
              <a:gd name="connsiteY669" fmla="*/ 1255129 h 4587875"/>
              <a:gd name="connsiteX670" fmla="*/ 2575473 w 9408955"/>
              <a:gd name="connsiteY670" fmla="*/ 1232558 h 4587875"/>
              <a:gd name="connsiteX671" fmla="*/ 2582277 w 9408955"/>
              <a:gd name="connsiteY671" fmla="*/ 1294742 h 4587875"/>
              <a:gd name="connsiteX672" fmla="*/ 2601220 w 9408955"/>
              <a:gd name="connsiteY672" fmla="*/ 1297977 h 4587875"/>
              <a:gd name="connsiteX673" fmla="*/ 4860168 w 9408955"/>
              <a:gd name="connsiteY673" fmla="*/ 1298072 h 4587875"/>
              <a:gd name="connsiteX674" fmla="*/ 4893877 w 9408955"/>
              <a:gd name="connsiteY674" fmla="*/ 1263544 h 4587875"/>
              <a:gd name="connsiteX675" fmla="*/ 4832645 w 9408955"/>
              <a:gd name="connsiteY675" fmla="*/ 1238991 h 4587875"/>
              <a:gd name="connsiteX676" fmla="*/ 4843304 w 9408955"/>
              <a:gd name="connsiteY676" fmla="*/ 1294236 h 4587875"/>
              <a:gd name="connsiteX677" fmla="*/ 4860168 w 9408955"/>
              <a:gd name="connsiteY677" fmla="*/ 1298072 h 4587875"/>
              <a:gd name="connsiteX678" fmla="*/ 3111114 w 9408955"/>
              <a:gd name="connsiteY678" fmla="*/ 1298222 h 4587875"/>
              <a:gd name="connsiteX679" fmla="*/ 3138523 w 9408955"/>
              <a:gd name="connsiteY679" fmla="*/ 1283214 h 4587875"/>
              <a:gd name="connsiteX680" fmla="*/ 3135566 w 9408955"/>
              <a:gd name="connsiteY680" fmla="*/ 1231437 h 4587875"/>
              <a:gd name="connsiteX681" fmla="*/ 3087799 w 9408955"/>
              <a:gd name="connsiteY681" fmla="*/ 1230759 h 4587875"/>
              <a:gd name="connsiteX682" fmla="*/ 3083705 w 9408955"/>
              <a:gd name="connsiteY682" fmla="*/ 1283214 h 4587875"/>
              <a:gd name="connsiteX683" fmla="*/ 3111114 w 9408955"/>
              <a:gd name="connsiteY683" fmla="*/ 1298222 h 4587875"/>
              <a:gd name="connsiteX684" fmla="*/ 3216403 w 9408955"/>
              <a:gd name="connsiteY684" fmla="*/ 1298238 h 4587875"/>
              <a:gd name="connsiteX685" fmla="*/ 3224953 w 9408955"/>
              <a:gd name="connsiteY685" fmla="*/ 1227775 h 4587875"/>
              <a:gd name="connsiteX686" fmla="*/ 3176429 w 9408955"/>
              <a:gd name="connsiteY686" fmla="*/ 1263470 h 4587875"/>
              <a:gd name="connsiteX687" fmla="*/ 3216403 w 9408955"/>
              <a:gd name="connsiteY687" fmla="*/ 1298238 h 4587875"/>
              <a:gd name="connsiteX688" fmla="*/ 5471359 w 9408955"/>
              <a:gd name="connsiteY688" fmla="*/ 1298250 h 4587875"/>
              <a:gd name="connsiteX689" fmla="*/ 5509123 w 9408955"/>
              <a:gd name="connsiteY689" fmla="*/ 1270260 h 4587875"/>
              <a:gd name="connsiteX690" fmla="*/ 5460917 w 9408955"/>
              <a:gd name="connsiteY690" fmla="*/ 1229158 h 4587875"/>
              <a:gd name="connsiteX691" fmla="*/ 5455460 w 9408955"/>
              <a:gd name="connsiteY691" fmla="*/ 1292196 h 4587875"/>
              <a:gd name="connsiteX692" fmla="*/ 5471359 w 9408955"/>
              <a:gd name="connsiteY692" fmla="*/ 1298250 h 4587875"/>
              <a:gd name="connsiteX693" fmla="*/ 2906509 w 9408955"/>
              <a:gd name="connsiteY693" fmla="*/ 1298427 h 4587875"/>
              <a:gd name="connsiteX694" fmla="*/ 2939009 w 9408955"/>
              <a:gd name="connsiteY694" fmla="*/ 1263767 h 4587875"/>
              <a:gd name="connsiteX695" fmla="*/ 2888052 w 9408955"/>
              <a:gd name="connsiteY695" fmla="*/ 1232391 h 4587875"/>
              <a:gd name="connsiteX696" fmla="*/ 2889405 w 9408955"/>
              <a:gd name="connsiteY696" fmla="*/ 1294689 h 4587875"/>
              <a:gd name="connsiteX697" fmla="*/ 2906509 w 9408955"/>
              <a:gd name="connsiteY697" fmla="*/ 1298427 h 4587875"/>
              <a:gd name="connsiteX698" fmla="*/ 2700817 w 9408955"/>
              <a:gd name="connsiteY698" fmla="*/ 1298518 h 4587875"/>
              <a:gd name="connsiteX699" fmla="*/ 2735544 w 9408955"/>
              <a:gd name="connsiteY699" fmla="*/ 1254754 h 4587875"/>
              <a:gd name="connsiteX700" fmla="*/ 2681048 w 9408955"/>
              <a:gd name="connsiteY700" fmla="*/ 1233300 h 4587875"/>
              <a:gd name="connsiteX701" fmla="*/ 2680820 w 9408955"/>
              <a:gd name="connsiteY701" fmla="*/ 1292127 h 4587875"/>
              <a:gd name="connsiteX702" fmla="*/ 2700817 w 9408955"/>
              <a:gd name="connsiteY702" fmla="*/ 1298518 h 4587875"/>
              <a:gd name="connsiteX703" fmla="*/ 7943718 w 9408955"/>
              <a:gd name="connsiteY703" fmla="*/ 1298627 h 4587875"/>
              <a:gd name="connsiteX704" fmla="*/ 7975008 w 9408955"/>
              <a:gd name="connsiteY704" fmla="*/ 1256129 h 4587875"/>
              <a:gd name="connsiteX705" fmla="*/ 7913727 w 9408955"/>
              <a:gd name="connsiteY705" fmla="*/ 1242226 h 4587875"/>
              <a:gd name="connsiteX706" fmla="*/ 7924582 w 9408955"/>
              <a:gd name="connsiteY706" fmla="*/ 1293962 h 4587875"/>
              <a:gd name="connsiteX707" fmla="*/ 7943718 w 9408955"/>
              <a:gd name="connsiteY707" fmla="*/ 1298627 h 4587875"/>
              <a:gd name="connsiteX708" fmla="*/ 3300935 w 9408955"/>
              <a:gd name="connsiteY708" fmla="*/ 1396044 h 4587875"/>
              <a:gd name="connsiteX709" fmla="*/ 3351735 w 9408955"/>
              <a:gd name="connsiteY709" fmla="*/ 1369135 h 4587875"/>
              <a:gd name="connsiteX710" fmla="*/ 3298440 w 9408955"/>
              <a:gd name="connsiteY710" fmla="*/ 1334929 h 4587875"/>
              <a:gd name="connsiteX711" fmla="*/ 3300935 w 9408955"/>
              <a:gd name="connsiteY711" fmla="*/ 1396044 h 4587875"/>
              <a:gd name="connsiteX712" fmla="*/ 2584915 w 9408955"/>
              <a:gd name="connsiteY712" fmla="*/ 1396361 h 4587875"/>
              <a:gd name="connsiteX713" fmla="*/ 2632408 w 9408955"/>
              <a:gd name="connsiteY713" fmla="*/ 1367951 h 4587875"/>
              <a:gd name="connsiteX714" fmla="*/ 2591475 w 9408955"/>
              <a:gd name="connsiteY714" fmla="*/ 1331199 h 4587875"/>
              <a:gd name="connsiteX715" fmla="*/ 2584915 w 9408955"/>
              <a:gd name="connsiteY715" fmla="*/ 1396361 h 4587875"/>
              <a:gd name="connsiteX716" fmla="*/ 4844732 w 9408955"/>
              <a:gd name="connsiteY716" fmla="*/ 1397205 h 4587875"/>
              <a:gd name="connsiteX717" fmla="*/ 4893220 w 9408955"/>
              <a:gd name="connsiteY717" fmla="*/ 1369006 h 4587875"/>
              <a:gd name="connsiteX718" fmla="*/ 4842026 w 9408955"/>
              <a:gd name="connsiteY718" fmla="*/ 1335577 h 4587875"/>
              <a:gd name="connsiteX719" fmla="*/ 4844732 w 9408955"/>
              <a:gd name="connsiteY719" fmla="*/ 1397205 h 4587875"/>
              <a:gd name="connsiteX720" fmla="*/ 5484585 w 9408955"/>
              <a:gd name="connsiteY720" fmla="*/ 1398115 h 4587875"/>
              <a:gd name="connsiteX721" fmla="*/ 5507010 w 9408955"/>
              <a:gd name="connsiteY721" fmla="*/ 1381366 h 4587875"/>
              <a:gd name="connsiteX722" fmla="*/ 5467930 w 9408955"/>
              <a:gd name="connsiteY722" fmla="*/ 1330223 h 4587875"/>
              <a:gd name="connsiteX723" fmla="*/ 5456504 w 9408955"/>
              <a:gd name="connsiteY723" fmla="*/ 1395251 h 4587875"/>
              <a:gd name="connsiteX724" fmla="*/ 5484585 w 9408955"/>
              <a:gd name="connsiteY724" fmla="*/ 1398115 h 4587875"/>
              <a:gd name="connsiteX725" fmla="*/ 5273658 w 9408955"/>
              <a:gd name="connsiteY725" fmla="*/ 1398288 h 4587875"/>
              <a:gd name="connsiteX726" fmla="*/ 5302999 w 9408955"/>
              <a:gd name="connsiteY726" fmla="*/ 1359554 h 4587875"/>
              <a:gd name="connsiteX727" fmla="*/ 5246529 w 9408955"/>
              <a:gd name="connsiteY727" fmla="*/ 1338576 h 4587875"/>
              <a:gd name="connsiteX728" fmla="*/ 5255600 w 9408955"/>
              <a:gd name="connsiteY728" fmla="*/ 1395352 h 4587875"/>
              <a:gd name="connsiteX729" fmla="*/ 5273658 w 9408955"/>
              <a:gd name="connsiteY729" fmla="*/ 1398288 h 4587875"/>
              <a:gd name="connsiteX730" fmla="*/ 2496477 w 9408955"/>
              <a:gd name="connsiteY730" fmla="*/ 1398464 h 4587875"/>
              <a:gd name="connsiteX731" fmla="*/ 2529614 w 9408955"/>
              <a:gd name="connsiteY731" fmla="*/ 1367174 h 4587875"/>
              <a:gd name="connsiteX732" fmla="*/ 2492602 w 9408955"/>
              <a:gd name="connsiteY732" fmla="*/ 1331220 h 4587875"/>
              <a:gd name="connsiteX733" fmla="*/ 2479959 w 9408955"/>
              <a:gd name="connsiteY733" fmla="*/ 1395666 h 4587875"/>
              <a:gd name="connsiteX734" fmla="*/ 2496477 w 9408955"/>
              <a:gd name="connsiteY734" fmla="*/ 1398464 h 4587875"/>
              <a:gd name="connsiteX735" fmla="*/ 2392199 w 9408955"/>
              <a:gd name="connsiteY735" fmla="*/ 1398497 h 4587875"/>
              <a:gd name="connsiteX736" fmla="*/ 2424235 w 9408955"/>
              <a:gd name="connsiteY736" fmla="*/ 1368185 h 4587875"/>
              <a:gd name="connsiteX737" fmla="*/ 2388145 w 9408955"/>
              <a:gd name="connsiteY737" fmla="*/ 1330982 h 4587875"/>
              <a:gd name="connsiteX738" fmla="*/ 2375973 w 9408955"/>
              <a:gd name="connsiteY738" fmla="*/ 1394791 h 4587875"/>
              <a:gd name="connsiteX739" fmla="*/ 2392199 w 9408955"/>
              <a:gd name="connsiteY739" fmla="*/ 1398497 h 4587875"/>
              <a:gd name="connsiteX740" fmla="*/ 3417883 w 9408955"/>
              <a:gd name="connsiteY740" fmla="*/ 1398597 h 4587875"/>
              <a:gd name="connsiteX741" fmla="*/ 3442733 w 9408955"/>
              <a:gd name="connsiteY741" fmla="*/ 1392662 h 4587875"/>
              <a:gd name="connsiteX742" fmla="*/ 3432329 w 9408955"/>
              <a:gd name="connsiteY742" fmla="*/ 1331748 h 4587875"/>
              <a:gd name="connsiteX743" fmla="*/ 3388906 w 9408955"/>
              <a:gd name="connsiteY743" fmla="*/ 1347729 h 4587875"/>
              <a:gd name="connsiteX744" fmla="*/ 3391846 w 9408955"/>
              <a:gd name="connsiteY744" fmla="*/ 1392893 h 4587875"/>
              <a:gd name="connsiteX745" fmla="*/ 3417883 w 9408955"/>
              <a:gd name="connsiteY745" fmla="*/ 1398597 h 4587875"/>
              <a:gd name="connsiteX746" fmla="*/ 2701782 w 9408955"/>
              <a:gd name="connsiteY746" fmla="*/ 1398758 h 4587875"/>
              <a:gd name="connsiteX747" fmla="*/ 2735587 w 9408955"/>
              <a:gd name="connsiteY747" fmla="*/ 1359326 h 4587875"/>
              <a:gd name="connsiteX748" fmla="*/ 2675034 w 9408955"/>
              <a:gd name="connsiteY748" fmla="*/ 1340633 h 4587875"/>
              <a:gd name="connsiteX749" fmla="*/ 2682519 w 9408955"/>
              <a:gd name="connsiteY749" fmla="*/ 1394206 h 4587875"/>
              <a:gd name="connsiteX750" fmla="*/ 2701782 w 9408955"/>
              <a:gd name="connsiteY750" fmla="*/ 1398758 h 4587875"/>
              <a:gd name="connsiteX751" fmla="*/ 3114329 w 9408955"/>
              <a:gd name="connsiteY751" fmla="*/ 1398829 h 4587875"/>
              <a:gd name="connsiteX752" fmla="*/ 3144653 w 9408955"/>
              <a:gd name="connsiteY752" fmla="*/ 1368109 h 4587875"/>
              <a:gd name="connsiteX753" fmla="*/ 3111496 w 9408955"/>
              <a:gd name="connsiteY753" fmla="*/ 1331281 h 4587875"/>
              <a:gd name="connsiteX754" fmla="*/ 3098690 w 9408955"/>
              <a:gd name="connsiteY754" fmla="*/ 1396245 h 4587875"/>
              <a:gd name="connsiteX755" fmla="*/ 3114329 w 9408955"/>
              <a:gd name="connsiteY755" fmla="*/ 1398829 h 4587875"/>
              <a:gd name="connsiteX756" fmla="*/ 5377414 w 9408955"/>
              <a:gd name="connsiteY756" fmla="*/ 1398890 h 4587875"/>
              <a:gd name="connsiteX757" fmla="*/ 5406830 w 9408955"/>
              <a:gd name="connsiteY757" fmla="*/ 1360504 h 4587875"/>
              <a:gd name="connsiteX758" fmla="*/ 5343185 w 9408955"/>
              <a:gd name="connsiteY758" fmla="*/ 1347420 h 4587875"/>
              <a:gd name="connsiteX759" fmla="*/ 5358925 w 9408955"/>
              <a:gd name="connsiteY759" fmla="*/ 1396374 h 4587875"/>
              <a:gd name="connsiteX760" fmla="*/ 5377414 w 9408955"/>
              <a:gd name="connsiteY760" fmla="*/ 1398890 h 4587875"/>
              <a:gd name="connsiteX761" fmla="*/ 4966694 w 9408955"/>
              <a:gd name="connsiteY761" fmla="*/ 1398947 h 4587875"/>
              <a:gd name="connsiteX762" fmla="*/ 4995973 w 9408955"/>
              <a:gd name="connsiteY762" fmla="*/ 1359876 h 4587875"/>
              <a:gd name="connsiteX763" fmla="*/ 4946798 w 9408955"/>
              <a:gd name="connsiteY763" fmla="*/ 1333579 h 4587875"/>
              <a:gd name="connsiteX764" fmla="*/ 4948603 w 9408955"/>
              <a:gd name="connsiteY764" fmla="*/ 1396921 h 4587875"/>
              <a:gd name="connsiteX765" fmla="*/ 4966694 w 9408955"/>
              <a:gd name="connsiteY765" fmla="*/ 1398947 h 4587875"/>
              <a:gd name="connsiteX766" fmla="*/ 2804642 w 9408955"/>
              <a:gd name="connsiteY766" fmla="*/ 1399005 h 4587875"/>
              <a:gd name="connsiteX767" fmla="*/ 2838064 w 9408955"/>
              <a:gd name="connsiteY767" fmla="*/ 1360033 h 4587875"/>
              <a:gd name="connsiteX768" fmla="*/ 2778222 w 9408955"/>
              <a:gd name="connsiteY768" fmla="*/ 1340530 h 4587875"/>
              <a:gd name="connsiteX769" fmla="*/ 2785933 w 9408955"/>
              <a:gd name="connsiteY769" fmla="*/ 1394959 h 4587875"/>
              <a:gd name="connsiteX770" fmla="*/ 2804642 w 9408955"/>
              <a:gd name="connsiteY770" fmla="*/ 1399005 h 4587875"/>
              <a:gd name="connsiteX771" fmla="*/ 5169461 w 9408955"/>
              <a:gd name="connsiteY771" fmla="*/ 1399185 h 4587875"/>
              <a:gd name="connsiteX772" fmla="*/ 5200492 w 9408955"/>
              <a:gd name="connsiteY772" fmla="*/ 1360006 h 4587875"/>
              <a:gd name="connsiteX773" fmla="*/ 5142435 w 9408955"/>
              <a:gd name="connsiteY773" fmla="*/ 1339259 h 4587875"/>
              <a:gd name="connsiteX774" fmla="*/ 5150599 w 9408955"/>
              <a:gd name="connsiteY774" fmla="*/ 1395345 h 4587875"/>
              <a:gd name="connsiteX775" fmla="*/ 5169461 w 9408955"/>
              <a:gd name="connsiteY775" fmla="*/ 1399185 h 4587875"/>
              <a:gd name="connsiteX776" fmla="*/ 5064862 w 9408955"/>
              <a:gd name="connsiteY776" fmla="*/ 1399227 h 4587875"/>
              <a:gd name="connsiteX777" fmla="*/ 5097584 w 9408955"/>
              <a:gd name="connsiteY777" fmla="*/ 1361272 h 4587875"/>
              <a:gd name="connsiteX778" fmla="*/ 5038456 w 9408955"/>
              <a:gd name="connsiteY778" fmla="*/ 1340581 h 4587875"/>
              <a:gd name="connsiteX779" fmla="*/ 5046100 w 9408955"/>
              <a:gd name="connsiteY779" fmla="*/ 1394697 h 4587875"/>
              <a:gd name="connsiteX780" fmla="*/ 5064862 w 9408955"/>
              <a:gd name="connsiteY780" fmla="*/ 1399227 h 4587875"/>
              <a:gd name="connsiteX781" fmla="*/ 3214088 w 9408955"/>
              <a:gd name="connsiteY781" fmla="*/ 1399453 h 4587875"/>
              <a:gd name="connsiteX782" fmla="*/ 3248785 w 9408955"/>
              <a:gd name="connsiteY782" fmla="*/ 1367923 h 4587875"/>
              <a:gd name="connsiteX783" fmla="*/ 3204911 w 9408955"/>
              <a:gd name="connsiteY783" fmla="*/ 1331402 h 4587875"/>
              <a:gd name="connsiteX784" fmla="*/ 3197448 w 9408955"/>
              <a:gd name="connsiteY784" fmla="*/ 1395199 h 4587875"/>
              <a:gd name="connsiteX785" fmla="*/ 3214088 w 9408955"/>
              <a:gd name="connsiteY785" fmla="*/ 1399453 h 4587875"/>
              <a:gd name="connsiteX786" fmla="*/ 2909457 w 9408955"/>
              <a:gd name="connsiteY786" fmla="*/ 1399457 h 4587875"/>
              <a:gd name="connsiteX787" fmla="*/ 2940092 w 9408955"/>
              <a:gd name="connsiteY787" fmla="*/ 1361723 h 4587875"/>
              <a:gd name="connsiteX788" fmla="*/ 2882606 w 9408955"/>
              <a:gd name="connsiteY788" fmla="*/ 1337846 h 4587875"/>
              <a:gd name="connsiteX789" fmla="*/ 2891275 w 9408955"/>
              <a:gd name="connsiteY789" fmla="*/ 1395833 h 4587875"/>
              <a:gd name="connsiteX790" fmla="*/ 2909457 w 9408955"/>
              <a:gd name="connsiteY790" fmla="*/ 1399457 h 4587875"/>
              <a:gd name="connsiteX791" fmla="*/ 3014910 w 9408955"/>
              <a:gd name="connsiteY791" fmla="*/ 1399475 h 4587875"/>
              <a:gd name="connsiteX792" fmla="*/ 3041857 w 9408955"/>
              <a:gd name="connsiteY792" fmla="*/ 1353930 h 4587875"/>
              <a:gd name="connsiteX793" fmla="*/ 2978972 w 9408955"/>
              <a:gd name="connsiteY793" fmla="*/ 1347073 h 4587875"/>
              <a:gd name="connsiteX794" fmla="*/ 2994751 w 9408955"/>
              <a:gd name="connsiteY794" fmla="*/ 1396900 h 4587875"/>
              <a:gd name="connsiteX795" fmla="*/ 3014910 w 9408955"/>
              <a:gd name="connsiteY795" fmla="*/ 1399475 h 4587875"/>
              <a:gd name="connsiteX796" fmla="*/ 3409675 w 9408955"/>
              <a:gd name="connsiteY796" fmla="*/ 1500260 h 4587875"/>
              <a:gd name="connsiteX797" fmla="*/ 3442287 w 9408955"/>
              <a:gd name="connsiteY797" fmla="*/ 1440016 h 4587875"/>
              <a:gd name="connsiteX798" fmla="*/ 3382804 w 9408955"/>
              <a:gd name="connsiteY798" fmla="*/ 1455810 h 4587875"/>
              <a:gd name="connsiteX799" fmla="*/ 3409675 w 9408955"/>
              <a:gd name="connsiteY799" fmla="*/ 1500260 h 4587875"/>
              <a:gd name="connsiteX800" fmla="*/ 8260518 w 9408955"/>
              <a:gd name="connsiteY800" fmla="*/ 1500471 h 4587875"/>
              <a:gd name="connsiteX801" fmla="*/ 8282944 w 9408955"/>
              <a:gd name="connsiteY801" fmla="*/ 1479550 h 4587875"/>
              <a:gd name="connsiteX802" fmla="*/ 8251338 w 9408955"/>
              <a:gd name="connsiteY802" fmla="*/ 1433965 h 4587875"/>
              <a:gd name="connsiteX803" fmla="*/ 8229054 w 9408955"/>
              <a:gd name="connsiteY803" fmla="*/ 1495878 h 4587875"/>
              <a:gd name="connsiteX804" fmla="*/ 8260518 w 9408955"/>
              <a:gd name="connsiteY804" fmla="*/ 1500471 h 4587875"/>
              <a:gd name="connsiteX805" fmla="*/ 3225228 w 9408955"/>
              <a:gd name="connsiteY805" fmla="*/ 1500481 h 4587875"/>
              <a:gd name="connsiteX806" fmla="*/ 3246379 w 9408955"/>
              <a:gd name="connsiteY806" fmla="*/ 1479243 h 4587875"/>
              <a:gd name="connsiteX807" fmla="*/ 3209576 w 9408955"/>
              <a:gd name="connsiteY807" fmla="*/ 1434208 h 4587875"/>
              <a:gd name="connsiteX808" fmla="*/ 3194316 w 9408955"/>
              <a:gd name="connsiteY808" fmla="*/ 1496302 h 4587875"/>
              <a:gd name="connsiteX809" fmla="*/ 3225228 w 9408955"/>
              <a:gd name="connsiteY809" fmla="*/ 1500481 h 4587875"/>
              <a:gd name="connsiteX810" fmla="*/ 2488244 w 9408955"/>
              <a:gd name="connsiteY810" fmla="*/ 1500792 h 4587875"/>
              <a:gd name="connsiteX811" fmla="*/ 2528062 w 9408955"/>
              <a:gd name="connsiteY811" fmla="*/ 1472167 h 4587875"/>
              <a:gd name="connsiteX812" fmla="*/ 2479846 w 9408955"/>
              <a:gd name="connsiteY812" fmla="*/ 1436431 h 4587875"/>
              <a:gd name="connsiteX813" fmla="*/ 2471431 w 9408955"/>
              <a:gd name="connsiteY813" fmla="*/ 1493201 h 4587875"/>
              <a:gd name="connsiteX814" fmla="*/ 2488244 w 9408955"/>
              <a:gd name="connsiteY814" fmla="*/ 1500792 h 4587875"/>
              <a:gd name="connsiteX815" fmla="*/ 3118123 w 9408955"/>
              <a:gd name="connsiteY815" fmla="*/ 1500827 h 4587875"/>
              <a:gd name="connsiteX816" fmla="*/ 3140672 w 9408955"/>
              <a:gd name="connsiteY816" fmla="*/ 1484934 h 4587875"/>
              <a:gd name="connsiteX817" fmla="*/ 3135748 w 9408955"/>
              <a:gd name="connsiteY817" fmla="*/ 1441261 h 4587875"/>
              <a:gd name="connsiteX818" fmla="*/ 3082481 w 9408955"/>
              <a:gd name="connsiteY818" fmla="*/ 1449677 h 4587875"/>
              <a:gd name="connsiteX819" fmla="*/ 3089866 w 9408955"/>
              <a:gd name="connsiteY819" fmla="*/ 1495397 h 4587875"/>
              <a:gd name="connsiteX820" fmla="*/ 3118123 w 9408955"/>
              <a:gd name="connsiteY820" fmla="*/ 1500827 h 4587875"/>
              <a:gd name="connsiteX821" fmla="*/ 5071859 w 9408955"/>
              <a:gd name="connsiteY821" fmla="*/ 1500896 h 4587875"/>
              <a:gd name="connsiteX822" fmla="*/ 5093828 w 9408955"/>
              <a:gd name="connsiteY822" fmla="*/ 1484766 h 4587875"/>
              <a:gd name="connsiteX823" fmla="*/ 5058495 w 9408955"/>
              <a:gd name="connsiteY823" fmla="*/ 1434193 h 4587875"/>
              <a:gd name="connsiteX824" fmla="*/ 5043223 w 9408955"/>
              <a:gd name="connsiteY824" fmla="*/ 1496106 h 4587875"/>
              <a:gd name="connsiteX825" fmla="*/ 5071859 w 9408955"/>
              <a:gd name="connsiteY825" fmla="*/ 1500896 h 4587875"/>
              <a:gd name="connsiteX826" fmla="*/ 7227928 w 9408955"/>
              <a:gd name="connsiteY826" fmla="*/ 1501055 h 4587875"/>
              <a:gd name="connsiteX827" fmla="*/ 7251769 w 9408955"/>
              <a:gd name="connsiteY827" fmla="*/ 1485388 h 4587875"/>
              <a:gd name="connsiteX828" fmla="*/ 7239069 w 9408955"/>
              <a:gd name="connsiteY828" fmla="*/ 1437394 h 4587875"/>
              <a:gd name="connsiteX829" fmla="*/ 7189175 w 9408955"/>
              <a:gd name="connsiteY829" fmla="*/ 1456273 h 4587875"/>
              <a:gd name="connsiteX830" fmla="*/ 7199154 w 9408955"/>
              <a:gd name="connsiteY830" fmla="*/ 1495397 h 4587875"/>
              <a:gd name="connsiteX831" fmla="*/ 7227928 w 9408955"/>
              <a:gd name="connsiteY831" fmla="*/ 1501055 h 4587875"/>
              <a:gd name="connsiteX832" fmla="*/ 2899585 w 9408955"/>
              <a:gd name="connsiteY832" fmla="*/ 1501190 h 4587875"/>
              <a:gd name="connsiteX833" fmla="*/ 2939244 w 9408955"/>
              <a:gd name="connsiteY833" fmla="*/ 1472519 h 4587875"/>
              <a:gd name="connsiteX834" fmla="*/ 2903260 w 9408955"/>
              <a:gd name="connsiteY834" fmla="*/ 1433966 h 4587875"/>
              <a:gd name="connsiteX835" fmla="*/ 2882570 w 9408955"/>
              <a:gd name="connsiteY835" fmla="*/ 1493610 h 4587875"/>
              <a:gd name="connsiteX836" fmla="*/ 2899585 w 9408955"/>
              <a:gd name="connsiteY836" fmla="*/ 1501190 h 4587875"/>
              <a:gd name="connsiteX837" fmla="*/ 5277166 w 9408955"/>
              <a:gd name="connsiteY837" fmla="*/ 1501280 h 4587875"/>
              <a:gd name="connsiteX838" fmla="*/ 5300453 w 9408955"/>
              <a:gd name="connsiteY838" fmla="*/ 1480056 h 4587875"/>
              <a:gd name="connsiteX839" fmla="*/ 5266934 w 9408955"/>
              <a:gd name="connsiteY839" fmla="*/ 1433352 h 4587875"/>
              <a:gd name="connsiteX840" fmla="*/ 5245501 w 9408955"/>
              <a:gd name="connsiteY840" fmla="*/ 1493861 h 4587875"/>
              <a:gd name="connsiteX841" fmla="*/ 5277166 w 9408955"/>
              <a:gd name="connsiteY841" fmla="*/ 1501280 h 4587875"/>
              <a:gd name="connsiteX842" fmla="*/ 2798185 w 9408955"/>
              <a:gd name="connsiteY842" fmla="*/ 1501465 h 4587875"/>
              <a:gd name="connsiteX843" fmla="*/ 2839879 w 9408955"/>
              <a:gd name="connsiteY843" fmla="*/ 1480551 h 4587875"/>
              <a:gd name="connsiteX844" fmla="*/ 2805773 w 9408955"/>
              <a:gd name="connsiteY844" fmla="*/ 1434789 h 4587875"/>
              <a:gd name="connsiteX845" fmla="*/ 2782614 w 9408955"/>
              <a:gd name="connsiteY845" fmla="*/ 1495804 h 4587875"/>
              <a:gd name="connsiteX846" fmla="*/ 2798185 w 9408955"/>
              <a:gd name="connsiteY846" fmla="*/ 1501465 h 4587875"/>
              <a:gd name="connsiteX847" fmla="*/ 2696829 w 9408955"/>
              <a:gd name="connsiteY847" fmla="*/ 1501555 h 4587875"/>
              <a:gd name="connsiteX848" fmla="*/ 2736373 w 9408955"/>
              <a:gd name="connsiteY848" fmla="*/ 1472165 h 4587875"/>
              <a:gd name="connsiteX849" fmla="*/ 2683921 w 9408955"/>
              <a:gd name="connsiteY849" fmla="*/ 1437785 h 4587875"/>
              <a:gd name="connsiteX850" fmla="*/ 2679531 w 9408955"/>
              <a:gd name="connsiteY850" fmla="*/ 1495689 h 4587875"/>
              <a:gd name="connsiteX851" fmla="*/ 2696829 w 9408955"/>
              <a:gd name="connsiteY851" fmla="*/ 1501555 h 4587875"/>
              <a:gd name="connsiteX852" fmla="*/ 5176226 w 9408955"/>
              <a:gd name="connsiteY852" fmla="*/ 1501704 h 4587875"/>
              <a:gd name="connsiteX853" fmla="*/ 5199157 w 9408955"/>
              <a:gd name="connsiteY853" fmla="*/ 1458458 h 4587875"/>
              <a:gd name="connsiteX854" fmla="*/ 5145782 w 9408955"/>
              <a:gd name="connsiteY854" fmla="*/ 1440542 h 4587875"/>
              <a:gd name="connsiteX855" fmla="*/ 5158221 w 9408955"/>
              <a:gd name="connsiteY855" fmla="*/ 1501548 h 4587875"/>
              <a:gd name="connsiteX856" fmla="*/ 5176226 w 9408955"/>
              <a:gd name="connsiteY856" fmla="*/ 1501704 h 4587875"/>
              <a:gd name="connsiteX857" fmla="*/ 3005193 w 9408955"/>
              <a:gd name="connsiteY857" fmla="*/ 1501762 h 4587875"/>
              <a:gd name="connsiteX858" fmla="*/ 3042684 w 9408955"/>
              <a:gd name="connsiteY858" fmla="*/ 1464483 h 4587875"/>
              <a:gd name="connsiteX859" fmla="*/ 2995373 w 9408955"/>
              <a:gd name="connsiteY859" fmla="*/ 1436436 h 4587875"/>
              <a:gd name="connsiteX860" fmla="*/ 2986628 w 9408955"/>
              <a:gd name="connsiteY860" fmla="*/ 1494566 h 4587875"/>
              <a:gd name="connsiteX861" fmla="*/ 3005193 w 9408955"/>
              <a:gd name="connsiteY861" fmla="*/ 1501762 h 4587875"/>
              <a:gd name="connsiteX862" fmla="*/ 4853094 w 9408955"/>
              <a:gd name="connsiteY862" fmla="*/ 1501892 h 4587875"/>
              <a:gd name="connsiteX863" fmla="*/ 4893578 w 9408955"/>
              <a:gd name="connsiteY863" fmla="*/ 1472973 h 4587875"/>
              <a:gd name="connsiteX864" fmla="*/ 4844756 w 9408955"/>
              <a:gd name="connsiteY864" fmla="*/ 1436465 h 4587875"/>
              <a:gd name="connsiteX865" fmla="*/ 4835817 w 9408955"/>
              <a:gd name="connsiteY865" fmla="*/ 1495386 h 4587875"/>
              <a:gd name="connsiteX866" fmla="*/ 4853094 w 9408955"/>
              <a:gd name="connsiteY866" fmla="*/ 1501892 h 4587875"/>
              <a:gd name="connsiteX867" fmla="*/ 2391616 w 9408955"/>
              <a:gd name="connsiteY867" fmla="*/ 1502022 h 4587875"/>
              <a:gd name="connsiteX868" fmla="*/ 2416421 w 9408955"/>
              <a:gd name="connsiteY868" fmla="*/ 1494714 h 4587875"/>
              <a:gd name="connsiteX869" fmla="*/ 2395210 w 9408955"/>
              <a:gd name="connsiteY869" fmla="*/ 1434209 h 4587875"/>
              <a:gd name="connsiteX870" fmla="*/ 2367167 w 9408955"/>
              <a:gd name="connsiteY870" fmla="*/ 1494487 h 4587875"/>
              <a:gd name="connsiteX871" fmla="*/ 2391616 w 9408955"/>
              <a:gd name="connsiteY871" fmla="*/ 1502022 h 4587875"/>
              <a:gd name="connsiteX872" fmla="*/ 2595295 w 9408955"/>
              <a:gd name="connsiteY872" fmla="*/ 1502043 h 4587875"/>
              <a:gd name="connsiteX873" fmla="*/ 2631310 w 9408955"/>
              <a:gd name="connsiteY873" fmla="*/ 1464250 h 4587875"/>
              <a:gd name="connsiteX874" fmla="*/ 2567961 w 9408955"/>
              <a:gd name="connsiteY874" fmla="*/ 1450903 h 4587875"/>
              <a:gd name="connsiteX875" fmla="*/ 2576527 w 9408955"/>
              <a:gd name="connsiteY875" fmla="*/ 1495242 h 4587875"/>
              <a:gd name="connsiteX876" fmla="*/ 2595295 w 9408955"/>
              <a:gd name="connsiteY876" fmla="*/ 1502043 h 4587875"/>
              <a:gd name="connsiteX877" fmla="*/ 8143383 w 9408955"/>
              <a:gd name="connsiteY877" fmla="*/ 1502203 h 4587875"/>
              <a:gd name="connsiteX878" fmla="*/ 8179755 w 9408955"/>
              <a:gd name="connsiteY878" fmla="*/ 1465022 h 4587875"/>
              <a:gd name="connsiteX879" fmla="*/ 8116516 w 9408955"/>
              <a:gd name="connsiteY879" fmla="*/ 1452030 h 4587875"/>
              <a:gd name="connsiteX880" fmla="*/ 8124477 w 9408955"/>
              <a:gd name="connsiteY880" fmla="*/ 1494881 h 4587875"/>
              <a:gd name="connsiteX881" fmla="*/ 8143383 w 9408955"/>
              <a:gd name="connsiteY881" fmla="*/ 1502203 h 4587875"/>
              <a:gd name="connsiteX882" fmla="*/ 3310973 w 9408955"/>
              <a:gd name="connsiteY882" fmla="*/ 1502385 h 4587875"/>
              <a:gd name="connsiteX883" fmla="*/ 3351455 w 9408955"/>
              <a:gd name="connsiteY883" fmla="*/ 1465467 h 4587875"/>
              <a:gd name="connsiteX884" fmla="*/ 3287383 w 9408955"/>
              <a:gd name="connsiteY884" fmla="*/ 1449889 h 4587875"/>
              <a:gd name="connsiteX885" fmla="*/ 3291273 w 9408955"/>
              <a:gd name="connsiteY885" fmla="*/ 1494561 h 4587875"/>
              <a:gd name="connsiteX886" fmla="*/ 3310973 w 9408955"/>
              <a:gd name="connsiteY886" fmla="*/ 1502385 h 4587875"/>
              <a:gd name="connsiteX887" fmla="*/ 5369960 w 9408955"/>
              <a:gd name="connsiteY887" fmla="*/ 1502491 h 4587875"/>
              <a:gd name="connsiteX888" fmla="*/ 5383281 w 9408955"/>
              <a:gd name="connsiteY888" fmla="*/ 1500575 h 4587875"/>
              <a:gd name="connsiteX889" fmla="*/ 5395073 w 9408955"/>
              <a:gd name="connsiteY889" fmla="*/ 1440404 h 4587875"/>
              <a:gd name="connsiteX890" fmla="*/ 5348129 w 9408955"/>
              <a:gd name="connsiteY890" fmla="*/ 1441090 h 4587875"/>
              <a:gd name="connsiteX891" fmla="*/ 5337016 w 9408955"/>
              <a:gd name="connsiteY891" fmla="*/ 1481128 h 4587875"/>
              <a:gd name="connsiteX892" fmla="*/ 5369960 w 9408955"/>
              <a:gd name="connsiteY892" fmla="*/ 1502491 h 4587875"/>
              <a:gd name="connsiteX893" fmla="*/ 4968752 w 9408955"/>
              <a:gd name="connsiteY893" fmla="*/ 1502492 h 4587875"/>
              <a:gd name="connsiteX894" fmla="*/ 4995478 w 9408955"/>
              <a:gd name="connsiteY894" fmla="*/ 1458440 h 4587875"/>
              <a:gd name="connsiteX895" fmla="*/ 4929936 w 9408955"/>
              <a:gd name="connsiteY895" fmla="*/ 1450396 h 4587875"/>
              <a:gd name="connsiteX896" fmla="*/ 4949440 w 9408955"/>
              <a:gd name="connsiteY896" fmla="*/ 1500958 h 4587875"/>
              <a:gd name="connsiteX897" fmla="*/ 4968752 w 9408955"/>
              <a:gd name="connsiteY897" fmla="*/ 1502492 h 4587875"/>
              <a:gd name="connsiteX898" fmla="*/ 4750662 w 9408955"/>
              <a:gd name="connsiteY898" fmla="*/ 1502770 h 4587875"/>
              <a:gd name="connsiteX899" fmla="*/ 4790252 w 9408955"/>
              <a:gd name="connsiteY899" fmla="*/ 1465137 h 4587875"/>
              <a:gd name="connsiteX900" fmla="*/ 4735529 w 9408955"/>
              <a:gd name="connsiteY900" fmla="*/ 1440809 h 4587875"/>
              <a:gd name="connsiteX901" fmla="*/ 4731459 w 9408955"/>
              <a:gd name="connsiteY901" fmla="*/ 1494467 h 4587875"/>
              <a:gd name="connsiteX902" fmla="*/ 4750662 w 9408955"/>
              <a:gd name="connsiteY902" fmla="*/ 1502770 h 4587875"/>
              <a:gd name="connsiteX903" fmla="*/ 7955275 w 9408955"/>
              <a:gd name="connsiteY903" fmla="*/ 1601391 h 4587875"/>
              <a:gd name="connsiteX904" fmla="*/ 7971783 w 9408955"/>
              <a:gd name="connsiteY904" fmla="*/ 1577201 h 4587875"/>
              <a:gd name="connsiteX905" fmla="*/ 7937798 w 9408955"/>
              <a:gd name="connsiteY905" fmla="*/ 1538171 h 4587875"/>
              <a:gd name="connsiteX906" fmla="*/ 7924569 w 9408955"/>
              <a:gd name="connsiteY906" fmla="*/ 1599968 h 4587875"/>
              <a:gd name="connsiteX907" fmla="*/ 7955275 w 9408955"/>
              <a:gd name="connsiteY907" fmla="*/ 1601391 h 4587875"/>
              <a:gd name="connsiteX908" fmla="*/ 8154433 w 9408955"/>
              <a:gd name="connsiteY908" fmla="*/ 1601438 h 4587875"/>
              <a:gd name="connsiteX909" fmla="*/ 8172454 w 9408955"/>
              <a:gd name="connsiteY909" fmla="*/ 1543885 h 4587875"/>
              <a:gd name="connsiteX910" fmla="*/ 8122497 w 9408955"/>
              <a:gd name="connsiteY910" fmla="*/ 1551942 h 4587875"/>
              <a:gd name="connsiteX911" fmla="*/ 8154433 w 9408955"/>
              <a:gd name="connsiteY911" fmla="*/ 1601438 h 4587875"/>
              <a:gd name="connsiteX912" fmla="*/ 5181346 w 9408955"/>
              <a:gd name="connsiteY912" fmla="*/ 1601940 h 4587875"/>
              <a:gd name="connsiteX913" fmla="*/ 5201279 w 9408955"/>
              <a:gd name="connsiteY913" fmla="*/ 1577329 h 4587875"/>
              <a:gd name="connsiteX914" fmla="*/ 5162340 w 9408955"/>
              <a:gd name="connsiteY914" fmla="*/ 1539001 h 4587875"/>
              <a:gd name="connsiteX915" fmla="*/ 5147505 w 9408955"/>
              <a:gd name="connsiteY915" fmla="*/ 1601056 h 4587875"/>
              <a:gd name="connsiteX916" fmla="*/ 5181346 w 9408955"/>
              <a:gd name="connsiteY916" fmla="*/ 1601940 h 4587875"/>
              <a:gd name="connsiteX917" fmla="*/ 4765409 w 9408955"/>
              <a:gd name="connsiteY917" fmla="*/ 1603056 h 4587875"/>
              <a:gd name="connsiteX918" fmla="*/ 4790442 w 9408955"/>
              <a:gd name="connsiteY918" fmla="*/ 1570194 h 4587875"/>
              <a:gd name="connsiteX919" fmla="*/ 4737069 w 9408955"/>
              <a:gd name="connsiteY919" fmla="*/ 1537388 h 4587875"/>
              <a:gd name="connsiteX920" fmla="*/ 4724980 w 9408955"/>
              <a:gd name="connsiteY920" fmla="*/ 1588776 h 4587875"/>
              <a:gd name="connsiteX921" fmla="*/ 4765409 w 9408955"/>
              <a:gd name="connsiteY921" fmla="*/ 1603056 h 4587875"/>
              <a:gd name="connsiteX922" fmla="*/ 7645004 w 9408955"/>
              <a:gd name="connsiteY922" fmla="*/ 1603147 h 4587875"/>
              <a:gd name="connsiteX923" fmla="*/ 7667888 w 9408955"/>
              <a:gd name="connsiteY923" fmla="*/ 1578535 h 4587875"/>
              <a:gd name="connsiteX924" fmla="*/ 7632093 w 9408955"/>
              <a:gd name="connsiteY924" fmla="*/ 1538371 h 4587875"/>
              <a:gd name="connsiteX925" fmla="*/ 7610662 w 9408955"/>
              <a:gd name="connsiteY925" fmla="*/ 1598155 h 4587875"/>
              <a:gd name="connsiteX926" fmla="*/ 7645004 w 9408955"/>
              <a:gd name="connsiteY926" fmla="*/ 1603147 h 4587875"/>
              <a:gd name="connsiteX927" fmla="*/ 3111541 w 9408955"/>
              <a:gd name="connsiteY927" fmla="*/ 1603252 h 4587875"/>
              <a:gd name="connsiteX928" fmla="*/ 3145581 w 9408955"/>
              <a:gd name="connsiteY928" fmla="*/ 1585542 h 4587875"/>
              <a:gd name="connsiteX929" fmla="*/ 3111570 w 9408955"/>
              <a:gd name="connsiteY929" fmla="*/ 1538316 h 4587875"/>
              <a:gd name="connsiteX930" fmla="*/ 3077329 w 9408955"/>
              <a:gd name="connsiteY930" fmla="*/ 1586226 h 4587875"/>
              <a:gd name="connsiteX931" fmla="*/ 3111541 w 9408955"/>
              <a:gd name="connsiteY931" fmla="*/ 1603252 h 4587875"/>
              <a:gd name="connsiteX932" fmla="*/ 5056160 w 9408955"/>
              <a:gd name="connsiteY932" fmla="*/ 1603319 h 4587875"/>
              <a:gd name="connsiteX933" fmla="*/ 5097574 w 9408955"/>
              <a:gd name="connsiteY933" fmla="*/ 1577240 h 4587875"/>
              <a:gd name="connsiteX934" fmla="*/ 5046161 w 9408955"/>
              <a:gd name="connsiteY934" fmla="*/ 1541568 h 4587875"/>
              <a:gd name="connsiteX935" fmla="*/ 5039622 w 9408955"/>
              <a:gd name="connsiteY935" fmla="*/ 1595763 h 4587875"/>
              <a:gd name="connsiteX936" fmla="*/ 5056160 w 9408955"/>
              <a:gd name="connsiteY936" fmla="*/ 1603319 h 4587875"/>
              <a:gd name="connsiteX937" fmla="*/ 5383138 w 9408955"/>
              <a:gd name="connsiteY937" fmla="*/ 1603586 h 4587875"/>
              <a:gd name="connsiteX938" fmla="*/ 5398963 w 9408955"/>
              <a:gd name="connsiteY938" fmla="*/ 1596438 h 4587875"/>
              <a:gd name="connsiteX939" fmla="*/ 5392055 w 9408955"/>
              <a:gd name="connsiteY939" fmla="*/ 1541977 h 4587875"/>
              <a:gd name="connsiteX940" fmla="*/ 5348070 w 9408955"/>
              <a:gd name="connsiteY940" fmla="*/ 1545867 h 4587875"/>
              <a:gd name="connsiteX941" fmla="*/ 5337477 w 9408955"/>
              <a:gd name="connsiteY941" fmla="*/ 1586370 h 4587875"/>
              <a:gd name="connsiteX942" fmla="*/ 5383138 w 9408955"/>
              <a:gd name="connsiteY942" fmla="*/ 1603586 h 4587875"/>
              <a:gd name="connsiteX943" fmla="*/ 7120797 w 9408955"/>
              <a:gd name="connsiteY943" fmla="*/ 1603723 h 4587875"/>
              <a:gd name="connsiteX944" fmla="*/ 7156278 w 9408955"/>
              <a:gd name="connsiteY944" fmla="*/ 1568897 h 4587875"/>
              <a:gd name="connsiteX945" fmla="*/ 7093373 w 9408955"/>
              <a:gd name="connsiteY945" fmla="*/ 1546093 h 4587875"/>
              <a:gd name="connsiteX946" fmla="*/ 7102522 w 9408955"/>
              <a:gd name="connsiteY946" fmla="*/ 1599910 h 4587875"/>
              <a:gd name="connsiteX947" fmla="*/ 7120797 w 9408955"/>
              <a:gd name="connsiteY947" fmla="*/ 1603723 h 4587875"/>
              <a:gd name="connsiteX948" fmla="*/ 2496289 w 9408955"/>
              <a:gd name="connsiteY948" fmla="*/ 1603853 h 4587875"/>
              <a:gd name="connsiteX949" fmla="*/ 2528810 w 9408955"/>
              <a:gd name="connsiteY949" fmla="*/ 1568100 h 4587875"/>
              <a:gd name="connsiteX950" fmla="*/ 2466557 w 9408955"/>
              <a:gd name="connsiteY950" fmla="*/ 1550266 h 4587875"/>
              <a:gd name="connsiteX951" fmla="*/ 2478245 w 9408955"/>
              <a:gd name="connsiteY951" fmla="*/ 1600109 h 4587875"/>
              <a:gd name="connsiteX952" fmla="*/ 2496289 w 9408955"/>
              <a:gd name="connsiteY952" fmla="*/ 1603853 h 4587875"/>
              <a:gd name="connsiteX953" fmla="*/ 3004271 w 9408955"/>
              <a:gd name="connsiteY953" fmla="*/ 1603864 h 4587875"/>
              <a:gd name="connsiteX954" fmla="*/ 3041246 w 9408955"/>
              <a:gd name="connsiteY954" fmla="*/ 1569038 h 4587875"/>
              <a:gd name="connsiteX955" fmla="*/ 2982564 w 9408955"/>
              <a:gd name="connsiteY955" fmla="*/ 1546770 h 4587875"/>
              <a:gd name="connsiteX956" fmla="*/ 2985748 w 9408955"/>
              <a:gd name="connsiteY956" fmla="*/ 1597380 h 4587875"/>
              <a:gd name="connsiteX957" fmla="*/ 3004271 w 9408955"/>
              <a:gd name="connsiteY957" fmla="*/ 1603864 h 4587875"/>
              <a:gd name="connsiteX958" fmla="*/ 2594895 w 9408955"/>
              <a:gd name="connsiteY958" fmla="*/ 1603865 h 4587875"/>
              <a:gd name="connsiteX959" fmla="*/ 2632372 w 9408955"/>
              <a:gd name="connsiteY959" fmla="*/ 1568789 h 4587875"/>
              <a:gd name="connsiteX960" fmla="*/ 2565746 w 9408955"/>
              <a:gd name="connsiteY960" fmla="*/ 1561058 h 4587875"/>
              <a:gd name="connsiteX961" fmla="*/ 2576470 w 9408955"/>
              <a:gd name="connsiteY961" fmla="*/ 1597666 h 4587875"/>
              <a:gd name="connsiteX962" fmla="*/ 2594895 w 9408955"/>
              <a:gd name="connsiteY962" fmla="*/ 1603865 h 4587875"/>
              <a:gd name="connsiteX963" fmla="*/ 2906995 w 9408955"/>
              <a:gd name="connsiteY963" fmla="*/ 1603913 h 4587875"/>
              <a:gd name="connsiteX964" fmla="*/ 2939680 w 9408955"/>
              <a:gd name="connsiteY964" fmla="*/ 1568449 h 4587875"/>
              <a:gd name="connsiteX965" fmla="*/ 2874789 w 9408955"/>
              <a:gd name="connsiteY965" fmla="*/ 1555749 h 4587875"/>
              <a:gd name="connsiteX966" fmla="*/ 2888808 w 9408955"/>
              <a:gd name="connsiteY966" fmla="*/ 1599973 h 4587875"/>
              <a:gd name="connsiteX967" fmla="*/ 2906995 w 9408955"/>
              <a:gd name="connsiteY967" fmla="*/ 1603913 h 4587875"/>
              <a:gd name="connsiteX968" fmla="*/ 4855044 w 9408955"/>
              <a:gd name="connsiteY968" fmla="*/ 1603948 h 4587875"/>
              <a:gd name="connsiteX969" fmla="*/ 4892983 w 9408955"/>
              <a:gd name="connsiteY969" fmla="*/ 1568773 h 4587875"/>
              <a:gd name="connsiteX970" fmla="*/ 4834412 w 9408955"/>
              <a:gd name="connsiteY970" fmla="*/ 1545453 h 4587875"/>
              <a:gd name="connsiteX971" fmla="*/ 4836222 w 9408955"/>
              <a:gd name="connsiteY971" fmla="*/ 1597582 h 4587875"/>
              <a:gd name="connsiteX972" fmla="*/ 4855044 w 9408955"/>
              <a:gd name="connsiteY972" fmla="*/ 1603948 h 4587875"/>
              <a:gd name="connsiteX973" fmla="*/ 2802418 w 9408955"/>
              <a:gd name="connsiteY973" fmla="*/ 1604039 h 4587875"/>
              <a:gd name="connsiteX974" fmla="*/ 2838493 w 9408955"/>
              <a:gd name="connsiteY974" fmla="*/ 1568891 h 4587875"/>
              <a:gd name="connsiteX975" fmla="*/ 2776269 w 9408955"/>
              <a:gd name="connsiteY975" fmla="*/ 1546419 h 4587875"/>
              <a:gd name="connsiteX976" fmla="*/ 2783795 w 9408955"/>
              <a:gd name="connsiteY976" fmla="*/ 1599847 h 4587875"/>
              <a:gd name="connsiteX977" fmla="*/ 2802418 w 9408955"/>
              <a:gd name="connsiteY977" fmla="*/ 1604039 h 4587875"/>
              <a:gd name="connsiteX978" fmla="*/ 5270226 w 9408955"/>
              <a:gd name="connsiteY978" fmla="*/ 1604216 h 4587875"/>
              <a:gd name="connsiteX979" fmla="*/ 5303620 w 9408955"/>
              <a:gd name="connsiteY979" fmla="*/ 1570606 h 4587875"/>
              <a:gd name="connsiteX980" fmla="*/ 5243791 w 9408955"/>
              <a:gd name="connsiteY980" fmla="*/ 1546500 h 4587875"/>
              <a:gd name="connsiteX981" fmla="*/ 5252338 w 9408955"/>
              <a:gd name="connsiteY981" fmla="*/ 1600396 h 4587875"/>
              <a:gd name="connsiteX982" fmla="*/ 5270226 w 9408955"/>
              <a:gd name="connsiteY982" fmla="*/ 1604216 h 4587875"/>
              <a:gd name="connsiteX983" fmla="*/ 2693602 w 9408955"/>
              <a:gd name="connsiteY983" fmla="*/ 1604353 h 4587875"/>
              <a:gd name="connsiteX984" fmla="*/ 2735619 w 9408955"/>
              <a:gd name="connsiteY984" fmla="*/ 1569901 h 4587875"/>
              <a:gd name="connsiteX985" fmla="*/ 2673569 w 9408955"/>
              <a:gd name="connsiteY985" fmla="*/ 1548987 h 4587875"/>
              <a:gd name="connsiteX986" fmla="*/ 2674693 w 9408955"/>
              <a:gd name="connsiteY986" fmla="*/ 1596101 h 4587875"/>
              <a:gd name="connsiteX987" fmla="*/ 2693602 w 9408955"/>
              <a:gd name="connsiteY987" fmla="*/ 1604353 h 4587875"/>
              <a:gd name="connsiteX988" fmla="*/ 7429916 w 9408955"/>
              <a:gd name="connsiteY988" fmla="*/ 1604427 h 4587875"/>
              <a:gd name="connsiteX989" fmla="*/ 7450835 w 9408955"/>
              <a:gd name="connsiteY989" fmla="*/ 1598058 h 4587875"/>
              <a:gd name="connsiteX990" fmla="*/ 7430371 w 9408955"/>
              <a:gd name="connsiteY990" fmla="*/ 1538383 h 4587875"/>
              <a:gd name="connsiteX991" fmla="*/ 7408316 w 9408955"/>
              <a:gd name="connsiteY991" fmla="*/ 1600812 h 4587875"/>
              <a:gd name="connsiteX992" fmla="*/ 7429916 w 9408955"/>
              <a:gd name="connsiteY992" fmla="*/ 1604427 h 4587875"/>
              <a:gd name="connsiteX993" fmla="*/ 8040195 w 9408955"/>
              <a:gd name="connsiteY993" fmla="*/ 1604618 h 4587875"/>
              <a:gd name="connsiteX994" fmla="*/ 8073281 w 9408955"/>
              <a:gd name="connsiteY994" fmla="*/ 1591923 h 4587875"/>
              <a:gd name="connsiteX995" fmla="*/ 8074202 w 9408955"/>
              <a:gd name="connsiteY995" fmla="*/ 1545527 h 4587875"/>
              <a:gd name="connsiteX996" fmla="*/ 8022601 w 9408955"/>
              <a:gd name="connsiteY996" fmla="*/ 1542757 h 4587875"/>
              <a:gd name="connsiteX997" fmla="*/ 8011774 w 9408955"/>
              <a:gd name="connsiteY997" fmla="*/ 1584767 h 4587875"/>
              <a:gd name="connsiteX998" fmla="*/ 8040195 w 9408955"/>
              <a:gd name="connsiteY998" fmla="*/ 1604618 h 4587875"/>
              <a:gd name="connsiteX999" fmla="*/ 4961516 w 9408955"/>
              <a:gd name="connsiteY999" fmla="*/ 1604708 h 4587875"/>
              <a:gd name="connsiteX1000" fmla="*/ 4982374 w 9408955"/>
              <a:gd name="connsiteY1000" fmla="*/ 1600102 h 4587875"/>
              <a:gd name="connsiteX1001" fmla="*/ 4993905 w 9408955"/>
              <a:gd name="connsiteY1001" fmla="*/ 1554045 h 4587875"/>
              <a:gd name="connsiteX1002" fmla="*/ 4930371 w 9408955"/>
              <a:gd name="connsiteY1002" fmla="*/ 1554275 h 4587875"/>
              <a:gd name="connsiteX1003" fmla="*/ 4940998 w 9408955"/>
              <a:gd name="connsiteY1003" fmla="*/ 1598951 h 4587875"/>
              <a:gd name="connsiteX1004" fmla="*/ 4961516 w 9408955"/>
              <a:gd name="connsiteY1004" fmla="*/ 1604708 h 4587875"/>
              <a:gd name="connsiteX1005" fmla="*/ 3213598 w 9408955"/>
              <a:gd name="connsiteY1005" fmla="*/ 1604874 h 4587875"/>
              <a:gd name="connsiteX1006" fmla="*/ 3249843 w 9408955"/>
              <a:gd name="connsiteY1006" fmla="*/ 1569922 h 4587875"/>
              <a:gd name="connsiteX1007" fmla="*/ 3186916 w 9408955"/>
              <a:gd name="connsiteY1007" fmla="*/ 1549001 h 4587875"/>
              <a:gd name="connsiteX1008" fmla="*/ 3194811 w 9408955"/>
              <a:gd name="connsiteY1008" fmla="*/ 1600166 h 4587875"/>
              <a:gd name="connsiteX1009" fmla="*/ 3213598 w 9408955"/>
              <a:gd name="connsiteY1009" fmla="*/ 1604874 h 4587875"/>
              <a:gd name="connsiteX1010" fmla="*/ 5473122 w 9408955"/>
              <a:gd name="connsiteY1010" fmla="*/ 1604921 h 4587875"/>
              <a:gd name="connsiteX1011" fmla="*/ 5510941 w 9408955"/>
              <a:gd name="connsiteY1011" fmla="*/ 1571761 h 4587875"/>
              <a:gd name="connsiteX1012" fmla="*/ 5447771 w 9408955"/>
              <a:gd name="connsiteY1012" fmla="*/ 1549238 h 4587875"/>
              <a:gd name="connsiteX1013" fmla="*/ 5454866 w 9408955"/>
              <a:gd name="connsiteY1013" fmla="*/ 1599800 h 4587875"/>
              <a:gd name="connsiteX1014" fmla="*/ 5473122 w 9408955"/>
              <a:gd name="connsiteY1014" fmla="*/ 1604921 h 4587875"/>
              <a:gd name="connsiteX1015" fmla="*/ 2392412 w 9408955"/>
              <a:gd name="connsiteY1015" fmla="*/ 1604991 h 4587875"/>
              <a:gd name="connsiteX1016" fmla="*/ 2424496 w 9408955"/>
              <a:gd name="connsiteY1016" fmla="*/ 1569237 h 4587875"/>
              <a:gd name="connsiteX1017" fmla="*/ 2366515 w 9408955"/>
              <a:gd name="connsiteY1017" fmla="*/ 1547861 h 4587875"/>
              <a:gd name="connsiteX1018" fmla="*/ 2374380 w 9408955"/>
              <a:gd name="connsiteY1018" fmla="*/ 1600620 h 4587875"/>
              <a:gd name="connsiteX1019" fmla="*/ 2392412 w 9408955"/>
              <a:gd name="connsiteY1019" fmla="*/ 1604991 h 4587875"/>
              <a:gd name="connsiteX1020" fmla="*/ 7636381 w 9408955"/>
              <a:gd name="connsiteY1020" fmla="*/ 1696949 h 4587875"/>
              <a:gd name="connsiteX1021" fmla="*/ 7649881 w 9408955"/>
              <a:gd name="connsiteY1021" fmla="*/ 1655571 h 4587875"/>
              <a:gd name="connsiteX1022" fmla="*/ 7618640 w 9408955"/>
              <a:gd name="connsiteY1022" fmla="*/ 1692982 h 4587875"/>
              <a:gd name="connsiteX1023" fmla="*/ 7636381 w 9408955"/>
              <a:gd name="connsiteY1023" fmla="*/ 1696949 h 4587875"/>
              <a:gd name="connsiteX1024" fmla="*/ 2374911 w 9408955"/>
              <a:gd name="connsiteY1024" fmla="*/ 1704306 h 4587875"/>
              <a:gd name="connsiteX1025" fmla="*/ 2410471 w 9408955"/>
              <a:gd name="connsiteY1025" fmla="*/ 1704306 h 4587875"/>
              <a:gd name="connsiteX1026" fmla="*/ 2390404 w 9408955"/>
              <a:gd name="connsiteY1026" fmla="*/ 1639868 h 4587875"/>
              <a:gd name="connsiteX1027" fmla="*/ 2374911 w 9408955"/>
              <a:gd name="connsiteY1027" fmla="*/ 1704306 h 4587875"/>
              <a:gd name="connsiteX1028" fmla="*/ 2817420 w 9408955"/>
              <a:gd name="connsiteY1028" fmla="*/ 1704486 h 4587875"/>
              <a:gd name="connsiteX1029" fmla="*/ 2837635 w 9408955"/>
              <a:gd name="connsiteY1029" fmla="*/ 1679887 h 4587875"/>
              <a:gd name="connsiteX1030" fmla="*/ 2780227 w 9408955"/>
              <a:gd name="connsiteY1030" fmla="*/ 1647540 h 4587875"/>
              <a:gd name="connsiteX1031" fmla="*/ 2784524 w 9408955"/>
              <a:gd name="connsiteY1031" fmla="*/ 1702959 h 4587875"/>
              <a:gd name="connsiteX1032" fmla="*/ 2817420 w 9408955"/>
              <a:gd name="connsiteY1032" fmla="*/ 1704486 h 4587875"/>
              <a:gd name="connsiteX1033" fmla="*/ 5051655 w 9408955"/>
              <a:gd name="connsiteY1033" fmla="*/ 1704910 h 4587875"/>
              <a:gd name="connsiteX1034" fmla="*/ 5096798 w 9408955"/>
              <a:gd name="connsiteY1034" fmla="*/ 1681589 h 4587875"/>
              <a:gd name="connsiteX1035" fmla="*/ 5050059 w 9408955"/>
              <a:gd name="connsiteY1035" fmla="*/ 1641578 h 4587875"/>
              <a:gd name="connsiteX1036" fmla="*/ 5051655 w 9408955"/>
              <a:gd name="connsiteY1036" fmla="*/ 1704910 h 4587875"/>
              <a:gd name="connsiteX1037" fmla="*/ 7441472 w 9408955"/>
              <a:gd name="connsiteY1037" fmla="*/ 1705072 h 4587875"/>
              <a:gd name="connsiteX1038" fmla="*/ 7460442 w 9408955"/>
              <a:gd name="connsiteY1038" fmla="*/ 1680980 h 4587875"/>
              <a:gd name="connsiteX1039" fmla="*/ 7422333 w 9408955"/>
              <a:gd name="connsiteY1039" fmla="*/ 1639467 h 4587875"/>
              <a:gd name="connsiteX1040" fmla="*/ 7409480 w 9408955"/>
              <a:gd name="connsiteY1040" fmla="*/ 1703332 h 4587875"/>
              <a:gd name="connsiteX1041" fmla="*/ 7441472 w 9408955"/>
              <a:gd name="connsiteY1041" fmla="*/ 1705072 h 4587875"/>
              <a:gd name="connsiteX1042" fmla="*/ 5283991 w 9408955"/>
              <a:gd name="connsiteY1042" fmla="*/ 1705330 h 4587875"/>
              <a:gd name="connsiteX1043" fmla="*/ 5302525 w 9408955"/>
              <a:gd name="connsiteY1043" fmla="*/ 1681794 h 4587875"/>
              <a:gd name="connsiteX1044" fmla="*/ 5260681 w 9408955"/>
              <a:gd name="connsiteY1044" fmla="*/ 1641204 h 4587875"/>
              <a:gd name="connsiteX1045" fmla="*/ 5252494 w 9408955"/>
              <a:gd name="connsiteY1045" fmla="*/ 1704343 h 4587875"/>
              <a:gd name="connsiteX1046" fmla="*/ 5283991 w 9408955"/>
              <a:gd name="connsiteY1046" fmla="*/ 1705330 h 4587875"/>
              <a:gd name="connsiteX1047" fmla="*/ 7542246 w 9408955"/>
              <a:gd name="connsiteY1047" fmla="*/ 1705599 h 4587875"/>
              <a:gd name="connsiteX1048" fmla="*/ 7562389 w 9408955"/>
              <a:gd name="connsiteY1048" fmla="*/ 1686152 h 4587875"/>
              <a:gd name="connsiteX1049" fmla="*/ 7526503 w 9408955"/>
              <a:gd name="connsiteY1049" fmla="*/ 1639888 h 4587875"/>
              <a:gd name="connsiteX1050" fmla="*/ 7513018 w 9408955"/>
              <a:gd name="connsiteY1050" fmla="*/ 1704295 h 4587875"/>
              <a:gd name="connsiteX1051" fmla="*/ 7542246 w 9408955"/>
              <a:gd name="connsiteY1051" fmla="*/ 1705599 h 4587875"/>
              <a:gd name="connsiteX1052" fmla="*/ 2505770 w 9408955"/>
              <a:gd name="connsiteY1052" fmla="*/ 1705757 h 4587875"/>
              <a:gd name="connsiteX1053" fmla="*/ 2526856 w 9408955"/>
              <a:gd name="connsiteY1053" fmla="*/ 1688262 h 4587875"/>
              <a:gd name="connsiteX1054" fmla="*/ 2493166 w 9408955"/>
              <a:gd name="connsiteY1054" fmla="*/ 1639873 h 4587875"/>
              <a:gd name="connsiteX1055" fmla="*/ 2477813 w 9408955"/>
              <a:gd name="connsiteY1055" fmla="*/ 1704090 h 4587875"/>
              <a:gd name="connsiteX1056" fmla="*/ 2505770 w 9408955"/>
              <a:gd name="connsiteY1056" fmla="*/ 1705757 h 4587875"/>
              <a:gd name="connsiteX1057" fmla="*/ 2688306 w 9408955"/>
              <a:gd name="connsiteY1057" fmla="*/ 1705788 h 4587875"/>
              <a:gd name="connsiteX1058" fmla="*/ 2735507 w 9408955"/>
              <a:gd name="connsiteY1058" fmla="*/ 1682115 h 4587875"/>
              <a:gd name="connsiteX1059" fmla="*/ 2680515 w 9408955"/>
              <a:gd name="connsiteY1059" fmla="*/ 1644424 h 4587875"/>
              <a:gd name="connsiteX1060" fmla="*/ 2688306 w 9408955"/>
              <a:gd name="connsiteY1060" fmla="*/ 1705788 h 4587875"/>
              <a:gd name="connsiteX1061" fmla="*/ 7336861 w 9408955"/>
              <a:gd name="connsiteY1061" fmla="*/ 1706501 h 4587875"/>
              <a:gd name="connsiteX1062" fmla="*/ 7357185 w 9408955"/>
              <a:gd name="connsiteY1062" fmla="*/ 1682161 h 4587875"/>
              <a:gd name="connsiteX1063" fmla="*/ 7316594 w 9408955"/>
              <a:gd name="connsiteY1063" fmla="*/ 1640188 h 4587875"/>
              <a:gd name="connsiteX1064" fmla="*/ 7304052 w 9408955"/>
              <a:gd name="connsiteY1064" fmla="*/ 1702803 h 4587875"/>
              <a:gd name="connsiteX1065" fmla="*/ 7336861 w 9408955"/>
              <a:gd name="connsiteY1065" fmla="*/ 1706501 h 4587875"/>
              <a:gd name="connsiteX1066" fmla="*/ 4764383 w 9408955"/>
              <a:gd name="connsiteY1066" fmla="*/ 1706972 h 4587875"/>
              <a:gd name="connsiteX1067" fmla="*/ 4790507 w 9408955"/>
              <a:gd name="connsiteY1067" fmla="*/ 1667135 h 4587875"/>
              <a:gd name="connsiteX1068" fmla="*/ 4733383 w 9408955"/>
              <a:gd name="connsiteY1068" fmla="*/ 1646385 h 4587875"/>
              <a:gd name="connsiteX1069" fmla="*/ 4746652 w 9408955"/>
              <a:gd name="connsiteY1069" fmla="*/ 1705929 h 4587875"/>
              <a:gd name="connsiteX1070" fmla="*/ 4764383 w 9408955"/>
              <a:gd name="connsiteY1070" fmla="*/ 1706972 h 4587875"/>
              <a:gd name="connsiteX1071" fmla="*/ 7120843 w 9408955"/>
              <a:gd name="connsiteY1071" fmla="*/ 1707315 h 4587875"/>
              <a:gd name="connsiteX1072" fmla="*/ 7155832 w 9408955"/>
              <a:gd name="connsiteY1072" fmla="*/ 1673234 h 4587875"/>
              <a:gd name="connsiteX1073" fmla="*/ 7097836 w 9408955"/>
              <a:gd name="connsiteY1073" fmla="*/ 1646331 h 4587875"/>
              <a:gd name="connsiteX1074" fmla="*/ 7103067 w 9408955"/>
              <a:gd name="connsiteY1074" fmla="*/ 1704012 h 4587875"/>
              <a:gd name="connsiteX1075" fmla="*/ 7120843 w 9408955"/>
              <a:gd name="connsiteY1075" fmla="*/ 1707315 h 4587875"/>
              <a:gd name="connsiteX1076" fmla="*/ 5575234 w 9408955"/>
              <a:gd name="connsiteY1076" fmla="*/ 1707387 h 4587875"/>
              <a:gd name="connsiteX1077" fmla="*/ 5612353 w 9408955"/>
              <a:gd name="connsiteY1077" fmla="*/ 1680845 h 4587875"/>
              <a:gd name="connsiteX1078" fmla="*/ 5565080 w 9408955"/>
              <a:gd name="connsiteY1078" fmla="*/ 1641050 h 4587875"/>
              <a:gd name="connsiteX1079" fmla="*/ 5559425 w 9408955"/>
              <a:gd name="connsiteY1079" fmla="*/ 1701993 h 4587875"/>
              <a:gd name="connsiteX1080" fmla="*/ 5575234 w 9408955"/>
              <a:gd name="connsiteY1080" fmla="*/ 1707387 h 4587875"/>
              <a:gd name="connsiteX1081" fmla="*/ 5380106 w 9408955"/>
              <a:gd name="connsiteY1081" fmla="*/ 1707453 h 4587875"/>
              <a:gd name="connsiteX1082" fmla="*/ 5393033 w 9408955"/>
              <a:gd name="connsiteY1082" fmla="*/ 1645811 h 4587875"/>
              <a:gd name="connsiteX1083" fmla="*/ 5344047 w 9408955"/>
              <a:gd name="connsiteY1083" fmla="*/ 1653544 h 4587875"/>
              <a:gd name="connsiteX1084" fmla="*/ 5338604 w 9408955"/>
              <a:gd name="connsiteY1084" fmla="*/ 1690166 h 4587875"/>
              <a:gd name="connsiteX1085" fmla="*/ 5380106 w 9408955"/>
              <a:gd name="connsiteY1085" fmla="*/ 1707453 h 4587875"/>
              <a:gd name="connsiteX1086" fmla="*/ 5480838 w 9408955"/>
              <a:gd name="connsiteY1086" fmla="*/ 1707482 h 4587875"/>
              <a:gd name="connsiteX1087" fmla="*/ 5509828 w 9408955"/>
              <a:gd name="connsiteY1087" fmla="*/ 1664924 h 4587875"/>
              <a:gd name="connsiteX1088" fmla="*/ 5447461 w 9408955"/>
              <a:gd name="connsiteY1088" fmla="*/ 1652418 h 4587875"/>
              <a:gd name="connsiteX1089" fmla="*/ 5461522 w 9408955"/>
              <a:gd name="connsiteY1089" fmla="*/ 1703805 h 4587875"/>
              <a:gd name="connsiteX1090" fmla="*/ 5480838 w 9408955"/>
              <a:gd name="connsiteY1090" fmla="*/ 1707482 h 4587875"/>
              <a:gd name="connsiteX1091" fmla="*/ 2907014 w 9408955"/>
              <a:gd name="connsiteY1091" fmla="*/ 1707590 h 4587875"/>
              <a:gd name="connsiteX1092" fmla="*/ 2939035 w 9408955"/>
              <a:gd name="connsiteY1092" fmla="*/ 1673345 h 4587875"/>
              <a:gd name="connsiteX1093" fmla="*/ 2876546 w 9408955"/>
              <a:gd name="connsiteY1093" fmla="*/ 1653790 h 4587875"/>
              <a:gd name="connsiteX1094" fmla="*/ 2889583 w 9408955"/>
              <a:gd name="connsiteY1094" fmla="*/ 1704268 h 4587875"/>
              <a:gd name="connsiteX1095" fmla="*/ 2907014 w 9408955"/>
              <a:gd name="connsiteY1095" fmla="*/ 1707590 h 4587875"/>
              <a:gd name="connsiteX1096" fmla="*/ 2598430 w 9408955"/>
              <a:gd name="connsiteY1096" fmla="*/ 1707728 h 4587875"/>
              <a:gd name="connsiteX1097" fmla="*/ 2613372 w 9408955"/>
              <a:gd name="connsiteY1097" fmla="*/ 1642530 h 4587875"/>
              <a:gd name="connsiteX1098" fmla="*/ 2563489 w 9408955"/>
              <a:gd name="connsiteY1098" fmla="*/ 1656918 h 4587875"/>
              <a:gd name="connsiteX1099" fmla="*/ 2598430 w 9408955"/>
              <a:gd name="connsiteY1099" fmla="*/ 1707728 h 4587875"/>
              <a:gd name="connsiteX1100" fmla="*/ 3012349 w 9408955"/>
              <a:gd name="connsiteY1100" fmla="*/ 1707771 h 4587875"/>
              <a:gd name="connsiteX1101" fmla="*/ 3042019 w 9408955"/>
              <a:gd name="connsiteY1101" fmla="*/ 1666470 h 4587875"/>
              <a:gd name="connsiteX1102" fmla="*/ 2992984 w 9408955"/>
              <a:gd name="connsiteY1102" fmla="*/ 1642786 h 4587875"/>
              <a:gd name="connsiteX1103" fmla="*/ 2993209 w 9408955"/>
              <a:gd name="connsiteY1103" fmla="*/ 1703915 h 4587875"/>
              <a:gd name="connsiteX1104" fmla="*/ 3012349 w 9408955"/>
              <a:gd name="connsiteY1104" fmla="*/ 1707771 h 4587875"/>
              <a:gd name="connsiteX1105" fmla="*/ 5175286 w 9408955"/>
              <a:gd name="connsiteY1105" fmla="*/ 1707893 h 4587875"/>
              <a:gd name="connsiteX1106" fmla="*/ 5198350 w 9408955"/>
              <a:gd name="connsiteY1106" fmla="*/ 1662045 h 4587875"/>
              <a:gd name="connsiteX1107" fmla="*/ 5134759 w 9408955"/>
              <a:gd name="connsiteY1107" fmla="*/ 1659993 h 4587875"/>
              <a:gd name="connsiteX1108" fmla="*/ 5155575 w 9408955"/>
              <a:gd name="connsiteY1108" fmla="*/ 1706504 h 4587875"/>
              <a:gd name="connsiteX1109" fmla="*/ 5175286 w 9408955"/>
              <a:gd name="connsiteY1109" fmla="*/ 1707893 h 4587875"/>
              <a:gd name="connsiteX1110" fmla="*/ 4961316 w 9408955"/>
              <a:gd name="connsiteY1110" fmla="*/ 1708509 h 4587875"/>
              <a:gd name="connsiteX1111" fmla="*/ 4995654 w 9408955"/>
              <a:gd name="connsiteY1111" fmla="*/ 1681547 h 4587875"/>
              <a:gd name="connsiteX1112" fmla="*/ 4945723 w 9408955"/>
              <a:gd name="connsiteY1112" fmla="*/ 1642602 h 4587875"/>
              <a:gd name="connsiteX1113" fmla="*/ 4946179 w 9408955"/>
              <a:gd name="connsiteY1113" fmla="*/ 1705282 h 4587875"/>
              <a:gd name="connsiteX1114" fmla="*/ 4961316 w 9408955"/>
              <a:gd name="connsiteY1114" fmla="*/ 1708509 h 4587875"/>
              <a:gd name="connsiteX1115" fmla="*/ 4860665 w 9408955"/>
              <a:gd name="connsiteY1115" fmla="*/ 1708671 h 4587875"/>
              <a:gd name="connsiteX1116" fmla="*/ 4894306 w 9408955"/>
              <a:gd name="connsiteY1116" fmla="*/ 1674368 h 4587875"/>
              <a:gd name="connsiteX1117" fmla="*/ 4832326 w 9408955"/>
              <a:gd name="connsiteY1117" fmla="*/ 1649520 h 4587875"/>
              <a:gd name="connsiteX1118" fmla="*/ 4843075 w 9408955"/>
              <a:gd name="connsiteY1118" fmla="*/ 1704917 h 4587875"/>
              <a:gd name="connsiteX1119" fmla="*/ 4860665 w 9408955"/>
              <a:gd name="connsiteY1119" fmla="*/ 1708671 h 4587875"/>
              <a:gd name="connsiteX1120" fmla="*/ 4946874 w 9408955"/>
              <a:gd name="connsiteY1120" fmla="*/ 1808119 h 4587875"/>
              <a:gd name="connsiteX1121" fmla="*/ 4994829 w 9408955"/>
              <a:gd name="connsiteY1121" fmla="*/ 1785543 h 4587875"/>
              <a:gd name="connsiteX1122" fmla="*/ 4946422 w 9408955"/>
              <a:gd name="connsiteY1122" fmla="*/ 1744952 h 4587875"/>
              <a:gd name="connsiteX1123" fmla="*/ 4946874 w 9408955"/>
              <a:gd name="connsiteY1123" fmla="*/ 1808119 h 4587875"/>
              <a:gd name="connsiteX1124" fmla="*/ 7535477 w 9408955"/>
              <a:gd name="connsiteY1124" fmla="*/ 1809722 h 4587875"/>
              <a:gd name="connsiteX1125" fmla="*/ 7561331 w 9408955"/>
              <a:gd name="connsiteY1125" fmla="*/ 1790473 h 4587875"/>
              <a:gd name="connsiteX1126" fmla="*/ 7518922 w 9408955"/>
              <a:gd name="connsiteY1126" fmla="*/ 1744436 h 4587875"/>
              <a:gd name="connsiteX1127" fmla="*/ 7501459 w 9408955"/>
              <a:gd name="connsiteY1127" fmla="*/ 1802947 h 4587875"/>
              <a:gd name="connsiteX1128" fmla="*/ 7535477 w 9408955"/>
              <a:gd name="connsiteY1128" fmla="*/ 1809722 h 4587875"/>
              <a:gd name="connsiteX1129" fmla="*/ 4244808 w 9408955"/>
              <a:gd name="connsiteY1129" fmla="*/ 1810280 h 4587875"/>
              <a:gd name="connsiteX1130" fmla="*/ 4275856 w 9408955"/>
              <a:gd name="connsiteY1130" fmla="*/ 1765449 h 4587875"/>
              <a:gd name="connsiteX1131" fmla="*/ 4222649 w 9408955"/>
              <a:gd name="connsiteY1131" fmla="*/ 1746522 h 4587875"/>
              <a:gd name="connsiteX1132" fmla="*/ 4224696 w 9408955"/>
              <a:gd name="connsiteY1132" fmla="*/ 1806724 h 4587875"/>
              <a:gd name="connsiteX1133" fmla="*/ 4244808 w 9408955"/>
              <a:gd name="connsiteY1133" fmla="*/ 1810280 h 4587875"/>
              <a:gd name="connsiteX1134" fmla="*/ 5172725 w 9408955"/>
              <a:gd name="connsiteY1134" fmla="*/ 1810591 h 4587875"/>
              <a:gd name="connsiteX1135" fmla="*/ 5195700 w 9408955"/>
              <a:gd name="connsiteY1135" fmla="*/ 1803871 h 4587875"/>
              <a:gd name="connsiteX1136" fmla="*/ 5197520 w 9408955"/>
              <a:gd name="connsiteY1136" fmla="*/ 1759799 h 4587875"/>
              <a:gd name="connsiteX1137" fmla="*/ 5138830 w 9408955"/>
              <a:gd name="connsiteY1137" fmla="*/ 1754954 h 4587875"/>
              <a:gd name="connsiteX1138" fmla="*/ 5149749 w 9408955"/>
              <a:gd name="connsiteY1138" fmla="*/ 1807793 h 4587875"/>
              <a:gd name="connsiteX1139" fmla="*/ 5172725 w 9408955"/>
              <a:gd name="connsiteY1139" fmla="*/ 1810591 h 4587875"/>
              <a:gd name="connsiteX1140" fmla="*/ 2401843 w 9408955"/>
              <a:gd name="connsiteY1140" fmla="*/ 1810713 h 4587875"/>
              <a:gd name="connsiteX1141" fmla="*/ 2422798 w 9408955"/>
              <a:gd name="connsiteY1141" fmla="*/ 1793624 h 4587875"/>
              <a:gd name="connsiteX1142" fmla="*/ 2416579 w 9408955"/>
              <a:gd name="connsiteY1142" fmla="*/ 1750061 h 4587875"/>
              <a:gd name="connsiteX1143" fmla="*/ 2373513 w 9408955"/>
              <a:gd name="connsiteY1143" fmla="*/ 1746585 h 4587875"/>
              <a:gd name="connsiteX1144" fmla="*/ 2374665 w 9408955"/>
              <a:gd name="connsiteY1144" fmla="*/ 1807990 h 4587875"/>
              <a:gd name="connsiteX1145" fmla="*/ 2401843 w 9408955"/>
              <a:gd name="connsiteY1145" fmla="*/ 1810713 h 4587875"/>
              <a:gd name="connsiteX1146" fmla="*/ 3010705 w 9408955"/>
              <a:gd name="connsiteY1146" fmla="*/ 1810847 h 4587875"/>
              <a:gd name="connsiteX1147" fmla="*/ 3036474 w 9408955"/>
              <a:gd name="connsiteY1147" fmla="*/ 1799220 h 4587875"/>
              <a:gd name="connsiteX1148" fmla="*/ 2999242 w 9408955"/>
              <a:gd name="connsiteY1148" fmla="*/ 1744046 h 4587875"/>
              <a:gd name="connsiteX1149" fmla="*/ 2981316 w 9408955"/>
              <a:gd name="connsiteY1149" fmla="*/ 1804692 h 4587875"/>
              <a:gd name="connsiteX1150" fmla="*/ 3010705 w 9408955"/>
              <a:gd name="connsiteY1150" fmla="*/ 1810847 h 4587875"/>
              <a:gd name="connsiteX1151" fmla="*/ 5584540 w 9408955"/>
              <a:gd name="connsiteY1151" fmla="*/ 1810868 h 4587875"/>
              <a:gd name="connsiteX1152" fmla="*/ 5612729 w 9408955"/>
              <a:gd name="connsiteY1152" fmla="*/ 1771172 h 4587875"/>
              <a:gd name="connsiteX1153" fmla="*/ 5543234 w 9408955"/>
              <a:gd name="connsiteY1153" fmla="*/ 1766611 h 4587875"/>
              <a:gd name="connsiteX1154" fmla="*/ 5566399 w 9408955"/>
              <a:gd name="connsiteY1154" fmla="*/ 1810163 h 4587875"/>
              <a:gd name="connsiteX1155" fmla="*/ 5584540 w 9408955"/>
              <a:gd name="connsiteY1155" fmla="*/ 1810868 h 4587875"/>
              <a:gd name="connsiteX1156" fmla="*/ 5481893 w 9408955"/>
              <a:gd name="connsiteY1156" fmla="*/ 1810933 h 4587875"/>
              <a:gd name="connsiteX1157" fmla="*/ 5508550 w 9408955"/>
              <a:gd name="connsiteY1157" fmla="*/ 1763510 h 4587875"/>
              <a:gd name="connsiteX1158" fmla="*/ 5461447 w 9408955"/>
              <a:gd name="connsiteY1158" fmla="*/ 1744469 h 4587875"/>
              <a:gd name="connsiteX1159" fmla="*/ 5461447 w 9408955"/>
              <a:gd name="connsiteY1159" fmla="*/ 1809392 h 4587875"/>
              <a:gd name="connsiteX1160" fmla="*/ 5481893 w 9408955"/>
              <a:gd name="connsiteY1160" fmla="*/ 1810933 h 4587875"/>
              <a:gd name="connsiteX1161" fmla="*/ 2802844 w 9408955"/>
              <a:gd name="connsiteY1161" fmla="*/ 1810986 h 4587875"/>
              <a:gd name="connsiteX1162" fmla="*/ 2838105 w 9408955"/>
              <a:gd name="connsiteY1162" fmla="*/ 1778210 h 4587875"/>
              <a:gd name="connsiteX1163" fmla="*/ 2775382 w 9408955"/>
              <a:gd name="connsiteY1163" fmla="*/ 1754969 h 4587875"/>
              <a:gd name="connsiteX1164" fmla="*/ 2785694 w 9408955"/>
              <a:gd name="connsiteY1164" fmla="*/ 1806414 h 4587875"/>
              <a:gd name="connsiteX1165" fmla="*/ 2802844 w 9408955"/>
              <a:gd name="connsiteY1165" fmla="*/ 1810986 h 4587875"/>
              <a:gd name="connsiteX1166" fmla="*/ 2706000 w 9408955"/>
              <a:gd name="connsiteY1166" fmla="*/ 1811041 h 4587875"/>
              <a:gd name="connsiteX1167" fmla="*/ 2735167 w 9408955"/>
              <a:gd name="connsiteY1167" fmla="*/ 1770647 h 4587875"/>
              <a:gd name="connsiteX1168" fmla="*/ 2670932 w 9408955"/>
              <a:gd name="connsiteY1168" fmla="*/ 1758433 h 4587875"/>
              <a:gd name="connsiteX1169" fmla="*/ 2687445 w 9408955"/>
              <a:gd name="connsiteY1169" fmla="*/ 1808871 h 4587875"/>
              <a:gd name="connsiteX1170" fmla="*/ 2706000 w 9408955"/>
              <a:gd name="connsiteY1170" fmla="*/ 1811041 h 4587875"/>
              <a:gd name="connsiteX1171" fmla="*/ 5272164 w 9408955"/>
              <a:gd name="connsiteY1171" fmla="*/ 1811059 h 4587875"/>
              <a:gd name="connsiteX1172" fmla="*/ 5302916 w 9408955"/>
              <a:gd name="connsiteY1172" fmla="*/ 1770025 h 4587875"/>
              <a:gd name="connsiteX1173" fmla="*/ 5240043 w 9408955"/>
              <a:gd name="connsiteY1173" fmla="*/ 1758398 h 4587875"/>
              <a:gd name="connsiteX1174" fmla="*/ 5253122 w 9408955"/>
              <a:gd name="connsiteY1174" fmla="*/ 1807184 h 4587875"/>
              <a:gd name="connsiteX1175" fmla="*/ 5272164 w 9408955"/>
              <a:gd name="connsiteY1175" fmla="*/ 1811059 h 4587875"/>
              <a:gd name="connsiteX1176" fmla="*/ 7123890 w 9408955"/>
              <a:gd name="connsiteY1176" fmla="*/ 1811349 h 4587875"/>
              <a:gd name="connsiteX1177" fmla="*/ 7153084 w 9408955"/>
              <a:gd name="connsiteY1177" fmla="*/ 1766215 h 4587875"/>
              <a:gd name="connsiteX1178" fmla="*/ 7102151 w 9408955"/>
              <a:gd name="connsiteY1178" fmla="*/ 1746784 h 4587875"/>
              <a:gd name="connsiteX1179" fmla="*/ 7103970 w 9408955"/>
              <a:gd name="connsiteY1179" fmla="*/ 1807820 h 4587875"/>
              <a:gd name="connsiteX1180" fmla="*/ 7123890 w 9408955"/>
              <a:gd name="connsiteY1180" fmla="*/ 1811349 h 4587875"/>
              <a:gd name="connsiteX1181" fmla="*/ 4348067 w 9408955"/>
              <a:gd name="connsiteY1181" fmla="*/ 1811394 h 4587875"/>
              <a:gd name="connsiteX1182" fmla="*/ 4378831 w 9408955"/>
              <a:gd name="connsiteY1182" fmla="*/ 1771021 h 4587875"/>
              <a:gd name="connsiteX1183" fmla="*/ 4333804 w 9408955"/>
              <a:gd name="connsiteY1183" fmla="*/ 1745537 h 4587875"/>
              <a:gd name="connsiteX1184" fmla="*/ 4329028 w 9408955"/>
              <a:gd name="connsiteY1184" fmla="*/ 1807782 h 4587875"/>
              <a:gd name="connsiteX1185" fmla="*/ 4348067 w 9408955"/>
              <a:gd name="connsiteY1185" fmla="*/ 1811394 h 4587875"/>
              <a:gd name="connsiteX1186" fmla="*/ 4862149 w 9408955"/>
              <a:gd name="connsiteY1186" fmla="*/ 1811477 h 4587875"/>
              <a:gd name="connsiteX1187" fmla="*/ 4893003 w 9408955"/>
              <a:gd name="connsiteY1187" fmla="*/ 1770904 h 4587875"/>
              <a:gd name="connsiteX1188" fmla="*/ 4824001 w 9408955"/>
              <a:gd name="connsiteY1188" fmla="*/ 1770216 h 4587875"/>
              <a:gd name="connsiteX1189" fmla="*/ 4843619 w 9408955"/>
              <a:gd name="connsiteY1189" fmla="*/ 1808029 h 4587875"/>
              <a:gd name="connsiteX1190" fmla="*/ 4862149 w 9408955"/>
              <a:gd name="connsiteY1190" fmla="*/ 1811477 h 4587875"/>
              <a:gd name="connsiteX1191" fmla="*/ 2498607 w 9408955"/>
              <a:gd name="connsiteY1191" fmla="*/ 1811531 h 4587875"/>
              <a:gd name="connsiteX1192" fmla="*/ 2529039 w 9408955"/>
              <a:gd name="connsiteY1192" fmla="*/ 1771397 h 4587875"/>
              <a:gd name="connsiteX1193" fmla="*/ 2463667 w 9408955"/>
              <a:gd name="connsiteY1193" fmla="*/ 1763647 h 4587875"/>
              <a:gd name="connsiteX1194" fmla="*/ 2480122 w 9408955"/>
              <a:gd name="connsiteY1194" fmla="*/ 1807869 h 4587875"/>
              <a:gd name="connsiteX1195" fmla="*/ 2498607 w 9408955"/>
              <a:gd name="connsiteY1195" fmla="*/ 1811531 h 4587875"/>
              <a:gd name="connsiteX1196" fmla="*/ 4656920 w 9408955"/>
              <a:gd name="connsiteY1196" fmla="*/ 1811643 h 4587875"/>
              <a:gd name="connsiteX1197" fmla="*/ 4686333 w 9408955"/>
              <a:gd name="connsiteY1197" fmla="*/ 1779416 h 4587875"/>
              <a:gd name="connsiteX1198" fmla="*/ 4623380 w 9408955"/>
              <a:gd name="connsiteY1198" fmla="*/ 1756958 h 4587875"/>
              <a:gd name="connsiteX1199" fmla="*/ 4640943 w 9408955"/>
              <a:gd name="connsiteY1199" fmla="*/ 1809666 h 4587875"/>
              <a:gd name="connsiteX1200" fmla="*/ 4656920 w 9408955"/>
              <a:gd name="connsiteY1200" fmla="*/ 1811643 h 4587875"/>
              <a:gd name="connsiteX1201" fmla="*/ 5069983 w 9408955"/>
              <a:gd name="connsiteY1201" fmla="*/ 1811693 h 4587875"/>
              <a:gd name="connsiteX1202" fmla="*/ 5098807 w 9408955"/>
              <a:gd name="connsiteY1202" fmla="*/ 1770752 h 4587875"/>
              <a:gd name="connsiteX1203" fmla="*/ 5029790 w 9408955"/>
              <a:gd name="connsiteY1203" fmla="*/ 1770752 h 4587875"/>
              <a:gd name="connsiteX1204" fmla="*/ 5051257 w 9408955"/>
              <a:gd name="connsiteY1204" fmla="*/ 1810264 h 4587875"/>
              <a:gd name="connsiteX1205" fmla="*/ 5069983 w 9408955"/>
              <a:gd name="connsiteY1205" fmla="*/ 1811693 h 4587875"/>
              <a:gd name="connsiteX1206" fmla="*/ 2906329 w 9408955"/>
              <a:gd name="connsiteY1206" fmla="*/ 1811839 h 4587875"/>
              <a:gd name="connsiteX1207" fmla="*/ 2939428 w 9408955"/>
              <a:gd name="connsiteY1207" fmla="*/ 1778104 h 4587875"/>
              <a:gd name="connsiteX1208" fmla="*/ 2901905 w 9408955"/>
              <a:gd name="connsiteY1208" fmla="*/ 1743372 h 4587875"/>
              <a:gd name="connsiteX1209" fmla="*/ 2889170 w 9408955"/>
              <a:gd name="connsiteY1209" fmla="*/ 1808005 h 4587875"/>
              <a:gd name="connsiteX1210" fmla="*/ 2906329 w 9408955"/>
              <a:gd name="connsiteY1210" fmla="*/ 1811839 h 4587875"/>
              <a:gd name="connsiteX1211" fmla="*/ 5684208 w 9408955"/>
              <a:gd name="connsiteY1211" fmla="*/ 1811929 h 4587875"/>
              <a:gd name="connsiteX1212" fmla="*/ 5715749 w 9408955"/>
              <a:gd name="connsiteY1212" fmla="*/ 1770706 h 4587875"/>
              <a:gd name="connsiteX1213" fmla="*/ 5650208 w 9408955"/>
              <a:gd name="connsiteY1213" fmla="*/ 1761132 h 4587875"/>
              <a:gd name="connsiteX1214" fmla="*/ 5664949 w 9408955"/>
              <a:gd name="connsiteY1214" fmla="*/ 1807178 h 4587875"/>
              <a:gd name="connsiteX1215" fmla="*/ 5684208 w 9408955"/>
              <a:gd name="connsiteY1215" fmla="*/ 1811929 h 4587875"/>
              <a:gd name="connsiteX1216" fmla="*/ 2601003 w 9408955"/>
              <a:gd name="connsiteY1216" fmla="*/ 1812047 h 4587875"/>
              <a:gd name="connsiteX1217" fmla="*/ 2633530 w 9408955"/>
              <a:gd name="connsiteY1217" fmla="*/ 1777837 h 4587875"/>
              <a:gd name="connsiteX1218" fmla="*/ 2572396 w 9408955"/>
              <a:gd name="connsiteY1218" fmla="*/ 1752351 h 4587875"/>
              <a:gd name="connsiteX1219" fmla="*/ 2583575 w 9408955"/>
              <a:gd name="connsiteY1219" fmla="*/ 1810041 h 4587875"/>
              <a:gd name="connsiteX1220" fmla="*/ 2601003 w 9408955"/>
              <a:gd name="connsiteY1220" fmla="*/ 1812047 h 4587875"/>
              <a:gd name="connsiteX1221" fmla="*/ 5374057 w 9408955"/>
              <a:gd name="connsiteY1221" fmla="*/ 1812147 h 4587875"/>
              <a:gd name="connsiteX1222" fmla="*/ 5406314 w 9408955"/>
              <a:gd name="connsiteY1222" fmla="*/ 1779637 h 4587875"/>
              <a:gd name="connsiteX1223" fmla="*/ 5342124 w 9408955"/>
              <a:gd name="connsiteY1223" fmla="*/ 1757641 h 4587875"/>
              <a:gd name="connsiteX1224" fmla="*/ 5357309 w 9408955"/>
              <a:gd name="connsiteY1224" fmla="*/ 1808735 h 4587875"/>
              <a:gd name="connsiteX1225" fmla="*/ 5374057 w 9408955"/>
              <a:gd name="connsiteY1225" fmla="*/ 1812147 h 4587875"/>
              <a:gd name="connsiteX1226" fmla="*/ 4743296 w 9408955"/>
              <a:gd name="connsiteY1226" fmla="*/ 1812474 h 4587875"/>
              <a:gd name="connsiteX1227" fmla="*/ 4790418 w 9408955"/>
              <a:gd name="connsiteY1227" fmla="*/ 1772110 h 4587875"/>
              <a:gd name="connsiteX1228" fmla="*/ 4721794 w 9408955"/>
              <a:gd name="connsiteY1228" fmla="*/ 1770532 h 4587875"/>
              <a:gd name="connsiteX1229" fmla="*/ 4743296 w 9408955"/>
              <a:gd name="connsiteY1229" fmla="*/ 1812474 h 4587875"/>
              <a:gd name="connsiteX1230" fmla="*/ 2289807 w 9408955"/>
              <a:gd name="connsiteY1230" fmla="*/ 1902040 h 4587875"/>
              <a:gd name="connsiteX1231" fmla="*/ 2309791 w 9408955"/>
              <a:gd name="connsiteY1231" fmla="*/ 1900260 h 4587875"/>
              <a:gd name="connsiteX1232" fmla="*/ 2299440 w 9408955"/>
              <a:gd name="connsiteY1232" fmla="*/ 1857102 h 4587875"/>
              <a:gd name="connsiteX1233" fmla="*/ 2272064 w 9408955"/>
              <a:gd name="connsiteY1233" fmla="*/ 1895515 h 4587875"/>
              <a:gd name="connsiteX1234" fmla="*/ 2289807 w 9408955"/>
              <a:gd name="connsiteY1234" fmla="*/ 1902040 h 4587875"/>
              <a:gd name="connsiteX1235" fmla="*/ 7738513 w 9408955"/>
              <a:gd name="connsiteY1235" fmla="*/ 1906456 h 4587875"/>
              <a:gd name="connsiteX1236" fmla="*/ 7762057 w 9408955"/>
              <a:gd name="connsiteY1236" fmla="*/ 1875744 h 4587875"/>
              <a:gd name="connsiteX1237" fmla="*/ 7714610 w 9408955"/>
              <a:gd name="connsiteY1237" fmla="*/ 1861457 h 4587875"/>
              <a:gd name="connsiteX1238" fmla="*/ 7723873 w 9408955"/>
              <a:gd name="connsiteY1238" fmla="*/ 1903866 h 4587875"/>
              <a:gd name="connsiteX1239" fmla="*/ 7738513 w 9408955"/>
              <a:gd name="connsiteY1239" fmla="*/ 1906456 h 4587875"/>
              <a:gd name="connsiteX1240" fmla="*/ 4131924 w 9408955"/>
              <a:gd name="connsiteY1240" fmla="*/ 1913328 h 4587875"/>
              <a:gd name="connsiteX1241" fmla="*/ 4153877 w 9408955"/>
              <a:gd name="connsiteY1241" fmla="*/ 1911472 h 4587875"/>
              <a:gd name="connsiteX1242" fmla="*/ 4174967 w 9408955"/>
              <a:gd name="connsiteY1242" fmla="*/ 1866691 h 4587875"/>
              <a:gd name="connsiteX1243" fmla="*/ 4109901 w 9408955"/>
              <a:gd name="connsiteY1243" fmla="*/ 1859608 h 4587875"/>
              <a:gd name="connsiteX1244" fmla="*/ 4131924 w 9408955"/>
              <a:gd name="connsiteY1244" fmla="*/ 1913328 h 4587875"/>
              <a:gd name="connsiteX1245" fmla="*/ 5671709 w 9408955"/>
              <a:gd name="connsiteY1245" fmla="*/ 1913579 h 4587875"/>
              <a:gd name="connsiteX1246" fmla="*/ 5714466 w 9408955"/>
              <a:gd name="connsiteY1246" fmla="*/ 1868437 h 4587875"/>
              <a:gd name="connsiteX1247" fmla="*/ 5653482 w 9408955"/>
              <a:gd name="connsiteY1247" fmla="*/ 1858177 h 4587875"/>
              <a:gd name="connsiteX1248" fmla="*/ 5671709 w 9408955"/>
              <a:gd name="connsiteY1248" fmla="*/ 1913579 h 4587875"/>
              <a:gd name="connsiteX1249" fmla="*/ 2594774 w 9408955"/>
              <a:gd name="connsiteY1249" fmla="*/ 1913976 h 4587875"/>
              <a:gd name="connsiteX1250" fmla="*/ 2630833 w 9408955"/>
              <a:gd name="connsiteY1250" fmla="*/ 1889651 h 4587875"/>
              <a:gd name="connsiteX1251" fmla="*/ 2604299 w 9408955"/>
              <a:gd name="connsiteY1251" fmla="*/ 1839912 h 4587875"/>
              <a:gd name="connsiteX1252" fmla="*/ 2564839 w 9408955"/>
              <a:gd name="connsiteY1252" fmla="*/ 1882775 h 4587875"/>
              <a:gd name="connsiteX1253" fmla="*/ 2594774 w 9408955"/>
              <a:gd name="connsiteY1253" fmla="*/ 1913976 h 4587875"/>
              <a:gd name="connsiteX1254" fmla="*/ 2490650 w 9408955"/>
              <a:gd name="connsiteY1254" fmla="*/ 1914009 h 4587875"/>
              <a:gd name="connsiteX1255" fmla="*/ 2507456 w 9408955"/>
              <a:gd name="connsiteY1255" fmla="*/ 1913419 h 4587875"/>
              <a:gd name="connsiteX1256" fmla="*/ 2524736 w 9408955"/>
              <a:gd name="connsiteY1256" fmla="*/ 1898558 h 4587875"/>
              <a:gd name="connsiteX1257" fmla="*/ 2499401 w 9408955"/>
              <a:gd name="connsiteY1257" fmla="*/ 1839912 h 4587875"/>
              <a:gd name="connsiteX1258" fmla="*/ 2461181 w 9408955"/>
              <a:gd name="connsiteY1258" fmla="*/ 1876565 h 4587875"/>
              <a:gd name="connsiteX1259" fmla="*/ 2490650 w 9408955"/>
              <a:gd name="connsiteY1259" fmla="*/ 1914009 h 4587875"/>
              <a:gd name="connsiteX1260" fmla="*/ 4249966 w 9408955"/>
              <a:gd name="connsiteY1260" fmla="*/ 1914115 h 4587875"/>
              <a:gd name="connsiteX1261" fmla="*/ 4276062 w 9408955"/>
              <a:gd name="connsiteY1261" fmla="*/ 1869245 h 4587875"/>
              <a:gd name="connsiteX1262" fmla="*/ 4213597 w 9408955"/>
              <a:gd name="connsiteY1262" fmla="*/ 1858417 h 4587875"/>
              <a:gd name="connsiteX1263" fmla="*/ 4231379 w 9408955"/>
              <a:gd name="connsiteY1263" fmla="*/ 1913938 h 4587875"/>
              <a:gd name="connsiteX1264" fmla="*/ 4249966 w 9408955"/>
              <a:gd name="connsiteY1264" fmla="*/ 1914115 h 4587875"/>
              <a:gd name="connsiteX1265" fmla="*/ 5060338 w 9408955"/>
              <a:gd name="connsiteY1265" fmla="*/ 1914298 h 4587875"/>
              <a:gd name="connsiteX1266" fmla="*/ 5091181 w 9408955"/>
              <a:gd name="connsiteY1266" fmla="*/ 1856922 h 4587875"/>
              <a:gd name="connsiteX1267" fmla="*/ 5031990 w 9408955"/>
              <a:gd name="connsiteY1267" fmla="*/ 1867580 h 4587875"/>
              <a:gd name="connsiteX1268" fmla="*/ 5060338 w 9408955"/>
              <a:gd name="connsiteY1268" fmla="*/ 1914298 h 4587875"/>
              <a:gd name="connsiteX1269" fmla="*/ 5252913 w 9408955"/>
              <a:gd name="connsiteY1269" fmla="*/ 1914303 h 4587875"/>
              <a:gd name="connsiteX1270" fmla="*/ 5298356 w 9408955"/>
              <a:gd name="connsiteY1270" fmla="*/ 1898698 h 4587875"/>
              <a:gd name="connsiteX1271" fmla="*/ 5260787 w 9408955"/>
              <a:gd name="connsiteY1271" fmla="*/ 1845326 h 4587875"/>
              <a:gd name="connsiteX1272" fmla="*/ 5252913 w 9408955"/>
              <a:gd name="connsiteY1272" fmla="*/ 1914303 h 4587875"/>
              <a:gd name="connsiteX1273" fmla="*/ 4559567 w 9408955"/>
              <a:gd name="connsiteY1273" fmla="*/ 1914358 h 4587875"/>
              <a:gd name="connsiteX1274" fmla="*/ 4580686 w 9408955"/>
              <a:gd name="connsiteY1274" fmla="*/ 1896459 h 4587875"/>
              <a:gd name="connsiteX1275" fmla="*/ 4545081 w 9408955"/>
              <a:gd name="connsiteY1275" fmla="*/ 1843655 h 4587875"/>
              <a:gd name="connsiteX1276" fmla="*/ 4531474 w 9408955"/>
              <a:gd name="connsiteY1276" fmla="*/ 1910294 h 4587875"/>
              <a:gd name="connsiteX1277" fmla="*/ 4559567 w 9408955"/>
              <a:gd name="connsiteY1277" fmla="*/ 1914358 h 4587875"/>
              <a:gd name="connsiteX1278" fmla="*/ 4863190 w 9408955"/>
              <a:gd name="connsiteY1278" fmla="*/ 1914372 h 4587875"/>
              <a:gd name="connsiteX1279" fmla="*/ 4893423 w 9408955"/>
              <a:gd name="connsiteY1279" fmla="*/ 1875760 h 4587875"/>
              <a:gd name="connsiteX1280" fmla="*/ 4839902 w 9408955"/>
              <a:gd name="connsiteY1280" fmla="*/ 1849814 h 4587875"/>
              <a:gd name="connsiteX1281" fmla="*/ 4845118 w 9408955"/>
              <a:gd name="connsiteY1281" fmla="*/ 1911858 h 4587875"/>
              <a:gd name="connsiteX1282" fmla="*/ 4863190 w 9408955"/>
              <a:gd name="connsiteY1282" fmla="*/ 1914372 h 4587875"/>
              <a:gd name="connsiteX1283" fmla="*/ 5374968 w 9408955"/>
              <a:gd name="connsiteY1283" fmla="*/ 1914447 h 4587875"/>
              <a:gd name="connsiteX1284" fmla="*/ 5406200 w 9408955"/>
              <a:gd name="connsiteY1284" fmla="*/ 1882965 h 4587875"/>
              <a:gd name="connsiteX1285" fmla="*/ 5364713 w 9408955"/>
              <a:gd name="connsiteY1285" fmla="*/ 1845279 h 4587875"/>
              <a:gd name="connsiteX1286" fmla="*/ 5358850 w 9408955"/>
              <a:gd name="connsiteY1286" fmla="*/ 1911678 h 4587875"/>
              <a:gd name="connsiteX1287" fmla="*/ 5374968 w 9408955"/>
              <a:gd name="connsiteY1287" fmla="*/ 1914447 h 4587875"/>
              <a:gd name="connsiteX1288" fmla="*/ 2710110 w 9408955"/>
              <a:gd name="connsiteY1288" fmla="*/ 1914646 h 4587875"/>
              <a:gd name="connsiteX1289" fmla="*/ 2731070 w 9408955"/>
              <a:gd name="connsiteY1289" fmla="*/ 1862721 h 4587875"/>
              <a:gd name="connsiteX1290" fmla="*/ 2667222 w 9408955"/>
              <a:gd name="connsiteY1290" fmla="*/ 1867736 h 4587875"/>
              <a:gd name="connsiteX1291" fmla="*/ 2688581 w 9408955"/>
              <a:gd name="connsiteY1291" fmla="*/ 1912638 h 4587875"/>
              <a:gd name="connsiteX1292" fmla="*/ 2710110 w 9408955"/>
              <a:gd name="connsiteY1292" fmla="*/ 1914646 h 4587875"/>
              <a:gd name="connsiteX1293" fmla="*/ 2811886 w 9408955"/>
              <a:gd name="connsiteY1293" fmla="*/ 1914733 h 4587875"/>
              <a:gd name="connsiteX1294" fmla="*/ 2837760 w 9408955"/>
              <a:gd name="connsiteY1294" fmla="*/ 1868776 h 4587875"/>
              <a:gd name="connsiteX1295" fmla="*/ 2775412 w 9408955"/>
              <a:gd name="connsiteY1295" fmla="*/ 1859563 h 4587875"/>
              <a:gd name="connsiteX1296" fmla="*/ 2792554 w 9408955"/>
              <a:gd name="connsiteY1296" fmla="*/ 1913686 h 4587875"/>
              <a:gd name="connsiteX1297" fmla="*/ 2811886 w 9408955"/>
              <a:gd name="connsiteY1297" fmla="*/ 1914733 h 4587875"/>
              <a:gd name="connsiteX1298" fmla="*/ 4967962 w 9408955"/>
              <a:gd name="connsiteY1298" fmla="*/ 1915022 h 4587875"/>
              <a:gd name="connsiteX1299" fmla="*/ 4994871 w 9408955"/>
              <a:gd name="connsiteY1299" fmla="*/ 1868451 h 4587875"/>
              <a:gd name="connsiteX1300" fmla="*/ 4934456 w 9408955"/>
              <a:gd name="connsiteY1300" fmla="*/ 1856738 h 4587875"/>
              <a:gd name="connsiteX1301" fmla="*/ 4948239 w 9408955"/>
              <a:gd name="connsiteY1301" fmla="*/ 1913006 h 4587875"/>
              <a:gd name="connsiteX1302" fmla="*/ 4967962 w 9408955"/>
              <a:gd name="connsiteY1302" fmla="*/ 1915022 h 4587875"/>
              <a:gd name="connsiteX1303" fmla="*/ 4452275 w 9408955"/>
              <a:gd name="connsiteY1303" fmla="*/ 1915395 h 4587875"/>
              <a:gd name="connsiteX1304" fmla="*/ 4481382 w 9408955"/>
              <a:gd name="connsiteY1304" fmla="*/ 1875467 h 4587875"/>
              <a:gd name="connsiteX1305" fmla="*/ 4428847 w 9408955"/>
              <a:gd name="connsiteY1305" fmla="*/ 1849112 h 4587875"/>
              <a:gd name="connsiteX1306" fmla="*/ 4434259 w 9408955"/>
              <a:gd name="connsiteY1306" fmla="*/ 1912821 h 4587875"/>
              <a:gd name="connsiteX1307" fmla="*/ 4452275 w 9408955"/>
              <a:gd name="connsiteY1307" fmla="*/ 1915395 h 4587875"/>
              <a:gd name="connsiteX1308" fmla="*/ 4760080 w 9408955"/>
              <a:gd name="connsiteY1308" fmla="*/ 1915518 h 4587875"/>
              <a:gd name="connsiteX1309" fmla="*/ 4788454 w 9408955"/>
              <a:gd name="connsiteY1309" fmla="*/ 1867647 h 4587875"/>
              <a:gd name="connsiteX1310" fmla="*/ 4746154 w 9408955"/>
              <a:gd name="connsiteY1310" fmla="*/ 1845197 h 4587875"/>
              <a:gd name="connsiteX1311" fmla="*/ 4739821 w 9408955"/>
              <a:gd name="connsiteY1311" fmla="*/ 1910715 h 4587875"/>
              <a:gd name="connsiteX1312" fmla="*/ 4760080 w 9408955"/>
              <a:gd name="connsiteY1312" fmla="*/ 1915518 h 4587875"/>
              <a:gd name="connsiteX1313" fmla="*/ 4348523 w 9408955"/>
              <a:gd name="connsiteY1313" fmla="*/ 1915582 h 4587875"/>
              <a:gd name="connsiteX1314" fmla="*/ 4378981 w 9408955"/>
              <a:gd name="connsiteY1314" fmla="*/ 1874752 h 4587875"/>
              <a:gd name="connsiteX1315" fmla="*/ 4324083 w 9408955"/>
              <a:gd name="connsiteY1315" fmla="*/ 1849425 h 4587875"/>
              <a:gd name="connsiteX1316" fmla="*/ 4330081 w 9408955"/>
              <a:gd name="connsiteY1316" fmla="*/ 1911822 h 4587875"/>
              <a:gd name="connsiteX1317" fmla="*/ 4348523 w 9408955"/>
              <a:gd name="connsiteY1317" fmla="*/ 1915582 h 4587875"/>
              <a:gd name="connsiteX1318" fmla="*/ 4650686 w 9408955"/>
              <a:gd name="connsiteY1318" fmla="*/ 1915629 h 4587875"/>
              <a:gd name="connsiteX1319" fmla="*/ 4679707 w 9408955"/>
              <a:gd name="connsiteY1319" fmla="*/ 1858699 h 4587875"/>
              <a:gd name="connsiteX1320" fmla="*/ 4621215 w 9408955"/>
              <a:gd name="connsiteY1320" fmla="*/ 1868073 h 4587875"/>
              <a:gd name="connsiteX1321" fmla="*/ 4650686 w 9408955"/>
              <a:gd name="connsiteY1321" fmla="*/ 1915629 h 4587875"/>
              <a:gd name="connsiteX1322" fmla="*/ 5166250 w 9408955"/>
              <a:gd name="connsiteY1322" fmla="*/ 1915639 h 4587875"/>
              <a:gd name="connsiteX1323" fmla="*/ 5200501 w 9408955"/>
              <a:gd name="connsiteY1323" fmla="*/ 1882906 h 4587875"/>
              <a:gd name="connsiteX1324" fmla="*/ 5162507 w 9408955"/>
              <a:gd name="connsiteY1324" fmla="*/ 1843842 h 4587875"/>
              <a:gd name="connsiteX1325" fmla="*/ 5149617 w 9408955"/>
              <a:gd name="connsiteY1325" fmla="*/ 1911106 h 4587875"/>
              <a:gd name="connsiteX1326" fmla="*/ 5166250 w 9408955"/>
              <a:gd name="connsiteY1326" fmla="*/ 1915639 h 4587875"/>
              <a:gd name="connsiteX1327" fmla="*/ 5578569 w 9408955"/>
              <a:gd name="connsiteY1327" fmla="*/ 1915709 h 4587875"/>
              <a:gd name="connsiteX1328" fmla="*/ 5612789 w 9408955"/>
              <a:gd name="connsiteY1328" fmla="*/ 1875620 h 4587875"/>
              <a:gd name="connsiteX1329" fmla="*/ 5553144 w 9408955"/>
              <a:gd name="connsiteY1329" fmla="*/ 1855387 h 4587875"/>
              <a:gd name="connsiteX1330" fmla="*/ 5559947 w 9408955"/>
              <a:gd name="connsiteY1330" fmla="*/ 1910175 h 4587875"/>
              <a:gd name="connsiteX1331" fmla="*/ 5578569 w 9408955"/>
              <a:gd name="connsiteY1331" fmla="*/ 1915709 h 4587875"/>
              <a:gd name="connsiteX1332" fmla="*/ 5476831 w 9408955"/>
              <a:gd name="connsiteY1332" fmla="*/ 1915803 h 4587875"/>
              <a:gd name="connsiteX1333" fmla="*/ 5508819 w 9408955"/>
              <a:gd name="connsiteY1333" fmla="*/ 1869261 h 4587875"/>
              <a:gd name="connsiteX1334" fmla="*/ 5453556 w 9408955"/>
              <a:gd name="connsiteY1334" fmla="*/ 1851854 h 4587875"/>
              <a:gd name="connsiteX1335" fmla="*/ 5456079 w 9408955"/>
              <a:gd name="connsiteY1335" fmla="*/ 1910489 h 4587875"/>
              <a:gd name="connsiteX1336" fmla="*/ 5476831 w 9408955"/>
              <a:gd name="connsiteY1336" fmla="*/ 1915803 h 4587875"/>
              <a:gd name="connsiteX1337" fmla="*/ 4558234 w 9408955"/>
              <a:gd name="connsiteY1337" fmla="*/ 2016833 h 4587875"/>
              <a:gd name="connsiteX1338" fmla="*/ 4576831 w 9408955"/>
              <a:gd name="connsiteY1338" fmla="*/ 1953500 h 4587875"/>
              <a:gd name="connsiteX1339" fmla="*/ 4527164 w 9408955"/>
              <a:gd name="connsiteY1339" fmla="*/ 1955536 h 4587875"/>
              <a:gd name="connsiteX1340" fmla="*/ 4558234 w 9408955"/>
              <a:gd name="connsiteY1340" fmla="*/ 2016833 h 4587875"/>
              <a:gd name="connsiteX1341" fmla="*/ 4253048 w 9408955"/>
              <a:gd name="connsiteY1341" fmla="*/ 2017063 h 4587875"/>
              <a:gd name="connsiteX1342" fmla="*/ 4273618 w 9408955"/>
              <a:gd name="connsiteY1342" fmla="*/ 1967047 h 4587875"/>
              <a:gd name="connsiteX1343" fmla="*/ 4210118 w 9408955"/>
              <a:gd name="connsiteY1343" fmla="*/ 1967503 h 4587875"/>
              <a:gd name="connsiteX1344" fmla="*/ 4233023 w 9408955"/>
              <a:gd name="connsiteY1344" fmla="*/ 2016977 h 4587875"/>
              <a:gd name="connsiteX1345" fmla="*/ 4253048 w 9408955"/>
              <a:gd name="connsiteY1345" fmla="*/ 2017063 h 4587875"/>
              <a:gd name="connsiteX1346" fmla="*/ 6511817 w 9408955"/>
              <a:gd name="connsiteY1346" fmla="*/ 2017184 h 4587875"/>
              <a:gd name="connsiteX1347" fmla="*/ 6536000 w 9408955"/>
              <a:gd name="connsiteY1347" fmla="*/ 1972899 h 4587875"/>
              <a:gd name="connsiteX1348" fmla="*/ 6476475 w 9408955"/>
              <a:gd name="connsiteY1348" fmla="*/ 1959028 h 4587875"/>
              <a:gd name="connsiteX1349" fmla="*/ 6493351 w 9408955"/>
              <a:gd name="connsiteY1349" fmla="*/ 2017010 h 4587875"/>
              <a:gd name="connsiteX1350" fmla="*/ 6511817 w 9408955"/>
              <a:gd name="connsiteY1350" fmla="*/ 2017184 h 4587875"/>
              <a:gd name="connsiteX1351" fmla="*/ 4145618 w 9408955"/>
              <a:gd name="connsiteY1351" fmla="*/ 2017599 h 4587875"/>
              <a:gd name="connsiteX1352" fmla="*/ 4173825 w 9408955"/>
              <a:gd name="connsiteY1352" fmla="*/ 1979839 h 4587875"/>
              <a:gd name="connsiteX1353" fmla="*/ 4116969 w 9408955"/>
              <a:gd name="connsiteY1353" fmla="*/ 1955573 h 4587875"/>
              <a:gd name="connsiteX1354" fmla="*/ 4128795 w 9408955"/>
              <a:gd name="connsiteY1354" fmla="*/ 2015898 h 4587875"/>
              <a:gd name="connsiteX1355" fmla="*/ 4145618 w 9408955"/>
              <a:gd name="connsiteY1355" fmla="*/ 2017599 h 4587875"/>
              <a:gd name="connsiteX1356" fmla="*/ 4964795 w 9408955"/>
              <a:gd name="connsiteY1356" fmla="*/ 2017863 h 4587875"/>
              <a:gd name="connsiteX1357" fmla="*/ 4997192 w 9408955"/>
              <a:gd name="connsiteY1357" fmla="*/ 1987268 h 4587875"/>
              <a:gd name="connsiteX1358" fmla="*/ 4942132 w 9408955"/>
              <a:gd name="connsiteY1358" fmla="*/ 1952302 h 4587875"/>
              <a:gd name="connsiteX1359" fmla="*/ 4949043 w 9408955"/>
              <a:gd name="connsiteY1359" fmla="*/ 2015606 h 4587875"/>
              <a:gd name="connsiteX1360" fmla="*/ 4964795 w 9408955"/>
              <a:gd name="connsiteY1360" fmla="*/ 2017863 h 4587875"/>
              <a:gd name="connsiteX1361" fmla="*/ 5573537 w 9408955"/>
              <a:gd name="connsiteY1361" fmla="*/ 2017927 h 4587875"/>
              <a:gd name="connsiteX1362" fmla="*/ 5611988 w 9408955"/>
              <a:gd name="connsiteY1362" fmla="*/ 1972157 h 4587875"/>
              <a:gd name="connsiteX1363" fmla="*/ 5564355 w 9408955"/>
              <a:gd name="connsiteY1363" fmla="*/ 1944687 h 4587875"/>
              <a:gd name="connsiteX1364" fmla="*/ 5553363 w 9408955"/>
              <a:gd name="connsiteY1364" fmla="*/ 2006551 h 4587875"/>
              <a:gd name="connsiteX1365" fmla="*/ 5573537 w 9408955"/>
              <a:gd name="connsiteY1365" fmla="*/ 2017927 h 4587875"/>
              <a:gd name="connsiteX1366" fmla="*/ 7226896 w 9408955"/>
              <a:gd name="connsiteY1366" fmla="*/ 2017951 h 4587875"/>
              <a:gd name="connsiteX1367" fmla="*/ 7256087 w 9408955"/>
              <a:gd name="connsiteY1367" fmla="*/ 1978679 h 4587875"/>
              <a:gd name="connsiteX1368" fmla="*/ 7208826 w 9408955"/>
              <a:gd name="connsiteY1368" fmla="*/ 1949499 h 4587875"/>
              <a:gd name="connsiteX1369" fmla="*/ 7209279 w 9408955"/>
              <a:gd name="connsiteY1369" fmla="*/ 2014927 h 4587875"/>
              <a:gd name="connsiteX1370" fmla="*/ 7226896 w 9408955"/>
              <a:gd name="connsiteY1370" fmla="*/ 2017951 h 4587875"/>
              <a:gd name="connsiteX1371" fmla="*/ 4863880 w 9408955"/>
              <a:gd name="connsiteY1371" fmla="*/ 2017967 h 4587875"/>
              <a:gd name="connsiteX1372" fmla="*/ 4892870 w 9408955"/>
              <a:gd name="connsiteY1372" fmla="*/ 1972184 h 4587875"/>
              <a:gd name="connsiteX1373" fmla="*/ 4837252 w 9408955"/>
              <a:gd name="connsiteY1373" fmla="*/ 1953303 h 4587875"/>
              <a:gd name="connsiteX1374" fmla="*/ 4844147 w 9408955"/>
              <a:gd name="connsiteY1374" fmla="*/ 2015010 h 4587875"/>
              <a:gd name="connsiteX1375" fmla="*/ 4863880 w 9408955"/>
              <a:gd name="connsiteY1375" fmla="*/ 2017967 h 4587875"/>
              <a:gd name="connsiteX1376" fmla="*/ 4654070 w 9408955"/>
              <a:gd name="connsiteY1376" fmla="*/ 2017984 h 4587875"/>
              <a:gd name="connsiteX1377" fmla="*/ 4685935 w 9408955"/>
              <a:gd name="connsiteY1377" fmla="*/ 1980640 h 4587875"/>
              <a:gd name="connsiteX1378" fmla="*/ 4641517 w 9408955"/>
              <a:gd name="connsiteY1378" fmla="*/ 1949425 h 4587875"/>
              <a:gd name="connsiteX1379" fmla="*/ 4636331 w 9408955"/>
              <a:gd name="connsiteY1379" fmla="*/ 2013891 h 4587875"/>
              <a:gd name="connsiteX1380" fmla="*/ 4654070 w 9408955"/>
              <a:gd name="connsiteY1380" fmla="*/ 2017984 h 4587875"/>
              <a:gd name="connsiteX1381" fmla="*/ 4456083 w 9408955"/>
              <a:gd name="connsiteY1381" fmla="*/ 2018000 h 4587875"/>
              <a:gd name="connsiteX1382" fmla="*/ 4478006 w 9408955"/>
              <a:gd name="connsiteY1382" fmla="*/ 1965482 h 4587875"/>
              <a:gd name="connsiteX1383" fmla="*/ 4416565 w 9408955"/>
              <a:gd name="connsiteY1383" fmla="*/ 1965252 h 4587875"/>
              <a:gd name="connsiteX1384" fmla="*/ 4434447 w 9408955"/>
              <a:gd name="connsiteY1384" fmla="*/ 2015906 h 4587875"/>
              <a:gd name="connsiteX1385" fmla="*/ 4456083 w 9408955"/>
              <a:gd name="connsiteY1385" fmla="*/ 2018000 h 4587875"/>
              <a:gd name="connsiteX1386" fmla="*/ 5379135 w 9408955"/>
              <a:gd name="connsiteY1386" fmla="*/ 2018068 h 4587875"/>
              <a:gd name="connsiteX1387" fmla="*/ 5405733 w 9408955"/>
              <a:gd name="connsiteY1387" fmla="*/ 1971533 h 4587875"/>
              <a:gd name="connsiteX1388" fmla="*/ 5359242 w 9408955"/>
              <a:gd name="connsiteY1388" fmla="*/ 1949762 h 4587875"/>
              <a:gd name="connsiteX1389" fmla="*/ 5359922 w 9408955"/>
              <a:gd name="connsiteY1389" fmla="*/ 2015992 h 4587875"/>
              <a:gd name="connsiteX1390" fmla="*/ 5379135 w 9408955"/>
              <a:gd name="connsiteY1390" fmla="*/ 2018068 h 4587875"/>
              <a:gd name="connsiteX1391" fmla="*/ 5483047 w 9408955"/>
              <a:gd name="connsiteY1391" fmla="*/ 2018139 h 4587875"/>
              <a:gd name="connsiteX1392" fmla="*/ 5507954 w 9408955"/>
              <a:gd name="connsiteY1392" fmla="*/ 1972138 h 4587875"/>
              <a:gd name="connsiteX1393" fmla="*/ 5451651 w 9408955"/>
              <a:gd name="connsiteY1393" fmla="*/ 1955469 h 4587875"/>
              <a:gd name="connsiteX1394" fmla="*/ 5463732 w 9408955"/>
              <a:gd name="connsiteY1394" fmla="*/ 2017282 h 4587875"/>
              <a:gd name="connsiteX1395" fmla="*/ 5483047 w 9408955"/>
              <a:gd name="connsiteY1395" fmla="*/ 2018139 h 4587875"/>
              <a:gd name="connsiteX1396" fmla="*/ 5276759 w 9408955"/>
              <a:gd name="connsiteY1396" fmla="*/ 2018225 h 4587875"/>
              <a:gd name="connsiteX1397" fmla="*/ 5300425 w 9408955"/>
              <a:gd name="connsiteY1397" fmla="*/ 1964767 h 4587875"/>
              <a:gd name="connsiteX1398" fmla="*/ 5242959 w 9408955"/>
              <a:gd name="connsiteY1398" fmla="*/ 1953715 h 4587875"/>
              <a:gd name="connsiteX1399" fmla="*/ 5255273 w 9408955"/>
              <a:gd name="connsiteY1399" fmla="*/ 2015192 h 4587875"/>
              <a:gd name="connsiteX1400" fmla="*/ 5276759 w 9408955"/>
              <a:gd name="connsiteY1400" fmla="*/ 2018225 h 4587875"/>
              <a:gd name="connsiteX1401" fmla="*/ 5071939 w 9408955"/>
              <a:gd name="connsiteY1401" fmla="*/ 2018337 h 4587875"/>
              <a:gd name="connsiteX1402" fmla="*/ 5096989 w 9408955"/>
              <a:gd name="connsiteY1402" fmla="*/ 1972501 h 4587875"/>
              <a:gd name="connsiteX1403" fmla="*/ 5041279 w 9408955"/>
              <a:gd name="connsiteY1403" fmla="*/ 1955419 h 4587875"/>
              <a:gd name="connsiteX1404" fmla="*/ 5053200 w 9408955"/>
              <a:gd name="connsiteY1404" fmla="*/ 2016591 h 4587875"/>
              <a:gd name="connsiteX1405" fmla="*/ 5071939 w 9408955"/>
              <a:gd name="connsiteY1405" fmla="*/ 2018337 h 4587875"/>
              <a:gd name="connsiteX1406" fmla="*/ 7635024 w 9408955"/>
              <a:gd name="connsiteY1406" fmla="*/ 2018350 h 4587875"/>
              <a:gd name="connsiteX1407" fmla="*/ 7668321 w 9408955"/>
              <a:gd name="connsiteY1407" fmla="*/ 1987096 h 4587875"/>
              <a:gd name="connsiteX1408" fmla="*/ 7613148 w 9408955"/>
              <a:gd name="connsiteY1408" fmla="*/ 1953759 h 4587875"/>
              <a:gd name="connsiteX1409" fmla="*/ 7619126 w 9408955"/>
              <a:gd name="connsiteY1409" fmla="*/ 2014991 h 4587875"/>
              <a:gd name="connsiteX1410" fmla="*/ 7635024 w 9408955"/>
              <a:gd name="connsiteY1410" fmla="*/ 2018350 h 4587875"/>
              <a:gd name="connsiteX1411" fmla="*/ 4349405 w 9408955"/>
              <a:gd name="connsiteY1411" fmla="*/ 2018391 h 4587875"/>
              <a:gd name="connsiteX1412" fmla="*/ 4376959 w 9408955"/>
              <a:gd name="connsiteY1412" fmla="*/ 1971336 h 4587875"/>
              <a:gd name="connsiteX1413" fmla="*/ 4323687 w 9408955"/>
              <a:gd name="connsiteY1413" fmla="*/ 1953106 h 4587875"/>
              <a:gd name="connsiteX1414" fmla="*/ 4329403 w 9408955"/>
              <a:gd name="connsiteY1414" fmla="*/ 2014720 h 4587875"/>
              <a:gd name="connsiteX1415" fmla="*/ 4349405 w 9408955"/>
              <a:gd name="connsiteY1415" fmla="*/ 2018391 h 4587875"/>
              <a:gd name="connsiteX1416" fmla="*/ 4044356 w 9408955"/>
              <a:gd name="connsiteY1416" fmla="*/ 2018424 h 4587875"/>
              <a:gd name="connsiteX1417" fmla="*/ 4070392 w 9408955"/>
              <a:gd name="connsiteY1417" fmla="*/ 1972414 h 4587875"/>
              <a:gd name="connsiteX1418" fmla="*/ 4006706 w 9408955"/>
              <a:gd name="connsiteY1418" fmla="*/ 1965507 h 4587875"/>
              <a:gd name="connsiteX1419" fmla="*/ 4025129 w 9408955"/>
              <a:gd name="connsiteY1419" fmla="*/ 2016392 h 4587875"/>
              <a:gd name="connsiteX1420" fmla="*/ 4044356 w 9408955"/>
              <a:gd name="connsiteY1420" fmla="*/ 2018424 h 4587875"/>
              <a:gd name="connsiteX1421" fmla="*/ 2194752 w 9408955"/>
              <a:gd name="connsiteY1421" fmla="*/ 2018573 h 4587875"/>
              <a:gd name="connsiteX1422" fmla="*/ 2220058 w 9408955"/>
              <a:gd name="connsiteY1422" fmla="*/ 1973291 h 4587875"/>
              <a:gd name="connsiteX1423" fmla="*/ 2168613 w 9408955"/>
              <a:gd name="connsiteY1423" fmla="*/ 1952952 h 4587875"/>
              <a:gd name="connsiteX1424" fmla="*/ 2175699 w 9408955"/>
              <a:gd name="connsiteY1424" fmla="*/ 2016713 h 4587875"/>
              <a:gd name="connsiteX1425" fmla="*/ 2194752 w 9408955"/>
              <a:gd name="connsiteY1425" fmla="*/ 2018573 h 4587875"/>
              <a:gd name="connsiteX1426" fmla="*/ 5170859 w 9408955"/>
              <a:gd name="connsiteY1426" fmla="*/ 2018788 h 4587875"/>
              <a:gd name="connsiteX1427" fmla="*/ 5199511 w 9408955"/>
              <a:gd name="connsiteY1427" fmla="*/ 1972923 h 4587875"/>
              <a:gd name="connsiteX1428" fmla="*/ 5143487 w 9408955"/>
              <a:gd name="connsiteY1428" fmla="*/ 1954599 h 4587875"/>
              <a:gd name="connsiteX1429" fmla="*/ 5150804 w 9408955"/>
              <a:gd name="connsiteY1429" fmla="*/ 2014837 h 4587875"/>
              <a:gd name="connsiteX1430" fmla="*/ 5170859 w 9408955"/>
              <a:gd name="connsiteY1430" fmla="*/ 2018788 h 4587875"/>
              <a:gd name="connsiteX1431" fmla="*/ 7122535 w 9408955"/>
              <a:gd name="connsiteY1431" fmla="*/ 2018834 h 4587875"/>
              <a:gd name="connsiteX1432" fmla="*/ 7154730 w 9408955"/>
              <a:gd name="connsiteY1432" fmla="*/ 1980857 h 4587875"/>
              <a:gd name="connsiteX1433" fmla="*/ 7094908 w 9408955"/>
              <a:gd name="connsiteY1433" fmla="*/ 1958238 h 4587875"/>
              <a:gd name="connsiteX1434" fmla="*/ 7104578 w 9408955"/>
              <a:gd name="connsiteY1434" fmla="*/ 2015585 h 4587875"/>
              <a:gd name="connsiteX1435" fmla="*/ 7122535 w 9408955"/>
              <a:gd name="connsiteY1435" fmla="*/ 2018834 h 4587875"/>
              <a:gd name="connsiteX1436" fmla="*/ 4754042 w 9408955"/>
              <a:gd name="connsiteY1436" fmla="*/ 2018973 h 4587875"/>
              <a:gd name="connsiteX1437" fmla="*/ 4790058 w 9408955"/>
              <a:gd name="connsiteY1437" fmla="*/ 1987827 h 4587875"/>
              <a:gd name="connsiteX1438" fmla="*/ 4739240 w 9408955"/>
              <a:gd name="connsiteY1438" fmla="*/ 1950951 h 4587875"/>
              <a:gd name="connsiteX1439" fmla="*/ 4738116 w 9408955"/>
              <a:gd name="connsiteY1439" fmla="*/ 2012792 h 4587875"/>
              <a:gd name="connsiteX1440" fmla="*/ 4754042 w 9408955"/>
              <a:gd name="connsiteY1440" fmla="*/ 2018973 h 4587875"/>
              <a:gd name="connsiteX1441" fmla="*/ 7648117 w 9408955"/>
              <a:gd name="connsiteY1441" fmla="*/ 2115811 h 4587875"/>
              <a:gd name="connsiteX1442" fmla="*/ 7667955 w 9408955"/>
              <a:gd name="connsiteY1442" fmla="*/ 2092615 h 4587875"/>
              <a:gd name="connsiteX1443" fmla="*/ 7610960 w 9408955"/>
              <a:gd name="connsiteY1443" fmla="*/ 2056140 h 4587875"/>
              <a:gd name="connsiteX1444" fmla="*/ 7616288 w 9408955"/>
              <a:gd name="connsiteY1444" fmla="*/ 2114728 h 4587875"/>
              <a:gd name="connsiteX1445" fmla="*/ 7648117 w 9408955"/>
              <a:gd name="connsiteY1445" fmla="*/ 2115811 h 4587875"/>
              <a:gd name="connsiteX1446" fmla="*/ 7028587 w 9408955"/>
              <a:gd name="connsiteY1446" fmla="*/ 2116376 h 4587875"/>
              <a:gd name="connsiteX1447" fmla="*/ 7049644 w 9408955"/>
              <a:gd name="connsiteY1447" fmla="*/ 2096247 h 4587875"/>
              <a:gd name="connsiteX1448" fmla="*/ 7003826 w 9408955"/>
              <a:gd name="connsiteY1448" fmla="*/ 2053186 h 4587875"/>
              <a:gd name="connsiteX1449" fmla="*/ 6998127 w 9408955"/>
              <a:gd name="connsiteY1449" fmla="*/ 2114638 h 4587875"/>
              <a:gd name="connsiteX1450" fmla="*/ 7028587 w 9408955"/>
              <a:gd name="connsiteY1450" fmla="*/ 2116376 h 4587875"/>
              <a:gd name="connsiteX1451" fmla="*/ 5386951 w 9408955"/>
              <a:gd name="connsiteY1451" fmla="*/ 2116409 h 4587875"/>
              <a:gd name="connsiteX1452" fmla="*/ 5372555 w 9408955"/>
              <a:gd name="connsiteY1452" fmla="*/ 2051022 h 4587875"/>
              <a:gd name="connsiteX1453" fmla="*/ 5338591 w 9408955"/>
              <a:gd name="connsiteY1453" fmla="*/ 2101077 h 4587875"/>
              <a:gd name="connsiteX1454" fmla="*/ 5386951 w 9408955"/>
              <a:gd name="connsiteY1454" fmla="*/ 2116409 h 4587875"/>
              <a:gd name="connsiteX1455" fmla="*/ 4768274 w 9408955"/>
              <a:gd name="connsiteY1455" fmla="*/ 2116541 h 4587875"/>
              <a:gd name="connsiteX1456" fmla="*/ 4789183 w 9408955"/>
              <a:gd name="connsiteY1456" fmla="*/ 2095957 h 4587875"/>
              <a:gd name="connsiteX1457" fmla="*/ 4745297 w 9408955"/>
              <a:gd name="connsiteY1457" fmla="*/ 2051130 h 4587875"/>
              <a:gd name="connsiteX1458" fmla="*/ 4737715 w 9408955"/>
              <a:gd name="connsiteY1458" fmla="*/ 2115168 h 4587875"/>
              <a:gd name="connsiteX1459" fmla="*/ 4768274 w 9408955"/>
              <a:gd name="connsiteY1459" fmla="*/ 2116541 h 4587875"/>
              <a:gd name="connsiteX1460" fmla="*/ 1889713 w 9408955"/>
              <a:gd name="connsiteY1460" fmla="*/ 2117256 h 4587875"/>
              <a:gd name="connsiteX1461" fmla="*/ 1910922 w 9408955"/>
              <a:gd name="connsiteY1461" fmla="*/ 2098605 h 4587875"/>
              <a:gd name="connsiteX1462" fmla="*/ 1873543 w 9408955"/>
              <a:gd name="connsiteY1462" fmla="*/ 2050613 h 4587875"/>
              <a:gd name="connsiteX1463" fmla="*/ 1860785 w 9408955"/>
              <a:gd name="connsiteY1463" fmla="*/ 2115436 h 4587875"/>
              <a:gd name="connsiteX1464" fmla="*/ 1889713 w 9408955"/>
              <a:gd name="connsiteY1464" fmla="*/ 2117256 h 4587875"/>
              <a:gd name="connsiteX1465" fmla="*/ 5075658 w 9408955"/>
              <a:gd name="connsiteY1465" fmla="*/ 2117280 h 4587875"/>
              <a:gd name="connsiteX1466" fmla="*/ 5096772 w 9408955"/>
              <a:gd name="connsiteY1466" fmla="*/ 2096094 h 4587875"/>
              <a:gd name="connsiteX1467" fmla="*/ 5057687 w 9408955"/>
              <a:gd name="connsiteY1467" fmla="*/ 2050452 h 4587875"/>
              <a:gd name="connsiteX1468" fmla="*/ 5045116 w 9408955"/>
              <a:gd name="connsiteY1468" fmla="*/ 2114213 h 4587875"/>
              <a:gd name="connsiteX1469" fmla="*/ 5075658 w 9408955"/>
              <a:gd name="connsiteY1469" fmla="*/ 2117280 h 4587875"/>
              <a:gd name="connsiteX1470" fmla="*/ 5795607 w 9408955"/>
              <a:gd name="connsiteY1470" fmla="*/ 2117292 h 4587875"/>
              <a:gd name="connsiteX1471" fmla="*/ 5817501 w 9408955"/>
              <a:gd name="connsiteY1471" fmla="*/ 2092413 h 4587875"/>
              <a:gd name="connsiteX1472" fmla="*/ 5774859 w 9408955"/>
              <a:gd name="connsiteY1472" fmla="*/ 2050909 h 4587875"/>
              <a:gd name="connsiteX1473" fmla="*/ 5761333 w 9408955"/>
              <a:gd name="connsiteY1473" fmla="*/ 2112592 h 4587875"/>
              <a:gd name="connsiteX1474" fmla="*/ 5795607 w 9408955"/>
              <a:gd name="connsiteY1474" fmla="*/ 2117292 h 4587875"/>
              <a:gd name="connsiteX1475" fmla="*/ 4956886 w 9408955"/>
              <a:gd name="connsiteY1475" fmla="*/ 2118330 h 4587875"/>
              <a:gd name="connsiteX1476" fmla="*/ 4996961 w 9408955"/>
              <a:gd name="connsiteY1476" fmla="*/ 2091965 h 4587875"/>
              <a:gd name="connsiteX1477" fmla="*/ 4953650 w 9408955"/>
              <a:gd name="connsiteY1477" fmla="*/ 2051258 h 4587875"/>
              <a:gd name="connsiteX1478" fmla="*/ 4940519 w 9408955"/>
              <a:gd name="connsiteY1478" fmla="*/ 2112545 h 4587875"/>
              <a:gd name="connsiteX1479" fmla="*/ 4956886 w 9408955"/>
              <a:gd name="connsiteY1479" fmla="*/ 2118330 h 4587875"/>
              <a:gd name="connsiteX1480" fmla="*/ 4856384 w 9408955"/>
              <a:gd name="connsiteY1480" fmla="*/ 2118611 h 4587875"/>
              <a:gd name="connsiteX1481" fmla="*/ 4893231 w 9408955"/>
              <a:gd name="connsiteY1481" fmla="*/ 2076950 h 4587875"/>
              <a:gd name="connsiteX1482" fmla="*/ 4829226 w 9408955"/>
              <a:gd name="connsiteY1482" fmla="*/ 2064765 h 4587875"/>
              <a:gd name="connsiteX1483" fmla="*/ 4835696 w 9408955"/>
              <a:gd name="connsiteY1483" fmla="*/ 2111697 h 4587875"/>
              <a:gd name="connsiteX1484" fmla="*/ 4856384 w 9408955"/>
              <a:gd name="connsiteY1484" fmla="*/ 2118611 h 4587875"/>
              <a:gd name="connsiteX1485" fmla="*/ 4241520 w 9408955"/>
              <a:gd name="connsiteY1485" fmla="*/ 2118944 h 4587875"/>
              <a:gd name="connsiteX1486" fmla="*/ 4277917 w 9408955"/>
              <a:gd name="connsiteY1486" fmla="*/ 2084847 h 4587875"/>
              <a:gd name="connsiteX1487" fmla="*/ 4230713 w 9408955"/>
              <a:gd name="connsiteY1487" fmla="*/ 2052594 h 4587875"/>
              <a:gd name="connsiteX1488" fmla="*/ 4223644 w 9408955"/>
              <a:gd name="connsiteY1488" fmla="*/ 2114394 h 4587875"/>
              <a:gd name="connsiteX1489" fmla="*/ 4241520 w 9408955"/>
              <a:gd name="connsiteY1489" fmla="*/ 2118944 h 4587875"/>
              <a:gd name="connsiteX1490" fmla="*/ 4348016 w 9408955"/>
              <a:gd name="connsiteY1490" fmla="*/ 2118953 h 4587875"/>
              <a:gd name="connsiteX1491" fmla="*/ 4378140 w 9408955"/>
              <a:gd name="connsiteY1491" fmla="*/ 2076865 h 4587875"/>
              <a:gd name="connsiteX1492" fmla="*/ 4316057 w 9408955"/>
              <a:gd name="connsiteY1492" fmla="*/ 2065239 h 4587875"/>
              <a:gd name="connsiteX1493" fmla="*/ 4328337 w 9408955"/>
              <a:gd name="connsiteY1493" fmla="*/ 2114932 h 4587875"/>
              <a:gd name="connsiteX1494" fmla="*/ 4348016 w 9408955"/>
              <a:gd name="connsiteY1494" fmla="*/ 2118953 h 4587875"/>
              <a:gd name="connsiteX1495" fmla="*/ 4444422 w 9408955"/>
              <a:gd name="connsiteY1495" fmla="*/ 2119008 h 4587875"/>
              <a:gd name="connsiteX1496" fmla="*/ 4482170 w 9408955"/>
              <a:gd name="connsiteY1496" fmla="*/ 2084048 h 4587875"/>
              <a:gd name="connsiteX1497" fmla="*/ 4426673 w 9408955"/>
              <a:gd name="connsiteY1497" fmla="*/ 2056903 h 4587875"/>
              <a:gd name="connsiteX1498" fmla="*/ 4425744 w 9408955"/>
              <a:gd name="connsiteY1498" fmla="*/ 2112324 h 4587875"/>
              <a:gd name="connsiteX1499" fmla="*/ 4444422 w 9408955"/>
              <a:gd name="connsiteY1499" fmla="*/ 2119008 h 4587875"/>
              <a:gd name="connsiteX1500" fmla="*/ 5576510 w 9408955"/>
              <a:gd name="connsiteY1500" fmla="*/ 2119050 h 4587875"/>
              <a:gd name="connsiteX1501" fmla="*/ 5612555 w 9408955"/>
              <a:gd name="connsiteY1501" fmla="*/ 2084951 h 4587875"/>
              <a:gd name="connsiteX1502" fmla="*/ 5553877 w 9408955"/>
              <a:gd name="connsiteY1502" fmla="*/ 2059390 h 4587875"/>
              <a:gd name="connsiteX1503" fmla="*/ 5558653 w 9408955"/>
              <a:gd name="connsiteY1503" fmla="*/ 2114357 h 4587875"/>
              <a:gd name="connsiteX1504" fmla="*/ 5576510 w 9408955"/>
              <a:gd name="connsiteY1504" fmla="*/ 2119050 h 4587875"/>
              <a:gd name="connsiteX1505" fmla="*/ 1979974 w 9408955"/>
              <a:gd name="connsiteY1505" fmla="*/ 2119155 h 4587875"/>
              <a:gd name="connsiteX1506" fmla="*/ 2016183 w 9408955"/>
              <a:gd name="connsiteY1506" fmla="*/ 2090822 h 4587875"/>
              <a:gd name="connsiteX1507" fmla="*/ 1964141 w 9408955"/>
              <a:gd name="connsiteY1507" fmla="*/ 2054148 h 4587875"/>
              <a:gd name="connsiteX1508" fmla="*/ 1963682 w 9408955"/>
              <a:gd name="connsiteY1508" fmla="*/ 2115118 h 4587875"/>
              <a:gd name="connsiteX1509" fmla="*/ 1979974 w 9408955"/>
              <a:gd name="connsiteY1509" fmla="*/ 2119155 h 4587875"/>
              <a:gd name="connsiteX1510" fmla="*/ 4034165 w 9408955"/>
              <a:gd name="connsiteY1510" fmla="*/ 2119218 h 4587875"/>
              <a:gd name="connsiteX1511" fmla="*/ 4071111 w 9408955"/>
              <a:gd name="connsiteY1511" fmla="*/ 2083603 h 4587875"/>
              <a:gd name="connsiteX1512" fmla="*/ 4006220 w 9408955"/>
              <a:gd name="connsiteY1512" fmla="*/ 2069138 h 4587875"/>
              <a:gd name="connsiteX1513" fmla="*/ 4015942 w 9408955"/>
              <a:gd name="connsiteY1513" fmla="*/ 2113223 h 4587875"/>
              <a:gd name="connsiteX1514" fmla="*/ 4034165 w 9408955"/>
              <a:gd name="connsiteY1514" fmla="*/ 2119218 h 4587875"/>
              <a:gd name="connsiteX1515" fmla="*/ 6501325 w 9408955"/>
              <a:gd name="connsiteY1515" fmla="*/ 2119269 h 4587875"/>
              <a:gd name="connsiteX1516" fmla="*/ 6536007 w 9408955"/>
              <a:gd name="connsiteY1516" fmla="*/ 2085681 h 4587875"/>
              <a:gd name="connsiteX1517" fmla="*/ 6474408 w 9408955"/>
              <a:gd name="connsiteY1517" fmla="*/ 2063403 h 4587875"/>
              <a:gd name="connsiteX1518" fmla="*/ 6483533 w 9408955"/>
              <a:gd name="connsiteY1518" fmla="*/ 2114389 h 4587875"/>
              <a:gd name="connsiteX1519" fmla="*/ 6501325 w 9408955"/>
              <a:gd name="connsiteY1519" fmla="*/ 2119269 h 4587875"/>
              <a:gd name="connsiteX1520" fmla="*/ 4138046 w 9408955"/>
              <a:gd name="connsiteY1520" fmla="*/ 2119281 h 4587875"/>
              <a:gd name="connsiteX1521" fmla="*/ 4173581 w 9408955"/>
              <a:gd name="connsiteY1521" fmla="*/ 2084614 h 4587875"/>
              <a:gd name="connsiteX1522" fmla="*/ 4120214 w 9408955"/>
              <a:gd name="connsiteY1522" fmla="*/ 2056266 h 4587875"/>
              <a:gd name="connsiteX1523" fmla="*/ 4119758 w 9408955"/>
              <a:gd name="connsiteY1523" fmla="*/ 2114550 h 4587875"/>
              <a:gd name="connsiteX1524" fmla="*/ 4138046 w 9408955"/>
              <a:gd name="connsiteY1524" fmla="*/ 2119281 h 4587875"/>
              <a:gd name="connsiteX1525" fmla="*/ 7118152 w 9408955"/>
              <a:gd name="connsiteY1525" fmla="*/ 2119284 h 4587875"/>
              <a:gd name="connsiteX1526" fmla="*/ 7154617 w 9408955"/>
              <a:gd name="connsiteY1526" fmla="*/ 2090822 h 4587875"/>
              <a:gd name="connsiteX1527" fmla="*/ 7102433 w 9408955"/>
              <a:gd name="connsiteY1527" fmla="*/ 2054607 h 4587875"/>
              <a:gd name="connsiteX1528" fmla="*/ 7101744 w 9408955"/>
              <a:gd name="connsiteY1528" fmla="*/ 2115348 h 4587875"/>
              <a:gd name="connsiteX1529" fmla="*/ 7118152 w 9408955"/>
              <a:gd name="connsiteY1529" fmla="*/ 2119284 h 4587875"/>
              <a:gd name="connsiteX1530" fmla="*/ 4548195 w 9408955"/>
              <a:gd name="connsiteY1530" fmla="*/ 2119287 h 4587875"/>
              <a:gd name="connsiteX1531" fmla="*/ 4584082 w 9408955"/>
              <a:gd name="connsiteY1531" fmla="*/ 2085049 h 4587875"/>
              <a:gd name="connsiteX1532" fmla="*/ 4542231 w 9408955"/>
              <a:gd name="connsiteY1532" fmla="*/ 2050660 h 4587875"/>
              <a:gd name="connsiteX1533" fmla="*/ 4530631 w 9408955"/>
              <a:gd name="connsiteY1533" fmla="*/ 2113248 h 4587875"/>
              <a:gd name="connsiteX1534" fmla="*/ 4548195 w 9408955"/>
              <a:gd name="connsiteY1534" fmla="*/ 2119287 h 4587875"/>
              <a:gd name="connsiteX1535" fmla="*/ 5270282 w 9408955"/>
              <a:gd name="connsiteY1535" fmla="*/ 2119372 h 4587875"/>
              <a:gd name="connsiteX1536" fmla="*/ 5303605 w 9408955"/>
              <a:gd name="connsiteY1536" fmla="*/ 2084835 h 4587875"/>
              <a:gd name="connsiteX1537" fmla="*/ 5260204 w 9408955"/>
              <a:gd name="connsiteY1537" fmla="*/ 2051997 h 4587875"/>
              <a:gd name="connsiteX1538" fmla="*/ 5252545 w 9408955"/>
              <a:gd name="connsiteY1538" fmla="*/ 2115392 h 4587875"/>
              <a:gd name="connsiteX1539" fmla="*/ 5270282 w 9408955"/>
              <a:gd name="connsiteY1539" fmla="*/ 2119372 h 4587875"/>
              <a:gd name="connsiteX1540" fmla="*/ 6405656 w 9408955"/>
              <a:gd name="connsiteY1540" fmla="*/ 2119409 h 4587875"/>
              <a:gd name="connsiteX1541" fmla="*/ 6434794 w 9408955"/>
              <a:gd name="connsiteY1541" fmla="*/ 2076724 h 4587875"/>
              <a:gd name="connsiteX1542" fmla="*/ 6372449 w 9408955"/>
              <a:gd name="connsiteY1542" fmla="*/ 2063695 h 4587875"/>
              <a:gd name="connsiteX1543" fmla="*/ 6386201 w 9408955"/>
              <a:gd name="connsiteY1543" fmla="*/ 2116494 h 4587875"/>
              <a:gd name="connsiteX1544" fmla="*/ 6405656 w 9408955"/>
              <a:gd name="connsiteY1544" fmla="*/ 2119409 h 4587875"/>
              <a:gd name="connsiteX1545" fmla="*/ 7227649 w 9408955"/>
              <a:gd name="connsiteY1545" fmla="*/ 2119479 h 4587875"/>
              <a:gd name="connsiteX1546" fmla="*/ 7242033 w 9408955"/>
              <a:gd name="connsiteY1546" fmla="*/ 2113927 h 4587875"/>
              <a:gd name="connsiteX1547" fmla="*/ 7214362 w 9408955"/>
              <a:gd name="connsiteY1547" fmla="*/ 2051444 h 4587875"/>
              <a:gd name="connsiteX1548" fmla="*/ 7188041 w 9408955"/>
              <a:gd name="connsiteY1548" fmla="*/ 2101292 h 4587875"/>
              <a:gd name="connsiteX1549" fmla="*/ 7227649 w 9408955"/>
              <a:gd name="connsiteY1549" fmla="*/ 2119479 h 4587875"/>
              <a:gd name="connsiteX1550" fmla="*/ 5681068 w 9408955"/>
              <a:gd name="connsiteY1550" fmla="*/ 2119519 h 4587875"/>
              <a:gd name="connsiteX1551" fmla="*/ 5715514 w 9408955"/>
              <a:gd name="connsiteY1551" fmla="*/ 2084729 h 4587875"/>
              <a:gd name="connsiteX1552" fmla="*/ 5658883 w 9408955"/>
              <a:gd name="connsiteY1552" fmla="*/ 2057670 h 4587875"/>
              <a:gd name="connsiteX1553" fmla="*/ 5663204 w 9408955"/>
              <a:gd name="connsiteY1553" fmla="*/ 2115653 h 4587875"/>
              <a:gd name="connsiteX1554" fmla="*/ 5681068 w 9408955"/>
              <a:gd name="connsiteY1554" fmla="*/ 2119519 h 4587875"/>
              <a:gd name="connsiteX1555" fmla="*/ 5167333 w 9408955"/>
              <a:gd name="connsiteY1555" fmla="*/ 2119528 h 4587875"/>
              <a:gd name="connsiteX1556" fmla="*/ 5200962 w 9408955"/>
              <a:gd name="connsiteY1556" fmla="*/ 2084396 h 4587875"/>
              <a:gd name="connsiteX1557" fmla="*/ 5139431 w 9408955"/>
              <a:gd name="connsiteY1557" fmla="*/ 2063197 h 4587875"/>
              <a:gd name="connsiteX1558" fmla="*/ 5149348 w 9408955"/>
              <a:gd name="connsiteY1558" fmla="*/ 2115625 h 4587875"/>
              <a:gd name="connsiteX1559" fmla="*/ 5167333 w 9408955"/>
              <a:gd name="connsiteY1559" fmla="*/ 2119528 h 4587875"/>
              <a:gd name="connsiteX1560" fmla="*/ 4652683 w 9408955"/>
              <a:gd name="connsiteY1560" fmla="*/ 2119843 h 4587875"/>
              <a:gd name="connsiteX1561" fmla="*/ 4686169 w 9408955"/>
              <a:gd name="connsiteY1561" fmla="*/ 2084851 h 4587875"/>
              <a:gd name="connsiteX1562" fmla="*/ 4641520 w 9408955"/>
              <a:gd name="connsiteY1562" fmla="*/ 2052415 h 4587875"/>
              <a:gd name="connsiteX1563" fmla="*/ 4634755 w 9408955"/>
              <a:gd name="connsiteY1563" fmla="*/ 2115897 h 4587875"/>
              <a:gd name="connsiteX1564" fmla="*/ 4652683 w 9408955"/>
              <a:gd name="connsiteY1564" fmla="*/ 2119843 h 4587875"/>
              <a:gd name="connsiteX1565" fmla="*/ 4770790 w 9408955"/>
              <a:gd name="connsiteY1565" fmla="*/ 2218534 h 4587875"/>
              <a:gd name="connsiteX1566" fmla="*/ 4790650 w 9408955"/>
              <a:gd name="connsiteY1566" fmla="*/ 2194737 h 4587875"/>
              <a:gd name="connsiteX1567" fmla="*/ 4752017 w 9408955"/>
              <a:gd name="connsiteY1567" fmla="*/ 2153796 h 4587875"/>
              <a:gd name="connsiteX1568" fmla="*/ 4738758 w 9408955"/>
              <a:gd name="connsiteY1568" fmla="*/ 2217254 h 4587875"/>
              <a:gd name="connsiteX1569" fmla="*/ 4770790 w 9408955"/>
              <a:gd name="connsiteY1569" fmla="*/ 2218534 h 4587875"/>
              <a:gd name="connsiteX1570" fmla="*/ 5177622 w 9408955"/>
              <a:gd name="connsiteY1570" fmla="*/ 2219892 h 4587875"/>
              <a:gd name="connsiteX1571" fmla="*/ 5198170 w 9408955"/>
              <a:gd name="connsiteY1571" fmla="*/ 2200955 h 4587875"/>
              <a:gd name="connsiteX1572" fmla="*/ 5162603 w 9408955"/>
              <a:gd name="connsiteY1572" fmla="*/ 2154237 h 4587875"/>
              <a:gd name="connsiteX1573" fmla="*/ 5148695 w 9408955"/>
              <a:gd name="connsiteY1573" fmla="*/ 2217738 h 4587875"/>
              <a:gd name="connsiteX1574" fmla="*/ 5177622 w 9408955"/>
              <a:gd name="connsiteY1574" fmla="*/ 2219892 h 4587875"/>
              <a:gd name="connsiteX1575" fmla="*/ 4248114 w 9408955"/>
              <a:gd name="connsiteY1575" fmla="*/ 2220433 h 4587875"/>
              <a:gd name="connsiteX1576" fmla="*/ 4275582 w 9408955"/>
              <a:gd name="connsiteY1576" fmla="*/ 2201430 h 4587875"/>
              <a:gd name="connsiteX1577" fmla="*/ 4224293 w 9408955"/>
              <a:gd name="connsiteY1577" fmla="*/ 2157539 h 4587875"/>
              <a:gd name="connsiteX1578" fmla="*/ 4213124 w 9408955"/>
              <a:gd name="connsiteY1578" fmla="*/ 2212860 h 4587875"/>
              <a:gd name="connsiteX1579" fmla="*/ 4248114 w 9408955"/>
              <a:gd name="connsiteY1579" fmla="*/ 2220433 h 4587875"/>
              <a:gd name="connsiteX1580" fmla="*/ 4458699 w 9408955"/>
              <a:gd name="connsiteY1580" fmla="*/ 2220758 h 4587875"/>
              <a:gd name="connsiteX1581" fmla="*/ 4477982 w 9408955"/>
              <a:gd name="connsiteY1581" fmla="*/ 2204343 h 4587875"/>
              <a:gd name="connsiteX1582" fmla="*/ 4447219 w 9408955"/>
              <a:gd name="connsiteY1582" fmla="*/ 2154066 h 4587875"/>
              <a:gd name="connsiteX1583" fmla="*/ 4432290 w 9408955"/>
              <a:gd name="connsiteY1583" fmla="*/ 2219955 h 4587875"/>
              <a:gd name="connsiteX1584" fmla="*/ 4458699 w 9408955"/>
              <a:gd name="connsiteY1584" fmla="*/ 2220758 h 4587875"/>
              <a:gd name="connsiteX1585" fmla="*/ 4140857 w 9408955"/>
              <a:gd name="connsiteY1585" fmla="*/ 2220982 h 4587875"/>
              <a:gd name="connsiteX1586" fmla="*/ 4174967 w 9408955"/>
              <a:gd name="connsiteY1586" fmla="*/ 2172539 h 4587875"/>
              <a:gd name="connsiteX1587" fmla="*/ 4110613 w 9408955"/>
              <a:gd name="connsiteY1587" fmla="*/ 2167605 h 4587875"/>
              <a:gd name="connsiteX1588" fmla="*/ 4140857 w 9408955"/>
              <a:gd name="connsiteY1588" fmla="*/ 2220982 h 4587875"/>
              <a:gd name="connsiteX1589" fmla="*/ 4341916 w 9408955"/>
              <a:gd name="connsiteY1589" fmla="*/ 2221035 h 4587875"/>
              <a:gd name="connsiteX1590" fmla="*/ 4367441 w 9408955"/>
              <a:gd name="connsiteY1590" fmla="*/ 2215207 h 4587875"/>
              <a:gd name="connsiteX1591" fmla="*/ 4364442 w 9408955"/>
              <a:gd name="connsiteY1591" fmla="*/ 2158113 h 4587875"/>
              <a:gd name="connsiteX1592" fmla="*/ 4314832 w 9408955"/>
              <a:gd name="connsiteY1592" fmla="*/ 2168804 h 4587875"/>
              <a:gd name="connsiteX1593" fmla="*/ 4315525 w 9408955"/>
              <a:gd name="connsiteY1593" fmla="*/ 2214752 h 4587875"/>
              <a:gd name="connsiteX1594" fmla="*/ 4341916 w 9408955"/>
              <a:gd name="connsiteY1594" fmla="*/ 2221035 h 4587875"/>
              <a:gd name="connsiteX1595" fmla="*/ 1675714 w 9408955"/>
              <a:gd name="connsiteY1595" fmla="*/ 2221184 h 4587875"/>
              <a:gd name="connsiteX1596" fmla="*/ 1693296 w 9408955"/>
              <a:gd name="connsiteY1596" fmla="*/ 2216549 h 4587875"/>
              <a:gd name="connsiteX1597" fmla="*/ 1672450 w 9408955"/>
              <a:gd name="connsiteY1597" fmla="*/ 2153609 h 4587875"/>
              <a:gd name="connsiteX1598" fmla="*/ 1657789 w 9408955"/>
              <a:gd name="connsiteY1598" fmla="*/ 2218609 h 4587875"/>
              <a:gd name="connsiteX1599" fmla="*/ 1675714 w 9408955"/>
              <a:gd name="connsiteY1599" fmla="*/ 2221184 h 4587875"/>
              <a:gd name="connsiteX1600" fmla="*/ 6920257 w 9408955"/>
              <a:gd name="connsiteY1600" fmla="*/ 2221413 h 4587875"/>
              <a:gd name="connsiteX1601" fmla="*/ 6948285 w 9408955"/>
              <a:gd name="connsiteY1601" fmla="*/ 2180641 h 4587875"/>
              <a:gd name="connsiteX1602" fmla="*/ 6882382 w 9408955"/>
              <a:gd name="connsiteY1602" fmla="*/ 2173365 h 4587875"/>
              <a:gd name="connsiteX1603" fmla="*/ 6901309 w 9408955"/>
              <a:gd name="connsiteY1603" fmla="*/ 2219982 h 4587875"/>
              <a:gd name="connsiteX1604" fmla="*/ 6920257 w 9408955"/>
              <a:gd name="connsiteY1604" fmla="*/ 2221413 h 4587875"/>
              <a:gd name="connsiteX1605" fmla="*/ 7016450 w 9408955"/>
              <a:gd name="connsiteY1605" fmla="*/ 2221476 h 4587875"/>
              <a:gd name="connsiteX1606" fmla="*/ 7052163 w 9408955"/>
              <a:gd name="connsiteY1606" fmla="*/ 2188022 h 4587875"/>
              <a:gd name="connsiteX1607" fmla="*/ 7011484 w 9408955"/>
              <a:gd name="connsiteY1607" fmla="*/ 2153581 h 4587875"/>
              <a:gd name="connsiteX1608" fmla="*/ 6998614 w 9408955"/>
              <a:gd name="connsiteY1608" fmla="*/ 2217446 h 4587875"/>
              <a:gd name="connsiteX1609" fmla="*/ 7016450 w 9408955"/>
              <a:gd name="connsiteY1609" fmla="*/ 2221476 h 4587875"/>
              <a:gd name="connsiteX1610" fmla="*/ 5680897 w 9408955"/>
              <a:gd name="connsiteY1610" fmla="*/ 2221516 h 4587875"/>
              <a:gd name="connsiteX1611" fmla="*/ 5716596 w 9408955"/>
              <a:gd name="connsiteY1611" fmla="*/ 2188271 h 4587875"/>
              <a:gd name="connsiteX1612" fmla="*/ 5652494 w 9408955"/>
              <a:gd name="connsiteY1612" fmla="*/ 2165018 h 4587875"/>
              <a:gd name="connsiteX1613" fmla="*/ 5663139 w 9408955"/>
              <a:gd name="connsiteY1613" fmla="*/ 2217680 h 4587875"/>
              <a:gd name="connsiteX1614" fmla="*/ 5680897 w 9408955"/>
              <a:gd name="connsiteY1614" fmla="*/ 2221516 h 4587875"/>
              <a:gd name="connsiteX1615" fmla="*/ 5379993 w 9408955"/>
              <a:gd name="connsiteY1615" fmla="*/ 2221540 h 4587875"/>
              <a:gd name="connsiteX1616" fmla="*/ 5399984 w 9408955"/>
              <a:gd name="connsiteY1616" fmla="*/ 2210352 h 4587875"/>
              <a:gd name="connsiteX1617" fmla="*/ 5379679 w 9408955"/>
              <a:gd name="connsiteY1617" fmla="*/ 2154954 h 4587875"/>
              <a:gd name="connsiteX1618" fmla="*/ 5337473 w 9408955"/>
              <a:gd name="connsiteY1618" fmla="*/ 2172580 h 4587875"/>
              <a:gd name="connsiteX1619" fmla="*/ 5356408 w 9408955"/>
              <a:gd name="connsiteY1619" fmla="*/ 2220196 h 4587875"/>
              <a:gd name="connsiteX1620" fmla="*/ 5379993 w 9408955"/>
              <a:gd name="connsiteY1620" fmla="*/ 2221540 h 4587875"/>
              <a:gd name="connsiteX1621" fmla="*/ 4033536 w 9408955"/>
              <a:gd name="connsiteY1621" fmla="*/ 2221597 h 4587875"/>
              <a:gd name="connsiteX1622" fmla="*/ 4071272 w 9408955"/>
              <a:gd name="connsiteY1622" fmla="*/ 2188924 h 4587875"/>
              <a:gd name="connsiteX1623" fmla="*/ 4015578 w 9408955"/>
              <a:gd name="connsiteY1623" fmla="*/ 2160277 h 4587875"/>
              <a:gd name="connsiteX1624" fmla="*/ 4015117 w 9408955"/>
              <a:gd name="connsiteY1624" fmla="*/ 2216669 h 4587875"/>
              <a:gd name="connsiteX1625" fmla="*/ 4033536 w 9408955"/>
              <a:gd name="connsiteY1625" fmla="*/ 2221597 h 4587875"/>
              <a:gd name="connsiteX1626" fmla="*/ 2392480 w 9408955"/>
              <a:gd name="connsiteY1626" fmla="*/ 2221632 h 4587875"/>
              <a:gd name="connsiteX1627" fmla="*/ 2425049 w 9408955"/>
              <a:gd name="connsiteY1627" fmla="*/ 2188913 h 4587875"/>
              <a:gd name="connsiteX1628" fmla="*/ 2368202 w 9408955"/>
              <a:gd name="connsiteY1628" fmla="*/ 2161764 h 4587875"/>
              <a:gd name="connsiteX1629" fmla="*/ 2375106 w 9408955"/>
              <a:gd name="connsiteY1629" fmla="*/ 2217632 h 4587875"/>
              <a:gd name="connsiteX1630" fmla="*/ 2392480 w 9408955"/>
              <a:gd name="connsiteY1630" fmla="*/ 2221632 h 4587875"/>
              <a:gd name="connsiteX1631" fmla="*/ 6709047 w 9408955"/>
              <a:gd name="connsiteY1631" fmla="*/ 2221674 h 4587875"/>
              <a:gd name="connsiteX1632" fmla="*/ 6740581 w 9408955"/>
              <a:gd name="connsiteY1632" fmla="*/ 2188704 h 4587875"/>
              <a:gd name="connsiteX1633" fmla="*/ 6705330 w 9408955"/>
              <a:gd name="connsiteY1633" fmla="*/ 2153604 h 4587875"/>
              <a:gd name="connsiteX1634" fmla="*/ 6692367 w 9408955"/>
              <a:gd name="connsiteY1634" fmla="*/ 2218068 h 4587875"/>
              <a:gd name="connsiteX1635" fmla="*/ 6709047 w 9408955"/>
              <a:gd name="connsiteY1635" fmla="*/ 2221674 h 4587875"/>
              <a:gd name="connsiteX1636" fmla="*/ 4862344 w 9408955"/>
              <a:gd name="connsiteY1636" fmla="*/ 2221718 h 4587875"/>
              <a:gd name="connsiteX1637" fmla="*/ 4893595 w 9408955"/>
              <a:gd name="connsiteY1637" fmla="*/ 2180602 h 4587875"/>
              <a:gd name="connsiteX1638" fmla="*/ 4829120 w 9408955"/>
              <a:gd name="connsiteY1638" fmla="*/ 2168258 h 4587875"/>
              <a:gd name="connsiteX1639" fmla="*/ 4843067 w 9408955"/>
              <a:gd name="connsiteY1639" fmla="*/ 2218779 h 4587875"/>
              <a:gd name="connsiteX1640" fmla="*/ 4862344 w 9408955"/>
              <a:gd name="connsiteY1640" fmla="*/ 2221718 h 4587875"/>
              <a:gd name="connsiteX1641" fmla="*/ 7221477 w 9408955"/>
              <a:gd name="connsiteY1641" fmla="*/ 2221819 h 4587875"/>
              <a:gd name="connsiteX1642" fmla="*/ 7242855 w 9408955"/>
              <a:gd name="connsiteY1642" fmla="*/ 2159907 h 4587875"/>
              <a:gd name="connsiteX1643" fmla="*/ 7187591 w 9408955"/>
              <a:gd name="connsiteY1643" fmla="*/ 2173060 h 4587875"/>
              <a:gd name="connsiteX1644" fmla="*/ 7221477 w 9408955"/>
              <a:gd name="connsiteY1644" fmla="*/ 2221819 h 4587875"/>
              <a:gd name="connsiteX1645" fmla="*/ 5885602 w 9408955"/>
              <a:gd name="connsiteY1645" fmla="*/ 2221860 h 4587875"/>
              <a:gd name="connsiteX1646" fmla="*/ 5919973 w 9408955"/>
              <a:gd name="connsiteY1646" fmla="*/ 2180943 h 4587875"/>
              <a:gd name="connsiteX1647" fmla="*/ 5854382 w 9408955"/>
              <a:gd name="connsiteY1647" fmla="*/ 2173291 h 4587875"/>
              <a:gd name="connsiteX1648" fmla="*/ 5865429 w 9408955"/>
              <a:gd name="connsiteY1648" fmla="*/ 2216723 h 4587875"/>
              <a:gd name="connsiteX1649" fmla="*/ 5885602 w 9408955"/>
              <a:gd name="connsiteY1649" fmla="*/ 2221860 h 4587875"/>
              <a:gd name="connsiteX1650" fmla="*/ 5578903 w 9408955"/>
              <a:gd name="connsiteY1650" fmla="*/ 2222273 h 4587875"/>
              <a:gd name="connsiteX1651" fmla="*/ 5612769 w 9408955"/>
              <a:gd name="connsiteY1651" fmla="*/ 2181452 h 4587875"/>
              <a:gd name="connsiteX1652" fmla="*/ 5544546 w 9408955"/>
              <a:gd name="connsiteY1652" fmla="*/ 2176916 h 4587875"/>
              <a:gd name="connsiteX1653" fmla="*/ 5559100 w 9408955"/>
              <a:gd name="connsiteY1653" fmla="*/ 2217738 h 4587875"/>
              <a:gd name="connsiteX1654" fmla="*/ 5578903 w 9408955"/>
              <a:gd name="connsiteY1654" fmla="*/ 2222273 h 4587875"/>
              <a:gd name="connsiteX1655" fmla="*/ 4548067 w 9408955"/>
              <a:gd name="connsiteY1655" fmla="*/ 2222280 h 4587875"/>
              <a:gd name="connsiteX1656" fmla="*/ 4583443 w 9408955"/>
              <a:gd name="connsiteY1656" fmla="*/ 2189284 h 4587875"/>
              <a:gd name="connsiteX1657" fmla="*/ 4522130 w 9408955"/>
              <a:gd name="connsiteY1657" fmla="*/ 2168594 h 4587875"/>
              <a:gd name="connsiteX1658" fmla="*/ 4530470 w 9408955"/>
              <a:gd name="connsiteY1658" fmla="*/ 2217023 h 4587875"/>
              <a:gd name="connsiteX1659" fmla="*/ 4548067 w 9408955"/>
              <a:gd name="connsiteY1659" fmla="*/ 2222280 h 4587875"/>
              <a:gd name="connsiteX1660" fmla="*/ 1779310 w 9408955"/>
              <a:gd name="connsiteY1660" fmla="*/ 2222307 h 4587875"/>
              <a:gd name="connsiteX1661" fmla="*/ 1810297 w 9408955"/>
              <a:gd name="connsiteY1661" fmla="*/ 2188622 h 4587875"/>
              <a:gd name="connsiteX1662" fmla="*/ 1747567 w 9408955"/>
              <a:gd name="connsiteY1662" fmla="*/ 2167822 h 4587875"/>
              <a:gd name="connsiteX1663" fmla="*/ 1762166 w 9408955"/>
              <a:gd name="connsiteY1663" fmla="*/ 2219707 h 4587875"/>
              <a:gd name="connsiteX1664" fmla="*/ 1779310 w 9408955"/>
              <a:gd name="connsiteY1664" fmla="*/ 2222307 h 4587875"/>
              <a:gd name="connsiteX1665" fmla="*/ 2085365 w 9408955"/>
              <a:gd name="connsiteY1665" fmla="*/ 2222459 h 4587875"/>
              <a:gd name="connsiteX1666" fmla="*/ 2118965 w 9408955"/>
              <a:gd name="connsiteY1666" fmla="*/ 2189180 h 4587875"/>
              <a:gd name="connsiteX1667" fmla="*/ 2056937 w 9408955"/>
              <a:gd name="connsiteY1667" fmla="*/ 2165012 h 4587875"/>
              <a:gd name="connsiteX1668" fmla="*/ 2067884 w 9408955"/>
              <a:gd name="connsiteY1668" fmla="*/ 2219502 h 4587875"/>
              <a:gd name="connsiteX1669" fmla="*/ 2085365 w 9408955"/>
              <a:gd name="connsiteY1669" fmla="*/ 2222459 h 4587875"/>
              <a:gd name="connsiteX1670" fmla="*/ 5479608 w 9408955"/>
              <a:gd name="connsiteY1670" fmla="*/ 2222469 h 4587875"/>
              <a:gd name="connsiteX1671" fmla="*/ 5510727 w 9408955"/>
              <a:gd name="connsiteY1671" fmla="*/ 2187600 h 4587875"/>
              <a:gd name="connsiteX1672" fmla="*/ 5443634 w 9408955"/>
              <a:gd name="connsiteY1672" fmla="*/ 2174308 h 4587875"/>
              <a:gd name="connsiteX1673" fmla="*/ 5462511 w 9408955"/>
              <a:gd name="connsiteY1673" fmla="*/ 2220371 h 4587875"/>
              <a:gd name="connsiteX1674" fmla="*/ 5479608 w 9408955"/>
              <a:gd name="connsiteY1674" fmla="*/ 2222469 h 4587875"/>
              <a:gd name="connsiteX1675" fmla="*/ 5799042 w 9408955"/>
              <a:gd name="connsiteY1675" fmla="*/ 2222500 h 4587875"/>
              <a:gd name="connsiteX1676" fmla="*/ 5815774 w 9408955"/>
              <a:gd name="connsiteY1676" fmla="*/ 2181133 h 4587875"/>
              <a:gd name="connsiteX1677" fmla="*/ 5754048 w 9408955"/>
              <a:gd name="connsiteY1677" fmla="*/ 2169667 h 4587875"/>
              <a:gd name="connsiteX1678" fmla="*/ 5766936 w 9408955"/>
              <a:gd name="connsiteY1678" fmla="*/ 2218229 h 4587875"/>
              <a:gd name="connsiteX1679" fmla="*/ 5799042 w 9408955"/>
              <a:gd name="connsiteY1679" fmla="*/ 2222500 h 4587875"/>
              <a:gd name="connsiteX1680" fmla="*/ 5072330 w 9408955"/>
              <a:gd name="connsiteY1680" fmla="*/ 2222534 h 4587875"/>
              <a:gd name="connsiteX1681" fmla="*/ 5096712 w 9408955"/>
              <a:gd name="connsiteY1681" fmla="*/ 2176867 h 4587875"/>
              <a:gd name="connsiteX1682" fmla="*/ 5031867 w 9408955"/>
              <a:gd name="connsiteY1682" fmla="*/ 2173879 h 4587875"/>
              <a:gd name="connsiteX1683" fmla="*/ 5052562 w 9408955"/>
              <a:gd name="connsiteY1683" fmla="*/ 2220993 h 4587875"/>
              <a:gd name="connsiteX1684" fmla="*/ 5072330 w 9408955"/>
              <a:gd name="connsiteY1684" fmla="*/ 2222534 h 4587875"/>
              <a:gd name="connsiteX1685" fmla="*/ 4652795 w 9408955"/>
              <a:gd name="connsiteY1685" fmla="*/ 2222565 h 4587875"/>
              <a:gd name="connsiteX1686" fmla="*/ 4686396 w 9408955"/>
              <a:gd name="connsiteY1686" fmla="*/ 2187950 h 4587875"/>
              <a:gd name="connsiteX1687" fmla="*/ 4624857 w 9408955"/>
              <a:gd name="connsiteY1687" fmla="*/ 2166475 h 4587875"/>
              <a:gd name="connsiteX1688" fmla="*/ 4635226 w 9408955"/>
              <a:gd name="connsiteY1688" fmla="*/ 2218199 h 4587875"/>
              <a:gd name="connsiteX1689" fmla="*/ 4652795 w 9408955"/>
              <a:gd name="connsiteY1689" fmla="*/ 2222565 h 4587875"/>
              <a:gd name="connsiteX1690" fmla="*/ 4963354 w 9408955"/>
              <a:gd name="connsiteY1690" fmla="*/ 2222571 h 4587875"/>
              <a:gd name="connsiteX1691" fmla="*/ 4997956 w 9408955"/>
              <a:gd name="connsiteY1691" fmla="*/ 2188870 h 4587875"/>
              <a:gd name="connsiteX1692" fmla="*/ 4930786 w 9408955"/>
              <a:gd name="connsiteY1692" fmla="*/ 2168191 h 4587875"/>
              <a:gd name="connsiteX1693" fmla="*/ 4945790 w 9408955"/>
              <a:gd name="connsiteY1693" fmla="*/ 2220349 h 4587875"/>
              <a:gd name="connsiteX1694" fmla="*/ 4963354 w 9408955"/>
              <a:gd name="connsiteY1694" fmla="*/ 2222571 h 4587875"/>
              <a:gd name="connsiteX1695" fmla="*/ 6501595 w 9408955"/>
              <a:gd name="connsiteY1695" fmla="*/ 2222637 h 4587875"/>
              <a:gd name="connsiteX1696" fmla="*/ 6535608 w 9408955"/>
              <a:gd name="connsiteY1696" fmla="*/ 2188412 h 4587875"/>
              <a:gd name="connsiteX1697" fmla="*/ 6473844 w 9408955"/>
              <a:gd name="connsiteY1697" fmla="*/ 2166706 h 4587875"/>
              <a:gd name="connsiteX1698" fmla="*/ 6484213 w 9408955"/>
              <a:gd name="connsiteY1698" fmla="*/ 2218199 h 4587875"/>
              <a:gd name="connsiteX1699" fmla="*/ 6501595 w 9408955"/>
              <a:gd name="connsiteY1699" fmla="*/ 2222637 h 4587875"/>
              <a:gd name="connsiteX1700" fmla="*/ 5272503 w 9408955"/>
              <a:gd name="connsiteY1700" fmla="*/ 2222648 h 4587875"/>
              <a:gd name="connsiteX1701" fmla="*/ 5302545 w 9408955"/>
              <a:gd name="connsiteY1701" fmla="*/ 2181342 h 4587875"/>
              <a:gd name="connsiteX1702" fmla="*/ 5243127 w 9408955"/>
              <a:gd name="connsiteY1702" fmla="*/ 2164985 h 4587875"/>
              <a:gd name="connsiteX1703" fmla="*/ 5253332 w 9408955"/>
              <a:gd name="connsiteY1703" fmla="*/ 2218894 h 4587875"/>
              <a:gd name="connsiteX1704" fmla="*/ 5272503 w 9408955"/>
              <a:gd name="connsiteY1704" fmla="*/ 2222648 h 4587875"/>
              <a:gd name="connsiteX1705" fmla="*/ 6403774 w 9408955"/>
              <a:gd name="connsiteY1705" fmla="*/ 2222702 h 4587875"/>
              <a:gd name="connsiteX1706" fmla="*/ 6436005 w 9408955"/>
              <a:gd name="connsiteY1706" fmla="*/ 2188876 h 4587875"/>
              <a:gd name="connsiteX1707" fmla="*/ 6375340 w 9408955"/>
              <a:gd name="connsiteY1707" fmla="*/ 2162766 h 4587875"/>
              <a:gd name="connsiteX1708" fmla="*/ 6386743 w 9408955"/>
              <a:gd name="connsiteY1708" fmla="*/ 2220532 h 4587875"/>
              <a:gd name="connsiteX1709" fmla="*/ 6403774 w 9408955"/>
              <a:gd name="connsiteY1709" fmla="*/ 2222702 h 4587875"/>
              <a:gd name="connsiteX1710" fmla="*/ 7133306 w 9408955"/>
              <a:gd name="connsiteY1710" fmla="*/ 2224087 h 4587875"/>
              <a:gd name="connsiteX1711" fmla="*/ 7154811 w 9408955"/>
              <a:gd name="connsiteY1711" fmla="*/ 2182575 h 4587875"/>
              <a:gd name="connsiteX1712" fmla="*/ 7088909 w 9408955"/>
              <a:gd name="connsiteY1712" fmla="*/ 2169802 h 4587875"/>
              <a:gd name="connsiteX1713" fmla="*/ 7090759 w 9408955"/>
              <a:gd name="connsiteY1713" fmla="*/ 2215192 h 4587875"/>
              <a:gd name="connsiteX1714" fmla="*/ 7133306 w 9408955"/>
              <a:gd name="connsiteY1714" fmla="*/ 2224087 h 4587875"/>
              <a:gd name="connsiteX1715" fmla="*/ 6619036 w 9408955"/>
              <a:gd name="connsiteY1715" fmla="*/ 2224087 h 4587875"/>
              <a:gd name="connsiteX1716" fmla="*/ 6635819 w 9408955"/>
              <a:gd name="connsiteY1716" fmla="*/ 2171385 h 4587875"/>
              <a:gd name="connsiteX1717" fmla="*/ 6571638 w 9408955"/>
              <a:gd name="connsiteY1717" fmla="*/ 2189415 h 4587875"/>
              <a:gd name="connsiteX1718" fmla="*/ 6619036 w 9408955"/>
              <a:gd name="connsiteY1718" fmla="*/ 2224087 h 4587875"/>
              <a:gd name="connsiteX1719" fmla="*/ 6589910 w 9408955"/>
              <a:gd name="connsiteY1719" fmla="*/ 2321435 h 4587875"/>
              <a:gd name="connsiteX1720" fmla="*/ 6639405 w 9408955"/>
              <a:gd name="connsiteY1720" fmla="*/ 2293929 h 4587875"/>
              <a:gd name="connsiteX1721" fmla="*/ 6581471 w 9408955"/>
              <a:gd name="connsiteY1721" fmla="*/ 2264342 h 4587875"/>
              <a:gd name="connsiteX1722" fmla="*/ 6589910 w 9408955"/>
              <a:gd name="connsiteY1722" fmla="*/ 2321435 h 4587875"/>
              <a:gd name="connsiteX1723" fmla="*/ 4949140 w 9408955"/>
              <a:gd name="connsiteY1723" fmla="*/ 2321774 h 4587875"/>
              <a:gd name="connsiteX1724" fmla="*/ 4996116 w 9408955"/>
              <a:gd name="connsiteY1724" fmla="*/ 2292738 h 4587875"/>
              <a:gd name="connsiteX1725" fmla="*/ 4930897 w 9408955"/>
              <a:gd name="connsiteY1725" fmla="*/ 2271246 h 4587875"/>
              <a:gd name="connsiteX1726" fmla="*/ 4949140 w 9408955"/>
              <a:gd name="connsiteY1726" fmla="*/ 2321774 h 4587875"/>
              <a:gd name="connsiteX1727" fmla="*/ 6388271 w 9408955"/>
              <a:gd name="connsiteY1727" fmla="*/ 2321924 h 4587875"/>
              <a:gd name="connsiteX1728" fmla="*/ 6435957 w 9408955"/>
              <a:gd name="connsiteY1728" fmla="*/ 2294501 h 4587875"/>
              <a:gd name="connsiteX1729" fmla="*/ 6370388 w 9408955"/>
              <a:gd name="connsiteY1729" fmla="*/ 2271457 h 4587875"/>
              <a:gd name="connsiteX1730" fmla="*/ 6388271 w 9408955"/>
              <a:gd name="connsiteY1730" fmla="*/ 2321924 h 4587875"/>
              <a:gd name="connsiteX1731" fmla="*/ 7030138 w 9408955"/>
              <a:gd name="connsiteY1731" fmla="*/ 2322086 h 4587875"/>
              <a:gd name="connsiteX1732" fmla="*/ 7050501 w 9408955"/>
              <a:gd name="connsiteY1732" fmla="*/ 2300490 h 4587875"/>
              <a:gd name="connsiteX1733" fmla="*/ 7003989 w 9408955"/>
              <a:gd name="connsiteY1733" fmla="*/ 2258971 h 4587875"/>
              <a:gd name="connsiteX1734" fmla="*/ 6999636 w 9408955"/>
              <a:gd name="connsiteY1734" fmla="*/ 2321020 h 4587875"/>
              <a:gd name="connsiteX1735" fmla="*/ 7030138 w 9408955"/>
              <a:gd name="connsiteY1735" fmla="*/ 2322086 h 4587875"/>
              <a:gd name="connsiteX1736" fmla="*/ 5569641 w 9408955"/>
              <a:gd name="connsiteY1736" fmla="*/ 2322796 h 4587875"/>
              <a:gd name="connsiteX1737" fmla="*/ 5607061 w 9408955"/>
              <a:gd name="connsiteY1737" fmla="*/ 2317976 h 4587875"/>
              <a:gd name="connsiteX1738" fmla="*/ 5606833 w 9408955"/>
              <a:gd name="connsiteY1738" fmla="*/ 2268764 h 4587875"/>
              <a:gd name="connsiteX1739" fmla="*/ 5543679 w 9408955"/>
              <a:gd name="connsiteY1739" fmla="*/ 2300060 h 4587875"/>
              <a:gd name="connsiteX1740" fmla="*/ 5569641 w 9408955"/>
              <a:gd name="connsiteY1740" fmla="*/ 2322796 h 4587875"/>
              <a:gd name="connsiteX1741" fmla="*/ 1683818 w 9408955"/>
              <a:gd name="connsiteY1741" fmla="*/ 2322826 h 4587875"/>
              <a:gd name="connsiteX1742" fmla="*/ 1703023 w 9408955"/>
              <a:gd name="connsiteY1742" fmla="*/ 2308108 h 4587875"/>
              <a:gd name="connsiteX1743" fmla="*/ 1693406 w 9408955"/>
              <a:gd name="connsiteY1743" fmla="*/ 2262930 h 4587875"/>
              <a:gd name="connsiteX1744" fmla="*/ 1640745 w 9408955"/>
              <a:gd name="connsiteY1744" fmla="*/ 2278218 h 4587875"/>
              <a:gd name="connsiteX1745" fmla="*/ 1659291 w 9408955"/>
              <a:gd name="connsiteY1745" fmla="*/ 2322483 h 4587875"/>
              <a:gd name="connsiteX1746" fmla="*/ 1683818 w 9408955"/>
              <a:gd name="connsiteY1746" fmla="*/ 2322826 h 4587875"/>
              <a:gd name="connsiteX1747" fmla="*/ 7633528 w 9408955"/>
              <a:gd name="connsiteY1747" fmla="*/ 2322927 h 4587875"/>
              <a:gd name="connsiteX1748" fmla="*/ 7659706 w 9408955"/>
              <a:gd name="connsiteY1748" fmla="*/ 2314690 h 4587875"/>
              <a:gd name="connsiteX1749" fmla="*/ 7630600 w 9408955"/>
              <a:gd name="connsiteY1749" fmla="*/ 2257711 h 4587875"/>
              <a:gd name="connsiteX1750" fmla="*/ 7605815 w 9408955"/>
              <a:gd name="connsiteY1750" fmla="*/ 2318122 h 4587875"/>
              <a:gd name="connsiteX1751" fmla="*/ 7633528 w 9408955"/>
              <a:gd name="connsiteY1751" fmla="*/ 2322927 h 4587875"/>
              <a:gd name="connsiteX1752" fmla="*/ 5784219 w 9408955"/>
              <a:gd name="connsiteY1752" fmla="*/ 2322937 h 4587875"/>
              <a:gd name="connsiteX1753" fmla="*/ 5809070 w 9408955"/>
              <a:gd name="connsiteY1753" fmla="*/ 2313441 h 4587875"/>
              <a:gd name="connsiteX1754" fmla="*/ 5773731 w 9408955"/>
              <a:gd name="connsiteY1754" fmla="*/ 2258559 h 4587875"/>
              <a:gd name="connsiteX1755" fmla="*/ 5756632 w 9408955"/>
              <a:gd name="connsiteY1755" fmla="*/ 2317976 h 4587875"/>
              <a:gd name="connsiteX1756" fmla="*/ 5784219 w 9408955"/>
              <a:gd name="connsiteY1756" fmla="*/ 2322937 h 4587875"/>
              <a:gd name="connsiteX1757" fmla="*/ 6718248 w 9408955"/>
              <a:gd name="connsiteY1757" fmla="*/ 2323021 h 4587875"/>
              <a:gd name="connsiteX1758" fmla="*/ 6738115 w 9408955"/>
              <a:gd name="connsiteY1758" fmla="*/ 2309472 h 4587875"/>
              <a:gd name="connsiteX1759" fmla="*/ 6728394 w 9408955"/>
              <a:gd name="connsiteY1759" fmla="*/ 2262823 h 4587875"/>
              <a:gd name="connsiteX1760" fmla="*/ 6685438 w 9408955"/>
              <a:gd name="connsiteY1760" fmla="*/ 2265077 h 4587875"/>
              <a:gd name="connsiteX1761" fmla="*/ 6693803 w 9408955"/>
              <a:gd name="connsiteY1761" fmla="*/ 2321191 h 4587875"/>
              <a:gd name="connsiteX1762" fmla="*/ 6718248 w 9408955"/>
              <a:gd name="connsiteY1762" fmla="*/ 2323021 h 4587875"/>
              <a:gd name="connsiteX1763" fmla="*/ 5166073 w 9408955"/>
              <a:gd name="connsiteY1763" fmla="*/ 2323396 h 4587875"/>
              <a:gd name="connsiteX1764" fmla="*/ 5194173 w 9408955"/>
              <a:gd name="connsiteY1764" fmla="*/ 2317817 h 4587875"/>
              <a:gd name="connsiteX1765" fmla="*/ 5167939 w 9408955"/>
              <a:gd name="connsiteY1765" fmla="*/ 2258081 h 4587875"/>
              <a:gd name="connsiteX1766" fmla="*/ 5139670 w 9408955"/>
              <a:gd name="connsiteY1766" fmla="*/ 2315112 h 4587875"/>
              <a:gd name="connsiteX1767" fmla="*/ 5166073 w 9408955"/>
              <a:gd name="connsiteY1767" fmla="*/ 2323396 h 4587875"/>
              <a:gd name="connsiteX1768" fmla="*/ 4146786 w 9408955"/>
              <a:gd name="connsiteY1768" fmla="*/ 2323725 h 4587875"/>
              <a:gd name="connsiteX1769" fmla="*/ 4174383 w 9408955"/>
              <a:gd name="connsiteY1769" fmla="*/ 2284382 h 4587875"/>
              <a:gd name="connsiteX1770" fmla="*/ 4105732 w 9408955"/>
              <a:gd name="connsiteY1770" fmla="*/ 2278453 h 4587875"/>
              <a:gd name="connsiteX1771" fmla="*/ 4128615 w 9408955"/>
              <a:gd name="connsiteY1771" fmla="*/ 2321320 h 4587875"/>
              <a:gd name="connsiteX1772" fmla="*/ 4146786 w 9408955"/>
              <a:gd name="connsiteY1772" fmla="*/ 2323725 h 4587875"/>
              <a:gd name="connsiteX1773" fmla="*/ 1774660 w 9408955"/>
              <a:gd name="connsiteY1773" fmla="*/ 2323841 h 4587875"/>
              <a:gd name="connsiteX1774" fmla="*/ 1810250 w 9408955"/>
              <a:gd name="connsiteY1774" fmla="*/ 2293257 h 4587875"/>
              <a:gd name="connsiteX1775" fmla="*/ 1746232 w 9408955"/>
              <a:gd name="connsiteY1775" fmla="*/ 2271032 h 4587875"/>
              <a:gd name="connsiteX1776" fmla="*/ 1757476 w 9408955"/>
              <a:gd name="connsiteY1776" fmla="*/ 2319564 h 4587875"/>
              <a:gd name="connsiteX1777" fmla="*/ 1774660 w 9408955"/>
              <a:gd name="connsiteY1777" fmla="*/ 2323841 h 4587875"/>
              <a:gd name="connsiteX1778" fmla="*/ 6921499 w 9408955"/>
              <a:gd name="connsiteY1778" fmla="*/ 2323893 h 4587875"/>
              <a:gd name="connsiteX1779" fmla="*/ 6940994 w 9408955"/>
              <a:gd name="connsiteY1779" fmla="*/ 2319127 h 4587875"/>
              <a:gd name="connsiteX1780" fmla="*/ 6944871 w 9408955"/>
              <a:gd name="connsiteY1780" fmla="*/ 2273234 h 4587875"/>
              <a:gd name="connsiteX1781" fmla="*/ 6879866 w 9408955"/>
              <a:gd name="connsiteY1781" fmla="*/ 2292472 h 4587875"/>
              <a:gd name="connsiteX1782" fmla="*/ 6921499 w 9408955"/>
              <a:gd name="connsiteY1782" fmla="*/ 2323893 h 4587875"/>
              <a:gd name="connsiteX1783" fmla="*/ 5272705 w 9408955"/>
              <a:gd name="connsiteY1783" fmla="*/ 2324048 h 4587875"/>
              <a:gd name="connsiteX1784" fmla="*/ 5302614 w 9408955"/>
              <a:gd name="connsiteY1784" fmla="*/ 2285846 h 4587875"/>
              <a:gd name="connsiteX1785" fmla="*/ 5246361 w 9408955"/>
              <a:gd name="connsiteY1785" fmla="*/ 2264579 h 4587875"/>
              <a:gd name="connsiteX1786" fmla="*/ 5254877 w 9408955"/>
              <a:gd name="connsiteY1786" fmla="*/ 2321061 h 4587875"/>
              <a:gd name="connsiteX1787" fmla="*/ 5272705 w 9408955"/>
              <a:gd name="connsiteY1787" fmla="*/ 2324048 h 4587875"/>
              <a:gd name="connsiteX1788" fmla="*/ 4347471 w 9408955"/>
              <a:gd name="connsiteY1788" fmla="*/ 2324072 h 4587875"/>
              <a:gd name="connsiteX1789" fmla="*/ 4378131 w 9408955"/>
              <a:gd name="connsiteY1789" fmla="*/ 2286354 h 4587875"/>
              <a:gd name="connsiteX1790" fmla="*/ 4321343 w 9408955"/>
              <a:gd name="connsiteY1790" fmla="*/ 2265548 h 4587875"/>
              <a:gd name="connsiteX1791" fmla="*/ 4329554 w 9408955"/>
              <a:gd name="connsiteY1791" fmla="*/ 2321408 h 4587875"/>
              <a:gd name="connsiteX1792" fmla="*/ 4347471 w 9408955"/>
              <a:gd name="connsiteY1792" fmla="*/ 2324072 h 4587875"/>
              <a:gd name="connsiteX1793" fmla="*/ 7228624 w 9408955"/>
              <a:gd name="connsiteY1793" fmla="*/ 2324140 h 4587875"/>
              <a:gd name="connsiteX1794" fmla="*/ 7253618 w 9408955"/>
              <a:gd name="connsiteY1794" fmla="*/ 2277879 h 4587875"/>
              <a:gd name="connsiteX1795" fmla="*/ 7200252 w 9408955"/>
              <a:gd name="connsiteY1795" fmla="*/ 2260444 h 4587875"/>
              <a:gd name="connsiteX1796" fmla="*/ 7188267 w 9408955"/>
              <a:gd name="connsiteY1796" fmla="*/ 2278109 h 4587875"/>
              <a:gd name="connsiteX1797" fmla="*/ 7208619 w 9408955"/>
              <a:gd name="connsiteY1797" fmla="*/ 2322384 h 4587875"/>
              <a:gd name="connsiteX1798" fmla="*/ 7228624 w 9408955"/>
              <a:gd name="connsiteY1798" fmla="*/ 2324140 h 4587875"/>
              <a:gd name="connsiteX1799" fmla="*/ 4242751 w 9408955"/>
              <a:gd name="connsiteY1799" fmla="*/ 2324192 h 4587875"/>
              <a:gd name="connsiteX1800" fmla="*/ 4277927 w 9408955"/>
              <a:gd name="connsiteY1800" fmla="*/ 2293272 h 4587875"/>
              <a:gd name="connsiteX1801" fmla="*/ 4230302 w 9408955"/>
              <a:gd name="connsiteY1801" fmla="*/ 2259058 h 4587875"/>
              <a:gd name="connsiteX1802" fmla="*/ 4225994 w 9408955"/>
              <a:gd name="connsiteY1802" fmla="*/ 2320870 h 4587875"/>
              <a:gd name="connsiteX1803" fmla="*/ 4242751 w 9408955"/>
              <a:gd name="connsiteY1803" fmla="*/ 2324192 h 4587875"/>
              <a:gd name="connsiteX1804" fmla="*/ 5064077 w 9408955"/>
              <a:gd name="connsiteY1804" fmla="*/ 2324199 h 4587875"/>
              <a:gd name="connsiteX1805" fmla="*/ 5097732 w 9408955"/>
              <a:gd name="connsiteY1805" fmla="*/ 2285262 h 4587875"/>
              <a:gd name="connsiteX1806" fmla="*/ 5033623 w 9408955"/>
              <a:gd name="connsiteY1806" fmla="*/ 2271738 h 4587875"/>
              <a:gd name="connsiteX1807" fmla="*/ 5045030 w 9408955"/>
              <a:gd name="connsiteY1807" fmla="*/ 2319643 h 4587875"/>
              <a:gd name="connsiteX1808" fmla="*/ 5064077 w 9408955"/>
              <a:gd name="connsiteY1808" fmla="*/ 2324199 h 4587875"/>
              <a:gd name="connsiteX1809" fmla="*/ 4654022 w 9408955"/>
              <a:gd name="connsiteY1809" fmla="*/ 2324293 h 4587875"/>
              <a:gd name="connsiteX1810" fmla="*/ 4687032 w 9408955"/>
              <a:gd name="connsiteY1810" fmla="*/ 2285626 h 4587875"/>
              <a:gd name="connsiteX1811" fmla="*/ 4620158 w 9408955"/>
              <a:gd name="connsiteY1811" fmla="*/ 2277397 h 4587875"/>
              <a:gd name="connsiteX1812" fmla="*/ 4635171 w 9408955"/>
              <a:gd name="connsiteY1812" fmla="*/ 2319682 h 4587875"/>
              <a:gd name="connsiteX1813" fmla="*/ 4654022 w 9408955"/>
              <a:gd name="connsiteY1813" fmla="*/ 2324293 h 4587875"/>
              <a:gd name="connsiteX1814" fmla="*/ 4555908 w 9408955"/>
              <a:gd name="connsiteY1814" fmla="*/ 2324312 h 4587875"/>
              <a:gd name="connsiteX1815" fmla="*/ 4583127 w 9408955"/>
              <a:gd name="connsiteY1815" fmla="*/ 2285873 h 4587875"/>
              <a:gd name="connsiteX1816" fmla="*/ 4524100 w 9408955"/>
              <a:gd name="connsiteY1816" fmla="*/ 2266543 h 4587875"/>
              <a:gd name="connsiteX1817" fmla="*/ 4538056 w 9408955"/>
              <a:gd name="connsiteY1817" fmla="*/ 2322258 h 4587875"/>
              <a:gd name="connsiteX1818" fmla="*/ 4555908 w 9408955"/>
              <a:gd name="connsiteY1818" fmla="*/ 2324312 h 4587875"/>
              <a:gd name="connsiteX1819" fmla="*/ 4758400 w 9408955"/>
              <a:gd name="connsiteY1819" fmla="*/ 2324340 h 4587875"/>
              <a:gd name="connsiteX1820" fmla="*/ 4790931 w 9408955"/>
              <a:gd name="connsiteY1820" fmla="*/ 2287257 h 4587875"/>
              <a:gd name="connsiteX1821" fmla="*/ 4731911 w 9408955"/>
              <a:gd name="connsiteY1821" fmla="*/ 2265545 h 4587875"/>
              <a:gd name="connsiteX1822" fmla="*/ 4740052 w 9408955"/>
              <a:gd name="connsiteY1822" fmla="*/ 2321181 h 4587875"/>
              <a:gd name="connsiteX1823" fmla="*/ 4758400 w 9408955"/>
              <a:gd name="connsiteY1823" fmla="*/ 2324340 h 4587875"/>
              <a:gd name="connsiteX1824" fmla="*/ 5475843 w 9408955"/>
              <a:gd name="connsiteY1824" fmla="*/ 2324363 h 4587875"/>
              <a:gd name="connsiteX1825" fmla="*/ 5510209 w 9408955"/>
              <a:gd name="connsiteY1825" fmla="*/ 2284607 h 4587875"/>
              <a:gd name="connsiteX1826" fmla="*/ 5444812 w 9408955"/>
              <a:gd name="connsiteY1826" fmla="*/ 2271383 h 4587875"/>
              <a:gd name="connsiteX1827" fmla="*/ 5456285 w 9408955"/>
              <a:gd name="connsiteY1827" fmla="*/ 2319946 h 4587875"/>
              <a:gd name="connsiteX1828" fmla="*/ 5475843 w 9408955"/>
              <a:gd name="connsiteY1828" fmla="*/ 2324363 h 4587875"/>
              <a:gd name="connsiteX1829" fmla="*/ 6301800 w 9408955"/>
              <a:gd name="connsiteY1829" fmla="*/ 2324390 h 4587875"/>
              <a:gd name="connsiteX1830" fmla="*/ 6331963 w 9408955"/>
              <a:gd name="connsiteY1830" fmla="*/ 2285370 h 4587875"/>
              <a:gd name="connsiteX1831" fmla="*/ 6266780 w 9408955"/>
              <a:gd name="connsiteY1831" fmla="*/ 2272037 h 4587875"/>
              <a:gd name="connsiteX1832" fmla="*/ 6283470 w 9408955"/>
              <a:gd name="connsiteY1832" fmla="*/ 2321922 h 4587875"/>
              <a:gd name="connsiteX1833" fmla="*/ 6301800 w 9408955"/>
              <a:gd name="connsiteY1833" fmla="*/ 2324390 h 4587875"/>
              <a:gd name="connsiteX1834" fmla="*/ 6504042 w 9408955"/>
              <a:gd name="connsiteY1834" fmla="*/ 2324484 h 4587875"/>
              <a:gd name="connsiteX1835" fmla="*/ 6536157 w 9408955"/>
              <a:gd name="connsiteY1835" fmla="*/ 2286203 h 4587875"/>
              <a:gd name="connsiteX1836" fmla="*/ 6469655 w 9408955"/>
              <a:gd name="connsiteY1836" fmla="*/ 2278451 h 4587875"/>
              <a:gd name="connsiteX1837" fmla="*/ 6485357 w 9408955"/>
              <a:gd name="connsiteY1837" fmla="*/ 2320402 h 4587875"/>
              <a:gd name="connsiteX1838" fmla="*/ 6504042 w 9408955"/>
              <a:gd name="connsiteY1838" fmla="*/ 2324484 h 4587875"/>
              <a:gd name="connsiteX1839" fmla="*/ 4041893 w 9408955"/>
              <a:gd name="connsiteY1839" fmla="*/ 2324525 h 4587875"/>
              <a:gd name="connsiteX1840" fmla="*/ 4071204 w 9408955"/>
              <a:gd name="connsiteY1840" fmla="*/ 2285004 h 4587875"/>
              <a:gd name="connsiteX1841" fmla="*/ 4006804 w 9408955"/>
              <a:gd name="connsiteY1841" fmla="*/ 2271798 h 4587875"/>
              <a:gd name="connsiteX1842" fmla="*/ 4023655 w 9408955"/>
              <a:gd name="connsiteY1842" fmla="*/ 2322770 h 4587875"/>
              <a:gd name="connsiteX1843" fmla="*/ 4041893 w 9408955"/>
              <a:gd name="connsiteY1843" fmla="*/ 2324525 h 4587875"/>
              <a:gd name="connsiteX1844" fmla="*/ 7427927 w 9408955"/>
              <a:gd name="connsiteY1844" fmla="*/ 2324657 h 4587875"/>
              <a:gd name="connsiteX1845" fmla="*/ 7461318 w 9408955"/>
              <a:gd name="connsiteY1845" fmla="*/ 2292810 h 4587875"/>
              <a:gd name="connsiteX1846" fmla="*/ 7416641 w 9408955"/>
              <a:gd name="connsiteY1846" fmla="*/ 2259513 h 4587875"/>
              <a:gd name="connsiteX1847" fmla="*/ 7411198 w 9408955"/>
              <a:gd name="connsiteY1847" fmla="*/ 2320406 h 4587875"/>
              <a:gd name="connsiteX1848" fmla="*/ 7427927 w 9408955"/>
              <a:gd name="connsiteY1848" fmla="*/ 2324657 h 4587875"/>
              <a:gd name="connsiteX1849" fmla="*/ 5890108 w 9408955"/>
              <a:gd name="connsiteY1849" fmla="*/ 2324710 h 4587875"/>
              <a:gd name="connsiteX1850" fmla="*/ 5920731 w 9408955"/>
              <a:gd name="connsiteY1850" fmla="*/ 2292478 h 4587875"/>
              <a:gd name="connsiteX1851" fmla="*/ 5871322 w 9408955"/>
              <a:gd name="connsiteY1851" fmla="*/ 2260225 h 4587875"/>
              <a:gd name="connsiteX1852" fmla="*/ 5873838 w 9408955"/>
              <a:gd name="connsiteY1852" fmla="*/ 2322673 h 4587875"/>
              <a:gd name="connsiteX1853" fmla="*/ 5890108 w 9408955"/>
              <a:gd name="connsiteY1853" fmla="*/ 2324710 h 4587875"/>
              <a:gd name="connsiteX1854" fmla="*/ 4447531 w 9408955"/>
              <a:gd name="connsiteY1854" fmla="*/ 2324715 h 4587875"/>
              <a:gd name="connsiteX1855" fmla="*/ 4461896 w 9408955"/>
              <a:gd name="connsiteY1855" fmla="*/ 2260710 h 4587875"/>
              <a:gd name="connsiteX1856" fmla="*/ 4412416 w 9408955"/>
              <a:gd name="connsiteY1856" fmla="*/ 2276539 h 4587875"/>
              <a:gd name="connsiteX1857" fmla="*/ 4447531 w 9408955"/>
              <a:gd name="connsiteY1857" fmla="*/ 2324715 h 4587875"/>
              <a:gd name="connsiteX1858" fmla="*/ 4863287 w 9408955"/>
              <a:gd name="connsiteY1858" fmla="*/ 2324973 h 4587875"/>
              <a:gd name="connsiteX1859" fmla="*/ 4893034 w 9408955"/>
              <a:gd name="connsiteY1859" fmla="*/ 2285923 h 4587875"/>
              <a:gd name="connsiteX1860" fmla="*/ 4828878 w 9408955"/>
              <a:gd name="connsiteY1860" fmla="*/ 2272788 h 4587875"/>
              <a:gd name="connsiteX1861" fmla="*/ 4845029 w 9408955"/>
              <a:gd name="connsiteY1861" fmla="*/ 2321412 h 4587875"/>
              <a:gd name="connsiteX1862" fmla="*/ 4863287 w 9408955"/>
              <a:gd name="connsiteY1862" fmla="*/ 2324973 h 4587875"/>
              <a:gd name="connsiteX1863" fmla="*/ 7122269 w 9408955"/>
              <a:gd name="connsiteY1863" fmla="*/ 2324984 h 4587875"/>
              <a:gd name="connsiteX1864" fmla="*/ 7154651 w 9408955"/>
              <a:gd name="connsiteY1864" fmla="*/ 2285202 h 4587875"/>
              <a:gd name="connsiteX1865" fmla="*/ 7087879 w 9408955"/>
              <a:gd name="connsiteY1865" fmla="*/ 2272923 h 4587875"/>
              <a:gd name="connsiteX1866" fmla="*/ 7103429 w 9408955"/>
              <a:gd name="connsiteY1866" fmla="*/ 2321577 h 4587875"/>
              <a:gd name="connsiteX1867" fmla="*/ 7122269 w 9408955"/>
              <a:gd name="connsiteY1867" fmla="*/ 2324984 h 4587875"/>
              <a:gd name="connsiteX1868" fmla="*/ 5682021 w 9408955"/>
              <a:gd name="connsiteY1868" fmla="*/ 2324987 h 4587875"/>
              <a:gd name="connsiteX1869" fmla="*/ 5716769 w 9408955"/>
              <a:gd name="connsiteY1869" fmla="*/ 2293308 h 4587875"/>
              <a:gd name="connsiteX1870" fmla="*/ 5649736 w 9408955"/>
              <a:gd name="connsiteY1870" fmla="*/ 2274058 h 4587875"/>
              <a:gd name="connsiteX1871" fmla="*/ 5664761 w 9408955"/>
              <a:gd name="connsiteY1871" fmla="*/ 2320808 h 4587875"/>
              <a:gd name="connsiteX1872" fmla="*/ 5682021 w 9408955"/>
              <a:gd name="connsiteY1872" fmla="*/ 2324987 h 4587875"/>
              <a:gd name="connsiteX1873" fmla="*/ 7535179 w 9408955"/>
              <a:gd name="connsiteY1873" fmla="*/ 2325069 h 4587875"/>
              <a:gd name="connsiteX1874" fmla="*/ 7564252 w 9408955"/>
              <a:gd name="connsiteY1874" fmla="*/ 2281288 h 4587875"/>
              <a:gd name="connsiteX1875" fmla="*/ 7498978 w 9408955"/>
              <a:gd name="connsiteY1875" fmla="*/ 2278984 h 4587875"/>
              <a:gd name="connsiteX1876" fmla="*/ 7515126 w 9408955"/>
              <a:gd name="connsiteY1876" fmla="*/ 2321386 h 4587875"/>
              <a:gd name="connsiteX1877" fmla="*/ 7535179 w 9408955"/>
              <a:gd name="connsiteY1877" fmla="*/ 2325069 h 4587875"/>
              <a:gd name="connsiteX1878" fmla="*/ 6816964 w 9408955"/>
              <a:gd name="connsiteY1878" fmla="*/ 2325085 h 4587875"/>
              <a:gd name="connsiteX1879" fmla="*/ 6845031 w 9408955"/>
              <a:gd name="connsiteY1879" fmla="*/ 2285434 h 4587875"/>
              <a:gd name="connsiteX1880" fmla="*/ 6781797 w 9408955"/>
              <a:gd name="connsiteY1880" fmla="*/ 2272459 h 4587875"/>
              <a:gd name="connsiteX1881" fmla="*/ 6798582 w 9408955"/>
              <a:gd name="connsiteY1881" fmla="*/ 2322041 h 4587875"/>
              <a:gd name="connsiteX1882" fmla="*/ 6816964 w 9408955"/>
              <a:gd name="connsiteY1882" fmla="*/ 2325085 h 4587875"/>
              <a:gd name="connsiteX1883" fmla="*/ 7323208 w 9408955"/>
              <a:gd name="connsiteY1883" fmla="*/ 2325119 h 4587875"/>
              <a:gd name="connsiteX1884" fmla="*/ 7358686 w 9408955"/>
              <a:gd name="connsiteY1884" fmla="*/ 2293564 h 4587875"/>
              <a:gd name="connsiteX1885" fmla="*/ 7294286 w 9408955"/>
              <a:gd name="connsiteY1885" fmla="*/ 2272139 h 4587875"/>
              <a:gd name="connsiteX1886" fmla="*/ 7305828 w 9408955"/>
              <a:gd name="connsiteY1886" fmla="*/ 2320749 h 4587875"/>
              <a:gd name="connsiteX1887" fmla="*/ 7323208 w 9408955"/>
              <a:gd name="connsiteY1887" fmla="*/ 2325119 h 4587875"/>
              <a:gd name="connsiteX1888" fmla="*/ 6283783 w 9408955"/>
              <a:gd name="connsiteY1888" fmla="*/ 2425683 h 4587875"/>
              <a:gd name="connsiteX1889" fmla="*/ 6332117 w 9408955"/>
              <a:gd name="connsiteY1889" fmla="*/ 2397711 h 4587875"/>
              <a:gd name="connsiteX1890" fmla="*/ 6278767 w 9408955"/>
              <a:gd name="connsiteY1890" fmla="*/ 2364054 h 4587875"/>
              <a:gd name="connsiteX1891" fmla="*/ 6283783 w 9408955"/>
              <a:gd name="connsiteY1891" fmla="*/ 2425683 h 4587875"/>
              <a:gd name="connsiteX1892" fmla="*/ 7129707 w 9408955"/>
              <a:gd name="connsiteY1892" fmla="*/ 2425856 h 4587875"/>
              <a:gd name="connsiteX1893" fmla="*/ 7153598 w 9408955"/>
              <a:gd name="connsiteY1893" fmla="*/ 2402627 h 4587875"/>
              <a:gd name="connsiteX1894" fmla="*/ 7105194 w 9408955"/>
              <a:gd name="connsiteY1894" fmla="*/ 2362268 h 4587875"/>
              <a:gd name="connsiteX1895" fmla="*/ 7096147 w 9408955"/>
              <a:gd name="connsiteY1895" fmla="*/ 2420868 h 4587875"/>
              <a:gd name="connsiteX1896" fmla="*/ 7129707 w 9408955"/>
              <a:gd name="connsiteY1896" fmla="*/ 2425856 h 4587875"/>
              <a:gd name="connsiteX1897" fmla="*/ 5691369 w 9408955"/>
              <a:gd name="connsiteY1897" fmla="*/ 2426028 h 4587875"/>
              <a:gd name="connsiteX1898" fmla="*/ 5715609 w 9408955"/>
              <a:gd name="connsiteY1898" fmla="*/ 2383115 h 4587875"/>
              <a:gd name="connsiteX1899" fmla="*/ 5646937 w 9408955"/>
              <a:gd name="connsiteY1899" fmla="*/ 2382889 h 4587875"/>
              <a:gd name="connsiteX1900" fmla="*/ 5672747 w 9408955"/>
              <a:gd name="connsiteY1900" fmla="*/ 2425969 h 4587875"/>
              <a:gd name="connsiteX1901" fmla="*/ 5691369 w 9408955"/>
              <a:gd name="connsiteY1901" fmla="*/ 2426028 h 4587875"/>
              <a:gd name="connsiteX1902" fmla="*/ 7539525 w 9408955"/>
              <a:gd name="connsiteY1902" fmla="*/ 2426093 h 4587875"/>
              <a:gd name="connsiteX1903" fmla="*/ 7563277 w 9408955"/>
              <a:gd name="connsiteY1903" fmla="*/ 2404402 h 4587875"/>
              <a:gd name="connsiteX1904" fmla="*/ 7527291 w 9408955"/>
              <a:gd name="connsiteY1904" fmla="*/ 2360121 h 4587875"/>
              <a:gd name="connsiteX1905" fmla="*/ 7505974 w 9408955"/>
              <a:gd name="connsiteY1905" fmla="*/ 2418788 h 4587875"/>
              <a:gd name="connsiteX1906" fmla="*/ 7539525 w 9408955"/>
              <a:gd name="connsiteY1906" fmla="*/ 2426093 h 4587875"/>
              <a:gd name="connsiteX1907" fmla="*/ 1579792 w 9408955"/>
              <a:gd name="connsiteY1907" fmla="*/ 2426186 h 4587875"/>
              <a:gd name="connsiteX1908" fmla="*/ 1602839 w 9408955"/>
              <a:gd name="connsiteY1908" fmla="*/ 2405277 h 4587875"/>
              <a:gd name="connsiteX1909" fmla="*/ 1569049 w 9408955"/>
              <a:gd name="connsiteY1909" fmla="*/ 2358825 h 4587875"/>
              <a:gd name="connsiteX1910" fmla="*/ 1547732 w 9408955"/>
              <a:gd name="connsiteY1910" fmla="*/ 2420151 h 4587875"/>
              <a:gd name="connsiteX1911" fmla="*/ 1579792 w 9408955"/>
              <a:gd name="connsiteY1911" fmla="*/ 2426186 h 4587875"/>
              <a:gd name="connsiteX1912" fmla="*/ 4538814 w 9408955"/>
              <a:gd name="connsiteY1912" fmla="*/ 2426187 h 4587875"/>
              <a:gd name="connsiteX1913" fmla="*/ 4584073 w 9408955"/>
              <a:gd name="connsiteY1913" fmla="*/ 2398451 h 4587875"/>
              <a:gd name="connsiteX1914" fmla="*/ 4539041 w 9408955"/>
              <a:gd name="connsiteY1914" fmla="*/ 2361921 h 4587875"/>
              <a:gd name="connsiteX1915" fmla="*/ 4538814 w 9408955"/>
              <a:gd name="connsiteY1915" fmla="*/ 2426187 h 4587875"/>
              <a:gd name="connsiteX1916" fmla="*/ 4453945 w 9408955"/>
              <a:gd name="connsiteY1916" fmla="*/ 2426343 h 4587875"/>
              <a:gd name="connsiteX1917" fmla="*/ 4477675 w 9408955"/>
              <a:gd name="connsiteY1917" fmla="*/ 2374857 h 4587875"/>
              <a:gd name="connsiteX1918" fmla="*/ 4428389 w 9408955"/>
              <a:gd name="connsiteY1918" fmla="*/ 2363873 h 4587875"/>
              <a:gd name="connsiteX1919" fmla="*/ 4411961 w 9408955"/>
              <a:gd name="connsiteY1919" fmla="*/ 2406664 h 4587875"/>
              <a:gd name="connsiteX1920" fmla="*/ 4453945 w 9408955"/>
              <a:gd name="connsiteY1920" fmla="*/ 2426343 h 4587875"/>
              <a:gd name="connsiteX1921" fmla="*/ 6903495 w 9408955"/>
              <a:gd name="connsiteY1921" fmla="*/ 2426469 h 4587875"/>
              <a:gd name="connsiteX1922" fmla="*/ 6948329 w 9408955"/>
              <a:gd name="connsiteY1922" fmla="*/ 2407508 h 4587875"/>
              <a:gd name="connsiteX1923" fmla="*/ 6948100 w 9408955"/>
              <a:gd name="connsiteY1923" fmla="*/ 2380454 h 4587875"/>
              <a:gd name="connsiteX1924" fmla="*/ 6896861 w 9408955"/>
              <a:gd name="connsiteY1924" fmla="*/ 2363111 h 4587875"/>
              <a:gd name="connsiteX1925" fmla="*/ 6903495 w 9408955"/>
              <a:gd name="connsiteY1925" fmla="*/ 2426469 h 4587875"/>
              <a:gd name="connsiteX1926" fmla="*/ 5896468 w 9408955"/>
              <a:gd name="connsiteY1926" fmla="*/ 2426500 h 4587875"/>
              <a:gd name="connsiteX1927" fmla="*/ 5918925 w 9408955"/>
              <a:gd name="connsiteY1927" fmla="*/ 2404441 h 4587875"/>
              <a:gd name="connsiteX1928" fmla="*/ 5879810 w 9408955"/>
              <a:gd name="connsiteY1928" fmla="*/ 2359577 h 4587875"/>
              <a:gd name="connsiteX1929" fmla="*/ 5863436 w 9408955"/>
              <a:gd name="connsiteY1929" fmla="*/ 2421467 h 4587875"/>
              <a:gd name="connsiteX1930" fmla="*/ 5896468 w 9408955"/>
              <a:gd name="connsiteY1930" fmla="*/ 2426500 h 4587875"/>
              <a:gd name="connsiteX1931" fmla="*/ 1660927 w 9408955"/>
              <a:gd name="connsiteY1931" fmla="*/ 2426505 h 4587875"/>
              <a:gd name="connsiteX1932" fmla="*/ 1705523 w 9408955"/>
              <a:gd name="connsiteY1932" fmla="*/ 2397976 h 4587875"/>
              <a:gd name="connsiteX1933" fmla="*/ 1666187 w 9408955"/>
              <a:gd name="connsiteY1933" fmla="*/ 2359554 h 4587875"/>
              <a:gd name="connsiteX1934" fmla="*/ 1660927 w 9408955"/>
              <a:gd name="connsiteY1934" fmla="*/ 2426505 h 4587875"/>
              <a:gd name="connsiteX1935" fmla="*/ 4233309 w 9408955"/>
              <a:gd name="connsiteY1935" fmla="*/ 2426509 h 4587875"/>
              <a:gd name="connsiteX1936" fmla="*/ 4276167 w 9408955"/>
              <a:gd name="connsiteY1936" fmla="*/ 2383509 h 4587875"/>
              <a:gd name="connsiteX1937" fmla="*/ 4208721 w 9408955"/>
              <a:gd name="connsiteY1937" fmla="*/ 2382819 h 4587875"/>
              <a:gd name="connsiteX1938" fmla="*/ 4233309 w 9408955"/>
              <a:gd name="connsiteY1938" fmla="*/ 2426509 h 4587875"/>
              <a:gd name="connsiteX1939" fmla="*/ 4972346 w 9408955"/>
              <a:gd name="connsiteY1939" fmla="*/ 2426514 h 4587875"/>
              <a:gd name="connsiteX1940" fmla="*/ 4995251 w 9408955"/>
              <a:gd name="connsiteY1940" fmla="*/ 2405370 h 4587875"/>
              <a:gd name="connsiteX1941" fmla="*/ 4954883 w 9408955"/>
              <a:gd name="connsiteY1941" fmla="*/ 2360594 h 4587875"/>
              <a:gd name="connsiteX1942" fmla="*/ 4940595 w 9408955"/>
              <a:gd name="connsiteY1942" fmla="*/ 2421199 h 4587875"/>
              <a:gd name="connsiteX1943" fmla="*/ 4972346 w 9408955"/>
              <a:gd name="connsiteY1943" fmla="*/ 2426514 h 4587875"/>
              <a:gd name="connsiteX1944" fmla="*/ 6203558 w 9408955"/>
              <a:gd name="connsiteY1944" fmla="*/ 2426651 h 4587875"/>
              <a:gd name="connsiteX1945" fmla="*/ 6227758 w 9408955"/>
              <a:gd name="connsiteY1945" fmla="*/ 2405351 h 4587875"/>
              <a:gd name="connsiteX1946" fmla="*/ 6192558 w 9408955"/>
              <a:gd name="connsiteY1946" fmla="*/ 2358815 h 4587875"/>
              <a:gd name="connsiteX1947" fmla="*/ 6171302 w 9408955"/>
              <a:gd name="connsiteY1947" fmla="*/ 2418353 h 4587875"/>
              <a:gd name="connsiteX1948" fmla="*/ 6203558 w 9408955"/>
              <a:gd name="connsiteY1948" fmla="*/ 2426651 h 4587875"/>
              <a:gd name="connsiteX1949" fmla="*/ 5278641 w 9408955"/>
              <a:gd name="connsiteY1949" fmla="*/ 2426660 h 4587875"/>
              <a:gd name="connsiteX1950" fmla="*/ 5302065 w 9408955"/>
              <a:gd name="connsiteY1950" fmla="*/ 2405445 h 4587875"/>
              <a:gd name="connsiteX1951" fmla="*/ 5260674 w 9408955"/>
              <a:gd name="connsiteY1951" fmla="*/ 2360032 h 4587875"/>
              <a:gd name="connsiteX1952" fmla="*/ 5245664 w 9408955"/>
              <a:gd name="connsiteY1952" fmla="*/ 2420353 h 4587875"/>
              <a:gd name="connsiteX1953" fmla="*/ 5278641 w 9408955"/>
              <a:gd name="connsiteY1953" fmla="*/ 2426660 h 4587875"/>
              <a:gd name="connsiteX1954" fmla="*/ 7007808 w 9408955"/>
              <a:gd name="connsiteY1954" fmla="*/ 2426734 h 4587875"/>
              <a:gd name="connsiteX1955" fmla="*/ 7050383 w 9408955"/>
              <a:gd name="connsiteY1955" fmla="*/ 2401935 h 4587875"/>
              <a:gd name="connsiteX1956" fmla="*/ 7005933 w 9408955"/>
              <a:gd name="connsiteY1956" fmla="*/ 2360998 h 4587875"/>
              <a:gd name="connsiteX1957" fmla="*/ 6991419 w 9408955"/>
              <a:gd name="connsiteY1957" fmla="*/ 2418805 h 4587875"/>
              <a:gd name="connsiteX1958" fmla="*/ 7007808 w 9408955"/>
              <a:gd name="connsiteY1958" fmla="*/ 2426734 h 4587875"/>
              <a:gd name="connsiteX1959" fmla="*/ 2297285 w 9408955"/>
              <a:gd name="connsiteY1959" fmla="*/ 2426760 h 4587875"/>
              <a:gd name="connsiteX1960" fmla="*/ 2319931 w 9408955"/>
              <a:gd name="connsiteY1960" fmla="*/ 2411016 h 4587875"/>
              <a:gd name="connsiteX1961" fmla="*/ 2285014 w 9408955"/>
              <a:gd name="connsiteY1961" fmla="*/ 2360367 h 4587875"/>
              <a:gd name="connsiteX1962" fmla="*/ 2268687 w 9408955"/>
              <a:gd name="connsiteY1962" fmla="*/ 2422322 h 4587875"/>
              <a:gd name="connsiteX1963" fmla="*/ 2297285 w 9408955"/>
              <a:gd name="connsiteY1963" fmla="*/ 2426760 h 4587875"/>
              <a:gd name="connsiteX1964" fmla="*/ 6805850 w 9408955"/>
              <a:gd name="connsiteY1964" fmla="*/ 2426858 h 4587875"/>
              <a:gd name="connsiteX1965" fmla="*/ 6845052 w 9408955"/>
              <a:gd name="connsiteY1965" fmla="*/ 2398095 h 4587875"/>
              <a:gd name="connsiteX1966" fmla="*/ 6798360 w 9408955"/>
              <a:gd name="connsiteY1966" fmla="*/ 2360947 h 4587875"/>
              <a:gd name="connsiteX1967" fmla="*/ 6788470 w 9408955"/>
              <a:gd name="connsiteY1967" fmla="*/ 2421255 h 4587875"/>
              <a:gd name="connsiteX1968" fmla="*/ 6805850 w 9408955"/>
              <a:gd name="connsiteY1968" fmla="*/ 2426858 h 4587875"/>
              <a:gd name="connsiteX1969" fmla="*/ 4134793 w 9408955"/>
              <a:gd name="connsiteY1969" fmla="*/ 2426858 h 4587875"/>
              <a:gd name="connsiteX1970" fmla="*/ 4163291 w 9408955"/>
              <a:gd name="connsiteY1970" fmla="*/ 2421724 h 4587875"/>
              <a:gd name="connsiteX1971" fmla="*/ 4176554 w 9408955"/>
              <a:gd name="connsiteY1971" fmla="*/ 2380880 h 4587875"/>
              <a:gd name="connsiteX1972" fmla="*/ 4133336 w 9408955"/>
              <a:gd name="connsiteY1972" fmla="*/ 2359540 h 4587875"/>
              <a:gd name="connsiteX1973" fmla="*/ 4110240 w 9408955"/>
              <a:gd name="connsiteY1973" fmla="*/ 2411857 h 4587875"/>
              <a:gd name="connsiteX1974" fmla="*/ 4134793 w 9408955"/>
              <a:gd name="connsiteY1974" fmla="*/ 2426858 h 4587875"/>
              <a:gd name="connsiteX1975" fmla="*/ 7434969 w 9408955"/>
              <a:gd name="connsiteY1975" fmla="*/ 2427162 h 4587875"/>
              <a:gd name="connsiteX1976" fmla="*/ 7460865 w 9408955"/>
              <a:gd name="connsiteY1976" fmla="*/ 2390783 h 4587875"/>
              <a:gd name="connsiteX1977" fmla="*/ 7403034 w 9408955"/>
              <a:gd name="connsiteY1977" fmla="*/ 2370141 h 4587875"/>
              <a:gd name="connsiteX1978" fmla="*/ 7418002 w 9408955"/>
              <a:gd name="connsiteY1978" fmla="*/ 2426009 h 4587875"/>
              <a:gd name="connsiteX1979" fmla="*/ 7434969 w 9408955"/>
              <a:gd name="connsiteY1979" fmla="*/ 2427162 h 4587875"/>
              <a:gd name="connsiteX1980" fmla="*/ 6613140 w 9408955"/>
              <a:gd name="connsiteY1980" fmla="*/ 2427195 h 4587875"/>
              <a:gd name="connsiteX1981" fmla="*/ 6637893 w 9408955"/>
              <a:gd name="connsiteY1981" fmla="*/ 2406259 h 4587875"/>
              <a:gd name="connsiteX1982" fmla="*/ 6602078 w 9408955"/>
              <a:gd name="connsiteY1982" fmla="*/ 2359554 h 4587875"/>
              <a:gd name="connsiteX1983" fmla="*/ 6580589 w 9408955"/>
              <a:gd name="connsiteY1983" fmla="*/ 2419833 h 4587875"/>
              <a:gd name="connsiteX1984" fmla="*/ 6613140 w 9408955"/>
              <a:gd name="connsiteY1984" fmla="*/ 2427195 h 4587875"/>
              <a:gd name="connsiteX1985" fmla="*/ 4852721 w 9408955"/>
              <a:gd name="connsiteY1985" fmla="*/ 2427217 h 4587875"/>
              <a:gd name="connsiteX1986" fmla="*/ 4893565 w 9408955"/>
              <a:gd name="connsiteY1986" fmla="*/ 2398259 h 4587875"/>
              <a:gd name="connsiteX1987" fmla="*/ 4844466 w 9408955"/>
              <a:gd name="connsiteY1987" fmla="*/ 2362654 h 4587875"/>
              <a:gd name="connsiteX1988" fmla="*/ 4835245 w 9408955"/>
              <a:gd name="connsiteY1988" fmla="*/ 2420484 h 4587875"/>
              <a:gd name="connsiteX1989" fmla="*/ 4852721 w 9408955"/>
              <a:gd name="connsiteY1989" fmla="*/ 2427217 h 4587875"/>
              <a:gd name="connsiteX1990" fmla="*/ 7218852 w 9408955"/>
              <a:gd name="connsiteY1990" fmla="*/ 2427235 h 4587875"/>
              <a:gd name="connsiteX1991" fmla="*/ 7255418 w 9408955"/>
              <a:gd name="connsiteY1991" fmla="*/ 2388925 h 4587875"/>
              <a:gd name="connsiteX1992" fmla="*/ 7192107 w 9408955"/>
              <a:gd name="connsiteY1992" fmla="*/ 2375407 h 4587875"/>
              <a:gd name="connsiteX1993" fmla="*/ 7199116 w 9408955"/>
              <a:gd name="connsiteY1993" fmla="*/ 2421003 h 4587875"/>
              <a:gd name="connsiteX1994" fmla="*/ 7218852 w 9408955"/>
              <a:gd name="connsiteY1994" fmla="*/ 2427235 h 4587875"/>
              <a:gd name="connsiteX1995" fmla="*/ 5585838 w 9408955"/>
              <a:gd name="connsiteY1995" fmla="*/ 2427278 h 4587875"/>
              <a:gd name="connsiteX1996" fmla="*/ 5613402 w 9408955"/>
              <a:gd name="connsiteY1996" fmla="*/ 2389863 h 4587875"/>
              <a:gd name="connsiteX1997" fmla="*/ 5546229 w 9408955"/>
              <a:gd name="connsiteY1997" fmla="*/ 2378007 h 4587875"/>
              <a:gd name="connsiteX1998" fmla="*/ 5568468 w 9408955"/>
              <a:gd name="connsiteY1998" fmla="*/ 2426341 h 4587875"/>
              <a:gd name="connsiteX1999" fmla="*/ 5585838 w 9408955"/>
              <a:gd name="connsiteY1999" fmla="*/ 2427278 h 4587875"/>
              <a:gd name="connsiteX2000" fmla="*/ 5486212 w 9408955"/>
              <a:gd name="connsiteY2000" fmla="*/ 2427312 h 4587875"/>
              <a:gd name="connsiteX2001" fmla="*/ 5508438 w 9408955"/>
              <a:gd name="connsiteY2001" fmla="*/ 2406036 h 4587875"/>
              <a:gd name="connsiteX2002" fmla="*/ 5467965 w 9408955"/>
              <a:gd name="connsiteY2002" fmla="*/ 2360034 h 4587875"/>
              <a:gd name="connsiteX2003" fmla="*/ 5454777 w 9408955"/>
              <a:gd name="connsiteY2003" fmla="*/ 2421677 h 4587875"/>
              <a:gd name="connsiteX2004" fmla="*/ 5486212 w 9408955"/>
              <a:gd name="connsiteY2004" fmla="*/ 2427312 h 4587875"/>
              <a:gd name="connsiteX2005" fmla="*/ 5176795 w 9408955"/>
              <a:gd name="connsiteY2005" fmla="*/ 2427405 h 4587875"/>
              <a:gd name="connsiteX2006" fmla="*/ 5200361 w 9408955"/>
              <a:gd name="connsiteY2006" fmla="*/ 2383933 h 4587875"/>
              <a:gd name="connsiteX2007" fmla="*/ 5150109 w 9408955"/>
              <a:gd name="connsiteY2007" fmla="*/ 2362542 h 4587875"/>
              <a:gd name="connsiteX2008" fmla="*/ 5158177 w 9408955"/>
              <a:gd name="connsiteY2008" fmla="*/ 2427175 h 4587875"/>
              <a:gd name="connsiteX2009" fmla="*/ 5176795 w 9408955"/>
              <a:gd name="connsiteY2009" fmla="*/ 2427405 h 4587875"/>
              <a:gd name="connsiteX2010" fmla="*/ 6712240 w 9408955"/>
              <a:gd name="connsiteY2010" fmla="*/ 2427441 h 4587875"/>
              <a:gd name="connsiteX2011" fmla="*/ 6741090 w 9408955"/>
              <a:gd name="connsiteY2011" fmla="*/ 2389445 h 4587875"/>
              <a:gd name="connsiteX2012" fmla="*/ 6682024 w 9408955"/>
              <a:gd name="connsiteY2012" fmla="*/ 2372390 h 4587875"/>
              <a:gd name="connsiteX2013" fmla="*/ 6693972 w 9408955"/>
              <a:gd name="connsiteY2013" fmla="*/ 2424453 h 4587875"/>
              <a:gd name="connsiteX2014" fmla="*/ 6712240 w 9408955"/>
              <a:gd name="connsiteY2014" fmla="*/ 2427441 h 4587875"/>
              <a:gd name="connsiteX2015" fmla="*/ 6502190 w 9408955"/>
              <a:gd name="connsiteY2015" fmla="*/ 2427555 h 4587875"/>
              <a:gd name="connsiteX2016" fmla="*/ 6536226 w 9408955"/>
              <a:gd name="connsiteY2016" fmla="*/ 2389499 h 4587875"/>
              <a:gd name="connsiteX2017" fmla="*/ 6476688 w 9408955"/>
              <a:gd name="connsiteY2017" fmla="*/ 2368927 h 4587875"/>
              <a:gd name="connsiteX2018" fmla="*/ 6483075 w 9408955"/>
              <a:gd name="connsiteY2018" fmla="*/ 2422412 h 4587875"/>
              <a:gd name="connsiteX2019" fmla="*/ 6502190 w 9408955"/>
              <a:gd name="connsiteY2019" fmla="*/ 2427555 h 4587875"/>
              <a:gd name="connsiteX2020" fmla="*/ 6397835 w 9408955"/>
              <a:gd name="connsiteY2020" fmla="*/ 2427558 h 4587875"/>
              <a:gd name="connsiteX2021" fmla="*/ 6434644 w 9408955"/>
              <a:gd name="connsiteY2021" fmla="*/ 2390617 h 4587875"/>
              <a:gd name="connsiteX2022" fmla="*/ 6382112 w 9408955"/>
              <a:gd name="connsiteY2022" fmla="*/ 2363268 h 4587875"/>
              <a:gd name="connsiteX2023" fmla="*/ 6378928 w 9408955"/>
              <a:gd name="connsiteY2023" fmla="*/ 2421873 h 4587875"/>
              <a:gd name="connsiteX2024" fmla="*/ 6397835 w 9408955"/>
              <a:gd name="connsiteY2024" fmla="*/ 2427558 h 4587875"/>
              <a:gd name="connsiteX2025" fmla="*/ 5367049 w 9408955"/>
              <a:gd name="connsiteY2025" fmla="*/ 2427596 h 4587875"/>
              <a:gd name="connsiteX2026" fmla="*/ 5405975 w 9408955"/>
              <a:gd name="connsiteY2026" fmla="*/ 2397492 h 4587875"/>
              <a:gd name="connsiteX2027" fmla="*/ 5365042 w 9408955"/>
              <a:gd name="connsiteY2027" fmla="*/ 2359551 h 4587875"/>
              <a:gd name="connsiteX2028" fmla="*/ 5350342 w 9408955"/>
              <a:gd name="connsiteY2028" fmla="*/ 2420256 h 4587875"/>
              <a:gd name="connsiteX2029" fmla="*/ 5367049 w 9408955"/>
              <a:gd name="connsiteY2029" fmla="*/ 2427596 h 4587875"/>
              <a:gd name="connsiteX2030" fmla="*/ 1773561 w 9408955"/>
              <a:gd name="connsiteY2030" fmla="*/ 2427658 h 4587875"/>
              <a:gd name="connsiteX2031" fmla="*/ 1809621 w 9408955"/>
              <a:gd name="connsiteY2031" fmla="*/ 2390441 h 4587875"/>
              <a:gd name="connsiteX2032" fmla="*/ 1745515 w 9408955"/>
              <a:gd name="connsiteY2032" fmla="*/ 2375964 h 4587875"/>
              <a:gd name="connsiteX2033" fmla="*/ 1754184 w 9408955"/>
              <a:gd name="connsiteY2033" fmla="*/ 2422109 h 4587875"/>
              <a:gd name="connsiteX2034" fmla="*/ 1773561 w 9408955"/>
              <a:gd name="connsiteY2034" fmla="*/ 2427658 h 4587875"/>
              <a:gd name="connsiteX2035" fmla="*/ 7324586 w 9408955"/>
              <a:gd name="connsiteY2035" fmla="*/ 2427877 h 4587875"/>
              <a:gd name="connsiteX2036" fmla="*/ 7354632 w 9408955"/>
              <a:gd name="connsiteY2036" fmla="*/ 2411510 h 4587875"/>
              <a:gd name="connsiteX2037" fmla="*/ 7350499 w 9408955"/>
              <a:gd name="connsiteY2037" fmla="*/ 2365658 h 4587875"/>
              <a:gd name="connsiteX2038" fmla="*/ 7301599 w 9408955"/>
              <a:gd name="connsiteY2038" fmla="*/ 2366114 h 4587875"/>
              <a:gd name="connsiteX2039" fmla="*/ 7294023 w 9408955"/>
              <a:gd name="connsiteY2039" fmla="*/ 2411738 h 4587875"/>
              <a:gd name="connsiteX2040" fmla="*/ 7324586 w 9408955"/>
              <a:gd name="connsiteY2040" fmla="*/ 2427877 h 4587875"/>
              <a:gd name="connsiteX2041" fmla="*/ 6085279 w 9408955"/>
              <a:gd name="connsiteY2041" fmla="*/ 2428020 h 4587875"/>
              <a:gd name="connsiteX2042" fmla="*/ 6125341 w 9408955"/>
              <a:gd name="connsiteY2042" fmla="*/ 2390604 h 4587875"/>
              <a:gd name="connsiteX2043" fmla="*/ 6061807 w 9408955"/>
              <a:gd name="connsiteY2043" fmla="*/ 2374219 h 4587875"/>
              <a:gd name="connsiteX2044" fmla="*/ 6066103 w 9408955"/>
              <a:gd name="connsiteY2044" fmla="*/ 2418988 h 4587875"/>
              <a:gd name="connsiteX2045" fmla="*/ 6085279 w 9408955"/>
              <a:gd name="connsiteY2045" fmla="*/ 2428020 h 4587875"/>
              <a:gd name="connsiteX2046" fmla="*/ 4652039 w 9408955"/>
              <a:gd name="connsiteY2046" fmla="*/ 2428286 h 4587875"/>
              <a:gd name="connsiteX2047" fmla="*/ 4686985 w 9408955"/>
              <a:gd name="connsiteY2047" fmla="*/ 2390653 h 4587875"/>
              <a:gd name="connsiteX2048" fmla="*/ 4626866 w 9408955"/>
              <a:gd name="connsiteY2048" fmla="*/ 2369508 h 4587875"/>
              <a:gd name="connsiteX2049" fmla="*/ 4633520 w 9408955"/>
              <a:gd name="connsiteY2049" fmla="*/ 2422712 h 4587875"/>
              <a:gd name="connsiteX2050" fmla="*/ 4652039 w 9408955"/>
              <a:gd name="connsiteY2050" fmla="*/ 2428286 h 4587875"/>
              <a:gd name="connsiteX2051" fmla="*/ 5988405 w 9408955"/>
              <a:gd name="connsiteY2051" fmla="*/ 2428288 h 4587875"/>
              <a:gd name="connsiteX2052" fmla="*/ 6023199 w 9408955"/>
              <a:gd name="connsiteY2052" fmla="*/ 2391105 h 4587875"/>
              <a:gd name="connsiteX2053" fmla="*/ 5959622 w 9408955"/>
              <a:gd name="connsiteY2053" fmla="*/ 2376250 h 4587875"/>
              <a:gd name="connsiteX2054" fmla="*/ 5969262 w 9408955"/>
              <a:gd name="connsiteY2054" fmla="*/ 2423329 h 4587875"/>
              <a:gd name="connsiteX2055" fmla="*/ 5988405 w 9408955"/>
              <a:gd name="connsiteY2055" fmla="*/ 2428288 h 4587875"/>
              <a:gd name="connsiteX2056" fmla="*/ 4758520 w 9408955"/>
              <a:gd name="connsiteY2056" fmla="*/ 2428335 h 4587875"/>
              <a:gd name="connsiteX2057" fmla="*/ 4790382 w 9408955"/>
              <a:gd name="connsiteY2057" fmla="*/ 2382837 h 4587875"/>
              <a:gd name="connsiteX2058" fmla="*/ 4728651 w 9408955"/>
              <a:gd name="connsiteY2058" fmla="*/ 2365323 h 4587875"/>
              <a:gd name="connsiteX2059" fmla="*/ 4737567 w 9408955"/>
              <a:gd name="connsiteY2059" fmla="*/ 2423165 h 4587875"/>
              <a:gd name="connsiteX2060" fmla="*/ 4758520 w 9408955"/>
              <a:gd name="connsiteY2060" fmla="*/ 2428335 h 4587875"/>
              <a:gd name="connsiteX2061" fmla="*/ 5069150 w 9408955"/>
              <a:gd name="connsiteY2061" fmla="*/ 2428427 h 4587875"/>
              <a:gd name="connsiteX2062" fmla="*/ 5097774 w 9408955"/>
              <a:gd name="connsiteY2062" fmla="*/ 2397796 h 4587875"/>
              <a:gd name="connsiteX2063" fmla="*/ 5051636 w 9408955"/>
              <a:gd name="connsiteY2063" fmla="*/ 2361493 h 4587875"/>
              <a:gd name="connsiteX2064" fmla="*/ 5054124 w 9408955"/>
              <a:gd name="connsiteY2064" fmla="*/ 2427163 h 4587875"/>
              <a:gd name="connsiteX2065" fmla="*/ 5069150 w 9408955"/>
              <a:gd name="connsiteY2065" fmla="*/ 2428427 h 4587875"/>
              <a:gd name="connsiteX2066" fmla="*/ 4348110 w 9408955"/>
              <a:gd name="connsiteY2066" fmla="*/ 2430462 h 4587875"/>
              <a:gd name="connsiteX2067" fmla="*/ 4370607 w 9408955"/>
              <a:gd name="connsiteY2067" fmla="*/ 2369456 h 4587875"/>
              <a:gd name="connsiteX2068" fmla="*/ 4310765 w 9408955"/>
              <a:gd name="connsiteY2068" fmla="*/ 2396898 h 4587875"/>
              <a:gd name="connsiteX2069" fmla="*/ 4348110 w 9408955"/>
              <a:gd name="connsiteY2069" fmla="*/ 2430462 h 4587875"/>
              <a:gd name="connsiteX2070" fmla="*/ 7542083 w 9408955"/>
              <a:gd name="connsiteY2070" fmla="*/ 2528954 h 4587875"/>
              <a:gd name="connsiteX2071" fmla="*/ 7562692 w 9408955"/>
              <a:gd name="connsiteY2071" fmla="*/ 2506689 h 4587875"/>
              <a:gd name="connsiteX2072" fmla="*/ 7519149 w 9408955"/>
              <a:gd name="connsiteY2072" fmla="*/ 2464633 h 4587875"/>
              <a:gd name="connsiteX2073" fmla="*/ 7510758 w 9408955"/>
              <a:gd name="connsiteY2073" fmla="*/ 2526255 h 4587875"/>
              <a:gd name="connsiteX2074" fmla="*/ 7542083 w 9408955"/>
              <a:gd name="connsiteY2074" fmla="*/ 2528954 h 4587875"/>
              <a:gd name="connsiteX2075" fmla="*/ 5379036 w 9408955"/>
              <a:gd name="connsiteY2075" fmla="*/ 2530234 h 4587875"/>
              <a:gd name="connsiteX2076" fmla="*/ 5377653 w 9408955"/>
              <a:gd name="connsiteY2076" fmla="*/ 2462913 h 4587875"/>
              <a:gd name="connsiteX2077" fmla="*/ 5337300 w 9408955"/>
              <a:gd name="connsiteY2077" fmla="*/ 2510674 h 4587875"/>
              <a:gd name="connsiteX2078" fmla="*/ 5379036 w 9408955"/>
              <a:gd name="connsiteY2078" fmla="*/ 2530234 h 4587875"/>
              <a:gd name="connsiteX2079" fmla="*/ 6710202 w 9408955"/>
              <a:gd name="connsiteY2079" fmla="*/ 2530608 h 4587875"/>
              <a:gd name="connsiteX2080" fmla="*/ 6733611 w 9408955"/>
              <a:gd name="connsiteY2080" fmla="*/ 2520912 h 4587875"/>
              <a:gd name="connsiteX2081" fmla="*/ 6707375 w 9408955"/>
              <a:gd name="connsiteY2081" fmla="*/ 2462682 h 4587875"/>
              <a:gd name="connsiteX2082" fmla="*/ 6686114 w 9408955"/>
              <a:gd name="connsiteY2082" fmla="*/ 2522732 h 4587875"/>
              <a:gd name="connsiteX2083" fmla="*/ 6710202 w 9408955"/>
              <a:gd name="connsiteY2083" fmla="*/ 2530608 h 4587875"/>
              <a:gd name="connsiteX2084" fmla="*/ 7319930 w 9408955"/>
              <a:gd name="connsiteY2084" fmla="*/ 2530708 h 4587875"/>
              <a:gd name="connsiteX2085" fmla="*/ 7358324 w 9408955"/>
              <a:gd name="connsiteY2085" fmla="*/ 2502065 h 4587875"/>
              <a:gd name="connsiteX2086" fmla="*/ 7313390 w 9408955"/>
              <a:gd name="connsiteY2086" fmla="*/ 2464117 h 4587875"/>
              <a:gd name="connsiteX2087" fmla="*/ 7303126 w 9408955"/>
              <a:gd name="connsiteY2087" fmla="*/ 2524696 h 4587875"/>
              <a:gd name="connsiteX2088" fmla="*/ 7319930 w 9408955"/>
              <a:gd name="connsiteY2088" fmla="*/ 2530708 h 4587875"/>
              <a:gd name="connsiteX2089" fmla="*/ 5575438 w 9408955"/>
              <a:gd name="connsiteY2089" fmla="*/ 2530900 h 4587875"/>
              <a:gd name="connsiteX2090" fmla="*/ 5612189 w 9408955"/>
              <a:gd name="connsiteY2090" fmla="*/ 2502065 h 4587875"/>
              <a:gd name="connsiteX2091" fmla="*/ 5560595 w 9408955"/>
              <a:gd name="connsiteY2091" fmla="*/ 2465717 h 4587875"/>
              <a:gd name="connsiteX2092" fmla="*/ 5559249 w 9408955"/>
              <a:gd name="connsiteY2092" fmla="*/ 2525839 h 4587875"/>
              <a:gd name="connsiteX2093" fmla="*/ 5575438 w 9408955"/>
              <a:gd name="connsiteY2093" fmla="*/ 2530900 h 4587875"/>
              <a:gd name="connsiteX2094" fmla="*/ 4444179 w 9408955"/>
              <a:gd name="connsiteY2094" fmla="*/ 2530962 h 4587875"/>
              <a:gd name="connsiteX2095" fmla="*/ 4481703 w 9408955"/>
              <a:gd name="connsiteY2095" fmla="*/ 2493842 h 4587875"/>
              <a:gd name="connsiteX2096" fmla="*/ 4419149 w 9408955"/>
              <a:gd name="connsiteY2096" fmla="*/ 2474972 h 4587875"/>
              <a:gd name="connsiteX2097" fmla="*/ 4424920 w 9408955"/>
              <a:gd name="connsiteY2097" fmla="*/ 2523853 h 4587875"/>
              <a:gd name="connsiteX2098" fmla="*/ 4444179 w 9408955"/>
              <a:gd name="connsiteY2098" fmla="*/ 2530962 h 4587875"/>
              <a:gd name="connsiteX2099" fmla="*/ 7425936 w 9408955"/>
              <a:gd name="connsiteY2099" fmla="*/ 2531015 h 4587875"/>
              <a:gd name="connsiteX2100" fmla="*/ 7460412 w 9408955"/>
              <a:gd name="connsiteY2100" fmla="*/ 2495663 h 4587875"/>
              <a:gd name="connsiteX2101" fmla="*/ 7397592 w 9408955"/>
              <a:gd name="connsiteY2101" fmla="*/ 2478783 h 4587875"/>
              <a:gd name="connsiteX2102" fmla="*/ 7407797 w 9408955"/>
              <a:gd name="connsiteY2102" fmla="*/ 2525821 h 4587875"/>
              <a:gd name="connsiteX2103" fmla="*/ 7425936 w 9408955"/>
              <a:gd name="connsiteY2103" fmla="*/ 2531015 h 4587875"/>
              <a:gd name="connsiteX2104" fmla="*/ 1665032 w 9408955"/>
              <a:gd name="connsiteY2104" fmla="*/ 2531062 h 4587875"/>
              <a:gd name="connsiteX2105" fmla="*/ 1703508 w 9408955"/>
              <a:gd name="connsiteY2105" fmla="*/ 2510729 h 4587875"/>
              <a:gd name="connsiteX2106" fmla="*/ 1695521 w 9408955"/>
              <a:gd name="connsiteY2106" fmla="*/ 2470920 h 4587875"/>
              <a:gd name="connsiteX2107" fmla="*/ 1647829 w 9408955"/>
              <a:gd name="connsiteY2107" fmla="*/ 2471148 h 4587875"/>
              <a:gd name="connsiteX2108" fmla="*/ 1650795 w 9408955"/>
              <a:gd name="connsiteY2108" fmla="*/ 2523998 h 4587875"/>
              <a:gd name="connsiteX2109" fmla="*/ 1665032 w 9408955"/>
              <a:gd name="connsiteY2109" fmla="*/ 2531062 h 4587875"/>
              <a:gd name="connsiteX2110" fmla="*/ 4551292 w 9408955"/>
              <a:gd name="connsiteY2110" fmla="*/ 2531119 h 4587875"/>
              <a:gd name="connsiteX2111" fmla="*/ 4572921 w 9408955"/>
              <a:gd name="connsiteY2111" fmla="*/ 2524324 h 4587875"/>
              <a:gd name="connsiteX2112" fmla="*/ 4549956 w 9408955"/>
              <a:gd name="connsiteY2112" fmla="*/ 2464042 h 4587875"/>
              <a:gd name="connsiteX2113" fmla="*/ 4529492 w 9408955"/>
              <a:gd name="connsiteY2113" fmla="*/ 2525461 h 4587875"/>
              <a:gd name="connsiteX2114" fmla="*/ 4551292 w 9408955"/>
              <a:gd name="connsiteY2114" fmla="*/ 2531119 h 4587875"/>
              <a:gd name="connsiteX2115" fmla="*/ 1366194 w 9408955"/>
              <a:gd name="connsiteY2115" fmla="*/ 2531147 h 4587875"/>
              <a:gd name="connsiteX2116" fmla="*/ 1400283 w 9408955"/>
              <a:gd name="connsiteY2116" fmla="*/ 2487980 h 4587875"/>
              <a:gd name="connsiteX2117" fmla="*/ 1333008 w 9408955"/>
              <a:gd name="connsiteY2117" fmla="*/ 2480063 h 4587875"/>
              <a:gd name="connsiteX2118" fmla="*/ 1346008 w 9408955"/>
              <a:gd name="connsiteY2118" fmla="*/ 2525305 h 4587875"/>
              <a:gd name="connsiteX2119" fmla="*/ 1366194 w 9408955"/>
              <a:gd name="connsiteY2119" fmla="*/ 2531147 h 4587875"/>
              <a:gd name="connsiteX2120" fmla="*/ 1771743 w 9408955"/>
              <a:gd name="connsiteY2120" fmla="*/ 2531158 h 4587875"/>
              <a:gd name="connsiteX2121" fmla="*/ 1809542 w 9408955"/>
              <a:gd name="connsiteY2121" fmla="*/ 2502807 h 4587875"/>
              <a:gd name="connsiteX2122" fmla="*/ 1762353 w 9408955"/>
              <a:gd name="connsiteY2122" fmla="*/ 2464706 h 4587875"/>
              <a:gd name="connsiteX2123" fmla="*/ 1754951 w 9408955"/>
              <a:gd name="connsiteY2123" fmla="*/ 2525712 h 4587875"/>
              <a:gd name="connsiteX2124" fmla="*/ 1771743 w 9408955"/>
              <a:gd name="connsiteY2124" fmla="*/ 2531158 h 4587875"/>
              <a:gd name="connsiteX2125" fmla="*/ 5679877 w 9408955"/>
              <a:gd name="connsiteY2125" fmla="*/ 2531236 h 4587875"/>
              <a:gd name="connsiteX2126" fmla="*/ 5715944 w 9408955"/>
              <a:gd name="connsiteY2126" fmla="*/ 2494877 h 4587875"/>
              <a:gd name="connsiteX2127" fmla="*/ 5650968 w 9408955"/>
              <a:gd name="connsiteY2127" fmla="*/ 2477054 h 4587875"/>
              <a:gd name="connsiteX2128" fmla="*/ 5661034 w 9408955"/>
              <a:gd name="connsiteY2128" fmla="*/ 2526689 h 4587875"/>
              <a:gd name="connsiteX2129" fmla="*/ 5679877 w 9408955"/>
              <a:gd name="connsiteY2129" fmla="*/ 2531236 h 4587875"/>
              <a:gd name="connsiteX2130" fmla="*/ 2080641 w 9408955"/>
              <a:gd name="connsiteY2130" fmla="*/ 2531277 h 4587875"/>
              <a:gd name="connsiteX2131" fmla="*/ 2119816 w 9408955"/>
              <a:gd name="connsiteY2131" fmla="*/ 2495090 h 4587875"/>
              <a:gd name="connsiteX2132" fmla="*/ 2051086 w 9408955"/>
              <a:gd name="connsiteY2132" fmla="*/ 2480502 h 4587875"/>
              <a:gd name="connsiteX2133" fmla="*/ 2061538 w 9408955"/>
              <a:gd name="connsiteY2133" fmla="*/ 2524492 h 4587875"/>
              <a:gd name="connsiteX2134" fmla="*/ 2080641 w 9408955"/>
              <a:gd name="connsiteY2134" fmla="*/ 2531277 h 4587875"/>
              <a:gd name="connsiteX2135" fmla="*/ 5065098 w 9408955"/>
              <a:gd name="connsiteY2135" fmla="*/ 2531331 h 4587875"/>
              <a:gd name="connsiteX2136" fmla="*/ 5096682 w 9408955"/>
              <a:gd name="connsiteY2136" fmla="*/ 2487016 h 4587875"/>
              <a:gd name="connsiteX2137" fmla="*/ 5031062 w 9408955"/>
              <a:gd name="connsiteY2137" fmla="*/ 2486334 h 4587875"/>
              <a:gd name="connsiteX2138" fmla="*/ 5044818 w 9408955"/>
              <a:gd name="connsiteY2138" fmla="*/ 2525895 h 4587875"/>
              <a:gd name="connsiteX2139" fmla="*/ 5065098 w 9408955"/>
              <a:gd name="connsiteY2139" fmla="*/ 2531331 h 4587875"/>
              <a:gd name="connsiteX2140" fmla="*/ 5472674 w 9408955"/>
              <a:gd name="connsiteY2140" fmla="*/ 2531336 h 4587875"/>
              <a:gd name="connsiteX2141" fmla="*/ 5509817 w 9408955"/>
              <a:gd name="connsiteY2141" fmla="*/ 2494496 h 4587875"/>
              <a:gd name="connsiteX2142" fmla="*/ 5461005 w 9408955"/>
              <a:gd name="connsiteY2142" fmla="*/ 2464549 h 4587875"/>
              <a:gd name="connsiteX2143" fmla="*/ 5454163 w 9408955"/>
              <a:gd name="connsiteY2143" fmla="*/ 2525585 h 4587875"/>
              <a:gd name="connsiteX2144" fmla="*/ 5472674 w 9408955"/>
              <a:gd name="connsiteY2144" fmla="*/ 2531336 h 4587875"/>
              <a:gd name="connsiteX2145" fmla="*/ 5788993 w 9408955"/>
              <a:gd name="connsiteY2145" fmla="*/ 2531466 h 4587875"/>
              <a:gd name="connsiteX2146" fmla="*/ 5813579 w 9408955"/>
              <a:gd name="connsiteY2146" fmla="*/ 2516758 h 4587875"/>
              <a:gd name="connsiteX2147" fmla="*/ 5790317 w 9408955"/>
              <a:gd name="connsiteY2147" fmla="*/ 2463397 h 4587875"/>
              <a:gd name="connsiteX2148" fmla="*/ 5761298 w 9408955"/>
              <a:gd name="connsiteY2148" fmla="*/ 2524283 h 4587875"/>
              <a:gd name="connsiteX2149" fmla="*/ 5788993 w 9408955"/>
              <a:gd name="connsiteY2149" fmla="*/ 2531466 h 4587875"/>
              <a:gd name="connsiteX2150" fmla="*/ 6190742 w 9408955"/>
              <a:gd name="connsiteY2150" fmla="*/ 2531548 h 4587875"/>
              <a:gd name="connsiteX2151" fmla="*/ 6228032 w 9408955"/>
              <a:gd name="connsiteY2151" fmla="*/ 2488366 h 4587875"/>
              <a:gd name="connsiteX2152" fmla="*/ 6162079 w 9408955"/>
              <a:gd name="connsiteY2152" fmla="*/ 2480310 h 4587875"/>
              <a:gd name="connsiteX2153" fmla="*/ 6170494 w 9408955"/>
              <a:gd name="connsiteY2153" fmla="*/ 2523815 h 4587875"/>
              <a:gd name="connsiteX2154" fmla="*/ 6190742 w 9408955"/>
              <a:gd name="connsiteY2154" fmla="*/ 2531548 h 4587875"/>
              <a:gd name="connsiteX2155" fmla="*/ 1467187 w 9408955"/>
              <a:gd name="connsiteY2155" fmla="*/ 2531564 h 4587875"/>
              <a:gd name="connsiteX2156" fmla="*/ 1500720 w 9408955"/>
              <a:gd name="connsiteY2156" fmla="*/ 2494899 h 4587875"/>
              <a:gd name="connsiteX2157" fmla="*/ 1457260 w 9408955"/>
              <a:gd name="connsiteY2157" fmla="*/ 2465127 h 4587875"/>
              <a:gd name="connsiteX2158" fmla="*/ 1448751 w 9408955"/>
              <a:gd name="connsiteY2158" fmla="*/ 2525799 h 4587875"/>
              <a:gd name="connsiteX2159" fmla="*/ 1467187 w 9408955"/>
              <a:gd name="connsiteY2159" fmla="*/ 2531564 h 4587875"/>
              <a:gd name="connsiteX2160" fmla="*/ 6499655 w 9408955"/>
              <a:gd name="connsiteY2160" fmla="*/ 2531589 h 4587875"/>
              <a:gd name="connsiteX2161" fmla="*/ 6535543 w 9408955"/>
              <a:gd name="connsiteY2161" fmla="*/ 2502974 h 4587875"/>
              <a:gd name="connsiteX2162" fmla="*/ 6490387 w 9408955"/>
              <a:gd name="connsiteY2162" fmla="*/ 2464791 h 4587875"/>
              <a:gd name="connsiteX2163" fmla="*/ 6483317 w 9408955"/>
              <a:gd name="connsiteY2163" fmla="*/ 2526752 h 4587875"/>
              <a:gd name="connsiteX2164" fmla="*/ 6499655 w 9408955"/>
              <a:gd name="connsiteY2164" fmla="*/ 2531589 h 4587875"/>
              <a:gd name="connsiteX2165" fmla="*/ 6296725 w 9408955"/>
              <a:gd name="connsiteY2165" fmla="*/ 2531609 h 4587875"/>
              <a:gd name="connsiteX2166" fmla="*/ 6331604 w 9408955"/>
              <a:gd name="connsiteY2166" fmla="*/ 2486493 h 4587875"/>
              <a:gd name="connsiteX2167" fmla="*/ 6265996 w 9408955"/>
              <a:gd name="connsiteY2167" fmla="*/ 2480552 h 4587875"/>
              <a:gd name="connsiteX2168" fmla="*/ 6275597 w 9408955"/>
              <a:gd name="connsiteY2168" fmla="*/ 2524654 h 4587875"/>
              <a:gd name="connsiteX2169" fmla="*/ 6296725 w 9408955"/>
              <a:gd name="connsiteY2169" fmla="*/ 2531609 h 4587875"/>
              <a:gd name="connsiteX2170" fmla="*/ 4239364 w 9408955"/>
              <a:gd name="connsiteY2170" fmla="*/ 2531651 h 4587875"/>
              <a:gd name="connsiteX2171" fmla="*/ 4277004 w 9408955"/>
              <a:gd name="connsiteY2171" fmla="*/ 2501673 h 4587875"/>
              <a:gd name="connsiteX2172" fmla="*/ 4224472 w 9408955"/>
              <a:gd name="connsiteY2172" fmla="*/ 2467202 h 4587875"/>
              <a:gd name="connsiteX2173" fmla="*/ 4222652 w 9408955"/>
              <a:gd name="connsiteY2173" fmla="*/ 2526393 h 4587875"/>
              <a:gd name="connsiteX2174" fmla="*/ 4239364 w 9408955"/>
              <a:gd name="connsiteY2174" fmla="*/ 2531651 h 4587875"/>
              <a:gd name="connsiteX2175" fmla="*/ 5987253 w 9408955"/>
              <a:gd name="connsiteY2175" fmla="*/ 2531667 h 4587875"/>
              <a:gd name="connsiteX2176" fmla="*/ 6021875 w 9408955"/>
              <a:gd name="connsiteY2176" fmla="*/ 2494966 h 4587875"/>
              <a:gd name="connsiteX2177" fmla="*/ 5962550 w 9408955"/>
              <a:gd name="connsiteY2177" fmla="*/ 2474169 h 4587875"/>
              <a:gd name="connsiteX2178" fmla="*/ 5968938 w 9408955"/>
              <a:gd name="connsiteY2178" fmla="*/ 2525818 h 4587875"/>
              <a:gd name="connsiteX2179" fmla="*/ 5987253 w 9408955"/>
              <a:gd name="connsiteY2179" fmla="*/ 2531667 h 4587875"/>
              <a:gd name="connsiteX2180" fmla="*/ 6806421 w 9408955"/>
              <a:gd name="connsiteY2180" fmla="*/ 2531675 h 4587875"/>
              <a:gd name="connsiteX2181" fmla="*/ 6844650 w 9408955"/>
              <a:gd name="connsiteY2181" fmla="*/ 2502899 h 4587875"/>
              <a:gd name="connsiteX2182" fmla="*/ 6799037 w 9408955"/>
              <a:gd name="connsiteY2182" fmla="*/ 2464184 h 4587875"/>
              <a:gd name="connsiteX2183" fmla="*/ 6789915 w 9408955"/>
              <a:gd name="connsiteY2183" fmla="*/ 2525252 h 4587875"/>
              <a:gd name="connsiteX2184" fmla="*/ 6806421 w 9408955"/>
              <a:gd name="connsiteY2184" fmla="*/ 2531675 h 4587875"/>
              <a:gd name="connsiteX2185" fmla="*/ 6398101 w 9408955"/>
              <a:gd name="connsiteY2185" fmla="*/ 2531711 h 4587875"/>
              <a:gd name="connsiteX2186" fmla="*/ 6434929 w 9408955"/>
              <a:gd name="connsiteY2186" fmla="*/ 2495083 h 4587875"/>
              <a:gd name="connsiteX2187" fmla="*/ 6374165 w 9408955"/>
              <a:gd name="connsiteY2187" fmla="*/ 2474237 h 4587875"/>
              <a:gd name="connsiteX2188" fmla="*/ 6379771 w 9408955"/>
              <a:gd name="connsiteY2188" fmla="*/ 2525551 h 4587875"/>
              <a:gd name="connsiteX2189" fmla="*/ 6398101 w 9408955"/>
              <a:gd name="connsiteY2189" fmla="*/ 2531711 h 4587875"/>
              <a:gd name="connsiteX2190" fmla="*/ 1877987 w 9408955"/>
              <a:gd name="connsiteY2190" fmla="*/ 2531738 h 4587875"/>
              <a:gd name="connsiteX2191" fmla="*/ 1913974 w 9408955"/>
              <a:gd name="connsiteY2191" fmla="*/ 2494846 h 4587875"/>
              <a:gd name="connsiteX2192" fmla="*/ 1851718 w 9408955"/>
              <a:gd name="connsiteY2192" fmla="*/ 2472621 h 4587875"/>
              <a:gd name="connsiteX2193" fmla="*/ 1859269 w 9408955"/>
              <a:gd name="connsiteY2193" fmla="*/ 2526236 h 4587875"/>
              <a:gd name="connsiteX2194" fmla="*/ 1877987 w 9408955"/>
              <a:gd name="connsiteY2194" fmla="*/ 2531738 h 4587875"/>
              <a:gd name="connsiteX2195" fmla="*/ 7216847 w 9408955"/>
              <a:gd name="connsiteY2195" fmla="*/ 2531776 h 4587875"/>
              <a:gd name="connsiteX2196" fmla="*/ 7255850 w 9408955"/>
              <a:gd name="connsiteY2196" fmla="*/ 2503418 h 4587875"/>
              <a:gd name="connsiteX2197" fmla="*/ 7213895 w 9408955"/>
              <a:gd name="connsiteY2197" fmla="*/ 2464779 h 4587875"/>
              <a:gd name="connsiteX2198" fmla="*/ 7200288 w 9408955"/>
              <a:gd name="connsiteY2198" fmla="*/ 2525139 h 4587875"/>
              <a:gd name="connsiteX2199" fmla="*/ 7216847 w 9408955"/>
              <a:gd name="connsiteY2199" fmla="*/ 2531776 h 4587875"/>
              <a:gd name="connsiteX2200" fmla="*/ 5881552 w 9408955"/>
              <a:gd name="connsiteY2200" fmla="*/ 2531786 h 4587875"/>
              <a:gd name="connsiteX2201" fmla="*/ 5919652 w 9408955"/>
              <a:gd name="connsiteY2201" fmla="*/ 2503391 h 4587875"/>
              <a:gd name="connsiteX2202" fmla="*/ 5873969 w 9408955"/>
              <a:gd name="connsiteY2202" fmla="*/ 2465417 h 4587875"/>
              <a:gd name="connsiteX2203" fmla="*/ 5865149 w 9408955"/>
              <a:gd name="connsiteY2203" fmla="*/ 2525675 h 4587875"/>
              <a:gd name="connsiteX2204" fmla="*/ 5881552 w 9408955"/>
              <a:gd name="connsiteY2204" fmla="*/ 2531786 h 4587875"/>
              <a:gd name="connsiteX2205" fmla="*/ 4757838 w 9408955"/>
              <a:gd name="connsiteY2205" fmla="*/ 2531786 h 4587875"/>
              <a:gd name="connsiteX2206" fmla="*/ 4790872 w 9408955"/>
              <a:gd name="connsiteY2206" fmla="*/ 2488273 h 4587875"/>
              <a:gd name="connsiteX2207" fmla="*/ 4730435 w 9408955"/>
              <a:gd name="connsiteY2207" fmla="*/ 2471504 h 4587875"/>
              <a:gd name="connsiteX2208" fmla="*/ 4737961 w 9408955"/>
              <a:gd name="connsiteY2208" fmla="*/ 2526865 h 4587875"/>
              <a:gd name="connsiteX2209" fmla="*/ 4757838 w 9408955"/>
              <a:gd name="connsiteY2209" fmla="*/ 2531786 h 4587875"/>
              <a:gd name="connsiteX2210" fmla="*/ 1983014 w 9408955"/>
              <a:gd name="connsiteY2210" fmla="*/ 2531792 h 4587875"/>
              <a:gd name="connsiteX2211" fmla="*/ 2016147 w 9408955"/>
              <a:gd name="connsiteY2211" fmla="*/ 2488515 h 4587875"/>
              <a:gd name="connsiteX2212" fmla="*/ 1948373 w 9408955"/>
              <a:gd name="connsiteY2212" fmla="*/ 2481395 h 4587875"/>
              <a:gd name="connsiteX2213" fmla="*/ 1962899 w 9408955"/>
              <a:gd name="connsiteY2213" fmla="*/ 2526639 h 4587875"/>
              <a:gd name="connsiteX2214" fmla="*/ 1983014 w 9408955"/>
              <a:gd name="connsiteY2214" fmla="*/ 2531792 h 4587875"/>
              <a:gd name="connsiteX2215" fmla="*/ 4338693 w 9408955"/>
              <a:gd name="connsiteY2215" fmla="*/ 2531842 h 4587875"/>
              <a:gd name="connsiteX2216" fmla="*/ 4378604 w 9408955"/>
              <a:gd name="connsiteY2216" fmla="*/ 2501737 h 4587875"/>
              <a:gd name="connsiteX2217" fmla="*/ 4335850 w 9408955"/>
              <a:gd name="connsiteY2217" fmla="*/ 2463508 h 4587875"/>
              <a:gd name="connsiteX2218" fmla="*/ 4321978 w 9408955"/>
              <a:gd name="connsiteY2218" fmla="*/ 2523979 h 4587875"/>
              <a:gd name="connsiteX2219" fmla="*/ 4338693 w 9408955"/>
              <a:gd name="connsiteY2219" fmla="*/ 2531842 h 4587875"/>
              <a:gd name="connsiteX2220" fmla="*/ 7120990 w 9408955"/>
              <a:gd name="connsiteY2220" fmla="*/ 2531936 h 4587875"/>
              <a:gd name="connsiteX2221" fmla="*/ 7153369 w 9408955"/>
              <a:gd name="connsiteY2221" fmla="*/ 2488698 h 4587875"/>
              <a:gd name="connsiteX2222" fmla="*/ 7090491 w 9408955"/>
              <a:gd name="connsiteY2222" fmla="*/ 2476232 h 4587875"/>
              <a:gd name="connsiteX2223" fmla="*/ 7101122 w 9408955"/>
              <a:gd name="connsiteY2223" fmla="*/ 2526786 h 4587875"/>
              <a:gd name="connsiteX2224" fmla="*/ 7120990 w 9408955"/>
              <a:gd name="connsiteY2224" fmla="*/ 2531936 h 4587875"/>
              <a:gd name="connsiteX2225" fmla="*/ 6912494 w 9408955"/>
              <a:gd name="connsiteY2225" fmla="*/ 2532010 h 4587875"/>
              <a:gd name="connsiteX2226" fmla="*/ 6947676 w 9408955"/>
              <a:gd name="connsiteY2226" fmla="*/ 2495072 h 4587875"/>
              <a:gd name="connsiteX2227" fmla="*/ 6900599 w 9408955"/>
              <a:gd name="connsiteY2227" fmla="*/ 2465202 h 4587875"/>
              <a:gd name="connsiteX2228" fmla="*/ 6894322 w 9408955"/>
              <a:gd name="connsiteY2228" fmla="*/ 2526994 h 4587875"/>
              <a:gd name="connsiteX2229" fmla="*/ 6912494 w 9408955"/>
              <a:gd name="connsiteY2229" fmla="*/ 2532010 h 4587875"/>
              <a:gd name="connsiteX2230" fmla="*/ 7016531 w 9408955"/>
              <a:gd name="connsiteY2230" fmla="*/ 2532047 h 4587875"/>
              <a:gd name="connsiteX2231" fmla="*/ 7052369 w 9408955"/>
              <a:gd name="connsiteY2231" fmla="*/ 2494724 h 4587875"/>
              <a:gd name="connsiteX2232" fmla="*/ 6999237 w 9408955"/>
              <a:gd name="connsiteY2232" fmla="*/ 2467292 h 4587875"/>
              <a:gd name="connsiteX2233" fmla="*/ 6997857 w 9408955"/>
              <a:gd name="connsiteY2233" fmla="*/ 2526957 h 4587875"/>
              <a:gd name="connsiteX2234" fmla="*/ 7016531 w 9408955"/>
              <a:gd name="connsiteY2234" fmla="*/ 2532047 h 4587875"/>
              <a:gd name="connsiteX2235" fmla="*/ 6091116 w 9408955"/>
              <a:gd name="connsiteY2235" fmla="*/ 2532076 h 4587875"/>
              <a:gd name="connsiteX2236" fmla="*/ 6125986 w 9408955"/>
              <a:gd name="connsiteY2236" fmla="*/ 2495655 h 4587875"/>
              <a:gd name="connsiteX2237" fmla="*/ 6074203 w 9408955"/>
              <a:gd name="connsiteY2237" fmla="*/ 2467231 h 4587875"/>
              <a:gd name="connsiteX2238" fmla="*/ 6072834 w 9408955"/>
              <a:gd name="connsiteY2238" fmla="*/ 2526807 h 4587875"/>
              <a:gd name="connsiteX2239" fmla="*/ 6091116 w 9408955"/>
              <a:gd name="connsiteY2239" fmla="*/ 2532076 h 4587875"/>
              <a:gd name="connsiteX2240" fmla="*/ 5270621 w 9408955"/>
              <a:gd name="connsiteY2240" fmla="*/ 2532094 h 4587875"/>
              <a:gd name="connsiteX2241" fmla="*/ 5303442 w 9408955"/>
              <a:gd name="connsiteY2241" fmla="*/ 2495066 h 4587875"/>
              <a:gd name="connsiteX2242" fmla="*/ 5244525 w 9408955"/>
              <a:gd name="connsiteY2242" fmla="*/ 2472378 h 4587875"/>
              <a:gd name="connsiteX2243" fmla="*/ 5252487 w 9408955"/>
              <a:gd name="connsiteY2243" fmla="*/ 2527150 h 4587875"/>
              <a:gd name="connsiteX2244" fmla="*/ 5270621 w 9408955"/>
              <a:gd name="connsiteY2244" fmla="*/ 2532094 h 4587875"/>
              <a:gd name="connsiteX2245" fmla="*/ 4652865 w 9408955"/>
              <a:gd name="connsiteY2245" fmla="*/ 2532169 h 4587875"/>
              <a:gd name="connsiteX2246" fmla="*/ 4687276 w 9408955"/>
              <a:gd name="connsiteY2246" fmla="*/ 2495432 h 4587875"/>
              <a:gd name="connsiteX2247" fmla="*/ 4626270 w 9408955"/>
              <a:gd name="connsiteY2247" fmla="*/ 2474060 h 4587875"/>
              <a:gd name="connsiteX2248" fmla="*/ 4634435 w 9408955"/>
              <a:gd name="connsiteY2248" fmla="*/ 2527036 h 4587875"/>
              <a:gd name="connsiteX2249" fmla="*/ 4652865 w 9408955"/>
              <a:gd name="connsiteY2249" fmla="*/ 2532169 h 4587875"/>
              <a:gd name="connsiteX2250" fmla="*/ 6604119 w 9408955"/>
              <a:gd name="connsiteY2250" fmla="*/ 2532260 h 4587875"/>
              <a:gd name="connsiteX2251" fmla="*/ 6639901 w 9408955"/>
              <a:gd name="connsiteY2251" fmla="*/ 2501043 h 4587875"/>
              <a:gd name="connsiteX2252" fmla="*/ 6595451 w 9408955"/>
              <a:gd name="connsiteY2252" fmla="*/ 2463700 h 4587875"/>
              <a:gd name="connsiteX2253" fmla="*/ 6587287 w 9408955"/>
              <a:gd name="connsiteY2253" fmla="*/ 2527322 h 4587875"/>
              <a:gd name="connsiteX2254" fmla="*/ 6604119 w 9408955"/>
              <a:gd name="connsiteY2254" fmla="*/ 2532260 h 4587875"/>
              <a:gd name="connsiteX2255" fmla="*/ 1568433 w 9408955"/>
              <a:gd name="connsiteY2255" fmla="*/ 2532332 h 4587875"/>
              <a:gd name="connsiteX2256" fmla="*/ 1603550 w 9408955"/>
              <a:gd name="connsiteY2256" fmla="*/ 2486201 h 4587875"/>
              <a:gd name="connsiteX2257" fmla="*/ 1541524 w 9408955"/>
              <a:gd name="connsiteY2257" fmla="*/ 2475327 h 4587875"/>
              <a:gd name="connsiteX2258" fmla="*/ 1547058 w 9408955"/>
              <a:gd name="connsiteY2258" fmla="*/ 2524372 h 4587875"/>
              <a:gd name="connsiteX2259" fmla="*/ 1568433 w 9408955"/>
              <a:gd name="connsiteY2259" fmla="*/ 2532332 h 4587875"/>
              <a:gd name="connsiteX2260" fmla="*/ 2184982 w 9408955"/>
              <a:gd name="connsiteY2260" fmla="*/ 2532499 h 4587875"/>
              <a:gd name="connsiteX2261" fmla="*/ 2221251 w 9408955"/>
              <a:gd name="connsiteY2261" fmla="*/ 2495059 h 4587875"/>
              <a:gd name="connsiteX2262" fmla="*/ 2159234 w 9408955"/>
              <a:gd name="connsiteY2262" fmla="*/ 2474438 h 4587875"/>
              <a:gd name="connsiteX2263" fmla="*/ 2166098 w 9408955"/>
              <a:gd name="connsiteY2263" fmla="*/ 2525762 h 4587875"/>
              <a:gd name="connsiteX2264" fmla="*/ 2184982 w 9408955"/>
              <a:gd name="connsiteY2264" fmla="*/ 2532499 h 4587875"/>
              <a:gd name="connsiteX2265" fmla="*/ 7631492 w 9408955"/>
              <a:gd name="connsiteY2265" fmla="*/ 2535237 h 4587875"/>
              <a:gd name="connsiteX2266" fmla="*/ 7667399 w 9408955"/>
              <a:gd name="connsiteY2266" fmla="*/ 2487521 h 4587875"/>
              <a:gd name="connsiteX2267" fmla="*/ 7598786 w 9408955"/>
              <a:gd name="connsiteY2267" fmla="*/ 2494666 h 4587875"/>
              <a:gd name="connsiteX2268" fmla="*/ 7631492 w 9408955"/>
              <a:gd name="connsiteY2268" fmla="*/ 2535237 h 4587875"/>
              <a:gd name="connsiteX2269" fmla="*/ 4960766 w 9408955"/>
              <a:gd name="connsiteY2269" fmla="*/ 2535237 h 4587875"/>
              <a:gd name="connsiteX2270" fmla="*/ 4995432 w 9408955"/>
              <a:gd name="connsiteY2270" fmla="*/ 2488673 h 4587875"/>
              <a:gd name="connsiteX2271" fmla="*/ 4926100 w 9408955"/>
              <a:gd name="connsiteY2271" fmla="*/ 2495358 h 4587875"/>
              <a:gd name="connsiteX2272" fmla="*/ 4960766 w 9408955"/>
              <a:gd name="connsiteY2272" fmla="*/ 2535237 h 4587875"/>
              <a:gd name="connsiteX2273" fmla="*/ 8037668 w 9408955"/>
              <a:gd name="connsiteY2273" fmla="*/ 2620055 h 4587875"/>
              <a:gd name="connsiteX2274" fmla="*/ 8049729 w 9408955"/>
              <a:gd name="connsiteY2274" fmla="*/ 2579007 h 4587875"/>
              <a:gd name="connsiteX2275" fmla="*/ 8037668 w 9408955"/>
              <a:gd name="connsiteY2275" fmla="*/ 2620055 h 4587875"/>
              <a:gd name="connsiteX2276" fmla="*/ 5384540 w 9408955"/>
              <a:gd name="connsiteY2276" fmla="*/ 2621981 h 4587875"/>
              <a:gd name="connsiteX2277" fmla="*/ 5396859 w 9408955"/>
              <a:gd name="connsiteY2277" fmla="*/ 2599785 h 4587875"/>
              <a:gd name="connsiteX2278" fmla="*/ 5348613 w 9408955"/>
              <a:gd name="connsiteY2278" fmla="*/ 2585808 h 4587875"/>
              <a:gd name="connsiteX2279" fmla="*/ 5357988 w 9408955"/>
              <a:gd name="connsiteY2279" fmla="*/ 2621322 h 4587875"/>
              <a:gd name="connsiteX2280" fmla="*/ 5384540 w 9408955"/>
              <a:gd name="connsiteY2280" fmla="*/ 2621981 h 4587875"/>
              <a:gd name="connsiteX2281" fmla="*/ 7440624 w 9408955"/>
              <a:gd name="connsiteY2281" fmla="*/ 2631921 h 4587875"/>
              <a:gd name="connsiteX2282" fmla="*/ 7459924 w 9408955"/>
              <a:gd name="connsiteY2282" fmla="*/ 2607762 h 4587875"/>
              <a:gd name="connsiteX2283" fmla="*/ 7422066 w 9408955"/>
              <a:gd name="connsiteY2283" fmla="*/ 2564236 h 4587875"/>
              <a:gd name="connsiteX2284" fmla="*/ 7408154 w 9408955"/>
              <a:gd name="connsiteY2284" fmla="*/ 2630540 h 4587875"/>
              <a:gd name="connsiteX2285" fmla="*/ 7440624 w 9408955"/>
              <a:gd name="connsiteY2285" fmla="*/ 2631921 h 4587875"/>
              <a:gd name="connsiteX2286" fmla="*/ 6103781 w 9408955"/>
              <a:gd name="connsiteY2286" fmla="*/ 2632624 h 4587875"/>
              <a:gd name="connsiteX2287" fmla="*/ 6124617 w 9408955"/>
              <a:gd name="connsiteY2287" fmla="*/ 2613279 h 4587875"/>
              <a:gd name="connsiteX2288" fmla="*/ 6081182 w 9408955"/>
              <a:gd name="connsiteY2288" fmla="*/ 2565045 h 4587875"/>
              <a:gd name="connsiteX2289" fmla="*/ 6074587 w 9408955"/>
              <a:gd name="connsiteY2289" fmla="*/ 2630196 h 4587875"/>
              <a:gd name="connsiteX2290" fmla="*/ 6103781 w 9408955"/>
              <a:gd name="connsiteY2290" fmla="*/ 2632624 h 4587875"/>
              <a:gd name="connsiteX2291" fmla="*/ 1476923 w 9408955"/>
              <a:gd name="connsiteY2291" fmla="*/ 2632686 h 4587875"/>
              <a:gd name="connsiteX2292" fmla="*/ 1500042 w 9408955"/>
              <a:gd name="connsiteY2292" fmla="*/ 2611051 h 4587875"/>
              <a:gd name="connsiteX2293" fmla="*/ 1471781 w 9408955"/>
              <a:gd name="connsiteY2293" fmla="*/ 2562935 h 4587875"/>
              <a:gd name="connsiteX2294" fmla="*/ 1444666 w 9408955"/>
              <a:gd name="connsiteY2294" fmla="*/ 2625418 h 4587875"/>
              <a:gd name="connsiteX2295" fmla="*/ 1476923 w 9408955"/>
              <a:gd name="connsiteY2295" fmla="*/ 2632686 h 4587875"/>
              <a:gd name="connsiteX2296" fmla="*/ 1887415 w 9408955"/>
              <a:gd name="connsiteY2296" fmla="*/ 2632710 h 4587875"/>
              <a:gd name="connsiteX2297" fmla="*/ 1908365 w 9408955"/>
              <a:gd name="connsiteY2297" fmla="*/ 2617389 h 4587875"/>
              <a:gd name="connsiteX2298" fmla="*/ 1873983 w 9408955"/>
              <a:gd name="connsiteY2298" fmla="*/ 2563794 h 4587875"/>
              <a:gd name="connsiteX2299" fmla="*/ 1860863 w 9408955"/>
              <a:gd name="connsiteY2299" fmla="*/ 2630053 h 4587875"/>
              <a:gd name="connsiteX2300" fmla="*/ 1887415 w 9408955"/>
              <a:gd name="connsiteY2300" fmla="*/ 2632710 h 4587875"/>
              <a:gd name="connsiteX2301" fmla="*/ 5484670 w 9408955"/>
              <a:gd name="connsiteY2301" fmla="*/ 2632886 h 4587875"/>
              <a:gd name="connsiteX2302" fmla="*/ 5506924 w 9408955"/>
              <a:gd name="connsiteY2302" fmla="*/ 2613345 h 4587875"/>
              <a:gd name="connsiteX2303" fmla="*/ 5467872 w 9408955"/>
              <a:gd name="connsiteY2303" fmla="*/ 2563690 h 4587875"/>
              <a:gd name="connsiteX2304" fmla="*/ 5455008 w 9408955"/>
              <a:gd name="connsiteY2304" fmla="*/ 2628978 h 4587875"/>
              <a:gd name="connsiteX2305" fmla="*/ 5484670 w 9408955"/>
              <a:gd name="connsiteY2305" fmla="*/ 2632886 h 4587875"/>
              <a:gd name="connsiteX2306" fmla="*/ 2300581 w 9408955"/>
              <a:gd name="connsiteY2306" fmla="*/ 2633166 h 4587875"/>
              <a:gd name="connsiteX2307" fmla="*/ 2321631 w 9408955"/>
              <a:gd name="connsiteY2307" fmla="*/ 2612054 h 4587875"/>
              <a:gd name="connsiteX2308" fmla="*/ 2276721 w 9408955"/>
              <a:gd name="connsiteY2308" fmla="*/ 2566449 h 4587875"/>
              <a:gd name="connsiteX2309" fmla="*/ 2270072 w 9408955"/>
              <a:gd name="connsiteY2309" fmla="*/ 2630387 h 4587875"/>
              <a:gd name="connsiteX2310" fmla="*/ 2300581 w 9408955"/>
              <a:gd name="connsiteY2310" fmla="*/ 2633166 h 4587875"/>
              <a:gd name="connsiteX2311" fmla="*/ 6000319 w 9408955"/>
              <a:gd name="connsiteY2311" fmla="*/ 2633388 h 4587875"/>
              <a:gd name="connsiteX2312" fmla="*/ 6020619 w 9408955"/>
              <a:gd name="connsiteY2312" fmla="*/ 2612024 h 4587875"/>
              <a:gd name="connsiteX2313" fmla="*/ 5984630 w 9408955"/>
              <a:gd name="connsiteY2313" fmla="*/ 2563619 h 4587875"/>
              <a:gd name="connsiteX2314" fmla="*/ 5970234 w 9408955"/>
              <a:gd name="connsiteY2314" fmla="*/ 2630836 h 4587875"/>
              <a:gd name="connsiteX2315" fmla="*/ 6000319 w 9408955"/>
              <a:gd name="connsiteY2315" fmla="*/ 2633388 h 4587875"/>
              <a:gd name="connsiteX2316" fmla="*/ 7952734 w 9408955"/>
              <a:gd name="connsiteY2316" fmla="*/ 2633492 h 4587875"/>
              <a:gd name="connsiteX2317" fmla="*/ 7972914 w 9408955"/>
              <a:gd name="connsiteY2317" fmla="*/ 2612899 h 4587875"/>
              <a:gd name="connsiteX2318" fmla="*/ 7929484 w 9408955"/>
              <a:gd name="connsiteY2318" fmla="*/ 2566026 h 4587875"/>
              <a:gd name="connsiteX2319" fmla="*/ 7923344 w 9408955"/>
              <a:gd name="connsiteY2319" fmla="*/ 2630132 h 4587875"/>
              <a:gd name="connsiteX2320" fmla="*/ 7952734 w 9408955"/>
              <a:gd name="connsiteY2320" fmla="*/ 2633492 h 4587875"/>
              <a:gd name="connsiteX2321" fmla="*/ 1771420 w 9408955"/>
              <a:gd name="connsiteY2321" fmla="*/ 2633648 h 4587875"/>
              <a:gd name="connsiteX2322" fmla="*/ 1808720 w 9408955"/>
              <a:gd name="connsiteY2322" fmla="*/ 2606714 h 4587875"/>
              <a:gd name="connsiteX2323" fmla="*/ 1768705 w 9408955"/>
              <a:gd name="connsiteY2323" fmla="*/ 2563619 h 4587875"/>
              <a:gd name="connsiteX2324" fmla="*/ 1755671 w 9408955"/>
              <a:gd name="connsiteY2324" fmla="*/ 2627463 h 4587875"/>
              <a:gd name="connsiteX2325" fmla="*/ 1771420 w 9408955"/>
              <a:gd name="connsiteY2325" fmla="*/ 2633648 h 4587875"/>
              <a:gd name="connsiteX2326" fmla="*/ 5892228 w 9408955"/>
              <a:gd name="connsiteY2326" fmla="*/ 2633662 h 4587875"/>
              <a:gd name="connsiteX2327" fmla="*/ 5914706 w 9408955"/>
              <a:gd name="connsiteY2327" fmla="*/ 2619675 h 4587875"/>
              <a:gd name="connsiteX2328" fmla="*/ 5886529 w 9408955"/>
              <a:gd name="connsiteY2328" fmla="*/ 2562697 h 4587875"/>
              <a:gd name="connsiteX2329" fmla="*/ 5865453 w 9408955"/>
              <a:gd name="connsiteY2329" fmla="*/ 2628599 h 4587875"/>
              <a:gd name="connsiteX2330" fmla="*/ 5892228 w 9408955"/>
              <a:gd name="connsiteY2330" fmla="*/ 2633662 h 4587875"/>
              <a:gd name="connsiteX2331" fmla="*/ 1257629 w 9408955"/>
              <a:gd name="connsiteY2331" fmla="*/ 2633779 h 4587875"/>
              <a:gd name="connsiteX2332" fmla="*/ 1296024 w 9408955"/>
              <a:gd name="connsiteY2332" fmla="*/ 2607221 h 4587875"/>
              <a:gd name="connsiteX2333" fmla="*/ 1254299 w 9408955"/>
              <a:gd name="connsiteY2333" fmla="*/ 2564926 h 4587875"/>
              <a:gd name="connsiteX2334" fmla="*/ 1241827 w 9408955"/>
              <a:gd name="connsiteY2334" fmla="*/ 2627803 h 4587875"/>
              <a:gd name="connsiteX2335" fmla="*/ 1257629 w 9408955"/>
              <a:gd name="connsiteY2335" fmla="*/ 2633779 h 4587875"/>
              <a:gd name="connsiteX2336" fmla="*/ 6605333 w 9408955"/>
              <a:gd name="connsiteY2336" fmla="*/ 2634042 h 4587875"/>
              <a:gd name="connsiteX2337" fmla="*/ 6638926 w 9408955"/>
              <a:gd name="connsiteY2337" fmla="*/ 2598737 h 4587875"/>
              <a:gd name="connsiteX2338" fmla="*/ 6581851 w 9408955"/>
              <a:gd name="connsiteY2338" fmla="*/ 2571069 h 4587875"/>
              <a:gd name="connsiteX2339" fmla="*/ 6586914 w 9408955"/>
              <a:gd name="connsiteY2339" fmla="*/ 2630261 h 4587875"/>
              <a:gd name="connsiteX2340" fmla="*/ 6605333 w 9408955"/>
              <a:gd name="connsiteY2340" fmla="*/ 2634042 h 4587875"/>
              <a:gd name="connsiteX2341" fmla="*/ 6715868 w 9408955"/>
              <a:gd name="connsiteY2341" fmla="*/ 2634149 h 4587875"/>
              <a:gd name="connsiteX2342" fmla="*/ 6736144 w 9408955"/>
              <a:gd name="connsiteY2342" fmla="*/ 2621113 h 4587875"/>
              <a:gd name="connsiteX2343" fmla="*/ 6714322 w 9408955"/>
              <a:gd name="connsiteY2343" fmla="*/ 2563999 h 4587875"/>
              <a:gd name="connsiteX2344" fmla="*/ 6691375 w 9408955"/>
              <a:gd name="connsiteY2344" fmla="*/ 2631750 h 4587875"/>
              <a:gd name="connsiteX2345" fmla="*/ 6715868 w 9408955"/>
              <a:gd name="connsiteY2345" fmla="*/ 2634149 h 4587875"/>
              <a:gd name="connsiteX2346" fmla="*/ 6911904 w 9408955"/>
              <a:gd name="connsiteY2346" fmla="*/ 2634155 h 4587875"/>
              <a:gd name="connsiteX2347" fmla="*/ 6947628 w 9408955"/>
              <a:gd name="connsiteY2347" fmla="*/ 2598961 h 4587875"/>
              <a:gd name="connsiteX2348" fmla="*/ 6899968 w 9408955"/>
              <a:gd name="connsiteY2348" fmla="*/ 2565912 h 4587875"/>
              <a:gd name="connsiteX2349" fmla="*/ 6894267 w 9408955"/>
              <a:gd name="connsiteY2349" fmla="*/ 2627908 h 4587875"/>
              <a:gd name="connsiteX2350" fmla="*/ 6911904 w 9408955"/>
              <a:gd name="connsiteY2350" fmla="*/ 2634155 h 4587875"/>
              <a:gd name="connsiteX2351" fmla="*/ 7014770 w 9408955"/>
              <a:gd name="connsiteY2351" fmla="*/ 2634168 h 4587875"/>
              <a:gd name="connsiteX2352" fmla="*/ 7051680 w 9408955"/>
              <a:gd name="connsiteY2352" fmla="*/ 2605905 h 4587875"/>
              <a:gd name="connsiteX2353" fmla="*/ 6998865 w 9408955"/>
              <a:gd name="connsiteY2353" fmla="*/ 2568619 h 4587875"/>
              <a:gd name="connsiteX2354" fmla="*/ 6998637 w 9408955"/>
              <a:gd name="connsiteY2354" fmla="*/ 2629550 h 4587875"/>
              <a:gd name="connsiteX2355" fmla="*/ 7014770 w 9408955"/>
              <a:gd name="connsiteY2355" fmla="*/ 2634168 h 4587875"/>
              <a:gd name="connsiteX2356" fmla="*/ 1681186 w 9408955"/>
              <a:gd name="connsiteY2356" fmla="*/ 2634191 h 4587875"/>
              <a:gd name="connsiteX2357" fmla="*/ 1703196 w 9408955"/>
              <a:gd name="connsiteY2357" fmla="*/ 2615236 h 4587875"/>
              <a:gd name="connsiteX2358" fmla="*/ 1672241 w 9408955"/>
              <a:gd name="connsiteY2358" fmla="*/ 2564996 h 4587875"/>
              <a:gd name="connsiteX2359" fmla="*/ 1652278 w 9408955"/>
              <a:gd name="connsiteY2359" fmla="*/ 2628542 h 4587875"/>
              <a:gd name="connsiteX2360" fmla="*/ 1681186 w 9408955"/>
              <a:gd name="connsiteY2360" fmla="*/ 2634191 h 4587875"/>
              <a:gd name="connsiteX2361" fmla="*/ 7223142 w 9408955"/>
              <a:gd name="connsiteY2361" fmla="*/ 2634221 h 4587875"/>
              <a:gd name="connsiteX2362" fmla="*/ 7255374 w 9408955"/>
              <a:gd name="connsiteY2362" fmla="*/ 2598628 h 4587875"/>
              <a:gd name="connsiteX2363" fmla="*/ 7212270 w 9408955"/>
              <a:gd name="connsiteY2363" fmla="*/ 2564474 h 4587875"/>
              <a:gd name="connsiteX2364" fmla="*/ 7205656 w 9408955"/>
              <a:gd name="connsiteY2364" fmla="*/ 2629842 h 4587875"/>
              <a:gd name="connsiteX2365" fmla="*/ 7223142 w 9408955"/>
              <a:gd name="connsiteY2365" fmla="*/ 2634221 h 4587875"/>
              <a:gd name="connsiteX2366" fmla="*/ 7123482 w 9408955"/>
              <a:gd name="connsiteY2366" fmla="*/ 2634225 h 4587875"/>
              <a:gd name="connsiteX2367" fmla="*/ 7152139 w 9408955"/>
              <a:gd name="connsiteY2367" fmla="*/ 2586663 h 4587875"/>
              <a:gd name="connsiteX2368" fmla="*/ 7092417 w 9408955"/>
              <a:gd name="connsiteY2368" fmla="*/ 2574952 h 4587875"/>
              <a:gd name="connsiteX2369" fmla="*/ 7102902 w 9408955"/>
              <a:gd name="connsiteY2369" fmla="*/ 2630289 h 4587875"/>
              <a:gd name="connsiteX2370" fmla="*/ 7123482 w 9408955"/>
              <a:gd name="connsiteY2370" fmla="*/ 2634225 h 4587875"/>
              <a:gd name="connsiteX2371" fmla="*/ 1364156 w 9408955"/>
              <a:gd name="connsiteY2371" fmla="*/ 2634267 h 4587875"/>
              <a:gd name="connsiteX2372" fmla="*/ 1399860 w 9408955"/>
              <a:gd name="connsiteY2372" fmla="*/ 2599429 h 4587875"/>
              <a:gd name="connsiteX2373" fmla="*/ 1341305 w 9408955"/>
              <a:gd name="connsiteY2373" fmla="*/ 2573447 h 4587875"/>
              <a:gd name="connsiteX2374" fmla="*/ 1346567 w 9408955"/>
              <a:gd name="connsiteY2374" fmla="*/ 2629513 h 4587875"/>
              <a:gd name="connsiteX2375" fmla="*/ 1364156 w 9408955"/>
              <a:gd name="connsiteY2375" fmla="*/ 2634267 h 4587875"/>
              <a:gd name="connsiteX2376" fmla="*/ 2186368 w 9408955"/>
              <a:gd name="connsiteY2376" fmla="*/ 2634320 h 4587875"/>
              <a:gd name="connsiteX2377" fmla="*/ 2220616 w 9408955"/>
              <a:gd name="connsiteY2377" fmla="*/ 2583012 h 4587875"/>
              <a:gd name="connsiteX2378" fmla="*/ 2172079 w 9408955"/>
              <a:gd name="connsiteY2378" fmla="*/ 2567049 h 4587875"/>
              <a:gd name="connsiteX2379" fmla="*/ 2186368 w 9408955"/>
              <a:gd name="connsiteY2379" fmla="*/ 2634320 h 4587875"/>
              <a:gd name="connsiteX2380" fmla="*/ 5679359 w 9408955"/>
              <a:gd name="connsiteY2380" fmla="*/ 2634332 h 4587875"/>
              <a:gd name="connsiteX2381" fmla="*/ 5716227 w 9408955"/>
              <a:gd name="connsiteY2381" fmla="*/ 2606135 h 4587875"/>
              <a:gd name="connsiteX2382" fmla="*/ 5658096 w 9408955"/>
              <a:gd name="connsiteY2382" fmla="*/ 2572262 h 4587875"/>
              <a:gd name="connsiteX2383" fmla="*/ 5663191 w 9408955"/>
              <a:gd name="connsiteY2383" fmla="*/ 2630233 h 4587875"/>
              <a:gd name="connsiteX2384" fmla="*/ 5679359 w 9408955"/>
              <a:gd name="connsiteY2384" fmla="*/ 2634332 h 4587875"/>
              <a:gd name="connsiteX2385" fmla="*/ 6502696 w 9408955"/>
              <a:gd name="connsiteY2385" fmla="*/ 2634448 h 4587875"/>
              <a:gd name="connsiteX2386" fmla="*/ 6536649 w 9408955"/>
              <a:gd name="connsiteY2386" fmla="*/ 2599535 h 4587875"/>
              <a:gd name="connsiteX2387" fmla="*/ 6484713 w 9408955"/>
              <a:gd name="connsiteY2387" fmla="*/ 2568614 h 4587875"/>
              <a:gd name="connsiteX2388" fmla="*/ 6484483 w 9408955"/>
              <a:gd name="connsiteY2388" fmla="*/ 2629546 h 4587875"/>
              <a:gd name="connsiteX2389" fmla="*/ 6502696 w 9408955"/>
              <a:gd name="connsiteY2389" fmla="*/ 2634448 h 4587875"/>
              <a:gd name="connsiteX2390" fmla="*/ 4347496 w 9408955"/>
              <a:gd name="connsiteY2390" fmla="*/ 2634448 h 4587875"/>
              <a:gd name="connsiteX2391" fmla="*/ 4377526 w 9408955"/>
              <a:gd name="connsiteY2391" fmla="*/ 2591574 h 4587875"/>
              <a:gd name="connsiteX2392" fmla="*/ 4314612 w 9408955"/>
              <a:gd name="connsiteY2392" fmla="*/ 2581797 h 4587875"/>
              <a:gd name="connsiteX2393" fmla="*/ 4327916 w 9408955"/>
              <a:gd name="connsiteY2393" fmla="*/ 2630679 h 4587875"/>
              <a:gd name="connsiteX2394" fmla="*/ 4347496 w 9408955"/>
              <a:gd name="connsiteY2394" fmla="*/ 2634448 h 4587875"/>
              <a:gd name="connsiteX2395" fmla="*/ 6819765 w 9408955"/>
              <a:gd name="connsiteY2395" fmla="*/ 2634464 h 4587875"/>
              <a:gd name="connsiteX2396" fmla="*/ 6842688 w 9408955"/>
              <a:gd name="connsiteY2396" fmla="*/ 2615510 h 4587875"/>
              <a:gd name="connsiteX2397" fmla="*/ 6803063 w 9408955"/>
              <a:gd name="connsiteY2397" fmla="*/ 2564195 h 4587875"/>
              <a:gd name="connsiteX2398" fmla="*/ 6789931 w 9408955"/>
              <a:gd name="connsiteY2398" fmla="*/ 2628455 h 4587875"/>
              <a:gd name="connsiteX2399" fmla="*/ 6819765 w 9408955"/>
              <a:gd name="connsiteY2399" fmla="*/ 2634464 h 4587875"/>
              <a:gd name="connsiteX2400" fmla="*/ 1570834 w 9408955"/>
              <a:gd name="connsiteY2400" fmla="*/ 2634468 h 4587875"/>
              <a:gd name="connsiteX2401" fmla="*/ 1605097 w 9408955"/>
              <a:gd name="connsiteY2401" fmla="*/ 2599684 h 4587875"/>
              <a:gd name="connsiteX2402" fmla="*/ 1553621 w 9408955"/>
              <a:gd name="connsiteY2402" fmla="*/ 2567440 h 4587875"/>
              <a:gd name="connsiteX2403" fmla="*/ 1553164 w 9408955"/>
              <a:gd name="connsiteY2403" fmla="*/ 2631466 h 4587875"/>
              <a:gd name="connsiteX2404" fmla="*/ 1570834 w 9408955"/>
              <a:gd name="connsiteY2404" fmla="*/ 2634468 h 4587875"/>
              <a:gd name="connsiteX2405" fmla="*/ 6193675 w 9408955"/>
              <a:gd name="connsiteY2405" fmla="*/ 2634652 h 4587875"/>
              <a:gd name="connsiteX2406" fmla="*/ 6226985 w 9408955"/>
              <a:gd name="connsiteY2406" fmla="*/ 2607238 h 4587875"/>
              <a:gd name="connsiteX2407" fmla="*/ 6177355 w 9408955"/>
              <a:gd name="connsiteY2407" fmla="*/ 2567835 h 4587875"/>
              <a:gd name="connsiteX2408" fmla="*/ 6178709 w 9408955"/>
              <a:gd name="connsiteY2408" fmla="*/ 2630604 h 4587875"/>
              <a:gd name="connsiteX2409" fmla="*/ 6193675 w 9408955"/>
              <a:gd name="connsiteY2409" fmla="*/ 2634652 h 4587875"/>
              <a:gd name="connsiteX2410" fmla="*/ 6292796 w 9408955"/>
              <a:gd name="connsiteY2410" fmla="*/ 2634684 h 4587875"/>
              <a:gd name="connsiteX2411" fmla="*/ 6332353 w 9408955"/>
              <a:gd name="connsiteY2411" fmla="*/ 2606878 h 4587875"/>
              <a:gd name="connsiteX2412" fmla="*/ 6276640 w 9408955"/>
              <a:gd name="connsiteY2412" fmla="*/ 2570569 h 4587875"/>
              <a:gd name="connsiteX2413" fmla="*/ 6276640 w 9408955"/>
              <a:gd name="connsiteY2413" fmla="*/ 2627924 h 4587875"/>
              <a:gd name="connsiteX2414" fmla="*/ 6292796 w 9408955"/>
              <a:gd name="connsiteY2414" fmla="*/ 2634684 h 4587875"/>
              <a:gd name="connsiteX2415" fmla="*/ 2080177 w 9408955"/>
              <a:gd name="connsiteY2415" fmla="*/ 2634714 h 4587875"/>
              <a:gd name="connsiteX2416" fmla="*/ 2119247 w 9408955"/>
              <a:gd name="connsiteY2416" fmla="*/ 2600010 h 4587875"/>
              <a:gd name="connsiteX2417" fmla="*/ 2059553 w 9408955"/>
              <a:gd name="connsiteY2417" fmla="*/ 2575217 h 4587875"/>
              <a:gd name="connsiteX2418" fmla="*/ 2062267 w 9408955"/>
              <a:gd name="connsiteY2418" fmla="*/ 2628017 h 4587875"/>
              <a:gd name="connsiteX2419" fmla="*/ 2080177 w 9408955"/>
              <a:gd name="connsiteY2419" fmla="*/ 2634714 h 4587875"/>
              <a:gd name="connsiteX2420" fmla="*/ 7323155 w 9408955"/>
              <a:gd name="connsiteY2420" fmla="*/ 2634792 h 4587875"/>
              <a:gd name="connsiteX2421" fmla="*/ 7358755 w 9408955"/>
              <a:gd name="connsiteY2421" fmla="*/ 2599871 h 4587875"/>
              <a:gd name="connsiteX2422" fmla="*/ 7310885 w 9408955"/>
              <a:gd name="connsiteY2422" fmla="*/ 2566760 h 4587875"/>
              <a:gd name="connsiteX2423" fmla="*/ 7304441 w 9408955"/>
              <a:gd name="connsiteY2423" fmla="*/ 2629807 h 4587875"/>
              <a:gd name="connsiteX2424" fmla="*/ 7323155 w 9408955"/>
              <a:gd name="connsiteY2424" fmla="*/ 2634792 h 4587875"/>
              <a:gd name="connsiteX2425" fmla="*/ 4650475 w 9408955"/>
              <a:gd name="connsiteY2425" fmla="*/ 2634814 h 4587875"/>
              <a:gd name="connsiteX2426" fmla="*/ 4686106 w 9408955"/>
              <a:gd name="connsiteY2426" fmla="*/ 2607337 h 4587875"/>
              <a:gd name="connsiteX2427" fmla="*/ 4640265 w 9408955"/>
              <a:gd name="connsiteY2427" fmla="*/ 2565202 h 4587875"/>
              <a:gd name="connsiteX2428" fmla="*/ 4634792 w 9408955"/>
              <a:gd name="connsiteY2428" fmla="*/ 2630025 h 4587875"/>
              <a:gd name="connsiteX2429" fmla="*/ 4650475 w 9408955"/>
              <a:gd name="connsiteY2429" fmla="*/ 2634814 h 4587875"/>
              <a:gd name="connsiteX2430" fmla="*/ 6397695 w 9408955"/>
              <a:gd name="connsiteY2430" fmla="*/ 2634842 h 4587875"/>
              <a:gd name="connsiteX2431" fmla="*/ 6435325 w 9408955"/>
              <a:gd name="connsiteY2431" fmla="*/ 2599303 h 4587875"/>
              <a:gd name="connsiteX2432" fmla="*/ 6385466 w 9408955"/>
              <a:gd name="connsiteY2432" fmla="*/ 2567083 h 4587875"/>
              <a:gd name="connsiteX2433" fmla="*/ 6379520 w 9408955"/>
              <a:gd name="connsiteY2433" fmla="*/ 2629008 h 4587875"/>
              <a:gd name="connsiteX2434" fmla="*/ 6397695 w 9408955"/>
              <a:gd name="connsiteY2434" fmla="*/ 2634842 h 4587875"/>
              <a:gd name="connsiteX2435" fmla="*/ 2392700 w 9408955"/>
              <a:gd name="connsiteY2435" fmla="*/ 2634906 h 4587875"/>
              <a:gd name="connsiteX2436" fmla="*/ 2425519 w 9408955"/>
              <a:gd name="connsiteY2436" fmla="*/ 2599082 h 4587875"/>
              <a:gd name="connsiteX2437" fmla="*/ 2381180 w 9408955"/>
              <a:gd name="connsiteY2437" fmla="*/ 2565543 h 4587875"/>
              <a:gd name="connsiteX2438" fmla="*/ 2374685 w 9408955"/>
              <a:gd name="connsiteY2438" fmla="*/ 2630782 h 4587875"/>
              <a:gd name="connsiteX2439" fmla="*/ 2392700 w 9408955"/>
              <a:gd name="connsiteY2439" fmla="*/ 2634906 h 4587875"/>
              <a:gd name="connsiteX2440" fmla="*/ 7528900 w 9408955"/>
              <a:gd name="connsiteY2440" fmla="*/ 2634963 h 4587875"/>
              <a:gd name="connsiteX2441" fmla="*/ 7564187 w 9408955"/>
              <a:gd name="connsiteY2441" fmla="*/ 2611935 h 4587875"/>
              <a:gd name="connsiteX2442" fmla="*/ 7534738 w 9408955"/>
              <a:gd name="connsiteY2442" fmla="*/ 2560637 h 4587875"/>
              <a:gd name="connsiteX2443" fmla="*/ 7496546 w 9408955"/>
              <a:gd name="connsiteY2443" fmla="*/ 2606692 h 4587875"/>
              <a:gd name="connsiteX2444" fmla="*/ 7528900 w 9408955"/>
              <a:gd name="connsiteY2444" fmla="*/ 2634963 h 4587875"/>
              <a:gd name="connsiteX2445" fmla="*/ 4444048 w 9408955"/>
              <a:gd name="connsiteY2445" fmla="*/ 2635165 h 4587875"/>
              <a:gd name="connsiteX2446" fmla="*/ 4472056 w 9408955"/>
              <a:gd name="connsiteY2446" fmla="*/ 2624728 h 4587875"/>
              <a:gd name="connsiteX2447" fmla="*/ 4476138 w 9408955"/>
              <a:gd name="connsiteY2447" fmla="*/ 2578877 h 4587875"/>
              <a:gd name="connsiteX2448" fmla="*/ 4429647 w 9408955"/>
              <a:gd name="connsiteY2448" fmla="*/ 2564733 h 4587875"/>
              <a:gd name="connsiteX2449" fmla="*/ 4418761 w 9408955"/>
              <a:gd name="connsiteY2449" fmla="*/ 2619938 h 4587875"/>
              <a:gd name="connsiteX2450" fmla="*/ 4444048 w 9408955"/>
              <a:gd name="connsiteY2450" fmla="*/ 2635165 h 4587875"/>
              <a:gd name="connsiteX2451" fmla="*/ 5784295 w 9408955"/>
              <a:gd name="connsiteY2451" fmla="*/ 2635228 h 4587875"/>
              <a:gd name="connsiteX2452" fmla="*/ 5816846 w 9408955"/>
              <a:gd name="connsiteY2452" fmla="*/ 2599209 h 4587875"/>
              <a:gd name="connsiteX2453" fmla="*/ 5761329 w 9408955"/>
              <a:gd name="connsiteY2453" fmla="*/ 2570903 h 4587875"/>
              <a:gd name="connsiteX2454" fmla="*/ 5766835 w 9408955"/>
              <a:gd name="connsiteY2454" fmla="*/ 2630277 h 4587875"/>
              <a:gd name="connsiteX2455" fmla="*/ 5784295 w 9408955"/>
              <a:gd name="connsiteY2455" fmla="*/ 2635228 h 4587875"/>
              <a:gd name="connsiteX2456" fmla="*/ 4548064 w 9408955"/>
              <a:gd name="connsiteY2456" fmla="*/ 2635327 h 4587875"/>
              <a:gd name="connsiteX2457" fmla="*/ 4583383 w 9408955"/>
              <a:gd name="connsiteY2457" fmla="*/ 2599525 h 4587875"/>
              <a:gd name="connsiteX2458" fmla="*/ 4536619 w 9408955"/>
              <a:gd name="connsiteY2458" fmla="*/ 2566616 h 4587875"/>
              <a:gd name="connsiteX2459" fmla="*/ 4529775 w 9408955"/>
              <a:gd name="connsiteY2459" fmla="*/ 2629920 h 4587875"/>
              <a:gd name="connsiteX2460" fmla="*/ 4548064 w 9408955"/>
              <a:gd name="connsiteY2460" fmla="*/ 2635327 h 4587875"/>
              <a:gd name="connsiteX2461" fmla="*/ 1982408 w 9408955"/>
              <a:gd name="connsiteY2461" fmla="*/ 2635350 h 4587875"/>
              <a:gd name="connsiteX2462" fmla="*/ 2017182 w 9408955"/>
              <a:gd name="connsiteY2462" fmla="*/ 2599174 h 4587875"/>
              <a:gd name="connsiteX2463" fmla="*/ 1970850 w 9408955"/>
              <a:gd name="connsiteY2463" fmla="*/ 2565318 h 4587875"/>
              <a:gd name="connsiteX2464" fmla="*/ 1964658 w 9408955"/>
              <a:gd name="connsiteY2464" fmla="*/ 2630726 h 4587875"/>
              <a:gd name="connsiteX2465" fmla="*/ 1982408 w 9408955"/>
              <a:gd name="connsiteY2465" fmla="*/ 2635350 h 4587875"/>
              <a:gd name="connsiteX2466" fmla="*/ 5580456 w 9408955"/>
              <a:gd name="connsiteY2466" fmla="*/ 2635546 h 4587875"/>
              <a:gd name="connsiteX2467" fmla="*/ 5611065 w 9408955"/>
              <a:gd name="connsiteY2467" fmla="*/ 2586790 h 4587875"/>
              <a:gd name="connsiteX2468" fmla="*/ 5547140 w 9408955"/>
              <a:gd name="connsiteY2468" fmla="*/ 2583126 h 4587875"/>
              <a:gd name="connsiteX2469" fmla="*/ 5559054 w 9408955"/>
              <a:gd name="connsiteY2469" fmla="*/ 2629614 h 4587875"/>
              <a:gd name="connsiteX2470" fmla="*/ 5580456 w 9408955"/>
              <a:gd name="connsiteY2470" fmla="*/ 2635546 h 4587875"/>
              <a:gd name="connsiteX2471" fmla="*/ 1687548 w 9408955"/>
              <a:gd name="connsiteY2471" fmla="*/ 2735012 h 4587875"/>
              <a:gd name="connsiteX2472" fmla="*/ 1705729 w 9408955"/>
              <a:gd name="connsiteY2472" fmla="*/ 2712269 h 4587875"/>
              <a:gd name="connsiteX2473" fmla="*/ 1672076 w 9408955"/>
              <a:gd name="connsiteY2473" fmla="*/ 2667464 h 4587875"/>
              <a:gd name="connsiteX2474" fmla="*/ 1657093 w 9408955"/>
              <a:gd name="connsiteY2474" fmla="*/ 2734558 h 4587875"/>
              <a:gd name="connsiteX2475" fmla="*/ 1687548 w 9408955"/>
              <a:gd name="connsiteY2475" fmla="*/ 2735012 h 4587875"/>
              <a:gd name="connsiteX2476" fmla="*/ 1991460 w 9408955"/>
              <a:gd name="connsiteY2476" fmla="*/ 2735794 h 4587875"/>
              <a:gd name="connsiteX2477" fmla="*/ 2012850 w 9408955"/>
              <a:gd name="connsiteY2477" fmla="*/ 2685597 h 4587875"/>
              <a:gd name="connsiteX2478" fmla="*/ 1958285 w 9408955"/>
              <a:gd name="connsiteY2478" fmla="*/ 2676072 h 4587875"/>
              <a:gd name="connsiteX2479" fmla="*/ 1971468 w 9408955"/>
              <a:gd name="connsiteY2479" fmla="*/ 2735716 h 4587875"/>
              <a:gd name="connsiteX2480" fmla="*/ 1991460 w 9408955"/>
              <a:gd name="connsiteY2480" fmla="*/ 2735794 h 4587875"/>
              <a:gd name="connsiteX2481" fmla="*/ 2075687 w 9408955"/>
              <a:gd name="connsiteY2481" fmla="*/ 2736027 h 4587875"/>
              <a:gd name="connsiteX2482" fmla="*/ 2113333 w 9408955"/>
              <a:gd name="connsiteY2482" fmla="*/ 2683384 h 4587875"/>
              <a:gd name="connsiteX2483" fmla="*/ 2054336 w 9408955"/>
              <a:gd name="connsiteY2483" fmla="*/ 2684059 h 4587875"/>
              <a:gd name="connsiteX2484" fmla="*/ 2075687 w 9408955"/>
              <a:gd name="connsiteY2484" fmla="*/ 2736027 h 4587875"/>
              <a:gd name="connsiteX2485" fmla="*/ 1374142 w 9408955"/>
              <a:gd name="connsiteY2485" fmla="*/ 2736052 h 4587875"/>
              <a:gd name="connsiteX2486" fmla="*/ 1401712 w 9408955"/>
              <a:gd name="connsiteY2486" fmla="*/ 2687495 h 4587875"/>
              <a:gd name="connsiteX2487" fmla="*/ 1340368 w 9408955"/>
              <a:gd name="connsiteY2487" fmla="*/ 2676272 h 4587875"/>
              <a:gd name="connsiteX2488" fmla="*/ 1374142 w 9408955"/>
              <a:gd name="connsiteY2488" fmla="*/ 2736052 h 4587875"/>
              <a:gd name="connsiteX2489" fmla="*/ 1268907 w 9408955"/>
              <a:gd name="connsiteY2489" fmla="*/ 2736236 h 4587875"/>
              <a:gd name="connsiteX2490" fmla="*/ 1295286 w 9408955"/>
              <a:gd name="connsiteY2490" fmla="*/ 2688469 h 4587875"/>
              <a:gd name="connsiteX2491" fmla="*/ 1237620 w 9408955"/>
              <a:gd name="connsiteY2491" fmla="*/ 2677299 h 4587875"/>
              <a:gd name="connsiteX2492" fmla="*/ 1248790 w 9408955"/>
              <a:gd name="connsiteY2492" fmla="*/ 2734748 h 4587875"/>
              <a:gd name="connsiteX2493" fmla="*/ 1268907 w 9408955"/>
              <a:gd name="connsiteY2493" fmla="*/ 2736236 h 4587875"/>
              <a:gd name="connsiteX2494" fmla="*/ 2296736 w 9408955"/>
              <a:gd name="connsiteY2494" fmla="*/ 2737535 h 4587875"/>
              <a:gd name="connsiteX2495" fmla="*/ 2321897 w 9408955"/>
              <a:gd name="connsiteY2495" fmla="*/ 2691410 h 4587875"/>
              <a:gd name="connsiteX2496" fmla="*/ 2264762 w 9408955"/>
              <a:gd name="connsiteY2496" fmla="*/ 2676933 h 4587875"/>
              <a:gd name="connsiteX2497" fmla="*/ 2276652 w 9408955"/>
              <a:gd name="connsiteY2497" fmla="*/ 2735294 h 4587875"/>
              <a:gd name="connsiteX2498" fmla="*/ 2296736 w 9408955"/>
              <a:gd name="connsiteY2498" fmla="*/ 2737535 h 4587875"/>
              <a:gd name="connsiteX2499" fmla="*/ 7741454 w 9408955"/>
              <a:gd name="connsiteY2499" fmla="*/ 2737575 h 4587875"/>
              <a:gd name="connsiteX2500" fmla="*/ 7768740 w 9408955"/>
              <a:gd name="connsiteY2500" fmla="*/ 2689602 h 4587875"/>
              <a:gd name="connsiteX2501" fmla="*/ 7714577 w 9408955"/>
              <a:gd name="connsiteY2501" fmla="*/ 2673540 h 4587875"/>
              <a:gd name="connsiteX2502" fmla="*/ 7720747 w 9408955"/>
              <a:gd name="connsiteY2502" fmla="*/ 2734393 h 4587875"/>
              <a:gd name="connsiteX2503" fmla="*/ 7741454 w 9408955"/>
              <a:gd name="connsiteY2503" fmla="*/ 2737575 h 4587875"/>
              <a:gd name="connsiteX2504" fmla="*/ 6609251 w 9408955"/>
              <a:gd name="connsiteY2504" fmla="*/ 2737642 h 4587875"/>
              <a:gd name="connsiteX2505" fmla="*/ 6638424 w 9408955"/>
              <a:gd name="connsiteY2505" fmla="*/ 2691864 h 4587875"/>
              <a:gd name="connsiteX2506" fmla="*/ 6581907 w 9408955"/>
              <a:gd name="connsiteY2506" fmla="*/ 2675802 h 4587875"/>
              <a:gd name="connsiteX2507" fmla="*/ 6589308 w 9408955"/>
              <a:gd name="connsiteY2507" fmla="*/ 2733489 h 4587875"/>
              <a:gd name="connsiteX2508" fmla="*/ 6609251 w 9408955"/>
              <a:gd name="connsiteY2508" fmla="*/ 2737642 h 4587875"/>
              <a:gd name="connsiteX2509" fmla="*/ 6917172 w 9408955"/>
              <a:gd name="connsiteY2509" fmla="*/ 2737704 h 4587875"/>
              <a:gd name="connsiteX2510" fmla="*/ 6948098 w 9408955"/>
              <a:gd name="connsiteY2510" fmla="*/ 2703739 h 4587875"/>
              <a:gd name="connsiteX2511" fmla="*/ 6894653 w 9408955"/>
              <a:gd name="connsiteY2511" fmla="*/ 2672896 h 4587875"/>
              <a:gd name="connsiteX2512" fmla="*/ 6900566 w 9408955"/>
              <a:gd name="connsiteY2512" fmla="*/ 2735262 h 4587875"/>
              <a:gd name="connsiteX2513" fmla="*/ 6917172 w 9408955"/>
              <a:gd name="connsiteY2513" fmla="*/ 2737704 h 4587875"/>
              <a:gd name="connsiteX2514" fmla="*/ 2193548 w 9408955"/>
              <a:gd name="connsiteY2514" fmla="*/ 2737753 h 4587875"/>
              <a:gd name="connsiteX2515" fmla="*/ 2218809 w 9408955"/>
              <a:gd name="connsiteY2515" fmla="*/ 2689241 h 4587875"/>
              <a:gd name="connsiteX2516" fmla="*/ 2166190 w 9408955"/>
              <a:gd name="connsiteY2516" fmla="*/ 2673039 h 4587875"/>
              <a:gd name="connsiteX2517" fmla="*/ 2172994 w 9408955"/>
              <a:gd name="connsiteY2517" fmla="*/ 2734923 h 4587875"/>
              <a:gd name="connsiteX2518" fmla="*/ 2193548 w 9408955"/>
              <a:gd name="connsiteY2518" fmla="*/ 2737753 h 4587875"/>
              <a:gd name="connsiteX2519" fmla="*/ 5985808 w 9408955"/>
              <a:gd name="connsiteY2519" fmla="*/ 2737851 h 4587875"/>
              <a:gd name="connsiteX2520" fmla="*/ 6021910 w 9408955"/>
              <a:gd name="connsiteY2520" fmla="*/ 2711055 h 4587875"/>
              <a:gd name="connsiteX2521" fmla="*/ 5983810 w 9408955"/>
              <a:gd name="connsiteY2521" fmla="*/ 2668086 h 4587875"/>
              <a:gd name="connsiteX2522" fmla="*/ 5970656 w 9408955"/>
              <a:gd name="connsiteY2522" fmla="*/ 2731977 h 4587875"/>
              <a:gd name="connsiteX2523" fmla="*/ 5985808 w 9408955"/>
              <a:gd name="connsiteY2523" fmla="*/ 2737851 h 4587875"/>
              <a:gd name="connsiteX2524" fmla="*/ 7121683 w 9408955"/>
              <a:gd name="connsiteY2524" fmla="*/ 2737852 h 4587875"/>
              <a:gd name="connsiteX2525" fmla="*/ 7155134 w 9408955"/>
              <a:gd name="connsiteY2525" fmla="*/ 2697822 h 4587875"/>
              <a:gd name="connsiteX2526" fmla="*/ 7096749 w 9408955"/>
              <a:gd name="connsiteY2526" fmla="*/ 2675943 h 4587875"/>
              <a:gd name="connsiteX2527" fmla="*/ 7102907 w 9408955"/>
              <a:gd name="connsiteY2527" fmla="*/ 2733604 h 4587875"/>
              <a:gd name="connsiteX2528" fmla="*/ 7121683 w 9408955"/>
              <a:gd name="connsiteY2528" fmla="*/ 2737852 h 4587875"/>
              <a:gd name="connsiteX2529" fmla="*/ 5577395 w 9408955"/>
              <a:gd name="connsiteY2529" fmla="*/ 2737857 h 4587875"/>
              <a:gd name="connsiteX2530" fmla="*/ 5613920 w 9408955"/>
              <a:gd name="connsiteY2530" fmla="*/ 2703291 h 4587875"/>
              <a:gd name="connsiteX2531" fmla="*/ 5565931 w 9408955"/>
              <a:gd name="connsiteY2531" fmla="*/ 2668241 h 4587875"/>
              <a:gd name="connsiteX2532" fmla="*/ 5560245 w 9408955"/>
              <a:gd name="connsiteY2532" fmla="*/ 2731926 h 4587875"/>
              <a:gd name="connsiteX2533" fmla="*/ 5577395 w 9408955"/>
              <a:gd name="connsiteY2533" fmla="*/ 2737857 h 4587875"/>
              <a:gd name="connsiteX2534" fmla="*/ 5892430 w 9408955"/>
              <a:gd name="connsiteY2534" fmla="*/ 2737864 h 4587875"/>
              <a:gd name="connsiteX2535" fmla="*/ 5918525 w 9408955"/>
              <a:gd name="connsiteY2535" fmla="*/ 2688539 h 4587875"/>
              <a:gd name="connsiteX2536" fmla="*/ 5856516 w 9408955"/>
              <a:gd name="connsiteY2536" fmla="*/ 2683055 h 4587875"/>
              <a:gd name="connsiteX2537" fmla="*/ 5871500 w 9408955"/>
              <a:gd name="connsiteY2537" fmla="*/ 2735383 h 4587875"/>
              <a:gd name="connsiteX2538" fmla="*/ 5892430 w 9408955"/>
              <a:gd name="connsiteY2538" fmla="*/ 2737864 h 4587875"/>
              <a:gd name="connsiteX2539" fmla="*/ 5060751 w 9408955"/>
              <a:gd name="connsiteY2539" fmla="*/ 2738050 h 4587875"/>
              <a:gd name="connsiteX2540" fmla="*/ 5097176 w 9408955"/>
              <a:gd name="connsiteY2540" fmla="*/ 2710901 h 4587875"/>
              <a:gd name="connsiteX2541" fmla="*/ 5059153 w 9408955"/>
              <a:gd name="connsiteY2541" fmla="*/ 2667467 h 4587875"/>
              <a:gd name="connsiteX2542" fmla="*/ 5045326 w 9408955"/>
              <a:gd name="connsiteY2542" fmla="*/ 2732276 h 4587875"/>
              <a:gd name="connsiteX2543" fmla="*/ 5060751 w 9408955"/>
              <a:gd name="connsiteY2543" fmla="*/ 2738050 h 4587875"/>
              <a:gd name="connsiteX2544" fmla="*/ 7322529 w 9408955"/>
              <a:gd name="connsiteY2544" fmla="*/ 2738084 h 4587875"/>
              <a:gd name="connsiteX2545" fmla="*/ 7358550 w 9408955"/>
              <a:gd name="connsiteY2545" fmla="*/ 2704082 h 4587875"/>
              <a:gd name="connsiteX2546" fmla="*/ 7318526 w 9408955"/>
              <a:gd name="connsiteY2546" fmla="*/ 2667892 h 4587875"/>
              <a:gd name="connsiteX2547" fmla="*/ 7305032 w 9408955"/>
              <a:gd name="connsiteY2547" fmla="*/ 2731903 h 4587875"/>
              <a:gd name="connsiteX2548" fmla="*/ 7322529 w 9408955"/>
              <a:gd name="connsiteY2548" fmla="*/ 2738084 h 4587875"/>
              <a:gd name="connsiteX2549" fmla="*/ 6297002 w 9408955"/>
              <a:gd name="connsiteY2549" fmla="*/ 2738091 h 4587875"/>
              <a:gd name="connsiteX2550" fmla="*/ 6331537 w 9408955"/>
              <a:gd name="connsiteY2550" fmla="*/ 2712293 h 4587875"/>
              <a:gd name="connsiteX2551" fmla="*/ 6279011 w 9408955"/>
              <a:gd name="connsiteY2551" fmla="*/ 2671675 h 4587875"/>
              <a:gd name="connsiteX2552" fmla="*/ 6282006 w 9408955"/>
              <a:gd name="connsiteY2552" fmla="*/ 2734407 h 4587875"/>
              <a:gd name="connsiteX2553" fmla="*/ 6297002 w 9408955"/>
              <a:gd name="connsiteY2553" fmla="*/ 2738091 h 4587875"/>
              <a:gd name="connsiteX2554" fmla="*/ 1578648 w 9408955"/>
              <a:gd name="connsiteY2554" fmla="*/ 2738092 h 4587875"/>
              <a:gd name="connsiteX2555" fmla="*/ 1603576 w 9408955"/>
              <a:gd name="connsiteY2555" fmla="*/ 2696482 h 4587875"/>
              <a:gd name="connsiteX2556" fmla="*/ 1553056 w 9408955"/>
              <a:gd name="connsiteY2556" fmla="*/ 2670842 h 4587875"/>
              <a:gd name="connsiteX2557" fmla="*/ 1561174 w 9408955"/>
              <a:gd name="connsiteY2557" fmla="*/ 2737136 h 4587875"/>
              <a:gd name="connsiteX2558" fmla="*/ 1578648 w 9408955"/>
              <a:gd name="connsiteY2558" fmla="*/ 2738092 h 4587875"/>
              <a:gd name="connsiteX2559" fmla="*/ 7012631 w 9408955"/>
              <a:gd name="connsiteY2559" fmla="*/ 2738123 h 4587875"/>
              <a:gd name="connsiteX2560" fmla="*/ 7049251 w 9408955"/>
              <a:gd name="connsiteY2560" fmla="*/ 2717277 h 4587875"/>
              <a:gd name="connsiteX2561" fmla="*/ 7001359 w 9408955"/>
              <a:gd name="connsiteY2561" fmla="*/ 2670441 h 4587875"/>
              <a:gd name="connsiteX2562" fmla="*/ 6998366 w 9408955"/>
              <a:gd name="connsiteY2562" fmla="*/ 2732965 h 4587875"/>
              <a:gd name="connsiteX2563" fmla="*/ 7012631 w 9408955"/>
              <a:gd name="connsiteY2563" fmla="*/ 2738123 h 4587875"/>
              <a:gd name="connsiteX2564" fmla="*/ 1773323 w 9408955"/>
              <a:gd name="connsiteY2564" fmla="*/ 2738133 h 4587875"/>
              <a:gd name="connsiteX2565" fmla="*/ 1809024 w 9408955"/>
              <a:gd name="connsiteY2565" fmla="*/ 2703866 h 4587875"/>
              <a:gd name="connsiteX2566" fmla="*/ 1762128 w 9408955"/>
              <a:gd name="connsiteY2566" fmla="*/ 2669187 h 4587875"/>
              <a:gd name="connsiteX2567" fmla="*/ 1756266 w 9408955"/>
              <a:gd name="connsiteY2567" fmla="*/ 2732115 h 4587875"/>
              <a:gd name="connsiteX2568" fmla="*/ 1773323 w 9408955"/>
              <a:gd name="connsiteY2568" fmla="*/ 2738133 h 4587875"/>
              <a:gd name="connsiteX2569" fmla="*/ 4343641 w 9408955"/>
              <a:gd name="connsiteY2569" fmla="*/ 2738148 h 4587875"/>
              <a:gd name="connsiteX2570" fmla="*/ 4378037 w 9408955"/>
              <a:gd name="connsiteY2570" fmla="*/ 2711735 h 4587875"/>
              <a:gd name="connsiteX2571" fmla="*/ 4331600 w 9408955"/>
              <a:gd name="connsiteY2571" fmla="*/ 2669564 h 4587875"/>
              <a:gd name="connsiteX2572" fmla="*/ 4328612 w 9408955"/>
              <a:gd name="connsiteY2572" fmla="*/ 2734074 h 4587875"/>
              <a:gd name="connsiteX2573" fmla="*/ 4343641 w 9408955"/>
              <a:gd name="connsiteY2573" fmla="*/ 2738148 h 4587875"/>
              <a:gd name="connsiteX2574" fmla="*/ 8151477 w 9408955"/>
              <a:gd name="connsiteY2574" fmla="*/ 2738227 h 4587875"/>
              <a:gd name="connsiteX2575" fmla="*/ 8180846 w 9408955"/>
              <a:gd name="connsiteY2575" fmla="*/ 2696040 h 4587875"/>
              <a:gd name="connsiteX2576" fmla="*/ 8122058 w 9408955"/>
              <a:gd name="connsiteY2576" fmla="*/ 2678271 h 4587875"/>
              <a:gd name="connsiteX2577" fmla="*/ 8132352 w 9408955"/>
              <a:gd name="connsiteY2577" fmla="*/ 2734809 h 4587875"/>
              <a:gd name="connsiteX2578" fmla="*/ 8151477 w 9408955"/>
              <a:gd name="connsiteY2578" fmla="*/ 2738227 h 4587875"/>
              <a:gd name="connsiteX2579" fmla="*/ 6502148 w 9408955"/>
              <a:gd name="connsiteY2579" fmla="*/ 2738267 h 4587875"/>
              <a:gd name="connsiteX2580" fmla="*/ 6536046 w 9408955"/>
              <a:gd name="connsiteY2580" fmla="*/ 2704189 h 4587875"/>
              <a:gd name="connsiteX2581" fmla="*/ 6487654 w 9408955"/>
              <a:gd name="connsiteY2581" fmla="*/ 2670118 h 4587875"/>
              <a:gd name="connsiteX2582" fmla="*/ 6485167 w 9408955"/>
              <a:gd name="connsiteY2582" fmla="*/ 2732619 h 4587875"/>
              <a:gd name="connsiteX2583" fmla="*/ 6502148 w 9408955"/>
              <a:gd name="connsiteY2583" fmla="*/ 2738267 h 4587875"/>
              <a:gd name="connsiteX2584" fmla="*/ 6711739 w 9408955"/>
              <a:gd name="connsiteY2584" fmla="*/ 2738277 h 4587875"/>
              <a:gd name="connsiteX2585" fmla="*/ 6741047 w 9408955"/>
              <a:gd name="connsiteY2585" fmla="*/ 2695849 h 4587875"/>
              <a:gd name="connsiteX2586" fmla="*/ 6690927 w 9408955"/>
              <a:gd name="connsiteY2586" fmla="*/ 2670478 h 4587875"/>
              <a:gd name="connsiteX2587" fmla="*/ 6692742 w 9408955"/>
              <a:gd name="connsiteY2587" fmla="*/ 2735162 h 4587875"/>
              <a:gd name="connsiteX2588" fmla="*/ 6711739 w 9408955"/>
              <a:gd name="connsiteY2588" fmla="*/ 2738277 h 4587875"/>
              <a:gd name="connsiteX2589" fmla="*/ 6404781 w 9408955"/>
              <a:gd name="connsiteY2589" fmla="*/ 2738317 h 4587875"/>
              <a:gd name="connsiteX2590" fmla="*/ 6434887 w 9408955"/>
              <a:gd name="connsiteY2590" fmla="*/ 2695579 h 4587875"/>
              <a:gd name="connsiteX2591" fmla="*/ 6375242 w 9408955"/>
              <a:gd name="connsiteY2591" fmla="*/ 2677579 h 4587875"/>
              <a:gd name="connsiteX2592" fmla="*/ 6385901 w 9408955"/>
              <a:gd name="connsiteY2592" fmla="*/ 2735501 h 4587875"/>
              <a:gd name="connsiteX2593" fmla="*/ 6404781 w 9408955"/>
              <a:gd name="connsiteY2593" fmla="*/ 2738317 h 4587875"/>
              <a:gd name="connsiteX2594" fmla="*/ 5170801 w 9408955"/>
              <a:gd name="connsiteY2594" fmla="*/ 2738321 h 4587875"/>
              <a:gd name="connsiteX2595" fmla="*/ 5199059 w 9408955"/>
              <a:gd name="connsiteY2595" fmla="*/ 2689525 h 4587875"/>
              <a:gd name="connsiteX2596" fmla="*/ 5134738 w 9408955"/>
              <a:gd name="connsiteY2596" fmla="*/ 2689525 h 4587875"/>
              <a:gd name="connsiteX2597" fmla="*/ 5149792 w 9408955"/>
              <a:gd name="connsiteY2597" fmla="*/ 2733959 h 4587875"/>
              <a:gd name="connsiteX2598" fmla="*/ 5170801 w 9408955"/>
              <a:gd name="connsiteY2598" fmla="*/ 2738321 h 4587875"/>
              <a:gd name="connsiteX2599" fmla="*/ 1880468 w 9408955"/>
              <a:gd name="connsiteY2599" fmla="*/ 2738325 h 4587875"/>
              <a:gd name="connsiteX2600" fmla="*/ 1911222 w 9408955"/>
              <a:gd name="connsiteY2600" fmla="*/ 2692113 h 4587875"/>
              <a:gd name="connsiteX2601" fmla="*/ 1854217 w 9408955"/>
              <a:gd name="connsiteY2601" fmla="*/ 2676845 h 4587875"/>
              <a:gd name="connsiteX2602" fmla="*/ 1860145 w 9408955"/>
              <a:gd name="connsiteY2602" fmla="*/ 2733134 h 4587875"/>
              <a:gd name="connsiteX2603" fmla="*/ 1880468 w 9408955"/>
              <a:gd name="connsiteY2603" fmla="*/ 2738325 h 4587875"/>
              <a:gd name="connsiteX2604" fmla="*/ 6095795 w 9408955"/>
              <a:gd name="connsiteY2604" fmla="*/ 2738411 h 4587875"/>
              <a:gd name="connsiteX2605" fmla="*/ 6124323 w 9408955"/>
              <a:gd name="connsiteY2605" fmla="*/ 2689067 h 4587875"/>
              <a:gd name="connsiteX2606" fmla="*/ 6063257 w 9408955"/>
              <a:gd name="connsiteY2606" fmla="*/ 2681737 h 4587875"/>
              <a:gd name="connsiteX2607" fmla="*/ 6074693 w 9408955"/>
              <a:gd name="connsiteY2607" fmla="*/ 2734417 h 4587875"/>
              <a:gd name="connsiteX2608" fmla="*/ 6095795 w 9408955"/>
              <a:gd name="connsiteY2608" fmla="*/ 2738411 h 4587875"/>
              <a:gd name="connsiteX2609" fmla="*/ 7426913 w 9408955"/>
              <a:gd name="connsiteY2609" fmla="*/ 2738441 h 4587875"/>
              <a:gd name="connsiteX2610" fmla="*/ 7461455 w 9408955"/>
              <a:gd name="connsiteY2610" fmla="*/ 2703966 h 4587875"/>
              <a:gd name="connsiteX2611" fmla="*/ 7402521 w 9408955"/>
              <a:gd name="connsiteY2611" fmla="*/ 2676751 h 4587875"/>
              <a:gd name="connsiteX2612" fmla="*/ 7409658 w 9408955"/>
              <a:gd name="connsiteY2612" fmla="*/ 2732994 h 4587875"/>
              <a:gd name="connsiteX2613" fmla="*/ 7426913 w 9408955"/>
              <a:gd name="connsiteY2613" fmla="*/ 2738441 h 4587875"/>
              <a:gd name="connsiteX2614" fmla="*/ 4239639 w 9408955"/>
              <a:gd name="connsiteY2614" fmla="*/ 2738495 h 4587875"/>
              <a:gd name="connsiteX2615" fmla="*/ 4276874 w 9408955"/>
              <a:gd name="connsiteY2615" fmla="*/ 2710957 h 4587875"/>
              <a:gd name="connsiteX2616" fmla="*/ 4223871 w 9408955"/>
              <a:gd name="connsiteY2616" fmla="*/ 2672339 h 4587875"/>
              <a:gd name="connsiteX2617" fmla="*/ 4223871 w 9408955"/>
              <a:gd name="connsiteY2617" fmla="*/ 2733122 h 4587875"/>
              <a:gd name="connsiteX2618" fmla="*/ 4239639 w 9408955"/>
              <a:gd name="connsiteY2618" fmla="*/ 2738495 h 4587875"/>
              <a:gd name="connsiteX2619" fmla="*/ 5679700 w 9408955"/>
              <a:gd name="connsiteY2619" fmla="*/ 2738563 h 4587875"/>
              <a:gd name="connsiteX2620" fmla="*/ 5714944 w 9408955"/>
              <a:gd name="connsiteY2620" fmla="*/ 2711185 h 4587875"/>
              <a:gd name="connsiteX2621" fmla="*/ 5662890 w 9408955"/>
              <a:gd name="connsiteY2621" fmla="*/ 2672339 h 4587875"/>
              <a:gd name="connsiteX2622" fmla="*/ 5664461 w 9408955"/>
              <a:gd name="connsiteY2622" fmla="*/ 2733350 h 4587875"/>
              <a:gd name="connsiteX2623" fmla="*/ 5679700 w 9408955"/>
              <a:gd name="connsiteY2623" fmla="*/ 2738563 h 4587875"/>
              <a:gd name="connsiteX2624" fmla="*/ 6817272 w 9408955"/>
              <a:gd name="connsiteY2624" fmla="*/ 2738738 h 4587875"/>
              <a:gd name="connsiteX2625" fmla="*/ 6843328 w 9408955"/>
              <a:gd name="connsiteY2625" fmla="*/ 2688492 h 4587875"/>
              <a:gd name="connsiteX2626" fmla="*/ 6790487 w 9408955"/>
              <a:gd name="connsiteY2626" fmla="*/ 2673874 h 4587875"/>
              <a:gd name="connsiteX2627" fmla="*/ 6796383 w 9408955"/>
              <a:gd name="connsiteY2627" fmla="*/ 2735592 h 4587875"/>
              <a:gd name="connsiteX2628" fmla="*/ 6817272 w 9408955"/>
              <a:gd name="connsiteY2628" fmla="*/ 2738738 h 4587875"/>
              <a:gd name="connsiteX2629" fmla="*/ 5272120 w 9408955"/>
              <a:gd name="connsiteY2629" fmla="*/ 2738755 h 4587875"/>
              <a:gd name="connsiteX2630" fmla="*/ 5302545 w 9408955"/>
              <a:gd name="connsiteY2630" fmla="*/ 2696670 h 4587875"/>
              <a:gd name="connsiteX2631" fmla="*/ 5246302 w 9408955"/>
              <a:gd name="connsiteY2631" fmla="*/ 2675017 h 4587875"/>
              <a:gd name="connsiteX2632" fmla="*/ 5253106 w 9408955"/>
              <a:gd name="connsiteY2632" fmla="*/ 2734507 h 4587875"/>
              <a:gd name="connsiteX2633" fmla="*/ 5272120 w 9408955"/>
              <a:gd name="connsiteY2633" fmla="*/ 2738755 h 4587875"/>
              <a:gd name="connsiteX2634" fmla="*/ 5481724 w 9408955"/>
              <a:gd name="connsiteY2634" fmla="*/ 2738777 h 4587875"/>
              <a:gd name="connsiteX2635" fmla="*/ 5507333 w 9408955"/>
              <a:gd name="connsiteY2635" fmla="*/ 2689601 h 4587875"/>
              <a:gd name="connsiteX2636" fmla="*/ 5450410 w 9408955"/>
              <a:gd name="connsiteY2636" fmla="*/ 2678350 h 4587875"/>
              <a:gd name="connsiteX2637" fmla="*/ 5461522 w 9408955"/>
              <a:gd name="connsiteY2637" fmla="*/ 2735753 h 4587875"/>
              <a:gd name="connsiteX2638" fmla="*/ 5481724 w 9408955"/>
              <a:gd name="connsiteY2638" fmla="*/ 2738777 h 4587875"/>
              <a:gd name="connsiteX2639" fmla="*/ 1470461 w 9408955"/>
              <a:gd name="connsiteY2639" fmla="*/ 2738809 h 4587875"/>
              <a:gd name="connsiteX2640" fmla="*/ 1499880 w 9408955"/>
              <a:gd name="connsiteY2640" fmla="*/ 2692337 h 4587875"/>
              <a:gd name="connsiteX2641" fmla="*/ 1439390 w 9408955"/>
              <a:gd name="connsiteY2641" fmla="*/ 2680941 h 4587875"/>
              <a:gd name="connsiteX2642" fmla="*/ 1450077 w 9408955"/>
              <a:gd name="connsiteY2642" fmla="*/ 2734272 h 4587875"/>
              <a:gd name="connsiteX2643" fmla="*/ 1470461 w 9408955"/>
              <a:gd name="connsiteY2643" fmla="*/ 2738809 h 4587875"/>
              <a:gd name="connsiteX2644" fmla="*/ 5375424 w 9408955"/>
              <a:gd name="connsiteY2644" fmla="*/ 2738919 h 4587875"/>
              <a:gd name="connsiteX2645" fmla="*/ 5405266 w 9408955"/>
              <a:gd name="connsiteY2645" fmla="*/ 2696316 h 4587875"/>
              <a:gd name="connsiteX2646" fmla="*/ 5346129 w 9408955"/>
              <a:gd name="connsiteY2646" fmla="*/ 2679180 h 4587875"/>
              <a:gd name="connsiteX2647" fmla="*/ 5356591 w 9408955"/>
              <a:gd name="connsiteY2647" fmla="*/ 2735385 h 4587875"/>
              <a:gd name="connsiteX2648" fmla="*/ 5375424 w 9408955"/>
              <a:gd name="connsiteY2648" fmla="*/ 2738919 h 4587875"/>
              <a:gd name="connsiteX2649" fmla="*/ 7226124 w 9408955"/>
              <a:gd name="connsiteY2649" fmla="*/ 2739021 h 4587875"/>
              <a:gd name="connsiteX2650" fmla="*/ 7255196 w 9408955"/>
              <a:gd name="connsiteY2650" fmla="*/ 2696490 h 4587875"/>
              <a:gd name="connsiteX2651" fmla="*/ 7192973 w 9408955"/>
              <a:gd name="connsiteY2651" fmla="*/ 2683801 h 4587875"/>
              <a:gd name="connsiteX2652" fmla="*/ 7207852 w 9408955"/>
              <a:gd name="connsiteY2652" fmla="*/ 2735708 h 4587875"/>
              <a:gd name="connsiteX2653" fmla="*/ 7226124 w 9408955"/>
              <a:gd name="connsiteY2653" fmla="*/ 2739021 h 4587875"/>
              <a:gd name="connsiteX2654" fmla="*/ 6197073 w 9408955"/>
              <a:gd name="connsiteY2654" fmla="*/ 2739022 h 4587875"/>
              <a:gd name="connsiteX2655" fmla="*/ 6228465 w 9408955"/>
              <a:gd name="connsiteY2655" fmla="*/ 2696919 h 4587875"/>
              <a:gd name="connsiteX2656" fmla="*/ 6177161 w 9408955"/>
              <a:gd name="connsiteY2656" fmla="*/ 2671066 h 4587875"/>
              <a:gd name="connsiteX2657" fmla="*/ 6178073 w 9408955"/>
              <a:gd name="connsiteY2657" fmla="*/ 2734777 h 4587875"/>
              <a:gd name="connsiteX2658" fmla="*/ 6197073 w 9408955"/>
              <a:gd name="connsiteY2658" fmla="*/ 2739022 h 4587875"/>
              <a:gd name="connsiteX2659" fmla="*/ 7534249 w 9408955"/>
              <a:gd name="connsiteY2659" fmla="*/ 2739075 h 4587875"/>
              <a:gd name="connsiteX2660" fmla="*/ 7563633 w 9408955"/>
              <a:gd name="connsiteY2660" fmla="*/ 2689280 h 4587875"/>
              <a:gd name="connsiteX2661" fmla="*/ 7506309 w 9408955"/>
              <a:gd name="connsiteY2661" fmla="*/ 2676912 h 4587875"/>
              <a:gd name="connsiteX2662" fmla="*/ 7512781 w 9408955"/>
              <a:gd name="connsiteY2662" fmla="*/ 2734402 h 4587875"/>
              <a:gd name="connsiteX2663" fmla="*/ 7534249 w 9408955"/>
              <a:gd name="connsiteY2663" fmla="*/ 2739075 h 4587875"/>
              <a:gd name="connsiteX2664" fmla="*/ 7132792 w 9408955"/>
              <a:gd name="connsiteY2664" fmla="*/ 2836012 h 4587875"/>
              <a:gd name="connsiteX2665" fmla="*/ 7152139 w 9408955"/>
              <a:gd name="connsiteY2665" fmla="*/ 2815771 h 4587875"/>
              <a:gd name="connsiteX2666" fmla="*/ 7104270 w 9408955"/>
              <a:gd name="connsiteY2666" fmla="*/ 2772682 h 4587875"/>
              <a:gd name="connsiteX2667" fmla="*/ 7104042 w 9408955"/>
              <a:gd name="connsiteY2667" fmla="*/ 2835501 h 4587875"/>
              <a:gd name="connsiteX2668" fmla="*/ 7132792 w 9408955"/>
              <a:gd name="connsiteY2668" fmla="*/ 2836012 h 4587875"/>
              <a:gd name="connsiteX2669" fmla="*/ 5283369 w 9408955"/>
              <a:gd name="connsiteY2669" fmla="*/ 2836033 h 4587875"/>
              <a:gd name="connsiteX2670" fmla="*/ 5302028 w 9408955"/>
              <a:gd name="connsiteY2670" fmla="*/ 2815852 h 4587875"/>
              <a:gd name="connsiteX2671" fmla="*/ 5268653 w 9408955"/>
              <a:gd name="connsiteY2671" fmla="*/ 2770630 h 4587875"/>
              <a:gd name="connsiteX2672" fmla="*/ 5254937 w 9408955"/>
              <a:gd name="connsiteY2672" fmla="*/ 2835524 h 4587875"/>
              <a:gd name="connsiteX2673" fmla="*/ 5283369 w 9408955"/>
              <a:gd name="connsiteY2673" fmla="*/ 2836033 h 4587875"/>
              <a:gd name="connsiteX2674" fmla="*/ 5977055 w 9408955"/>
              <a:gd name="connsiteY2674" fmla="*/ 2836323 h 4587875"/>
              <a:gd name="connsiteX2675" fmla="*/ 6015132 w 9408955"/>
              <a:gd name="connsiteY2675" fmla="*/ 2833460 h 4587875"/>
              <a:gd name="connsiteX2676" fmla="*/ 6008920 w 9408955"/>
              <a:gd name="connsiteY2676" fmla="*/ 2775856 h 4587875"/>
              <a:gd name="connsiteX2677" fmla="*/ 5956233 w 9408955"/>
              <a:gd name="connsiteY2677" fmla="*/ 2809420 h 4587875"/>
              <a:gd name="connsiteX2678" fmla="*/ 5977055 w 9408955"/>
              <a:gd name="connsiteY2678" fmla="*/ 2836323 h 4587875"/>
              <a:gd name="connsiteX2679" fmla="*/ 7029263 w 9408955"/>
              <a:gd name="connsiteY2679" fmla="*/ 2836846 h 4587875"/>
              <a:gd name="connsiteX2680" fmla="*/ 7049703 w 9408955"/>
              <a:gd name="connsiteY2680" fmla="*/ 2815063 h 4587875"/>
              <a:gd name="connsiteX2681" fmla="*/ 7004118 w 9408955"/>
              <a:gd name="connsiteY2681" fmla="*/ 2771726 h 4587875"/>
              <a:gd name="connsiteX2682" fmla="*/ 6999129 w 9408955"/>
              <a:gd name="connsiteY2682" fmla="*/ 2835809 h 4587875"/>
              <a:gd name="connsiteX2683" fmla="*/ 7029263 w 9408955"/>
              <a:gd name="connsiteY2683" fmla="*/ 2836846 h 4587875"/>
              <a:gd name="connsiteX2684" fmla="*/ 7209290 w 9408955"/>
              <a:gd name="connsiteY2684" fmla="*/ 2837171 h 4587875"/>
              <a:gd name="connsiteX2685" fmla="*/ 7256504 w 9408955"/>
              <a:gd name="connsiteY2685" fmla="*/ 2808740 h 4587875"/>
              <a:gd name="connsiteX2686" fmla="*/ 7209062 w 9408955"/>
              <a:gd name="connsiteY2686" fmla="*/ 2772450 h 4587875"/>
              <a:gd name="connsiteX2687" fmla="*/ 7209290 w 9408955"/>
              <a:gd name="connsiteY2687" fmla="*/ 2837171 h 4587875"/>
              <a:gd name="connsiteX2688" fmla="*/ 7436532 w 9408955"/>
              <a:gd name="connsiteY2688" fmla="*/ 2837418 h 4587875"/>
              <a:gd name="connsiteX2689" fmla="*/ 7455186 w 9408955"/>
              <a:gd name="connsiteY2689" fmla="*/ 2825976 h 4587875"/>
              <a:gd name="connsiteX2690" fmla="*/ 7454723 w 9408955"/>
              <a:gd name="connsiteY2690" fmla="*/ 2776083 h 4587875"/>
              <a:gd name="connsiteX2691" fmla="*/ 7393447 w 9408955"/>
              <a:gd name="connsiteY2691" fmla="*/ 2801029 h 4587875"/>
              <a:gd name="connsiteX2692" fmla="*/ 7436532 w 9408955"/>
              <a:gd name="connsiteY2692" fmla="*/ 2837418 h 4587875"/>
              <a:gd name="connsiteX2693" fmla="*/ 2384317 w 9408955"/>
              <a:gd name="connsiteY2693" fmla="*/ 2837582 h 4587875"/>
              <a:gd name="connsiteX2694" fmla="*/ 2403393 w 9408955"/>
              <a:gd name="connsiteY2694" fmla="*/ 2836197 h 4587875"/>
              <a:gd name="connsiteX2695" fmla="*/ 2396219 w 9408955"/>
              <a:gd name="connsiteY2695" fmla="*/ 2770399 h 4587875"/>
              <a:gd name="connsiteX2696" fmla="*/ 2366828 w 9408955"/>
              <a:gd name="connsiteY2696" fmla="*/ 2829640 h 4587875"/>
              <a:gd name="connsiteX2697" fmla="*/ 2384317 w 9408955"/>
              <a:gd name="connsiteY2697" fmla="*/ 2837582 h 4587875"/>
              <a:gd name="connsiteX2698" fmla="*/ 1785482 w 9408955"/>
              <a:gd name="connsiteY2698" fmla="*/ 2837705 h 4587875"/>
              <a:gd name="connsiteX2699" fmla="*/ 1806443 w 9408955"/>
              <a:gd name="connsiteY2699" fmla="*/ 2821413 h 4587875"/>
              <a:gd name="connsiteX2700" fmla="*/ 1802325 w 9408955"/>
              <a:gd name="connsiteY2700" fmla="*/ 2775062 h 4587875"/>
              <a:gd name="connsiteX2701" fmla="*/ 1753139 w 9408955"/>
              <a:gd name="connsiteY2701" fmla="*/ 2776668 h 4587875"/>
              <a:gd name="connsiteX2702" fmla="*/ 1758858 w 9408955"/>
              <a:gd name="connsiteY2702" fmla="*/ 2834722 h 4587875"/>
              <a:gd name="connsiteX2703" fmla="*/ 1785482 w 9408955"/>
              <a:gd name="connsiteY2703" fmla="*/ 2837705 h 4587875"/>
              <a:gd name="connsiteX2704" fmla="*/ 4443492 w 9408955"/>
              <a:gd name="connsiteY2704" fmla="*/ 2837835 h 4587875"/>
              <a:gd name="connsiteX2705" fmla="*/ 4465108 w 9408955"/>
              <a:gd name="connsiteY2705" fmla="*/ 2834745 h 4587875"/>
              <a:gd name="connsiteX2706" fmla="*/ 4460089 w 9408955"/>
              <a:gd name="connsiteY2706" fmla="*/ 2771818 h 4587875"/>
              <a:gd name="connsiteX2707" fmla="*/ 4422217 w 9408955"/>
              <a:gd name="connsiteY2707" fmla="*/ 2775250 h 4587875"/>
              <a:gd name="connsiteX2708" fmla="*/ 4421533 w 9408955"/>
              <a:gd name="connsiteY2708" fmla="*/ 2833372 h 4587875"/>
              <a:gd name="connsiteX2709" fmla="*/ 4443492 w 9408955"/>
              <a:gd name="connsiteY2709" fmla="*/ 2837835 h 4587875"/>
              <a:gd name="connsiteX2710" fmla="*/ 4352801 w 9408955"/>
              <a:gd name="connsiteY2710" fmla="*/ 2837984 h 4587875"/>
              <a:gd name="connsiteX2711" fmla="*/ 4376082 w 9408955"/>
              <a:gd name="connsiteY2711" fmla="*/ 2816284 h 4587875"/>
              <a:gd name="connsiteX2712" fmla="*/ 4342115 w 9408955"/>
              <a:gd name="connsiteY2712" fmla="*/ 2769749 h 4587875"/>
              <a:gd name="connsiteX2713" fmla="*/ 4320457 w 9408955"/>
              <a:gd name="connsiteY2713" fmla="*/ 2831112 h 4587875"/>
              <a:gd name="connsiteX2714" fmla="*/ 4352801 w 9408955"/>
              <a:gd name="connsiteY2714" fmla="*/ 2837984 h 4587875"/>
              <a:gd name="connsiteX2715" fmla="*/ 7827183 w 9408955"/>
              <a:gd name="connsiteY2715" fmla="*/ 2838132 h 4587875"/>
              <a:gd name="connsiteX2716" fmla="*/ 7873425 w 9408955"/>
              <a:gd name="connsiteY2716" fmla="*/ 2809857 h 4587875"/>
              <a:gd name="connsiteX2717" fmla="*/ 7822671 w 9408955"/>
              <a:gd name="connsiteY2717" fmla="*/ 2774224 h 4587875"/>
              <a:gd name="connsiteX2718" fmla="*/ 7827183 w 9408955"/>
              <a:gd name="connsiteY2718" fmla="*/ 2838132 h 4587875"/>
              <a:gd name="connsiteX2719" fmla="*/ 1375376 w 9408955"/>
              <a:gd name="connsiteY2719" fmla="*/ 2838181 h 4587875"/>
              <a:gd name="connsiteX2720" fmla="*/ 1395819 w 9408955"/>
              <a:gd name="connsiteY2720" fmla="*/ 2787064 h 4587875"/>
              <a:gd name="connsiteX2721" fmla="*/ 1331516 w 9408955"/>
              <a:gd name="connsiteY2721" fmla="*/ 2792579 h 4587875"/>
              <a:gd name="connsiteX2722" fmla="*/ 1354252 w 9408955"/>
              <a:gd name="connsiteY2722" fmla="*/ 2837154 h 4587875"/>
              <a:gd name="connsiteX2723" fmla="*/ 1375376 w 9408955"/>
              <a:gd name="connsiteY2723" fmla="*/ 2838181 h 4587875"/>
              <a:gd name="connsiteX2724" fmla="*/ 4966344 w 9408955"/>
              <a:gd name="connsiteY2724" fmla="*/ 2838415 h 4587875"/>
              <a:gd name="connsiteX2725" fmla="*/ 4995535 w 9408955"/>
              <a:gd name="connsiteY2725" fmla="*/ 2799881 h 4587875"/>
              <a:gd name="connsiteX2726" fmla="*/ 4930301 w 9408955"/>
              <a:gd name="connsiteY2726" fmla="*/ 2785291 h 4587875"/>
              <a:gd name="connsiteX2727" fmla="*/ 4948907 w 9408955"/>
              <a:gd name="connsiteY2727" fmla="*/ 2836128 h 4587875"/>
              <a:gd name="connsiteX2728" fmla="*/ 4966344 w 9408955"/>
              <a:gd name="connsiteY2728" fmla="*/ 2838415 h 4587875"/>
              <a:gd name="connsiteX2729" fmla="*/ 1573983 w 9408955"/>
              <a:gd name="connsiteY2729" fmla="*/ 2838421 h 4587875"/>
              <a:gd name="connsiteX2730" fmla="*/ 1604342 w 9408955"/>
              <a:gd name="connsiteY2730" fmla="*/ 2799896 h 4587875"/>
              <a:gd name="connsiteX2731" fmla="*/ 1545987 w 9408955"/>
              <a:gd name="connsiteY2731" fmla="*/ 2778125 h 4587875"/>
              <a:gd name="connsiteX2732" fmla="*/ 1555675 w 9408955"/>
              <a:gd name="connsiteY2732" fmla="*/ 2835955 h 4587875"/>
              <a:gd name="connsiteX2733" fmla="*/ 1573983 w 9408955"/>
              <a:gd name="connsiteY2733" fmla="*/ 2838421 h 4587875"/>
              <a:gd name="connsiteX2734" fmla="*/ 1984637 w 9408955"/>
              <a:gd name="connsiteY2734" fmla="*/ 2838629 h 4587875"/>
              <a:gd name="connsiteX2735" fmla="*/ 2016327 w 9408955"/>
              <a:gd name="connsiteY2735" fmla="*/ 2800592 h 4587875"/>
              <a:gd name="connsiteX2736" fmla="*/ 1957680 w 9408955"/>
              <a:gd name="connsiteY2736" fmla="*/ 2780063 h 4587875"/>
              <a:gd name="connsiteX2737" fmla="*/ 1966250 w 9408955"/>
              <a:gd name="connsiteY2737" fmla="*/ 2835784 h 4587875"/>
              <a:gd name="connsiteX2738" fmla="*/ 1984637 w 9408955"/>
              <a:gd name="connsiteY2738" fmla="*/ 2838629 h 4587875"/>
              <a:gd name="connsiteX2739" fmla="*/ 6300491 w 9408955"/>
              <a:gd name="connsiteY2739" fmla="*/ 2838632 h 4587875"/>
              <a:gd name="connsiteX2740" fmla="*/ 6332606 w 9408955"/>
              <a:gd name="connsiteY2740" fmla="*/ 2808569 h 4587875"/>
              <a:gd name="connsiteX2741" fmla="*/ 6275456 w 9408955"/>
              <a:gd name="connsiteY2741" fmla="*/ 2778639 h 4587875"/>
              <a:gd name="connsiteX2742" fmla="*/ 6284754 w 9408955"/>
              <a:gd name="connsiteY2742" fmla="*/ 2836023 h 4587875"/>
              <a:gd name="connsiteX2743" fmla="*/ 6300491 w 9408955"/>
              <a:gd name="connsiteY2743" fmla="*/ 2838632 h 4587875"/>
              <a:gd name="connsiteX2744" fmla="*/ 5367895 w 9408955"/>
              <a:gd name="connsiteY2744" fmla="*/ 2838638 h 4587875"/>
              <a:gd name="connsiteX2745" fmla="*/ 5389688 w 9408955"/>
              <a:gd name="connsiteY2745" fmla="*/ 2835157 h 4587875"/>
              <a:gd name="connsiteX2746" fmla="*/ 5378878 w 9408955"/>
              <a:gd name="connsiteY2746" fmla="*/ 2770717 h 4587875"/>
              <a:gd name="connsiteX2747" fmla="*/ 5337016 w 9408955"/>
              <a:gd name="connsiteY2747" fmla="*/ 2792121 h 4587875"/>
              <a:gd name="connsiteX2748" fmla="*/ 5345757 w 9408955"/>
              <a:gd name="connsiteY2748" fmla="*/ 2834006 h 4587875"/>
              <a:gd name="connsiteX2749" fmla="*/ 5367895 w 9408955"/>
              <a:gd name="connsiteY2749" fmla="*/ 2838638 h 4587875"/>
              <a:gd name="connsiteX2750" fmla="*/ 1669785 w 9408955"/>
              <a:gd name="connsiteY2750" fmla="*/ 2838649 h 4587875"/>
              <a:gd name="connsiteX2751" fmla="*/ 1694805 w 9408955"/>
              <a:gd name="connsiteY2751" fmla="*/ 2832471 h 4587875"/>
              <a:gd name="connsiteX2752" fmla="*/ 1695030 w 9408955"/>
              <a:gd name="connsiteY2752" fmla="*/ 2776866 h 4587875"/>
              <a:gd name="connsiteX2753" fmla="*/ 1648146 w 9408955"/>
              <a:gd name="connsiteY2753" fmla="*/ 2775264 h 4587875"/>
              <a:gd name="connsiteX2754" fmla="*/ 1646793 w 9408955"/>
              <a:gd name="connsiteY2754" fmla="*/ 2827666 h 4587875"/>
              <a:gd name="connsiteX2755" fmla="*/ 1669785 w 9408955"/>
              <a:gd name="connsiteY2755" fmla="*/ 2838649 h 4587875"/>
              <a:gd name="connsiteX2756" fmla="*/ 6509239 w 9408955"/>
              <a:gd name="connsiteY2756" fmla="*/ 2838656 h 4587875"/>
              <a:gd name="connsiteX2757" fmla="*/ 6536197 w 9408955"/>
              <a:gd name="connsiteY2757" fmla="*/ 2801573 h 4587875"/>
              <a:gd name="connsiteX2758" fmla="*/ 6490565 w 9408955"/>
              <a:gd name="connsiteY2758" fmla="*/ 2772527 h 4587875"/>
              <a:gd name="connsiteX2759" fmla="*/ 6492170 w 9408955"/>
              <a:gd name="connsiteY2759" fmla="*/ 2837938 h 4587875"/>
              <a:gd name="connsiteX2760" fmla="*/ 6509239 w 9408955"/>
              <a:gd name="connsiteY2760" fmla="*/ 2838656 h 4587875"/>
              <a:gd name="connsiteX2761" fmla="*/ 1267597 w 9408955"/>
              <a:gd name="connsiteY2761" fmla="*/ 2838712 h 4587875"/>
              <a:gd name="connsiteX2762" fmla="*/ 1297125 w 9408955"/>
              <a:gd name="connsiteY2762" fmla="*/ 2800712 h 4587875"/>
              <a:gd name="connsiteX2763" fmla="*/ 1235461 w 9408955"/>
              <a:gd name="connsiteY2763" fmla="*/ 2782262 h 4587875"/>
              <a:gd name="connsiteX2764" fmla="*/ 1249904 w 9408955"/>
              <a:gd name="connsiteY2764" fmla="*/ 2836712 h 4587875"/>
              <a:gd name="connsiteX2765" fmla="*/ 1267597 w 9408955"/>
              <a:gd name="connsiteY2765" fmla="*/ 2838712 h 4587875"/>
              <a:gd name="connsiteX2766" fmla="*/ 5073605 w 9408955"/>
              <a:gd name="connsiteY2766" fmla="*/ 2838727 h 4587875"/>
              <a:gd name="connsiteX2767" fmla="*/ 5096983 w 9408955"/>
              <a:gd name="connsiteY2767" fmla="*/ 2793965 h 4587875"/>
              <a:gd name="connsiteX2768" fmla="*/ 5031812 w 9408955"/>
              <a:gd name="connsiteY2768" fmla="*/ 2792816 h 4587875"/>
              <a:gd name="connsiteX2769" fmla="*/ 5054450 w 9408955"/>
              <a:gd name="connsiteY2769" fmla="*/ 2837402 h 4587875"/>
              <a:gd name="connsiteX2770" fmla="*/ 5073605 w 9408955"/>
              <a:gd name="connsiteY2770" fmla="*/ 2838727 h 4587875"/>
              <a:gd name="connsiteX2771" fmla="*/ 6920002 w 9408955"/>
              <a:gd name="connsiteY2771" fmla="*/ 2838733 h 4587875"/>
              <a:gd name="connsiteX2772" fmla="*/ 6947407 w 9408955"/>
              <a:gd name="connsiteY2772" fmla="*/ 2800896 h 4587875"/>
              <a:gd name="connsiteX2773" fmla="*/ 6891239 w 9408955"/>
              <a:gd name="connsiteY2773" fmla="*/ 2777121 h 4587875"/>
              <a:gd name="connsiteX2774" fmla="*/ 6902837 w 9408955"/>
              <a:gd name="connsiteY2774" fmla="*/ 2836786 h 4587875"/>
              <a:gd name="connsiteX2775" fmla="*/ 6920002 w 9408955"/>
              <a:gd name="connsiteY2775" fmla="*/ 2838733 h 4587875"/>
              <a:gd name="connsiteX2776" fmla="*/ 6195310 w 9408955"/>
              <a:gd name="connsiteY2776" fmla="*/ 2838745 h 4587875"/>
              <a:gd name="connsiteX2777" fmla="*/ 6229175 w 9408955"/>
              <a:gd name="connsiteY2777" fmla="*/ 2809330 h 4587875"/>
              <a:gd name="connsiteX2778" fmla="*/ 6170506 w 9408955"/>
              <a:gd name="connsiteY2778" fmla="*/ 2779773 h 4587875"/>
              <a:gd name="connsiteX2779" fmla="*/ 6179374 w 9408955"/>
              <a:gd name="connsiteY2779" fmla="*/ 2835704 h 4587875"/>
              <a:gd name="connsiteX2780" fmla="*/ 6195310 w 9408955"/>
              <a:gd name="connsiteY2780" fmla="*/ 2838745 h 4587875"/>
              <a:gd name="connsiteX2781" fmla="*/ 6712468 w 9408955"/>
              <a:gd name="connsiteY2781" fmla="*/ 2838768 h 4587875"/>
              <a:gd name="connsiteX2782" fmla="*/ 6740820 w 9408955"/>
              <a:gd name="connsiteY2782" fmla="*/ 2800529 h 4587875"/>
              <a:gd name="connsiteX2783" fmla="*/ 6685031 w 9408955"/>
              <a:gd name="connsiteY2783" fmla="*/ 2777485 h 4587875"/>
              <a:gd name="connsiteX2784" fmla="*/ 6694782 w 9408955"/>
              <a:gd name="connsiteY2784" fmla="*/ 2836478 h 4587875"/>
              <a:gd name="connsiteX2785" fmla="*/ 6712468 w 9408955"/>
              <a:gd name="connsiteY2785" fmla="*/ 2838768 h 4587875"/>
              <a:gd name="connsiteX2786" fmla="*/ 2190906 w 9408955"/>
              <a:gd name="connsiteY2786" fmla="*/ 2838783 h 4587875"/>
              <a:gd name="connsiteX2787" fmla="*/ 2220867 w 9408955"/>
              <a:gd name="connsiteY2787" fmla="*/ 2806505 h 4587875"/>
              <a:gd name="connsiteX2788" fmla="*/ 2174958 w 9408955"/>
              <a:gd name="connsiteY2788" fmla="*/ 2771192 h 4587875"/>
              <a:gd name="connsiteX2789" fmla="*/ 2174958 w 9408955"/>
              <a:gd name="connsiteY2789" fmla="*/ 2836773 h 4587875"/>
              <a:gd name="connsiteX2790" fmla="*/ 2190906 w 9408955"/>
              <a:gd name="connsiteY2790" fmla="*/ 2838783 h 4587875"/>
              <a:gd name="connsiteX2791" fmla="*/ 4243596 w 9408955"/>
              <a:gd name="connsiteY2791" fmla="*/ 2838838 h 4587875"/>
              <a:gd name="connsiteX2792" fmla="*/ 4277686 w 9408955"/>
              <a:gd name="connsiteY2792" fmla="*/ 2800203 h 4587875"/>
              <a:gd name="connsiteX2793" fmla="*/ 4222652 w 9408955"/>
              <a:gd name="connsiteY2793" fmla="*/ 2774832 h 4587875"/>
              <a:gd name="connsiteX2794" fmla="*/ 4224927 w 9408955"/>
              <a:gd name="connsiteY2794" fmla="*/ 2834717 h 4587875"/>
              <a:gd name="connsiteX2795" fmla="*/ 4243596 w 9408955"/>
              <a:gd name="connsiteY2795" fmla="*/ 2838838 h 4587875"/>
              <a:gd name="connsiteX2796" fmla="*/ 2293850 w 9408955"/>
              <a:gd name="connsiteY2796" fmla="*/ 2838862 h 4587875"/>
              <a:gd name="connsiteX2797" fmla="*/ 2324040 w 9408955"/>
              <a:gd name="connsiteY2797" fmla="*/ 2808645 h 4587875"/>
              <a:gd name="connsiteX2798" fmla="*/ 2270079 w 9408955"/>
              <a:gd name="connsiteY2798" fmla="*/ 2774991 h 4587875"/>
              <a:gd name="connsiteX2799" fmla="*/ 2278470 w 9408955"/>
              <a:gd name="connsiteY2799" fmla="*/ 2836841 h 4587875"/>
              <a:gd name="connsiteX2800" fmla="*/ 2293850 w 9408955"/>
              <a:gd name="connsiteY2800" fmla="*/ 2838862 h 4587875"/>
              <a:gd name="connsiteX2801" fmla="*/ 6086391 w 9408955"/>
              <a:gd name="connsiteY2801" fmla="*/ 2838874 h 4587875"/>
              <a:gd name="connsiteX2802" fmla="*/ 6126647 w 9408955"/>
              <a:gd name="connsiteY2802" fmla="*/ 2800968 h 4587875"/>
              <a:gd name="connsiteX2803" fmla="*/ 6066694 w 9408955"/>
              <a:gd name="connsiteY2803" fmla="*/ 2779331 h 4587875"/>
              <a:gd name="connsiteX2804" fmla="*/ 6066923 w 9408955"/>
              <a:gd name="connsiteY2804" fmla="*/ 2829972 h 4587875"/>
              <a:gd name="connsiteX2805" fmla="*/ 6086391 w 9408955"/>
              <a:gd name="connsiteY2805" fmla="*/ 2838874 h 4587875"/>
              <a:gd name="connsiteX2806" fmla="*/ 7322428 w 9408955"/>
              <a:gd name="connsiteY2806" fmla="*/ 2838916 h 4587875"/>
              <a:gd name="connsiteX2807" fmla="*/ 7355386 w 9408955"/>
              <a:gd name="connsiteY2807" fmla="*/ 2821833 h 4587875"/>
              <a:gd name="connsiteX2808" fmla="*/ 7352201 w 9408955"/>
              <a:gd name="connsiteY2808" fmla="*/ 2775284 h 4587875"/>
              <a:gd name="connsiteX2809" fmla="*/ 7308068 w 9408955"/>
              <a:gd name="connsiteY2809" fmla="*/ 2773679 h 4587875"/>
              <a:gd name="connsiteX2810" fmla="*/ 7293053 w 9408955"/>
              <a:gd name="connsiteY2810" fmla="*/ 2816101 h 4587875"/>
              <a:gd name="connsiteX2811" fmla="*/ 7322428 w 9408955"/>
              <a:gd name="connsiteY2811" fmla="*/ 2838916 h 4587875"/>
              <a:gd name="connsiteX2812" fmla="*/ 5174992 w 9408955"/>
              <a:gd name="connsiteY2812" fmla="*/ 2838923 h 4587875"/>
              <a:gd name="connsiteX2813" fmla="*/ 5200436 w 9408955"/>
              <a:gd name="connsiteY2813" fmla="*/ 2800068 h 4587875"/>
              <a:gd name="connsiteX2814" fmla="*/ 5141420 w 9408955"/>
              <a:gd name="connsiteY2814" fmla="*/ 2778637 h 4587875"/>
              <a:gd name="connsiteX2815" fmla="*/ 5157661 w 9408955"/>
              <a:gd name="connsiteY2815" fmla="*/ 2837630 h 4587875"/>
              <a:gd name="connsiteX2816" fmla="*/ 5174992 w 9408955"/>
              <a:gd name="connsiteY2816" fmla="*/ 2838923 h 4587875"/>
              <a:gd name="connsiteX2817" fmla="*/ 6818104 w 9408955"/>
              <a:gd name="connsiteY2817" fmla="*/ 2838928 h 4587875"/>
              <a:gd name="connsiteX2818" fmla="*/ 6843184 w 9408955"/>
              <a:gd name="connsiteY2818" fmla="*/ 2793605 h 4587875"/>
              <a:gd name="connsiteX2819" fmla="*/ 6781562 w 9408955"/>
              <a:gd name="connsiteY2819" fmla="*/ 2786694 h 4587875"/>
              <a:gd name="connsiteX2820" fmla="*/ 6798879 w 9408955"/>
              <a:gd name="connsiteY2820" fmla="*/ 2837607 h 4587875"/>
              <a:gd name="connsiteX2821" fmla="*/ 6818104 w 9408955"/>
              <a:gd name="connsiteY2821" fmla="*/ 2838928 h 4587875"/>
              <a:gd name="connsiteX2822" fmla="*/ 7741701 w 9408955"/>
              <a:gd name="connsiteY2822" fmla="*/ 2838944 h 4587875"/>
              <a:gd name="connsiteX2823" fmla="*/ 7772206 w 9408955"/>
              <a:gd name="connsiteY2823" fmla="*/ 2801604 h 4587875"/>
              <a:gd name="connsiteX2824" fmla="*/ 7718778 w 9408955"/>
              <a:gd name="connsiteY2824" fmla="*/ 2775141 h 4587875"/>
              <a:gd name="connsiteX2825" fmla="*/ 7724052 w 9408955"/>
              <a:gd name="connsiteY2825" fmla="*/ 2837114 h 4587875"/>
              <a:gd name="connsiteX2826" fmla="*/ 7741701 w 9408955"/>
              <a:gd name="connsiteY2826" fmla="*/ 2838944 h 4587875"/>
              <a:gd name="connsiteX2827" fmla="*/ 1161282 w 9408955"/>
              <a:gd name="connsiteY2827" fmla="*/ 2838993 h 4587875"/>
              <a:gd name="connsiteX2828" fmla="*/ 1193935 w 9408955"/>
              <a:gd name="connsiteY2828" fmla="*/ 2808678 h 4587875"/>
              <a:gd name="connsiteX2829" fmla="*/ 1150945 w 9408955"/>
              <a:gd name="connsiteY2829" fmla="*/ 2770026 h 4587875"/>
              <a:gd name="connsiteX2830" fmla="*/ 1145198 w 9408955"/>
              <a:gd name="connsiteY2830" fmla="*/ 2836517 h 4587875"/>
              <a:gd name="connsiteX2831" fmla="*/ 1161282 w 9408955"/>
              <a:gd name="connsiteY2831" fmla="*/ 2838993 h 4587875"/>
              <a:gd name="connsiteX2832" fmla="*/ 1470057 w 9408955"/>
              <a:gd name="connsiteY2832" fmla="*/ 2839126 h 4587875"/>
              <a:gd name="connsiteX2833" fmla="*/ 1501943 w 9408955"/>
              <a:gd name="connsiteY2833" fmla="*/ 2800784 h 4587875"/>
              <a:gd name="connsiteX2834" fmla="*/ 1447131 w 9408955"/>
              <a:gd name="connsiteY2834" fmla="*/ 2775935 h 4587875"/>
              <a:gd name="connsiteX2835" fmla="*/ 1451454 w 9408955"/>
              <a:gd name="connsiteY2835" fmla="*/ 2835208 h 4587875"/>
              <a:gd name="connsiteX2836" fmla="*/ 1470057 w 9408955"/>
              <a:gd name="connsiteY2836" fmla="*/ 2839126 h 4587875"/>
              <a:gd name="connsiteX2837" fmla="*/ 6404242 w 9408955"/>
              <a:gd name="connsiteY2837" fmla="*/ 2839158 h 4587875"/>
              <a:gd name="connsiteX2838" fmla="*/ 6435113 w 9408955"/>
              <a:gd name="connsiteY2838" fmla="*/ 2808487 h 4587875"/>
              <a:gd name="connsiteX2839" fmla="*/ 6383859 w 9408955"/>
              <a:gd name="connsiteY2839" fmla="*/ 2774702 h 4587875"/>
              <a:gd name="connsiteX2840" fmla="*/ 6388849 w 9408955"/>
              <a:gd name="connsiteY2840" fmla="*/ 2837445 h 4587875"/>
              <a:gd name="connsiteX2841" fmla="*/ 6404242 w 9408955"/>
              <a:gd name="connsiteY2841" fmla="*/ 2839158 h 4587875"/>
              <a:gd name="connsiteX2842" fmla="*/ 2499236 w 9408955"/>
              <a:gd name="connsiteY2842" fmla="*/ 2839205 h 4587875"/>
              <a:gd name="connsiteX2843" fmla="*/ 2528894 w 9408955"/>
              <a:gd name="connsiteY2843" fmla="*/ 2799649 h 4587875"/>
              <a:gd name="connsiteX2844" fmla="*/ 2465727 w 9408955"/>
              <a:gd name="connsiteY2844" fmla="*/ 2787568 h 4587875"/>
              <a:gd name="connsiteX2845" fmla="*/ 2480783 w 9408955"/>
              <a:gd name="connsiteY2845" fmla="*/ 2835893 h 4587875"/>
              <a:gd name="connsiteX2846" fmla="*/ 2499236 w 9408955"/>
              <a:gd name="connsiteY2846" fmla="*/ 2839205 h 4587875"/>
              <a:gd name="connsiteX2847" fmla="*/ 1880046 w 9408955"/>
              <a:gd name="connsiteY2847" fmla="*/ 2839273 h 4587875"/>
              <a:gd name="connsiteX2848" fmla="*/ 1913093 w 9408955"/>
              <a:gd name="connsiteY2848" fmla="*/ 2800991 h 4587875"/>
              <a:gd name="connsiteX2849" fmla="*/ 1853496 w 9408955"/>
              <a:gd name="connsiteY2849" fmla="*/ 2779572 h 4587875"/>
              <a:gd name="connsiteX2850" fmla="*/ 1861460 w 9408955"/>
              <a:gd name="connsiteY2850" fmla="*/ 2835307 h 4587875"/>
              <a:gd name="connsiteX2851" fmla="*/ 1880046 w 9408955"/>
              <a:gd name="connsiteY2851" fmla="*/ 2839273 h 4587875"/>
              <a:gd name="connsiteX2852" fmla="*/ 7637459 w 9408955"/>
              <a:gd name="connsiteY2852" fmla="*/ 2839365 h 4587875"/>
              <a:gd name="connsiteX2853" fmla="*/ 7667484 w 9408955"/>
              <a:gd name="connsiteY2853" fmla="*/ 2799125 h 4587875"/>
              <a:gd name="connsiteX2854" fmla="*/ 7605738 w 9408955"/>
              <a:gd name="connsiteY2854" fmla="*/ 2783151 h 4587875"/>
              <a:gd name="connsiteX2855" fmla="*/ 7619308 w 9408955"/>
              <a:gd name="connsiteY2855" fmla="*/ 2836630 h 4587875"/>
              <a:gd name="connsiteX2856" fmla="*/ 7637459 w 9408955"/>
              <a:gd name="connsiteY2856" fmla="*/ 2839365 h 4587875"/>
              <a:gd name="connsiteX2857" fmla="*/ 5891623 w 9408955"/>
              <a:gd name="connsiteY2857" fmla="*/ 2839481 h 4587875"/>
              <a:gd name="connsiteX2858" fmla="*/ 5920686 w 9408955"/>
              <a:gd name="connsiteY2858" fmla="*/ 2799839 h 4587875"/>
              <a:gd name="connsiteX2859" fmla="*/ 5859238 w 9408955"/>
              <a:gd name="connsiteY2859" fmla="*/ 2780954 h 4587875"/>
              <a:gd name="connsiteX2860" fmla="*/ 5873507 w 9408955"/>
              <a:gd name="connsiteY2860" fmla="*/ 2836919 h 4587875"/>
              <a:gd name="connsiteX2861" fmla="*/ 5891623 w 9408955"/>
              <a:gd name="connsiteY2861" fmla="*/ 2839481 h 4587875"/>
              <a:gd name="connsiteX2862" fmla="*/ 5577213 w 9408955"/>
              <a:gd name="connsiteY2862" fmla="*/ 2839506 h 4587875"/>
              <a:gd name="connsiteX2863" fmla="*/ 5612774 w 9408955"/>
              <a:gd name="connsiteY2863" fmla="*/ 2809099 h 4587875"/>
              <a:gd name="connsiteX2864" fmla="*/ 5552737 w 9408955"/>
              <a:gd name="connsiteY2864" fmla="*/ 2781361 h 4587875"/>
              <a:gd name="connsiteX2865" fmla="*/ 5560469 w 9408955"/>
              <a:gd name="connsiteY2865" fmla="*/ 2835474 h 4587875"/>
              <a:gd name="connsiteX2866" fmla="*/ 5577213 w 9408955"/>
              <a:gd name="connsiteY2866" fmla="*/ 2839506 h 4587875"/>
              <a:gd name="connsiteX2867" fmla="*/ 7533407 w 9408955"/>
              <a:gd name="connsiteY2867" fmla="*/ 2839517 h 4587875"/>
              <a:gd name="connsiteX2868" fmla="*/ 7562892 w 9408955"/>
              <a:gd name="connsiteY2868" fmla="*/ 2796025 h 4587875"/>
              <a:gd name="connsiteX2869" fmla="*/ 7509223 w 9408955"/>
              <a:gd name="connsiteY2869" fmla="*/ 2776265 h 4587875"/>
              <a:gd name="connsiteX2870" fmla="*/ 7513772 w 9408955"/>
              <a:gd name="connsiteY2870" fmla="*/ 2836235 h 4587875"/>
              <a:gd name="connsiteX2871" fmla="*/ 7533407 w 9408955"/>
              <a:gd name="connsiteY2871" fmla="*/ 2839517 h 4587875"/>
              <a:gd name="connsiteX2872" fmla="*/ 5683289 w 9408955"/>
              <a:gd name="connsiteY2872" fmla="*/ 2839525 h 4587875"/>
              <a:gd name="connsiteX2873" fmla="*/ 5715703 w 9408955"/>
              <a:gd name="connsiteY2873" fmla="*/ 2800530 h 4587875"/>
              <a:gd name="connsiteX2874" fmla="*/ 5652361 w 9408955"/>
              <a:gd name="connsiteY2874" fmla="*/ 2783717 h 4587875"/>
              <a:gd name="connsiteX2875" fmla="*/ 5664710 w 9408955"/>
              <a:gd name="connsiteY2875" fmla="*/ 2836228 h 4587875"/>
              <a:gd name="connsiteX2876" fmla="*/ 5683289 w 9408955"/>
              <a:gd name="connsiteY2876" fmla="*/ 2839525 h 4587875"/>
              <a:gd name="connsiteX2877" fmla="*/ 2087875 w 9408955"/>
              <a:gd name="connsiteY2877" fmla="*/ 2839553 h 4587875"/>
              <a:gd name="connsiteX2878" fmla="*/ 2119010 w 9408955"/>
              <a:gd name="connsiteY2878" fmla="*/ 2800746 h 4587875"/>
              <a:gd name="connsiteX2879" fmla="*/ 2056931 w 9408955"/>
              <a:gd name="connsiteY2879" fmla="*/ 2781994 h 4587875"/>
              <a:gd name="connsiteX2880" fmla="*/ 2069893 w 9408955"/>
              <a:gd name="connsiteY2880" fmla="*/ 2836630 h 4587875"/>
              <a:gd name="connsiteX2881" fmla="*/ 2087875 w 9408955"/>
              <a:gd name="connsiteY2881" fmla="*/ 2839553 h 4587875"/>
              <a:gd name="connsiteX2882" fmla="*/ 6605644 w 9408955"/>
              <a:gd name="connsiteY2882" fmla="*/ 2839814 h 4587875"/>
              <a:gd name="connsiteX2883" fmla="*/ 6638780 w 9408955"/>
              <a:gd name="connsiteY2883" fmla="*/ 2808479 h 4587875"/>
              <a:gd name="connsiteX2884" fmla="*/ 6594231 w 9408955"/>
              <a:gd name="connsiteY2884" fmla="*/ 2771726 h 4587875"/>
              <a:gd name="connsiteX2885" fmla="*/ 6589256 w 9408955"/>
              <a:gd name="connsiteY2885" fmla="*/ 2836217 h 4587875"/>
              <a:gd name="connsiteX2886" fmla="*/ 6605644 w 9408955"/>
              <a:gd name="connsiteY2886" fmla="*/ 2839814 h 4587875"/>
              <a:gd name="connsiteX2887" fmla="*/ 2403512 w 9408955"/>
              <a:gd name="connsiteY2887" fmla="*/ 2941132 h 4587875"/>
              <a:gd name="connsiteX2888" fmla="*/ 2424291 w 9408955"/>
              <a:gd name="connsiteY2888" fmla="*/ 2920452 h 4587875"/>
              <a:gd name="connsiteX2889" fmla="*/ 2414317 w 9408955"/>
              <a:gd name="connsiteY2889" fmla="*/ 2879837 h 4587875"/>
              <a:gd name="connsiteX2890" fmla="*/ 2363060 w 9408955"/>
              <a:gd name="connsiteY2890" fmla="*/ 2890392 h 4587875"/>
              <a:gd name="connsiteX2891" fmla="*/ 2373712 w 9408955"/>
              <a:gd name="connsiteY2891" fmla="*/ 2937891 h 4587875"/>
              <a:gd name="connsiteX2892" fmla="*/ 2403512 w 9408955"/>
              <a:gd name="connsiteY2892" fmla="*/ 2941132 h 4587875"/>
              <a:gd name="connsiteX2893" fmla="*/ 2594451 w 9408955"/>
              <a:gd name="connsiteY2893" fmla="*/ 2941325 h 4587875"/>
              <a:gd name="connsiteX2894" fmla="*/ 2631349 w 9408955"/>
              <a:gd name="connsiteY2894" fmla="*/ 2905351 h 4587875"/>
              <a:gd name="connsiteX2895" fmla="*/ 2566945 w 9408955"/>
              <a:gd name="connsiteY2895" fmla="*/ 2891971 h 4587875"/>
              <a:gd name="connsiteX2896" fmla="*/ 2575562 w 9408955"/>
              <a:gd name="connsiteY2896" fmla="*/ 2934607 h 4587875"/>
              <a:gd name="connsiteX2897" fmla="*/ 2594451 w 9408955"/>
              <a:gd name="connsiteY2897" fmla="*/ 2941325 h 4587875"/>
              <a:gd name="connsiteX2898" fmla="*/ 4455521 w 9408955"/>
              <a:gd name="connsiteY2898" fmla="*/ 2941394 h 4587875"/>
              <a:gd name="connsiteX2899" fmla="*/ 4461908 w 9408955"/>
              <a:gd name="connsiteY2899" fmla="*/ 2876104 h 4587875"/>
              <a:gd name="connsiteX2900" fmla="*/ 4420391 w 9408955"/>
              <a:gd name="connsiteY2900" fmla="*/ 2885886 h 4587875"/>
              <a:gd name="connsiteX2901" fmla="*/ 4413091 w 9408955"/>
              <a:gd name="connsiteY2901" fmla="*/ 2922512 h 4587875"/>
              <a:gd name="connsiteX2902" fmla="*/ 4455521 w 9408955"/>
              <a:gd name="connsiteY2902" fmla="*/ 2941394 h 4587875"/>
              <a:gd name="connsiteX2903" fmla="*/ 4957224 w 9408955"/>
              <a:gd name="connsiteY2903" fmla="*/ 2941500 h 4587875"/>
              <a:gd name="connsiteX2904" fmla="*/ 4997159 w 9408955"/>
              <a:gd name="connsiteY2904" fmla="*/ 2912877 h 4587875"/>
              <a:gd name="connsiteX2905" fmla="*/ 4929785 w 9408955"/>
              <a:gd name="connsiteY2905" fmla="*/ 2890312 h 4587875"/>
              <a:gd name="connsiteX2906" fmla="*/ 4940132 w 9408955"/>
              <a:gd name="connsiteY2906" fmla="*/ 2935443 h 4587875"/>
              <a:gd name="connsiteX2907" fmla="*/ 4957224 w 9408955"/>
              <a:gd name="connsiteY2907" fmla="*/ 2941500 h 4587875"/>
              <a:gd name="connsiteX2908" fmla="*/ 6292922 w 9408955"/>
              <a:gd name="connsiteY2908" fmla="*/ 2941506 h 4587875"/>
              <a:gd name="connsiteX2909" fmla="*/ 6332481 w 9408955"/>
              <a:gd name="connsiteY2909" fmla="*/ 2912057 h 4587875"/>
              <a:gd name="connsiteX2910" fmla="*/ 6273646 w 9408955"/>
              <a:gd name="connsiteY2910" fmla="*/ 2881588 h 4587875"/>
              <a:gd name="connsiteX2911" fmla="*/ 6275714 w 9408955"/>
              <a:gd name="connsiteY2911" fmla="*/ 2935477 h 4587875"/>
              <a:gd name="connsiteX2912" fmla="*/ 6292922 w 9408955"/>
              <a:gd name="connsiteY2912" fmla="*/ 2941506 h 4587875"/>
              <a:gd name="connsiteX2913" fmla="*/ 1668981 w 9408955"/>
              <a:gd name="connsiteY2913" fmla="*/ 2941584 h 4587875"/>
              <a:gd name="connsiteX2914" fmla="*/ 1705799 w 9408955"/>
              <a:gd name="connsiteY2914" fmla="*/ 2906480 h 4587875"/>
              <a:gd name="connsiteX2915" fmla="*/ 1647897 w 9408955"/>
              <a:gd name="connsiteY2915" fmla="*/ 2881403 h 4587875"/>
              <a:gd name="connsiteX2916" fmla="*/ 1650643 w 9408955"/>
              <a:gd name="connsiteY2916" fmla="*/ 2935204 h 4587875"/>
              <a:gd name="connsiteX2917" fmla="*/ 1668981 w 9408955"/>
              <a:gd name="connsiteY2917" fmla="*/ 2941584 h 4587875"/>
              <a:gd name="connsiteX2918" fmla="*/ 2184168 w 9408955"/>
              <a:gd name="connsiteY2918" fmla="*/ 2941668 h 4587875"/>
              <a:gd name="connsiteX2919" fmla="*/ 2219461 w 9408955"/>
              <a:gd name="connsiteY2919" fmla="*/ 2905149 h 4587875"/>
              <a:gd name="connsiteX2920" fmla="*/ 2155584 w 9408955"/>
              <a:gd name="connsiteY2920" fmla="*/ 2890784 h 4587875"/>
              <a:gd name="connsiteX2921" fmla="*/ 2165162 w 9408955"/>
              <a:gd name="connsiteY2921" fmla="*/ 2935675 h 4587875"/>
              <a:gd name="connsiteX2922" fmla="*/ 2184168 w 9408955"/>
              <a:gd name="connsiteY2922" fmla="*/ 2941668 h 4587875"/>
              <a:gd name="connsiteX2923" fmla="*/ 6912744 w 9408955"/>
              <a:gd name="connsiteY2923" fmla="*/ 2941727 h 4587875"/>
              <a:gd name="connsiteX2924" fmla="*/ 6947907 w 9408955"/>
              <a:gd name="connsiteY2924" fmla="*/ 2905025 h 4587875"/>
              <a:gd name="connsiteX2925" fmla="*/ 6900911 w 9408955"/>
              <a:gd name="connsiteY2925" fmla="*/ 2876076 h 4587875"/>
              <a:gd name="connsiteX2926" fmla="*/ 6894390 w 9408955"/>
              <a:gd name="connsiteY2926" fmla="*/ 2936461 h 4587875"/>
              <a:gd name="connsiteX2927" fmla="*/ 6912744 w 9408955"/>
              <a:gd name="connsiteY2927" fmla="*/ 2941727 h 4587875"/>
              <a:gd name="connsiteX2928" fmla="*/ 7943192 w 9408955"/>
              <a:gd name="connsiteY2928" fmla="*/ 2941757 h 4587875"/>
              <a:gd name="connsiteX2929" fmla="*/ 7974872 w 9408955"/>
              <a:gd name="connsiteY2929" fmla="*/ 2897951 h 4587875"/>
              <a:gd name="connsiteX2930" fmla="*/ 7908803 w 9408955"/>
              <a:gd name="connsiteY2930" fmla="*/ 2897724 h 4587875"/>
              <a:gd name="connsiteX2931" fmla="*/ 7922338 w 9408955"/>
              <a:gd name="connsiteY2931" fmla="*/ 2936833 h 4587875"/>
              <a:gd name="connsiteX2932" fmla="*/ 7943192 w 9408955"/>
              <a:gd name="connsiteY2932" fmla="*/ 2941757 h 4587875"/>
              <a:gd name="connsiteX2933" fmla="*/ 7112785 w 9408955"/>
              <a:gd name="connsiteY2933" fmla="*/ 2941836 h 4587875"/>
              <a:gd name="connsiteX2934" fmla="*/ 7154053 w 9408955"/>
              <a:gd name="connsiteY2934" fmla="*/ 2913516 h 4587875"/>
              <a:gd name="connsiteX2935" fmla="*/ 7109841 w 9408955"/>
              <a:gd name="connsiteY2935" fmla="*/ 2875642 h 4587875"/>
              <a:gd name="connsiteX2936" fmla="*/ 7096082 w 9408955"/>
              <a:gd name="connsiteY2936" fmla="*/ 2933926 h 4587875"/>
              <a:gd name="connsiteX2937" fmla="*/ 7112785 w 9408955"/>
              <a:gd name="connsiteY2937" fmla="*/ 2941836 h 4587875"/>
              <a:gd name="connsiteX2938" fmla="*/ 6191948 w 9408955"/>
              <a:gd name="connsiteY2938" fmla="*/ 2941848 h 4587875"/>
              <a:gd name="connsiteX2939" fmla="*/ 6228816 w 9408955"/>
              <a:gd name="connsiteY2939" fmla="*/ 2898333 h 4587875"/>
              <a:gd name="connsiteX2940" fmla="*/ 6174130 w 9408955"/>
              <a:gd name="connsiteY2940" fmla="*/ 2879136 h 4587875"/>
              <a:gd name="connsiteX2941" fmla="*/ 6171373 w 9408955"/>
              <a:gd name="connsiteY2941" fmla="*/ 2933528 h 4587875"/>
              <a:gd name="connsiteX2942" fmla="*/ 6191948 w 9408955"/>
              <a:gd name="connsiteY2942" fmla="*/ 2941848 h 4587875"/>
              <a:gd name="connsiteX2943" fmla="*/ 1779749 w 9408955"/>
              <a:gd name="connsiteY2943" fmla="*/ 2941901 h 4587875"/>
              <a:gd name="connsiteX2944" fmla="*/ 1801351 w 9408955"/>
              <a:gd name="connsiteY2944" fmla="*/ 2930568 h 4587875"/>
              <a:gd name="connsiteX2945" fmla="*/ 1776243 w 9408955"/>
              <a:gd name="connsiteY2945" fmla="*/ 2874947 h 4587875"/>
              <a:gd name="connsiteX2946" fmla="*/ 1755433 w 9408955"/>
              <a:gd name="connsiteY2946" fmla="*/ 2936446 h 4587875"/>
              <a:gd name="connsiteX2947" fmla="*/ 1779749 w 9408955"/>
              <a:gd name="connsiteY2947" fmla="*/ 2941901 h 4587875"/>
              <a:gd name="connsiteX2948" fmla="*/ 7525151 w 9408955"/>
              <a:gd name="connsiteY2948" fmla="*/ 2941977 h 4587875"/>
              <a:gd name="connsiteX2949" fmla="*/ 7563865 w 9408955"/>
              <a:gd name="connsiteY2949" fmla="*/ 2904217 h 4587875"/>
              <a:gd name="connsiteX2950" fmla="*/ 7501409 w 9408955"/>
              <a:gd name="connsiteY2950" fmla="*/ 2887888 h 4587875"/>
              <a:gd name="connsiteX2951" fmla="*/ 7505693 w 9408955"/>
              <a:gd name="connsiteY2951" fmla="*/ 2934379 h 4587875"/>
              <a:gd name="connsiteX2952" fmla="*/ 7525151 w 9408955"/>
              <a:gd name="connsiteY2952" fmla="*/ 2941977 h 4587875"/>
              <a:gd name="connsiteX2953" fmla="*/ 1268735 w 9408955"/>
              <a:gd name="connsiteY2953" fmla="*/ 2941979 h 4587875"/>
              <a:gd name="connsiteX2954" fmla="*/ 1292286 w 9408955"/>
              <a:gd name="connsiteY2954" fmla="*/ 2926779 h 4587875"/>
              <a:gd name="connsiteX2955" fmla="*/ 1261838 w 9408955"/>
              <a:gd name="connsiteY2955" fmla="*/ 2874990 h 4587875"/>
              <a:gd name="connsiteX2956" fmla="*/ 1240548 w 9408955"/>
              <a:gd name="connsiteY2956" fmla="*/ 2937502 h 4587875"/>
              <a:gd name="connsiteX2957" fmla="*/ 1268735 w 9408955"/>
              <a:gd name="connsiteY2957" fmla="*/ 2941979 h 4587875"/>
              <a:gd name="connsiteX2958" fmla="*/ 5576716 w 9408955"/>
              <a:gd name="connsiteY2958" fmla="*/ 2942033 h 4587875"/>
              <a:gd name="connsiteX2959" fmla="*/ 5613646 w 9408955"/>
              <a:gd name="connsiteY2959" fmla="*/ 2905494 h 4587875"/>
              <a:gd name="connsiteX2960" fmla="*/ 5554931 w 9408955"/>
              <a:gd name="connsiteY2960" fmla="*/ 2880522 h 4587875"/>
              <a:gd name="connsiteX2961" fmla="*/ 5557683 w 9408955"/>
              <a:gd name="connsiteY2961" fmla="*/ 2936764 h 4587875"/>
              <a:gd name="connsiteX2962" fmla="*/ 5576716 w 9408955"/>
              <a:gd name="connsiteY2962" fmla="*/ 2942033 h 4587875"/>
              <a:gd name="connsiteX2963" fmla="*/ 6086363 w 9408955"/>
              <a:gd name="connsiteY2963" fmla="*/ 2942036 h 4587875"/>
              <a:gd name="connsiteX2964" fmla="*/ 6126445 w 9408955"/>
              <a:gd name="connsiteY2964" fmla="*/ 2906378 h 4587875"/>
              <a:gd name="connsiteX2965" fmla="*/ 6065481 w 9408955"/>
              <a:gd name="connsiteY2965" fmla="*/ 2884211 h 4587875"/>
              <a:gd name="connsiteX2966" fmla="*/ 6067073 w 9408955"/>
              <a:gd name="connsiteY2966" fmla="*/ 2933975 h 4587875"/>
              <a:gd name="connsiteX2967" fmla="*/ 6086363 w 9408955"/>
              <a:gd name="connsiteY2967" fmla="*/ 2942036 h 4587875"/>
              <a:gd name="connsiteX2968" fmla="*/ 6396685 w 9408955"/>
              <a:gd name="connsiteY2968" fmla="*/ 2942047 h 4587875"/>
              <a:gd name="connsiteX2969" fmla="*/ 6435727 w 9408955"/>
              <a:gd name="connsiteY2969" fmla="*/ 2913612 h 4587875"/>
              <a:gd name="connsiteX2970" fmla="*/ 6383456 w 9408955"/>
              <a:gd name="connsiteY2970" fmla="*/ 2878328 h 4587875"/>
              <a:gd name="connsiteX2971" fmla="*/ 6379788 w 9408955"/>
              <a:gd name="connsiteY2971" fmla="*/ 2936456 h 4587875"/>
              <a:gd name="connsiteX2972" fmla="*/ 6396685 w 9408955"/>
              <a:gd name="connsiteY2972" fmla="*/ 2942047 h 4587875"/>
              <a:gd name="connsiteX2973" fmla="*/ 6808386 w 9408955"/>
              <a:gd name="connsiteY2973" fmla="*/ 2942127 h 4587875"/>
              <a:gd name="connsiteX2974" fmla="*/ 6844698 w 9408955"/>
              <a:gd name="connsiteY2974" fmla="*/ 2904875 h 4587875"/>
              <a:gd name="connsiteX2975" fmla="*/ 6787944 w 9408955"/>
              <a:gd name="connsiteY2975" fmla="*/ 2881394 h 4587875"/>
              <a:gd name="connsiteX2976" fmla="*/ 6789753 w 9408955"/>
              <a:gd name="connsiteY2976" fmla="*/ 2935423 h 4587875"/>
              <a:gd name="connsiteX2977" fmla="*/ 6808386 w 9408955"/>
              <a:gd name="connsiteY2977" fmla="*/ 2942127 h 4587875"/>
              <a:gd name="connsiteX2978" fmla="*/ 5473250 w 9408955"/>
              <a:gd name="connsiteY2978" fmla="*/ 2942140 h 4587875"/>
              <a:gd name="connsiteX2979" fmla="*/ 5510517 w 9408955"/>
              <a:gd name="connsiteY2979" fmla="*/ 2906380 h 4587875"/>
              <a:gd name="connsiteX2980" fmla="*/ 5445332 w 9408955"/>
              <a:gd name="connsiteY2980" fmla="*/ 2891078 h 4587875"/>
              <a:gd name="connsiteX2981" fmla="*/ 5454547 w 9408955"/>
              <a:gd name="connsiteY2981" fmla="*/ 2936760 h 4587875"/>
              <a:gd name="connsiteX2982" fmla="*/ 5473250 w 9408955"/>
              <a:gd name="connsiteY2982" fmla="*/ 2942140 h 4587875"/>
              <a:gd name="connsiteX2983" fmla="*/ 5990692 w 9408955"/>
              <a:gd name="connsiteY2983" fmla="*/ 2942163 h 4587875"/>
              <a:gd name="connsiteX2984" fmla="*/ 6012591 w 9408955"/>
              <a:gd name="connsiteY2984" fmla="*/ 2935598 h 4587875"/>
              <a:gd name="connsiteX2985" fmla="*/ 6003843 w 9408955"/>
              <a:gd name="connsiteY2985" fmla="*/ 2875703 h 4587875"/>
              <a:gd name="connsiteX2986" fmla="*/ 5962635 w 9408955"/>
              <a:gd name="connsiteY2986" fmla="*/ 2883996 h 4587875"/>
              <a:gd name="connsiteX2987" fmla="*/ 5968621 w 9408955"/>
              <a:gd name="connsiteY2987" fmla="*/ 2936980 h 4587875"/>
              <a:gd name="connsiteX2988" fmla="*/ 5990692 w 9408955"/>
              <a:gd name="connsiteY2988" fmla="*/ 2942163 h 4587875"/>
              <a:gd name="connsiteX2989" fmla="*/ 4855233 w 9408955"/>
              <a:gd name="connsiteY2989" fmla="*/ 2942167 h 4587875"/>
              <a:gd name="connsiteX2990" fmla="*/ 4894526 w 9408955"/>
              <a:gd name="connsiteY2990" fmla="*/ 2905336 h 4587875"/>
              <a:gd name="connsiteX2991" fmla="*/ 4830522 w 9408955"/>
              <a:gd name="connsiteY2991" fmla="*/ 2886188 h 4587875"/>
              <a:gd name="connsiteX2992" fmla="*/ 4835798 w 9408955"/>
              <a:gd name="connsiteY2992" fmla="*/ 2934969 h 4587875"/>
              <a:gd name="connsiteX2993" fmla="*/ 4855233 w 9408955"/>
              <a:gd name="connsiteY2993" fmla="*/ 2942167 h 4587875"/>
              <a:gd name="connsiteX2994" fmla="*/ 6504701 w 9408955"/>
              <a:gd name="connsiteY2994" fmla="*/ 2942176 h 4587875"/>
              <a:gd name="connsiteX2995" fmla="*/ 6526256 w 9408955"/>
              <a:gd name="connsiteY2995" fmla="*/ 2934834 h 4587875"/>
              <a:gd name="connsiteX2996" fmla="*/ 6504902 w 9408955"/>
              <a:gd name="connsiteY2996" fmla="*/ 2874962 h 4587875"/>
              <a:gd name="connsiteX2997" fmla="*/ 6481940 w 9408955"/>
              <a:gd name="connsiteY2997" fmla="*/ 2937782 h 4587875"/>
              <a:gd name="connsiteX2998" fmla="*/ 6504701 w 9408955"/>
              <a:gd name="connsiteY2998" fmla="*/ 2942176 h 4587875"/>
              <a:gd name="connsiteX2999" fmla="*/ 2697824 w 9408955"/>
              <a:gd name="connsiteY2999" fmla="*/ 2942188 h 4587875"/>
              <a:gd name="connsiteX3000" fmla="*/ 2735880 w 9408955"/>
              <a:gd name="connsiteY3000" fmla="*/ 2906823 h 4587875"/>
              <a:gd name="connsiteX3001" fmla="*/ 2673891 w 9408955"/>
              <a:gd name="connsiteY3001" fmla="*/ 2885223 h 4587875"/>
              <a:gd name="connsiteX3002" fmla="*/ 2679148 w 9408955"/>
              <a:gd name="connsiteY3002" fmla="*/ 2936837 h 4587875"/>
              <a:gd name="connsiteX3003" fmla="*/ 2697824 w 9408955"/>
              <a:gd name="connsiteY3003" fmla="*/ 2942188 h 4587875"/>
              <a:gd name="connsiteX3004" fmla="*/ 7638882 w 9408955"/>
              <a:gd name="connsiteY3004" fmla="*/ 2942267 h 4587875"/>
              <a:gd name="connsiteX3005" fmla="*/ 7660530 w 9408955"/>
              <a:gd name="connsiteY3005" fmla="*/ 2885102 h 4587875"/>
              <a:gd name="connsiteX3006" fmla="*/ 7613852 w 9408955"/>
              <a:gd name="connsiteY3006" fmla="*/ 2879362 h 4587875"/>
              <a:gd name="connsiteX3007" fmla="*/ 7597616 w 9408955"/>
              <a:gd name="connsiteY3007" fmla="*/ 2922293 h 4587875"/>
              <a:gd name="connsiteX3008" fmla="*/ 7638882 w 9408955"/>
              <a:gd name="connsiteY3008" fmla="*/ 2942267 h 4587875"/>
              <a:gd name="connsiteX3009" fmla="*/ 4651718 w 9408955"/>
              <a:gd name="connsiteY3009" fmla="*/ 2942279 h 4587875"/>
              <a:gd name="connsiteX3010" fmla="*/ 4686806 w 9408955"/>
              <a:gd name="connsiteY3010" fmla="*/ 2905214 h 4587875"/>
              <a:gd name="connsiteX3011" fmla="*/ 4631308 w 9408955"/>
              <a:gd name="connsiteY3011" fmla="*/ 2880068 h 4587875"/>
              <a:gd name="connsiteX3012" fmla="*/ 4632900 w 9408955"/>
              <a:gd name="connsiteY3012" fmla="*/ 2937218 h 4587875"/>
              <a:gd name="connsiteX3013" fmla="*/ 4651718 w 9408955"/>
              <a:gd name="connsiteY3013" fmla="*/ 2942279 h 4587875"/>
              <a:gd name="connsiteX3014" fmla="*/ 5779833 w 9408955"/>
              <a:gd name="connsiteY3014" fmla="*/ 2942333 h 4587875"/>
              <a:gd name="connsiteX3015" fmla="*/ 5816668 w 9408955"/>
              <a:gd name="connsiteY3015" fmla="*/ 2905214 h 4587875"/>
              <a:gd name="connsiteX3016" fmla="*/ 5755209 w 9408955"/>
              <a:gd name="connsiteY3016" fmla="*/ 2887160 h 4587875"/>
              <a:gd name="connsiteX3017" fmla="*/ 5760652 w 9408955"/>
              <a:gd name="connsiteY3017" fmla="*/ 2935152 h 4587875"/>
              <a:gd name="connsiteX3018" fmla="*/ 5779833 w 9408955"/>
              <a:gd name="connsiteY3018" fmla="*/ 2942333 h 4587875"/>
              <a:gd name="connsiteX3019" fmla="*/ 7322985 w 9408955"/>
              <a:gd name="connsiteY3019" fmla="*/ 2942409 h 4587875"/>
              <a:gd name="connsiteX3020" fmla="*/ 7358499 w 9408955"/>
              <a:gd name="connsiteY3020" fmla="*/ 2905351 h 4587875"/>
              <a:gd name="connsiteX3021" fmla="*/ 7294039 w 9408955"/>
              <a:gd name="connsiteY3021" fmla="*/ 2890383 h 4587875"/>
              <a:gd name="connsiteX3022" fmla="*/ 7304399 w 9408955"/>
              <a:gd name="connsiteY3022" fmla="*/ 2936194 h 4587875"/>
              <a:gd name="connsiteX3023" fmla="*/ 7322985 w 9408955"/>
              <a:gd name="connsiteY3023" fmla="*/ 2942409 h 4587875"/>
              <a:gd name="connsiteX3024" fmla="*/ 6702911 w 9408955"/>
              <a:gd name="connsiteY3024" fmla="*/ 2942438 h 4587875"/>
              <a:gd name="connsiteX3025" fmla="*/ 6741690 w 9408955"/>
              <a:gd name="connsiteY3025" fmla="*/ 2913437 h 4587875"/>
              <a:gd name="connsiteX3026" fmla="*/ 6700406 w 9408955"/>
              <a:gd name="connsiteY3026" fmla="*/ 2875484 h 4587875"/>
              <a:gd name="connsiteX3027" fmla="*/ 6686264 w 9408955"/>
              <a:gd name="connsiteY3027" fmla="*/ 2935158 h 4587875"/>
              <a:gd name="connsiteX3028" fmla="*/ 6702911 w 9408955"/>
              <a:gd name="connsiteY3028" fmla="*/ 2942438 h 4587875"/>
              <a:gd name="connsiteX3029" fmla="*/ 6609551 w 9408955"/>
              <a:gd name="connsiteY3029" fmla="*/ 2942464 h 4587875"/>
              <a:gd name="connsiteX3030" fmla="*/ 6634864 w 9408955"/>
              <a:gd name="connsiteY3030" fmla="*/ 2882143 h 4587875"/>
              <a:gd name="connsiteX3031" fmla="*/ 6580591 w 9408955"/>
              <a:gd name="connsiteY3031" fmla="*/ 2883519 h 4587875"/>
              <a:gd name="connsiteX3032" fmla="*/ 6609551 w 9408955"/>
              <a:gd name="connsiteY3032" fmla="*/ 2942464 h 4587875"/>
              <a:gd name="connsiteX3033" fmla="*/ 7430136 w 9408955"/>
              <a:gd name="connsiteY3033" fmla="*/ 2942468 h 4587875"/>
              <a:gd name="connsiteX3034" fmla="*/ 7450887 w 9408955"/>
              <a:gd name="connsiteY3034" fmla="*/ 2934857 h 4587875"/>
              <a:gd name="connsiteX3035" fmla="*/ 7429569 w 9408955"/>
              <a:gd name="connsiteY3035" fmla="*/ 2873738 h 4587875"/>
              <a:gd name="connsiteX3036" fmla="*/ 7408704 w 9408955"/>
              <a:gd name="connsiteY3036" fmla="*/ 2937404 h 4587875"/>
              <a:gd name="connsiteX3037" fmla="*/ 7430136 w 9408955"/>
              <a:gd name="connsiteY3037" fmla="*/ 2942468 h 4587875"/>
              <a:gd name="connsiteX3038" fmla="*/ 7732520 w 9408955"/>
              <a:gd name="connsiteY3038" fmla="*/ 2942479 h 4587875"/>
              <a:gd name="connsiteX3039" fmla="*/ 7770855 w 9408955"/>
              <a:gd name="connsiteY3039" fmla="*/ 2905330 h 4587875"/>
              <a:gd name="connsiteX3040" fmla="*/ 7703788 w 9408955"/>
              <a:gd name="connsiteY3040" fmla="*/ 2890130 h 4587875"/>
              <a:gd name="connsiteX3041" fmla="*/ 7713141 w 9408955"/>
              <a:gd name="connsiteY3041" fmla="*/ 2937113 h 4587875"/>
              <a:gd name="connsiteX3042" fmla="*/ 7732520 w 9408955"/>
              <a:gd name="connsiteY3042" fmla="*/ 2942479 h 4587875"/>
              <a:gd name="connsiteX3043" fmla="*/ 2078406 w 9408955"/>
              <a:gd name="connsiteY3043" fmla="*/ 2942523 h 4587875"/>
              <a:gd name="connsiteX3044" fmla="*/ 2118578 w 9408955"/>
              <a:gd name="connsiteY3044" fmla="*/ 2913029 h 4587875"/>
              <a:gd name="connsiteX3045" fmla="*/ 2059850 w 9408955"/>
              <a:gd name="connsiteY3045" fmla="*/ 2882018 h 4587875"/>
              <a:gd name="connsiteX3046" fmla="*/ 2061439 w 9408955"/>
              <a:gd name="connsiteY3046" fmla="*/ 2935541 h 4587875"/>
              <a:gd name="connsiteX3047" fmla="*/ 2078406 w 9408955"/>
              <a:gd name="connsiteY3047" fmla="*/ 2942523 h 4587875"/>
              <a:gd name="connsiteX3048" fmla="*/ 4546367 w 9408955"/>
              <a:gd name="connsiteY3048" fmla="*/ 2942524 h 4587875"/>
              <a:gd name="connsiteX3049" fmla="*/ 4583603 w 9408955"/>
              <a:gd name="connsiteY3049" fmla="*/ 2913848 h 4587875"/>
              <a:gd name="connsiteX3050" fmla="*/ 4545060 w 9408955"/>
              <a:gd name="connsiteY3050" fmla="*/ 2873483 h 4587875"/>
              <a:gd name="connsiteX3051" fmla="*/ 4529779 w 9408955"/>
              <a:gd name="connsiteY3051" fmla="*/ 2937047 h 4587875"/>
              <a:gd name="connsiteX3052" fmla="*/ 4546367 w 9408955"/>
              <a:gd name="connsiteY3052" fmla="*/ 2942524 h 4587875"/>
              <a:gd name="connsiteX3053" fmla="*/ 2490595 w 9408955"/>
              <a:gd name="connsiteY3053" fmla="*/ 2942546 h 4587875"/>
              <a:gd name="connsiteX3054" fmla="*/ 2528634 w 9408955"/>
              <a:gd name="connsiteY3054" fmla="*/ 2904230 h 4587875"/>
              <a:gd name="connsiteX3055" fmla="*/ 2474808 w 9408955"/>
              <a:gd name="connsiteY3055" fmla="*/ 2879753 h 4587875"/>
              <a:gd name="connsiteX3056" fmla="*/ 2471646 w 9408955"/>
              <a:gd name="connsiteY3056" fmla="*/ 2934479 h 4587875"/>
              <a:gd name="connsiteX3057" fmla="*/ 2490595 w 9408955"/>
              <a:gd name="connsiteY3057" fmla="*/ 2942546 h 4587875"/>
              <a:gd name="connsiteX3058" fmla="*/ 1878038 w 9408955"/>
              <a:gd name="connsiteY3058" fmla="*/ 2942556 h 4587875"/>
              <a:gd name="connsiteX3059" fmla="*/ 1913604 w 9408955"/>
              <a:gd name="connsiteY3059" fmla="*/ 2904978 h 4587875"/>
              <a:gd name="connsiteX3060" fmla="*/ 1853133 w 9408955"/>
              <a:gd name="connsiteY3060" fmla="*/ 2884529 h 4587875"/>
              <a:gd name="connsiteX3061" fmla="*/ 1858977 w 9408955"/>
              <a:gd name="connsiteY3061" fmla="*/ 2937835 h 4587875"/>
              <a:gd name="connsiteX3062" fmla="*/ 1878038 w 9408955"/>
              <a:gd name="connsiteY3062" fmla="*/ 2942556 h 4587875"/>
              <a:gd name="connsiteX3063" fmla="*/ 7838084 w 9408955"/>
              <a:gd name="connsiteY3063" fmla="*/ 2942588 h 4587875"/>
              <a:gd name="connsiteX3064" fmla="*/ 7873388 w 9408955"/>
              <a:gd name="connsiteY3064" fmla="*/ 2904049 h 4587875"/>
              <a:gd name="connsiteX3065" fmla="*/ 7811249 w 9408955"/>
              <a:gd name="connsiteY3065" fmla="*/ 2884294 h 4587875"/>
              <a:gd name="connsiteX3066" fmla="*/ 7819186 w 9408955"/>
              <a:gd name="connsiteY3066" fmla="*/ 2936899 h 4587875"/>
              <a:gd name="connsiteX3067" fmla="*/ 7838084 w 9408955"/>
              <a:gd name="connsiteY3067" fmla="*/ 2942588 h 4587875"/>
              <a:gd name="connsiteX3068" fmla="*/ 7222022 w 9408955"/>
              <a:gd name="connsiteY3068" fmla="*/ 2942676 h 4587875"/>
              <a:gd name="connsiteX3069" fmla="*/ 7244038 w 9408955"/>
              <a:gd name="connsiteY3069" fmla="*/ 2937423 h 4587875"/>
              <a:gd name="connsiteX3070" fmla="*/ 7221134 w 9408955"/>
              <a:gd name="connsiteY3070" fmla="*/ 2873692 h 4587875"/>
              <a:gd name="connsiteX3071" fmla="*/ 7200520 w 9408955"/>
              <a:gd name="connsiteY3071" fmla="*/ 2936499 h 4587875"/>
              <a:gd name="connsiteX3072" fmla="*/ 7222022 w 9408955"/>
              <a:gd name="connsiteY3072" fmla="*/ 2942676 h 4587875"/>
              <a:gd name="connsiteX3073" fmla="*/ 1155475 w 9408955"/>
              <a:gd name="connsiteY3073" fmla="*/ 2942691 h 4587875"/>
              <a:gd name="connsiteX3074" fmla="*/ 1193767 w 9408955"/>
              <a:gd name="connsiteY3074" fmla="*/ 2906020 h 4587875"/>
              <a:gd name="connsiteX3075" fmla="*/ 1130533 w 9408955"/>
              <a:gd name="connsiteY3075" fmla="*/ 2888240 h 4587875"/>
              <a:gd name="connsiteX3076" fmla="*/ 1136218 w 9408955"/>
              <a:gd name="connsiteY3076" fmla="*/ 2935881 h 4587875"/>
              <a:gd name="connsiteX3077" fmla="*/ 1155475 w 9408955"/>
              <a:gd name="connsiteY3077" fmla="*/ 2942691 h 4587875"/>
              <a:gd name="connsiteX3078" fmla="*/ 7017483 w 9408955"/>
              <a:gd name="connsiteY3078" fmla="*/ 2942706 h 4587875"/>
              <a:gd name="connsiteX3079" fmla="*/ 7051211 w 9408955"/>
              <a:gd name="connsiteY3079" fmla="*/ 2898141 h 4587875"/>
              <a:gd name="connsiteX3080" fmla="*/ 6984221 w 9408955"/>
              <a:gd name="connsiteY3080" fmla="*/ 2892614 h 4587875"/>
              <a:gd name="connsiteX3081" fmla="*/ 6997024 w 9408955"/>
              <a:gd name="connsiteY3081" fmla="*/ 2937524 h 4587875"/>
              <a:gd name="connsiteX3082" fmla="*/ 7017483 w 9408955"/>
              <a:gd name="connsiteY3082" fmla="*/ 2942706 h 4587875"/>
              <a:gd name="connsiteX3083" fmla="*/ 5883288 w 9408955"/>
              <a:gd name="connsiteY3083" fmla="*/ 2942723 h 4587875"/>
              <a:gd name="connsiteX3084" fmla="*/ 5920044 w 9408955"/>
              <a:gd name="connsiteY3084" fmla="*/ 2907505 h 4587875"/>
              <a:gd name="connsiteX3085" fmla="*/ 5855501 w 9408955"/>
              <a:gd name="connsiteY3085" fmla="*/ 2890824 h 4587875"/>
              <a:gd name="connsiteX3086" fmla="*/ 5865114 w 9408955"/>
              <a:gd name="connsiteY3086" fmla="*/ 2936297 h 4587875"/>
              <a:gd name="connsiteX3087" fmla="*/ 5883288 w 9408955"/>
              <a:gd name="connsiteY3087" fmla="*/ 2942723 h 4587875"/>
              <a:gd name="connsiteX3088" fmla="*/ 1461991 w 9408955"/>
              <a:gd name="connsiteY3088" fmla="*/ 2942839 h 4587875"/>
              <a:gd name="connsiteX3089" fmla="*/ 1501092 w 9408955"/>
              <a:gd name="connsiteY3089" fmla="*/ 2905779 h 4587875"/>
              <a:gd name="connsiteX3090" fmla="*/ 1446022 w 9408955"/>
              <a:gd name="connsiteY3090" fmla="*/ 2880474 h 4587875"/>
              <a:gd name="connsiteX3091" fmla="*/ 1442875 w 9408955"/>
              <a:gd name="connsiteY3091" fmla="*/ 2934504 h 4587875"/>
              <a:gd name="connsiteX3092" fmla="*/ 1461991 w 9408955"/>
              <a:gd name="connsiteY3092" fmla="*/ 2942839 h 4587875"/>
              <a:gd name="connsiteX3093" fmla="*/ 1364843 w 9408955"/>
              <a:gd name="connsiteY3093" fmla="*/ 2942887 h 4587875"/>
              <a:gd name="connsiteX3094" fmla="*/ 1398584 w 9408955"/>
              <a:gd name="connsiteY3094" fmla="*/ 2899665 h 4587875"/>
              <a:gd name="connsiteX3095" fmla="*/ 1333454 w 9408955"/>
              <a:gd name="connsiteY3095" fmla="*/ 2890017 h 4587875"/>
              <a:gd name="connsiteX3096" fmla="*/ 1344537 w 9408955"/>
              <a:gd name="connsiteY3096" fmla="*/ 2937338 h 4587875"/>
              <a:gd name="connsiteX3097" fmla="*/ 1364843 w 9408955"/>
              <a:gd name="connsiteY3097" fmla="*/ 2942887 h 4587875"/>
              <a:gd name="connsiteX3098" fmla="*/ 5168163 w 9408955"/>
              <a:gd name="connsiteY3098" fmla="*/ 2942958 h 4587875"/>
              <a:gd name="connsiteX3099" fmla="*/ 5199494 w 9408955"/>
              <a:gd name="connsiteY3099" fmla="*/ 2899312 h 4587875"/>
              <a:gd name="connsiteX3100" fmla="*/ 5136817 w 9408955"/>
              <a:gd name="connsiteY3100" fmla="*/ 2890444 h 4587875"/>
              <a:gd name="connsiteX3101" fmla="*/ 5148026 w 9408955"/>
              <a:gd name="connsiteY3101" fmla="*/ 2937966 h 4587875"/>
              <a:gd name="connsiteX3102" fmla="*/ 5168163 w 9408955"/>
              <a:gd name="connsiteY3102" fmla="*/ 2942958 h 4587875"/>
              <a:gd name="connsiteX3103" fmla="*/ 1565812 w 9408955"/>
              <a:gd name="connsiteY3103" fmla="*/ 2942963 h 4587875"/>
              <a:gd name="connsiteX3104" fmla="*/ 1604209 w 9408955"/>
              <a:gd name="connsiteY3104" fmla="*/ 2905551 h 4587875"/>
              <a:gd name="connsiteX3105" fmla="*/ 1549692 w 9408955"/>
              <a:gd name="connsiteY3105" fmla="*/ 2880702 h 4587875"/>
              <a:gd name="connsiteX3106" fmla="*/ 1546954 w 9408955"/>
              <a:gd name="connsiteY3106" fmla="*/ 2935188 h 4587875"/>
              <a:gd name="connsiteX3107" fmla="*/ 1565812 w 9408955"/>
              <a:gd name="connsiteY3107" fmla="*/ 2942963 h 4587875"/>
              <a:gd name="connsiteX3108" fmla="*/ 1976918 w 9408955"/>
              <a:gd name="connsiteY3108" fmla="*/ 2942971 h 4587875"/>
              <a:gd name="connsiteX3109" fmla="*/ 2016755 w 9408955"/>
              <a:gd name="connsiteY3109" fmla="*/ 2905659 h 4587875"/>
              <a:gd name="connsiteX3110" fmla="*/ 1956431 w 9408955"/>
              <a:gd name="connsiteY3110" fmla="*/ 2883948 h 4587875"/>
              <a:gd name="connsiteX3111" fmla="*/ 1957793 w 9408955"/>
              <a:gd name="connsiteY3111" fmla="*/ 2935140 h 4587875"/>
              <a:gd name="connsiteX3112" fmla="*/ 1976918 w 9408955"/>
              <a:gd name="connsiteY3112" fmla="*/ 2942971 h 4587875"/>
              <a:gd name="connsiteX3113" fmla="*/ 5064266 w 9408955"/>
              <a:gd name="connsiteY3113" fmla="*/ 2943013 h 4587875"/>
              <a:gd name="connsiteX3114" fmla="*/ 5096887 w 9408955"/>
              <a:gd name="connsiteY3114" fmla="*/ 2899435 h 4587875"/>
              <a:gd name="connsiteX3115" fmla="*/ 5034167 w 9408955"/>
              <a:gd name="connsiteY3115" fmla="*/ 2890476 h 4587875"/>
              <a:gd name="connsiteX3116" fmla="*/ 5043621 w 9408955"/>
              <a:gd name="connsiteY3116" fmla="*/ 2937568 h 4587875"/>
              <a:gd name="connsiteX3117" fmla="*/ 5064266 w 9408955"/>
              <a:gd name="connsiteY3117" fmla="*/ 2943013 h 4587875"/>
              <a:gd name="connsiteX3118" fmla="*/ 2687305 w 9408955"/>
              <a:gd name="connsiteY3118" fmla="*/ 3034348 h 4587875"/>
              <a:gd name="connsiteX3119" fmla="*/ 2726979 w 9408955"/>
              <a:gd name="connsiteY3119" fmla="*/ 3010350 h 4587875"/>
              <a:gd name="connsiteX3120" fmla="*/ 2689624 w 9408955"/>
              <a:gd name="connsiteY3120" fmla="*/ 2988409 h 4587875"/>
              <a:gd name="connsiteX3121" fmla="*/ 2687305 w 9408955"/>
              <a:gd name="connsiteY3121" fmla="*/ 3034348 h 4587875"/>
              <a:gd name="connsiteX3122" fmla="*/ 3013795 w 9408955"/>
              <a:gd name="connsiteY3122" fmla="*/ 3034860 h 4587875"/>
              <a:gd name="connsiteX3123" fmla="*/ 3030152 w 9408955"/>
              <a:gd name="connsiteY3123" fmla="*/ 3024133 h 4587875"/>
              <a:gd name="connsiteX3124" fmla="*/ 3000670 w 9408955"/>
              <a:gd name="connsiteY3124" fmla="*/ 2987482 h 4587875"/>
              <a:gd name="connsiteX3125" fmla="*/ 2993186 w 9408955"/>
              <a:gd name="connsiteY3125" fmla="*/ 3032783 h 4587875"/>
              <a:gd name="connsiteX3126" fmla="*/ 3013795 w 9408955"/>
              <a:gd name="connsiteY3126" fmla="*/ 3034860 h 4587875"/>
              <a:gd name="connsiteX3127" fmla="*/ 7852255 w 9408955"/>
              <a:gd name="connsiteY3127" fmla="*/ 3041492 h 4587875"/>
              <a:gd name="connsiteX3128" fmla="*/ 7873207 w 9408955"/>
              <a:gd name="connsiteY3128" fmla="*/ 3018107 h 4587875"/>
              <a:gd name="connsiteX3129" fmla="*/ 7825381 w 9408955"/>
              <a:gd name="connsiteY3129" fmla="*/ 2979881 h 4587875"/>
              <a:gd name="connsiteX3130" fmla="*/ 7819967 w 9408955"/>
              <a:gd name="connsiteY3130" fmla="*/ 3039244 h 4587875"/>
              <a:gd name="connsiteX3131" fmla="*/ 7852255 w 9408955"/>
              <a:gd name="connsiteY3131" fmla="*/ 3041492 h 4587875"/>
              <a:gd name="connsiteX3132" fmla="*/ 5797805 w 9408955"/>
              <a:gd name="connsiteY3132" fmla="*/ 3041924 h 4587875"/>
              <a:gd name="connsiteX3133" fmla="*/ 5817391 w 9408955"/>
              <a:gd name="connsiteY3133" fmla="*/ 3018935 h 4587875"/>
              <a:gd name="connsiteX3134" fmla="*/ 5767326 w 9408955"/>
              <a:gd name="connsiteY3134" fmla="*/ 2980048 h 4587875"/>
              <a:gd name="connsiteX3135" fmla="*/ 5766398 w 9408955"/>
              <a:gd name="connsiteY3135" fmla="*/ 3041581 h 4587875"/>
              <a:gd name="connsiteX3136" fmla="*/ 5797805 w 9408955"/>
              <a:gd name="connsiteY3136" fmla="*/ 3041924 h 4587875"/>
              <a:gd name="connsiteX3137" fmla="*/ 7441740 w 9408955"/>
              <a:gd name="connsiteY3137" fmla="*/ 3042178 h 4587875"/>
              <a:gd name="connsiteX3138" fmla="*/ 7461218 w 9408955"/>
              <a:gd name="connsiteY3138" fmla="*/ 3016693 h 4587875"/>
              <a:gd name="connsiteX3139" fmla="*/ 7422722 w 9408955"/>
              <a:gd name="connsiteY3139" fmla="*/ 2977353 h 4587875"/>
              <a:gd name="connsiteX3140" fmla="*/ 7408430 w 9408955"/>
              <a:gd name="connsiteY3140" fmla="*/ 3040066 h 4587875"/>
              <a:gd name="connsiteX3141" fmla="*/ 7441740 w 9408955"/>
              <a:gd name="connsiteY3141" fmla="*/ 3042178 h 4587875"/>
              <a:gd name="connsiteX3142" fmla="*/ 5689981 w 9408955"/>
              <a:gd name="connsiteY3142" fmla="*/ 3042472 h 4587875"/>
              <a:gd name="connsiteX3143" fmla="*/ 5711849 w 9408955"/>
              <a:gd name="connsiteY3143" fmla="*/ 3027589 h 4587875"/>
              <a:gd name="connsiteX3144" fmla="*/ 5697936 w 9408955"/>
              <a:gd name="connsiteY3144" fmla="*/ 2980417 h 4587875"/>
              <a:gd name="connsiteX3145" fmla="*/ 5647756 w 9408955"/>
              <a:gd name="connsiteY3145" fmla="*/ 2996292 h 4587875"/>
              <a:gd name="connsiteX3146" fmla="*/ 5662810 w 9408955"/>
              <a:gd name="connsiteY3146" fmla="*/ 3039835 h 4587875"/>
              <a:gd name="connsiteX3147" fmla="*/ 5689981 w 9408955"/>
              <a:gd name="connsiteY3147" fmla="*/ 3042472 h 4587875"/>
              <a:gd name="connsiteX3148" fmla="*/ 5179032 w 9408955"/>
              <a:gd name="connsiteY3148" fmla="*/ 3042515 h 4587875"/>
              <a:gd name="connsiteX3149" fmla="*/ 5199358 w 9408955"/>
              <a:gd name="connsiteY3149" fmla="*/ 3021906 h 4587875"/>
              <a:gd name="connsiteX3150" fmla="*/ 5162845 w 9408955"/>
              <a:gd name="connsiteY3150" fmla="*/ 2976879 h 4587875"/>
              <a:gd name="connsiteX3151" fmla="*/ 5149011 w 9408955"/>
              <a:gd name="connsiteY3151" fmla="*/ 3040610 h 4587875"/>
              <a:gd name="connsiteX3152" fmla="*/ 5179032 w 9408955"/>
              <a:gd name="connsiteY3152" fmla="*/ 3042515 h 4587875"/>
              <a:gd name="connsiteX3153" fmla="*/ 4456944 w 9408955"/>
              <a:gd name="connsiteY3153" fmla="*/ 3042719 h 4587875"/>
              <a:gd name="connsiteX3154" fmla="*/ 4471661 w 9408955"/>
              <a:gd name="connsiteY3154" fmla="*/ 3035072 h 4587875"/>
              <a:gd name="connsiteX3155" fmla="*/ 4446332 w 9408955"/>
              <a:gd name="connsiteY3155" fmla="*/ 2977015 h 4587875"/>
              <a:gd name="connsiteX3156" fmla="*/ 4413087 w 9408955"/>
              <a:gd name="connsiteY3156" fmla="*/ 3026454 h 4587875"/>
              <a:gd name="connsiteX3157" fmla="*/ 4456944 w 9408955"/>
              <a:gd name="connsiteY3157" fmla="*/ 3042719 h 4587875"/>
              <a:gd name="connsiteX3158" fmla="*/ 2277844 w 9408955"/>
              <a:gd name="connsiteY3158" fmla="*/ 3042752 h 4587875"/>
              <a:gd name="connsiteX3159" fmla="*/ 2322394 w 9408955"/>
              <a:gd name="connsiteY3159" fmla="*/ 3022675 h 4587875"/>
              <a:gd name="connsiteX3160" fmla="*/ 2284699 w 9408955"/>
              <a:gd name="connsiteY3160" fmla="*/ 2978187 h 4587875"/>
              <a:gd name="connsiteX3161" fmla="*/ 2277844 w 9408955"/>
              <a:gd name="connsiteY3161" fmla="*/ 3042752 h 4587875"/>
              <a:gd name="connsiteX3162" fmla="*/ 5381880 w 9408955"/>
              <a:gd name="connsiteY3162" fmla="*/ 3042763 h 4587875"/>
              <a:gd name="connsiteX3163" fmla="*/ 5397181 w 9408955"/>
              <a:gd name="connsiteY3163" fmla="*/ 3035568 h 4587875"/>
              <a:gd name="connsiteX3164" fmla="*/ 5364678 w 9408955"/>
              <a:gd name="connsiteY3164" fmla="*/ 2978119 h 4587875"/>
              <a:gd name="connsiteX3165" fmla="*/ 5337016 w 9408955"/>
              <a:gd name="connsiteY3165" fmla="*/ 3025842 h 4587875"/>
              <a:gd name="connsiteX3166" fmla="*/ 5381880 w 9408955"/>
              <a:gd name="connsiteY3166" fmla="*/ 3042763 h 4587875"/>
              <a:gd name="connsiteX3167" fmla="*/ 1369496 w 9408955"/>
              <a:gd name="connsiteY3167" fmla="*/ 3043057 h 4587875"/>
              <a:gd name="connsiteX3168" fmla="*/ 1401504 w 9408955"/>
              <a:gd name="connsiteY3168" fmla="*/ 3026823 h 4587875"/>
              <a:gd name="connsiteX3169" fmla="*/ 1367530 w 9408955"/>
              <a:gd name="connsiteY3169" fmla="*/ 2977670 h 4587875"/>
              <a:gd name="connsiteX3170" fmla="*/ 1336290 w 9408955"/>
              <a:gd name="connsiteY3170" fmla="*/ 3032234 h 4587875"/>
              <a:gd name="connsiteX3171" fmla="*/ 1369496 w 9408955"/>
              <a:gd name="connsiteY3171" fmla="*/ 3043057 h 4587875"/>
              <a:gd name="connsiteX3172" fmla="*/ 6904795 w 9408955"/>
              <a:gd name="connsiteY3172" fmla="*/ 3043123 h 4587875"/>
              <a:gd name="connsiteX3173" fmla="*/ 6949904 w 9408955"/>
              <a:gd name="connsiteY3173" fmla="*/ 3026541 h 4587875"/>
              <a:gd name="connsiteX3174" fmla="*/ 6915608 w 9408955"/>
              <a:gd name="connsiteY3174" fmla="*/ 2977045 h 4587875"/>
              <a:gd name="connsiteX3175" fmla="*/ 6889773 w 9408955"/>
              <a:gd name="connsiteY3175" fmla="*/ 3036120 h 4587875"/>
              <a:gd name="connsiteX3176" fmla="*/ 6904795 w 9408955"/>
              <a:gd name="connsiteY3176" fmla="*/ 3043123 h 4587875"/>
              <a:gd name="connsiteX3177" fmla="*/ 6605244 w 9408955"/>
              <a:gd name="connsiteY3177" fmla="*/ 3043451 h 4587875"/>
              <a:gd name="connsiteX3178" fmla="*/ 6623643 w 9408955"/>
              <a:gd name="connsiteY3178" fmla="*/ 3040018 h 4587875"/>
              <a:gd name="connsiteX3179" fmla="*/ 6637149 w 9408955"/>
              <a:gd name="connsiteY3179" fmla="*/ 2993785 h 4587875"/>
              <a:gd name="connsiteX3180" fmla="*/ 6573739 w 9408955"/>
              <a:gd name="connsiteY3180" fmla="*/ 2996761 h 4587875"/>
              <a:gd name="connsiteX3181" fmla="*/ 6587016 w 9408955"/>
              <a:gd name="connsiteY3181" fmla="*/ 3040018 h 4587875"/>
              <a:gd name="connsiteX3182" fmla="*/ 6605244 w 9408955"/>
              <a:gd name="connsiteY3182" fmla="*/ 3043451 h 4587875"/>
              <a:gd name="connsiteX3183" fmla="*/ 5584195 w 9408955"/>
              <a:gd name="connsiteY3183" fmla="*/ 3043558 h 4587875"/>
              <a:gd name="connsiteX3184" fmla="*/ 5604170 w 9408955"/>
              <a:gd name="connsiteY3184" fmla="*/ 3033126 h 4587875"/>
              <a:gd name="connsiteX3185" fmla="*/ 5605758 w 9408955"/>
              <a:gd name="connsiteY3185" fmla="*/ 2983647 h 4587875"/>
              <a:gd name="connsiteX3186" fmla="*/ 5542258 w 9408955"/>
              <a:gd name="connsiteY3186" fmla="*/ 3003028 h 4587875"/>
              <a:gd name="connsiteX3187" fmla="*/ 5584195 w 9408955"/>
              <a:gd name="connsiteY3187" fmla="*/ 3043558 h 4587875"/>
              <a:gd name="connsiteX3188" fmla="*/ 4860597 w 9408955"/>
              <a:gd name="connsiteY3188" fmla="*/ 3043567 h 4587875"/>
              <a:gd name="connsiteX3189" fmla="*/ 4893456 w 9408955"/>
              <a:gd name="connsiteY3189" fmla="*/ 3009780 h 4587875"/>
              <a:gd name="connsiteX3190" fmla="*/ 4830485 w 9408955"/>
              <a:gd name="connsiteY3190" fmla="*/ 2990883 h 4587875"/>
              <a:gd name="connsiteX3191" fmla="*/ 4843079 w 9408955"/>
              <a:gd name="connsiteY3191" fmla="*/ 3039251 h 4587875"/>
              <a:gd name="connsiteX3192" fmla="*/ 4860597 w 9408955"/>
              <a:gd name="connsiteY3192" fmla="*/ 3043567 h 4587875"/>
              <a:gd name="connsiteX3193" fmla="*/ 2905600 w 9408955"/>
              <a:gd name="connsiteY3193" fmla="*/ 3043610 h 4587875"/>
              <a:gd name="connsiteX3194" fmla="*/ 2939645 w 9408955"/>
              <a:gd name="connsiteY3194" fmla="*/ 3009669 h 4587875"/>
              <a:gd name="connsiteX3195" fmla="*/ 2876440 w 9408955"/>
              <a:gd name="connsiteY3195" fmla="*/ 2991623 h 4587875"/>
              <a:gd name="connsiteX3196" fmla="*/ 2888077 w 9408955"/>
              <a:gd name="connsiteY3196" fmla="*/ 3039896 h 4587875"/>
              <a:gd name="connsiteX3197" fmla="*/ 2905600 w 9408955"/>
              <a:gd name="connsiteY3197" fmla="*/ 3043610 h 4587875"/>
              <a:gd name="connsiteX3198" fmla="*/ 7537087 w 9408955"/>
              <a:gd name="connsiteY3198" fmla="*/ 3043637 h 4587875"/>
              <a:gd name="connsiteX3199" fmla="*/ 7558453 w 9408955"/>
              <a:gd name="connsiteY3199" fmla="*/ 3031538 h 4587875"/>
              <a:gd name="connsiteX3200" fmla="*/ 7526146 w 9408955"/>
              <a:gd name="connsiteY3200" fmla="*/ 2977306 h 4587875"/>
              <a:gd name="connsiteX3201" fmla="*/ 7511941 w 9408955"/>
              <a:gd name="connsiteY3201" fmla="*/ 3040463 h 4587875"/>
              <a:gd name="connsiteX3202" fmla="*/ 7537087 w 9408955"/>
              <a:gd name="connsiteY3202" fmla="*/ 3043637 h 4587875"/>
              <a:gd name="connsiteX3203" fmla="*/ 1676071 w 9408955"/>
              <a:gd name="connsiteY3203" fmla="*/ 3043641 h 4587875"/>
              <a:gd name="connsiteX3204" fmla="*/ 1698496 w 9408955"/>
              <a:gd name="connsiteY3204" fmla="*/ 3034767 h 4587875"/>
              <a:gd name="connsiteX3205" fmla="*/ 1673648 w 9408955"/>
              <a:gd name="connsiteY3205" fmla="*/ 2977661 h 4587875"/>
              <a:gd name="connsiteX3206" fmla="*/ 1652449 w 9408955"/>
              <a:gd name="connsiteY3206" fmla="*/ 3037902 h 4587875"/>
              <a:gd name="connsiteX3207" fmla="*/ 1676071 w 9408955"/>
              <a:gd name="connsiteY3207" fmla="*/ 3043641 h 4587875"/>
              <a:gd name="connsiteX3208" fmla="*/ 1984033 w 9408955"/>
              <a:gd name="connsiteY3208" fmla="*/ 3043672 h 4587875"/>
              <a:gd name="connsiteX3209" fmla="*/ 2015977 w 9408955"/>
              <a:gd name="connsiteY3209" fmla="*/ 3002911 h 4587875"/>
              <a:gd name="connsiteX3210" fmla="*/ 1948387 w 9408955"/>
              <a:gd name="connsiteY3210" fmla="*/ 2996369 h 4587875"/>
              <a:gd name="connsiteX3211" fmla="*/ 1964253 w 9408955"/>
              <a:gd name="connsiteY3211" fmla="*/ 3040130 h 4587875"/>
              <a:gd name="connsiteX3212" fmla="*/ 1984033 w 9408955"/>
              <a:gd name="connsiteY3212" fmla="*/ 3043672 h 4587875"/>
              <a:gd name="connsiteX3213" fmla="*/ 5473526 w 9408955"/>
              <a:gd name="connsiteY3213" fmla="*/ 3043704 h 4587875"/>
              <a:gd name="connsiteX3214" fmla="*/ 5510519 w 9408955"/>
              <a:gd name="connsiteY3214" fmla="*/ 3010139 h 4587875"/>
              <a:gd name="connsiteX3215" fmla="*/ 5444473 w 9408955"/>
              <a:gd name="connsiteY3215" fmla="*/ 2993725 h 4587875"/>
              <a:gd name="connsiteX3216" fmla="*/ 5455480 w 9408955"/>
              <a:gd name="connsiteY3216" fmla="*/ 3039320 h 4587875"/>
              <a:gd name="connsiteX3217" fmla="*/ 5473526 w 9408955"/>
              <a:gd name="connsiteY3217" fmla="*/ 3043704 h 4587875"/>
              <a:gd name="connsiteX3218" fmla="*/ 8044464 w 9408955"/>
              <a:gd name="connsiteY3218" fmla="*/ 3043740 h 4587875"/>
              <a:gd name="connsiteX3219" fmla="*/ 8077902 w 9408955"/>
              <a:gd name="connsiteY3219" fmla="*/ 3009450 h 4587875"/>
              <a:gd name="connsiteX3220" fmla="*/ 8018227 w 9408955"/>
              <a:gd name="connsiteY3220" fmla="*/ 2986570 h 4587875"/>
              <a:gd name="connsiteX3221" fmla="*/ 8026490 w 9408955"/>
              <a:gd name="connsiteY3221" fmla="*/ 3039958 h 4587875"/>
              <a:gd name="connsiteX3222" fmla="*/ 8044464 w 9408955"/>
              <a:gd name="connsiteY3222" fmla="*/ 3043740 h 4587875"/>
              <a:gd name="connsiteX3223" fmla="*/ 7120416 w 9408955"/>
              <a:gd name="connsiteY3223" fmla="*/ 3043759 h 4587875"/>
              <a:gd name="connsiteX3224" fmla="*/ 7155150 w 9408955"/>
              <a:gd name="connsiteY3224" fmla="*/ 3008997 h 4587875"/>
              <a:gd name="connsiteX3225" fmla="*/ 7092150 w 9408955"/>
              <a:gd name="connsiteY3225" fmla="*/ 2987119 h 4587875"/>
              <a:gd name="connsiteX3226" fmla="*/ 7102385 w 9408955"/>
              <a:gd name="connsiteY3226" fmla="*/ 3040122 h 4587875"/>
              <a:gd name="connsiteX3227" fmla="*/ 7120416 w 9408955"/>
              <a:gd name="connsiteY3227" fmla="*/ 3043759 h 4587875"/>
              <a:gd name="connsiteX3228" fmla="*/ 6709821 w 9408955"/>
              <a:gd name="connsiteY3228" fmla="*/ 3043814 h 4587875"/>
              <a:gd name="connsiteX3229" fmla="*/ 6741743 w 9408955"/>
              <a:gd name="connsiteY3229" fmla="*/ 3008765 h 4587875"/>
              <a:gd name="connsiteX3230" fmla="*/ 6684088 w 9408955"/>
              <a:gd name="connsiteY3230" fmla="*/ 2986086 h 4587875"/>
              <a:gd name="connsiteX3231" fmla="*/ 6692001 w 9408955"/>
              <a:gd name="connsiteY3231" fmla="*/ 3040288 h 4587875"/>
              <a:gd name="connsiteX3232" fmla="*/ 6709821 w 9408955"/>
              <a:gd name="connsiteY3232" fmla="*/ 3043814 h 4587875"/>
              <a:gd name="connsiteX3233" fmla="*/ 6808427 w 9408955"/>
              <a:gd name="connsiteY3233" fmla="*/ 3043818 h 4587875"/>
              <a:gd name="connsiteX3234" fmla="*/ 6846220 w 9408955"/>
              <a:gd name="connsiteY3234" fmla="*/ 3010347 h 4587875"/>
              <a:gd name="connsiteX3235" fmla="*/ 6779667 w 9408955"/>
              <a:gd name="connsiteY3235" fmla="*/ 2995005 h 4587875"/>
              <a:gd name="connsiteX3236" fmla="*/ 6790260 w 9408955"/>
              <a:gd name="connsiteY3236" fmla="*/ 3037646 h 4587875"/>
              <a:gd name="connsiteX3237" fmla="*/ 6808427 w 9408955"/>
              <a:gd name="connsiteY3237" fmla="*/ 3043818 h 4587875"/>
              <a:gd name="connsiteX3238" fmla="*/ 1152540 w 9408955"/>
              <a:gd name="connsiteY3238" fmla="*/ 3043828 h 4587875"/>
              <a:gd name="connsiteX3239" fmla="*/ 1192885 w 9408955"/>
              <a:gd name="connsiteY3239" fmla="*/ 3017837 h 4587875"/>
              <a:gd name="connsiteX3240" fmla="*/ 1149794 w 9408955"/>
              <a:gd name="connsiteY3240" fmla="*/ 2978149 h 4587875"/>
              <a:gd name="connsiteX3241" fmla="*/ 1136189 w 9408955"/>
              <a:gd name="connsiteY3241" fmla="*/ 3037794 h 4587875"/>
              <a:gd name="connsiteX3242" fmla="*/ 1152540 w 9408955"/>
              <a:gd name="connsiteY3242" fmla="*/ 3043828 h 4587875"/>
              <a:gd name="connsiteX3243" fmla="*/ 7732872 w 9408955"/>
              <a:gd name="connsiteY3243" fmla="*/ 3043877 h 4587875"/>
              <a:gd name="connsiteX3244" fmla="*/ 7772227 w 9408955"/>
              <a:gd name="connsiteY3244" fmla="*/ 3010015 h 4587875"/>
              <a:gd name="connsiteX3245" fmla="*/ 7703579 w 9408955"/>
              <a:gd name="connsiteY3245" fmla="*/ 2993871 h 4587875"/>
              <a:gd name="connsiteX3246" fmla="*/ 7714334 w 9408955"/>
              <a:gd name="connsiteY3246" fmla="*/ 3037755 h 4587875"/>
              <a:gd name="connsiteX3247" fmla="*/ 7732872 w 9408955"/>
              <a:gd name="connsiteY3247" fmla="*/ 3043877 h 4587875"/>
              <a:gd name="connsiteX3248" fmla="*/ 5269273 w 9408955"/>
              <a:gd name="connsiteY3248" fmla="*/ 3043883 h 4587875"/>
              <a:gd name="connsiteX3249" fmla="*/ 5303005 w 9408955"/>
              <a:gd name="connsiteY3249" fmla="*/ 3010242 h 4587875"/>
              <a:gd name="connsiteX3250" fmla="*/ 5244224 w 9408955"/>
              <a:gd name="connsiteY3250" fmla="*/ 2985683 h 4587875"/>
              <a:gd name="connsiteX3251" fmla="*/ 5251684 w 9408955"/>
              <a:gd name="connsiteY3251" fmla="*/ 3039804 h 4587875"/>
              <a:gd name="connsiteX3252" fmla="*/ 5269273 w 9408955"/>
              <a:gd name="connsiteY3252" fmla="*/ 3043883 h 4587875"/>
              <a:gd name="connsiteX3253" fmla="*/ 4548494 w 9408955"/>
              <a:gd name="connsiteY3253" fmla="*/ 3043925 h 4587875"/>
              <a:gd name="connsiteX3254" fmla="*/ 4584100 w 9408955"/>
              <a:gd name="connsiteY3254" fmla="*/ 3009673 h 4587875"/>
              <a:gd name="connsiteX3255" fmla="*/ 4520801 w 9408955"/>
              <a:gd name="connsiteY3255" fmla="*/ 2994251 h 4587875"/>
              <a:gd name="connsiteX3256" fmla="*/ 4530522 w 9408955"/>
              <a:gd name="connsiteY3256" fmla="*/ 3038248 h 4587875"/>
              <a:gd name="connsiteX3257" fmla="*/ 4548494 w 9408955"/>
              <a:gd name="connsiteY3257" fmla="*/ 3043925 h 4587875"/>
              <a:gd name="connsiteX3258" fmla="*/ 7016882 w 9408955"/>
              <a:gd name="connsiteY3258" fmla="*/ 3043946 h 4587875"/>
              <a:gd name="connsiteX3259" fmla="*/ 7052849 w 9408955"/>
              <a:gd name="connsiteY3259" fmla="*/ 3009224 h 4587875"/>
              <a:gd name="connsiteX3260" fmla="*/ 6982175 w 9408955"/>
              <a:gd name="connsiteY3260" fmla="*/ 2997596 h 4587875"/>
              <a:gd name="connsiteX3261" fmla="*/ 6998289 w 9408955"/>
              <a:gd name="connsiteY3261" fmla="*/ 3040231 h 4587875"/>
              <a:gd name="connsiteX3262" fmla="*/ 7016882 w 9408955"/>
              <a:gd name="connsiteY3262" fmla="*/ 3043946 h 4587875"/>
              <a:gd name="connsiteX3263" fmla="*/ 2184544 w 9408955"/>
              <a:gd name="connsiteY3263" fmla="*/ 3043947 h 4587875"/>
              <a:gd name="connsiteX3264" fmla="*/ 2220424 w 9408955"/>
              <a:gd name="connsiteY3264" fmla="*/ 3026387 h 4587875"/>
              <a:gd name="connsiteX3265" fmla="*/ 2186720 w 9408955"/>
              <a:gd name="connsiteY3265" fmla="*/ 2976803 h 4587875"/>
              <a:gd name="connsiteX3266" fmla="*/ 2171119 w 9408955"/>
              <a:gd name="connsiteY3266" fmla="*/ 3040944 h 4587875"/>
              <a:gd name="connsiteX3267" fmla="*/ 2184544 w 9408955"/>
              <a:gd name="connsiteY3267" fmla="*/ 3043947 h 4587875"/>
              <a:gd name="connsiteX3268" fmla="*/ 6397839 w 9408955"/>
              <a:gd name="connsiteY3268" fmla="*/ 3043975 h 4587875"/>
              <a:gd name="connsiteX3269" fmla="*/ 6435760 w 9408955"/>
              <a:gd name="connsiteY3269" fmla="*/ 3009663 h 4587875"/>
              <a:gd name="connsiteX3270" fmla="*/ 6386001 w 9408955"/>
              <a:gd name="connsiteY3270" fmla="*/ 2979790 h 4587875"/>
              <a:gd name="connsiteX3271" fmla="*/ 6379351 w 9408955"/>
              <a:gd name="connsiteY3271" fmla="*/ 3038168 h 4587875"/>
              <a:gd name="connsiteX3272" fmla="*/ 6397839 w 9408955"/>
              <a:gd name="connsiteY3272" fmla="*/ 3043975 h 4587875"/>
              <a:gd name="connsiteX3273" fmla="*/ 4752462 w 9408955"/>
              <a:gd name="connsiteY3273" fmla="*/ 3044011 h 4587875"/>
              <a:gd name="connsiteX3274" fmla="*/ 4789381 w 9408955"/>
              <a:gd name="connsiteY3274" fmla="*/ 3002804 h 4587875"/>
              <a:gd name="connsiteX3275" fmla="*/ 4727807 w 9408955"/>
              <a:gd name="connsiteY3275" fmla="*/ 2983421 h 4587875"/>
              <a:gd name="connsiteX3276" fmla="*/ 4732318 w 9408955"/>
              <a:gd name="connsiteY3276" fmla="*/ 3036554 h 4587875"/>
              <a:gd name="connsiteX3277" fmla="*/ 4752462 w 9408955"/>
              <a:gd name="connsiteY3277" fmla="*/ 3044011 h 4587875"/>
              <a:gd name="connsiteX3278" fmla="*/ 7323734 w 9408955"/>
              <a:gd name="connsiteY3278" fmla="*/ 3044016 h 4587875"/>
              <a:gd name="connsiteX3279" fmla="*/ 7359711 w 9408955"/>
              <a:gd name="connsiteY3279" fmla="*/ 3026880 h 4587875"/>
              <a:gd name="connsiteX3280" fmla="*/ 7325964 w 9408955"/>
              <a:gd name="connsiteY3280" fmla="*/ 2977644 h 4587875"/>
              <a:gd name="connsiteX3281" fmla="*/ 7310231 w 9408955"/>
              <a:gd name="connsiteY3281" fmla="*/ 3041044 h 4587875"/>
              <a:gd name="connsiteX3282" fmla="*/ 7323734 w 9408955"/>
              <a:gd name="connsiteY3282" fmla="*/ 3044016 h 4587875"/>
              <a:gd name="connsiteX3283" fmla="*/ 2495524 w 9408955"/>
              <a:gd name="connsiteY3283" fmla="*/ 3044101 h 4587875"/>
              <a:gd name="connsiteX3284" fmla="*/ 2528857 w 9408955"/>
              <a:gd name="connsiteY3284" fmla="*/ 3008999 h 4587875"/>
              <a:gd name="connsiteX3285" fmla="*/ 2465578 w 9408955"/>
              <a:gd name="connsiteY3285" fmla="*/ 2990433 h 4587875"/>
              <a:gd name="connsiteX3286" fmla="*/ 2477598 w 9408955"/>
              <a:gd name="connsiteY3286" fmla="*/ 3040630 h 4587875"/>
              <a:gd name="connsiteX3287" fmla="*/ 2495524 w 9408955"/>
              <a:gd name="connsiteY3287" fmla="*/ 3044101 h 4587875"/>
              <a:gd name="connsiteX3288" fmla="*/ 7633845 w 9408955"/>
              <a:gd name="connsiteY3288" fmla="*/ 3044193 h 4587875"/>
              <a:gd name="connsiteX3289" fmla="*/ 7668355 w 9408955"/>
              <a:gd name="connsiteY3289" fmla="*/ 3010014 h 4587875"/>
              <a:gd name="connsiteX3290" fmla="*/ 7613465 w 9408955"/>
              <a:gd name="connsiteY3290" fmla="*/ 2981501 h 4587875"/>
              <a:gd name="connsiteX3291" fmla="*/ 7616209 w 9408955"/>
              <a:gd name="connsiteY3291" fmla="*/ 3040827 h 4587875"/>
              <a:gd name="connsiteX3292" fmla="*/ 7633845 w 9408955"/>
              <a:gd name="connsiteY3292" fmla="*/ 3044193 h 4587875"/>
              <a:gd name="connsiteX3293" fmla="*/ 4347745 w 9408955"/>
              <a:gd name="connsiteY3293" fmla="*/ 3044249 h 4587875"/>
              <a:gd name="connsiteX3294" fmla="*/ 4377289 w 9408955"/>
              <a:gd name="connsiteY3294" fmla="*/ 3001117 h 4587875"/>
              <a:gd name="connsiteX3295" fmla="*/ 4313062 w 9408955"/>
              <a:gd name="connsiteY3295" fmla="*/ 2996969 h 4587875"/>
              <a:gd name="connsiteX3296" fmla="*/ 4328214 w 9408955"/>
              <a:gd name="connsiteY3296" fmla="*/ 3040523 h 4587875"/>
              <a:gd name="connsiteX3297" fmla="*/ 4347745 w 9408955"/>
              <a:gd name="connsiteY3297" fmla="*/ 3044249 h 4587875"/>
              <a:gd name="connsiteX3298" fmla="*/ 1878813 w 9408955"/>
              <a:gd name="connsiteY3298" fmla="*/ 3044250 h 4587875"/>
              <a:gd name="connsiteX3299" fmla="*/ 1913804 w 9408955"/>
              <a:gd name="connsiteY3299" fmla="*/ 3009346 h 4587875"/>
              <a:gd name="connsiteX3300" fmla="*/ 1851435 w 9408955"/>
              <a:gd name="connsiteY3300" fmla="*/ 2988202 h 4587875"/>
              <a:gd name="connsiteX3301" fmla="*/ 1860733 w 9408955"/>
              <a:gd name="connsiteY3301" fmla="*/ 3040832 h 4587875"/>
              <a:gd name="connsiteX3302" fmla="*/ 1878813 w 9408955"/>
              <a:gd name="connsiteY3302" fmla="*/ 3044250 h 4587875"/>
              <a:gd name="connsiteX3303" fmla="*/ 1770824 w 9408955"/>
              <a:gd name="connsiteY3303" fmla="*/ 3044258 h 4587875"/>
              <a:gd name="connsiteX3304" fmla="*/ 1811293 w 9408955"/>
              <a:gd name="connsiteY3304" fmla="*/ 3026786 h 4587875"/>
              <a:gd name="connsiteX3305" fmla="*/ 1800600 w 9408955"/>
              <a:gd name="connsiteY3305" fmla="*/ 2984913 h 4587875"/>
              <a:gd name="connsiteX3306" fmla="*/ 1744864 w 9408955"/>
              <a:gd name="connsiteY3306" fmla="*/ 2994346 h 4587875"/>
              <a:gd name="connsiteX3307" fmla="*/ 1756239 w 9408955"/>
              <a:gd name="connsiteY3307" fmla="*/ 3038980 h 4587875"/>
              <a:gd name="connsiteX3308" fmla="*/ 1770824 w 9408955"/>
              <a:gd name="connsiteY3308" fmla="*/ 3044258 h 4587875"/>
              <a:gd name="connsiteX3309" fmla="*/ 4657936 w 9408955"/>
              <a:gd name="connsiteY3309" fmla="*/ 3044281 h 4587875"/>
              <a:gd name="connsiteX3310" fmla="*/ 4687432 w 9408955"/>
              <a:gd name="connsiteY3310" fmla="*/ 3009335 h 4587875"/>
              <a:gd name="connsiteX3311" fmla="*/ 4624692 w 9408955"/>
              <a:gd name="connsiteY3311" fmla="*/ 2987726 h 4587875"/>
              <a:gd name="connsiteX3312" fmla="*/ 4640898 w 9408955"/>
              <a:gd name="connsiteY3312" fmla="*/ 3041979 h 4587875"/>
              <a:gd name="connsiteX3313" fmla="*/ 4657936 w 9408955"/>
              <a:gd name="connsiteY3313" fmla="*/ 3044281 h 4587875"/>
              <a:gd name="connsiteX3314" fmla="*/ 5882414 w 9408955"/>
              <a:gd name="connsiteY3314" fmla="*/ 3044322 h 4587875"/>
              <a:gd name="connsiteX3315" fmla="*/ 5919615 w 9408955"/>
              <a:gd name="connsiteY3315" fmla="*/ 3011370 h 4587875"/>
              <a:gd name="connsiteX3316" fmla="*/ 5857517 w 9408955"/>
              <a:gd name="connsiteY3316" fmla="*/ 2989882 h 4587875"/>
              <a:gd name="connsiteX3317" fmla="*/ 5864569 w 9408955"/>
              <a:gd name="connsiteY3317" fmla="*/ 3038739 h 4587875"/>
              <a:gd name="connsiteX3318" fmla="*/ 5882414 w 9408955"/>
              <a:gd name="connsiteY3318" fmla="*/ 3044322 h 4587875"/>
              <a:gd name="connsiteX3319" fmla="*/ 1470951 w 9408955"/>
              <a:gd name="connsiteY3319" fmla="*/ 3044328 h 4587875"/>
              <a:gd name="connsiteX3320" fmla="*/ 1491355 w 9408955"/>
              <a:gd name="connsiteY3320" fmla="*/ 3037383 h 4587875"/>
              <a:gd name="connsiteX3321" fmla="*/ 1494295 w 9408955"/>
              <a:gd name="connsiteY3321" fmla="*/ 2987377 h 4587875"/>
              <a:gd name="connsiteX3322" fmla="*/ 1433928 w 9408955"/>
              <a:gd name="connsiteY3322" fmla="*/ 3002656 h 4587875"/>
              <a:gd name="connsiteX3323" fmla="*/ 1449527 w 9408955"/>
              <a:gd name="connsiteY3323" fmla="*/ 3040856 h 4587875"/>
              <a:gd name="connsiteX3324" fmla="*/ 1470951 w 9408955"/>
              <a:gd name="connsiteY3324" fmla="*/ 3044328 h 4587875"/>
              <a:gd name="connsiteX3325" fmla="*/ 1567818 w 9408955"/>
              <a:gd name="connsiteY3325" fmla="*/ 3044377 h 4587875"/>
              <a:gd name="connsiteX3326" fmla="*/ 1603055 w 9408955"/>
              <a:gd name="connsiteY3326" fmla="*/ 3001293 h 4587875"/>
              <a:gd name="connsiteX3327" fmla="*/ 1541265 w 9408955"/>
              <a:gd name="connsiteY3327" fmla="*/ 2984145 h 4587875"/>
              <a:gd name="connsiteX3328" fmla="*/ 1546738 w 9408955"/>
              <a:gd name="connsiteY3328" fmla="*/ 3037646 h 4587875"/>
              <a:gd name="connsiteX3329" fmla="*/ 1567818 w 9408955"/>
              <a:gd name="connsiteY3329" fmla="*/ 3044377 h 4587875"/>
              <a:gd name="connsiteX3330" fmla="*/ 4964218 w 9408955"/>
              <a:gd name="connsiteY3330" fmla="*/ 3044395 h 4587875"/>
              <a:gd name="connsiteX3331" fmla="*/ 4997491 w 9408955"/>
              <a:gd name="connsiteY3331" fmla="*/ 3010255 h 4587875"/>
              <a:gd name="connsiteX3332" fmla="*/ 4929529 w 9408955"/>
              <a:gd name="connsiteY3332" fmla="*/ 2994024 h 4587875"/>
              <a:gd name="connsiteX3333" fmla="*/ 4946691 w 9408955"/>
              <a:gd name="connsiteY3333" fmla="*/ 3041344 h 4587875"/>
              <a:gd name="connsiteX3334" fmla="*/ 4964218 w 9408955"/>
              <a:gd name="connsiteY3334" fmla="*/ 3044395 h 4587875"/>
              <a:gd name="connsiteX3335" fmla="*/ 5061997 w 9408955"/>
              <a:gd name="connsiteY3335" fmla="*/ 3044401 h 4587875"/>
              <a:gd name="connsiteX3336" fmla="*/ 5098423 w 9408955"/>
              <a:gd name="connsiteY3336" fmla="*/ 3016833 h 4587875"/>
              <a:gd name="connsiteX3337" fmla="*/ 5051802 w 9408955"/>
              <a:gd name="connsiteY3337" fmla="*/ 2980218 h 4587875"/>
              <a:gd name="connsiteX3338" fmla="*/ 5045889 w 9408955"/>
              <a:gd name="connsiteY3338" fmla="*/ 3039803 h 4587875"/>
              <a:gd name="connsiteX3339" fmla="*/ 5061997 w 9408955"/>
              <a:gd name="connsiteY3339" fmla="*/ 3044401 h 4587875"/>
              <a:gd name="connsiteX3340" fmla="*/ 5989746 w 9408955"/>
              <a:gd name="connsiteY3340" fmla="*/ 3044502 h 4587875"/>
              <a:gd name="connsiteX3341" fmla="*/ 6021349 w 9408955"/>
              <a:gd name="connsiteY3341" fmla="*/ 3003703 h 4587875"/>
              <a:gd name="connsiteX3342" fmla="*/ 5959692 w 9408955"/>
              <a:gd name="connsiteY3342" fmla="*/ 2993849 h 4587875"/>
              <a:gd name="connsiteX3343" fmla="*/ 5970415 w 9408955"/>
              <a:gd name="connsiteY3343" fmla="*/ 3039912 h 4587875"/>
              <a:gd name="connsiteX3344" fmla="*/ 5989746 w 9408955"/>
              <a:gd name="connsiteY3344" fmla="*/ 3044502 h 4587875"/>
              <a:gd name="connsiteX3345" fmla="*/ 1260203 w 9408955"/>
              <a:gd name="connsiteY3345" fmla="*/ 3044527 h 4587875"/>
              <a:gd name="connsiteX3346" fmla="*/ 1297397 w 9408955"/>
              <a:gd name="connsiteY3346" fmla="*/ 3009992 h 4587875"/>
              <a:gd name="connsiteX3347" fmla="*/ 1247464 w 9408955"/>
              <a:gd name="connsiteY3347" fmla="*/ 2980100 h 4587875"/>
              <a:gd name="connsiteX3348" fmla="*/ 1241764 w 9408955"/>
              <a:gd name="connsiteY3348" fmla="*/ 3039195 h 4587875"/>
              <a:gd name="connsiteX3349" fmla="*/ 1260203 w 9408955"/>
              <a:gd name="connsiteY3349" fmla="*/ 3044527 h 4587875"/>
              <a:gd name="connsiteX3350" fmla="*/ 6296230 w 9408955"/>
              <a:gd name="connsiteY3350" fmla="*/ 3044582 h 4587875"/>
              <a:gd name="connsiteX3351" fmla="*/ 6331501 w 9408955"/>
              <a:gd name="connsiteY3351" fmla="*/ 3001988 h 4587875"/>
              <a:gd name="connsiteX3352" fmla="*/ 6264782 w 9408955"/>
              <a:gd name="connsiteY3352" fmla="*/ 2994901 h 4587875"/>
              <a:gd name="connsiteX3353" fmla="*/ 6275638 w 9408955"/>
              <a:gd name="connsiteY3353" fmla="*/ 3038335 h 4587875"/>
              <a:gd name="connsiteX3354" fmla="*/ 6296230 w 9408955"/>
              <a:gd name="connsiteY3354" fmla="*/ 3044582 h 4587875"/>
              <a:gd name="connsiteX3355" fmla="*/ 6501606 w 9408955"/>
              <a:gd name="connsiteY3355" fmla="*/ 3044623 h 4587875"/>
              <a:gd name="connsiteX3356" fmla="*/ 6536059 w 9408955"/>
              <a:gd name="connsiteY3356" fmla="*/ 3010697 h 4587875"/>
              <a:gd name="connsiteX3357" fmla="*/ 6471373 w 9408955"/>
              <a:gd name="connsiteY3357" fmla="*/ 2995690 h 4587875"/>
              <a:gd name="connsiteX3358" fmla="*/ 6483995 w 9408955"/>
              <a:gd name="connsiteY3358" fmla="*/ 3040029 h 4587875"/>
              <a:gd name="connsiteX3359" fmla="*/ 6501606 w 9408955"/>
              <a:gd name="connsiteY3359" fmla="*/ 3044623 h 4587875"/>
              <a:gd name="connsiteX3360" fmla="*/ 7218578 w 9408955"/>
              <a:gd name="connsiteY3360" fmla="*/ 3044626 h 4587875"/>
              <a:gd name="connsiteX3361" fmla="*/ 7256274 w 9408955"/>
              <a:gd name="connsiteY3361" fmla="*/ 3010013 h 4587875"/>
              <a:gd name="connsiteX3362" fmla="*/ 7190346 w 9408955"/>
              <a:gd name="connsiteY3362" fmla="*/ 2995844 h 4587875"/>
              <a:gd name="connsiteX3363" fmla="*/ 7200418 w 9408955"/>
              <a:gd name="connsiteY3363" fmla="*/ 3038123 h 4587875"/>
              <a:gd name="connsiteX3364" fmla="*/ 7218578 w 9408955"/>
              <a:gd name="connsiteY3364" fmla="*/ 3044626 h 4587875"/>
              <a:gd name="connsiteX3365" fmla="*/ 2392356 w 9408955"/>
              <a:gd name="connsiteY3365" fmla="*/ 3044626 h 4587875"/>
              <a:gd name="connsiteX3366" fmla="*/ 2424930 w 9408955"/>
              <a:gd name="connsiteY3366" fmla="*/ 3009334 h 4587875"/>
              <a:gd name="connsiteX3367" fmla="*/ 2361295 w 9408955"/>
              <a:gd name="connsiteY3367" fmla="*/ 2995392 h 4587875"/>
              <a:gd name="connsiteX3368" fmla="*/ 2374562 w 9408955"/>
              <a:gd name="connsiteY3368" fmla="*/ 3040191 h 4587875"/>
              <a:gd name="connsiteX3369" fmla="*/ 2392356 w 9408955"/>
              <a:gd name="connsiteY3369" fmla="*/ 3044626 h 4587875"/>
              <a:gd name="connsiteX3370" fmla="*/ 6195315 w 9408955"/>
              <a:gd name="connsiteY3370" fmla="*/ 3044654 h 4587875"/>
              <a:gd name="connsiteX3371" fmla="*/ 6228738 w 9408955"/>
              <a:gd name="connsiteY3371" fmla="*/ 3009238 h 4587875"/>
              <a:gd name="connsiteX3372" fmla="*/ 6163650 w 9408955"/>
              <a:gd name="connsiteY3372" fmla="*/ 2994874 h 4587875"/>
              <a:gd name="connsiteX3373" fmla="*/ 6177257 w 9408955"/>
              <a:gd name="connsiteY3373" fmla="*/ 3041443 h 4587875"/>
              <a:gd name="connsiteX3374" fmla="*/ 6195315 w 9408955"/>
              <a:gd name="connsiteY3374" fmla="*/ 3044654 h 4587875"/>
              <a:gd name="connsiteX3375" fmla="*/ 6091600 w 9408955"/>
              <a:gd name="connsiteY3375" fmla="*/ 3044701 h 4587875"/>
              <a:gd name="connsiteX3376" fmla="*/ 6125767 w 9408955"/>
              <a:gd name="connsiteY3376" fmla="*/ 3010020 h 4587875"/>
              <a:gd name="connsiteX3377" fmla="*/ 6060704 w 9408955"/>
              <a:gd name="connsiteY3377" fmla="*/ 2995163 h 4587875"/>
              <a:gd name="connsiteX3378" fmla="*/ 6073671 w 9408955"/>
              <a:gd name="connsiteY3378" fmla="*/ 3040191 h 4587875"/>
              <a:gd name="connsiteX3379" fmla="*/ 6091600 w 9408955"/>
              <a:gd name="connsiteY3379" fmla="*/ 3044701 h 4587875"/>
              <a:gd name="connsiteX3380" fmla="*/ 2594200 w 9408955"/>
              <a:gd name="connsiteY3380" fmla="*/ 3044822 h 4587875"/>
              <a:gd name="connsiteX3381" fmla="*/ 2631788 w 9408955"/>
              <a:gd name="connsiteY3381" fmla="*/ 3009727 h 4587875"/>
              <a:gd name="connsiteX3382" fmla="*/ 2589595 w 9408955"/>
              <a:gd name="connsiteY3382" fmla="*/ 2977756 h 4587875"/>
              <a:gd name="connsiteX3383" fmla="*/ 2575912 w 9408955"/>
              <a:gd name="connsiteY3383" fmla="*/ 3038479 h 4587875"/>
              <a:gd name="connsiteX3384" fmla="*/ 2594200 w 9408955"/>
              <a:gd name="connsiteY3384" fmla="*/ 3044822 h 4587875"/>
              <a:gd name="connsiteX3385" fmla="*/ 7942590 w 9408955"/>
              <a:gd name="connsiteY3385" fmla="*/ 3044879 h 4587875"/>
              <a:gd name="connsiteX3386" fmla="*/ 7975155 w 9408955"/>
              <a:gd name="connsiteY3386" fmla="*/ 3003301 h 4587875"/>
              <a:gd name="connsiteX3387" fmla="*/ 7909710 w 9408955"/>
              <a:gd name="connsiteY3387" fmla="*/ 2994524 h 4587875"/>
              <a:gd name="connsiteX3388" fmla="*/ 7922753 w 9408955"/>
              <a:gd name="connsiteY3388" fmla="*/ 3040952 h 4587875"/>
              <a:gd name="connsiteX3389" fmla="*/ 7942590 w 9408955"/>
              <a:gd name="connsiteY3389" fmla="*/ 3044879 h 4587875"/>
              <a:gd name="connsiteX3390" fmla="*/ 8553616 w 9408955"/>
              <a:gd name="connsiteY3390" fmla="*/ 3143685 h 4587875"/>
              <a:gd name="connsiteX3391" fmla="*/ 8586045 w 9408955"/>
              <a:gd name="connsiteY3391" fmla="*/ 3107920 h 4587875"/>
              <a:gd name="connsiteX3392" fmla="*/ 8533035 w 9408955"/>
              <a:gd name="connsiteY3392" fmla="*/ 3098314 h 4587875"/>
              <a:gd name="connsiteX3393" fmla="*/ 8536614 w 9408955"/>
              <a:gd name="connsiteY3393" fmla="*/ 3135137 h 4587875"/>
              <a:gd name="connsiteX3394" fmla="*/ 8553616 w 9408955"/>
              <a:gd name="connsiteY3394" fmla="*/ 3143685 h 4587875"/>
              <a:gd name="connsiteX3395" fmla="*/ 1248146 w 9408955"/>
              <a:gd name="connsiteY3395" fmla="*/ 3144858 h 4587875"/>
              <a:gd name="connsiteX3396" fmla="*/ 1296535 w 9408955"/>
              <a:gd name="connsiteY3396" fmla="*/ 3114776 h 4587875"/>
              <a:gd name="connsiteX3397" fmla="*/ 1237066 w 9408955"/>
              <a:gd name="connsiteY3397" fmla="*/ 3088766 h 4587875"/>
              <a:gd name="connsiteX3398" fmla="*/ 1248146 w 9408955"/>
              <a:gd name="connsiteY3398" fmla="*/ 3144858 h 4587875"/>
              <a:gd name="connsiteX3399" fmla="*/ 5767993 w 9408955"/>
              <a:gd name="connsiteY3399" fmla="*/ 3145291 h 4587875"/>
              <a:gd name="connsiteX3400" fmla="*/ 5816034 w 9408955"/>
              <a:gd name="connsiteY3400" fmla="*/ 3123066 h 4587875"/>
              <a:gd name="connsiteX3401" fmla="*/ 5773631 w 9408955"/>
              <a:gd name="connsiteY3401" fmla="*/ 3081564 h 4587875"/>
              <a:gd name="connsiteX3402" fmla="*/ 5767993 w 9408955"/>
              <a:gd name="connsiteY3402" fmla="*/ 3145291 h 4587875"/>
              <a:gd name="connsiteX3403" fmla="*/ 7337163 w 9408955"/>
              <a:gd name="connsiteY3403" fmla="*/ 3145525 h 4587875"/>
              <a:gd name="connsiteX3404" fmla="*/ 7357488 w 9408955"/>
              <a:gd name="connsiteY3404" fmla="*/ 3122298 h 4587875"/>
              <a:gd name="connsiteX3405" fmla="*/ 7318022 w 9408955"/>
              <a:gd name="connsiteY3405" fmla="*/ 3080222 h 4587875"/>
              <a:gd name="connsiteX3406" fmla="*/ 7305167 w 9408955"/>
              <a:gd name="connsiteY3406" fmla="*/ 3142312 h 4587875"/>
              <a:gd name="connsiteX3407" fmla="*/ 7337163 w 9408955"/>
              <a:gd name="connsiteY3407" fmla="*/ 3145525 h 4587875"/>
              <a:gd name="connsiteX3408" fmla="*/ 5897662 w 9408955"/>
              <a:gd name="connsiteY3408" fmla="*/ 3145543 h 4587875"/>
              <a:gd name="connsiteX3409" fmla="*/ 5917541 w 9408955"/>
              <a:gd name="connsiteY3409" fmla="*/ 3130218 h 4587875"/>
              <a:gd name="connsiteX3410" fmla="*/ 5901981 w 9408955"/>
              <a:gd name="connsiteY3410" fmla="*/ 3083344 h 4587875"/>
              <a:gd name="connsiteX3411" fmla="*/ 5856902 w 9408955"/>
              <a:gd name="connsiteY3411" fmla="*/ 3093936 h 4587875"/>
              <a:gd name="connsiteX3412" fmla="*/ 5871775 w 9408955"/>
              <a:gd name="connsiteY3412" fmla="*/ 3145317 h 4587875"/>
              <a:gd name="connsiteX3413" fmla="*/ 5897662 w 9408955"/>
              <a:gd name="connsiteY3413" fmla="*/ 3145543 h 4587875"/>
              <a:gd name="connsiteX3414" fmla="*/ 6719700 w 9408955"/>
              <a:gd name="connsiteY3414" fmla="*/ 3145812 h 4587875"/>
              <a:gd name="connsiteX3415" fmla="*/ 6740139 w 9408955"/>
              <a:gd name="connsiteY3415" fmla="*/ 3129252 h 4587875"/>
              <a:gd name="connsiteX3416" fmla="*/ 6727893 w 9408955"/>
              <a:gd name="connsiteY3416" fmla="*/ 3084035 h 4587875"/>
              <a:gd name="connsiteX3417" fmla="*/ 6680268 w 9408955"/>
              <a:gd name="connsiteY3417" fmla="*/ 3095339 h 4587875"/>
              <a:gd name="connsiteX3418" fmla="*/ 6692288 w 9408955"/>
              <a:gd name="connsiteY3418" fmla="*/ 3143721 h 4587875"/>
              <a:gd name="connsiteX3419" fmla="*/ 6719700 w 9408955"/>
              <a:gd name="connsiteY3419" fmla="*/ 3145812 h 4587875"/>
              <a:gd name="connsiteX3420" fmla="*/ 5280068 w 9408955"/>
              <a:gd name="connsiteY3420" fmla="*/ 3145966 h 4587875"/>
              <a:gd name="connsiteX3421" fmla="*/ 5300445 w 9408955"/>
              <a:gd name="connsiteY3421" fmla="*/ 3129005 h 4587875"/>
              <a:gd name="connsiteX3422" fmla="*/ 5265334 w 9408955"/>
              <a:gd name="connsiteY3422" fmla="*/ 3079349 h 4587875"/>
              <a:gd name="connsiteX3423" fmla="*/ 5252338 w 9408955"/>
              <a:gd name="connsiteY3423" fmla="*/ 3144565 h 4587875"/>
              <a:gd name="connsiteX3424" fmla="*/ 5280068 w 9408955"/>
              <a:gd name="connsiteY3424" fmla="*/ 3145966 h 4587875"/>
              <a:gd name="connsiteX3425" fmla="*/ 7542085 w 9408955"/>
              <a:gd name="connsiteY3425" fmla="*/ 3146141 h 4587875"/>
              <a:gd name="connsiteX3426" fmla="*/ 7562208 w 9408955"/>
              <a:gd name="connsiteY3426" fmla="*/ 3127148 h 4587875"/>
              <a:gd name="connsiteX3427" fmla="*/ 7525827 w 9408955"/>
              <a:gd name="connsiteY3427" fmla="*/ 3080203 h 4587875"/>
              <a:gd name="connsiteX3428" fmla="*/ 7513094 w 9408955"/>
              <a:gd name="connsiteY3428" fmla="*/ 3144384 h 4587875"/>
              <a:gd name="connsiteX3429" fmla="*/ 7542085 w 9408955"/>
              <a:gd name="connsiteY3429" fmla="*/ 3146141 h 4587875"/>
              <a:gd name="connsiteX3430" fmla="*/ 2405513 w 9408955"/>
              <a:gd name="connsiteY3430" fmla="*/ 3146206 h 4587875"/>
              <a:gd name="connsiteX3431" fmla="*/ 2424032 w 9408955"/>
              <a:gd name="connsiteY3431" fmla="*/ 3123173 h 4587875"/>
              <a:gd name="connsiteX3432" fmla="*/ 2387879 w 9408955"/>
              <a:gd name="connsiteY3432" fmla="*/ 3080264 h 4587875"/>
              <a:gd name="connsiteX3433" fmla="*/ 2373943 w 9408955"/>
              <a:gd name="connsiteY3433" fmla="*/ 3144284 h 4587875"/>
              <a:gd name="connsiteX3434" fmla="*/ 2405513 w 9408955"/>
              <a:gd name="connsiteY3434" fmla="*/ 3146206 h 4587875"/>
              <a:gd name="connsiteX3435" fmla="*/ 1581025 w 9408955"/>
              <a:gd name="connsiteY3435" fmla="*/ 3146338 h 4587875"/>
              <a:gd name="connsiteX3436" fmla="*/ 1601309 w 9408955"/>
              <a:gd name="connsiteY3436" fmla="*/ 3129482 h 4587875"/>
              <a:gd name="connsiteX3437" fmla="*/ 1568301 w 9408955"/>
              <a:gd name="connsiteY3437" fmla="*/ 3079143 h 4587875"/>
              <a:gd name="connsiteX3438" fmla="*/ 1553990 w 9408955"/>
              <a:gd name="connsiteY3438" fmla="*/ 3144491 h 4587875"/>
              <a:gd name="connsiteX3439" fmla="*/ 1581025 w 9408955"/>
              <a:gd name="connsiteY3439" fmla="*/ 3146338 h 4587875"/>
              <a:gd name="connsiteX3440" fmla="*/ 5996171 w 9408955"/>
              <a:gd name="connsiteY3440" fmla="*/ 3146555 h 4587875"/>
              <a:gd name="connsiteX3441" fmla="*/ 6017912 w 9408955"/>
              <a:gd name="connsiteY3441" fmla="*/ 3134042 h 4587875"/>
              <a:gd name="connsiteX3442" fmla="*/ 5982945 w 9408955"/>
              <a:gd name="connsiteY3442" fmla="*/ 3080605 h 4587875"/>
              <a:gd name="connsiteX3443" fmla="*/ 5970538 w 9408955"/>
              <a:gd name="connsiteY3443" fmla="*/ 3142835 h 4587875"/>
              <a:gd name="connsiteX3444" fmla="*/ 5996171 w 9408955"/>
              <a:gd name="connsiteY3444" fmla="*/ 3146555 h 4587875"/>
              <a:gd name="connsiteX3445" fmla="*/ 5172835 w 9408955"/>
              <a:gd name="connsiteY3445" fmla="*/ 3146599 h 4587875"/>
              <a:gd name="connsiteX3446" fmla="*/ 5196303 w 9408955"/>
              <a:gd name="connsiteY3446" fmla="*/ 3139617 h 4587875"/>
              <a:gd name="connsiteX3447" fmla="*/ 5197451 w 9408955"/>
              <a:gd name="connsiteY3447" fmla="*/ 3095530 h 4587875"/>
              <a:gd name="connsiteX3448" fmla="*/ 5142596 w 9408955"/>
              <a:gd name="connsiteY3448" fmla="*/ 3086758 h 4587875"/>
              <a:gd name="connsiteX3449" fmla="*/ 5149711 w 9408955"/>
              <a:gd name="connsiteY3449" fmla="*/ 3143541 h 4587875"/>
              <a:gd name="connsiteX3450" fmla="*/ 5172835 w 9408955"/>
              <a:gd name="connsiteY3450" fmla="*/ 3146599 h 4587875"/>
              <a:gd name="connsiteX3451" fmla="*/ 5074431 w 9408955"/>
              <a:gd name="connsiteY3451" fmla="*/ 3146667 h 4587875"/>
              <a:gd name="connsiteX3452" fmla="*/ 5095371 w 9408955"/>
              <a:gd name="connsiteY3452" fmla="*/ 3127987 h 4587875"/>
              <a:gd name="connsiteX3453" fmla="*/ 5058475 w 9408955"/>
              <a:gd name="connsiteY3453" fmla="*/ 3080678 h 4587875"/>
              <a:gd name="connsiteX3454" fmla="*/ 5044725 w 9408955"/>
              <a:gd name="connsiteY3454" fmla="*/ 3143681 h 4587875"/>
              <a:gd name="connsiteX3455" fmla="*/ 5074431 w 9408955"/>
              <a:gd name="connsiteY3455" fmla="*/ 3146667 h 4587875"/>
              <a:gd name="connsiteX3456" fmla="*/ 5372231 w 9408955"/>
              <a:gd name="connsiteY3456" fmla="*/ 3146668 h 4587875"/>
              <a:gd name="connsiteX3457" fmla="*/ 5393269 w 9408955"/>
              <a:gd name="connsiteY3457" fmla="*/ 3085158 h 4587875"/>
              <a:gd name="connsiteX3458" fmla="*/ 5338388 w 9408955"/>
              <a:gd name="connsiteY3458" fmla="*/ 3098048 h 4587875"/>
              <a:gd name="connsiteX3459" fmla="*/ 5372231 w 9408955"/>
              <a:gd name="connsiteY3459" fmla="*/ 3146668 h 4587875"/>
              <a:gd name="connsiteX3460" fmla="*/ 4965228 w 9408955"/>
              <a:gd name="connsiteY3460" fmla="*/ 3146752 h 4587875"/>
              <a:gd name="connsiteX3461" fmla="*/ 4995660 w 9408955"/>
              <a:gd name="connsiteY3461" fmla="*/ 3106479 h 4587875"/>
              <a:gd name="connsiteX3462" fmla="*/ 4931581 w 9408955"/>
              <a:gd name="connsiteY3462" fmla="*/ 3092570 h 4587875"/>
              <a:gd name="connsiteX3463" fmla="*/ 4946404 w 9408955"/>
              <a:gd name="connsiteY3463" fmla="*/ 3145013 h 4587875"/>
              <a:gd name="connsiteX3464" fmla="*/ 4965228 w 9408955"/>
              <a:gd name="connsiteY3464" fmla="*/ 3146752 h 4587875"/>
              <a:gd name="connsiteX3465" fmla="*/ 2194939 w 9408955"/>
              <a:gd name="connsiteY3465" fmla="*/ 3146788 h 4587875"/>
              <a:gd name="connsiteX3466" fmla="*/ 2214707 w 9408955"/>
              <a:gd name="connsiteY3466" fmla="*/ 3135139 h 4587875"/>
              <a:gd name="connsiteX3467" fmla="*/ 2220888 w 9408955"/>
              <a:gd name="connsiteY3467" fmla="*/ 3096580 h 4587875"/>
              <a:gd name="connsiteX3468" fmla="*/ 2171225 w 9408955"/>
              <a:gd name="connsiteY3468" fmla="*/ 3082350 h 4587875"/>
              <a:gd name="connsiteX3469" fmla="*/ 2171225 w 9408955"/>
              <a:gd name="connsiteY3469" fmla="*/ 3145009 h 4587875"/>
              <a:gd name="connsiteX3470" fmla="*/ 2194939 w 9408955"/>
              <a:gd name="connsiteY3470" fmla="*/ 3146788 h 4587875"/>
              <a:gd name="connsiteX3471" fmla="*/ 2086016 w 9408955"/>
              <a:gd name="connsiteY3471" fmla="*/ 3146935 h 4587875"/>
              <a:gd name="connsiteX3472" fmla="*/ 2119514 w 9408955"/>
              <a:gd name="connsiteY3472" fmla="*/ 3113555 h 4587875"/>
              <a:gd name="connsiteX3473" fmla="*/ 2062528 w 9408955"/>
              <a:gd name="connsiteY3473" fmla="*/ 3085737 h 4587875"/>
              <a:gd name="connsiteX3474" fmla="*/ 2068633 w 9408955"/>
              <a:gd name="connsiteY3474" fmla="*/ 3144794 h 4587875"/>
              <a:gd name="connsiteX3475" fmla="*/ 2086016 w 9408955"/>
              <a:gd name="connsiteY3475" fmla="*/ 3146935 h 4587875"/>
              <a:gd name="connsiteX3476" fmla="*/ 5577764 w 9408955"/>
              <a:gd name="connsiteY3476" fmla="*/ 3146974 h 4587875"/>
              <a:gd name="connsiteX3477" fmla="*/ 5613476 w 9408955"/>
              <a:gd name="connsiteY3477" fmla="*/ 3114221 h 4587875"/>
              <a:gd name="connsiteX3478" fmla="*/ 5549705 w 9408955"/>
              <a:gd name="connsiteY3478" fmla="*/ 3091996 h 4587875"/>
              <a:gd name="connsiteX3479" fmla="*/ 5560107 w 9408955"/>
              <a:gd name="connsiteY3479" fmla="*/ 3142342 h 4587875"/>
              <a:gd name="connsiteX3480" fmla="*/ 5577764 w 9408955"/>
              <a:gd name="connsiteY3480" fmla="*/ 3146974 h 4587875"/>
              <a:gd name="connsiteX3481" fmla="*/ 6403220 w 9408955"/>
              <a:gd name="connsiteY3481" fmla="*/ 3147065 h 4587875"/>
              <a:gd name="connsiteX3482" fmla="*/ 6435531 w 9408955"/>
              <a:gd name="connsiteY3482" fmla="*/ 3113994 h 4587875"/>
              <a:gd name="connsiteX3483" fmla="*/ 6379810 w 9408955"/>
              <a:gd name="connsiteY3483" fmla="*/ 3085192 h 4587875"/>
              <a:gd name="connsiteX3484" fmla="*/ 6386230 w 9408955"/>
              <a:gd name="connsiteY3484" fmla="*/ 3145290 h 4587875"/>
              <a:gd name="connsiteX3485" fmla="*/ 6403220 w 9408955"/>
              <a:gd name="connsiteY3485" fmla="*/ 3147065 h 4587875"/>
              <a:gd name="connsiteX3486" fmla="*/ 6299562 w 9408955"/>
              <a:gd name="connsiteY3486" fmla="*/ 3147103 h 4587875"/>
              <a:gd name="connsiteX3487" fmla="*/ 6331984 w 9408955"/>
              <a:gd name="connsiteY3487" fmla="*/ 3114649 h 4587875"/>
              <a:gd name="connsiteX3488" fmla="*/ 6268290 w 9408955"/>
              <a:gd name="connsiteY3488" fmla="*/ 3093895 h 4587875"/>
              <a:gd name="connsiteX3489" fmla="*/ 6282868 w 9408955"/>
              <a:gd name="connsiteY3489" fmla="*/ 3145104 h 4587875"/>
              <a:gd name="connsiteX3490" fmla="*/ 6299562 w 9408955"/>
              <a:gd name="connsiteY3490" fmla="*/ 3147103 h 4587875"/>
              <a:gd name="connsiteX3491" fmla="*/ 2296568 w 9408955"/>
              <a:gd name="connsiteY3491" fmla="*/ 3147105 h 4587875"/>
              <a:gd name="connsiteX3492" fmla="*/ 2324240 w 9408955"/>
              <a:gd name="connsiteY3492" fmla="*/ 3107713 h 4587875"/>
              <a:gd name="connsiteX3493" fmla="*/ 2271210 w 9408955"/>
              <a:gd name="connsiteY3493" fmla="*/ 3084160 h 4587875"/>
              <a:gd name="connsiteX3494" fmla="*/ 2278528 w 9408955"/>
              <a:gd name="connsiteY3494" fmla="*/ 3145901 h 4587875"/>
              <a:gd name="connsiteX3495" fmla="*/ 2296568 w 9408955"/>
              <a:gd name="connsiteY3495" fmla="*/ 3147105 h 4587875"/>
              <a:gd name="connsiteX3496" fmla="*/ 5682622 w 9408955"/>
              <a:gd name="connsiteY3496" fmla="*/ 3147199 h 4587875"/>
              <a:gd name="connsiteX3497" fmla="*/ 5715588 w 9408955"/>
              <a:gd name="connsiteY3497" fmla="*/ 3108249 h 4587875"/>
              <a:gd name="connsiteX3498" fmla="*/ 5648577 w 9408955"/>
              <a:gd name="connsiteY3498" fmla="*/ 3100149 h 4587875"/>
              <a:gd name="connsiteX3499" fmla="*/ 5663817 w 9408955"/>
              <a:gd name="connsiteY3499" fmla="*/ 3143574 h 4587875"/>
              <a:gd name="connsiteX3500" fmla="*/ 5682622 w 9408955"/>
              <a:gd name="connsiteY3500" fmla="*/ 3147199 h 4587875"/>
              <a:gd name="connsiteX3501" fmla="*/ 7634401 w 9408955"/>
              <a:gd name="connsiteY3501" fmla="*/ 3147267 h 4587875"/>
              <a:gd name="connsiteX3502" fmla="*/ 7667476 w 9408955"/>
              <a:gd name="connsiteY3502" fmla="*/ 3114432 h 4587875"/>
              <a:gd name="connsiteX3503" fmla="*/ 7607093 w 9408955"/>
              <a:gd name="connsiteY3503" fmla="*/ 3090068 h 4587875"/>
              <a:gd name="connsiteX3504" fmla="*/ 7617496 w 9408955"/>
              <a:gd name="connsiteY3504" fmla="*/ 3143759 h 4587875"/>
              <a:gd name="connsiteX3505" fmla="*/ 7634401 w 9408955"/>
              <a:gd name="connsiteY3505" fmla="*/ 3147267 h 4587875"/>
              <a:gd name="connsiteX3506" fmla="*/ 4862145 w 9408955"/>
              <a:gd name="connsiteY3506" fmla="*/ 3147352 h 4587875"/>
              <a:gd name="connsiteX3507" fmla="*/ 4892848 w 9408955"/>
              <a:gd name="connsiteY3507" fmla="*/ 3107221 h 4587875"/>
              <a:gd name="connsiteX3508" fmla="*/ 4828037 w 9408955"/>
              <a:gd name="connsiteY3508" fmla="*/ 3094362 h 4587875"/>
              <a:gd name="connsiteX3509" fmla="*/ 4842516 w 9408955"/>
              <a:gd name="connsiteY3509" fmla="*/ 3143993 h 4587875"/>
              <a:gd name="connsiteX3510" fmla="*/ 4862145 w 9408955"/>
              <a:gd name="connsiteY3510" fmla="*/ 3147352 h 4587875"/>
              <a:gd name="connsiteX3511" fmla="*/ 7119870 w 9408955"/>
              <a:gd name="connsiteY3511" fmla="*/ 3147713 h 4587875"/>
              <a:gd name="connsiteX3512" fmla="*/ 7155085 w 9408955"/>
              <a:gd name="connsiteY3512" fmla="*/ 3114487 h 4587875"/>
              <a:gd name="connsiteX3513" fmla="*/ 7092365 w 9408955"/>
              <a:gd name="connsiteY3513" fmla="*/ 3090653 h 4587875"/>
              <a:gd name="connsiteX3514" fmla="*/ 7102050 w 9408955"/>
              <a:gd name="connsiteY3514" fmla="*/ 3144508 h 4587875"/>
              <a:gd name="connsiteX3515" fmla="*/ 7119870 w 9408955"/>
              <a:gd name="connsiteY3515" fmla="*/ 3147713 h 4587875"/>
              <a:gd name="connsiteX3516" fmla="*/ 2706409 w 9408955"/>
              <a:gd name="connsiteY3516" fmla="*/ 3147728 h 4587875"/>
              <a:gd name="connsiteX3517" fmla="*/ 2735655 w 9408955"/>
              <a:gd name="connsiteY3517" fmla="*/ 3106039 h 4587875"/>
              <a:gd name="connsiteX3518" fmla="*/ 2670670 w 9408955"/>
              <a:gd name="connsiteY3518" fmla="*/ 3092637 h 4587875"/>
              <a:gd name="connsiteX3519" fmla="*/ 2687311 w 9408955"/>
              <a:gd name="connsiteY3519" fmla="*/ 3145551 h 4587875"/>
              <a:gd name="connsiteX3520" fmla="*/ 2706409 w 9408955"/>
              <a:gd name="connsiteY3520" fmla="*/ 3147728 h 4587875"/>
              <a:gd name="connsiteX3521" fmla="*/ 2597009 w 9408955"/>
              <a:gd name="connsiteY3521" fmla="*/ 3147728 h 4587875"/>
              <a:gd name="connsiteX3522" fmla="*/ 2612914 w 9408955"/>
              <a:gd name="connsiteY3522" fmla="*/ 3082536 h 4587875"/>
              <a:gd name="connsiteX3523" fmla="*/ 2562664 w 9408955"/>
              <a:gd name="connsiteY3523" fmla="*/ 3097404 h 4587875"/>
              <a:gd name="connsiteX3524" fmla="*/ 2597009 w 9408955"/>
              <a:gd name="connsiteY3524" fmla="*/ 3147728 h 4587875"/>
              <a:gd name="connsiteX3525" fmla="*/ 5480129 w 9408955"/>
              <a:gd name="connsiteY3525" fmla="*/ 3147772 h 4587875"/>
              <a:gd name="connsiteX3526" fmla="*/ 5509374 w 9408955"/>
              <a:gd name="connsiteY3526" fmla="*/ 3106307 h 4587875"/>
              <a:gd name="connsiteX3527" fmla="*/ 5445647 w 9408955"/>
              <a:gd name="connsiteY3527" fmla="*/ 3093666 h 4587875"/>
              <a:gd name="connsiteX3528" fmla="*/ 5461069 w 9408955"/>
              <a:gd name="connsiteY3528" fmla="*/ 3145607 h 4587875"/>
              <a:gd name="connsiteX3529" fmla="*/ 5480129 w 9408955"/>
              <a:gd name="connsiteY3529" fmla="*/ 3147772 h 4587875"/>
              <a:gd name="connsiteX3530" fmla="*/ 8046884 w 9408955"/>
              <a:gd name="connsiteY3530" fmla="*/ 3147859 h 4587875"/>
              <a:gd name="connsiteX3531" fmla="*/ 8076838 w 9408955"/>
              <a:gd name="connsiteY3531" fmla="*/ 3106472 h 4587875"/>
              <a:gd name="connsiteX3532" fmla="*/ 8014427 w 9408955"/>
              <a:gd name="connsiteY3532" fmla="*/ 3095301 h 4587875"/>
              <a:gd name="connsiteX3533" fmla="*/ 8027543 w 9408955"/>
              <a:gd name="connsiteY3533" fmla="*/ 3143859 h 4587875"/>
              <a:gd name="connsiteX3534" fmla="*/ 8046884 w 9408955"/>
              <a:gd name="connsiteY3534" fmla="*/ 3147859 h 4587875"/>
              <a:gd name="connsiteX3535" fmla="*/ 7839474 w 9408955"/>
              <a:gd name="connsiteY3535" fmla="*/ 3147865 h 4587875"/>
              <a:gd name="connsiteX3536" fmla="*/ 7874210 w 9408955"/>
              <a:gd name="connsiteY3536" fmla="*/ 3106624 h 4587875"/>
              <a:gd name="connsiteX3537" fmla="*/ 7805632 w 9408955"/>
              <a:gd name="connsiteY3537" fmla="*/ 3099943 h 4587875"/>
              <a:gd name="connsiteX3538" fmla="*/ 7819853 w 9408955"/>
              <a:gd name="connsiteY3538" fmla="*/ 3143714 h 4587875"/>
              <a:gd name="connsiteX3539" fmla="*/ 7839474 w 9408955"/>
              <a:gd name="connsiteY3539" fmla="*/ 3147865 h 4587875"/>
              <a:gd name="connsiteX3540" fmla="*/ 4758079 w 9408955"/>
              <a:gd name="connsiteY3540" fmla="*/ 3147885 h 4587875"/>
              <a:gd name="connsiteX3541" fmla="*/ 4790633 w 9408955"/>
              <a:gd name="connsiteY3541" fmla="*/ 3107488 h 4587875"/>
              <a:gd name="connsiteX3542" fmla="*/ 4723610 w 9408955"/>
              <a:gd name="connsiteY3542" fmla="*/ 3101318 h 4587875"/>
              <a:gd name="connsiteX3543" fmla="*/ 4738707 w 9408955"/>
              <a:gd name="connsiteY3543" fmla="*/ 3143597 h 4587875"/>
              <a:gd name="connsiteX3544" fmla="*/ 4758079 w 9408955"/>
              <a:gd name="connsiteY3544" fmla="*/ 3147885 h 4587875"/>
              <a:gd name="connsiteX3545" fmla="*/ 6608152 w 9408955"/>
              <a:gd name="connsiteY3545" fmla="*/ 3147923 h 4587875"/>
              <a:gd name="connsiteX3546" fmla="*/ 6638813 w 9408955"/>
              <a:gd name="connsiteY3546" fmla="*/ 3107059 h 4587875"/>
              <a:gd name="connsiteX3547" fmla="*/ 6576357 w 9408955"/>
              <a:gd name="connsiteY3547" fmla="*/ 3094554 h 4587875"/>
              <a:gd name="connsiteX3548" fmla="*/ 6588983 w 9408955"/>
              <a:gd name="connsiteY3548" fmla="*/ 3143894 h 4587875"/>
              <a:gd name="connsiteX3549" fmla="*/ 6608152 w 9408955"/>
              <a:gd name="connsiteY3549" fmla="*/ 3147923 h 4587875"/>
              <a:gd name="connsiteX3550" fmla="*/ 7740327 w 9408955"/>
              <a:gd name="connsiteY3550" fmla="*/ 3147937 h 4587875"/>
              <a:gd name="connsiteX3551" fmla="*/ 7770980 w 9408955"/>
              <a:gd name="connsiteY3551" fmla="*/ 3106537 h 4587875"/>
              <a:gd name="connsiteX3552" fmla="*/ 7701089 w 9408955"/>
              <a:gd name="connsiteY3552" fmla="*/ 3106537 h 4587875"/>
              <a:gd name="connsiteX3553" fmla="*/ 7720695 w 9408955"/>
              <a:gd name="connsiteY3553" fmla="*/ 3145607 h 4587875"/>
              <a:gd name="connsiteX3554" fmla="*/ 7740327 w 9408955"/>
              <a:gd name="connsiteY3554" fmla="*/ 3147937 h 4587875"/>
              <a:gd name="connsiteX3555" fmla="*/ 2495588 w 9408955"/>
              <a:gd name="connsiteY3555" fmla="*/ 3147994 h 4587875"/>
              <a:gd name="connsiteX3556" fmla="*/ 2529337 w 9408955"/>
              <a:gd name="connsiteY3556" fmla="*/ 3115048 h 4587875"/>
              <a:gd name="connsiteX3557" fmla="*/ 2466015 w 9408955"/>
              <a:gd name="connsiteY3557" fmla="*/ 3094706 h 4587875"/>
              <a:gd name="connsiteX3558" fmla="*/ 2478228 w 9408955"/>
              <a:gd name="connsiteY3558" fmla="*/ 3144762 h 4587875"/>
              <a:gd name="connsiteX3559" fmla="*/ 2495588 w 9408955"/>
              <a:gd name="connsiteY3559" fmla="*/ 3147994 h 4587875"/>
              <a:gd name="connsiteX3560" fmla="*/ 1365180 w 9408955"/>
              <a:gd name="connsiteY3560" fmla="*/ 3147994 h 4587875"/>
              <a:gd name="connsiteX3561" fmla="*/ 1399938 w 9408955"/>
              <a:gd name="connsiteY3561" fmla="*/ 3107514 h 4587875"/>
              <a:gd name="connsiteX3562" fmla="*/ 1336217 w 9408955"/>
              <a:gd name="connsiteY3562" fmla="*/ 3093871 h 4587875"/>
              <a:gd name="connsiteX3563" fmla="*/ 1345743 w 9408955"/>
              <a:gd name="connsiteY3563" fmla="*/ 3143667 h 4587875"/>
              <a:gd name="connsiteX3564" fmla="*/ 1365180 w 9408955"/>
              <a:gd name="connsiteY3564" fmla="*/ 3147994 h 4587875"/>
              <a:gd name="connsiteX3565" fmla="*/ 7238309 w 9408955"/>
              <a:gd name="connsiteY3565" fmla="*/ 3148012 h 4587875"/>
              <a:gd name="connsiteX3566" fmla="*/ 7243313 w 9408955"/>
              <a:gd name="connsiteY3566" fmla="*/ 3084855 h 4587875"/>
              <a:gd name="connsiteX3567" fmla="*/ 7188273 w 9408955"/>
              <a:gd name="connsiteY3567" fmla="*/ 3096526 h 4587875"/>
              <a:gd name="connsiteX3568" fmla="*/ 7201692 w 9408955"/>
              <a:gd name="connsiteY3568" fmla="*/ 3142063 h 4587875"/>
              <a:gd name="connsiteX3569" fmla="*/ 7238309 w 9408955"/>
              <a:gd name="connsiteY3569" fmla="*/ 3148012 h 4587875"/>
              <a:gd name="connsiteX3570" fmla="*/ 4533263 w 9408955"/>
              <a:gd name="connsiteY3570" fmla="*/ 3148012 h 4587875"/>
              <a:gd name="connsiteX3571" fmla="*/ 4583105 w 9408955"/>
              <a:gd name="connsiteY3571" fmla="*/ 3121858 h 4587875"/>
              <a:gd name="connsiteX3572" fmla="*/ 4530062 w 9408955"/>
              <a:gd name="connsiteY3572" fmla="*/ 3085698 h 4587875"/>
              <a:gd name="connsiteX3573" fmla="*/ 4533263 w 9408955"/>
              <a:gd name="connsiteY3573" fmla="*/ 3148012 h 4587875"/>
              <a:gd name="connsiteX3574" fmla="*/ 7017860 w 9408955"/>
              <a:gd name="connsiteY3574" fmla="*/ 3148066 h 4587875"/>
              <a:gd name="connsiteX3575" fmla="*/ 7051499 w 9408955"/>
              <a:gd name="connsiteY3575" fmla="*/ 3108099 h 4587875"/>
              <a:gd name="connsiteX3576" fmla="*/ 7005112 w 9408955"/>
              <a:gd name="connsiteY3576" fmla="*/ 3080506 h 4587875"/>
              <a:gd name="connsiteX3577" fmla="*/ 6998745 w 9408955"/>
              <a:gd name="connsiteY3577" fmla="*/ 3143740 h 4587875"/>
              <a:gd name="connsiteX3578" fmla="*/ 7017860 w 9408955"/>
              <a:gd name="connsiteY3578" fmla="*/ 3148066 h 4587875"/>
              <a:gd name="connsiteX3579" fmla="*/ 6912979 w 9408955"/>
              <a:gd name="connsiteY3579" fmla="*/ 3148091 h 4587875"/>
              <a:gd name="connsiteX3580" fmla="*/ 6948117 w 9408955"/>
              <a:gd name="connsiteY3580" fmla="*/ 3114385 h 4587875"/>
              <a:gd name="connsiteX3581" fmla="*/ 6884802 w 9408955"/>
              <a:gd name="connsiteY3581" fmla="*/ 3092680 h 4587875"/>
              <a:gd name="connsiteX3582" fmla="*/ 6895430 w 9408955"/>
              <a:gd name="connsiteY3582" fmla="*/ 3143249 h 4587875"/>
              <a:gd name="connsiteX3583" fmla="*/ 6912979 w 9408955"/>
              <a:gd name="connsiteY3583" fmla="*/ 3148091 h 4587875"/>
              <a:gd name="connsiteX3584" fmla="*/ 6501982 w 9408955"/>
              <a:gd name="connsiteY3584" fmla="*/ 3148097 h 4587875"/>
              <a:gd name="connsiteX3585" fmla="*/ 6535792 w 9408955"/>
              <a:gd name="connsiteY3585" fmla="*/ 3113572 h 4587875"/>
              <a:gd name="connsiteX3586" fmla="*/ 6473695 w 9408955"/>
              <a:gd name="connsiteY3586" fmla="*/ 3091923 h 4587875"/>
              <a:gd name="connsiteX3587" fmla="*/ 6484385 w 9408955"/>
              <a:gd name="connsiteY3587" fmla="*/ 3143743 h 4587875"/>
              <a:gd name="connsiteX3588" fmla="*/ 6501982 w 9408955"/>
              <a:gd name="connsiteY3588" fmla="*/ 3148097 h 4587875"/>
              <a:gd name="connsiteX3589" fmla="*/ 1163378 w 9408955"/>
              <a:gd name="connsiteY3589" fmla="*/ 3148112 h 4587875"/>
              <a:gd name="connsiteX3590" fmla="*/ 1194129 w 9408955"/>
              <a:gd name="connsiteY3590" fmla="*/ 3107029 h 4587875"/>
              <a:gd name="connsiteX3591" fmla="*/ 1129315 w 9408955"/>
              <a:gd name="connsiteY3591" fmla="*/ 3094456 h 4587875"/>
              <a:gd name="connsiteX3592" fmla="*/ 1143613 w 9408955"/>
              <a:gd name="connsiteY3592" fmla="*/ 3145891 h 4587875"/>
              <a:gd name="connsiteX3593" fmla="*/ 1163378 w 9408955"/>
              <a:gd name="connsiteY3593" fmla="*/ 3148112 h 4587875"/>
              <a:gd name="connsiteX3594" fmla="*/ 6812523 w 9408955"/>
              <a:gd name="connsiteY3594" fmla="*/ 3148121 h 4587875"/>
              <a:gd name="connsiteX3595" fmla="*/ 6845114 w 9408955"/>
              <a:gd name="connsiteY3595" fmla="*/ 3113585 h 4587875"/>
              <a:gd name="connsiteX3596" fmla="*/ 6785172 w 9408955"/>
              <a:gd name="connsiteY3596" fmla="*/ 3088099 h 4587875"/>
              <a:gd name="connsiteX3597" fmla="*/ 6795010 w 9408955"/>
              <a:gd name="connsiteY3597" fmla="*/ 3145558 h 4587875"/>
              <a:gd name="connsiteX3598" fmla="*/ 6812523 w 9408955"/>
              <a:gd name="connsiteY3598" fmla="*/ 3148121 h 4587875"/>
              <a:gd name="connsiteX3599" fmla="*/ 7942709 w 9408955"/>
              <a:gd name="connsiteY3599" fmla="*/ 3148182 h 4587875"/>
              <a:gd name="connsiteX3600" fmla="*/ 7974720 w 9408955"/>
              <a:gd name="connsiteY3600" fmla="*/ 3107569 h 4587875"/>
              <a:gd name="connsiteX3601" fmla="*/ 7916329 w 9408955"/>
              <a:gd name="connsiteY3601" fmla="*/ 3087169 h 4587875"/>
              <a:gd name="connsiteX3602" fmla="*/ 7923172 w 9408955"/>
              <a:gd name="connsiteY3602" fmla="*/ 3144014 h 4587875"/>
              <a:gd name="connsiteX3603" fmla="*/ 7942709 w 9408955"/>
              <a:gd name="connsiteY3603" fmla="*/ 3148182 h 4587875"/>
              <a:gd name="connsiteX3604" fmla="*/ 1466746 w 9408955"/>
              <a:gd name="connsiteY3604" fmla="*/ 3148211 h 4587875"/>
              <a:gd name="connsiteX3605" fmla="*/ 1501460 w 9408955"/>
              <a:gd name="connsiteY3605" fmla="*/ 3115021 h 4587875"/>
              <a:gd name="connsiteX3606" fmla="*/ 1438880 w 9408955"/>
              <a:gd name="connsiteY3606" fmla="*/ 3091374 h 4587875"/>
              <a:gd name="connsiteX3607" fmla="*/ 1449235 w 9408955"/>
              <a:gd name="connsiteY3607" fmla="*/ 3144125 h 4587875"/>
              <a:gd name="connsiteX3608" fmla="*/ 1466746 w 9408955"/>
              <a:gd name="connsiteY3608" fmla="*/ 3148211 h 4587875"/>
              <a:gd name="connsiteX3609" fmla="*/ 1690073 w 9408955"/>
              <a:gd name="connsiteY3609" fmla="*/ 3148235 h 4587875"/>
              <a:gd name="connsiteX3610" fmla="*/ 1698057 w 9408955"/>
              <a:gd name="connsiteY3610" fmla="*/ 3088877 h 4587875"/>
              <a:gd name="connsiteX3611" fmla="*/ 1640347 w 9408955"/>
              <a:gd name="connsiteY3611" fmla="*/ 3114803 h 4587875"/>
              <a:gd name="connsiteX3612" fmla="*/ 1690073 w 9408955"/>
              <a:gd name="connsiteY3612" fmla="*/ 3148235 h 4587875"/>
              <a:gd name="connsiteX3613" fmla="*/ 2803095 w 9408955"/>
              <a:gd name="connsiteY3613" fmla="*/ 3148261 h 4587875"/>
              <a:gd name="connsiteX3614" fmla="*/ 2839419 w 9408955"/>
              <a:gd name="connsiteY3614" fmla="*/ 3115362 h 4587875"/>
              <a:gd name="connsiteX3615" fmla="*/ 2785198 w 9408955"/>
              <a:gd name="connsiteY3615" fmla="*/ 3084808 h 4587875"/>
              <a:gd name="connsiteX3616" fmla="*/ 2785880 w 9408955"/>
              <a:gd name="connsiteY3616" fmla="*/ 3144092 h 4587875"/>
              <a:gd name="connsiteX3617" fmla="*/ 2803095 w 9408955"/>
              <a:gd name="connsiteY3617" fmla="*/ 3148261 h 4587875"/>
              <a:gd name="connsiteX3618" fmla="*/ 4652937 w 9408955"/>
              <a:gd name="connsiteY3618" fmla="*/ 3148435 h 4587875"/>
              <a:gd name="connsiteX3619" fmla="*/ 4687037 w 9408955"/>
              <a:gd name="connsiteY3619" fmla="*/ 3114493 h 4587875"/>
              <a:gd name="connsiteX3620" fmla="*/ 4624935 w 9408955"/>
              <a:gd name="connsiteY3620" fmla="*/ 3092383 h 4587875"/>
              <a:gd name="connsiteX3621" fmla="*/ 4635399 w 9408955"/>
              <a:gd name="connsiteY3621" fmla="*/ 3144203 h 4587875"/>
              <a:gd name="connsiteX3622" fmla="*/ 4652937 w 9408955"/>
              <a:gd name="connsiteY3622" fmla="*/ 3148435 h 4587875"/>
              <a:gd name="connsiteX3623" fmla="*/ 6093253 w 9408955"/>
              <a:gd name="connsiteY3623" fmla="*/ 3148503 h 4587875"/>
              <a:gd name="connsiteX3624" fmla="*/ 6125947 w 9408955"/>
              <a:gd name="connsiteY3624" fmla="*/ 3108608 h 4587875"/>
              <a:gd name="connsiteX3625" fmla="*/ 6059587 w 9408955"/>
              <a:gd name="connsiteY3625" fmla="*/ 3099649 h 4587875"/>
              <a:gd name="connsiteX3626" fmla="*/ 6073774 w 9408955"/>
              <a:gd name="connsiteY3626" fmla="*/ 3144443 h 4587875"/>
              <a:gd name="connsiteX3627" fmla="*/ 6093253 w 9408955"/>
              <a:gd name="connsiteY3627" fmla="*/ 3148503 h 4587875"/>
              <a:gd name="connsiteX3628" fmla="*/ 1983848 w 9408955"/>
              <a:gd name="connsiteY3628" fmla="*/ 3148539 h 4587875"/>
              <a:gd name="connsiteX3629" fmla="*/ 2016636 w 9408955"/>
              <a:gd name="connsiteY3629" fmla="*/ 3108975 h 4587875"/>
              <a:gd name="connsiteX3630" fmla="*/ 1957950 w 9408955"/>
              <a:gd name="connsiteY3630" fmla="*/ 3087316 h 4587875"/>
              <a:gd name="connsiteX3631" fmla="*/ 1964416 w 9408955"/>
              <a:gd name="connsiteY3631" fmla="*/ 3144542 h 4587875"/>
              <a:gd name="connsiteX3632" fmla="*/ 1983848 w 9408955"/>
              <a:gd name="connsiteY3632" fmla="*/ 3148539 h 4587875"/>
              <a:gd name="connsiteX3633" fmla="*/ 1760321 w 9408955"/>
              <a:gd name="connsiteY3633" fmla="*/ 3149136 h 4587875"/>
              <a:gd name="connsiteX3634" fmla="*/ 1809870 w 9408955"/>
              <a:gd name="connsiteY3634" fmla="*/ 3114831 h 4587875"/>
              <a:gd name="connsiteX3635" fmla="*/ 1744493 w 9408955"/>
              <a:gd name="connsiteY3635" fmla="*/ 3098606 h 4587875"/>
              <a:gd name="connsiteX3636" fmla="*/ 1760321 w 9408955"/>
              <a:gd name="connsiteY3636" fmla="*/ 3149136 h 4587875"/>
              <a:gd name="connsiteX3637" fmla="*/ 1864900 w 9408955"/>
              <a:gd name="connsiteY3637" fmla="*/ 3149370 h 4587875"/>
              <a:gd name="connsiteX3638" fmla="*/ 1914030 w 9408955"/>
              <a:gd name="connsiteY3638" fmla="*/ 3115433 h 4587875"/>
              <a:gd name="connsiteX3639" fmla="*/ 1850117 w 9408955"/>
              <a:gd name="connsiteY3639" fmla="*/ 3092731 h 4587875"/>
              <a:gd name="connsiteX3640" fmla="*/ 1864900 w 9408955"/>
              <a:gd name="connsiteY3640" fmla="*/ 3149370 h 4587875"/>
              <a:gd name="connsiteX3641" fmla="*/ 4359040 w 9408955"/>
              <a:gd name="connsiteY3641" fmla="*/ 3149371 h 4587875"/>
              <a:gd name="connsiteX3642" fmla="*/ 4373260 w 9408955"/>
              <a:gd name="connsiteY3642" fmla="*/ 3093495 h 4587875"/>
              <a:gd name="connsiteX3643" fmla="*/ 4309040 w 9408955"/>
              <a:gd name="connsiteY3643" fmla="*/ 3114933 h 4587875"/>
              <a:gd name="connsiteX3644" fmla="*/ 4359040 w 9408955"/>
              <a:gd name="connsiteY3644" fmla="*/ 3149371 h 4587875"/>
              <a:gd name="connsiteX3645" fmla="*/ 7412689 w 9408955"/>
              <a:gd name="connsiteY3645" fmla="*/ 3149599 h 4587875"/>
              <a:gd name="connsiteX3646" fmla="*/ 7452848 w 9408955"/>
              <a:gd name="connsiteY3646" fmla="*/ 3138647 h 4587875"/>
              <a:gd name="connsiteX3647" fmla="*/ 7444862 w 9408955"/>
              <a:gd name="connsiteY3647" fmla="*/ 3083429 h 4587875"/>
              <a:gd name="connsiteX3648" fmla="*/ 7395576 w 9408955"/>
              <a:gd name="connsiteY3648" fmla="*/ 3107387 h 4587875"/>
              <a:gd name="connsiteX3649" fmla="*/ 7412689 w 9408955"/>
              <a:gd name="connsiteY3649" fmla="*/ 3149599 h 4587875"/>
              <a:gd name="connsiteX3650" fmla="*/ 6208168 w 9408955"/>
              <a:gd name="connsiteY3650" fmla="*/ 3149599 h 4587875"/>
              <a:gd name="connsiteX3651" fmla="*/ 6224359 w 9408955"/>
              <a:gd name="connsiteY3651" fmla="*/ 3097447 h 4587875"/>
              <a:gd name="connsiteX3652" fmla="*/ 6158684 w 9408955"/>
              <a:gd name="connsiteY3652" fmla="*/ 3114368 h 4587875"/>
              <a:gd name="connsiteX3653" fmla="*/ 6208168 w 9408955"/>
              <a:gd name="connsiteY3653" fmla="*/ 3149599 h 4587875"/>
              <a:gd name="connsiteX3654" fmla="*/ 7545678 w 9408955"/>
              <a:gd name="connsiteY3654" fmla="*/ 3249051 h 4587875"/>
              <a:gd name="connsiteX3655" fmla="*/ 7564691 w 9408955"/>
              <a:gd name="connsiteY3655" fmla="*/ 3225177 h 4587875"/>
              <a:gd name="connsiteX3656" fmla="*/ 7519995 w 9408955"/>
              <a:gd name="connsiteY3656" fmla="*/ 3183786 h 4587875"/>
              <a:gd name="connsiteX3657" fmla="*/ 7514522 w 9408955"/>
              <a:gd name="connsiteY3657" fmla="*/ 3248994 h 4587875"/>
              <a:gd name="connsiteX3658" fmla="*/ 7545678 w 9408955"/>
              <a:gd name="connsiteY3658" fmla="*/ 3249051 h 4587875"/>
              <a:gd name="connsiteX3659" fmla="*/ 4348195 w 9408955"/>
              <a:gd name="connsiteY3659" fmla="*/ 3249259 h 4587875"/>
              <a:gd name="connsiteX3660" fmla="*/ 4377015 w 9408955"/>
              <a:gd name="connsiteY3660" fmla="*/ 3210246 h 4587875"/>
              <a:gd name="connsiteX3661" fmla="*/ 4316055 w 9408955"/>
              <a:gd name="connsiteY3661" fmla="*/ 3198876 h 4587875"/>
              <a:gd name="connsiteX3662" fmla="*/ 4330613 w 9408955"/>
              <a:gd name="connsiteY3662" fmla="*/ 3245493 h 4587875"/>
              <a:gd name="connsiteX3663" fmla="*/ 4348195 w 9408955"/>
              <a:gd name="connsiteY3663" fmla="*/ 3249259 h 4587875"/>
              <a:gd name="connsiteX3664" fmla="*/ 6510274 w 9408955"/>
              <a:gd name="connsiteY3664" fmla="*/ 3249772 h 4587875"/>
              <a:gd name="connsiteX3665" fmla="*/ 6529652 w 9408955"/>
              <a:gd name="connsiteY3665" fmla="*/ 3243780 h 4587875"/>
              <a:gd name="connsiteX3666" fmla="*/ 6529424 w 9408955"/>
              <a:gd name="connsiteY3666" fmla="*/ 3194827 h 4587875"/>
              <a:gd name="connsiteX3667" fmla="*/ 6468472 w 9408955"/>
              <a:gd name="connsiteY3667" fmla="*/ 3219191 h 4587875"/>
              <a:gd name="connsiteX3668" fmla="*/ 6510274 w 9408955"/>
              <a:gd name="connsiteY3668" fmla="*/ 3249772 h 4587875"/>
              <a:gd name="connsiteX3669" fmla="*/ 2695748 w 9408955"/>
              <a:gd name="connsiteY3669" fmla="*/ 3250534 h 4587875"/>
              <a:gd name="connsiteX3670" fmla="*/ 2731318 w 9408955"/>
              <a:gd name="connsiteY3670" fmla="*/ 3197835 h 4587875"/>
              <a:gd name="connsiteX3671" fmla="*/ 2665258 w 9408955"/>
              <a:gd name="connsiteY3671" fmla="*/ 3211179 h 4587875"/>
              <a:gd name="connsiteX3672" fmla="*/ 2695748 w 9408955"/>
              <a:gd name="connsiteY3672" fmla="*/ 3250534 h 4587875"/>
              <a:gd name="connsiteX3673" fmla="*/ 6709763 w 9408955"/>
              <a:gd name="connsiteY3673" fmla="*/ 3250548 h 4587875"/>
              <a:gd name="connsiteX3674" fmla="*/ 6734995 w 9408955"/>
              <a:gd name="connsiteY3674" fmla="*/ 3239407 h 4587875"/>
              <a:gd name="connsiteX3675" fmla="*/ 6698647 w 9408955"/>
              <a:gd name="connsiteY3675" fmla="*/ 3183617 h 4587875"/>
              <a:gd name="connsiteX3676" fmla="*/ 6681959 w 9408955"/>
              <a:gd name="connsiteY3676" fmla="*/ 3244169 h 4587875"/>
              <a:gd name="connsiteX3677" fmla="*/ 6709763 w 9408955"/>
              <a:gd name="connsiteY3677" fmla="*/ 3250548 h 4587875"/>
              <a:gd name="connsiteX3678" fmla="*/ 7123194 w 9408955"/>
              <a:gd name="connsiteY3678" fmla="*/ 3250606 h 4587875"/>
              <a:gd name="connsiteX3679" fmla="*/ 7153018 w 9408955"/>
              <a:gd name="connsiteY3679" fmla="*/ 3206499 h 4587875"/>
              <a:gd name="connsiteX3680" fmla="*/ 7092228 w 9408955"/>
              <a:gd name="connsiteY3680" fmla="*/ 3195024 h 4587875"/>
              <a:gd name="connsiteX3681" fmla="*/ 7103197 w 9408955"/>
              <a:gd name="connsiteY3681" fmla="*/ 3247674 h 4587875"/>
              <a:gd name="connsiteX3682" fmla="*/ 7123194 w 9408955"/>
              <a:gd name="connsiteY3682" fmla="*/ 3250606 h 4587875"/>
              <a:gd name="connsiteX3683" fmla="*/ 1986149 w 9408955"/>
              <a:gd name="connsiteY3683" fmla="*/ 3250669 h 4587875"/>
              <a:gd name="connsiteX3684" fmla="*/ 2012206 w 9408955"/>
              <a:gd name="connsiteY3684" fmla="*/ 3201162 h 4587875"/>
              <a:gd name="connsiteX3685" fmla="*/ 1945584 w 9408955"/>
              <a:gd name="connsiteY3685" fmla="*/ 3211317 h 4587875"/>
              <a:gd name="connsiteX3686" fmla="*/ 1964911 w 9408955"/>
              <a:gd name="connsiteY3686" fmla="*/ 3246748 h 4587875"/>
              <a:gd name="connsiteX3687" fmla="*/ 1986149 w 9408955"/>
              <a:gd name="connsiteY3687" fmla="*/ 3250669 h 4587875"/>
              <a:gd name="connsiteX3688" fmla="*/ 5683563 w 9408955"/>
              <a:gd name="connsiteY3688" fmla="*/ 3250702 h 4587875"/>
              <a:gd name="connsiteX3689" fmla="*/ 5716551 w 9408955"/>
              <a:gd name="connsiteY3689" fmla="*/ 3210909 h 4587875"/>
              <a:gd name="connsiteX3690" fmla="*/ 5649659 w 9408955"/>
              <a:gd name="connsiteY3690" fmla="*/ 3198109 h 4587875"/>
              <a:gd name="connsiteX3691" fmla="*/ 5664652 w 9408955"/>
              <a:gd name="connsiteY3691" fmla="*/ 3247937 h 4587875"/>
              <a:gd name="connsiteX3692" fmla="*/ 5683563 w 9408955"/>
              <a:gd name="connsiteY3692" fmla="*/ 3250702 h 4587875"/>
              <a:gd name="connsiteX3693" fmla="*/ 6805092 w 9408955"/>
              <a:gd name="connsiteY3693" fmla="*/ 3250716 h 4587875"/>
              <a:gd name="connsiteX3694" fmla="*/ 6845103 w 9408955"/>
              <a:gd name="connsiteY3694" fmla="*/ 3211257 h 4587875"/>
              <a:gd name="connsiteX3695" fmla="*/ 6795946 w 9408955"/>
              <a:gd name="connsiteY3695" fmla="*/ 3186167 h 4587875"/>
              <a:gd name="connsiteX3696" fmla="*/ 6805092 w 9408955"/>
              <a:gd name="connsiteY3696" fmla="*/ 3250716 h 4587875"/>
              <a:gd name="connsiteX3697" fmla="*/ 5175651 w 9408955"/>
              <a:gd name="connsiteY3697" fmla="*/ 3250799 h 4587875"/>
              <a:gd name="connsiteX3698" fmla="*/ 5198958 w 9408955"/>
              <a:gd name="connsiteY3698" fmla="*/ 3204182 h 4587875"/>
              <a:gd name="connsiteX3699" fmla="*/ 5135143 w 9408955"/>
              <a:gd name="connsiteY3699" fmla="*/ 3203726 h 4587875"/>
              <a:gd name="connsiteX3700" fmla="*/ 5156339 w 9408955"/>
              <a:gd name="connsiteY3700" fmla="*/ 3249553 h 4587875"/>
              <a:gd name="connsiteX3701" fmla="*/ 5175651 w 9408955"/>
              <a:gd name="connsiteY3701" fmla="*/ 3250799 h 4587875"/>
              <a:gd name="connsiteX3702" fmla="*/ 6394579 w 9408955"/>
              <a:gd name="connsiteY3702" fmla="*/ 3250931 h 4587875"/>
              <a:gd name="connsiteX3703" fmla="*/ 6432978 w 9408955"/>
              <a:gd name="connsiteY3703" fmla="*/ 3204045 h 4587875"/>
              <a:gd name="connsiteX3704" fmla="*/ 6367379 w 9408955"/>
              <a:gd name="connsiteY3704" fmla="*/ 3203816 h 4587875"/>
              <a:gd name="connsiteX3705" fmla="*/ 6394579 w 9408955"/>
              <a:gd name="connsiteY3705" fmla="*/ 3250931 h 4587875"/>
              <a:gd name="connsiteX3706" fmla="*/ 4955009 w 9408955"/>
              <a:gd name="connsiteY3706" fmla="*/ 3250963 h 4587875"/>
              <a:gd name="connsiteX3707" fmla="*/ 4996852 w 9408955"/>
              <a:gd name="connsiteY3707" fmla="*/ 3219127 h 4587875"/>
              <a:gd name="connsiteX3708" fmla="*/ 4935558 w 9408955"/>
              <a:gd name="connsiteY3708" fmla="*/ 3192749 h 4587875"/>
              <a:gd name="connsiteX3709" fmla="*/ 4955009 w 9408955"/>
              <a:gd name="connsiteY3709" fmla="*/ 3250963 h 4587875"/>
              <a:gd name="connsiteX3710" fmla="*/ 1887071 w 9408955"/>
              <a:gd name="connsiteY3710" fmla="*/ 3250996 h 4587875"/>
              <a:gd name="connsiteX3711" fmla="*/ 1911974 w 9408955"/>
              <a:gd name="connsiteY3711" fmla="*/ 3203811 h 4587875"/>
              <a:gd name="connsiteX3712" fmla="*/ 1846607 w 9408955"/>
              <a:gd name="connsiteY3712" fmla="*/ 3203582 h 4587875"/>
              <a:gd name="connsiteX3713" fmla="*/ 1866544 w 9408955"/>
              <a:gd name="connsiteY3713" fmla="*/ 3249753 h 4587875"/>
              <a:gd name="connsiteX3714" fmla="*/ 1887071 w 9408955"/>
              <a:gd name="connsiteY3714" fmla="*/ 3250996 h 4587875"/>
              <a:gd name="connsiteX3715" fmla="*/ 5364669 w 9408955"/>
              <a:gd name="connsiteY3715" fmla="*/ 3251083 h 4587875"/>
              <a:gd name="connsiteX3716" fmla="*/ 5393936 w 9408955"/>
              <a:gd name="connsiteY3716" fmla="*/ 3188291 h 4587875"/>
              <a:gd name="connsiteX3717" fmla="*/ 5337016 w 9408955"/>
              <a:gd name="connsiteY3717" fmla="*/ 3202041 h 4587875"/>
              <a:gd name="connsiteX3718" fmla="*/ 5364669 w 9408955"/>
              <a:gd name="connsiteY3718" fmla="*/ 3251083 h 4587875"/>
              <a:gd name="connsiteX3719" fmla="*/ 6196342 w 9408955"/>
              <a:gd name="connsiteY3719" fmla="*/ 3251141 h 4587875"/>
              <a:gd name="connsiteX3720" fmla="*/ 6228025 w 9408955"/>
              <a:gd name="connsiteY3720" fmla="*/ 3211249 h 4587875"/>
              <a:gd name="connsiteX3721" fmla="*/ 6176032 w 9408955"/>
              <a:gd name="connsiteY3721" fmla="*/ 3186393 h 4587875"/>
              <a:gd name="connsiteX3722" fmla="*/ 6177857 w 9408955"/>
              <a:gd name="connsiteY3722" fmla="*/ 3248875 h 4587875"/>
              <a:gd name="connsiteX3723" fmla="*/ 6196342 w 9408955"/>
              <a:gd name="connsiteY3723" fmla="*/ 3251141 h 4587875"/>
              <a:gd name="connsiteX3724" fmla="*/ 2809391 w 9408955"/>
              <a:gd name="connsiteY3724" fmla="*/ 3251151 h 4587875"/>
              <a:gd name="connsiteX3725" fmla="*/ 2837838 w 9408955"/>
              <a:gd name="connsiteY3725" fmla="*/ 3211719 h 4587875"/>
              <a:gd name="connsiteX3726" fmla="*/ 2771538 w 9408955"/>
              <a:gd name="connsiteY3726" fmla="*/ 3201004 h 4587875"/>
              <a:gd name="connsiteX3727" fmla="*/ 2791720 w 9408955"/>
              <a:gd name="connsiteY3727" fmla="*/ 3249334 h 4587875"/>
              <a:gd name="connsiteX3728" fmla="*/ 2809391 w 9408955"/>
              <a:gd name="connsiteY3728" fmla="*/ 3251151 h 4587875"/>
              <a:gd name="connsiteX3729" fmla="*/ 7742204 w 9408955"/>
              <a:gd name="connsiteY3729" fmla="*/ 3251207 h 4587875"/>
              <a:gd name="connsiteX3730" fmla="*/ 7769007 w 9408955"/>
              <a:gd name="connsiteY3730" fmla="*/ 3203791 h 4587875"/>
              <a:gd name="connsiteX3731" fmla="*/ 7708817 w 9408955"/>
              <a:gd name="connsiteY3731" fmla="*/ 3192589 h 4587875"/>
              <a:gd name="connsiteX3732" fmla="*/ 7722269 w 9408955"/>
              <a:gd name="connsiteY3732" fmla="*/ 3248825 h 4587875"/>
              <a:gd name="connsiteX3733" fmla="*/ 7742204 w 9408955"/>
              <a:gd name="connsiteY3733" fmla="*/ 3251207 h 4587875"/>
              <a:gd name="connsiteX3734" fmla="*/ 7014863 w 9408955"/>
              <a:gd name="connsiteY3734" fmla="*/ 3251229 h 4587875"/>
              <a:gd name="connsiteX3735" fmla="*/ 7050355 w 9408955"/>
              <a:gd name="connsiteY3735" fmla="*/ 3225540 h 4587875"/>
              <a:gd name="connsiteX3736" fmla="*/ 7004425 w 9408955"/>
              <a:gd name="connsiteY3736" fmla="*/ 3184157 h 4587875"/>
              <a:gd name="connsiteX3737" fmla="*/ 6999650 w 9408955"/>
              <a:gd name="connsiteY3737" fmla="*/ 3247261 h 4587875"/>
              <a:gd name="connsiteX3738" fmla="*/ 7014863 w 9408955"/>
              <a:gd name="connsiteY3738" fmla="*/ 3251229 h 4587875"/>
              <a:gd name="connsiteX3739" fmla="*/ 7433900 w 9408955"/>
              <a:gd name="connsiteY3739" fmla="*/ 3251231 h 4587875"/>
              <a:gd name="connsiteX3740" fmla="*/ 7460027 w 9408955"/>
              <a:gd name="connsiteY3740" fmla="*/ 3211012 h 4587875"/>
              <a:gd name="connsiteX3741" fmla="*/ 7398619 w 9408955"/>
              <a:gd name="connsiteY3741" fmla="*/ 3196116 h 4587875"/>
              <a:gd name="connsiteX3742" fmla="*/ 7416324 w 9408955"/>
              <a:gd name="connsiteY3742" fmla="*/ 3249741 h 4587875"/>
              <a:gd name="connsiteX3743" fmla="*/ 7433900 w 9408955"/>
              <a:gd name="connsiteY3743" fmla="*/ 3251231 h 4587875"/>
              <a:gd name="connsiteX3744" fmla="*/ 5788627 w 9408955"/>
              <a:gd name="connsiteY3744" fmla="*/ 3251311 h 4587875"/>
              <a:gd name="connsiteX3745" fmla="*/ 5815567 w 9408955"/>
              <a:gd name="connsiteY3745" fmla="*/ 3204630 h 4587875"/>
              <a:gd name="connsiteX3746" fmla="*/ 5756987 w 9408955"/>
              <a:gd name="connsiteY3746" fmla="*/ 3192775 h 4587875"/>
              <a:gd name="connsiteX3747" fmla="*/ 5768296 w 9408955"/>
              <a:gd name="connsiteY3747" fmla="*/ 3248177 h 4587875"/>
              <a:gd name="connsiteX3748" fmla="*/ 5788627 w 9408955"/>
              <a:gd name="connsiteY3748" fmla="*/ 3251311 h 4587875"/>
              <a:gd name="connsiteX3749" fmla="*/ 1059532 w 9408955"/>
              <a:gd name="connsiteY3749" fmla="*/ 3251322 h 4587875"/>
              <a:gd name="connsiteX3750" fmla="*/ 1090178 w 9408955"/>
              <a:gd name="connsiteY3750" fmla="*/ 3211314 h 4587875"/>
              <a:gd name="connsiteX3751" fmla="*/ 1029404 w 9408955"/>
              <a:gd name="connsiteY3751" fmla="*/ 3194393 h 4587875"/>
              <a:gd name="connsiteX3752" fmla="*/ 1040741 w 9408955"/>
              <a:gd name="connsiteY3752" fmla="*/ 3247638 h 4587875"/>
              <a:gd name="connsiteX3753" fmla="*/ 1059532 w 9408955"/>
              <a:gd name="connsiteY3753" fmla="*/ 3251322 h 4587875"/>
              <a:gd name="connsiteX3754" fmla="*/ 8047698 w 9408955"/>
              <a:gd name="connsiteY3754" fmla="*/ 3251350 h 4587875"/>
              <a:gd name="connsiteX3755" fmla="*/ 8078102 w 9408955"/>
              <a:gd name="connsiteY3755" fmla="*/ 3210878 h 4587875"/>
              <a:gd name="connsiteX3756" fmla="*/ 8033020 w 9408955"/>
              <a:gd name="connsiteY3756" fmla="*/ 3184941 h 4587875"/>
              <a:gd name="connsiteX3757" fmla="*/ 8028650 w 9408955"/>
              <a:gd name="connsiteY3757" fmla="*/ 3248094 h 4587875"/>
              <a:gd name="connsiteX3758" fmla="*/ 8047698 w 9408955"/>
              <a:gd name="connsiteY3758" fmla="*/ 3251350 h 4587875"/>
              <a:gd name="connsiteX3759" fmla="*/ 5062663 w 9408955"/>
              <a:gd name="connsiteY3759" fmla="*/ 3251490 h 4587875"/>
              <a:gd name="connsiteX3760" fmla="*/ 5097794 w 9408955"/>
              <a:gd name="connsiteY3760" fmla="*/ 3218769 h 4587875"/>
              <a:gd name="connsiteX3761" fmla="*/ 5051248 w 9408955"/>
              <a:gd name="connsiteY3761" fmla="*/ 3185204 h 4587875"/>
              <a:gd name="connsiteX3762" fmla="*/ 5045627 w 9408955"/>
              <a:gd name="connsiteY3762" fmla="*/ 3245529 h 4587875"/>
              <a:gd name="connsiteX3763" fmla="*/ 5062663 w 9408955"/>
              <a:gd name="connsiteY3763" fmla="*/ 3251490 h 4587875"/>
              <a:gd name="connsiteX3764" fmla="*/ 2397516 w 9408955"/>
              <a:gd name="connsiteY3764" fmla="*/ 3251515 h 4587875"/>
              <a:gd name="connsiteX3765" fmla="*/ 2424773 w 9408955"/>
              <a:gd name="connsiteY3765" fmla="*/ 3219138 h 4587875"/>
              <a:gd name="connsiteX3766" fmla="*/ 2381446 w 9408955"/>
              <a:gd name="connsiteY3766" fmla="*/ 3184176 h 4587875"/>
              <a:gd name="connsiteX3767" fmla="*/ 2382124 w 9408955"/>
              <a:gd name="connsiteY3767" fmla="*/ 3249959 h 4587875"/>
              <a:gd name="connsiteX3768" fmla="*/ 2397516 w 9408955"/>
              <a:gd name="connsiteY3768" fmla="*/ 3251515 h 4587875"/>
              <a:gd name="connsiteX3769" fmla="*/ 2088417 w 9408955"/>
              <a:gd name="connsiteY3769" fmla="*/ 3251553 h 4587875"/>
              <a:gd name="connsiteX3770" fmla="*/ 2119448 w 9408955"/>
              <a:gd name="connsiteY3770" fmla="*/ 3211473 h 4587875"/>
              <a:gd name="connsiteX3771" fmla="*/ 2067868 w 9408955"/>
              <a:gd name="connsiteY3771" fmla="*/ 3186391 h 4587875"/>
              <a:gd name="connsiteX3772" fmla="*/ 2069932 w 9408955"/>
              <a:gd name="connsiteY3772" fmla="*/ 3248411 h 4587875"/>
              <a:gd name="connsiteX3773" fmla="*/ 2088417 w 9408955"/>
              <a:gd name="connsiteY3773" fmla="*/ 3251553 h 4587875"/>
              <a:gd name="connsiteX3774" fmla="*/ 1163108 w 9408955"/>
              <a:gd name="connsiteY3774" fmla="*/ 3251564 h 4587875"/>
              <a:gd name="connsiteX3775" fmla="*/ 1193744 w 9408955"/>
              <a:gd name="connsiteY3775" fmla="*/ 3211870 h 4587875"/>
              <a:gd name="connsiteX3776" fmla="*/ 1141922 w 9408955"/>
              <a:gd name="connsiteY3776" fmla="*/ 3187216 h 4587875"/>
              <a:gd name="connsiteX3777" fmla="*/ 1144443 w 9408955"/>
              <a:gd name="connsiteY3777" fmla="*/ 3248284 h 4587875"/>
              <a:gd name="connsiteX3778" fmla="*/ 1163108 w 9408955"/>
              <a:gd name="connsiteY3778" fmla="*/ 3251564 h 4587875"/>
              <a:gd name="connsiteX3779" fmla="*/ 1372384 w 9408955"/>
              <a:gd name="connsiteY3779" fmla="*/ 3251565 h 4587875"/>
              <a:gd name="connsiteX3780" fmla="*/ 1400839 w 9408955"/>
              <a:gd name="connsiteY3780" fmla="*/ 3210023 h 4587875"/>
              <a:gd name="connsiteX3781" fmla="*/ 1336041 w 9408955"/>
              <a:gd name="connsiteY3781" fmla="*/ 3196827 h 4587875"/>
              <a:gd name="connsiteX3782" fmla="*/ 1354232 w 9408955"/>
              <a:gd name="connsiteY3782" fmla="*/ 3249149 h 4587875"/>
              <a:gd name="connsiteX3783" fmla="*/ 1372384 w 9408955"/>
              <a:gd name="connsiteY3783" fmla="*/ 3251565 h 4587875"/>
              <a:gd name="connsiteX3784" fmla="*/ 7226085 w 9408955"/>
              <a:gd name="connsiteY3784" fmla="*/ 3251567 h 4587875"/>
              <a:gd name="connsiteX3785" fmla="*/ 7255224 w 9408955"/>
              <a:gd name="connsiteY3785" fmla="*/ 3211511 h 4587875"/>
              <a:gd name="connsiteX3786" fmla="*/ 7190050 w 9408955"/>
              <a:gd name="connsiteY3786" fmla="*/ 3203574 h 4587875"/>
              <a:gd name="connsiteX3787" fmla="*/ 7207804 w 9408955"/>
              <a:gd name="connsiteY3787" fmla="*/ 3248478 h 4587875"/>
              <a:gd name="connsiteX3788" fmla="*/ 7226085 w 9408955"/>
              <a:gd name="connsiteY3788" fmla="*/ 3251567 h 4587875"/>
              <a:gd name="connsiteX3789" fmla="*/ 5990105 w 9408955"/>
              <a:gd name="connsiteY3789" fmla="*/ 3251585 h 4587875"/>
              <a:gd name="connsiteX3790" fmla="*/ 6022798 w 9408955"/>
              <a:gd name="connsiteY3790" fmla="*/ 3210768 h 4587875"/>
              <a:gd name="connsiteX3791" fmla="*/ 5960014 w 9408955"/>
              <a:gd name="connsiteY3791" fmla="*/ 3197940 h 4587875"/>
              <a:gd name="connsiteX3792" fmla="*/ 5970933 w 9408955"/>
              <a:gd name="connsiteY3792" fmla="*/ 3246276 h 4587875"/>
              <a:gd name="connsiteX3793" fmla="*/ 5990105 w 9408955"/>
              <a:gd name="connsiteY3793" fmla="*/ 3251585 h 4587875"/>
              <a:gd name="connsiteX3794" fmla="*/ 6289927 w 9408955"/>
              <a:gd name="connsiteY3794" fmla="*/ 3251603 h 4587875"/>
              <a:gd name="connsiteX3795" fmla="*/ 6330050 w 9408955"/>
              <a:gd name="connsiteY3795" fmla="*/ 3204031 h 4587875"/>
              <a:gd name="connsiteX3796" fmla="*/ 6265990 w 9408955"/>
              <a:gd name="connsiteY3796" fmla="*/ 3198542 h 4587875"/>
              <a:gd name="connsiteX3797" fmla="*/ 6289927 w 9408955"/>
              <a:gd name="connsiteY3797" fmla="*/ 3251603 h 4587875"/>
              <a:gd name="connsiteX3798" fmla="*/ 1775826 w 9408955"/>
              <a:gd name="connsiteY3798" fmla="*/ 3251611 h 4587875"/>
              <a:gd name="connsiteX3799" fmla="*/ 1808858 w 9408955"/>
              <a:gd name="connsiteY3799" fmla="*/ 3211448 h 4587875"/>
              <a:gd name="connsiteX3800" fmla="*/ 1746190 w 9408955"/>
              <a:gd name="connsiteY3800" fmla="*/ 3197944 h 4587875"/>
              <a:gd name="connsiteX3801" fmla="*/ 1756559 w 9408955"/>
              <a:gd name="connsiteY3801" fmla="*/ 3246108 h 4587875"/>
              <a:gd name="connsiteX3802" fmla="*/ 1775826 w 9408955"/>
              <a:gd name="connsiteY3802" fmla="*/ 3251611 h 4587875"/>
              <a:gd name="connsiteX3803" fmla="*/ 5879881 w 9408955"/>
              <a:gd name="connsiteY3803" fmla="*/ 3251612 h 4587875"/>
              <a:gd name="connsiteX3804" fmla="*/ 5917894 w 9408955"/>
              <a:gd name="connsiteY3804" fmla="*/ 3204864 h 4587875"/>
              <a:gd name="connsiteX3805" fmla="*/ 5860537 w 9408955"/>
              <a:gd name="connsiteY3805" fmla="*/ 3193690 h 4587875"/>
              <a:gd name="connsiteX3806" fmla="*/ 5879881 w 9408955"/>
              <a:gd name="connsiteY3806" fmla="*/ 3251612 h 4587875"/>
              <a:gd name="connsiteX3807" fmla="*/ 2601403 w 9408955"/>
              <a:gd name="connsiteY3807" fmla="*/ 3251648 h 4587875"/>
              <a:gd name="connsiteX3808" fmla="*/ 2631375 w 9408955"/>
              <a:gd name="connsiteY3808" fmla="*/ 3212055 h 4587875"/>
              <a:gd name="connsiteX3809" fmla="*/ 2589650 w 9408955"/>
              <a:gd name="connsiteY3809" fmla="*/ 3183855 h 4587875"/>
              <a:gd name="connsiteX3810" fmla="*/ 2583529 w 9408955"/>
              <a:gd name="connsiteY3810" fmla="*/ 3248898 h 4587875"/>
              <a:gd name="connsiteX3811" fmla="*/ 2601403 w 9408955"/>
              <a:gd name="connsiteY3811" fmla="*/ 3251648 h 4587875"/>
              <a:gd name="connsiteX3812" fmla="*/ 4859500 w 9408955"/>
              <a:gd name="connsiteY3812" fmla="*/ 3251650 h 4587875"/>
              <a:gd name="connsiteX3813" fmla="*/ 4892947 w 9408955"/>
              <a:gd name="connsiteY3813" fmla="*/ 3218769 h 4587875"/>
              <a:gd name="connsiteX3814" fmla="*/ 4841410 w 9408955"/>
              <a:gd name="connsiteY3814" fmla="*/ 3186565 h 4587875"/>
              <a:gd name="connsiteX3815" fmla="*/ 4842778 w 9408955"/>
              <a:gd name="connsiteY3815" fmla="*/ 3248251 h 4587875"/>
              <a:gd name="connsiteX3816" fmla="*/ 4859500 w 9408955"/>
              <a:gd name="connsiteY3816" fmla="*/ 3251650 h 4587875"/>
              <a:gd name="connsiteX3817" fmla="*/ 5584436 w 9408955"/>
              <a:gd name="connsiteY3817" fmla="*/ 3251666 h 4587875"/>
              <a:gd name="connsiteX3818" fmla="*/ 5612788 w 9408955"/>
              <a:gd name="connsiteY3818" fmla="*/ 3211323 h 4587875"/>
              <a:gd name="connsiteX3819" fmla="*/ 5546340 w 9408955"/>
              <a:gd name="connsiteY3819" fmla="*/ 3201159 h 4587875"/>
              <a:gd name="connsiteX3820" fmla="*/ 5566524 w 9408955"/>
              <a:gd name="connsiteY3820" fmla="*/ 3250360 h 4587875"/>
              <a:gd name="connsiteX3821" fmla="*/ 5584436 w 9408955"/>
              <a:gd name="connsiteY3821" fmla="*/ 3251666 h 4587875"/>
              <a:gd name="connsiteX3822" fmla="*/ 7636481 w 9408955"/>
              <a:gd name="connsiteY3822" fmla="*/ 3251679 h 4587875"/>
              <a:gd name="connsiteX3823" fmla="*/ 7667932 w 9408955"/>
              <a:gd name="connsiteY3823" fmla="*/ 3212503 h 4587875"/>
              <a:gd name="connsiteX3824" fmla="*/ 7600317 w 9408955"/>
              <a:gd name="connsiteY3824" fmla="*/ 3204733 h 4587875"/>
              <a:gd name="connsiteX3825" fmla="*/ 7618408 w 9408955"/>
              <a:gd name="connsiteY3825" fmla="*/ 3248383 h 4587875"/>
              <a:gd name="connsiteX3826" fmla="*/ 7636481 w 9408955"/>
              <a:gd name="connsiteY3826" fmla="*/ 3251679 h 4587875"/>
              <a:gd name="connsiteX3827" fmla="*/ 2499150 w 9408955"/>
              <a:gd name="connsiteY3827" fmla="*/ 3251681 h 4587875"/>
              <a:gd name="connsiteX3828" fmla="*/ 2529330 w 9408955"/>
              <a:gd name="connsiteY3828" fmla="*/ 3211259 h 4587875"/>
              <a:gd name="connsiteX3829" fmla="*/ 2465599 w 9408955"/>
              <a:gd name="connsiteY3829" fmla="*/ 3198722 h 4587875"/>
              <a:gd name="connsiteX3830" fmla="*/ 2480334 w 9408955"/>
              <a:gd name="connsiteY3830" fmla="*/ 3248415 h 4587875"/>
              <a:gd name="connsiteX3831" fmla="*/ 2499150 w 9408955"/>
              <a:gd name="connsiteY3831" fmla="*/ 3251681 h 4587875"/>
              <a:gd name="connsiteX3832" fmla="*/ 1469520 w 9408955"/>
              <a:gd name="connsiteY3832" fmla="*/ 3251756 h 4587875"/>
              <a:gd name="connsiteX3833" fmla="*/ 1499993 w 9408955"/>
              <a:gd name="connsiteY3833" fmla="*/ 3211353 h 4587875"/>
              <a:gd name="connsiteX3834" fmla="*/ 1439336 w 9408955"/>
              <a:gd name="connsiteY3834" fmla="*/ 3194211 h 4587875"/>
              <a:gd name="connsiteX3835" fmla="*/ 1450610 w 9408955"/>
              <a:gd name="connsiteY3835" fmla="*/ 3248153 h 4587875"/>
              <a:gd name="connsiteX3836" fmla="*/ 1469520 w 9408955"/>
              <a:gd name="connsiteY3836" fmla="*/ 3251756 h 4587875"/>
              <a:gd name="connsiteX3837" fmla="*/ 1255810 w 9408955"/>
              <a:gd name="connsiteY3837" fmla="*/ 3251757 h 4587875"/>
              <a:gd name="connsiteX3838" fmla="*/ 1292186 w 9408955"/>
              <a:gd name="connsiteY3838" fmla="*/ 3197542 h 4587875"/>
              <a:gd name="connsiteX3839" fmla="*/ 1226475 w 9408955"/>
              <a:gd name="connsiteY3839" fmla="*/ 3211211 h 4587875"/>
              <a:gd name="connsiteX3840" fmla="*/ 1255810 w 9408955"/>
              <a:gd name="connsiteY3840" fmla="*/ 3251757 h 4587875"/>
              <a:gd name="connsiteX3841" fmla="*/ 6907273 w 9408955"/>
              <a:gd name="connsiteY3841" fmla="*/ 3251768 h 4587875"/>
              <a:gd name="connsiteX3842" fmla="*/ 6949688 w 9408955"/>
              <a:gd name="connsiteY3842" fmla="*/ 3202053 h 4587875"/>
              <a:gd name="connsiteX3843" fmla="*/ 6893363 w 9408955"/>
              <a:gd name="connsiteY3843" fmla="*/ 3187023 h 4587875"/>
              <a:gd name="connsiteX3844" fmla="*/ 6907273 w 9408955"/>
              <a:gd name="connsiteY3844" fmla="*/ 3251768 h 4587875"/>
              <a:gd name="connsiteX3845" fmla="*/ 4759613 w 9408955"/>
              <a:gd name="connsiteY3845" fmla="*/ 3251795 h 4587875"/>
              <a:gd name="connsiteX3846" fmla="*/ 4791561 w 9408955"/>
              <a:gd name="connsiteY3846" fmla="*/ 3211004 h 4587875"/>
              <a:gd name="connsiteX3847" fmla="*/ 4725441 w 9408955"/>
              <a:gd name="connsiteY3847" fmla="*/ 3199090 h 4587875"/>
              <a:gd name="connsiteX3848" fmla="*/ 4740770 w 9408955"/>
              <a:gd name="connsiteY3848" fmla="*/ 3249039 h 4587875"/>
              <a:gd name="connsiteX3849" fmla="*/ 4759613 w 9408955"/>
              <a:gd name="connsiteY3849" fmla="*/ 3251795 h 4587875"/>
              <a:gd name="connsiteX3850" fmla="*/ 5271046 w 9408955"/>
              <a:gd name="connsiteY3850" fmla="*/ 3251836 h 4587875"/>
              <a:gd name="connsiteX3851" fmla="*/ 5303414 w 9408955"/>
              <a:gd name="connsiteY3851" fmla="*/ 3219575 h 4587875"/>
              <a:gd name="connsiteX3852" fmla="*/ 5242735 w 9408955"/>
              <a:gd name="connsiteY3852" fmla="*/ 3194565 h 4587875"/>
              <a:gd name="connsiteX3853" fmla="*/ 5254597 w 9408955"/>
              <a:gd name="connsiteY3853" fmla="*/ 3248451 h 4587875"/>
              <a:gd name="connsiteX3854" fmla="*/ 5271046 w 9408955"/>
              <a:gd name="connsiteY3854" fmla="*/ 3251836 h 4587875"/>
              <a:gd name="connsiteX3855" fmla="*/ 2186459 w 9408955"/>
              <a:gd name="connsiteY3855" fmla="*/ 3251892 h 4587875"/>
              <a:gd name="connsiteX3856" fmla="*/ 2220896 w 9408955"/>
              <a:gd name="connsiteY3856" fmla="*/ 3202367 h 4587875"/>
              <a:gd name="connsiteX3857" fmla="*/ 2171187 w 9408955"/>
              <a:gd name="connsiteY3857" fmla="*/ 3186763 h 4587875"/>
              <a:gd name="connsiteX3858" fmla="*/ 2186459 w 9408955"/>
              <a:gd name="connsiteY3858" fmla="*/ 3251892 h 4587875"/>
              <a:gd name="connsiteX3859" fmla="*/ 1675094 w 9408955"/>
              <a:gd name="connsiteY3859" fmla="*/ 3251900 h 4587875"/>
              <a:gd name="connsiteX3860" fmla="*/ 1706664 w 9408955"/>
              <a:gd name="connsiteY3860" fmla="*/ 3218804 h 4587875"/>
              <a:gd name="connsiteX3861" fmla="*/ 1646675 w 9408955"/>
              <a:gd name="connsiteY3861" fmla="*/ 3193366 h 4587875"/>
              <a:gd name="connsiteX3862" fmla="*/ 1658673 w 9408955"/>
              <a:gd name="connsiteY3862" fmla="*/ 3248825 h 4587875"/>
              <a:gd name="connsiteX3863" fmla="*/ 1675094 w 9408955"/>
              <a:gd name="connsiteY3863" fmla="*/ 3251900 h 4587875"/>
              <a:gd name="connsiteX3864" fmla="*/ 1571686 w 9408955"/>
              <a:gd name="connsiteY3864" fmla="*/ 3251919 h 4587875"/>
              <a:gd name="connsiteX3865" fmla="*/ 1604626 w 9408955"/>
              <a:gd name="connsiteY3865" fmla="*/ 3219357 h 4587875"/>
              <a:gd name="connsiteX3866" fmla="*/ 1559770 w 9408955"/>
              <a:gd name="connsiteY3866" fmla="*/ 3183485 h 4587875"/>
              <a:gd name="connsiteX3867" fmla="*/ 1554683 w 9408955"/>
              <a:gd name="connsiteY3867" fmla="*/ 3248330 h 4587875"/>
              <a:gd name="connsiteX3868" fmla="*/ 1571686 w 9408955"/>
              <a:gd name="connsiteY3868" fmla="*/ 3251919 h 4587875"/>
              <a:gd name="connsiteX3869" fmla="*/ 4659116 w 9408955"/>
              <a:gd name="connsiteY3869" fmla="*/ 3251975 h 4587875"/>
              <a:gd name="connsiteX3870" fmla="*/ 4686512 w 9408955"/>
              <a:gd name="connsiteY3870" fmla="*/ 3211706 h 4587875"/>
              <a:gd name="connsiteX3871" fmla="*/ 4627170 w 9408955"/>
              <a:gd name="connsiteY3871" fmla="*/ 3191643 h 4587875"/>
              <a:gd name="connsiteX3872" fmla="*/ 4640970 w 9408955"/>
              <a:gd name="connsiteY3872" fmla="*/ 3249781 h 4587875"/>
              <a:gd name="connsiteX3873" fmla="*/ 4659116 w 9408955"/>
              <a:gd name="connsiteY3873" fmla="*/ 3251975 h 4587875"/>
              <a:gd name="connsiteX3874" fmla="*/ 4245936 w 9408955"/>
              <a:gd name="connsiteY3874" fmla="*/ 3251983 h 4587875"/>
              <a:gd name="connsiteX3875" fmla="*/ 4276172 w 9408955"/>
              <a:gd name="connsiteY3875" fmla="*/ 3205236 h 4587875"/>
              <a:gd name="connsiteX3876" fmla="*/ 4217825 w 9408955"/>
              <a:gd name="connsiteY3876" fmla="*/ 3192275 h 4587875"/>
              <a:gd name="connsiteX3877" fmla="*/ 4224946 w 9408955"/>
              <a:gd name="connsiteY3877" fmla="*/ 3247755 h 4587875"/>
              <a:gd name="connsiteX3878" fmla="*/ 4245936 w 9408955"/>
              <a:gd name="connsiteY3878" fmla="*/ 3251983 h 4587875"/>
              <a:gd name="connsiteX3879" fmla="*/ 5472350 w 9408955"/>
              <a:gd name="connsiteY3879" fmla="*/ 3252035 h 4587875"/>
              <a:gd name="connsiteX3880" fmla="*/ 5509694 w 9408955"/>
              <a:gd name="connsiteY3880" fmla="*/ 3219866 h 4587875"/>
              <a:gd name="connsiteX3881" fmla="*/ 5448607 w 9408955"/>
              <a:gd name="connsiteY3881" fmla="*/ 3191704 h 4587875"/>
              <a:gd name="connsiteX3882" fmla="*/ 5455062 w 9408955"/>
              <a:gd name="connsiteY3882" fmla="*/ 3246643 h 4587875"/>
              <a:gd name="connsiteX3883" fmla="*/ 5472350 w 9408955"/>
              <a:gd name="connsiteY3883" fmla="*/ 3252035 h 4587875"/>
              <a:gd name="connsiteX3884" fmla="*/ 6095165 w 9408955"/>
              <a:gd name="connsiteY3884" fmla="*/ 3252041 h 4587875"/>
              <a:gd name="connsiteX3885" fmla="*/ 6102608 w 9408955"/>
              <a:gd name="connsiteY3885" fmla="*/ 3184687 h 4587875"/>
              <a:gd name="connsiteX3886" fmla="*/ 6054566 w 9408955"/>
              <a:gd name="connsiteY3886" fmla="*/ 3213289 h 4587875"/>
              <a:gd name="connsiteX3887" fmla="*/ 6095165 w 9408955"/>
              <a:gd name="connsiteY3887" fmla="*/ 3252041 h 4587875"/>
              <a:gd name="connsiteX3888" fmla="*/ 7842583 w 9408955"/>
              <a:gd name="connsiteY3888" fmla="*/ 3252201 h 4587875"/>
              <a:gd name="connsiteX3889" fmla="*/ 7875126 w 9408955"/>
              <a:gd name="connsiteY3889" fmla="*/ 3218279 h 4587875"/>
              <a:gd name="connsiteX3890" fmla="*/ 7808808 w 9408955"/>
              <a:gd name="connsiteY3890" fmla="*/ 3197735 h 4587875"/>
              <a:gd name="connsiteX3891" fmla="*/ 7825735 w 9408955"/>
              <a:gd name="connsiteY3891" fmla="*/ 3249904 h 4587875"/>
              <a:gd name="connsiteX3892" fmla="*/ 7842583 w 9408955"/>
              <a:gd name="connsiteY3892" fmla="*/ 3252201 h 4587875"/>
              <a:gd name="connsiteX3893" fmla="*/ 6610301 w 9408955"/>
              <a:gd name="connsiteY3893" fmla="*/ 3252311 h 4587875"/>
              <a:gd name="connsiteX3894" fmla="*/ 6638505 w 9408955"/>
              <a:gd name="connsiteY3894" fmla="*/ 3203783 h 4587875"/>
              <a:gd name="connsiteX3895" fmla="*/ 6578699 w 9408955"/>
              <a:gd name="connsiteY3895" fmla="*/ 3196013 h 4587875"/>
              <a:gd name="connsiteX3896" fmla="*/ 6589387 w 9408955"/>
              <a:gd name="connsiteY3896" fmla="*/ 3247661 h 4587875"/>
              <a:gd name="connsiteX3897" fmla="*/ 6610301 w 9408955"/>
              <a:gd name="connsiteY3897" fmla="*/ 3252311 h 4587875"/>
              <a:gd name="connsiteX3898" fmla="*/ 8558426 w 9408955"/>
              <a:gd name="connsiteY3898" fmla="*/ 3252386 h 4587875"/>
              <a:gd name="connsiteX3899" fmla="*/ 8593059 w 9408955"/>
              <a:gd name="connsiteY3899" fmla="*/ 3224204 h 4587875"/>
              <a:gd name="connsiteX3900" fmla="*/ 8540993 w 9408955"/>
              <a:gd name="connsiteY3900" fmla="*/ 3186512 h 4587875"/>
              <a:gd name="connsiteX3901" fmla="*/ 8542836 w 9408955"/>
              <a:gd name="connsiteY3901" fmla="*/ 3248795 h 4587875"/>
              <a:gd name="connsiteX3902" fmla="*/ 8558426 w 9408955"/>
              <a:gd name="connsiteY3902" fmla="*/ 3252386 h 4587875"/>
              <a:gd name="connsiteX3903" fmla="*/ 7325434 w 9408955"/>
              <a:gd name="connsiteY3903" fmla="*/ 3252503 h 4587875"/>
              <a:gd name="connsiteX3904" fmla="*/ 7359018 w 9408955"/>
              <a:gd name="connsiteY3904" fmla="*/ 3211475 h 4587875"/>
              <a:gd name="connsiteX3905" fmla="*/ 7296925 w 9408955"/>
              <a:gd name="connsiteY3905" fmla="*/ 3197572 h 4587875"/>
              <a:gd name="connsiteX3906" fmla="*/ 7306250 w 9408955"/>
              <a:gd name="connsiteY3906" fmla="*/ 3246576 h 4587875"/>
              <a:gd name="connsiteX3907" fmla="*/ 7325434 w 9408955"/>
              <a:gd name="connsiteY3907" fmla="*/ 3252503 h 4587875"/>
              <a:gd name="connsiteX3908" fmla="*/ 7941023 w 9408955"/>
              <a:gd name="connsiteY3908" fmla="*/ 3252562 h 4587875"/>
              <a:gd name="connsiteX3909" fmla="*/ 7975560 w 9408955"/>
              <a:gd name="connsiteY3909" fmla="*/ 3219593 h 4587875"/>
              <a:gd name="connsiteX3910" fmla="*/ 7912083 w 9408955"/>
              <a:gd name="connsiteY3910" fmla="*/ 3197428 h 4587875"/>
              <a:gd name="connsiteX3911" fmla="*/ 7923624 w 9408955"/>
              <a:gd name="connsiteY3911" fmla="*/ 3247928 h 4587875"/>
              <a:gd name="connsiteX3912" fmla="*/ 7941023 w 9408955"/>
              <a:gd name="connsiteY3912" fmla="*/ 3252562 h 4587875"/>
              <a:gd name="connsiteX3913" fmla="*/ 854592 w 9408955"/>
              <a:gd name="connsiteY3913" fmla="*/ 3346254 h 4587875"/>
              <a:gd name="connsiteX3914" fmla="*/ 878617 w 9408955"/>
              <a:gd name="connsiteY3914" fmla="*/ 3315684 h 4587875"/>
              <a:gd name="connsiteX3915" fmla="*/ 827094 w 9408955"/>
              <a:gd name="connsiteY3915" fmla="*/ 3308768 h 4587875"/>
              <a:gd name="connsiteX3916" fmla="*/ 840653 w 9408955"/>
              <a:gd name="connsiteY3916" fmla="*/ 3344039 h 4587875"/>
              <a:gd name="connsiteX3917" fmla="*/ 854592 w 9408955"/>
              <a:gd name="connsiteY3917" fmla="*/ 3346254 h 4587875"/>
              <a:gd name="connsiteX3918" fmla="*/ 1996346 w 9408955"/>
              <a:gd name="connsiteY3918" fmla="*/ 3350992 h 4587875"/>
              <a:gd name="connsiteX3919" fmla="*/ 2016036 w 9408955"/>
              <a:gd name="connsiteY3919" fmla="*/ 3329590 h 4587875"/>
              <a:gd name="connsiteX3920" fmla="*/ 1966198 w 9408955"/>
              <a:gd name="connsiteY3920" fmla="*/ 3287070 h 4587875"/>
              <a:gd name="connsiteX3921" fmla="*/ 1966883 w 9408955"/>
              <a:gd name="connsiteY3921" fmla="*/ 3350736 h 4587875"/>
              <a:gd name="connsiteX3922" fmla="*/ 1996346 w 9408955"/>
              <a:gd name="connsiteY3922" fmla="*/ 3350992 h 4587875"/>
              <a:gd name="connsiteX3923" fmla="*/ 5282976 w 9408955"/>
              <a:gd name="connsiteY3923" fmla="*/ 3351665 h 4587875"/>
              <a:gd name="connsiteX3924" fmla="*/ 5301936 w 9408955"/>
              <a:gd name="connsiteY3924" fmla="*/ 3331481 h 4587875"/>
              <a:gd name="connsiteX3925" fmla="*/ 5259521 w 9408955"/>
              <a:gd name="connsiteY3925" fmla="*/ 3284990 h 4587875"/>
              <a:gd name="connsiteX3926" fmla="*/ 5254680 w 9408955"/>
              <a:gd name="connsiteY3926" fmla="*/ 3351438 h 4587875"/>
              <a:gd name="connsiteX3927" fmla="*/ 5282976 w 9408955"/>
              <a:gd name="connsiteY3927" fmla="*/ 3351665 h 4587875"/>
              <a:gd name="connsiteX3928" fmla="*/ 7543778 w 9408955"/>
              <a:gd name="connsiteY3928" fmla="*/ 3352217 h 4587875"/>
              <a:gd name="connsiteX3929" fmla="*/ 7563260 w 9408955"/>
              <a:gd name="connsiteY3929" fmla="*/ 3331652 h 4587875"/>
              <a:gd name="connsiteX3930" fmla="*/ 7520398 w 9408955"/>
              <a:gd name="connsiteY3930" fmla="*/ 3284515 h 4587875"/>
              <a:gd name="connsiteX3931" fmla="*/ 7514668 w 9408955"/>
              <a:gd name="connsiteY3931" fmla="*/ 3351293 h 4587875"/>
              <a:gd name="connsiteX3932" fmla="*/ 7543778 w 9408955"/>
              <a:gd name="connsiteY3932" fmla="*/ 3352217 h 4587875"/>
              <a:gd name="connsiteX3933" fmla="*/ 4666506 w 9408955"/>
              <a:gd name="connsiteY3933" fmla="*/ 3352687 h 4587875"/>
              <a:gd name="connsiteX3934" fmla="*/ 4686120 w 9408955"/>
              <a:gd name="connsiteY3934" fmla="*/ 3330487 h 4587875"/>
              <a:gd name="connsiteX3935" fmla="*/ 4641320 w 9408955"/>
              <a:gd name="connsiteY3935" fmla="*/ 3285570 h 4587875"/>
              <a:gd name="connsiteX3936" fmla="*/ 4636317 w 9408955"/>
              <a:gd name="connsiteY3936" fmla="*/ 3350654 h 4587875"/>
              <a:gd name="connsiteX3937" fmla="*/ 4666506 w 9408955"/>
              <a:gd name="connsiteY3937" fmla="*/ 3352687 h 4587875"/>
              <a:gd name="connsiteX3938" fmla="*/ 2709727 w 9408955"/>
              <a:gd name="connsiteY3938" fmla="*/ 3352926 h 4587875"/>
              <a:gd name="connsiteX3939" fmla="*/ 2730488 w 9408955"/>
              <a:gd name="connsiteY3939" fmla="*/ 3302712 h 4587875"/>
              <a:gd name="connsiteX3940" fmla="*/ 2669644 w 9408955"/>
              <a:gd name="connsiteY3940" fmla="*/ 3301812 h 4587875"/>
              <a:gd name="connsiteX3941" fmla="*/ 2688468 w 9408955"/>
              <a:gd name="connsiteY3941" fmla="*/ 3351987 h 4587875"/>
              <a:gd name="connsiteX3942" fmla="*/ 2709727 w 9408955"/>
              <a:gd name="connsiteY3942" fmla="*/ 3352926 h 4587875"/>
              <a:gd name="connsiteX3943" fmla="*/ 6618384 w 9408955"/>
              <a:gd name="connsiteY3943" fmla="*/ 3353036 h 4587875"/>
              <a:gd name="connsiteX3944" fmla="*/ 6637179 w 9408955"/>
              <a:gd name="connsiteY3944" fmla="*/ 3331542 h 4587875"/>
              <a:gd name="connsiteX3945" fmla="*/ 6595677 w 9408955"/>
              <a:gd name="connsiteY3945" fmla="*/ 3284415 h 4587875"/>
              <a:gd name="connsiteX3946" fmla="*/ 6589554 w 9408955"/>
              <a:gd name="connsiteY3946" fmla="*/ 3351772 h 4587875"/>
              <a:gd name="connsiteX3947" fmla="*/ 6618384 w 9408955"/>
              <a:gd name="connsiteY3947" fmla="*/ 3353036 h 4587875"/>
              <a:gd name="connsiteX3948" fmla="*/ 7950951 w 9408955"/>
              <a:gd name="connsiteY3948" fmla="*/ 3353048 h 4587875"/>
              <a:gd name="connsiteX3949" fmla="*/ 7974873 w 9408955"/>
              <a:gd name="connsiteY3949" fmla="*/ 3308893 h 4587875"/>
              <a:gd name="connsiteX3950" fmla="*/ 7916253 w 9408955"/>
              <a:gd name="connsiteY3950" fmla="*/ 3294797 h 4587875"/>
              <a:gd name="connsiteX3951" fmla="*/ 7932115 w 9408955"/>
              <a:gd name="connsiteY3951" fmla="*/ 3351865 h 4587875"/>
              <a:gd name="connsiteX3952" fmla="*/ 7950951 w 9408955"/>
              <a:gd name="connsiteY3952" fmla="*/ 3353048 h 4587875"/>
              <a:gd name="connsiteX3953" fmla="*/ 1066495 w 9408955"/>
              <a:gd name="connsiteY3953" fmla="*/ 3353548 h 4587875"/>
              <a:gd name="connsiteX3954" fmla="*/ 1086333 w 9408955"/>
              <a:gd name="connsiteY3954" fmla="*/ 3338794 h 4587875"/>
              <a:gd name="connsiteX3955" fmla="*/ 1053906 w 9408955"/>
              <a:gd name="connsiteY3955" fmla="*/ 3284071 h 4587875"/>
              <a:gd name="connsiteX3956" fmla="*/ 1041208 w 9408955"/>
              <a:gd name="connsiteY3956" fmla="*/ 3351004 h 4587875"/>
              <a:gd name="connsiteX3957" fmla="*/ 1066495 w 9408955"/>
              <a:gd name="connsiteY3957" fmla="*/ 3353548 h 4587875"/>
              <a:gd name="connsiteX3958" fmla="*/ 5072859 w 9408955"/>
              <a:gd name="connsiteY3958" fmla="*/ 3353585 h 4587875"/>
              <a:gd name="connsiteX3959" fmla="*/ 5097587 w 9408955"/>
              <a:gd name="connsiteY3959" fmla="*/ 3309068 h 4587875"/>
              <a:gd name="connsiteX3960" fmla="*/ 5042362 w 9408955"/>
              <a:gd name="connsiteY3960" fmla="*/ 3291468 h 4587875"/>
              <a:gd name="connsiteX3961" fmla="*/ 5053684 w 9408955"/>
              <a:gd name="connsiteY3961" fmla="*/ 3352724 h 4587875"/>
              <a:gd name="connsiteX3962" fmla="*/ 5072859 w 9408955"/>
              <a:gd name="connsiteY3962" fmla="*/ 3353585 h 4587875"/>
              <a:gd name="connsiteX3963" fmla="*/ 5482968 w 9408955"/>
              <a:gd name="connsiteY3963" fmla="*/ 3353689 h 4587875"/>
              <a:gd name="connsiteX3964" fmla="*/ 5509468 w 9408955"/>
              <a:gd name="connsiteY3964" fmla="*/ 3308709 h 4587875"/>
              <a:gd name="connsiteX3965" fmla="*/ 5448418 w 9408955"/>
              <a:gd name="connsiteY3965" fmla="*/ 3295878 h 4587875"/>
              <a:gd name="connsiteX3966" fmla="*/ 5463623 w 9408955"/>
              <a:gd name="connsiteY3966" fmla="*/ 3353159 h 4587875"/>
              <a:gd name="connsiteX3967" fmla="*/ 5482968 w 9408955"/>
              <a:gd name="connsiteY3967" fmla="*/ 3353689 h 4587875"/>
              <a:gd name="connsiteX3968" fmla="*/ 7843160 w 9408955"/>
              <a:gd name="connsiteY3968" fmla="*/ 3353861 h 4587875"/>
              <a:gd name="connsiteX3969" fmla="*/ 7873632 w 9408955"/>
              <a:gd name="connsiteY3969" fmla="*/ 3323273 h 4587875"/>
              <a:gd name="connsiteX3970" fmla="*/ 7816632 w 9408955"/>
              <a:gd name="connsiteY3970" fmla="*/ 3291684 h 4587875"/>
              <a:gd name="connsiteX3971" fmla="*/ 7827716 w 9408955"/>
              <a:gd name="connsiteY3971" fmla="*/ 3352606 h 4587875"/>
              <a:gd name="connsiteX3972" fmla="*/ 7843160 w 9408955"/>
              <a:gd name="connsiteY3972" fmla="*/ 3353861 h 4587875"/>
              <a:gd name="connsiteX3973" fmla="*/ 8647582 w 9408955"/>
              <a:gd name="connsiteY3973" fmla="*/ 3353879 h 4587875"/>
              <a:gd name="connsiteX3974" fmla="*/ 8694491 w 9408955"/>
              <a:gd name="connsiteY3974" fmla="*/ 3324618 h 4587875"/>
              <a:gd name="connsiteX3975" fmla="*/ 8646432 w 9408955"/>
              <a:gd name="connsiteY3975" fmla="*/ 3286899 h 4587875"/>
              <a:gd name="connsiteX3976" fmla="*/ 8647582 w 9408955"/>
              <a:gd name="connsiteY3976" fmla="*/ 3353879 h 4587875"/>
              <a:gd name="connsiteX3977" fmla="*/ 7224216 w 9408955"/>
              <a:gd name="connsiteY3977" fmla="*/ 3353898 h 4587875"/>
              <a:gd name="connsiteX3978" fmla="*/ 7255413 w 9408955"/>
              <a:gd name="connsiteY3978" fmla="*/ 3323122 h 4587875"/>
              <a:gd name="connsiteX3979" fmla="*/ 7208375 w 9408955"/>
              <a:gd name="connsiteY3979" fmla="*/ 3285735 h 4587875"/>
              <a:gd name="connsiteX3980" fmla="*/ 7208602 w 9408955"/>
              <a:gd name="connsiteY3980" fmla="*/ 3350934 h 4587875"/>
              <a:gd name="connsiteX3981" fmla="*/ 7224216 w 9408955"/>
              <a:gd name="connsiteY3981" fmla="*/ 3353898 h 4587875"/>
              <a:gd name="connsiteX3982" fmla="*/ 2088501 w 9408955"/>
              <a:gd name="connsiteY3982" fmla="*/ 3353933 h 4587875"/>
              <a:gd name="connsiteX3983" fmla="*/ 2118869 w 9408955"/>
              <a:gd name="connsiteY3983" fmla="*/ 3315152 h 4587875"/>
              <a:gd name="connsiteX3984" fmla="*/ 2061142 w 9408955"/>
              <a:gd name="connsiteY3984" fmla="*/ 3293608 h 4587875"/>
              <a:gd name="connsiteX3985" fmla="*/ 2070838 w 9408955"/>
              <a:gd name="connsiteY3985" fmla="*/ 3351438 h 4587875"/>
              <a:gd name="connsiteX3986" fmla="*/ 2088501 w 9408955"/>
              <a:gd name="connsiteY3986" fmla="*/ 3353933 h 4587875"/>
              <a:gd name="connsiteX3987" fmla="*/ 1273096 w 9408955"/>
              <a:gd name="connsiteY3987" fmla="*/ 3353960 h 4587875"/>
              <a:gd name="connsiteX3988" fmla="*/ 1289240 w 9408955"/>
              <a:gd name="connsiteY3988" fmla="*/ 3296820 h 4587875"/>
              <a:gd name="connsiteX3989" fmla="*/ 1229140 w 9408955"/>
              <a:gd name="connsiteY3989" fmla="*/ 3308298 h 4587875"/>
              <a:gd name="connsiteX3990" fmla="*/ 1250300 w 9408955"/>
              <a:gd name="connsiteY3990" fmla="*/ 3351916 h 4587875"/>
              <a:gd name="connsiteX3991" fmla="*/ 1273096 w 9408955"/>
              <a:gd name="connsiteY3991" fmla="*/ 3353960 h 4587875"/>
              <a:gd name="connsiteX3992" fmla="*/ 7743181 w 9408955"/>
              <a:gd name="connsiteY3992" fmla="*/ 3354004 h 4587875"/>
              <a:gd name="connsiteX3993" fmla="*/ 7769747 w 9408955"/>
              <a:gd name="connsiteY3993" fmla="*/ 3307962 h 4587875"/>
              <a:gd name="connsiteX3994" fmla="*/ 7709422 w 9408955"/>
              <a:gd name="connsiteY3994" fmla="*/ 3295989 h 4587875"/>
              <a:gd name="connsiteX3995" fmla="*/ 7723709 w 9408955"/>
              <a:gd name="connsiteY3995" fmla="*/ 3352169 h 4587875"/>
              <a:gd name="connsiteX3996" fmla="*/ 7743181 w 9408955"/>
              <a:gd name="connsiteY3996" fmla="*/ 3354004 h 4587875"/>
              <a:gd name="connsiteX3997" fmla="*/ 1469716 w 9408955"/>
              <a:gd name="connsiteY3997" fmla="*/ 3354170 h 4587875"/>
              <a:gd name="connsiteX3998" fmla="*/ 1499777 w 9408955"/>
              <a:gd name="connsiteY3998" fmla="*/ 3315170 h 4587875"/>
              <a:gd name="connsiteX3999" fmla="*/ 1446560 w 9408955"/>
              <a:gd name="connsiteY3999" fmla="*/ 3291025 h 4587875"/>
              <a:gd name="connsiteX4000" fmla="*/ 1451294 w 9408955"/>
              <a:gd name="connsiteY4000" fmla="*/ 3349696 h 4587875"/>
              <a:gd name="connsiteX4001" fmla="*/ 1469716 w 9408955"/>
              <a:gd name="connsiteY4001" fmla="*/ 3354170 h 4587875"/>
              <a:gd name="connsiteX4002" fmla="*/ 6194856 w 9408955"/>
              <a:gd name="connsiteY4002" fmla="*/ 3354205 h 4587875"/>
              <a:gd name="connsiteX4003" fmla="*/ 6209667 w 9408955"/>
              <a:gd name="connsiteY4003" fmla="*/ 3349817 h 4587875"/>
              <a:gd name="connsiteX4004" fmla="*/ 6199150 w 9408955"/>
              <a:gd name="connsiteY4004" fmla="*/ 3283416 h 4587875"/>
              <a:gd name="connsiteX4005" fmla="*/ 6156852 w 9408955"/>
              <a:gd name="connsiteY4005" fmla="*/ 3331853 h 4587875"/>
              <a:gd name="connsiteX4006" fmla="*/ 6194856 w 9408955"/>
              <a:gd name="connsiteY4006" fmla="*/ 3354205 h 4587875"/>
              <a:gd name="connsiteX4007" fmla="*/ 1357175 w 9408955"/>
              <a:gd name="connsiteY4007" fmla="*/ 3354238 h 4587875"/>
              <a:gd name="connsiteX4008" fmla="*/ 1372877 w 9408955"/>
              <a:gd name="connsiteY4008" fmla="*/ 3353499 h 4587875"/>
              <a:gd name="connsiteX4009" fmla="*/ 1373105 w 9408955"/>
              <a:gd name="connsiteY4009" fmla="*/ 3285646 h 4587875"/>
              <a:gd name="connsiteX4010" fmla="*/ 1325578 w 9408955"/>
              <a:gd name="connsiteY4010" fmla="*/ 3323418 h 4587875"/>
              <a:gd name="connsiteX4011" fmla="*/ 1357175 w 9408955"/>
              <a:gd name="connsiteY4011" fmla="*/ 3354238 h 4587875"/>
              <a:gd name="connsiteX4012" fmla="*/ 7018873 w 9408955"/>
              <a:gd name="connsiteY4012" fmla="*/ 3354284 h 4587875"/>
              <a:gd name="connsiteX4013" fmla="*/ 7052423 w 9408955"/>
              <a:gd name="connsiteY4013" fmla="*/ 3315727 h 4587875"/>
              <a:gd name="connsiteX4014" fmla="*/ 6995500 w 9408955"/>
              <a:gd name="connsiteY4014" fmla="*/ 3291748 h 4587875"/>
              <a:gd name="connsiteX4015" fmla="*/ 7000489 w 9408955"/>
              <a:gd name="connsiteY4015" fmla="*/ 3350113 h 4587875"/>
              <a:gd name="connsiteX4016" fmla="*/ 7018873 w 9408955"/>
              <a:gd name="connsiteY4016" fmla="*/ 3354284 h 4587875"/>
              <a:gd name="connsiteX4017" fmla="*/ 1161048 w 9408955"/>
              <a:gd name="connsiteY4017" fmla="*/ 3354311 h 4587875"/>
              <a:gd name="connsiteX4018" fmla="*/ 1193756 w 9408955"/>
              <a:gd name="connsiteY4018" fmla="*/ 3323905 h 4587875"/>
              <a:gd name="connsiteX4019" fmla="*/ 1139857 w 9408955"/>
              <a:gd name="connsiteY4019" fmla="*/ 3290257 h 4587875"/>
              <a:gd name="connsiteX4020" fmla="*/ 1145130 w 9408955"/>
              <a:gd name="connsiteY4020" fmla="*/ 3351416 h 4587875"/>
              <a:gd name="connsiteX4021" fmla="*/ 1161048 w 9408955"/>
              <a:gd name="connsiteY4021" fmla="*/ 3354311 h 4587875"/>
              <a:gd name="connsiteX4022" fmla="*/ 6405675 w 9408955"/>
              <a:gd name="connsiteY4022" fmla="*/ 3354442 h 4587875"/>
              <a:gd name="connsiteX4023" fmla="*/ 6435349 w 9408955"/>
              <a:gd name="connsiteY4023" fmla="*/ 3315814 h 4587875"/>
              <a:gd name="connsiteX4024" fmla="*/ 6378129 w 9408955"/>
              <a:gd name="connsiteY4024" fmla="*/ 3290947 h 4587875"/>
              <a:gd name="connsiteX4025" fmla="*/ 6388307 w 9408955"/>
              <a:gd name="connsiteY4025" fmla="*/ 3352654 h 4587875"/>
              <a:gd name="connsiteX4026" fmla="*/ 6405675 w 9408955"/>
              <a:gd name="connsiteY4026" fmla="*/ 3354442 h 4587875"/>
              <a:gd name="connsiteX4027" fmla="*/ 6710128 w 9408955"/>
              <a:gd name="connsiteY4027" fmla="*/ 3354468 h 4587875"/>
              <a:gd name="connsiteX4028" fmla="*/ 6740858 w 9408955"/>
              <a:gd name="connsiteY4028" fmla="*/ 3323870 h 4587875"/>
              <a:gd name="connsiteX4029" fmla="*/ 6699715 w 9408955"/>
              <a:gd name="connsiteY4029" fmla="*/ 3285420 h 4587875"/>
              <a:gd name="connsiteX4030" fmla="*/ 6694545 w 9408955"/>
              <a:gd name="connsiteY4030" fmla="*/ 3351690 h 4587875"/>
              <a:gd name="connsiteX4031" fmla="*/ 6710128 w 9408955"/>
              <a:gd name="connsiteY4031" fmla="*/ 3354468 h 4587875"/>
              <a:gd name="connsiteX4032" fmla="*/ 6813650 w 9408955"/>
              <a:gd name="connsiteY4032" fmla="*/ 3354488 h 4587875"/>
              <a:gd name="connsiteX4033" fmla="*/ 6844235 w 9408955"/>
              <a:gd name="connsiteY4033" fmla="*/ 3322994 h 4587875"/>
              <a:gd name="connsiteX4034" fmla="*/ 6793207 w 9408955"/>
              <a:gd name="connsiteY4034" fmla="*/ 3288207 h 4587875"/>
              <a:gd name="connsiteX4035" fmla="*/ 6797743 w 9408955"/>
              <a:gd name="connsiteY4035" fmla="*/ 3352097 h 4587875"/>
              <a:gd name="connsiteX4036" fmla="*/ 6813650 w 9408955"/>
              <a:gd name="connsiteY4036" fmla="*/ 3354488 h 4587875"/>
              <a:gd name="connsiteX4037" fmla="*/ 5375114 w 9408955"/>
              <a:gd name="connsiteY4037" fmla="*/ 3354519 h 4587875"/>
              <a:gd name="connsiteX4038" fmla="*/ 5406611 w 9408955"/>
              <a:gd name="connsiteY4038" fmla="*/ 3324852 h 4587875"/>
              <a:gd name="connsiteX4039" fmla="*/ 5358484 w 9408955"/>
              <a:gd name="connsiteY4039" fmla="*/ 3285995 h 4587875"/>
              <a:gd name="connsiteX4040" fmla="*/ 5359625 w 9408955"/>
              <a:gd name="connsiteY4040" fmla="*/ 3351594 h 4587875"/>
              <a:gd name="connsiteX4041" fmla="*/ 5375114 w 9408955"/>
              <a:gd name="connsiteY4041" fmla="*/ 3354519 h 4587875"/>
              <a:gd name="connsiteX4042" fmla="*/ 8558892 w 9408955"/>
              <a:gd name="connsiteY4042" fmla="*/ 3354583 h 4587875"/>
              <a:gd name="connsiteX4043" fmla="*/ 8593264 w 9408955"/>
              <a:gd name="connsiteY4043" fmla="*/ 3328751 h 4587875"/>
              <a:gd name="connsiteX4044" fmla="*/ 8537974 w 9408955"/>
              <a:gd name="connsiteY4044" fmla="*/ 3290139 h 4587875"/>
              <a:gd name="connsiteX4045" fmla="*/ 8543964 w 9408955"/>
              <a:gd name="connsiteY4045" fmla="*/ 3351370 h 4587875"/>
              <a:gd name="connsiteX4046" fmla="*/ 8558892 w 9408955"/>
              <a:gd name="connsiteY4046" fmla="*/ 3354583 h 4587875"/>
              <a:gd name="connsiteX4047" fmla="*/ 1779651 w 9408955"/>
              <a:gd name="connsiteY4047" fmla="*/ 3354646 h 4587875"/>
              <a:gd name="connsiteX4048" fmla="*/ 1809664 w 9408955"/>
              <a:gd name="connsiteY4048" fmla="*/ 3323416 h 4587875"/>
              <a:gd name="connsiteX4049" fmla="*/ 1761596 w 9408955"/>
              <a:gd name="connsiteY4049" fmla="*/ 3285404 h 4587875"/>
              <a:gd name="connsiteX4050" fmla="*/ 1764126 w 9408955"/>
              <a:gd name="connsiteY4050" fmla="*/ 3352674 h 4587875"/>
              <a:gd name="connsiteX4051" fmla="*/ 1779651 w 9408955"/>
              <a:gd name="connsiteY4051" fmla="*/ 3354646 h 4587875"/>
              <a:gd name="connsiteX4052" fmla="*/ 1878736 w 9408955"/>
              <a:gd name="connsiteY4052" fmla="*/ 3354754 h 4587875"/>
              <a:gd name="connsiteX4053" fmla="*/ 1913547 w 9408955"/>
              <a:gd name="connsiteY4053" fmla="*/ 3323366 h 4587875"/>
              <a:gd name="connsiteX4054" fmla="*/ 1867544 w 9408955"/>
              <a:gd name="connsiteY4054" fmla="*/ 3285095 h 4587875"/>
              <a:gd name="connsiteX4055" fmla="*/ 1862254 w 9408955"/>
              <a:gd name="connsiteY4055" fmla="*/ 3350637 h 4587875"/>
              <a:gd name="connsiteX4056" fmla="*/ 1878736 w 9408955"/>
              <a:gd name="connsiteY4056" fmla="*/ 3354754 h 4587875"/>
              <a:gd name="connsiteX4057" fmla="*/ 1675221 w 9408955"/>
              <a:gd name="connsiteY4057" fmla="*/ 3354792 h 4587875"/>
              <a:gd name="connsiteX4058" fmla="*/ 1705857 w 9408955"/>
              <a:gd name="connsiteY4058" fmla="*/ 3323921 h 4587875"/>
              <a:gd name="connsiteX4059" fmla="*/ 1665379 w 9408955"/>
              <a:gd name="connsiteY4059" fmla="*/ 3283675 h 4587875"/>
              <a:gd name="connsiteX4060" fmla="*/ 1659466 w 9408955"/>
              <a:gd name="connsiteY4060" fmla="*/ 3352505 h 4587875"/>
              <a:gd name="connsiteX4061" fmla="*/ 1675221 w 9408955"/>
              <a:gd name="connsiteY4061" fmla="*/ 3354792 h 4587875"/>
              <a:gd name="connsiteX4062" fmla="*/ 5681714 w 9408955"/>
              <a:gd name="connsiteY4062" fmla="*/ 3354806 h 4587875"/>
              <a:gd name="connsiteX4063" fmla="*/ 5715778 w 9408955"/>
              <a:gd name="connsiteY4063" fmla="*/ 3323255 h 4587875"/>
              <a:gd name="connsiteX4064" fmla="*/ 5659843 w 9408955"/>
              <a:gd name="connsiteY4064" fmla="*/ 3291040 h 4587875"/>
              <a:gd name="connsiteX4065" fmla="*/ 5665481 w 9408955"/>
              <a:gd name="connsiteY4065" fmla="*/ 3350900 h 4587875"/>
              <a:gd name="connsiteX4066" fmla="*/ 5681714 w 9408955"/>
              <a:gd name="connsiteY4066" fmla="*/ 3354806 h 4587875"/>
              <a:gd name="connsiteX4067" fmla="*/ 5889254 w 9408955"/>
              <a:gd name="connsiteY4067" fmla="*/ 3354812 h 4587875"/>
              <a:gd name="connsiteX4068" fmla="*/ 5920475 w 9408955"/>
              <a:gd name="connsiteY4068" fmla="*/ 3324451 h 4587875"/>
              <a:gd name="connsiteX4069" fmla="*/ 5874145 w 9408955"/>
              <a:gd name="connsiteY4069" fmla="*/ 3286351 h 4587875"/>
              <a:gd name="connsiteX4070" fmla="*/ 5873457 w 9408955"/>
              <a:gd name="connsiteY4070" fmla="*/ 3352573 h 4587875"/>
              <a:gd name="connsiteX4071" fmla="*/ 5889254 w 9408955"/>
              <a:gd name="connsiteY4071" fmla="*/ 3354812 h 4587875"/>
              <a:gd name="connsiteX4072" fmla="*/ 7124560 w 9408955"/>
              <a:gd name="connsiteY4072" fmla="*/ 3354813 h 4587875"/>
              <a:gd name="connsiteX4073" fmla="*/ 7153399 w 9408955"/>
              <a:gd name="connsiteY4073" fmla="*/ 3309333 h 4587875"/>
              <a:gd name="connsiteX4074" fmla="*/ 7095191 w 9408955"/>
              <a:gd name="connsiteY4074" fmla="*/ 3293911 h 4587875"/>
              <a:gd name="connsiteX4075" fmla="*/ 7104892 w 9408955"/>
              <a:gd name="connsiteY4075" fmla="*/ 3351688 h 4587875"/>
              <a:gd name="connsiteX4076" fmla="*/ 7124560 w 9408955"/>
              <a:gd name="connsiteY4076" fmla="*/ 3354813 h 4587875"/>
              <a:gd name="connsiteX4077" fmla="*/ 7427333 w 9408955"/>
              <a:gd name="connsiteY4077" fmla="*/ 3354854 h 4587875"/>
              <a:gd name="connsiteX4078" fmla="*/ 7461446 w 9408955"/>
              <a:gd name="connsiteY4078" fmla="*/ 3323341 h 4587875"/>
              <a:gd name="connsiteX4079" fmla="*/ 7416251 w 9408955"/>
              <a:gd name="connsiteY4079" fmla="*/ 3285270 h 4587875"/>
              <a:gd name="connsiteX4080" fmla="*/ 7410486 w 9408955"/>
              <a:gd name="connsiteY4080" fmla="*/ 3350698 h 4587875"/>
              <a:gd name="connsiteX4081" fmla="*/ 7427333 w 9408955"/>
              <a:gd name="connsiteY4081" fmla="*/ 3354854 h 4587875"/>
              <a:gd name="connsiteX4082" fmla="*/ 2602755 w 9408955"/>
              <a:gd name="connsiteY4082" fmla="*/ 3354900 h 4587875"/>
              <a:gd name="connsiteX4083" fmla="*/ 2631607 w 9408955"/>
              <a:gd name="connsiteY4083" fmla="*/ 3316262 h 4587875"/>
              <a:gd name="connsiteX4084" fmla="*/ 2578613 w 9408955"/>
              <a:gd name="connsiteY4084" fmla="*/ 3289546 h 4587875"/>
              <a:gd name="connsiteX4085" fmla="*/ 2585208 w 9408955"/>
              <a:gd name="connsiteY4085" fmla="*/ 3353342 h 4587875"/>
              <a:gd name="connsiteX4086" fmla="*/ 2602755 w 9408955"/>
              <a:gd name="connsiteY4086" fmla="*/ 3354900 h 4587875"/>
              <a:gd name="connsiteX4087" fmla="*/ 7330831 w 9408955"/>
              <a:gd name="connsiteY4087" fmla="*/ 3354950 h 4587875"/>
              <a:gd name="connsiteX4088" fmla="*/ 7358130 w 9408955"/>
              <a:gd name="connsiteY4088" fmla="*/ 3315755 h 4587875"/>
              <a:gd name="connsiteX4089" fmla="*/ 7311186 w 9408955"/>
              <a:gd name="connsiteY4089" fmla="*/ 3285635 h 4587875"/>
              <a:gd name="connsiteX4090" fmla="*/ 7313453 w 9408955"/>
              <a:gd name="connsiteY4090" fmla="*/ 3353752 h 4587875"/>
              <a:gd name="connsiteX4091" fmla="*/ 7330831 w 9408955"/>
              <a:gd name="connsiteY4091" fmla="*/ 3354950 h 4587875"/>
              <a:gd name="connsiteX4092" fmla="*/ 2496256 w 9408955"/>
              <a:gd name="connsiteY4092" fmla="*/ 3355002 h 4587875"/>
              <a:gd name="connsiteX4093" fmla="*/ 2528669 w 9408955"/>
              <a:gd name="connsiteY4093" fmla="*/ 3323445 h 4587875"/>
              <a:gd name="connsiteX4094" fmla="*/ 2479139 w 9408955"/>
              <a:gd name="connsiteY4094" fmla="*/ 3287521 h 4587875"/>
              <a:gd name="connsiteX4095" fmla="*/ 2480044 w 9408955"/>
              <a:gd name="connsiteY4095" fmla="*/ 3351411 h 4587875"/>
              <a:gd name="connsiteX4096" fmla="*/ 2496256 w 9408955"/>
              <a:gd name="connsiteY4096" fmla="*/ 3355002 h 4587875"/>
              <a:gd name="connsiteX4097" fmla="*/ 953147 w 9408955"/>
              <a:gd name="connsiteY4097" fmla="*/ 3355026 h 4587875"/>
              <a:gd name="connsiteX4098" fmla="*/ 986127 w 9408955"/>
              <a:gd name="connsiteY4098" fmla="*/ 3324489 h 4587875"/>
              <a:gd name="connsiteX4099" fmla="*/ 948693 w 9408955"/>
              <a:gd name="connsiteY4099" fmla="*/ 3283672 h 4587875"/>
              <a:gd name="connsiteX4100" fmla="*/ 937192 w 9408955"/>
              <a:gd name="connsiteY4100" fmla="*/ 3350859 h 4587875"/>
              <a:gd name="connsiteX4101" fmla="*/ 953147 w 9408955"/>
              <a:gd name="connsiteY4101" fmla="*/ 3355026 h 4587875"/>
              <a:gd name="connsiteX4102" fmla="*/ 4860110 w 9408955"/>
              <a:gd name="connsiteY4102" fmla="*/ 3355057 h 4587875"/>
              <a:gd name="connsiteX4103" fmla="*/ 4892727 w 9408955"/>
              <a:gd name="connsiteY4103" fmla="*/ 3322875 h 4587875"/>
              <a:gd name="connsiteX4104" fmla="*/ 4834513 w 9408955"/>
              <a:gd name="connsiteY4104" fmla="*/ 3293346 h 4587875"/>
              <a:gd name="connsiteX4105" fmla="*/ 4844064 w 9408955"/>
              <a:gd name="connsiteY4105" fmla="*/ 3352173 h 4587875"/>
              <a:gd name="connsiteX4106" fmla="*/ 4860110 w 9408955"/>
              <a:gd name="connsiteY4106" fmla="*/ 3355057 h 4587875"/>
              <a:gd name="connsiteX4107" fmla="*/ 5988066 w 9408955"/>
              <a:gd name="connsiteY4107" fmla="*/ 3355086 h 4587875"/>
              <a:gd name="connsiteX4108" fmla="*/ 6021285 w 9408955"/>
              <a:gd name="connsiteY4108" fmla="*/ 3323797 h 4587875"/>
              <a:gd name="connsiteX4109" fmla="*/ 5978254 w 9408955"/>
              <a:gd name="connsiteY4109" fmla="*/ 3286182 h 4587875"/>
              <a:gd name="connsiteX4110" fmla="*/ 5971755 w 9408955"/>
              <a:gd name="connsiteY4110" fmla="*/ 3350926 h 4587875"/>
              <a:gd name="connsiteX4111" fmla="*/ 5988066 w 9408955"/>
              <a:gd name="connsiteY4111" fmla="*/ 3355086 h 4587875"/>
              <a:gd name="connsiteX4112" fmla="*/ 7637535 w 9408955"/>
              <a:gd name="connsiteY4112" fmla="*/ 3355135 h 4587875"/>
              <a:gd name="connsiteX4113" fmla="*/ 7668374 w 9408955"/>
              <a:gd name="connsiteY4113" fmla="*/ 3315575 h 4587875"/>
              <a:gd name="connsiteX4114" fmla="*/ 7613265 w 9408955"/>
              <a:gd name="connsiteY4114" fmla="*/ 3290376 h 4587875"/>
              <a:gd name="connsiteX4115" fmla="*/ 7619388 w 9408955"/>
              <a:gd name="connsiteY4115" fmla="*/ 3352458 h 4587875"/>
              <a:gd name="connsiteX4116" fmla="*/ 7637535 w 9408955"/>
              <a:gd name="connsiteY4116" fmla="*/ 3355135 h 4587875"/>
              <a:gd name="connsiteX4117" fmla="*/ 6502856 w 9408955"/>
              <a:gd name="connsiteY4117" fmla="*/ 3355177 h 4587875"/>
              <a:gd name="connsiteX4118" fmla="*/ 6536057 w 9408955"/>
              <a:gd name="connsiteY4118" fmla="*/ 3323879 h 4587875"/>
              <a:gd name="connsiteX4119" fmla="*/ 6491859 w 9408955"/>
              <a:gd name="connsiteY4119" fmla="*/ 3284970 h 4587875"/>
              <a:gd name="connsiteX4120" fmla="*/ 6486673 w 9408955"/>
              <a:gd name="connsiteY4120" fmla="*/ 3351207 h 4587875"/>
              <a:gd name="connsiteX4121" fmla="*/ 6502856 w 9408955"/>
              <a:gd name="connsiteY4121" fmla="*/ 3355177 h 4587875"/>
              <a:gd name="connsiteX4122" fmla="*/ 1573465 w 9408955"/>
              <a:gd name="connsiteY4122" fmla="*/ 3355222 h 4587875"/>
              <a:gd name="connsiteX4123" fmla="*/ 1604007 w 9408955"/>
              <a:gd name="connsiteY4123" fmla="*/ 3315157 h 4587875"/>
              <a:gd name="connsiteX4124" fmla="*/ 1560112 w 9408955"/>
              <a:gd name="connsiteY4124" fmla="*/ 3283733 h 4587875"/>
              <a:gd name="connsiteX4125" fmla="*/ 1555083 w 9408955"/>
              <a:gd name="connsiteY4125" fmla="*/ 3352359 h 4587875"/>
              <a:gd name="connsiteX4126" fmla="*/ 1573465 w 9408955"/>
              <a:gd name="connsiteY4126" fmla="*/ 3355222 h 4587875"/>
              <a:gd name="connsiteX4127" fmla="*/ 5785777 w 9408955"/>
              <a:gd name="connsiteY4127" fmla="*/ 3355238 h 4587875"/>
              <a:gd name="connsiteX4128" fmla="*/ 5817290 w 9408955"/>
              <a:gd name="connsiteY4128" fmla="*/ 3324208 h 4587875"/>
              <a:gd name="connsiteX4129" fmla="*/ 5763782 w 9408955"/>
              <a:gd name="connsiteY4129" fmla="*/ 3290455 h 4587875"/>
              <a:gd name="connsiteX4130" fmla="*/ 5769956 w 9408955"/>
              <a:gd name="connsiteY4130" fmla="*/ 3351992 h 4587875"/>
              <a:gd name="connsiteX4131" fmla="*/ 5785777 w 9408955"/>
              <a:gd name="connsiteY4131" fmla="*/ 3355238 h 4587875"/>
              <a:gd name="connsiteX4132" fmla="*/ 5166802 w 9408955"/>
              <a:gd name="connsiteY4132" fmla="*/ 3355248 h 4587875"/>
              <a:gd name="connsiteX4133" fmla="*/ 5200478 w 9408955"/>
              <a:gd name="connsiteY4133" fmla="*/ 3323274 h 4587875"/>
              <a:gd name="connsiteX4134" fmla="*/ 5155448 w 9408955"/>
              <a:gd name="connsiteY4134" fmla="*/ 3284224 h 4587875"/>
              <a:gd name="connsiteX4135" fmla="*/ 5150218 w 9408955"/>
              <a:gd name="connsiteY4135" fmla="*/ 3351695 h 4587875"/>
              <a:gd name="connsiteX4136" fmla="*/ 5166802 w 9408955"/>
              <a:gd name="connsiteY4136" fmla="*/ 3355248 h 4587875"/>
              <a:gd name="connsiteX4137" fmla="*/ 6910273 w 9408955"/>
              <a:gd name="connsiteY4137" fmla="*/ 3355288 h 4587875"/>
              <a:gd name="connsiteX4138" fmla="*/ 6927217 w 9408955"/>
              <a:gd name="connsiteY4138" fmla="*/ 3352194 h 4587875"/>
              <a:gd name="connsiteX4139" fmla="*/ 6921958 w 9408955"/>
              <a:gd name="connsiteY4139" fmla="*/ 3284411 h 4587875"/>
              <a:gd name="connsiteX4140" fmla="*/ 6873716 w 9408955"/>
              <a:gd name="connsiteY4140" fmla="*/ 3322783 h 4587875"/>
              <a:gd name="connsiteX4141" fmla="*/ 6910273 w 9408955"/>
              <a:gd name="connsiteY4141" fmla="*/ 3355288 h 4587875"/>
              <a:gd name="connsiteX4142" fmla="*/ 6095735 w 9408955"/>
              <a:gd name="connsiteY4142" fmla="*/ 3355290 h 4587875"/>
              <a:gd name="connsiteX4143" fmla="*/ 6123736 w 9408955"/>
              <a:gd name="connsiteY4143" fmla="*/ 3309796 h 4587875"/>
              <a:gd name="connsiteX4144" fmla="*/ 6064772 w 9408955"/>
              <a:gd name="connsiteY4144" fmla="*/ 3295473 h 4587875"/>
              <a:gd name="connsiteX4145" fmla="*/ 6075431 w 9408955"/>
              <a:gd name="connsiteY4145" fmla="*/ 3350718 h 4587875"/>
              <a:gd name="connsiteX4146" fmla="*/ 6095735 w 9408955"/>
              <a:gd name="connsiteY4146" fmla="*/ 3355290 h 4587875"/>
              <a:gd name="connsiteX4147" fmla="*/ 8045336 w 9408955"/>
              <a:gd name="connsiteY4147" fmla="*/ 3355307 h 4587875"/>
              <a:gd name="connsiteX4148" fmla="*/ 8077916 w 9408955"/>
              <a:gd name="connsiteY4148" fmla="*/ 3322848 h 4587875"/>
              <a:gd name="connsiteX4149" fmla="*/ 8034233 w 9408955"/>
              <a:gd name="connsiteY4149" fmla="*/ 3284300 h 4587875"/>
              <a:gd name="connsiteX4150" fmla="*/ 8028972 w 9408955"/>
              <a:gd name="connsiteY4150" fmla="*/ 3352107 h 4587875"/>
              <a:gd name="connsiteX4151" fmla="*/ 8045336 w 9408955"/>
              <a:gd name="connsiteY4151" fmla="*/ 3355307 h 4587875"/>
              <a:gd name="connsiteX4152" fmla="*/ 6300710 w 9408955"/>
              <a:gd name="connsiteY4152" fmla="*/ 3355312 h 4587875"/>
              <a:gd name="connsiteX4153" fmla="*/ 6332379 w 9408955"/>
              <a:gd name="connsiteY4153" fmla="*/ 3323872 h 4587875"/>
              <a:gd name="connsiteX4154" fmla="*/ 6278404 w 9408955"/>
              <a:gd name="connsiteY4154" fmla="*/ 3289565 h 4587875"/>
              <a:gd name="connsiteX4155" fmla="*/ 6284981 w 9408955"/>
              <a:gd name="connsiteY4155" fmla="*/ 3352654 h 4587875"/>
              <a:gd name="connsiteX4156" fmla="*/ 6300710 w 9408955"/>
              <a:gd name="connsiteY4156" fmla="*/ 3355312 h 4587875"/>
              <a:gd name="connsiteX4157" fmla="*/ 5576961 w 9408955"/>
              <a:gd name="connsiteY4157" fmla="*/ 3355525 h 4587875"/>
              <a:gd name="connsiteX4158" fmla="*/ 5613138 w 9408955"/>
              <a:gd name="connsiteY4158" fmla="*/ 3324052 h 4587875"/>
              <a:gd name="connsiteX4159" fmla="*/ 5560119 w 9408955"/>
              <a:gd name="connsiteY4159" fmla="*/ 3288773 h 4587875"/>
              <a:gd name="connsiteX4160" fmla="*/ 5559889 w 9408955"/>
              <a:gd name="connsiteY4160" fmla="*/ 3350854 h 4587875"/>
              <a:gd name="connsiteX4161" fmla="*/ 5576961 w 9408955"/>
              <a:gd name="connsiteY4161" fmla="*/ 3355525 h 4587875"/>
              <a:gd name="connsiteX4162" fmla="*/ 4662254 w 9408955"/>
              <a:gd name="connsiteY4162" fmla="*/ 3455888 h 4587875"/>
              <a:gd name="connsiteX4163" fmla="*/ 4683664 w 9408955"/>
              <a:gd name="connsiteY4163" fmla="*/ 3438688 h 4587875"/>
              <a:gd name="connsiteX4164" fmla="*/ 4655732 w 9408955"/>
              <a:gd name="connsiteY4164" fmla="*/ 3386605 h 4587875"/>
              <a:gd name="connsiteX4165" fmla="*/ 4633572 w 9408955"/>
              <a:gd name="connsiteY4165" fmla="*/ 3452107 h 4587875"/>
              <a:gd name="connsiteX4166" fmla="*/ 4662254 w 9408955"/>
              <a:gd name="connsiteY4166" fmla="*/ 3455888 h 4587875"/>
              <a:gd name="connsiteX4167" fmla="*/ 7008291 w 9408955"/>
              <a:gd name="connsiteY4167" fmla="*/ 3456141 h 4587875"/>
              <a:gd name="connsiteX4168" fmla="*/ 7048034 w 9408955"/>
              <a:gd name="connsiteY4168" fmla="*/ 3407227 h 4587875"/>
              <a:gd name="connsiteX4169" fmla="*/ 6994595 w 9408955"/>
              <a:gd name="connsiteY4169" fmla="*/ 3394199 h 4587875"/>
              <a:gd name="connsiteX4170" fmla="*/ 7008291 w 9408955"/>
              <a:gd name="connsiteY4170" fmla="*/ 3456141 h 4587875"/>
              <a:gd name="connsiteX4171" fmla="*/ 8447341 w 9408955"/>
              <a:gd name="connsiteY4171" fmla="*/ 3456214 h 4587875"/>
              <a:gd name="connsiteX4172" fmla="*/ 8488140 w 9408955"/>
              <a:gd name="connsiteY4172" fmla="*/ 3407681 h 4587875"/>
              <a:gd name="connsiteX4173" fmla="*/ 8430018 w 9408955"/>
              <a:gd name="connsiteY4173" fmla="*/ 3398610 h 4587875"/>
              <a:gd name="connsiteX4174" fmla="*/ 8447341 w 9408955"/>
              <a:gd name="connsiteY4174" fmla="*/ 3456214 h 4587875"/>
              <a:gd name="connsiteX4175" fmla="*/ 6598077 w 9408955"/>
              <a:gd name="connsiteY4175" fmla="*/ 3456234 h 4587875"/>
              <a:gd name="connsiteX4176" fmla="*/ 6639237 w 9408955"/>
              <a:gd name="connsiteY4176" fmla="*/ 3413711 h 4587875"/>
              <a:gd name="connsiteX4177" fmla="*/ 6583830 w 9408955"/>
              <a:gd name="connsiteY4177" fmla="*/ 3394032 h 4587875"/>
              <a:gd name="connsiteX4178" fmla="*/ 6598077 w 9408955"/>
              <a:gd name="connsiteY4178" fmla="*/ 3456234 h 4587875"/>
              <a:gd name="connsiteX4179" fmla="*/ 5688827 w 9408955"/>
              <a:gd name="connsiteY4179" fmla="*/ 3456370 h 4587875"/>
              <a:gd name="connsiteX4180" fmla="*/ 5715324 w 9408955"/>
              <a:gd name="connsiteY4180" fmla="*/ 3420706 h 4587875"/>
              <a:gd name="connsiteX4181" fmla="*/ 5655879 w 9408955"/>
              <a:gd name="connsiteY4181" fmla="*/ 3398203 h 4587875"/>
              <a:gd name="connsiteX4182" fmla="*/ 5673152 w 9408955"/>
              <a:gd name="connsiteY4182" fmla="*/ 3456261 h 4587875"/>
              <a:gd name="connsiteX4183" fmla="*/ 5688827 w 9408955"/>
              <a:gd name="connsiteY4183" fmla="*/ 3456370 h 4587875"/>
              <a:gd name="connsiteX4184" fmla="*/ 7952755 w 9408955"/>
              <a:gd name="connsiteY4184" fmla="*/ 3456390 h 4587875"/>
              <a:gd name="connsiteX4185" fmla="*/ 7973792 w 9408955"/>
              <a:gd name="connsiteY4185" fmla="*/ 3406994 h 4587875"/>
              <a:gd name="connsiteX4186" fmla="*/ 7911994 w 9408955"/>
              <a:gd name="connsiteY4186" fmla="*/ 3402195 h 4587875"/>
              <a:gd name="connsiteX4187" fmla="*/ 7933429 w 9408955"/>
              <a:gd name="connsiteY4187" fmla="*/ 3455901 h 4587875"/>
              <a:gd name="connsiteX4188" fmla="*/ 7952755 w 9408955"/>
              <a:gd name="connsiteY4188" fmla="*/ 3456390 h 4587875"/>
              <a:gd name="connsiteX4189" fmla="*/ 5157660 w 9408955"/>
              <a:gd name="connsiteY4189" fmla="*/ 3456714 h 4587875"/>
              <a:gd name="connsiteX4190" fmla="*/ 5197900 w 9408955"/>
              <a:gd name="connsiteY4190" fmla="*/ 3407986 h 4587875"/>
              <a:gd name="connsiteX4191" fmla="*/ 5137082 w 9408955"/>
              <a:gd name="connsiteY4191" fmla="*/ 3403474 h 4587875"/>
              <a:gd name="connsiteX4192" fmla="*/ 5157660 w 9408955"/>
              <a:gd name="connsiteY4192" fmla="*/ 3456714 h 4587875"/>
              <a:gd name="connsiteX4193" fmla="*/ 7331404 w 9408955"/>
              <a:gd name="connsiteY4193" fmla="*/ 3456917 h 4587875"/>
              <a:gd name="connsiteX4194" fmla="*/ 7353606 w 9408955"/>
              <a:gd name="connsiteY4194" fmla="*/ 3440158 h 4587875"/>
              <a:gd name="connsiteX4195" fmla="*/ 7325500 w 9408955"/>
              <a:gd name="connsiteY4195" fmla="*/ 3387079 h 4587875"/>
              <a:gd name="connsiteX4196" fmla="*/ 7302463 w 9408955"/>
              <a:gd name="connsiteY4196" fmla="*/ 3452055 h 4587875"/>
              <a:gd name="connsiteX4197" fmla="*/ 7331404 w 9408955"/>
              <a:gd name="connsiteY4197" fmla="*/ 3456917 h 4587875"/>
              <a:gd name="connsiteX4198" fmla="*/ 5893056 w 9408955"/>
              <a:gd name="connsiteY4198" fmla="*/ 3456927 h 4587875"/>
              <a:gd name="connsiteX4199" fmla="*/ 5917135 w 9408955"/>
              <a:gd name="connsiteY4199" fmla="*/ 3406211 h 4587875"/>
              <a:gd name="connsiteX4200" fmla="*/ 5869282 w 9408955"/>
              <a:gd name="connsiteY4200" fmla="*/ 3386588 h 4587875"/>
              <a:gd name="connsiteX4201" fmla="*/ 5871550 w 9408955"/>
              <a:gd name="connsiteY4201" fmla="*/ 3454703 h 4587875"/>
              <a:gd name="connsiteX4202" fmla="*/ 5893056 w 9408955"/>
              <a:gd name="connsiteY4202" fmla="*/ 3456927 h 4587875"/>
              <a:gd name="connsiteX4203" fmla="*/ 5485445 w 9408955"/>
              <a:gd name="connsiteY4203" fmla="*/ 3456931 h 4587875"/>
              <a:gd name="connsiteX4204" fmla="*/ 5502571 w 9408955"/>
              <a:gd name="connsiteY4204" fmla="*/ 3401740 h 4587875"/>
              <a:gd name="connsiteX4205" fmla="*/ 5440885 w 9408955"/>
              <a:gd name="connsiteY4205" fmla="*/ 3412706 h 4587875"/>
              <a:gd name="connsiteX4206" fmla="*/ 5463790 w 9408955"/>
              <a:gd name="connsiteY4206" fmla="*/ 3455882 h 4587875"/>
              <a:gd name="connsiteX4207" fmla="*/ 5485445 w 9408955"/>
              <a:gd name="connsiteY4207" fmla="*/ 3456931 h 4587875"/>
              <a:gd name="connsiteX4208" fmla="*/ 239990 w 9408955"/>
              <a:gd name="connsiteY4208" fmla="*/ 3456985 h 4587875"/>
              <a:gd name="connsiteX4209" fmla="*/ 263504 w 9408955"/>
              <a:gd name="connsiteY4209" fmla="*/ 3441587 h 4587875"/>
              <a:gd name="connsiteX4210" fmla="*/ 233231 w 9408955"/>
              <a:gd name="connsiteY4210" fmla="*/ 3386383 h 4587875"/>
              <a:gd name="connsiteX4211" fmla="*/ 211277 w 9408955"/>
              <a:gd name="connsiteY4211" fmla="*/ 3450484 h 4587875"/>
              <a:gd name="connsiteX4212" fmla="*/ 239990 w 9408955"/>
              <a:gd name="connsiteY4212" fmla="*/ 3456985 h 4587875"/>
              <a:gd name="connsiteX4213" fmla="*/ 1578950 w 9408955"/>
              <a:gd name="connsiteY4213" fmla="*/ 3456986 h 4587875"/>
              <a:gd name="connsiteX4214" fmla="*/ 1602317 w 9408955"/>
              <a:gd name="connsiteY4214" fmla="*/ 3436172 h 4587875"/>
              <a:gd name="connsiteX4215" fmla="*/ 1567449 w 9408955"/>
              <a:gd name="connsiteY4215" fmla="*/ 3387090 h 4587875"/>
              <a:gd name="connsiteX4216" fmla="*/ 1547653 w 9408955"/>
              <a:gd name="connsiteY4216" fmla="*/ 3449933 h 4587875"/>
              <a:gd name="connsiteX4217" fmla="*/ 1578950 w 9408955"/>
              <a:gd name="connsiteY4217" fmla="*/ 3456986 h 4587875"/>
              <a:gd name="connsiteX4218" fmla="*/ 5368952 w 9408955"/>
              <a:gd name="connsiteY4218" fmla="*/ 3457034 h 4587875"/>
              <a:gd name="connsiteX4219" fmla="*/ 5405519 w 9408955"/>
              <a:gd name="connsiteY4219" fmla="*/ 3419942 h 4587875"/>
              <a:gd name="connsiteX4220" fmla="*/ 5352609 w 9408955"/>
              <a:gd name="connsiteY4220" fmla="*/ 3393091 h 4587875"/>
              <a:gd name="connsiteX4221" fmla="*/ 5349895 w 9408955"/>
              <a:gd name="connsiteY4221" fmla="*/ 3450628 h 4587875"/>
              <a:gd name="connsiteX4222" fmla="*/ 5368952 w 9408955"/>
              <a:gd name="connsiteY4222" fmla="*/ 3457034 h 4587875"/>
              <a:gd name="connsiteX4223" fmla="*/ 8052145 w 9408955"/>
              <a:gd name="connsiteY4223" fmla="*/ 3457073 h 4587875"/>
              <a:gd name="connsiteX4224" fmla="*/ 8075630 w 9408955"/>
              <a:gd name="connsiteY4224" fmla="*/ 3436178 h 4587875"/>
              <a:gd name="connsiteX4225" fmla="*/ 8041428 w 9408955"/>
              <a:gd name="connsiteY4225" fmla="*/ 3388192 h 4587875"/>
              <a:gd name="connsiteX4226" fmla="*/ 8020450 w 9408955"/>
              <a:gd name="connsiteY4226" fmla="*/ 3449824 h 4587875"/>
              <a:gd name="connsiteX4227" fmla="*/ 8052145 w 9408955"/>
              <a:gd name="connsiteY4227" fmla="*/ 3457073 h 4587875"/>
              <a:gd name="connsiteX4228" fmla="*/ 6082872 w 9408955"/>
              <a:gd name="connsiteY4228" fmla="*/ 3457099 h 4587875"/>
              <a:gd name="connsiteX4229" fmla="*/ 6123802 w 9408955"/>
              <a:gd name="connsiteY4229" fmla="*/ 3407528 h 4587875"/>
              <a:gd name="connsiteX4230" fmla="*/ 6061257 w 9408955"/>
              <a:gd name="connsiteY4230" fmla="*/ 3405254 h 4587875"/>
              <a:gd name="connsiteX4231" fmla="*/ 6082872 w 9408955"/>
              <a:gd name="connsiteY4231" fmla="*/ 3457099 h 4587875"/>
              <a:gd name="connsiteX4232" fmla="*/ 6511532 w 9408955"/>
              <a:gd name="connsiteY4232" fmla="*/ 3457251 h 4587875"/>
              <a:gd name="connsiteX4233" fmla="*/ 6535525 w 9408955"/>
              <a:gd name="connsiteY4233" fmla="*/ 3413262 h 4587875"/>
              <a:gd name="connsiteX4234" fmla="*/ 6474689 w 9408955"/>
              <a:gd name="connsiteY4234" fmla="*/ 3398366 h 4587875"/>
              <a:gd name="connsiteX4235" fmla="*/ 6493214 w 9408955"/>
              <a:gd name="connsiteY4235" fmla="*/ 3457033 h 4587875"/>
              <a:gd name="connsiteX4236" fmla="*/ 6511532 w 9408955"/>
              <a:gd name="connsiteY4236" fmla="*/ 3457251 h 4587875"/>
              <a:gd name="connsiteX4237" fmla="*/ 6817881 w 9408955"/>
              <a:gd name="connsiteY4237" fmla="*/ 3457333 h 4587875"/>
              <a:gd name="connsiteX4238" fmla="*/ 6843846 w 9408955"/>
              <a:gd name="connsiteY4238" fmla="*/ 3412721 h 4587875"/>
              <a:gd name="connsiteX4239" fmla="*/ 6784023 w 9408955"/>
              <a:gd name="connsiteY4239" fmla="*/ 3400763 h 4587875"/>
              <a:gd name="connsiteX4240" fmla="*/ 6798866 w 9408955"/>
              <a:gd name="connsiteY4240" fmla="*/ 3455592 h 4587875"/>
              <a:gd name="connsiteX4241" fmla="*/ 6817881 w 9408955"/>
              <a:gd name="connsiteY4241" fmla="*/ 3457333 h 4587875"/>
              <a:gd name="connsiteX4242" fmla="*/ 8664911 w 9408955"/>
              <a:gd name="connsiteY4242" fmla="*/ 3457461 h 4587875"/>
              <a:gd name="connsiteX4243" fmla="*/ 8690681 w 9408955"/>
              <a:gd name="connsiteY4243" fmla="*/ 3405414 h 4587875"/>
              <a:gd name="connsiteX4244" fmla="*/ 8643617 w 9408955"/>
              <a:gd name="connsiteY4244" fmla="*/ 3386137 h 4587875"/>
              <a:gd name="connsiteX4245" fmla="*/ 8643162 w 9408955"/>
              <a:gd name="connsiteY4245" fmla="*/ 3452812 h 4587875"/>
              <a:gd name="connsiteX4246" fmla="*/ 8664911 w 9408955"/>
              <a:gd name="connsiteY4246" fmla="*/ 3457461 h 4587875"/>
              <a:gd name="connsiteX4247" fmla="*/ 6398266 w 9408955"/>
              <a:gd name="connsiteY4247" fmla="*/ 3457467 h 4587875"/>
              <a:gd name="connsiteX4248" fmla="*/ 6435285 w 9408955"/>
              <a:gd name="connsiteY4248" fmla="*/ 3419235 h 4587875"/>
              <a:gd name="connsiteX4249" fmla="*/ 6372225 w 9408955"/>
              <a:gd name="connsiteY4249" fmla="*/ 3399408 h 4587875"/>
              <a:gd name="connsiteX4250" fmla="*/ 6379563 w 9408955"/>
              <a:gd name="connsiteY4250" fmla="*/ 3450684 h 4587875"/>
              <a:gd name="connsiteX4251" fmla="*/ 6398266 w 9408955"/>
              <a:gd name="connsiteY4251" fmla="*/ 3457467 h 4587875"/>
              <a:gd name="connsiteX4252" fmla="*/ 2493959 w 9408955"/>
              <a:gd name="connsiteY4252" fmla="*/ 3457529 h 4587875"/>
              <a:gd name="connsiteX4253" fmla="*/ 2528862 w 9408955"/>
              <a:gd name="connsiteY4253" fmla="*/ 3411845 h 4587875"/>
              <a:gd name="connsiteX4254" fmla="*/ 2467682 w 9408955"/>
              <a:gd name="connsiteY4254" fmla="*/ 3401842 h 4587875"/>
              <a:gd name="connsiteX4255" fmla="*/ 2472907 w 9408955"/>
              <a:gd name="connsiteY4255" fmla="*/ 3449356 h 4587875"/>
              <a:gd name="connsiteX4256" fmla="*/ 2493959 w 9408955"/>
              <a:gd name="connsiteY4256" fmla="*/ 3457529 h 4587875"/>
              <a:gd name="connsiteX4257" fmla="*/ 849296 w 9408955"/>
              <a:gd name="connsiteY4257" fmla="*/ 3457652 h 4587875"/>
              <a:gd name="connsiteX4258" fmla="*/ 884754 w 9408955"/>
              <a:gd name="connsiteY4258" fmla="*/ 3420401 h 4587875"/>
              <a:gd name="connsiteX4259" fmla="*/ 837265 w 9408955"/>
              <a:gd name="connsiteY4259" fmla="*/ 3389489 h 4587875"/>
              <a:gd name="connsiteX4260" fmla="*/ 831385 w 9408955"/>
              <a:gd name="connsiteY4260" fmla="*/ 3451313 h 4587875"/>
              <a:gd name="connsiteX4261" fmla="*/ 849296 w 9408955"/>
              <a:gd name="connsiteY4261" fmla="*/ 3457652 h 4587875"/>
              <a:gd name="connsiteX4262" fmla="*/ 7433123 w 9408955"/>
              <a:gd name="connsiteY4262" fmla="*/ 3457653 h 4587875"/>
              <a:gd name="connsiteX4263" fmla="*/ 7455013 w 9408955"/>
              <a:gd name="connsiteY4263" fmla="*/ 3445382 h 4587875"/>
              <a:gd name="connsiteX4264" fmla="*/ 7422236 w 9408955"/>
              <a:gd name="connsiteY4264" fmla="*/ 3386896 h 4587875"/>
              <a:gd name="connsiteX4265" fmla="*/ 7407796 w 9408955"/>
              <a:gd name="connsiteY4265" fmla="*/ 3452722 h 4587875"/>
              <a:gd name="connsiteX4266" fmla="*/ 7433123 w 9408955"/>
              <a:gd name="connsiteY4266" fmla="*/ 3457653 h 4587875"/>
              <a:gd name="connsiteX4267" fmla="*/ 334586 w 9408955"/>
              <a:gd name="connsiteY4267" fmla="*/ 3457723 h 4587875"/>
              <a:gd name="connsiteX4268" fmla="*/ 370967 w 9408955"/>
              <a:gd name="connsiteY4268" fmla="*/ 3421282 h 4587875"/>
              <a:gd name="connsiteX4269" fmla="*/ 317799 w 9408955"/>
              <a:gd name="connsiteY4269" fmla="*/ 3392794 h 4587875"/>
              <a:gd name="connsiteX4270" fmla="*/ 316418 w 9408955"/>
              <a:gd name="connsiteY4270" fmla="*/ 3450910 h 4587875"/>
              <a:gd name="connsiteX4271" fmla="*/ 334586 w 9408955"/>
              <a:gd name="connsiteY4271" fmla="*/ 3457723 h 4587875"/>
              <a:gd name="connsiteX4272" fmla="*/ 5264183 w 9408955"/>
              <a:gd name="connsiteY4272" fmla="*/ 3457743 h 4587875"/>
              <a:gd name="connsiteX4273" fmla="*/ 5285015 w 9408955"/>
              <a:gd name="connsiteY4273" fmla="*/ 3453541 h 4587875"/>
              <a:gd name="connsiteX4274" fmla="*/ 5284106 w 9408955"/>
              <a:gd name="connsiteY4274" fmla="*/ 3386137 h 4587875"/>
              <a:gd name="connsiteX4275" fmla="*/ 5239080 w 9408955"/>
              <a:gd name="connsiteY4275" fmla="*/ 3406946 h 4587875"/>
              <a:gd name="connsiteX4276" fmla="*/ 5264183 w 9408955"/>
              <a:gd name="connsiteY4276" fmla="*/ 3457743 h 4587875"/>
              <a:gd name="connsiteX4277" fmla="*/ 1259392 w 9408955"/>
              <a:gd name="connsiteY4277" fmla="*/ 3457773 h 4587875"/>
              <a:gd name="connsiteX4278" fmla="*/ 1296969 w 9408955"/>
              <a:gd name="connsiteY4278" fmla="*/ 3419719 h 4587875"/>
              <a:gd name="connsiteX4279" fmla="*/ 1238022 w 9408955"/>
              <a:gd name="connsiteY4279" fmla="*/ 3396924 h 4587875"/>
              <a:gd name="connsiteX4280" fmla="*/ 1241003 w 9408955"/>
              <a:gd name="connsiteY4280" fmla="*/ 3450413 h 4587875"/>
              <a:gd name="connsiteX4281" fmla="*/ 1259392 w 9408955"/>
              <a:gd name="connsiteY4281" fmla="*/ 3457773 h 4587875"/>
              <a:gd name="connsiteX4282" fmla="*/ 6290653 w 9408955"/>
              <a:gd name="connsiteY4282" fmla="*/ 3457832 h 4587875"/>
              <a:gd name="connsiteX4283" fmla="*/ 6330498 w 9408955"/>
              <a:gd name="connsiteY4283" fmla="*/ 3435051 h 4587875"/>
              <a:gd name="connsiteX4284" fmla="*/ 6282401 w 9408955"/>
              <a:gd name="connsiteY4284" fmla="*/ 3389129 h 4587875"/>
              <a:gd name="connsiteX4285" fmla="*/ 6275335 w 9408955"/>
              <a:gd name="connsiteY4285" fmla="*/ 3451205 h 4587875"/>
              <a:gd name="connsiteX4286" fmla="*/ 6290653 w 9408955"/>
              <a:gd name="connsiteY4286" fmla="*/ 3457832 h 4587875"/>
              <a:gd name="connsiteX4287" fmla="*/ 5997852 w 9408955"/>
              <a:gd name="connsiteY4287" fmla="*/ 3457841 h 4587875"/>
              <a:gd name="connsiteX4288" fmla="*/ 6021704 w 9408955"/>
              <a:gd name="connsiteY4288" fmla="*/ 3413652 h 4587875"/>
              <a:gd name="connsiteX4289" fmla="*/ 5976700 w 9408955"/>
              <a:gd name="connsiteY4289" fmla="*/ 3388540 h 4587875"/>
              <a:gd name="connsiteX4290" fmla="*/ 5979640 w 9408955"/>
              <a:gd name="connsiteY4290" fmla="*/ 3456732 h 4587875"/>
              <a:gd name="connsiteX4291" fmla="*/ 5997852 w 9408955"/>
              <a:gd name="connsiteY4291" fmla="*/ 3457841 h 4587875"/>
              <a:gd name="connsiteX4292" fmla="*/ 2696801 w 9408955"/>
              <a:gd name="connsiteY4292" fmla="*/ 3457884 h 4587875"/>
              <a:gd name="connsiteX4293" fmla="*/ 2735040 w 9408955"/>
              <a:gd name="connsiteY4293" fmla="*/ 3428859 h 4587875"/>
              <a:gd name="connsiteX4294" fmla="*/ 2681743 w 9408955"/>
              <a:gd name="connsiteY4294" fmla="*/ 3392664 h 4587875"/>
              <a:gd name="connsiteX4295" fmla="*/ 2679927 w 9408955"/>
              <a:gd name="connsiteY4295" fmla="*/ 3452683 h 4587875"/>
              <a:gd name="connsiteX4296" fmla="*/ 2696801 w 9408955"/>
              <a:gd name="connsiteY4296" fmla="*/ 3457884 h 4587875"/>
              <a:gd name="connsiteX4297" fmla="*/ 1884543 w 9408955"/>
              <a:gd name="connsiteY4297" fmla="*/ 3457918 h 4587875"/>
              <a:gd name="connsiteX4298" fmla="*/ 1916113 w 9408955"/>
              <a:gd name="connsiteY4298" fmla="*/ 3426505 h 4587875"/>
              <a:gd name="connsiteX4299" fmla="*/ 1881764 w 9408955"/>
              <a:gd name="connsiteY4299" fmla="*/ 3387044 h 4587875"/>
              <a:gd name="connsiteX4300" fmla="*/ 1869036 w 9408955"/>
              <a:gd name="connsiteY4300" fmla="*/ 3456441 h 4587875"/>
              <a:gd name="connsiteX4301" fmla="*/ 1884543 w 9408955"/>
              <a:gd name="connsiteY4301" fmla="*/ 3457918 h 4587875"/>
              <a:gd name="connsiteX4302" fmla="*/ 8144464 w 9408955"/>
              <a:gd name="connsiteY4302" fmla="*/ 3457958 h 4587875"/>
              <a:gd name="connsiteX4303" fmla="*/ 8158004 w 9408955"/>
              <a:gd name="connsiteY4303" fmla="*/ 3455964 h 4587875"/>
              <a:gd name="connsiteX4304" fmla="*/ 8146211 w 9408955"/>
              <a:gd name="connsiteY4304" fmla="*/ 3386372 h 4587875"/>
              <a:gd name="connsiteX4305" fmla="*/ 8111966 w 9408955"/>
              <a:gd name="connsiteY4305" fmla="*/ 3436178 h 4587875"/>
              <a:gd name="connsiteX4306" fmla="*/ 8144464 w 9408955"/>
              <a:gd name="connsiteY4306" fmla="*/ 3457958 h 4587875"/>
              <a:gd name="connsiteX4307" fmla="*/ 7732923 w 9408955"/>
              <a:gd name="connsiteY4307" fmla="*/ 3457987 h 4587875"/>
              <a:gd name="connsiteX4308" fmla="*/ 7770427 w 9408955"/>
              <a:gd name="connsiteY4308" fmla="*/ 3420249 h 4587875"/>
              <a:gd name="connsiteX4309" fmla="*/ 7716225 w 9408955"/>
              <a:gd name="connsiteY4309" fmla="*/ 3392242 h 4587875"/>
              <a:gd name="connsiteX4310" fmla="*/ 7713958 w 9408955"/>
              <a:gd name="connsiteY4310" fmla="*/ 3451470 h 4587875"/>
              <a:gd name="connsiteX4311" fmla="*/ 7732923 w 9408955"/>
              <a:gd name="connsiteY4311" fmla="*/ 3457987 h 4587875"/>
              <a:gd name="connsiteX4312" fmla="*/ 5064118 w 9408955"/>
              <a:gd name="connsiteY4312" fmla="*/ 3458028 h 4587875"/>
              <a:gd name="connsiteX4313" fmla="*/ 5097383 w 9408955"/>
              <a:gd name="connsiteY4313" fmla="*/ 3413124 h 4587875"/>
              <a:gd name="connsiteX4314" fmla="*/ 5040601 w 9408955"/>
              <a:gd name="connsiteY4314" fmla="*/ 3394301 h 4587875"/>
              <a:gd name="connsiteX4315" fmla="*/ 5043819 w 9408955"/>
              <a:gd name="connsiteY4315" fmla="*/ 3450998 h 4587875"/>
              <a:gd name="connsiteX4316" fmla="*/ 5064118 w 9408955"/>
              <a:gd name="connsiteY4316" fmla="*/ 3458028 h 4587875"/>
              <a:gd name="connsiteX4317" fmla="*/ 6908534 w 9408955"/>
              <a:gd name="connsiteY4317" fmla="*/ 3458032 h 4587875"/>
              <a:gd name="connsiteX4318" fmla="*/ 6949916 w 9408955"/>
              <a:gd name="connsiteY4318" fmla="*/ 3436773 h 4587875"/>
              <a:gd name="connsiteX4319" fmla="*/ 6915119 w 9408955"/>
              <a:gd name="connsiteY4319" fmla="*/ 3386837 h 4587875"/>
              <a:gd name="connsiteX4320" fmla="*/ 6893227 w 9408955"/>
              <a:gd name="connsiteY4320" fmla="*/ 3451822 h 4587875"/>
              <a:gd name="connsiteX4321" fmla="*/ 6908534 w 9408955"/>
              <a:gd name="connsiteY4321" fmla="*/ 3458032 h 4587875"/>
              <a:gd name="connsiteX4322" fmla="*/ 7627203 w 9408955"/>
              <a:gd name="connsiteY4322" fmla="*/ 3458036 h 4587875"/>
              <a:gd name="connsiteX4323" fmla="*/ 7667189 w 9408955"/>
              <a:gd name="connsiteY4323" fmla="*/ 3428361 h 4587875"/>
              <a:gd name="connsiteX4324" fmla="*/ 7623532 w 9408955"/>
              <a:gd name="connsiteY4324" fmla="*/ 3388036 h 4587875"/>
              <a:gd name="connsiteX4325" fmla="*/ 7610732 w 9408955"/>
              <a:gd name="connsiteY4325" fmla="*/ 3449899 h 4587875"/>
              <a:gd name="connsiteX4326" fmla="*/ 7627203 w 9408955"/>
              <a:gd name="connsiteY4326" fmla="*/ 3458036 h 4587875"/>
              <a:gd name="connsiteX4327" fmla="*/ 1057352 w 9408955"/>
              <a:gd name="connsiteY4327" fmla="*/ 3458054 h 4587875"/>
              <a:gd name="connsiteX4328" fmla="*/ 1090421 w 9408955"/>
              <a:gd name="connsiteY4328" fmla="*/ 3420137 h 4587875"/>
              <a:gd name="connsiteX4329" fmla="*/ 1040759 w 9408955"/>
              <a:gd name="connsiteY4329" fmla="*/ 3391272 h 4587875"/>
              <a:gd name="connsiteX4330" fmla="*/ 1038945 w 9408955"/>
              <a:gd name="connsiteY4330" fmla="*/ 3453583 h 4587875"/>
              <a:gd name="connsiteX4331" fmla="*/ 1057352 w 9408955"/>
              <a:gd name="connsiteY4331" fmla="*/ 3458054 h 4587875"/>
              <a:gd name="connsiteX4332" fmla="*/ 6200414 w 9408955"/>
              <a:gd name="connsiteY4332" fmla="*/ 3458077 h 4587875"/>
              <a:gd name="connsiteX4333" fmla="*/ 6216181 w 9408955"/>
              <a:gd name="connsiteY4333" fmla="*/ 3451678 h 4587875"/>
              <a:gd name="connsiteX4334" fmla="*/ 6186166 w 9408955"/>
              <a:gd name="connsiteY4334" fmla="*/ 3388404 h 4587875"/>
              <a:gd name="connsiteX4335" fmla="*/ 6157754 w 9408955"/>
              <a:gd name="connsiteY4335" fmla="*/ 3436710 h 4587875"/>
              <a:gd name="connsiteX4336" fmla="*/ 6200414 w 9408955"/>
              <a:gd name="connsiteY4336" fmla="*/ 3458077 h 4587875"/>
              <a:gd name="connsiteX4337" fmla="*/ 1364955 w 9408955"/>
              <a:gd name="connsiteY4337" fmla="*/ 3458094 h 4587875"/>
              <a:gd name="connsiteX4338" fmla="*/ 1400836 w 9408955"/>
              <a:gd name="connsiteY4338" fmla="*/ 3419601 h 4587875"/>
              <a:gd name="connsiteX4339" fmla="*/ 1352823 w 9408955"/>
              <a:gd name="connsiteY4339" fmla="*/ 3389514 h 4587875"/>
              <a:gd name="connsiteX4340" fmla="*/ 1346648 w 9408955"/>
              <a:gd name="connsiteY4340" fmla="*/ 3451272 h 4587875"/>
              <a:gd name="connsiteX4341" fmla="*/ 1364955 w 9408955"/>
              <a:gd name="connsiteY4341" fmla="*/ 3458094 h 4587875"/>
              <a:gd name="connsiteX4342" fmla="*/ 5789528 w 9408955"/>
              <a:gd name="connsiteY4342" fmla="*/ 3458126 h 4587875"/>
              <a:gd name="connsiteX4343" fmla="*/ 5816691 w 9408955"/>
              <a:gd name="connsiteY4343" fmla="*/ 3412757 h 4587875"/>
              <a:gd name="connsiteX4344" fmla="*/ 5751300 w 9408955"/>
              <a:gd name="connsiteY4344" fmla="*/ 3407528 h 4587875"/>
              <a:gd name="connsiteX4345" fmla="*/ 5769619 w 9408955"/>
              <a:gd name="connsiteY4345" fmla="*/ 3455500 h 4587875"/>
              <a:gd name="connsiteX4346" fmla="*/ 5789528 w 9408955"/>
              <a:gd name="connsiteY4346" fmla="*/ 3458126 h 4587875"/>
              <a:gd name="connsiteX4347" fmla="*/ 1776792 w 9408955"/>
              <a:gd name="connsiteY4347" fmla="*/ 3458143 h 4587875"/>
              <a:gd name="connsiteX4348" fmla="*/ 1809685 w 9408955"/>
              <a:gd name="connsiteY4348" fmla="*/ 3413798 h 4587875"/>
              <a:gd name="connsiteX4349" fmla="*/ 1760898 w 9408955"/>
              <a:gd name="connsiteY4349" fmla="*/ 3386136 h 4587875"/>
              <a:gd name="connsiteX4350" fmla="*/ 1756567 w 9408955"/>
              <a:gd name="connsiteY4350" fmla="*/ 3452294 h 4587875"/>
              <a:gd name="connsiteX4351" fmla="*/ 1776792 w 9408955"/>
              <a:gd name="connsiteY4351" fmla="*/ 3458143 h 4587875"/>
              <a:gd name="connsiteX4352" fmla="*/ 1669902 w 9408955"/>
              <a:gd name="connsiteY4352" fmla="*/ 3458196 h 4587875"/>
              <a:gd name="connsiteX4353" fmla="*/ 1706114 w 9408955"/>
              <a:gd name="connsiteY4353" fmla="*/ 3421026 h 4587875"/>
              <a:gd name="connsiteX4354" fmla="*/ 1652759 w 9408955"/>
              <a:gd name="connsiteY4354" fmla="*/ 3392475 h 4587875"/>
              <a:gd name="connsiteX4355" fmla="*/ 1651402 w 9408955"/>
              <a:gd name="connsiteY4355" fmla="*/ 3451418 h 4587875"/>
              <a:gd name="connsiteX4356" fmla="*/ 1669902 w 9408955"/>
              <a:gd name="connsiteY4356" fmla="*/ 3458196 h 4587875"/>
              <a:gd name="connsiteX4357" fmla="*/ 5577598 w 9408955"/>
              <a:gd name="connsiteY4357" fmla="*/ 3458237 h 4587875"/>
              <a:gd name="connsiteX4358" fmla="*/ 5613907 w 9408955"/>
              <a:gd name="connsiteY4358" fmla="*/ 3420381 h 4587875"/>
              <a:gd name="connsiteX4359" fmla="*/ 5555288 w 9408955"/>
              <a:gd name="connsiteY4359" fmla="*/ 3394754 h 4587875"/>
              <a:gd name="connsiteX4360" fmla="*/ 5559622 w 9408955"/>
              <a:gd name="connsiteY4360" fmla="*/ 3451451 h 4587875"/>
              <a:gd name="connsiteX4361" fmla="*/ 5577598 w 9408955"/>
              <a:gd name="connsiteY4361" fmla="*/ 3458237 h 4587875"/>
              <a:gd name="connsiteX4362" fmla="*/ 4852497 w 9408955"/>
              <a:gd name="connsiteY4362" fmla="*/ 3458274 h 4587875"/>
              <a:gd name="connsiteX4363" fmla="*/ 4892499 w 9408955"/>
              <a:gd name="connsiteY4363" fmla="*/ 3429608 h 4587875"/>
              <a:gd name="connsiteX4364" fmla="*/ 4848841 w 9408955"/>
              <a:gd name="connsiteY4364" fmla="*/ 3388014 h 4587875"/>
              <a:gd name="connsiteX4365" fmla="*/ 4836335 w 9408955"/>
              <a:gd name="connsiteY4365" fmla="*/ 3450176 h 4587875"/>
              <a:gd name="connsiteX4366" fmla="*/ 4852497 w 9408955"/>
              <a:gd name="connsiteY4366" fmla="*/ 3458274 h 4587875"/>
              <a:gd name="connsiteX4367" fmla="*/ 6713150 w 9408955"/>
              <a:gd name="connsiteY4367" fmla="*/ 3458404 h 4587875"/>
              <a:gd name="connsiteX4368" fmla="*/ 6740093 w 9408955"/>
              <a:gd name="connsiteY4368" fmla="*/ 3412518 h 4587875"/>
              <a:gd name="connsiteX4369" fmla="*/ 6691282 w 9408955"/>
              <a:gd name="connsiteY4369" fmla="*/ 3389779 h 4587875"/>
              <a:gd name="connsiteX4370" fmla="*/ 6693791 w 9408955"/>
              <a:gd name="connsiteY4370" fmla="*/ 3454812 h 4587875"/>
              <a:gd name="connsiteX4371" fmla="*/ 6713150 w 9408955"/>
              <a:gd name="connsiteY4371" fmla="*/ 3458404 h 4587875"/>
              <a:gd name="connsiteX4372" fmla="*/ 7839741 w 9408955"/>
              <a:gd name="connsiteY4372" fmla="*/ 3458542 h 4587875"/>
              <a:gd name="connsiteX4373" fmla="*/ 7873753 w 9408955"/>
              <a:gd name="connsiteY4373" fmla="*/ 3412930 h 4587875"/>
              <a:gd name="connsiteX4374" fmla="*/ 7817060 w 9408955"/>
              <a:gd name="connsiteY4374" fmla="*/ 3396256 h 4587875"/>
              <a:gd name="connsiteX4375" fmla="*/ 7819117 w 9408955"/>
              <a:gd name="connsiteY4375" fmla="*/ 3452218 h 4587875"/>
              <a:gd name="connsiteX4376" fmla="*/ 7839741 w 9408955"/>
              <a:gd name="connsiteY4376" fmla="*/ 3458542 h 4587875"/>
              <a:gd name="connsiteX4377" fmla="*/ 956596 w 9408955"/>
              <a:gd name="connsiteY4377" fmla="*/ 3458587 h 4587875"/>
              <a:gd name="connsiteX4378" fmla="*/ 984436 w 9408955"/>
              <a:gd name="connsiteY4378" fmla="*/ 3408134 h 4587875"/>
              <a:gd name="connsiteX4379" fmla="*/ 924573 w 9408955"/>
              <a:gd name="connsiteY4379" fmla="*/ 3405640 h 4587875"/>
              <a:gd name="connsiteX4380" fmla="*/ 935335 w 9408955"/>
              <a:gd name="connsiteY4380" fmla="*/ 3452812 h 4587875"/>
              <a:gd name="connsiteX4381" fmla="*/ 956596 w 9408955"/>
              <a:gd name="connsiteY4381" fmla="*/ 3458587 h 4587875"/>
              <a:gd name="connsiteX4382" fmla="*/ 7223461 w 9408955"/>
              <a:gd name="connsiteY4382" fmla="*/ 3458828 h 4587875"/>
              <a:gd name="connsiteX4383" fmla="*/ 7237931 w 9408955"/>
              <a:gd name="connsiteY4383" fmla="*/ 3454222 h 4587875"/>
              <a:gd name="connsiteX4384" fmla="*/ 7237931 w 9408955"/>
              <a:gd name="connsiteY4384" fmla="*/ 3385929 h 4587875"/>
              <a:gd name="connsiteX4385" fmla="*/ 7196978 w 9408955"/>
              <a:gd name="connsiteY4385" fmla="*/ 3396046 h 4587875"/>
              <a:gd name="connsiteX4386" fmla="*/ 7186912 w 9408955"/>
              <a:gd name="connsiteY4386" fmla="*/ 3436517 h 4587875"/>
              <a:gd name="connsiteX4387" fmla="*/ 7223461 w 9408955"/>
              <a:gd name="connsiteY4387" fmla="*/ 3458828 h 4587875"/>
              <a:gd name="connsiteX4388" fmla="*/ 1150701 w 9408955"/>
              <a:gd name="connsiteY4388" fmla="*/ 3458902 h 4587875"/>
              <a:gd name="connsiteX4389" fmla="*/ 1190611 w 9408955"/>
              <a:gd name="connsiteY4389" fmla="*/ 3435811 h 4587875"/>
              <a:gd name="connsiteX4390" fmla="*/ 1173962 w 9408955"/>
              <a:gd name="connsiteY4390" fmla="*/ 3386165 h 4587875"/>
              <a:gd name="connsiteX4391" fmla="*/ 1129726 w 9408955"/>
              <a:gd name="connsiteY4391" fmla="*/ 3401867 h 4587875"/>
              <a:gd name="connsiteX4392" fmla="*/ 1150701 w 9408955"/>
              <a:gd name="connsiteY4392" fmla="*/ 3458902 h 4587875"/>
              <a:gd name="connsiteX4393" fmla="*/ 7533992 w 9408955"/>
              <a:gd name="connsiteY4393" fmla="*/ 3462337 h 4587875"/>
              <a:gd name="connsiteX4394" fmla="*/ 7564890 w 9408955"/>
              <a:gd name="connsiteY4394" fmla="*/ 3413874 h 4587875"/>
              <a:gd name="connsiteX4395" fmla="*/ 7498943 w 9408955"/>
              <a:gd name="connsiteY4395" fmla="*/ 3407473 h 4587875"/>
              <a:gd name="connsiteX4396" fmla="*/ 7533992 w 9408955"/>
              <a:gd name="connsiteY4396" fmla="*/ 3462337 h 4587875"/>
              <a:gd name="connsiteX4397" fmla="*/ 7122954 w 9408955"/>
              <a:gd name="connsiteY4397" fmla="*/ 3462337 h 4587875"/>
              <a:gd name="connsiteX4398" fmla="*/ 7154931 w 9408955"/>
              <a:gd name="connsiteY4398" fmla="*/ 3427326 h 4587875"/>
              <a:gd name="connsiteX4399" fmla="*/ 7132706 w 9408955"/>
              <a:gd name="connsiteY4399" fmla="*/ 3386595 h 4587875"/>
              <a:gd name="connsiteX4400" fmla="*/ 7084400 w 9408955"/>
              <a:gd name="connsiteY4400" fmla="*/ 3420919 h 4587875"/>
              <a:gd name="connsiteX4401" fmla="*/ 7122954 w 9408955"/>
              <a:gd name="connsiteY4401" fmla="*/ 3462337 h 4587875"/>
              <a:gd name="connsiteX4402" fmla="*/ 4753808 w 9408955"/>
              <a:gd name="connsiteY4402" fmla="*/ 3462337 h 4587875"/>
              <a:gd name="connsiteX4403" fmla="*/ 4787174 w 9408955"/>
              <a:gd name="connsiteY4403" fmla="*/ 3407952 h 4587875"/>
              <a:gd name="connsiteX4404" fmla="*/ 4721585 w 9408955"/>
              <a:gd name="connsiteY4404" fmla="*/ 3413022 h 4587875"/>
              <a:gd name="connsiteX4405" fmla="*/ 4753808 w 9408955"/>
              <a:gd name="connsiteY4405" fmla="*/ 3462337 h 4587875"/>
              <a:gd name="connsiteX4406" fmla="*/ 2389631 w 9408955"/>
              <a:gd name="connsiteY4406" fmla="*/ 3462337 h 4587875"/>
              <a:gd name="connsiteX4407" fmla="*/ 2424828 w 9408955"/>
              <a:gd name="connsiteY4407" fmla="*/ 3420727 h 4587875"/>
              <a:gd name="connsiteX4408" fmla="*/ 2360808 w 9408955"/>
              <a:gd name="connsiteY4408" fmla="*/ 3413224 h 4587875"/>
              <a:gd name="connsiteX4409" fmla="*/ 2389631 w 9408955"/>
              <a:gd name="connsiteY4409" fmla="*/ 3462337 h 4587875"/>
              <a:gd name="connsiteX4410" fmla="*/ 1465007 w 9408955"/>
              <a:gd name="connsiteY4410" fmla="*/ 3462337 h 4587875"/>
              <a:gd name="connsiteX4411" fmla="*/ 1500529 w 9408955"/>
              <a:gd name="connsiteY4411" fmla="*/ 3432973 h 4587875"/>
              <a:gd name="connsiteX4412" fmla="*/ 1463854 w 9408955"/>
              <a:gd name="connsiteY4412" fmla="*/ 3386633 h 4587875"/>
              <a:gd name="connsiteX4413" fmla="*/ 1433866 w 9408955"/>
              <a:gd name="connsiteY4413" fmla="*/ 3432514 h 4587875"/>
              <a:gd name="connsiteX4414" fmla="*/ 1465007 w 9408955"/>
              <a:gd name="connsiteY4414" fmla="*/ 3462337 h 4587875"/>
              <a:gd name="connsiteX4415" fmla="*/ 1361476 w 9408955"/>
              <a:gd name="connsiteY4415" fmla="*/ 3554609 h 4587875"/>
              <a:gd name="connsiteX4416" fmla="*/ 1393767 w 9408955"/>
              <a:gd name="connsiteY4416" fmla="*/ 3524349 h 4587875"/>
              <a:gd name="connsiteX4417" fmla="*/ 1344727 w 9408955"/>
              <a:gd name="connsiteY4417" fmla="*/ 3503059 h 4587875"/>
              <a:gd name="connsiteX4418" fmla="*/ 1345192 w 9408955"/>
              <a:gd name="connsiteY4418" fmla="*/ 3549301 h 4587875"/>
              <a:gd name="connsiteX4419" fmla="*/ 1361476 w 9408955"/>
              <a:gd name="connsiteY4419" fmla="*/ 3554609 h 4587875"/>
              <a:gd name="connsiteX4420" fmla="*/ 8877893 w 9408955"/>
              <a:gd name="connsiteY4420" fmla="*/ 3555971 h 4587875"/>
              <a:gd name="connsiteX4421" fmla="*/ 8897921 w 9408955"/>
              <a:gd name="connsiteY4421" fmla="*/ 3536807 h 4587875"/>
              <a:gd name="connsiteX4422" fmla="*/ 8862036 w 9408955"/>
              <a:gd name="connsiteY4422" fmla="*/ 3490038 h 4587875"/>
              <a:gd name="connsiteX4423" fmla="*/ 8848779 w 9408955"/>
              <a:gd name="connsiteY4423" fmla="*/ 3553918 h 4587875"/>
              <a:gd name="connsiteX4424" fmla="*/ 8877893 w 9408955"/>
              <a:gd name="connsiteY4424" fmla="*/ 3555971 h 4587875"/>
              <a:gd name="connsiteX4425" fmla="*/ 246128 w 9408955"/>
              <a:gd name="connsiteY4425" fmla="*/ 3556040 h 4587875"/>
              <a:gd name="connsiteX4426" fmla="*/ 265091 w 9408955"/>
              <a:gd name="connsiteY4426" fmla="*/ 3540364 h 4587875"/>
              <a:gd name="connsiteX4427" fmla="*/ 232568 w 9408955"/>
              <a:gd name="connsiteY4427" fmla="*/ 3490872 h 4587875"/>
              <a:gd name="connsiteX4428" fmla="*/ 219833 w 9408955"/>
              <a:gd name="connsiteY4428" fmla="*/ 3555592 h 4587875"/>
              <a:gd name="connsiteX4429" fmla="*/ 246128 w 9408955"/>
              <a:gd name="connsiteY4429" fmla="*/ 3556040 h 4587875"/>
              <a:gd name="connsiteX4430" fmla="*/ 8026952 w 9408955"/>
              <a:gd name="connsiteY4430" fmla="*/ 3556367 h 4587875"/>
              <a:gd name="connsiteX4431" fmla="*/ 8077320 w 9408955"/>
              <a:gd name="connsiteY4431" fmla="*/ 3532900 h 4587875"/>
              <a:gd name="connsiteX4432" fmla="*/ 8034147 w 9408955"/>
              <a:gd name="connsiteY4432" fmla="*/ 3491947 h 4587875"/>
              <a:gd name="connsiteX4433" fmla="*/ 8026952 w 9408955"/>
              <a:gd name="connsiteY4433" fmla="*/ 3556367 h 4587875"/>
              <a:gd name="connsiteX4434" fmla="*/ 4767762 w 9408955"/>
              <a:gd name="connsiteY4434" fmla="*/ 3556487 h 4587875"/>
              <a:gd name="connsiteX4435" fmla="*/ 4788168 w 9408955"/>
              <a:gd name="connsiteY4435" fmla="*/ 3537122 h 4587875"/>
              <a:gd name="connsiteX4436" fmla="*/ 4752472 w 9408955"/>
              <a:gd name="connsiteY4436" fmla="*/ 3489841 h 4587875"/>
              <a:gd name="connsiteX4437" fmla="*/ 4738148 w 9408955"/>
              <a:gd name="connsiteY4437" fmla="*/ 3555024 h 4587875"/>
              <a:gd name="connsiteX4438" fmla="*/ 4767762 w 9408955"/>
              <a:gd name="connsiteY4438" fmla="*/ 3556487 h 4587875"/>
              <a:gd name="connsiteX4439" fmla="*/ 5981323 w 9408955"/>
              <a:gd name="connsiteY4439" fmla="*/ 3556615 h 4587875"/>
              <a:gd name="connsiteX4440" fmla="*/ 6005449 w 9408955"/>
              <a:gd name="connsiteY4440" fmla="*/ 3555534 h 4587875"/>
              <a:gd name="connsiteX4441" fmla="*/ 6015488 w 9408955"/>
              <a:gd name="connsiteY4441" fmla="*/ 3500709 h 4587875"/>
              <a:gd name="connsiteX4442" fmla="*/ 5967577 w 9408955"/>
              <a:gd name="connsiteY4442" fmla="*/ 3491836 h 4587875"/>
              <a:gd name="connsiteX4443" fmla="*/ 5960961 w 9408955"/>
              <a:gd name="connsiteY4443" fmla="*/ 3545752 h 4587875"/>
              <a:gd name="connsiteX4444" fmla="*/ 5981323 w 9408955"/>
              <a:gd name="connsiteY4444" fmla="*/ 3556615 h 4587875"/>
              <a:gd name="connsiteX4445" fmla="*/ 7952167 w 9408955"/>
              <a:gd name="connsiteY4445" fmla="*/ 3556777 h 4587875"/>
              <a:gd name="connsiteX4446" fmla="*/ 7973173 w 9408955"/>
              <a:gd name="connsiteY4446" fmla="*/ 3537779 h 4587875"/>
              <a:gd name="connsiteX4447" fmla="*/ 7937341 w 9408955"/>
              <a:gd name="connsiteY4447" fmla="*/ 3490651 h 4587875"/>
              <a:gd name="connsiteX4448" fmla="*/ 7923507 w 9408955"/>
              <a:gd name="connsiteY4448" fmla="*/ 3553790 h 4587875"/>
              <a:gd name="connsiteX4449" fmla="*/ 7952167 w 9408955"/>
              <a:gd name="connsiteY4449" fmla="*/ 3556777 h 4587875"/>
              <a:gd name="connsiteX4450" fmla="*/ 5075030 w 9408955"/>
              <a:gd name="connsiteY4450" fmla="*/ 3557133 h 4587875"/>
              <a:gd name="connsiteX4451" fmla="*/ 5095816 w 9408955"/>
              <a:gd name="connsiteY4451" fmla="*/ 3537403 h 4587875"/>
              <a:gd name="connsiteX4452" fmla="*/ 5058115 w 9408955"/>
              <a:gd name="connsiteY4452" fmla="*/ 3491365 h 4587875"/>
              <a:gd name="connsiteX4453" fmla="*/ 5045324 w 9408955"/>
              <a:gd name="connsiteY4453" fmla="*/ 3554412 h 4587875"/>
              <a:gd name="connsiteX4454" fmla="*/ 5075030 w 9408955"/>
              <a:gd name="connsiteY4454" fmla="*/ 3557133 h 4587875"/>
              <a:gd name="connsiteX4455" fmla="*/ 7438711 w 9408955"/>
              <a:gd name="connsiteY4455" fmla="*/ 3557286 h 4587875"/>
              <a:gd name="connsiteX4456" fmla="*/ 7459656 w 9408955"/>
              <a:gd name="connsiteY4456" fmla="*/ 3537954 h 4587875"/>
              <a:gd name="connsiteX4457" fmla="*/ 7423080 w 9408955"/>
              <a:gd name="connsiteY4457" fmla="*/ 3490545 h 4587875"/>
              <a:gd name="connsiteX4458" fmla="*/ 7409364 w 9408955"/>
              <a:gd name="connsiteY4458" fmla="*/ 3554524 h 4587875"/>
              <a:gd name="connsiteX4459" fmla="*/ 7438711 w 9408955"/>
              <a:gd name="connsiteY4459" fmla="*/ 3557286 h 4587875"/>
              <a:gd name="connsiteX4460" fmla="*/ 760260 w 9408955"/>
              <a:gd name="connsiteY4460" fmla="*/ 3557328 h 4587875"/>
              <a:gd name="connsiteX4461" fmla="*/ 781917 w 9408955"/>
              <a:gd name="connsiteY4461" fmla="*/ 3533867 h 4587875"/>
              <a:gd name="connsiteX4462" fmla="*/ 747959 w 9408955"/>
              <a:gd name="connsiteY4462" fmla="*/ 3491129 h 4587875"/>
              <a:gd name="connsiteX4463" fmla="*/ 727168 w 9408955"/>
              <a:gd name="connsiteY4463" fmla="*/ 3553314 h 4587875"/>
              <a:gd name="connsiteX4464" fmla="*/ 760260 w 9408955"/>
              <a:gd name="connsiteY4464" fmla="*/ 3557328 h 4587875"/>
              <a:gd name="connsiteX4465" fmla="*/ 1476147 w 9408955"/>
              <a:gd name="connsiteY4465" fmla="*/ 3557435 h 4587875"/>
              <a:gd name="connsiteX4466" fmla="*/ 1496845 w 9408955"/>
              <a:gd name="connsiteY4466" fmla="*/ 3542338 h 4587875"/>
              <a:gd name="connsiteX4467" fmla="*/ 1463139 w 9408955"/>
              <a:gd name="connsiteY4467" fmla="*/ 3490704 h 4587875"/>
              <a:gd name="connsiteX4468" fmla="*/ 1449340 w 9408955"/>
              <a:gd name="connsiteY4468" fmla="*/ 3554621 h 4587875"/>
              <a:gd name="connsiteX4469" fmla="*/ 1476147 w 9408955"/>
              <a:gd name="connsiteY4469" fmla="*/ 3557435 h 4587875"/>
              <a:gd name="connsiteX4470" fmla="*/ 6308708 w 9408955"/>
              <a:gd name="connsiteY4470" fmla="*/ 3557516 h 4587875"/>
              <a:gd name="connsiteX4471" fmla="*/ 6330792 w 9408955"/>
              <a:gd name="connsiteY4471" fmla="*/ 3533262 h 4587875"/>
              <a:gd name="connsiteX4472" fmla="*/ 6281125 w 9408955"/>
              <a:gd name="connsiteY4472" fmla="*/ 3493856 h 4587875"/>
              <a:gd name="connsiteX4473" fmla="*/ 6275229 w 9408955"/>
              <a:gd name="connsiteY4473" fmla="*/ 3553772 h 4587875"/>
              <a:gd name="connsiteX4474" fmla="*/ 6308708 w 9408955"/>
              <a:gd name="connsiteY4474" fmla="*/ 3557516 h 4587875"/>
              <a:gd name="connsiteX4475" fmla="*/ 451075 w 9408955"/>
              <a:gd name="connsiteY4475" fmla="*/ 3557546 h 4587875"/>
              <a:gd name="connsiteX4476" fmla="*/ 472468 w 9408955"/>
              <a:gd name="connsiteY4476" fmla="*/ 3538185 h 4587875"/>
              <a:gd name="connsiteX4477" fmla="*/ 434462 w 9408955"/>
              <a:gd name="connsiteY4477" fmla="*/ 3490776 h 4587875"/>
              <a:gd name="connsiteX4478" fmla="*/ 420873 w 9408955"/>
              <a:gd name="connsiteY4478" fmla="*/ 3554986 h 4587875"/>
              <a:gd name="connsiteX4479" fmla="*/ 451075 w 9408955"/>
              <a:gd name="connsiteY4479" fmla="*/ 3557546 h 4587875"/>
              <a:gd name="connsiteX4480" fmla="*/ 7231794 w 9408955"/>
              <a:gd name="connsiteY4480" fmla="*/ 3557775 h 4587875"/>
              <a:gd name="connsiteX4481" fmla="*/ 7245691 w 9408955"/>
              <a:gd name="connsiteY4481" fmla="*/ 3549831 h 4587875"/>
              <a:gd name="connsiteX4482" fmla="*/ 7213389 w 9408955"/>
              <a:gd name="connsiteY4482" fmla="*/ 3491395 h 4587875"/>
              <a:gd name="connsiteX4483" fmla="*/ 7188041 w 9408955"/>
              <a:gd name="connsiteY4483" fmla="*/ 3542555 h 4587875"/>
              <a:gd name="connsiteX4484" fmla="*/ 7231794 w 9408955"/>
              <a:gd name="connsiteY4484" fmla="*/ 3557775 h 4587875"/>
              <a:gd name="connsiteX4485" fmla="*/ 954849 w 9408955"/>
              <a:gd name="connsiteY4485" fmla="*/ 3557881 h 4587875"/>
              <a:gd name="connsiteX4486" fmla="*/ 986275 w 9408955"/>
              <a:gd name="connsiteY4486" fmla="*/ 3517803 h 4587875"/>
              <a:gd name="connsiteX4487" fmla="*/ 925891 w 9408955"/>
              <a:gd name="connsiteY4487" fmla="*/ 3502649 h 4587875"/>
              <a:gd name="connsiteX4488" fmla="*/ 935269 w 9408955"/>
              <a:gd name="connsiteY4488" fmla="*/ 3553767 h 4587875"/>
              <a:gd name="connsiteX4489" fmla="*/ 954849 w 9408955"/>
              <a:gd name="connsiteY4489" fmla="*/ 3557881 h 4587875"/>
              <a:gd name="connsiteX4490" fmla="*/ 6710137 w 9408955"/>
              <a:gd name="connsiteY4490" fmla="*/ 3558155 h 4587875"/>
              <a:gd name="connsiteX4491" fmla="*/ 6741871 w 9408955"/>
              <a:gd name="connsiteY4491" fmla="*/ 3524250 h 4587875"/>
              <a:gd name="connsiteX4492" fmla="*/ 6699184 w 9408955"/>
              <a:gd name="connsiteY4492" fmla="*/ 3490986 h 4587875"/>
              <a:gd name="connsiteX4493" fmla="*/ 6692492 w 9408955"/>
              <a:gd name="connsiteY4493" fmla="*/ 3555678 h 4587875"/>
              <a:gd name="connsiteX4494" fmla="*/ 6710137 w 9408955"/>
              <a:gd name="connsiteY4494" fmla="*/ 3558155 h 4587875"/>
              <a:gd name="connsiteX4495" fmla="*/ 8549494 w 9408955"/>
              <a:gd name="connsiteY4495" fmla="*/ 3558175 h 4587875"/>
              <a:gd name="connsiteX4496" fmla="*/ 8582030 w 9408955"/>
              <a:gd name="connsiteY4496" fmla="*/ 3499898 h 4587875"/>
              <a:gd name="connsiteX4497" fmla="*/ 8521541 w 9408955"/>
              <a:gd name="connsiteY4497" fmla="*/ 3511097 h 4587875"/>
              <a:gd name="connsiteX4498" fmla="*/ 8549494 w 9408955"/>
              <a:gd name="connsiteY4498" fmla="*/ 3558175 h 4587875"/>
              <a:gd name="connsiteX4499" fmla="*/ 8163233 w 9408955"/>
              <a:gd name="connsiteY4499" fmla="*/ 3558275 h 4587875"/>
              <a:gd name="connsiteX4500" fmla="*/ 8175127 w 9408955"/>
              <a:gd name="connsiteY4500" fmla="*/ 3504074 h 4587875"/>
              <a:gd name="connsiteX4501" fmla="*/ 8113366 w 9408955"/>
              <a:gd name="connsiteY4501" fmla="*/ 3524540 h 4587875"/>
              <a:gd name="connsiteX4502" fmla="*/ 8163233 w 9408955"/>
              <a:gd name="connsiteY4502" fmla="*/ 3558275 h 4587875"/>
              <a:gd name="connsiteX4503" fmla="*/ 5175947 w 9408955"/>
              <a:gd name="connsiteY4503" fmla="*/ 3558312 h 4587875"/>
              <a:gd name="connsiteX4504" fmla="*/ 5197169 w 9408955"/>
              <a:gd name="connsiteY4504" fmla="*/ 3543016 h 4587875"/>
              <a:gd name="connsiteX4505" fmla="*/ 5162801 w 9408955"/>
              <a:gd name="connsiteY4505" fmla="*/ 3490930 h 4587875"/>
              <a:gd name="connsiteX4506" fmla="*/ 5149053 w 9408955"/>
              <a:gd name="connsiteY4506" fmla="*/ 3554843 h 4587875"/>
              <a:gd name="connsiteX4507" fmla="*/ 5175947 w 9408955"/>
              <a:gd name="connsiteY4507" fmla="*/ 3558312 h 4587875"/>
              <a:gd name="connsiteX4508" fmla="*/ 5577019 w 9408955"/>
              <a:gd name="connsiteY4508" fmla="*/ 3558366 h 4587875"/>
              <a:gd name="connsiteX4509" fmla="*/ 5613020 w 9408955"/>
              <a:gd name="connsiteY4509" fmla="*/ 3524473 h 4587875"/>
              <a:gd name="connsiteX4510" fmla="*/ 5565075 w 9408955"/>
              <a:gd name="connsiteY4510" fmla="*/ 3491867 h 4587875"/>
              <a:gd name="connsiteX4511" fmla="*/ 5559422 w 9408955"/>
              <a:gd name="connsiteY4511" fmla="*/ 3553203 h 4587875"/>
              <a:gd name="connsiteX4512" fmla="*/ 5577019 w 9408955"/>
              <a:gd name="connsiteY4512" fmla="*/ 3558366 h 4587875"/>
              <a:gd name="connsiteX4513" fmla="*/ 8244238 w 9408955"/>
              <a:gd name="connsiteY4513" fmla="*/ 3558381 h 4587875"/>
              <a:gd name="connsiteX4514" fmla="*/ 8284545 w 9408955"/>
              <a:gd name="connsiteY4514" fmla="*/ 3542327 h 4587875"/>
              <a:gd name="connsiteX4515" fmla="*/ 8250379 w 9408955"/>
              <a:gd name="connsiteY4515" fmla="*/ 3490474 h 4587875"/>
              <a:gd name="connsiteX4516" fmla="*/ 8230200 w 9408955"/>
              <a:gd name="connsiteY4516" fmla="*/ 3553243 h 4587875"/>
              <a:gd name="connsiteX4517" fmla="*/ 8244238 w 9408955"/>
              <a:gd name="connsiteY4517" fmla="*/ 3558381 h 4587875"/>
              <a:gd name="connsiteX4518" fmla="*/ 5368146 w 9408955"/>
              <a:gd name="connsiteY4518" fmla="*/ 3558409 h 4587875"/>
              <a:gd name="connsiteX4519" fmla="*/ 5400143 w 9408955"/>
              <a:gd name="connsiteY4519" fmla="*/ 3546021 h 4587875"/>
              <a:gd name="connsiteX4520" fmla="*/ 5362914 w 9408955"/>
              <a:gd name="connsiteY4520" fmla="*/ 3491592 h 4587875"/>
              <a:gd name="connsiteX4521" fmla="*/ 5337016 w 9408955"/>
              <a:gd name="connsiteY4521" fmla="*/ 3541032 h 4587875"/>
              <a:gd name="connsiteX4522" fmla="*/ 5368146 w 9408955"/>
              <a:gd name="connsiteY4522" fmla="*/ 3558409 h 4587875"/>
              <a:gd name="connsiteX4523" fmla="*/ 7738859 w 9408955"/>
              <a:gd name="connsiteY4523" fmla="*/ 3558486 h 4587875"/>
              <a:gd name="connsiteX4524" fmla="*/ 7770671 w 9408955"/>
              <a:gd name="connsiteY4524" fmla="*/ 3523560 h 4587875"/>
              <a:gd name="connsiteX4525" fmla="*/ 7727818 w 9408955"/>
              <a:gd name="connsiteY4525" fmla="*/ 3490719 h 4587875"/>
              <a:gd name="connsiteX4526" fmla="*/ 7721728 w 9408955"/>
              <a:gd name="connsiteY4526" fmla="*/ 3555717 h 4587875"/>
              <a:gd name="connsiteX4527" fmla="*/ 7738859 w 9408955"/>
              <a:gd name="connsiteY4527" fmla="*/ 3558486 h 4587875"/>
              <a:gd name="connsiteX4528" fmla="*/ 5493711 w 9408955"/>
              <a:gd name="connsiteY4528" fmla="*/ 3558508 h 4587875"/>
              <a:gd name="connsiteX4529" fmla="*/ 5509540 w 9408955"/>
              <a:gd name="connsiteY4529" fmla="*/ 3517702 h 4587875"/>
              <a:gd name="connsiteX4530" fmla="*/ 5455170 w 9408955"/>
              <a:gd name="connsiteY4530" fmla="*/ 3495158 h 4587875"/>
              <a:gd name="connsiteX4531" fmla="*/ 5445994 w 9408955"/>
              <a:gd name="connsiteY4531" fmla="*/ 3546334 h 4587875"/>
              <a:gd name="connsiteX4532" fmla="*/ 5493711 w 9408955"/>
              <a:gd name="connsiteY4532" fmla="*/ 3558508 h 4587875"/>
              <a:gd name="connsiteX4533" fmla="*/ 330354 w 9408955"/>
              <a:gd name="connsiteY4533" fmla="*/ 3558562 h 4587875"/>
              <a:gd name="connsiteX4534" fmla="*/ 369225 w 9408955"/>
              <a:gd name="connsiteY4534" fmla="*/ 3542393 h 4587875"/>
              <a:gd name="connsiteX4535" fmla="*/ 369225 w 9408955"/>
              <a:gd name="connsiteY4535" fmla="*/ 3507241 h 4587875"/>
              <a:gd name="connsiteX4536" fmla="*/ 328867 w 9408955"/>
              <a:gd name="connsiteY4536" fmla="*/ 3491139 h 4587875"/>
              <a:gd name="connsiteX4537" fmla="*/ 316691 w 9408955"/>
              <a:gd name="connsiteY4537" fmla="*/ 3553052 h 4587875"/>
              <a:gd name="connsiteX4538" fmla="*/ 330354 w 9408955"/>
              <a:gd name="connsiteY4538" fmla="*/ 3558562 h 4587875"/>
              <a:gd name="connsiteX4539" fmla="*/ 4652838 w 9408955"/>
              <a:gd name="connsiteY4539" fmla="*/ 3558564 h 4587875"/>
              <a:gd name="connsiteX4540" fmla="*/ 4687246 w 9408955"/>
              <a:gd name="connsiteY4540" fmla="*/ 3524821 h 4587875"/>
              <a:gd name="connsiteX4541" fmla="*/ 4648829 w 9408955"/>
              <a:gd name="connsiteY4541" fmla="*/ 3490446 h 4587875"/>
              <a:gd name="connsiteX4542" fmla="*/ 4635337 w 9408955"/>
              <a:gd name="connsiteY4542" fmla="*/ 3553543 h 4587875"/>
              <a:gd name="connsiteX4543" fmla="*/ 4652838 w 9408955"/>
              <a:gd name="connsiteY4543" fmla="*/ 3558564 h 4587875"/>
              <a:gd name="connsiteX4544" fmla="*/ 2497106 w 9408955"/>
              <a:gd name="connsiteY4544" fmla="*/ 3558619 h 4587875"/>
              <a:gd name="connsiteX4545" fmla="*/ 2528622 w 9408955"/>
              <a:gd name="connsiteY4545" fmla="*/ 3516499 h 4587875"/>
              <a:gd name="connsiteX4546" fmla="*/ 2463629 w 9408955"/>
              <a:gd name="connsiteY4546" fmla="*/ 3509432 h 4587875"/>
              <a:gd name="connsiteX4547" fmla="*/ 2477586 w 9408955"/>
              <a:gd name="connsiteY4547" fmla="*/ 3554794 h 4587875"/>
              <a:gd name="connsiteX4548" fmla="*/ 2497106 w 9408955"/>
              <a:gd name="connsiteY4548" fmla="*/ 3558619 h 4587875"/>
              <a:gd name="connsiteX4549" fmla="*/ 542851 w 9408955"/>
              <a:gd name="connsiteY4549" fmla="*/ 3558643 h 4587875"/>
              <a:gd name="connsiteX4550" fmla="*/ 577825 w 9408955"/>
              <a:gd name="connsiteY4550" fmla="*/ 3524367 h 4587875"/>
              <a:gd name="connsiteX4551" fmla="*/ 514898 w 9408955"/>
              <a:gd name="connsiteY4551" fmla="*/ 3502086 h 4587875"/>
              <a:gd name="connsiteX4552" fmla="*/ 525077 w 9408955"/>
              <a:gd name="connsiteY4552" fmla="*/ 3553925 h 4587875"/>
              <a:gd name="connsiteX4553" fmla="*/ 542851 w 9408955"/>
              <a:gd name="connsiteY4553" fmla="*/ 3558643 h 4587875"/>
              <a:gd name="connsiteX4554" fmla="*/ 2392213 w 9408955"/>
              <a:gd name="connsiteY4554" fmla="*/ 3558643 h 4587875"/>
              <a:gd name="connsiteX4555" fmla="*/ 2424419 w 9408955"/>
              <a:gd name="connsiteY4555" fmla="*/ 3525192 h 4587875"/>
              <a:gd name="connsiteX4556" fmla="*/ 2365047 w 9408955"/>
              <a:gd name="connsiteY4556" fmla="*/ 3502962 h 4587875"/>
              <a:gd name="connsiteX4557" fmla="*/ 2374897 w 9408955"/>
              <a:gd name="connsiteY4557" fmla="*/ 3554983 h 4587875"/>
              <a:gd name="connsiteX4558" fmla="*/ 2392213 w 9408955"/>
              <a:gd name="connsiteY4558" fmla="*/ 3558643 h 4587875"/>
              <a:gd name="connsiteX4559" fmla="*/ 1057733 w 9408955"/>
              <a:gd name="connsiteY4559" fmla="*/ 3558810 h 4587875"/>
              <a:gd name="connsiteX4560" fmla="*/ 1090228 w 9408955"/>
              <a:gd name="connsiteY4560" fmla="*/ 3524595 h 4587875"/>
              <a:gd name="connsiteX4561" fmla="*/ 1034834 w 9408955"/>
              <a:gd name="connsiteY4561" fmla="*/ 3497991 h 4587875"/>
              <a:gd name="connsiteX4562" fmla="*/ 1040257 w 9408955"/>
              <a:gd name="connsiteY4562" fmla="*/ 3555520 h 4587875"/>
              <a:gd name="connsiteX4563" fmla="*/ 1057733 w 9408955"/>
              <a:gd name="connsiteY4563" fmla="*/ 3558810 h 4587875"/>
              <a:gd name="connsiteX4564" fmla="*/ 1166159 w 9408955"/>
              <a:gd name="connsiteY4564" fmla="*/ 3558829 h 4587875"/>
              <a:gd name="connsiteX4565" fmla="*/ 1197026 w 9408955"/>
              <a:gd name="connsiteY4565" fmla="*/ 3525149 h 4587875"/>
              <a:gd name="connsiteX4566" fmla="*/ 1156870 w 9408955"/>
              <a:gd name="connsiteY4566" fmla="*/ 3490279 h 4587875"/>
              <a:gd name="connsiteX4567" fmla="*/ 1149879 w 9408955"/>
              <a:gd name="connsiteY4567" fmla="*/ 3557725 h 4587875"/>
              <a:gd name="connsiteX4568" fmla="*/ 1166159 w 9408955"/>
              <a:gd name="connsiteY4568" fmla="*/ 3558829 h 4587875"/>
              <a:gd name="connsiteX4569" fmla="*/ 5679647 w 9408955"/>
              <a:gd name="connsiteY4569" fmla="*/ 3558835 h 4587875"/>
              <a:gd name="connsiteX4570" fmla="*/ 5714885 w 9408955"/>
              <a:gd name="connsiteY4570" fmla="*/ 3530325 h 4587875"/>
              <a:gd name="connsiteX4571" fmla="*/ 5658499 w 9408955"/>
              <a:gd name="connsiteY4571" fmla="*/ 3496954 h 4587875"/>
              <a:gd name="connsiteX4572" fmla="*/ 5663686 w 9408955"/>
              <a:gd name="connsiteY4572" fmla="*/ 3554553 h 4587875"/>
              <a:gd name="connsiteX4573" fmla="*/ 5679647 w 9408955"/>
              <a:gd name="connsiteY4573" fmla="*/ 3558835 h 4587875"/>
              <a:gd name="connsiteX4574" fmla="*/ 6912078 w 9408955"/>
              <a:gd name="connsiteY4574" fmla="*/ 3558880 h 4587875"/>
              <a:gd name="connsiteX4575" fmla="*/ 6948073 w 9408955"/>
              <a:gd name="connsiteY4575" fmla="*/ 3525273 h 4587875"/>
              <a:gd name="connsiteX4576" fmla="*/ 6894546 w 9408955"/>
              <a:gd name="connsiteY4576" fmla="*/ 3495940 h 4587875"/>
              <a:gd name="connsiteX4577" fmla="*/ 6894318 w 9408955"/>
              <a:gd name="connsiteY4577" fmla="*/ 3553924 h 4587875"/>
              <a:gd name="connsiteX4578" fmla="*/ 6912078 w 9408955"/>
              <a:gd name="connsiteY4578" fmla="*/ 3558880 h 4587875"/>
              <a:gd name="connsiteX4579" fmla="*/ 1878395 w 9408955"/>
              <a:gd name="connsiteY4579" fmla="*/ 3558884 h 4587875"/>
              <a:gd name="connsiteX4580" fmla="*/ 1913844 w 9408955"/>
              <a:gd name="connsiteY4580" fmla="*/ 3525039 h 4587875"/>
              <a:gd name="connsiteX4581" fmla="*/ 1855153 w 9408955"/>
              <a:gd name="connsiteY4581" fmla="*/ 3498347 h 4587875"/>
              <a:gd name="connsiteX4582" fmla="*/ 1860612 w 9408955"/>
              <a:gd name="connsiteY4582" fmla="*/ 3554219 h 4587875"/>
              <a:gd name="connsiteX4583" fmla="*/ 1878395 w 9408955"/>
              <a:gd name="connsiteY4583" fmla="*/ 3558884 h 4587875"/>
              <a:gd name="connsiteX4584" fmla="*/ 8748031 w 9408955"/>
              <a:gd name="connsiteY4584" fmla="*/ 3558933 h 4587875"/>
              <a:gd name="connsiteX4585" fmla="*/ 8795740 w 9408955"/>
              <a:gd name="connsiteY4585" fmla="*/ 3524175 h 4587875"/>
              <a:gd name="connsiteX4586" fmla="*/ 8735368 w 9408955"/>
              <a:gd name="connsiteY4586" fmla="*/ 3504052 h 4587875"/>
              <a:gd name="connsiteX4587" fmla="*/ 8748031 w 9408955"/>
              <a:gd name="connsiteY4587" fmla="*/ 3558933 h 4587875"/>
              <a:gd name="connsiteX4588" fmla="*/ 5270730 w 9408955"/>
              <a:gd name="connsiteY4588" fmla="*/ 3558935 h 4587875"/>
              <a:gd name="connsiteX4589" fmla="*/ 5303422 w 9408955"/>
              <a:gd name="connsiteY4589" fmla="*/ 3525442 h 4587875"/>
              <a:gd name="connsiteX4590" fmla="*/ 5247983 w 9408955"/>
              <a:gd name="connsiteY4590" fmla="*/ 3496944 h 4587875"/>
              <a:gd name="connsiteX4591" fmla="*/ 5253459 w 9408955"/>
              <a:gd name="connsiteY4591" fmla="*/ 3555793 h 4587875"/>
              <a:gd name="connsiteX4592" fmla="*/ 5270730 w 9408955"/>
              <a:gd name="connsiteY4592" fmla="*/ 3558935 h 4587875"/>
              <a:gd name="connsiteX4593" fmla="*/ 6605535 w 9408955"/>
              <a:gd name="connsiteY4593" fmla="*/ 3558941 h 4587875"/>
              <a:gd name="connsiteX4594" fmla="*/ 6638767 w 9408955"/>
              <a:gd name="connsiteY4594" fmla="*/ 3525871 h 4587875"/>
              <a:gd name="connsiteX4595" fmla="*/ 6582750 w 9408955"/>
              <a:gd name="connsiteY4595" fmla="*/ 3498365 h 4587875"/>
              <a:gd name="connsiteX4596" fmla="*/ 6588193 w 9408955"/>
              <a:gd name="connsiteY4596" fmla="*/ 3555439 h 4587875"/>
              <a:gd name="connsiteX4597" fmla="*/ 6605535 w 9408955"/>
              <a:gd name="connsiteY4597" fmla="*/ 3558941 h 4587875"/>
              <a:gd name="connsiteX4598" fmla="*/ 1689997 w 9408955"/>
              <a:gd name="connsiteY4598" fmla="*/ 3558945 h 4587875"/>
              <a:gd name="connsiteX4599" fmla="*/ 1687523 w 9408955"/>
              <a:gd name="connsiteY4599" fmla="*/ 3492684 h 4587875"/>
              <a:gd name="connsiteX4600" fmla="*/ 1640973 w 9408955"/>
              <a:gd name="connsiteY4600" fmla="*/ 3533177 h 4587875"/>
              <a:gd name="connsiteX4601" fmla="*/ 1689997 w 9408955"/>
              <a:gd name="connsiteY4601" fmla="*/ 3558945 h 4587875"/>
              <a:gd name="connsiteX4602" fmla="*/ 6503213 w 9408955"/>
              <a:gd name="connsiteY4602" fmla="*/ 3558976 h 4587875"/>
              <a:gd name="connsiteX4603" fmla="*/ 6536650 w 9408955"/>
              <a:gd name="connsiteY4603" fmla="*/ 3519940 h 4587875"/>
              <a:gd name="connsiteX4604" fmla="*/ 6470779 w 9408955"/>
              <a:gd name="connsiteY4604" fmla="*/ 3510188 h 4587875"/>
              <a:gd name="connsiteX4605" fmla="*/ 6483861 w 9408955"/>
              <a:gd name="connsiteY4605" fmla="*/ 3554185 h 4587875"/>
              <a:gd name="connsiteX4606" fmla="*/ 6503213 w 9408955"/>
              <a:gd name="connsiteY4606" fmla="*/ 3558976 h 4587875"/>
              <a:gd name="connsiteX4607" fmla="*/ 7835340 w 9408955"/>
              <a:gd name="connsiteY4607" fmla="*/ 3558981 h 4587875"/>
              <a:gd name="connsiteX4608" fmla="*/ 7873138 w 9408955"/>
              <a:gd name="connsiteY4608" fmla="*/ 3531467 h 4587875"/>
              <a:gd name="connsiteX4609" fmla="*/ 7819017 w 9408955"/>
              <a:gd name="connsiteY4609" fmla="*/ 3496268 h 4587875"/>
              <a:gd name="connsiteX4610" fmla="*/ 7818789 w 9408955"/>
              <a:gd name="connsiteY4610" fmla="*/ 3554324 h 4587875"/>
              <a:gd name="connsiteX4611" fmla="*/ 7835340 w 9408955"/>
              <a:gd name="connsiteY4611" fmla="*/ 3558981 h 4587875"/>
              <a:gd name="connsiteX4612" fmla="*/ 856114 w 9408955"/>
              <a:gd name="connsiteY4612" fmla="*/ 3559080 h 4587875"/>
              <a:gd name="connsiteX4613" fmla="*/ 884010 w 9408955"/>
              <a:gd name="connsiteY4613" fmla="*/ 3517486 h 4587875"/>
              <a:gd name="connsiteX4614" fmla="*/ 818571 w 9408955"/>
              <a:gd name="connsiteY4614" fmla="*/ 3510040 h 4587875"/>
              <a:gd name="connsiteX4615" fmla="*/ 837105 w 9408955"/>
              <a:gd name="connsiteY4615" fmla="*/ 3556066 h 4587875"/>
              <a:gd name="connsiteX4616" fmla="*/ 856114 w 9408955"/>
              <a:gd name="connsiteY4616" fmla="*/ 3559080 h 4587875"/>
              <a:gd name="connsiteX4617" fmla="*/ 7119615 w 9408955"/>
              <a:gd name="connsiteY4617" fmla="*/ 3559121 h 4587875"/>
              <a:gd name="connsiteX4618" fmla="*/ 7154661 w 9408955"/>
              <a:gd name="connsiteY4618" fmla="*/ 3531279 h 4587875"/>
              <a:gd name="connsiteX4619" fmla="*/ 7102902 w 9408955"/>
              <a:gd name="connsiteY4619" fmla="*/ 3494313 h 4587875"/>
              <a:gd name="connsiteX4620" fmla="*/ 7103814 w 9408955"/>
              <a:gd name="connsiteY4620" fmla="*/ 3555319 h 4587875"/>
              <a:gd name="connsiteX4621" fmla="*/ 7119615 w 9408955"/>
              <a:gd name="connsiteY4621" fmla="*/ 3559121 h 4587875"/>
              <a:gd name="connsiteX4622" fmla="*/ 7649354 w 9408955"/>
              <a:gd name="connsiteY4622" fmla="*/ 3559174 h 4587875"/>
              <a:gd name="connsiteX4623" fmla="*/ 7672229 w 9408955"/>
              <a:gd name="connsiteY4623" fmla="*/ 3525156 h 4587875"/>
              <a:gd name="connsiteX4624" fmla="*/ 7639649 w 9408955"/>
              <a:gd name="connsiteY4624" fmla="*/ 3491138 h 4587875"/>
              <a:gd name="connsiteX4625" fmla="*/ 7600599 w 9408955"/>
              <a:gd name="connsiteY4625" fmla="*/ 3539217 h 4587875"/>
              <a:gd name="connsiteX4626" fmla="*/ 7649354 w 9408955"/>
              <a:gd name="connsiteY4626" fmla="*/ 3559174 h 4587875"/>
              <a:gd name="connsiteX4627" fmla="*/ 1775662 w 9408955"/>
              <a:gd name="connsiteY4627" fmla="*/ 3559206 h 4587875"/>
              <a:gd name="connsiteX4628" fmla="*/ 1808766 w 9408955"/>
              <a:gd name="connsiteY4628" fmla="*/ 3517397 h 4587875"/>
              <a:gd name="connsiteX4629" fmla="*/ 1744253 w 9408955"/>
              <a:gd name="connsiteY4629" fmla="*/ 3510195 h 4587875"/>
              <a:gd name="connsiteX4630" fmla="*/ 1755462 w 9408955"/>
              <a:gd name="connsiteY4630" fmla="*/ 3553632 h 4587875"/>
              <a:gd name="connsiteX4631" fmla="*/ 1775662 w 9408955"/>
              <a:gd name="connsiteY4631" fmla="*/ 3559206 h 4587875"/>
              <a:gd name="connsiteX4632" fmla="*/ 132742 w 9408955"/>
              <a:gd name="connsiteY4632" fmla="*/ 3559213 h 4587875"/>
              <a:gd name="connsiteX4633" fmla="*/ 165533 w 9408955"/>
              <a:gd name="connsiteY4633" fmla="*/ 3524930 h 4587875"/>
              <a:gd name="connsiteX4634" fmla="*/ 105475 w 9408955"/>
              <a:gd name="connsiteY4634" fmla="*/ 3501797 h 4587875"/>
              <a:gd name="connsiteX4635" fmla="*/ 115030 w 9408955"/>
              <a:gd name="connsiteY4635" fmla="*/ 3554866 h 4587875"/>
              <a:gd name="connsiteX4636" fmla="*/ 132742 w 9408955"/>
              <a:gd name="connsiteY4636" fmla="*/ 3559213 h 4587875"/>
              <a:gd name="connsiteX4637" fmla="*/ 8970389 w 9408955"/>
              <a:gd name="connsiteY4637" fmla="*/ 3559216 h 4587875"/>
              <a:gd name="connsiteX4638" fmla="*/ 9003241 w 9408955"/>
              <a:gd name="connsiteY4638" fmla="*/ 3525361 h 4587875"/>
              <a:gd name="connsiteX4639" fmla="*/ 8966378 w 9408955"/>
              <a:gd name="connsiteY4639" fmla="*/ 3490044 h 4587875"/>
              <a:gd name="connsiteX4640" fmla="*/ 8953261 w 9408955"/>
              <a:gd name="connsiteY4640" fmla="*/ 3556522 h 4587875"/>
              <a:gd name="connsiteX4641" fmla="*/ 8970389 w 9408955"/>
              <a:gd name="connsiteY4641" fmla="*/ 3559216 h 4587875"/>
              <a:gd name="connsiteX4642" fmla="*/ 8455042 w 9408955"/>
              <a:gd name="connsiteY4642" fmla="*/ 3559247 h 4587875"/>
              <a:gd name="connsiteX4643" fmla="*/ 8489800 w 9408955"/>
              <a:gd name="connsiteY4643" fmla="*/ 3525393 h 4587875"/>
              <a:gd name="connsiteX4644" fmla="*/ 8432361 w 9408955"/>
              <a:gd name="connsiteY4644" fmla="*/ 3498721 h 4587875"/>
              <a:gd name="connsiteX4645" fmla="*/ 8437336 w 9408955"/>
              <a:gd name="connsiteY4645" fmla="*/ 3554802 h 4587875"/>
              <a:gd name="connsiteX4646" fmla="*/ 8455042 w 9408955"/>
              <a:gd name="connsiteY4646" fmla="*/ 3559247 h 4587875"/>
              <a:gd name="connsiteX4647" fmla="*/ 8353649 w 9408955"/>
              <a:gd name="connsiteY4647" fmla="*/ 3559260 h 4587875"/>
              <a:gd name="connsiteX4648" fmla="*/ 8387036 w 9408955"/>
              <a:gd name="connsiteY4648" fmla="*/ 3518035 h 4587875"/>
              <a:gd name="connsiteX4649" fmla="*/ 8328365 w 9408955"/>
              <a:gd name="connsiteY4649" fmla="*/ 3498356 h 4587875"/>
              <a:gd name="connsiteX4650" fmla="*/ 8334277 w 9408955"/>
              <a:gd name="connsiteY4650" fmla="*/ 3554001 h 4587875"/>
              <a:gd name="connsiteX4651" fmla="*/ 8353649 w 9408955"/>
              <a:gd name="connsiteY4651" fmla="*/ 3559260 h 4587875"/>
              <a:gd name="connsiteX4652" fmla="*/ 7530874 w 9408955"/>
              <a:gd name="connsiteY4652" fmla="*/ 3559288 h 4587875"/>
              <a:gd name="connsiteX4653" fmla="*/ 7564740 w 9408955"/>
              <a:gd name="connsiteY4653" fmla="*/ 3525610 h 4587875"/>
              <a:gd name="connsiteX4654" fmla="*/ 7514088 w 9408955"/>
              <a:gd name="connsiteY4654" fmla="*/ 3494540 h 4587875"/>
              <a:gd name="connsiteX4655" fmla="*/ 7513636 w 9408955"/>
              <a:gd name="connsiteY4655" fmla="*/ 3555092 h 4587875"/>
              <a:gd name="connsiteX4656" fmla="*/ 7530874 w 9408955"/>
              <a:gd name="connsiteY4656" fmla="*/ 3559288 h 4587875"/>
              <a:gd name="connsiteX4657" fmla="*/ 4860646 w 9408955"/>
              <a:gd name="connsiteY4657" fmla="*/ 3559336 h 4587875"/>
              <a:gd name="connsiteX4658" fmla="*/ 4894323 w 9408955"/>
              <a:gd name="connsiteY4658" fmla="*/ 3525182 h 4587875"/>
              <a:gd name="connsiteX4659" fmla="*/ 4833828 w 9408955"/>
              <a:gd name="connsiteY4659" fmla="*/ 3500895 h 4587875"/>
              <a:gd name="connsiteX4660" fmla="*/ 4843380 w 9408955"/>
              <a:gd name="connsiteY4660" fmla="*/ 3555427 h 4587875"/>
              <a:gd name="connsiteX4661" fmla="*/ 4860646 w 9408955"/>
              <a:gd name="connsiteY4661" fmla="*/ 3559336 h 4587875"/>
              <a:gd name="connsiteX4662" fmla="*/ 5882972 w 9408955"/>
              <a:gd name="connsiteY4662" fmla="*/ 3559382 h 4587875"/>
              <a:gd name="connsiteX4663" fmla="*/ 5919638 w 9408955"/>
              <a:gd name="connsiteY4663" fmla="*/ 3525944 h 4587875"/>
              <a:gd name="connsiteX4664" fmla="*/ 5877802 w 9408955"/>
              <a:gd name="connsiteY4664" fmla="*/ 3490963 h 4587875"/>
              <a:gd name="connsiteX4665" fmla="*/ 5865365 w 9408955"/>
              <a:gd name="connsiteY4665" fmla="*/ 3552923 h 4587875"/>
              <a:gd name="connsiteX4666" fmla="*/ 5882972 w 9408955"/>
              <a:gd name="connsiteY4666" fmla="*/ 3559382 h 4587875"/>
              <a:gd name="connsiteX4667" fmla="*/ 6403878 w 9408955"/>
              <a:gd name="connsiteY4667" fmla="*/ 3559476 h 4587875"/>
              <a:gd name="connsiteX4668" fmla="*/ 6436242 w 9408955"/>
              <a:gd name="connsiteY4668" fmla="*/ 3525383 h 4587875"/>
              <a:gd name="connsiteX4669" fmla="*/ 6375798 w 9408955"/>
              <a:gd name="connsiteY4669" fmla="*/ 3499756 h 4587875"/>
              <a:gd name="connsiteX4670" fmla="*/ 6386975 w 9408955"/>
              <a:gd name="connsiteY4670" fmla="*/ 3556453 h 4587875"/>
              <a:gd name="connsiteX4671" fmla="*/ 6403878 w 9408955"/>
              <a:gd name="connsiteY4671" fmla="*/ 3559476 h 4587875"/>
              <a:gd name="connsiteX4672" fmla="*/ 6815337 w 9408955"/>
              <a:gd name="connsiteY4672" fmla="*/ 3559494 h 4587875"/>
              <a:gd name="connsiteX4673" fmla="*/ 6844008 w 9408955"/>
              <a:gd name="connsiteY4673" fmla="*/ 3517230 h 4587875"/>
              <a:gd name="connsiteX4674" fmla="*/ 6786177 w 9408955"/>
              <a:gd name="connsiteY4674" fmla="*/ 3499538 h 4587875"/>
              <a:gd name="connsiteX4675" fmla="*/ 6796156 w 9408955"/>
              <a:gd name="connsiteY4675" fmla="*/ 3556521 h 4587875"/>
              <a:gd name="connsiteX4676" fmla="*/ 6815337 w 9408955"/>
              <a:gd name="connsiteY4676" fmla="*/ 3559494 h 4587875"/>
              <a:gd name="connsiteX4677" fmla="*/ 6193625 w 9408955"/>
              <a:gd name="connsiteY4677" fmla="*/ 3559503 h 4587875"/>
              <a:gd name="connsiteX4678" fmla="*/ 6226698 w 9408955"/>
              <a:gd name="connsiteY4678" fmla="*/ 3512838 h 4587875"/>
              <a:gd name="connsiteX4679" fmla="*/ 6157754 w 9408955"/>
              <a:gd name="connsiteY4679" fmla="*/ 3511015 h 4587875"/>
              <a:gd name="connsiteX4680" fmla="*/ 6172495 w 9408955"/>
              <a:gd name="connsiteY4680" fmla="*/ 3552267 h 4587875"/>
              <a:gd name="connsiteX4681" fmla="*/ 6193625 w 9408955"/>
              <a:gd name="connsiteY4681" fmla="*/ 3559503 h 4587875"/>
              <a:gd name="connsiteX4682" fmla="*/ 648085 w 9408955"/>
              <a:gd name="connsiteY4682" fmla="*/ 3559512 h 4587875"/>
              <a:gd name="connsiteX4683" fmla="*/ 680773 w 9408955"/>
              <a:gd name="connsiteY4683" fmla="*/ 3518971 h 4587875"/>
              <a:gd name="connsiteX4684" fmla="*/ 623693 w 9408955"/>
              <a:gd name="connsiteY4684" fmla="*/ 3497658 h 4587875"/>
              <a:gd name="connsiteX4685" fmla="*/ 628966 w 9408955"/>
              <a:gd name="connsiteY4685" fmla="*/ 3556096 h 4587875"/>
              <a:gd name="connsiteX4686" fmla="*/ 648085 w 9408955"/>
              <a:gd name="connsiteY4686" fmla="*/ 3559512 h 4587875"/>
              <a:gd name="connsiteX4687" fmla="*/ 7309329 w 9408955"/>
              <a:gd name="connsiteY4687" fmla="*/ 3559603 h 4587875"/>
              <a:gd name="connsiteX4688" fmla="*/ 7358922 w 9408955"/>
              <a:gd name="connsiteY4688" fmla="*/ 3525067 h 4587875"/>
              <a:gd name="connsiteX4689" fmla="*/ 7293875 w 9408955"/>
              <a:gd name="connsiteY4689" fmla="*/ 3509074 h 4587875"/>
              <a:gd name="connsiteX4690" fmla="*/ 7309329 w 9408955"/>
              <a:gd name="connsiteY4690" fmla="*/ 3559603 h 4587875"/>
              <a:gd name="connsiteX4691" fmla="*/ 1264944 w 9408955"/>
              <a:gd name="connsiteY4691" fmla="*/ 3559650 h 4587875"/>
              <a:gd name="connsiteX4692" fmla="*/ 1297675 w 9408955"/>
              <a:gd name="connsiteY4692" fmla="*/ 3525193 h 4587875"/>
              <a:gd name="connsiteX4693" fmla="*/ 1241723 w 9408955"/>
              <a:gd name="connsiteY4693" fmla="*/ 3495779 h 4587875"/>
              <a:gd name="connsiteX4694" fmla="*/ 1247685 w 9408955"/>
              <a:gd name="connsiteY4694" fmla="*/ 3556227 h 4587875"/>
              <a:gd name="connsiteX4695" fmla="*/ 1264944 w 9408955"/>
              <a:gd name="connsiteY4695" fmla="*/ 3559650 h 4587875"/>
              <a:gd name="connsiteX4696" fmla="*/ 7017585 w 9408955"/>
              <a:gd name="connsiteY4696" fmla="*/ 3559693 h 4587875"/>
              <a:gd name="connsiteX4697" fmla="*/ 7052358 w 9408955"/>
              <a:gd name="connsiteY4697" fmla="*/ 3524470 h 4587875"/>
              <a:gd name="connsiteX4698" fmla="*/ 6997921 w 9408955"/>
              <a:gd name="connsiteY4698" fmla="*/ 3495595 h 4587875"/>
              <a:gd name="connsiteX4699" fmla="*/ 6999536 w 9408955"/>
              <a:gd name="connsiteY4699" fmla="*/ 3554491 h 4587875"/>
              <a:gd name="connsiteX4700" fmla="*/ 7017585 w 9408955"/>
              <a:gd name="connsiteY4700" fmla="*/ 3559693 h 4587875"/>
              <a:gd name="connsiteX4701" fmla="*/ 3214100 w 9408955"/>
              <a:gd name="connsiteY4701" fmla="*/ 3559739 h 4587875"/>
              <a:gd name="connsiteX4702" fmla="*/ 3247685 w 9408955"/>
              <a:gd name="connsiteY4702" fmla="*/ 3519158 h 4587875"/>
              <a:gd name="connsiteX4703" fmla="*/ 3190402 w 9408955"/>
              <a:gd name="connsiteY4703" fmla="*/ 3498891 h 4587875"/>
              <a:gd name="connsiteX4704" fmla="*/ 3195138 w 9408955"/>
              <a:gd name="connsiteY4704" fmla="*/ 3554396 h 4587875"/>
              <a:gd name="connsiteX4705" fmla="*/ 3214100 w 9408955"/>
              <a:gd name="connsiteY4705" fmla="*/ 3559739 h 4587875"/>
              <a:gd name="connsiteX4706" fmla="*/ 5798551 w 9408955"/>
              <a:gd name="connsiteY4706" fmla="*/ 3559836 h 4587875"/>
              <a:gd name="connsiteX4707" fmla="*/ 5788951 w 9408955"/>
              <a:gd name="connsiteY4707" fmla="*/ 3490383 h 4587875"/>
              <a:gd name="connsiteX4708" fmla="*/ 5753752 w 9408955"/>
              <a:gd name="connsiteY4708" fmla="*/ 3544788 h 4587875"/>
              <a:gd name="connsiteX4709" fmla="*/ 5798551 w 9408955"/>
              <a:gd name="connsiteY4709" fmla="*/ 3559836 h 4587875"/>
              <a:gd name="connsiteX4710" fmla="*/ 6093142 w 9408955"/>
              <a:gd name="connsiteY4710" fmla="*/ 3559962 h 4587875"/>
              <a:gd name="connsiteX4711" fmla="*/ 6125163 w 9408955"/>
              <a:gd name="connsiteY4711" fmla="*/ 3518771 h 4587875"/>
              <a:gd name="connsiteX4712" fmla="*/ 6064876 w 9408955"/>
              <a:gd name="connsiteY4712" fmla="*/ 3503270 h 4587875"/>
              <a:gd name="connsiteX4713" fmla="*/ 6074064 w 9408955"/>
              <a:gd name="connsiteY4713" fmla="*/ 3555470 h 4587875"/>
              <a:gd name="connsiteX4714" fmla="*/ 6093142 w 9408955"/>
              <a:gd name="connsiteY4714" fmla="*/ 3559962 h 4587875"/>
              <a:gd name="connsiteX4715" fmla="*/ 1573495 w 9408955"/>
              <a:gd name="connsiteY4715" fmla="*/ 3560039 h 4587875"/>
              <a:gd name="connsiteX4716" fmla="*/ 1604180 w 9408955"/>
              <a:gd name="connsiteY4716" fmla="*/ 3517626 h 4587875"/>
              <a:gd name="connsiteX4717" fmla="*/ 1547849 w 9408955"/>
              <a:gd name="connsiteY4717" fmla="*/ 3497792 h 4587875"/>
              <a:gd name="connsiteX4718" fmla="*/ 1553596 w 9408955"/>
              <a:gd name="connsiteY4718" fmla="*/ 3555925 h 4587875"/>
              <a:gd name="connsiteX4719" fmla="*/ 1573495 w 9408955"/>
              <a:gd name="connsiteY4719" fmla="*/ 3560039 h 4587875"/>
              <a:gd name="connsiteX4720" fmla="*/ 7030766 w 9408955"/>
              <a:gd name="connsiteY4720" fmla="*/ 3658893 h 4587875"/>
              <a:gd name="connsiteX4721" fmla="*/ 7051063 w 9408955"/>
              <a:gd name="connsiteY4721" fmla="*/ 3635111 h 4587875"/>
              <a:gd name="connsiteX4722" fmla="*/ 7004799 w 9408955"/>
              <a:gd name="connsiteY4722" fmla="*/ 3594865 h 4587875"/>
              <a:gd name="connsiteX4723" fmla="*/ 6998902 w 9408955"/>
              <a:gd name="connsiteY4723" fmla="*/ 3657978 h 4587875"/>
              <a:gd name="connsiteX4724" fmla="*/ 7030766 w 9408955"/>
              <a:gd name="connsiteY4724" fmla="*/ 3658893 h 4587875"/>
              <a:gd name="connsiteX4725" fmla="*/ 661617 w 9408955"/>
              <a:gd name="connsiteY4725" fmla="*/ 3659972 h 4587875"/>
              <a:gd name="connsiteX4726" fmla="*/ 681437 w 9408955"/>
              <a:gd name="connsiteY4726" fmla="*/ 3636845 h 4587875"/>
              <a:gd name="connsiteX4727" fmla="*/ 627894 w 9408955"/>
              <a:gd name="connsiteY4727" fmla="*/ 3597871 h 4587875"/>
              <a:gd name="connsiteX4728" fmla="*/ 630421 w 9408955"/>
              <a:gd name="connsiteY4728" fmla="*/ 3659542 h 4587875"/>
              <a:gd name="connsiteX4729" fmla="*/ 661617 w 9408955"/>
              <a:gd name="connsiteY4729" fmla="*/ 3659972 h 4587875"/>
              <a:gd name="connsiteX4730" fmla="*/ 1892756 w 9408955"/>
              <a:gd name="connsiteY4730" fmla="*/ 3660194 h 4587875"/>
              <a:gd name="connsiteX4731" fmla="*/ 1912749 w 9408955"/>
              <a:gd name="connsiteY4731" fmla="*/ 3636494 h 4587875"/>
              <a:gd name="connsiteX4732" fmla="*/ 1867513 w 9408955"/>
              <a:gd name="connsiteY4732" fmla="*/ 3595236 h 4587875"/>
              <a:gd name="connsiteX4733" fmla="*/ 1861405 w 9408955"/>
              <a:gd name="connsiteY4733" fmla="*/ 3658513 h 4587875"/>
              <a:gd name="connsiteX4734" fmla="*/ 1892756 w 9408955"/>
              <a:gd name="connsiteY4734" fmla="*/ 3660194 h 4587875"/>
              <a:gd name="connsiteX4735" fmla="*/ 7521845 w 9408955"/>
              <a:gd name="connsiteY4735" fmla="*/ 3660576 h 4587875"/>
              <a:gd name="connsiteX4736" fmla="*/ 7564519 w 9408955"/>
              <a:gd name="connsiteY4736" fmla="*/ 3629680 h 4587875"/>
              <a:gd name="connsiteX4737" fmla="*/ 7507083 w 9408955"/>
              <a:gd name="connsiteY4737" fmla="*/ 3602386 h 4587875"/>
              <a:gd name="connsiteX4738" fmla="*/ 7502334 w 9408955"/>
              <a:gd name="connsiteY4738" fmla="*/ 3654493 h 4587875"/>
              <a:gd name="connsiteX4739" fmla="*/ 7521845 w 9408955"/>
              <a:gd name="connsiteY4739" fmla="*/ 3660576 h 4587875"/>
              <a:gd name="connsiteX4740" fmla="*/ 1155378 w 9408955"/>
              <a:gd name="connsiteY4740" fmla="*/ 3660588 h 4587875"/>
              <a:gd name="connsiteX4741" fmla="*/ 1178485 w 9408955"/>
              <a:gd name="connsiteY4741" fmla="*/ 3657528 h 4587875"/>
              <a:gd name="connsiteX4742" fmla="*/ 1180543 w 9408955"/>
              <a:gd name="connsiteY4742" fmla="*/ 3598490 h 4587875"/>
              <a:gd name="connsiteX4743" fmla="*/ 1129992 w 9408955"/>
              <a:gd name="connsiteY4743" fmla="*/ 3609016 h 4587875"/>
              <a:gd name="connsiteX4744" fmla="*/ 1132280 w 9408955"/>
              <a:gd name="connsiteY4744" fmla="*/ 3655240 h 4587875"/>
              <a:gd name="connsiteX4745" fmla="*/ 1155378 w 9408955"/>
              <a:gd name="connsiteY4745" fmla="*/ 3660588 h 4587875"/>
              <a:gd name="connsiteX4746" fmla="*/ 2590431 w 9408955"/>
              <a:gd name="connsiteY4746" fmla="*/ 3660775 h 4587875"/>
              <a:gd name="connsiteX4747" fmla="*/ 2631820 w 9408955"/>
              <a:gd name="connsiteY4747" fmla="*/ 3621541 h 4587875"/>
              <a:gd name="connsiteX4748" fmla="*/ 2571684 w 9408955"/>
              <a:gd name="connsiteY4748" fmla="*/ 3604532 h 4587875"/>
              <a:gd name="connsiteX4749" fmla="*/ 2590431 w 9408955"/>
              <a:gd name="connsiteY4749" fmla="*/ 3660775 h 4587875"/>
              <a:gd name="connsiteX4750" fmla="*/ 3931764 w 9408955"/>
              <a:gd name="connsiteY4750" fmla="*/ 3661202 h 4587875"/>
              <a:gd name="connsiteX4751" fmla="*/ 3956651 w 9408955"/>
              <a:gd name="connsiteY4751" fmla="*/ 3654475 h 4587875"/>
              <a:gd name="connsiteX4752" fmla="*/ 3965837 w 9408955"/>
              <a:gd name="connsiteY4752" fmla="*/ 3614223 h 4587875"/>
              <a:gd name="connsiteX4753" fmla="*/ 3903375 w 9408955"/>
              <a:gd name="connsiteY4753" fmla="*/ 3608243 h 4587875"/>
              <a:gd name="connsiteX4754" fmla="*/ 3905671 w 9408955"/>
              <a:gd name="connsiteY4754" fmla="*/ 3655165 h 4587875"/>
              <a:gd name="connsiteX4755" fmla="*/ 3931764 w 9408955"/>
              <a:gd name="connsiteY4755" fmla="*/ 3661202 h 4587875"/>
              <a:gd name="connsiteX4756" fmla="*/ 859516 w 9408955"/>
              <a:gd name="connsiteY4756" fmla="*/ 3661218 h 4587875"/>
              <a:gd name="connsiteX4757" fmla="*/ 879043 w 9408955"/>
              <a:gd name="connsiteY4757" fmla="*/ 3655891 h 4587875"/>
              <a:gd name="connsiteX4758" fmla="*/ 878358 w 9408955"/>
              <a:gd name="connsiteY4758" fmla="*/ 3604308 h 4587875"/>
              <a:gd name="connsiteX4759" fmla="*/ 818128 w 9408955"/>
              <a:gd name="connsiteY4759" fmla="*/ 3629526 h 4587875"/>
              <a:gd name="connsiteX4760" fmla="*/ 859516 w 9408955"/>
              <a:gd name="connsiteY4760" fmla="*/ 3661218 h 4587875"/>
              <a:gd name="connsiteX4761" fmla="*/ 7636298 w 9408955"/>
              <a:gd name="connsiteY4761" fmla="*/ 3661508 h 4587875"/>
              <a:gd name="connsiteX4762" fmla="*/ 7667222 w 9408955"/>
              <a:gd name="connsiteY4762" fmla="*/ 3621932 h 4587875"/>
              <a:gd name="connsiteX4763" fmla="*/ 7609915 w 9408955"/>
              <a:gd name="connsiteY4763" fmla="*/ 3601910 h 4587875"/>
              <a:gd name="connsiteX4764" fmla="*/ 7617647 w 9408955"/>
              <a:gd name="connsiteY4764" fmla="*/ 3658377 h 4587875"/>
              <a:gd name="connsiteX4765" fmla="*/ 7636298 w 9408955"/>
              <a:gd name="connsiteY4765" fmla="*/ 3661508 h 4587875"/>
              <a:gd name="connsiteX4766" fmla="*/ 5786784 w 9408955"/>
              <a:gd name="connsiteY4766" fmla="*/ 3661538 h 4587875"/>
              <a:gd name="connsiteX4767" fmla="*/ 5816097 w 9408955"/>
              <a:gd name="connsiteY4767" fmla="*/ 3621184 h 4587875"/>
              <a:gd name="connsiteX4768" fmla="*/ 5750296 w 9408955"/>
              <a:gd name="connsiteY4768" fmla="*/ 3614590 h 4587875"/>
              <a:gd name="connsiteX4769" fmla="*/ 5767781 w 9408955"/>
              <a:gd name="connsiteY4769" fmla="*/ 3658476 h 4587875"/>
              <a:gd name="connsiteX4770" fmla="*/ 5786784 w 9408955"/>
              <a:gd name="connsiteY4770" fmla="*/ 3661538 h 4587875"/>
              <a:gd name="connsiteX4771" fmla="*/ 8972319 w 9408955"/>
              <a:gd name="connsiteY4771" fmla="*/ 3661586 h 4587875"/>
              <a:gd name="connsiteX4772" fmla="*/ 9002396 w 9408955"/>
              <a:gd name="connsiteY4772" fmla="*/ 3621454 h 4587875"/>
              <a:gd name="connsiteX4773" fmla="*/ 8951119 w 9408955"/>
              <a:gd name="connsiteY4773" fmla="*/ 3597031 h 4587875"/>
              <a:gd name="connsiteX4774" fmla="*/ 8953368 w 9408955"/>
              <a:gd name="connsiteY4774" fmla="*/ 3658088 h 4587875"/>
              <a:gd name="connsiteX4775" fmla="*/ 8972319 w 9408955"/>
              <a:gd name="connsiteY4775" fmla="*/ 3661586 h 4587875"/>
              <a:gd name="connsiteX4776" fmla="*/ 6507387 w 9408955"/>
              <a:gd name="connsiteY4776" fmla="*/ 3661590 h 4587875"/>
              <a:gd name="connsiteX4777" fmla="*/ 6528517 w 9408955"/>
              <a:gd name="connsiteY4777" fmla="*/ 3652350 h 4587875"/>
              <a:gd name="connsiteX4778" fmla="*/ 6529655 w 9408955"/>
              <a:gd name="connsiteY4778" fmla="*/ 3605495 h 4587875"/>
              <a:gd name="connsiteX4779" fmla="*/ 6470275 w 9408955"/>
              <a:gd name="connsiteY4779" fmla="*/ 3614139 h 4587875"/>
              <a:gd name="connsiteX4780" fmla="*/ 6484380 w 9408955"/>
              <a:gd name="connsiteY4780" fmla="*/ 3657354 h 4587875"/>
              <a:gd name="connsiteX4781" fmla="*/ 6507387 w 9408955"/>
              <a:gd name="connsiteY4781" fmla="*/ 3661590 h 4587875"/>
              <a:gd name="connsiteX4782" fmla="*/ 6194974 w 9408955"/>
              <a:gd name="connsiteY4782" fmla="*/ 3661600 h 4587875"/>
              <a:gd name="connsiteX4783" fmla="*/ 6228664 w 9408955"/>
              <a:gd name="connsiteY4783" fmla="*/ 3629932 h 4587875"/>
              <a:gd name="connsiteX4784" fmla="*/ 6171808 w 9408955"/>
              <a:gd name="connsiteY4784" fmla="*/ 3601810 h 4587875"/>
              <a:gd name="connsiteX4785" fmla="*/ 6178228 w 9408955"/>
              <a:gd name="connsiteY4785" fmla="*/ 3657826 h 4587875"/>
              <a:gd name="connsiteX4786" fmla="*/ 6194974 w 9408955"/>
              <a:gd name="connsiteY4786" fmla="*/ 3661600 h 4587875"/>
              <a:gd name="connsiteX4787" fmla="*/ 3105228 w 9408955"/>
              <a:gd name="connsiteY4787" fmla="*/ 3661651 h 4587875"/>
              <a:gd name="connsiteX4788" fmla="*/ 3144785 w 9408955"/>
              <a:gd name="connsiteY4788" fmla="*/ 3621735 h 4587875"/>
              <a:gd name="connsiteX4789" fmla="*/ 3089961 w 9408955"/>
              <a:gd name="connsiteY4789" fmla="*/ 3599155 h 4587875"/>
              <a:gd name="connsiteX4790" fmla="*/ 3105228 w 9408955"/>
              <a:gd name="connsiteY4790" fmla="*/ 3661651 h 4587875"/>
              <a:gd name="connsiteX4791" fmla="*/ 6808507 w 9408955"/>
              <a:gd name="connsiteY4791" fmla="*/ 3661673 h 4587875"/>
              <a:gd name="connsiteX4792" fmla="*/ 6845979 w 9408955"/>
              <a:gd name="connsiteY4792" fmla="*/ 3628249 h 4587875"/>
              <a:gd name="connsiteX4793" fmla="*/ 6781093 w 9408955"/>
              <a:gd name="connsiteY4793" fmla="*/ 3608139 h 4587875"/>
              <a:gd name="connsiteX4794" fmla="*/ 6790561 w 9408955"/>
              <a:gd name="connsiteY4794" fmla="*/ 3656131 h 4587875"/>
              <a:gd name="connsiteX4795" fmla="*/ 6808507 w 9408955"/>
              <a:gd name="connsiteY4795" fmla="*/ 3661673 h 4587875"/>
              <a:gd name="connsiteX4796" fmla="*/ 1266521 w 9408955"/>
              <a:gd name="connsiteY4796" fmla="*/ 3661691 h 4587875"/>
              <a:gd name="connsiteX4797" fmla="*/ 1296755 w 9408955"/>
              <a:gd name="connsiteY4797" fmla="*/ 3621482 h 4587875"/>
              <a:gd name="connsiteX4798" fmla="*/ 1236014 w 9408955"/>
              <a:gd name="connsiteY4798" fmla="*/ 3603710 h 4587875"/>
              <a:gd name="connsiteX4799" fmla="*/ 1247705 w 9408955"/>
              <a:gd name="connsiteY4799" fmla="*/ 3659277 h 4587875"/>
              <a:gd name="connsiteX4800" fmla="*/ 1266521 w 9408955"/>
              <a:gd name="connsiteY4800" fmla="*/ 3661691 h 4587875"/>
              <a:gd name="connsiteX4801" fmla="*/ 5265107 w 9408955"/>
              <a:gd name="connsiteY4801" fmla="*/ 3661706 h 4587875"/>
              <a:gd name="connsiteX4802" fmla="*/ 5287517 w 9408955"/>
              <a:gd name="connsiteY4802" fmla="*/ 3658868 h 4587875"/>
              <a:gd name="connsiteX4803" fmla="*/ 5301850 w 9408955"/>
              <a:gd name="connsiteY4803" fmla="*/ 3615061 h 4587875"/>
              <a:gd name="connsiteX4804" fmla="*/ 5238830 w 9408955"/>
              <a:gd name="connsiteY4804" fmla="*/ 3616896 h 4587875"/>
              <a:gd name="connsiteX4805" fmla="*/ 5242698 w 9408955"/>
              <a:gd name="connsiteY4805" fmla="*/ 3655428 h 4587875"/>
              <a:gd name="connsiteX4806" fmla="*/ 5265107 w 9408955"/>
              <a:gd name="connsiteY4806" fmla="*/ 3661706 h 4587875"/>
              <a:gd name="connsiteX4807" fmla="*/ 2186938 w 9408955"/>
              <a:gd name="connsiteY4807" fmla="*/ 3661708 h 4587875"/>
              <a:gd name="connsiteX4808" fmla="*/ 2220180 w 9408955"/>
              <a:gd name="connsiteY4808" fmla="*/ 3620992 h 4587875"/>
              <a:gd name="connsiteX4809" fmla="*/ 2153826 w 9408955"/>
              <a:gd name="connsiteY4809" fmla="*/ 3614206 h 4587875"/>
              <a:gd name="connsiteX4810" fmla="*/ 2167095 w 9408955"/>
              <a:gd name="connsiteY4810" fmla="*/ 3656505 h 4587875"/>
              <a:gd name="connsiteX4811" fmla="*/ 2186938 w 9408955"/>
              <a:gd name="connsiteY4811" fmla="*/ 3661708 h 4587875"/>
              <a:gd name="connsiteX4812" fmla="*/ 6608032 w 9408955"/>
              <a:gd name="connsiteY4812" fmla="*/ 3661788 h 4587875"/>
              <a:gd name="connsiteX4813" fmla="*/ 6633726 w 9408955"/>
              <a:gd name="connsiteY4813" fmla="*/ 3646419 h 4587875"/>
              <a:gd name="connsiteX4814" fmla="*/ 6594616 w 9408955"/>
              <a:gd name="connsiteY4814" fmla="*/ 3595398 h 4587875"/>
              <a:gd name="connsiteX4815" fmla="*/ 6576880 w 9408955"/>
              <a:gd name="connsiteY4815" fmla="*/ 3654922 h 4587875"/>
              <a:gd name="connsiteX4816" fmla="*/ 6608032 w 9408955"/>
              <a:gd name="connsiteY4816" fmla="*/ 3661788 h 4587875"/>
              <a:gd name="connsiteX4817" fmla="*/ 8455408 w 9408955"/>
              <a:gd name="connsiteY4817" fmla="*/ 3661840 h 4587875"/>
              <a:gd name="connsiteX4818" fmla="*/ 8490238 w 9408955"/>
              <a:gd name="connsiteY4818" fmla="*/ 3629792 h 4587875"/>
              <a:gd name="connsiteX4819" fmla="*/ 8436790 w 9408955"/>
              <a:gd name="connsiteY4819" fmla="*/ 3598522 h 4587875"/>
              <a:gd name="connsiteX4820" fmla="*/ 8438155 w 9408955"/>
              <a:gd name="connsiteY4820" fmla="*/ 3658363 h 4587875"/>
              <a:gd name="connsiteX4821" fmla="*/ 8455408 w 9408955"/>
              <a:gd name="connsiteY4821" fmla="*/ 3661840 h 4587875"/>
              <a:gd name="connsiteX4822" fmla="*/ 4867560 w 9408955"/>
              <a:gd name="connsiteY4822" fmla="*/ 3661846 h 4587875"/>
              <a:gd name="connsiteX4823" fmla="*/ 4893425 w 9408955"/>
              <a:gd name="connsiteY4823" fmla="*/ 3622299 h 4587875"/>
              <a:gd name="connsiteX4824" fmla="*/ 4832192 w 9408955"/>
              <a:gd name="connsiteY4824" fmla="*/ 3604923 h 4587875"/>
              <a:gd name="connsiteX4825" fmla="*/ 4850335 w 9408955"/>
              <a:gd name="connsiteY4825" fmla="*/ 3661624 h 4587875"/>
              <a:gd name="connsiteX4826" fmla="*/ 4867560 w 9408955"/>
              <a:gd name="connsiteY4826" fmla="*/ 3661846 h 4587875"/>
              <a:gd name="connsiteX4827" fmla="*/ 6290093 w 9408955"/>
              <a:gd name="connsiteY4827" fmla="*/ 3661872 h 4587875"/>
              <a:gd name="connsiteX4828" fmla="*/ 6330672 w 9408955"/>
              <a:gd name="connsiteY4828" fmla="*/ 3614450 h 4587875"/>
              <a:gd name="connsiteX4829" fmla="*/ 6261894 w 9408955"/>
              <a:gd name="connsiteY4829" fmla="*/ 3621974 h 4587875"/>
              <a:gd name="connsiteX4830" fmla="*/ 6290093 w 9408955"/>
              <a:gd name="connsiteY4830" fmla="*/ 3661872 h 4587875"/>
              <a:gd name="connsiteX4831" fmla="*/ 7231906 w 9408955"/>
              <a:gd name="connsiteY4831" fmla="*/ 3661895 h 4587875"/>
              <a:gd name="connsiteX4832" fmla="*/ 7255608 w 9408955"/>
              <a:gd name="connsiteY4832" fmla="*/ 3622402 h 4587875"/>
              <a:gd name="connsiteX4833" fmla="*/ 7189189 w 9408955"/>
              <a:gd name="connsiteY4833" fmla="*/ 3621943 h 4587875"/>
              <a:gd name="connsiteX4834" fmla="*/ 7214892 w 9408955"/>
              <a:gd name="connsiteY4834" fmla="*/ 3661834 h 4587875"/>
              <a:gd name="connsiteX4835" fmla="*/ 7231906 w 9408955"/>
              <a:gd name="connsiteY4835" fmla="*/ 3661895 h 4587875"/>
              <a:gd name="connsiteX4836" fmla="*/ 6405475 w 9408955"/>
              <a:gd name="connsiteY4836" fmla="*/ 3661927 h 4587875"/>
              <a:gd name="connsiteX4837" fmla="*/ 6435442 w 9408955"/>
              <a:gd name="connsiteY4837" fmla="*/ 3621249 h 4587875"/>
              <a:gd name="connsiteX4838" fmla="*/ 6374392 w 9408955"/>
              <a:gd name="connsiteY4838" fmla="*/ 3603141 h 4587875"/>
              <a:gd name="connsiteX4839" fmla="*/ 6386602 w 9408955"/>
              <a:gd name="connsiteY4839" fmla="*/ 3659527 h 4587875"/>
              <a:gd name="connsiteX4840" fmla="*/ 6405475 w 9408955"/>
              <a:gd name="connsiteY4840" fmla="*/ 3661927 h 4587875"/>
              <a:gd name="connsiteX4841" fmla="*/ 2498316 w 9408955"/>
              <a:gd name="connsiteY4841" fmla="*/ 3661938 h 4587875"/>
              <a:gd name="connsiteX4842" fmla="*/ 2529501 w 9408955"/>
              <a:gd name="connsiteY4842" fmla="*/ 3621381 h 4587875"/>
              <a:gd name="connsiteX4843" fmla="*/ 2465572 w 9408955"/>
              <a:gd name="connsiteY4843" fmla="*/ 3609497 h 4587875"/>
              <a:gd name="connsiteX4844" fmla="*/ 2479593 w 9408955"/>
              <a:gd name="connsiteY4844" fmla="*/ 3657946 h 4587875"/>
              <a:gd name="connsiteX4845" fmla="*/ 2498316 w 9408955"/>
              <a:gd name="connsiteY4845" fmla="*/ 3661938 h 4587875"/>
              <a:gd name="connsiteX4846" fmla="*/ 9075138 w 9408955"/>
              <a:gd name="connsiteY4846" fmla="*/ 3661943 h 4587875"/>
              <a:gd name="connsiteX4847" fmla="*/ 9106638 w 9408955"/>
              <a:gd name="connsiteY4847" fmla="*/ 3621738 h 4587875"/>
              <a:gd name="connsiteX4848" fmla="*/ 9045465 w 9408955"/>
              <a:gd name="connsiteY4848" fmla="*/ 3604638 h 4587875"/>
              <a:gd name="connsiteX4849" fmla="*/ 9056380 w 9408955"/>
              <a:gd name="connsiteY4849" fmla="*/ 3659584 h 4587875"/>
              <a:gd name="connsiteX4850" fmla="*/ 9075138 w 9408955"/>
              <a:gd name="connsiteY4850" fmla="*/ 3661943 h 4587875"/>
              <a:gd name="connsiteX4851" fmla="*/ 7434327 w 9408955"/>
              <a:gd name="connsiteY4851" fmla="*/ 3661953 h 4587875"/>
              <a:gd name="connsiteX4852" fmla="*/ 7460638 w 9408955"/>
              <a:gd name="connsiteY4852" fmla="*/ 3620800 h 4587875"/>
              <a:gd name="connsiteX4853" fmla="*/ 7396231 w 9408955"/>
              <a:gd name="connsiteY4853" fmla="*/ 3614154 h 4587875"/>
              <a:gd name="connsiteX4854" fmla="*/ 7415961 w 9408955"/>
              <a:gd name="connsiteY4854" fmla="*/ 3659987 h 4587875"/>
              <a:gd name="connsiteX4855" fmla="*/ 7434327 w 9408955"/>
              <a:gd name="connsiteY4855" fmla="*/ 3661953 h 4587875"/>
              <a:gd name="connsiteX4856" fmla="*/ 1059480 w 9408955"/>
              <a:gd name="connsiteY4856" fmla="*/ 3661975 h 4587875"/>
              <a:gd name="connsiteX4857" fmla="*/ 1090214 w 9408955"/>
              <a:gd name="connsiteY4857" fmla="*/ 3621824 h 4587875"/>
              <a:gd name="connsiteX4858" fmla="*/ 1038818 w 9408955"/>
              <a:gd name="connsiteY4858" fmla="*/ 3597364 h 4587875"/>
              <a:gd name="connsiteX4859" fmla="*/ 1040864 w 9408955"/>
              <a:gd name="connsiteY4859" fmla="*/ 3657942 h 4587875"/>
              <a:gd name="connsiteX4860" fmla="*/ 1059480 w 9408955"/>
              <a:gd name="connsiteY4860" fmla="*/ 3661975 h 4587875"/>
              <a:gd name="connsiteX4861" fmla="*/ 7944029 w 9408955"/>
              <a:gd name="connsiteY4861" fmla="*/ 3661995 h 4587875"/>
              <a:gd name="connsiteX4862" fmla="*/ 7973401 w 9408955"/>
              <a:gd name="connsiteY4862" fmla="*/ 3616699 h 4587875"/>
              <a:gd name="connsiteX4863" fmla="*/ 7908540 w 9408955"/>
              <a:gd name="connsiteY4863" fmla="*/ 3617151 h 4587875"/>
              <a:gd name="connsiteX4864" fmla="*/ 7923281 w 9408955"/>
              <a:gd name="connsiteY4864" fmla="*/ 3657415 h 4587875"/>
              <a:gd name="connsiteX4865" fmla="*/ 7944029 w 9408955"/>
              <a:gd name="connsiteY4865" fmla="*/ 3661995 h 4587875"/>
              <a:gd name="connsiteX4866" fmla="*/ 8139543 w 9408955"/>
              <a:gd name="connsiteY4866" fmla="*/ 3662011 h 4587875"/>
              <a:gd name="connsiteX4867" fmla="*/ 8180018 w 9408955"/>
              <a:gd name="connsiteY4867" fmla="*/ 3622268 h 4587875"/>
              <a:gd name="connsiteX4868" fmla="*/ 8114897 w 9408955"/>
              <a:gd name="connsiteY4868" fmla="*/ 3614643 h 4587875"/>
              <a:gd name="connsiteX4869" fmla="*/ 8139543 w 9408955"/>
              <a:gd name="connsiteY4869" fmla="*/ 3662011 h 4587875"/>
              <a:gd name="connsiteX4870" fmla="*/ 8769123 w 9408955"/>
              <a:gd name="connsiteY4870" fmla="*/ 3662047 h 4587875"/>
              <a:gd name="connsiteX4871" fmla="*/ 8795706 w 9408955"/>
              <a:gd name="connsiteY4871" fmla="*/ 3621387 h 4587875"/>
              <a:gd name="connsiteX4872" fmla="*/ 8731557 w 9408955"/>
              <a:gd name="connsiteY4872" fmla="*/ 3614758 h 4587875"/>
              <a:gd name="connsiteX4873" fmla="*/ 8750665 w 9408955"/>
              <a:gd name="connsiteY4873" fmla="*/ 3660015 h 4587875"/>
              <a:gd name="connsiteX4874" fmla="*/ 8769123 w 9408955"/>
              <a:gd name="connsiteY4874" fmla="*/ 3662047 h 4587875"/>
              <a:gd name="connsiteX4875" fmla="*/ 752281 w 9408955"/>
              <a:gd name="connsiteY4875" fmla="*/ 3662103 h 4587875"/>
              <a:gd name="connsiteX4876" fmla="*/ 782076 w 9408955"/>
              <a:gd name="connsiteY4876" fmla="*/ 3621738 h 4587875"/>
              <a:gd name="connsiteX4877" fmla="*/ 721573 w 9408955"/>
              <a:gd name="connsiteY4877" fmla="*/ 3603498 h 4587875"/>
              <a:gd name="connsiteX4878" fmla="*/ 733164 w 9408955"/>
              <a:gd name="connsiteY4878" fmla="*/ 3659584 h 4587875"/>
              <a:gd name="connsiteX4879" fmla="*/ 752281 w 9408955"/>
              <a:gd name="connsiteY4879" fmla="*/ 3662103 h 4587875"/>
              <a:gd name="connsiteX4880" fmla="*/ 5988213 w 9408955"/>
              <a:gd name="connsiteY4880" fmla="*/ 3662237 h 4587875"/>
              <a:gd name="connsiteX4881" fmla="*/ 6023653 w 9408955"/>
              <a:gd name="connsiteY4881" fmla="*/ 3627336 h 4587875"/>
              <a:gd name="connsiteX4882" fmla="*/ 5959435 w 9408955"/>
              <a:gd name="connsiteY4882" fmla="*/ 3607453 h 4587875"/>
              <a:gd name="connsiteX4883" fmla="*/ 5969830 w 9408955"/>
              <a:gd name="connsiteY4883" fmla="*/ 3657731 h 4587875"/>
              <a:gd name="connsiteX4884" fmla="*/ 5988213 w 9408955"/>
              <a:gd name="connsiteY4884" fmla="*/ 3662237 h 4587875"/>
              <a:gd name="connsiteX4885" fmla="*/ 446213 w 9408955"/>
              <a:gd name="connsiteY4885" fmla="*/ 3662238 h 4587875"/>
              <a:gd name="connsiteX4886" fmla="*/ 474153 w 9408955"/>
              <a:gd name="connsiteY4886" fmla="*/ 3621807 h 4587875"/>
              <a:gd name="connsiteX4887" fmla="*/ 414821 w 9408955"/>
              <a:gd name="connsiteY4887" fmla="*/ 3602502 h 4587875"/>
              <a:gd name="connsiteX4888" fmla="*/ 427700 w 9408955"/>
              <a:gd name="connsiteY4888" fmla="*/ 3660418 h 4587875"/>
              <a:gd name="connsiteX4889" fmla="*/ 446213 w 9408955"/>
              <a:gd name="connsiteY4889" fmla="*/ 3662238 h 4587875"/>
              <a:gd name="connsiteX4890" fmla="*/ 5576880 w 9408955"/>
              <a:gd name="connsiteY4890" fmla="*/ 3662253 h 4587875"/>
              <a:gd name="connsiteX4891" fmla="*/ 5613393 w 9408955"/>
              <a:gd name="connsiteY4891" fmla="*/ 3629586 h 4587875"/>
              <a:gd name="connsiteX4892" fmla="*/ 5558282 w 9408955"/>
              <a:gd name="connsiteY4892" fmla="*/ 3599503 h 4587875"/>
              <a:gd name="connsiteX4893" fmla="*/ 5559205 w 9408955"/>
              <a:gd name="connsiteY4893" fmla="*/ 3657633 h 4587875"/>
              <a:gd name="connsiteX4894" fmla="*/ 5576880 w 9408955"/>
              <a:gd name="connsiteY4894" fmla="*/ 3662253 h 4587875"/>
              <a:gd name="connsiteX4895" fmla="*/ 8659916 w 9408955"/>
              <a:gd name="connsiteY4895" fmla="*/ 3662286 h 4587875"/>
              <a:gd name="connsiteX4896" fmla="*/ 8694033 w 9408955"/>
              <a:gd name="connsiteY4896" fmla="*/ 3621000 h 4587875"/>
              <a:gd name="connsiteX4897" fmla="*/ 8638770 w 9408955"/>
              <a:gd name="connsiteY4897" fmla="*/ 3599738 h 4587875"/>
              <a:gd name="connsiteX4898" fmla="*/ 8639917 w 9408955"/>
              <a:gd name="connsiteY4898" fmla="*/ 3656285 h 4587875"/>
              <a:gd name="connsiteX4899" fmla="*/ 8659916 w 9408955"/>
              <a:gd name="connsiteY4899" fmla="*/ 3662286 h 4587875"/>
              <a:gd name="connsiteX4900" fmla="*/ 3220164 w 9408955"/>
              <a:gd name="connsiteY4900" fmla="*/ 3662321 h 4587875"/>
              <a:gd name="connsiteX4901" fmla="*/ 3248532 w 9408955"/>
              <a:gd name="connsiteY4901" fmla="*/ 3622137 h 4587875"/>
              <a:gd name="connsiteX4902" fmla="*/ 3189856 w 9408955"/>
              <a:gd name="connsiteY4902" fmla="*/ 3602319 h 4587875"/>
              <a:gd name="connsiteX4903" fmla="*/ 3201910 w 9408955"/>
              <a:gd name="connsiteY4903" fmla="*/ 3660391 h 4587875"/>
              <a:gd name="connsiteX4904" fmla="*/ 3220164 w 9408955"/>
              <a:gd name="connsiteY4904" fmla="*/ 3662321 h 4587875"/>
              <a:gd name="connsiteX4905" fmla="*/ 7330472 w 9408955"/>
              <a:gd name="connsiteY4905" fmla="*/ 3662370 h 4587875"/>
              <a:gd name="connsiteX4906" fmla="*/ 7358746 w 9408955"/>
              <a:gd name="connsiteY4906" fmla="*/ 3621608 h 4587875"/>
              <a:gd name="connsiteX4907" fmla="*/ 7291956 w 9408955"/>
              <a:gd name="connsiteY4907" fmla="*/ 3622066 h 4587875"/>
              <a:gd name="connsiteX4908" fmla="*/ 7311924 w 9408955"/>
              <a:gd name="connsiteY4908" fmla="*/ 3660927 h 4587875"/>
              <a:gd name="connsiteX4909" fmla="*/ 7330472 w 9408955"/>
              <a:gd name="connsiteY4909" fmla="*/ 3662370 h 4587875"/>
              <a:gd name="connsiteX4910" fmla="*/ 7735496 w 9408955"/>
              <a:gd name="connsiteY4910" fmla="*/ 3662374 h 4587875"/>
              <a:gd name="connsiteX4911" fmla="*/ 7771088 w 9408955"/>
              <a:gd name="connsiteY4911" fmla="*/ 3621354 h 4587875"/>
              <a:gd name="connsiteX4912" fmla="*/ 7721969 w 9408955"/>
              <a:gd name="connsiteY4912" fmla="*/ 3595980 h 4587875"/>
              <a:gd name="connsiteX4913" fmla="*/ 7715602 w 9408955"/>
              <a:gd name="connsiteY4913" fmla="*/ 3656330 h 4587875"/>
              <a:gd name="connsiteX4914" fmla="*/ 7735496 w 9408955"/>
              <a:gd name="connsiteY4914" fmla="*/ 3662374 h 4587875"/>
              <a:gd name="connsiteX4915" fmla="*/ 238182 w 9408955"/>
              <a:gd name="connsiteY4915" fmla="*/ 3662374 h 4587875"/>
              <a:gd name="connsiteX4916" fmla="*/ 267622 w 9408955"/>
              <a:gd name="connsiteY4916" fmla="*/ 3621555 h 4587875"/>
              <a:gd name="connsiteX4917" fmla="*/ 212733 w 9408955"/>
              <a:gd name="connsiteY4917" fmla="*/ 3599492 h 4587875"/>
              <a:gd name="connsiteX4918" fmla="*/ 219538 w 9408955"/>
              <a:gd name="connsiteY4918" fmla="*/ 3658787 h 4587875"/>
              <a:gd name="connsiteX4919" fmla="*/ 238182 w 9408955"/>
              <a:gd name="connsiteY4919" fmla="*/ 3662374 h 4587875"/>
              <a:gd name="connsiteX4920" fmla="*/ 5072143 w 9408955"/>
              <a:gd name="connsiteY4920" fmla="*/ 3662383 h 4587875"/>
              <a:gd name="connsiteX4921" fmla="*/ 5097026 w 9408955"/>
              <a:gd name="connsiteY4921" fmla="*/ 3617699 h 4587875"/>
              <a:gd name="connsiteX4922" fmla="*/ 5045494 w 9408955"/>
              <a:gd name="connsiteY4922" fmla="*/ 3598099 h 4587875"/>
              <a:gd name="connsiteX4923" fmla="*/ 5052790 w 9408955"/>
              <a:gd name="connsiteY4923" fmla="*/ 3660588 h 4587875"/>
              <a:gd name="connsiteX4924" fmla="*/ 5072143 w 9408955"/>
              <a:gd name="connsiteY4924" fmla="*/ 3662383 h 4587875"/>
              <a:gd name="connsiteX4925" fmla="*/ 7844895 w 9408955"/>
              <a:gd name="connsiteY4925" fmla="*/ 3662419 h 4587875"/>
              <a:gd name="connsiteX4926" fmla="*/ 7873509 w 9408955"/>
              <a:gd name="connsiteY4926" fmla="*/ 3621927 h 4587875"/>
              <a:gd name="connsiteX4927" fmla="*/ 7818664 w 9408955"/>
              <a:gd name="connsiteY4927" fmla="*/ 3599001 h 4587875"/>
              <a:gd name="connsiteX4928" fmla="*/ 7826499 w 9408955"/>
              <a:gd name="connsiteY4928" fmla="*/ 3660900 h 4587875"/>
              <a:gd name="connsiteX4929" fmla="*/ 7844895 w 9408955"/>
              <a:gd name="connsiteY4929" fmla="*/ 3662419 h 4587875"/>
              <a:gd name="connsiteX4930" fmla="*/ 960899 w 9408955"/>
              <a:gd name="connsiteY4930" fmla="*/ 3662442 h 4587875"/>
              <a:gd name="connsiteX4931" fmla="*/ 986807 w 9408955"/>
              <a:gd name="connsiteY4931" fmla="*/ 3622717 h 4587875"/>
              <a:gd name="connsiteX4932" fmla="*/ 925397 w 9408955"/>
              <a:gd name="connsiteY4932" fmla="*/ 3607241 h 4587875"/>
              <a:gd name="connsiteX4933" fmla="*/ 943138 w 9408955"/>
              <a:gd name="connsiteY4933" fmla="*/ 3660829 h 4587875"/>
              <a:gd name="connsiteX4934" fmla="*/ 960899 w 9408955"/>
              <a:gd name="connsiteY4934" fmla="*/ 3662442 h 4587875"/>
              <a:gd name="connsiteX4935" fmla="*/ 5890643 w 9408955"/>
              <a:gd name="connsiteY4935" fmla="*/ 3662477 h 4587875"/>
              <a:gd name="connsiteX4936" fmla="*/ 5919997 w 9408955"/>
              <a:gd name="connsiteY4936" fmla="*/ 3620324 h 4587875"/>
              <a:gd name="connsiteX4937" fmla="*/ 5854406 w 9408955"/>
              <a:gd name="connsiteY4937" fmla="*/ 3614137 h 4587875"/>
              <a:gd name="connsiteX4938" fmla="*/ 5871667 w 9408955"/>
              <a:gd name="connsiteY4938" fmla="*/ 3659970 h 4587875"/>
              <a:gd name="connsiteX4939" fmla="*/ 5890643 w 9408955"/>
              <a:gd name="connsiteY4939" fmla="*/ 3662477 h 4587875"/>
              <a:gd name="connsiteX4940" fmla="*/ 4960054 w 9408955"/>
              <a:gd name="connsiteY4940" fmla="*/ 3662493 h 4587875"/>
              <a:gd name="connsiteX4941" fmla="*/ 4998879 w 9408955"/>
              <a:gd name="connsiteY4941" fmla="*/ 3628224 h 4587875"/>
              <a:gd name="connsiteX4942" fmla="*/ 4946653 w 9408955"/>
              <a:gd name="connsiteY4942" fmla="*/ 3596449 h 4587875"/>
              <a:gd name="connsiteX4943" fmla="*/ 4941821 w 9408955"/>
              <a:gd name="connsiteY4943" fmla="*/ 3656799 h 4587875"/>
              <a:gd name="connsiteX4944" fmla="*/ 4960054 w 9408955"/>
              <a:gd name="connsiteY4944" fmla="*/ 3662493 h 4587875"/>
              <a:gd name="connsiteX4945" fmla="*/ 5371540 w 9408955"/>
              <a:gd name="connsiteY4945" fmla="*/ 3662512 h 4587875"/>
              <a:gd name="connsiteX4946" fmla="*/ 5406114 w 9408955"/>
              <a:gd name="connsiteY4946" fmla="*/ 3621305 h 4587875"/>
              <a:gd name="connsiteX4947" fmla="*/ 5349852 w 9408955"/>
              <a:gd name="connsiteY4947" fmla="*/ 3599471 h 4587875"/>
              <a:gd name="connsiteX4948" fmla="*/ 5351682 w 9408955"/>
              <a:gd name="connsiteY4948" fmla="*/ 3656468 h 4587875"/>
              <a:gd name="connsiteX4949" fmla="*/ 5371540 w 9408955"/>
              <a:gd name="connsiteY4949" fmla="*/ 3662512 h 4587875"/>
              <a:gd name="connsiteX4950" fmla="*/ 8357806 w 9408955"/>
              <a:gd name="connsiteY4950" fmla="*/ 3662548 h 4587875"/>
              <a:gd name="connsiteX4951" fmla="*/ 8386591 w 9408955"/>
              <a:gd name="connsiteY4951" fmla="*/ 3622137 h 4587875"/>
              <a:gd name="connsiteX4952" fmla="*/ 8318588 w 9408955"/>
              <a:gd name="connsiteY4952" fmla="*/ 3617989 h 4587875"/>
              <a:gd name="connsiteX4953" fmla="*/ 8339967 w 9408955"/>
              <a:gd name="connsiteY4953" fmla="*/ 3661312 h 4587875"/>
              <a:gd name="connsiteX4954" fmla="*/ 8357806 w 9408955"/>
              <a:gd name="connsiteY4954" fmla="*/ 3662548 h 4587875"/>
              <a:gd name="connsiteX4955" fmla="*/ 5478602 w 9408955"/>
              <a:gd name="connsiteY4955" fmla="*/ 3662549 h 4587875"/>
              <a:gd name="connsiteX4956" fmla="*/ 5509818 w 9408955"/>
              <a:gd name="connsiteY4956" fmla="*/ 3629271 h 4587875"/>
              <a:gd name="connsiteX4957" fmla="*/ 5460919 w 9408955"/>
              <a:gd name="connsiteY4957" fmla="*/ 3596710 h 4587875"/>
              <a:gd name="connsiteX4958" fmla="*/ 5462056 w 9408955"/>
              <a:gd name="connsiteY4958" fmla="*/ 3660457 h 4587875"/>
              <a:gd name="connsiteX4959" fmla="*/ 5478602 w 9408955"/>
              <a:gd name="connsiteY4959" fmla="*/ 3662549 h 4587875"/>
              <a:gd name="connsiteX4960" fmla="*/ 1573520 w 9408955"/>
              <a:gd name="connsiteY4960" fmla="*/ 3662551 h 4587875"/>
              <a:gd name="connsiteX4961" fmla="*/ 1603219 w 9408955"/>
              <a:gd name="connsiteY4961" fmla="*/ 3621602 h 4587875"/>
              <a:gd name="connsiteX4962" fmla="*/ 1538304 w 9408955"/>
              <a:gd name="connsiteY4962" fmla="*/ 3614517 h 4587875"/>
              <a:gd name="connsiteX4963" fmla="*/ 1554759 w 9408955"/>
              <a:gd name="connsiteY4963" fmla="*/ 3659087 h 4587875"/>
              <a:gd name="connsiteX4964" fmla="*/ 1573520 w 9408955"/>
              <a:gd name="connsiteY4964" fmla="*/ 3662551 h 4587875"/>
              <a:gd name="connsiteX4965" fmla="*/ 8252688 w 9408955"/>
              <a:gd name="connsiteY4965" fmla="*/ 3662581 h 4587875"/>
              <a:gd name="connsiteX4966" fmla="*/ 8283375 w 9408955"/>
              <a:gd name="connsiteY4966" fmla="*/ 3629271 h 4587875"/>
              <a:gd name="connsiteX4967" fmla="*/ 8236025 w 9408955"/>
              <a:gd name="connsiteY4967" fmla="*/ 3596710 h 4587875"/>
              <a:gd name="connsiteX4968" fmla="*/ 8236025 w 9408955"/>
              <a:gd name="connsiteY4968" fmla="*/ 3660228 h 4587875"/>
              <a:gd name="connsiteX4969" fmla="*/ 8252688 w 9408955"/>
              <a:gd name="connsiteY4969" fmla="*/ 3662581 h 4587875"/>
              <a:gd name="connsiteX4970" fmla="*/ 1780757 w 9408955"/>
              <a:gd name="connsiteY4970" fmla="*/ 3662613 h 4587875"/>
              <a:gd name="connsiteX4971" fmla="*/ 1809066 w 9408955"/>
              <a:gd name="connsiteY4971" fmla="*/ 3621449 h 4587875"/>
              <a:gd name="connsiteX4972" fmla="*/ 1743330 w 9408955"/>
              <a:gd name="connsiteY4972" fmla="*/ 3614770 h 4587875"/>
              <a:gd name="connsiteX4973" fmla="*/ 1762437 w 9408955"/>
              <a:gd name="connsiteY4973" fmla="*/ 3659911 h 4587875"/>
              <a:gd name="connsiteX4974" fmla="*/ 1780757 w 9408955"/>
              <a:gd name="connsiteY4974" fmla="*/ 3662613 h 4587875"/>
              <a:gd name="connsiteX4975" fmla="*/ 5681293 w 9408955"/>
              <a:gd name="connsiteY4975" fmla="*/ 3662660 h 4587875"/>
              <a:gd name="connsiteX4976" fmla="*/ 5716377 w 9408955"/>
              <a:gd name="connsiteY4976" fmla="*/ 3629879 h 4587875"/>
              <a:gd name="connsiteX4977" fmla="*/ 5652859 w 9408955"/>
              <a:gd name="connsiteY4977" fmla="*/ 3605075 h 4587875"/>
              <a:gd name="connsiteX4978" fmla="*/ 5664095 w 9408955"/>
              <a:gd name="connsiteY4978" fmla="*/ 3658587 h 4587875"/>
              <a:gd name="connsiteX4979" fmla="*/ 5681293 w 9408955"/>
              <a:gd name="connsiteY4979" fmla="*/ 3662660 h 4587875"/>
              <a:gd name="connsiteX4980" fmla="*/ 6712228 w 9408955"/>
              <a:gd name="connsiteY4980" fmla="*/ 3662673 h 4587875"/>
              <a:gd name="connsiteX4981" fmla="*/ 6740844 w 9408955"/>
              <a:gd name="connsiteY4981" fmla="*/ 3621881 h 4587875"/>
              <a:gd name="connsiteX4982" fmla="*/ 6677536 w 9408955"/>
              <a:gd name="connsiteY4982" fmla="*/ 3614241 h 4587875"/>
              <a:gd name="connsiteX4983" fmla="*/ 6693815 w 9408955"/>
              <a:gd name="connsiteY4983" fmla="*/ 3659385 h 4587875"/>
              <a:gd name="connsiteX4984" fmla="*/ 6712228 w 9408955"/>
              <a:gd name="connsiteY4984" fmla="*/ 3662673 h 4587875"/>
              <a:gd name="connsiteX4985" fmla="*/ 7124557 w 9408955"/>
              <a:gd name="connsiteY4985" fmla="*/ 3662696 h 4587875"/>
              <a:gd name="connsiteX4986" fmla="*/ 7153733 w 9408955"/>
              <a:gd name="connsiteY4986" fmla="*/ 3617622 h 4587875"/>
              <a:gd name="connsiteX4987" fmla="*/ 7088528 w 9408955"/>
              <a:gd name="connsiteY4987" fmla="*/ 3610327 h 4587875"/>
              <a:gd name="connsiteX4988" fmla="*/ 7104487 w 9408955"/>
              <a:gd name="connsiteY4988" fmla="*/ 3659341 h 4587875"/>
              <a:gd name="connsiteX4989" fmla="*/ 7124557 w 9408955"/>
              <a:gd name="connsiteY4989" fmla="*/ 3662696 h 4587875"/>
              <a:gd name="connsiteX4990" fmla="*/ 3318052 w 9408955"/>
              <a:gd name="connsiteY4990" fmla="*/ 3662728 h 4587875"/>
              <a:gd name="connsiteX4991" fmla="*/ 3352178 w 9408955"/>
              <a:gd name="connsiteY4991" fmla="*/ 3629161 h 4587875"/>
              <a:gd name="connsiteX4992" fmla="*/ 3306009 w 9408955"/>
              <a:gd name="connsiteY4992" fmla="*/ 3595227 h 4587875"/>
              <a:gd name="connsiteX4993" fmla="*/ 3300778 w 9408955"/>
              <a:gd name="connsiteY4993" fmla="*/ 3658446 h 4587875"/>
              <a:gd name="connsiteX4994" fmla="*/ 3318052 w 9408955"/>
              <a:gd name="connsiteY4994" fmla="*/ 3662728 h 4587875"/>
              <a:gd name="connsiteX4995" fmla="*/ 540510 w 9408955"/>
              <a:gd name="connsiteY4995" fmla="*/ 3662749 h 4587875"/>
              <a:gd name="connsiteX4996" fmla="*/ 581078 w 9408955"/>
              <a:gd name="connsiteY4996" fmla="*/ 3623946 h 4587875"/>
              <a:gd name="connsiteX4997" fmla="*/ 538548 w 9408955"/>
              <a:gd name="connsiteY4997" fmla="*/ 3595674 h 4587875"/>
              <a:gd name="connsiteX4998" fmla="*/ 521221 w 9408955"/>
              <a:gd name="connsiteY4998" fmla="*/ 3655611 h 4587875"/>
              <a:gd name="connsiteX4999" fmla="*/ 540510 w 9408955"/>
              <a:gd name="connsiteY4999" fmla="*/ 3662749 h 4587875"/>
              <a:gd name="connsiteX5000" fmla="*/ 6914411 w 9408955"/>
              <a:gd name="connsiteY5000" fmla="*/ 3662783 h 4587875"/>
              <a:gd name="connsiteX5001" fmla="*/ 6948639 w 9408955"/>
              <a:gd name="connsiteY5001" fmla="*/ 3622006 h 4587875"/>
              <a:gd name="connsiteX5002" fmla="*/ 6889465 w 9408955"/>
              <a:gd name="connsiteY5002" fmla="*/ 3603625 h 4587875"/>
              <a:gd name="connsiteX5003" fmla="*/ 6894782 w 9408955"/>
              <a:gd name="connsiteY5003" fmla="*/ 3657391 h 4587875"/>
              <a:gd name="connsiteX5004" fmla="*/ 6914411 w 9408955"/>
              <a:gd name="connsiteY5004" fmla="*/ 3662783 h 4587875"/>
              <a:gd name="connsiteX5005" fmla="*/ 8046366 w 9408955"/>
              <a:gd name="connsiteY5005" fmla="*/ 3662792 h 4587875"/>
              <a:gd name="connsiteX5006" fmla="*/ 8077269 w 9408955"/>
              <a:gd name="connsiteY5006" fmla="*/ 3622524 h 4587875"/>
              <a:gd name="connsiteX5007" fmla="*/ 8013996 w 9408955"/>
              <a:gd name="connsiteY5007" fmla="*/ 3609040 h 4587875"/>
              <a:gd name="connsiteX5008" fmla="*/ 8027603 w 9408955"/>
              <a:gd name="connsiteY5008" fmla="*/ 3659318 h 4587875"/>
              <a:gd name="connsiteX5009" fmla="*/ 8046366 w 9408955"/>
              <a:gd name="connsiteY5009" fmla="*/ 3662792 h 4587875"/>
              <a:gd name="connsiteX5010" fmla="*/ 2088459 w 9408955"/>
              <a:gd name="connsiteY5010" fmla="*/ 3662799 h 4587875"/>
              <a:gd name="connsiteX5011" fmla="*/ 2119501 w 9408955"/>
              <a:gd name="connsiteY5011" fmla="*/ 3622242 h 4587875"/>
              <a:gd name="connsiteX5012" fmla="*/ 2051364 w 9408955"/>
              <a:gd name="connsiteY5012" fmla="*/ 3613929 h 4587875"/>
              <a:gd name="connsiteX5013" fmla="*/ 2069659 w 9408955"/>
              <a:gd name="connsiteY5013" fmla="*/ 3659418 h 4587875"/>
              <a:gd name="connsiteX5014" fmla="*/ 2088459 w 9408955"/>
              <a:gd name="connsiteY5014" fmla="*/ 3662799 h 4587875"/>
              <a:gd name="connsiteX5015" fmla="*/ 4757834 w 9408955"/>
              <a:gd name="connsiteY5015" fmla="*/ 3662836 h 4587875"/>
              <a:gd name="connsiteX5016" fmla="*/ 4790650 w 9408955"/>
              <a:gd name="connsiteY5016" fmla="*/ 3622415 h 4587875"/>
              <a:gd name="connsiteX5017" fmla="*/ 4725483 w 9408955"/>
              <a:gd name="connsiteY5017" fmla="*/ 3611929 h 4587875"/>
              <a:gd name="connsiteX5018" fmla="*/ 4739021 w 9408955"/>
              <a:gd name="connsiteY5018" fmla="*/ 3658202 h 4587875"/>
              <a:gd name="connsiteX5019" fmla="*/ 4757834 w 9408955"/>
              <a:gd name="connsiteY5019" fmla="*/ 3662836 h 4587875"/>
              <a:gd name="connsiteX5020" fmla="*/ 1468867 w 9408955"/>
              <a:gd name="connsiteY5020" fmla="*/ 3662879 h 4587875"/>
              <a:gd name="connsiteX5021" fmla="*/ 1501266 w 9408955"/>
              <a:gd name="connsiteY5021" fmla="*/ 3623524 h 4587875"/>
              <a:gd name="connsiteX5022" fmla="*/ 1448381 w 9408955"/>
              <a:gd name="connsiteY5022" fmla="*/ 3598540 h 4587875"/>
              <a:gd name="connsiteX5023" fmla="*/ 1449989 w 9408955"/>
              <a:gd name="connsiteY5023" fmla="*/ 3659051 h 4587875"/>
              <a:gd name="connsiteX5024" fmla="*/ 1468867 w 9408955"/>
              <a:gd name="connsiteY5024" fmla="*/ 3662879 h 4587875"/>
              <a:gd name="connsiteX5025" fmla="*/ 1985248 w 9408955"/>
              <a:gd name="connsiteY5025" fmla="*/ 3662882 h 4587875"/>
              <a:gd name="connsiteX5026" fmla="*/ 2014619 w 9408955"/>
              <a:gd name="connsiteY5026" fmla="*/ 3617667 h 4587875"/>
              <a:gd name="connsiteX5027" fmla="*/ 1946050 w 9408955"/>
              <a:gd name="connsiteY5027" fmla="*/ 3622490 h 4587875"/>
              <a:gd name="connsiteX5028" fmla="*/ 1965221 w 9408955"/>
              <a:gd name="connsiteY5028" fmla="*/ 3659465 h 4587875"/>
              <a:gd name="connsiteX5029" fmla="*/ 1985248 w 9408955"/>
              <a:gd name="connsiteY5029" fmla="*/ 3662882 h 4587875"/>
              <a:gd name="connsiteX5030" fmla="*/ 6092558 w 9408955"/>
              <a:gd name="connsiteY5030" fmla="*/ 3662982 h 4587875"/>
              <a:gd name="connsiteX5031" fmla="*/ 6125063 w 9408955"/>
              <a:gd name="connsiteY5031" fmla="*/ 3623627 h 4587875"/>
              <a:gd name="connsiteX5032" fmla="*/ 6058892 w 9408955"/>
              <a:gd name="connsiteY5032" fmla="*/ 3615083 h 4587875"/>
              <a:gd name="connsiteX5033" fmla="*/ 6073495 w 9408955"/>
              <a:gd name="connsiteY5033" fmla="*/ 3659187 h 4587875"/>
              <a:gd name="connsiteX5034" fmla="*/ 6092558 w 9408955"/>
              <a:gd name="connsiteY5034" fmla="*/ 3662982 h 4587875"/>
              <a:gd name="connsiteX5035" fmla="*/ 1366660 w 9408955"/>
              <a:gd name="connsiteY5035" fmla="*/ 3662985 h 4587875"/>
              <a:gd name="connsiteX5036" fmla="*/ 1401119 w 9408955"/>
              <a:gd name="connsiteY5036" fmla="*/ 3612843 h 4587875"/>
              <a:gd name="connsiteX5037" fmla="*/ 1345064 w 9408955"/>
              <a:gd name="connsiteY5037" fmla="*/ 3599043 h 4587875"/>
              <a:gd name="connsiteX5038" fmla="*/ 1366660 w 9408955"/>
              <a:gd name="connsiteY5038" fmla="*/ 3662985 h 4587875"/>
              <a:gd name="connsiteX5039" fmla="*/ 8868232 w 9408955"/>
              <a:gd name="connsiteY5039" fmla="*/ 3662995 h 4587875"/>
              <a:gd name="connsiteX5040" fmla="*/ 8899838 w 9408955"/>
              <a:gd name="connsiteY5040" fmla="*/ 3622410 h 4587875"/>
              <a:gd name="connsiteX5041" fmla="*/ 8838109 w 9408955"/>
              <a:gd name="connsiteY5041" fmla="*/ 3606680 h 4587875"/>
              <a:gd name="connsiteX5042" fmla="*/ 8849189 w 9408955"/>
              <a:gd name="connsiteY5042" fmla="*/ 3658201 h 4587875"/>
              <a:gd name="connsiteX5043" fmla="*/ 8868232 w 9408955"/>
              <a:gd name="connsiteY5043" fmla="*/ 3662995 h 4587875"/>
              <a:gd name="connsiteX5044" fmla="*/ 8559073 w 9408955"/>
              <a:gd name="connsiteY5044" fmla="*/ 3663020 h 4587875"/>
              <a:gd name="connsiteX5045" fmla="*/ 8593165 w 9408955"/>
              <a:gd name="connsiteY5045" fmla="*/ 3629754 h 4587875"/>
              <a:gd name="connsiteX5046" fmla="*/ 8540263 w 9408955"/>
              <a:gd name="connsiteY5046" fmla="*/ 3597318 h 4587875"/>
              <a:gd name="connsiteX5047" fmla="*/ 8542103 w 9408955"/>
              <a:gd name="connsiteY5047" fmla="*/ 3659642 h 4587875"/>
              <a:gd name="connsiteX5048" fmla="*/ 8559073 w 9408955"/>
              <a:gd name="connsiteY5048" fmla="*/ 3663020 h 4587875"/>
              <a:gd name="connsiteX5049" fmla="*/ 342696 w 9408955"/>
              <a:gd name="connsiteY5049" fmla="*/ 3663049 h 4587875"/>
              <a:gd name="connsiteX5050" fmla="*/ 370282 w 9408955"/>
              <a:gd name="connsiteY5050" fmla="*/ 3621929 h 4587875"/>
              <a:gd name="connsiteX5051" fmla="*/ 304894 w 9408955"/>
              <a:gd name="connsiteY5051" fmla="*/ 3615283 h 4587875"/>
              <a:gd name="connsiteX5052" fmla="*/ 324166 w 9408955"/>
              <a:gd name="connsiteY5052" fmla="*/ 3660657 h 4587875"/>
              <a:gd name="connsiteX5053" fmla="*/ 342696 w 9408955"/>
              <a:gd name="connsiteY5053" fmla="*/ 3663049 h 4587875"/>
              <a:gd name="connsiteX5054" fmla="*/ 1669403 w 9408955"/>
              <a:gd name="connsiteY5054" fmla="*/ 3663053 h 4587875"/>
              <a:gd name="connsiteX5055" fmla="*/ 1706705 w 9408955"/>
              <a:gd name="connsiteY5055" fmla="*/ 3630620 h 4587875"/>
              <a:gd name="connsiteX5056" fmla="*/ 1664700 w 9408955"/>
              <a:gd name="connsiteY5056" fmla="*/ 3595085 h 4587875"/>
              <a:gd name="connsiteX5057" fmla="*/ 1651704 w 9408955"/>
              <a:gd name="connsiteY5057" fmla="*/ 3656985 h 4587875"/>
              <a:gd name="connsiteX5058" fmla="*/ 1669403 w 9408955"/>
              <a:gd name="connsiteY5058" fmla="*/ 3663053 h 4587875"/>
              <a:gd name="connsiteX5059" fmla="*/ 5169479 w 9408955"/>
              <a:gd name="connsiteY5059" fmla="*/ 3663365 h 4587875"/>
              <a:gd name="connsiteX5060" fmla="*/ 5198483 w 9408955"/>
              <a:gd name="connsiteY5060" fmla="*/ 3617530 h 4587875"/>
              <a:gd name="connsiteX5061" fmla="*/ 5142397 w 9408955"/>
              <a:gd name="connsiteY5061" fmla="*/ 3601944 h 4587875"/>
              <a:gd name="connsiteX5062" fmla="*/ 5149182 w 9408955"/>
              <a:gd name="connsiteY5062" fmla="*/ 3659017 h 4587875"/>
              <a:gd name="connsiteX5063" fmla="*/ 5169479 w 9408955"/>
              <a:gd name="connsiteY5063" fmla="*/ 3663365 h 4587875"/>
              <a:gd name="connsiteX5064" fmla="*/ 3002167 w 9408955"/>
              <a:gd name="connsiteY5064" fmla="*/ 3755022 h 4587875"/>
              <a:gd name="connsiteX5065" fmla="*/ 3032387 w 9408955"/>
              <a:gd name="connsiteY5065" fmla="*/ 3725234 h 4587875"/>
              <a:gd name="connsiteX5066" fmla="*/ 2992549 w 9408955"/>
              <a:gd name="connsiteY5066" fmla="*/ 3709259 h 4587875"/>
              <a:gd name="connsiteX5067" fmla="*/ 2988679 w 9408955"/>
              <a:gd name="connsiteY5067" fmla="*/ 3745143 h 4587875"/>
              <a:gd name="connsiteX5068" fmla="*/ 3002167 w 9408955"/>
              <a:gd name="connsiteY5068" fmla="*/ 3755022 h 4587875"/>
              <a:gd name="connsiteX5069" fmla="*/ 3099621 w 9408955"/>
              <a:gd name="connsiteY5069" fmla="*/ 3761693 h 4587875"/>
              <a:gd name="connsiteX5070" fmla="*/ 3137882 w 9408955"/>
              <a:gd name="connsiteY5070" fmla="*/ 3758928 h 4587875"/>
              <a:gd name="connsiteX5071" fmla="*/ 3137882 w 9408955"/>
              <a:gd name="connsiteY5071" fmla="*/ 3708303 h 4587875"/>
              <a:gd name="connsiteX5072" fmla="*/ 3078832 w 9408955"/>
              <a:gd name="connsiteY5072" fmla="*/ 3734527 h 4587875"/>
              <a:gd name="connsiteX5073" fmla="*/ 3099621 w 9408955"/>
              <a:gd name="connsiteY5073" fmla="*/ 3761693 h 4587875"/>
              <a:gd name="connsiteX5074" fmla="*/ 4949440 w 9408955"/>
              <a:gd name="connsiteY5074" fmla="*/ 3761903 h 4587875"/>
              <a:gd name="connsiteX5075" fmla="*/ 4997065 w 9408955"/>
              <a:gd name="connsiteY5075" fmla="*/ 3733935 h 4587875"/>
              <a:gd name="connsiteX5076" fmla="*/ 4930844 w 9408955"/>
              <a:gd name="connsiteY5076" fmla="*/ 3712333 h 4587875"/>
              <a:gd name="connsiteX5077" fmla="*/ 4949440 w 9408955"/>
              <a:gd name="connsiteY5077" fmla="*/ 3761903 h 4587875"/>
              <a:gd name="connsiteX5078" fmla="*/ 1563746 w 9408955"/>
              <a:gd name="connsiteY5078" fmla="*/ 3761968 h 4587875"/>
              <a:gd name="connsiteX5079" fmla="*/ 1601614 w 9408955"/>
              <a:gd name="connsiteY5079" fmla="*/ 3733695 h 4587875"/>
              <a:gd name="connsiteX5080" fmla="*/ 1560012 w 9408955"/>
              <a:gd name="connsiteY5080" fmla="*/ 3699125 h 4587875"/>
              <a:gd name="connsiteX5081" fmla="*/ 1547351 w 9408955"/>
              <a:gd name="connsiteY5081" fmla="*/ 3754619 h 4587875"/>
              <a:gd name="connsiteX5082" fmla="*/ 1563746 w 9408955"/>
              <a:gd name="connsiteY5082" fmla="*/ 3761968 h 4587875"/>
              <a:gd name="connsiteX5083" fmla="*/ 1474917 w 9408955"/>
              <a:gd name="connsiteY5083" fmla="*/ 3762395 h 4587875"/>
              <a:gd name="connsiteX5084" fmla="*/ 1499076 w 9408955"/>
              <a:gd name="connsiteY5084" fmla="*/ 3741123 h 4587875"/>
              <a:gd name="connsiteX5085" fmla="*/ 1463604 w 9408955"/>
              <a:gd name="connsiteY5085" fmla="*/ 3697324 h 4587875"/>
              <a:gd name="connsiteX5086" fmla="*/ 1442231 w 9408955"/>
              <a:gd name="connsiteY5086" fmla="*/ 3754582 h 4587875"/>
              <a:gd name="connsiteX5087" fmla="*/ 1474917 w 9408955"/>
              <a:gd name="connsiteY5087" fmla="*/ 3762395 h 4587875"/>
              <a:gd name="connsiteX5088" fmla="*/ 6292916 w 9408955"/>
              <a:gd name="connsiteY5088" fmla="*/ 3762487 h 4587875"/>
              <a:gd name="connsiteX5089" fmla="*/ 6329645 w 9408955"/>
              <a:gd name="connsiteY5089" fmla="*/ 3727587 h 4587875"/>
              <a:gd name="connsiteX5090" fmla="*/ 6268444 w 9408955"/>
              <a:gd name="connsiteY5090" fmla="*/ 3714087 h 4587875"/>
              <a:gd name="connsiteX5091" fmla="*/ 6275270 w 9408955"/>
              <a:gd name="connsiteY5091" fmla="*/ 3755037 h 4587875"/>
              <a:gd name="connsiteX5092" fmla="*/ 6292916 w 9408955"/>
              <a:gd name="connsiteY5092" fmla="*/ 3762487 h 4587875"/>
              <a:gd name="connsiteX5093" fmla="*/ 1989734 w 9408955"/>
              <a:gd name="connsiteY5093" fmla="*/ 3762788 h 4587875"/>
              <a:gd name="connsiteX5094" fmla="*/ 2013885 w 9408955"/>
              <a:gd name="connsiteY5094" fmla="*/ 3741588 h 4587875"/>
              <a:gd name="connsiteX5095" fmla="*/ 1970106 w 9408955"/>
              <a:gd name="connsiteY5095" fmla="*/ 3699074 h 4587875"/>
              <a:gd name="connsiteX5096" fmla="*/ 1956729 w 9408955"/>
              <a:gd name="connsiteY5096" fmla="*/ 3755835 h 4587875"/>
              <a:gd name="connsiteX5097" fmla="*/ 1989734 w 9408955"/>
              <a:gd name="connsiteY5097" fmla="*/ 3762788 h 4587875"/>
              <a:gd name="connsiteX5098" fmla="*/ 9266935 w 9408955"/>
              <a:gd name="connsiteY5098" fmla="*/ 3762793 h 4587875"/>
              <a:gd name="connsiteX5099" fmla="*/ 9312083 w 9408955"/>
              <a:gd name="connsiteY5099" fmla="*/ 3734275 h 4587875"/>
              <a:gd name="connsiteX5100" fmla="*/ 9264199 w 9408955"/>
              <a:gd name="connsiteY5100" fmla="*/ 3699598 h 4587875"/>
              <a:gd name="connsiteX5101" fmla="*/ 9266935 w 9408955"/>
              <a:gd name="connsiteY5101" fmla="*/ 3762793 h 4587875"/>
              <a:gd name="connsiteX5102" fmla="*/ 7216891 w 9408955"/>
              <a:gd name="connsiteY5102" fmla="*/ 3762800 h 4587875"/>
              <a:gd name="connsiteX5103" fmla="*/ 7255830 w 9408955"/>
              <a:gd name="connsiteY5103" fmla="*/ 3733227 h 4587875"/>
              <a:gd name="connsiteX5104" fmla="*/ 7213177 w 9408955"/>
              <a:gd name="connsiteY5104" fmla="*/ 3698177 h 4587875"/>
              <a:gd name="connsiteX5105" fmla="*/ 7199720 w 9408955"/>
              <a:gd name="connsiteY5105" fmla="*/ 3756970 h 4587875"/>
              <a:gd name="connsiteX5106" fmla="*/ 7216891 w 9408955"/>
              <a:gd name="connsiteY5106" fmla="*/ 3762800 h 4587875"/>
              <a:gd name="connsiteX5107" fmla="*/ 7845861 w 9408955"/>
              <a:gd name="connsiteY5107" fmla="*/ 3762860 h 4587875"/>
              <a:gd name="connsiteX5108" fmla="*/ 7874689 w 9408955"/>
              <a:gd name="connsiteY5108" fmla="*/ 3726089 h 4587875"/>
              <a:gd name="connsiteX5109" fmla="*/ 7808190 w 9408955"/>
              <a:gd name="connsiteY5109" fmla="*/ 3711121 h 4587875"/>
              <a:gd name="connsiteX5110" fmla="*/ 7828369 w 9408955"/>
              <a:gd name="connsiteY5110" fmla="*/ 3762148 h 4587875"/>
              <a:gd name="connsiteX5111" fmla="*/ 7845861 w 9408955"/>
              <a:gd name="connsiteY5111" fmla="*/ 3762860 h 4587875"/>
              <a:gd name="connsiteX5112" fmla="*/ 5897636 w 9408955"/>
              <a:gd name="connsiteY5112" fmla="*/ 3762971 h 4587875"/>
              <a:gd name="connsiteX5113" fmla="*/ 5919096 w 9408955"/>
              <a:gd name="connsiteY5113" fmla="*/ 3741108 h 4587875"/>
              <a:gd name="connsiteX5114" fmla="*/ 5878862 w 9408955"/>
              <a:gd name="connsiteY5114" fmla="*/ 3698302 h 4587875"/>
              <a:gd name="connsiteX5115" fmla="*/ 5865375 w 9408955"/>
              <a:gd name="connsiteY5115" fmla="*/ 3759289 h 4587875"/>
              <a:gd name="connsiteX5116" fmla="*/ 5897636 w 9408955"/>
              <a:gd name="connsiteY5116" fmla="*/ 3762971 h 4587875"/>
              <a:gd name="connsiteX5117" fmla="*/ 7526869 w 9408955"/>
              <a:gd name="connsiteY5117" fmla="*/ 3763042 h 4587875"/>
              <a:gd name="connsiteX5118" fmla="*/ 7549209 w 9408955"/>
              <a:gd name="connsiteY5118" fmla="*/ 3759689 h 4587875"/>
              <a:gd name="connsiteX5119" fmla="*/ 7535218 w 9408955"/>
              <a:gd name="connsiteY5119" fmla="*/ 3697925 h 4587875"/>
              <a:gd name="connsiteX5120" fmla="*/ 7505883 w 9408955"/>
              <a:gd name="connsiteY5120" fmla="*/ 3754730 h 4587875"/>
              <a:gd name="connsiteX5121" fmla="*/ 7526869 w 9408955"/>
              <a:gd name="connsiteY5121" fmla="*/ 3763042 h 4587875"/>
              <a:gd name="connsiteX5122" fmla="*/ 5279069 w 9408955"/>
              <a:gd name="connsiteY5122" fmla="*/ 3763050 h 4587875"/>
              <a:gd name="connsiteX5123" fmla="*/ 5302254 w 9408955"/>
              <a:gd name="connsiteY5123" fmla="*/ 3741347 h 4587875"/>
              <a:gd name="connsiteX5124" fmla="*/ 5267490 w 9408955"/>
              <a:gd name="connsiteY5124" fmla="*/ 3697544 h 4587875"/>
              <a:gd name="connsiteX5125" fmla="*/ 5245763 w 9408955"/>
              <a:gd name="connsiteY5125" fmla="*/ 3756862 h 4587875"/>
              <a:gd name="connsiteX5126" fmla="*/ 5279069 w 9408955"/>
              <a:gd name="connsiteY5126" fmla="*/ 3763050 h 4587875"/>
              <a:gd name="connsiteX5127" fmla="*/ 6707938 w 9408955"/>
              <a:gd name="connsiteY5127" fmla="*/ 3763091 h 4587875"/>
              <a:gd name="connsiteX5128" fmla="*/ 6731169 w 9408955"/>
              <a:gd name="connsiteY5128" fmla="*/ 3756959 h 4587875"/>
              <a:gd name="connsiteX5129" fmla="*/ 6738722 w 9408955"/>
              <a:gd name="connsiteY5129" fmla="*/ 3711516 h 4587875"/>
              <a:gd name="connsiteX5130" fmla="*/ 6683563 w 9408955"/>
              <a:gd name="connsiteY5130" fmla="*/ 3701568 h 4587875"/>
              <a:gd name="connsiteX5131" fmla="*/ 6685394 w 9408955"/>
              <a:gd name="connsiteY5131" fmla="*/ 3755828 h 4587875"/>
              <a:gd name="connsiteX5132" fmla="*/ 6707938 w 9408955"/>
              <a:gd name="connsiteY5132" fmla="*/ 3763091 h 4587875"/>
              <a:gd name="connsiteX5133" fmla="*/ 6497649 w 9408955"/>
              <a:gd name="connsiteY5133" fmla="*/ 3763139 h 4587875"/>
              <a:gd name="connsiteX5134" fmla="*/ 6520674 w 9408955"/>
              <a:gd name="connsiteY5134" fmla="*/ 3760958 h 4587875"/>
              <a:gd name="connsiteX5135" fmla="*/ 6505708 w 9408955"/>
              <a:gd name="connsiteY5135" fmla="*/ 3697365 h 4587875"/>
              <a:gd name="connsiteX5136" fmla="*/ 6476696 w 9408955"/>
              <a:gd name="connsiteY5136" fmla="*/ 3754989 h 4587875"/>
              <a:gd name="connsiteX5137" fmla="*/ 6497649 w 9408955"/>
              <a:gd name="connsiteY5137" fmla="*/ 3763139 h 4587875"/>
              <a:gd name="connsiteX5138" fmla="*/ 1765376 w 9408955"/>
              <a:gd name="connsiteY5138" fmla="*/ 3763217 h 4587875"/>
              <a:gd name="connsiteX5139" fmla="*/ 1810193 w 9408955"/>
              <a:gd name="connsiteY5139" fmla="*/ 3734068 h 4587875"/>
              <a:gd name="connsiteX5140" fmla="*/ 1769721 w 9408955"/>
              <a:gd name="connsiteY5140" fmla="*/ 3698033 h 4587875"/>
              <a:gd name="connsiteX5141" fmla="*/ 1765376 w 9408955"/>
              <a:gd name="connsiteY5141" fmla="*/ 3763217 h 4587875"/>
              <a:gd name="connsiteX5142" fmla="*/ 650348 w 9408955"/>
              <a:gd name="connsiteY5142" fmla="*/ 3763283 h 4587875"/>
              <a:gd name="connsiteX5143" fmla="*/ 680580 w 9408955"/>
              <a:gd name="connsiteY5143" fmla="*/ 3721828 h 4587875"/>
              <a:gd name="connsiteX5144" fmla="*/ 611970 w 9408955"/>
              <a:gd name="connsiteY5144" fmla="*/ 3718446 h 4587875"/>
              <a:gd name="connsiteX5145" fmla="*/ 630952 w 9408955"/>
              <a:gd name="connsiteY5145" fmla="*/ 3760848 h 4587875"/>
              <a:gd name="connsiteX5146" fmla="*/ 650348 w 9408955"/>
              <a:gd name="connsiteY5146" fmla="*/ 3763283 h 4587875"/>
              <a:gd name="connsiteX5147" fmla="*/ 6099916 w 9408955"/>
              <a:gd name="connsiteY5147" fmla="*/ 3763284 h 4587875"/>
              <a:gd name="connsiteX5148" fmla="*/ 6125950 w 9408955"/>
              <a:gd name="connsiteY5148" fmla="*/ 3725742 h 4587875"/>
              <a:gd name="connsiteX5149" fmla="*/ 6059651 w 9408955"/>
              <a:gd name="connsiteY5149" fmla="*/ 3718010 h 4587875"/>
              <a:gd name="connsiteX5150" fmla="*/ 6082821 w 9408955"/>
              <a:gd name="connsiteY5150" fmla="*/ 3762125 h 4587875"/>
              <a:gd name="connsiteX5151" fmla="*/ 6099916 w 9408955"/>
              <a:gd name="connsiteY5151" fmla="*/ 3763284 h 4587875"/>
              <a:gd name="connsiteX5152" fmla="*/ 535059 w 9408955"/>
              <a:gd name="connsiteY5152" fmla="*/ 3763309 h 4587875"/>
              <a:gd name="connsiteX5153" fmla="*/ 577396 w 9408955"/>
              <a:gd name="connsiteY5153" fmla="*/ 3733771 h 4587875"/>
              <a:gd name="connsiteX5154" fmla="*/ 510594 w 9408955"/>
              <a:gd name="connsiteY5154" fmla="*/ 3714142 h 4587875"/>
              <a:gd name="connsiteX5155" fmla="*/ 517000 w 9408955"/>
              <a:gd name="connsiteY5155" fmla="*/ 3755881 h 4587875"/>
              <a:gd name="connsiteX5156" fmla="*/ 535059 w 9408955"/>
              <a:gd name="connsiteY5156" fmla="*/ 3763309 h 4587875"/>
              <a:gd name="connsiteX5157" fmla="*/ 8567605 w 9408955"/>
              <a:gd name="connsiteY5157" fmla="*/ 3763316 h 4587875"/>
              <a:gd name="connsiteX5158" fmla="*/ 8590912 w 9408955"/>
              <a:gd name="connsiteY5158" fmla="*/ 3741649 h 4587875"/>
              <a:gd name="connsiteX5159" fmla="*/ 8548845 w 9408955"/>
              <a:gd name="connsiteY5159" fmla="*/ 3698144 h 4587875"/>
              <a:gd name="connsiteX5160" fmla="*/ 8534747 w 9408955"/>
              <a:gd name="connsiteY5160" fmla="*/ 3758080 h 4587875"/>
              <a:gd name="connsiteX5161" fmla="*/ 8567605 w 9408955"/>
              <a:gd name="connsiteY5161" fmla="*/ 3763316 h 4587875"/>
              <a:gd name="connsiteX5162" fmla="*/ 343990 w 9408955"/>
              <a:gd name="connsiteY5162" fmla="*/ 3763331 h 4587875"/>
              <a:gd name="connsiteX5163" fmla="*/ 371935 w 9408955"/>
              <a:gd name="connsiteY5163" fmla="*/ 3724813 h 4587875"/>
              <a:gd name="connsiteX5164" fmla="*/ 305772 w 9408955"/>
              <a:gd name="connsiteY5164" fmla="*/ 3718411 h 4587875"/>
              <a:gd name="connsiteX5165" fmla="*/ 325849 w 9408955"/>
              <a:gd name="connsiteY5165" fmla="*/ 3761624 h 4587875"/>
              <a:gd name="connsiteX5166" fmla="*/ 343990 w 9408955"/>
              <a:gd name="connsiteY5166" fmla="*/ 3763331 h 4587875"/>
              <a:gd name="connsiteX5167" fmla="*/ 1267363 w 9408955"/>
              <a:gd name="connsiteY5167" fmla="*/ 3763368 h 4587875"/>
              <a:gd name="connsiteX5168" fmla="*/ 1296588 w 9408955"/>
              <a:gd name="connsiteY5168" fmla="*/ 3726077 h 4587875"/>
              <a:gd name="connsiteX5169" fmla="*/ 1228144 w 9408955"/>
              <a:gd name="connsiteY5169" fmla="*/ 3719008 h 4587875"/>
              <a:gd name="connsiteX5170" fmla="*/ 1249749 w 9408955"/>
              <a:gd name="connsiteY5170" fmla="*/ 3761647 h 4587875"/>
              <a:gd name="connsiteX5171" fmla="*/ 1267363 w 9408955"/>
              <a:gd name="connsiteY5171" fmla="*/ 3763368 h 4587875"/>
              <a:gd name="connsiteX5172" fmla="*/ 2504649 w 9408955"/>
              <a:gd name="connsiteY5172" fmla="*/ 3763376 h 4587875"/>
              <a:gd name="connsiteX5173" fmla="*/ 2527795 w 9408955"/>
              <a:gd name="connsiteY5173" fmla="*/ 3742638 h 4587875"/>
              <a:gd name="connsiteX5174" fmla="*/ 2493312 w 9408955"/>
              <a:gd name="connsiteY5174" fmla="*/ 3697559 h 4587875"/>
              <a:gd name="connsiteX5175" fmla="*/ 2471994 w 9408955"/>
              <a:gd name="connsiteY5175" fmla="*/ 3756826 h 4587875"/>
              <a:gd name="connsiteX5176" fmla="*/ 2504649 w 9408955"/>
              <a:gd name="connsiteY5176" fmla="*/ 3763376 h 4587875"/>
              <a:gd name="connsiteX5177" fmla="*/ 7933803 w 9408955"/>
              <a:gd name="connsiteY5177" fmla="*/ 3763385 h 4587875"/>
              <a:gd name="connsiteX5178" fmla="*/ 7974827 w 9408955"/>
              <a:gd name="connsiteY5178" fmla="*/ 3733821 h 4587875"/>
              <a:gd name="connsiteX5179" fmla="*/ 7916123 w 9408955"/>
              <a:gd name="connsiteY5179" fmla="*/ 3705775 h 4587875"/>
              <a:gd name="connsiteX5180" fmla="*/ 7916347 w 9408955"/>
              <a:gd name="connsiteY5180" fmla="*/ 3755939 h 4587875"/>
              <a:gd name="connsiteX5181" fmla="*/ 7933803 w 9408955"/>
              <a:gd name="connsiteY5181" fmla="*/ 3763385 h 4587875"/>
              <a:gd name="connsiteX5182" fmla="*/ 8449009 w 9408955"/>
              <a:gd name="connsiteY5182" fmla="*/ 3763399 h 4587875"/>
              <a:gd name="connsiteX5183" fmla="*/ 8491072 w 9408955"/>
              <a:gd name="connsiteY5183" fmla="*/ 3733597 h 4587875"/>
              <a:gd name="connsiteX5184" fmla="*/ 8444062 w 9408955"/>
              <a:gd name="connsiteY5184" fmla="*/ 3698506 h 4587875"/>
              <a:gd name="connsiteX5185" fmla="*/ 8430926 w 9408955"/>
              <a:gd name="connsiteY5185" fmla="*/ 3755845 h 4587875"/>
              <a:gd name="connsiteX5186" fmla="*/ 8449009 w 9408955"/>
              <a:gd name="connsiteY5186" fmla="*/ 3763399 h 4587875"/>
              <a:gd name="connsiteX5187" fmla="*/ 7418310 w 9408955"/>
              <a:gd name="connsiteY5187" fmla="*/ 3763406 h 4587875"/>
              <a:gd name="connsiteX5188" fmla="*/ 7461528 w 9408955"/>
              <a:gd name="connsiteY5188" fmla="*/ 3733809 h 4587875"/>
              <a:gd name="connsiteX5189" fmla="*/ 7402388 w 9408955"/>
              <a:gd name="connsiteY5189" fmla="*/ 3706061 h 4587875"/>
              <a:gd name="connsiteX5190" fmla="*/ 7418310 w 9408955"/>
              <a:gd name="connsiteY5190" fmla="*/ 3763406 h 4587875"/>
              <a:gd name="connsiteX5191" fmla="*/ 5674294 w 9408955"/>
              <a:gd name="connsiteY5191" fmla="*/ 3763432 h 4587875"/>
              <a:gd name="connsiteX5192" fmla="*/ 5716363 w 9408955"/>
              <a:gd name="connsiteY5192" fmla="*/ 3733467 h 4587875"/>
              <a:gd name="connsiteX5193" fmla="*/ 5661867 w 9408955"/>
              <a:gd name="connsiteY5193" fmla="*/ 3701858 h 4587875"/>
              <a:gd name="connsiteX5194" fmla="*/ 5656348 w 9408955"/>
              <a:gd name="connsiteY5194" fmla="*/ 3756436 h 4587875"/>
              <a:gd name="connsiteX5195" fmla="*/ 5674294 w 9408955"/>
              <a:gd name="connsiteY5195" fmla="*/ 3763432 h 4587875"/>
              <a:gd name="connsiteX5196" fmla="*/ 1163736 w 9408955"/>
              <a:gd name="connsiteY5196" fmla="*/ 3763443 h 4587875"/>
              <a:gd name="connsiteX5197" fmla="*/ 1194448 w 9408955"/>
              <a:gd name="connsiteY5197" fmla="*/ 3725739 h 4587875"/>
              <a:gd name="connsiteX5198" fmla="*/ 1131993 w 9408955"/>
              <a:gd name="connsiteY5198" fmla="*/ 3707546 h 4587875"/>
              <a:gd name="connsiteX5199" fmla="*/ 1145175 w 9408955"/>
              <a:gd name="connsiteY5199" fmla="*/ 3761443 h 4587875"/>
              <a:gd name="connsiteX5200" fmla="*/ 1163736 w 9408955"/>
              <a:gd name="connsiteY5200" fmla="*/ 3763443 h 4587875"/>
              <a:gd name="connsiteX5201" fmla="*/ 7734049 w 9408955"/>
              <a:gd name="connsiteY5201" fmla="*/ 3763445 h 4587875"/>
              <a:gd name="connsiteX5202" fmla="*/ 7772152 w 9408955"/>
              <a:gd name="connsiteY5202" fmla="*/ 3726114 h 4587875"/>
              <a:gd name="connsiteX5203" fmla="*/ 7704069 w 9408955"/>
              <a:gd name="connsiteY5203" fmla="*/ 3712581 h 4587875"/>
              <a:gd name="connsiteX5204" fmla="*/ 7713960 w 9408955"/>
              <a:gd name="connsiteY5204" fmla="*/ 3758142 h 4587875"/>
              <a:gd name="connsiteX5205" fmla="*/ 7734049 w 9408955"/>
              <a:gd name="connsiteY5205" fmla="*/ 3763445 h 4587875"/>
              <a:gd name="connsiteX5206" fmla="*/ 449152 w 9408955"/>
              <a:gd name="connsiteY5206" fmla="*/ 3763481 h 4587875"/>
              <a:gd name="connsiteX5207" fmla="*/ 473918 w 9408955"/>
              <a:gd name="connsiteY5207" fmla="*/ 3719673 h 4587875"/>
              <a:gd name="connsiteX5208" fmla="*/ 418968 w 9408955"/>
              <a:gd name="connsiteY5208" fmla="*/ 3701728 h 4587875"/>
              <a:gd name="connsiteX5209" fmla="*/ 430234 w 9408955"/>
              <a:gd name="connsiteY5209" fmla="*/ 3762697 h 4587875"/>
              <a:gd name="connsiteX5210" fmla="*/ 449152 w 9408955"/>
              <a:gd name="connsiteY5210" fmla="*/ 3763481 h 4587875"/>
              <a:gd name="connsiteX5211" fmla="*/ 7024624 w 9408955"/>
              <a:gd name="connsiteY5211" fmla="*/ 3763481 h 4587875"/>
              <a:gd name="connsiteX5212" fmla="*/ 7052007 w 9408955"/>
              <a:gd name="connsiteY5212" fmla="*/ 3726185 h 4587875"/>
              <a:gd name="connsiteX5213" fmla="*/ 6982975 w 9408955"/>
              <a:gd name="connsiteY5213" fmla="*/ 3719555 h 4587875"/>
              <a:gd name="connsiteX5214" fmla="*/ 7007710 w 9408955"/>
              <a:gd name="connsiteY5214" fmla="*/ 3762081 h 4587875"/>
              <a:gd name="connsiteX5215" fmla="*/ 7024624 w 9408955"/>
              <a:gd name="connsiteY5215" fmla="*/ 3763481 h 4587875"/>
              <a:gd name="connsiteX5216" fmla="*/ 947452 w 9408955"/>
              <a:gd name="connsiteY5216" fmla="*/ 3763484 h 4587875"/>
              <a:gd name="connsiteX5217" fmla="*/ 986333 w 9408955"/>
              <a:gd name="connsiteY5217" fmla="*/ 3725665 h 4587875"/>
              <a:gd name="connsiteX5218" fmla="*/ 924284 w 9408955"/>
              <a:gd name="connsiteY5218" fmla="*/ 3711000 h 4587875"/>
              <a:gd name="connsiteX5219" fmla="*/ 927705 w 9408955"/>
              <a:gd name="connsiteY5219" fmla="*/ 3754995 h 4587875"/>
              <a:gd name="connsiteX5220" fmla="*/ 947452 w 9408955"/>
              <a:gd name="connsiteY5220" fmla="*/ 3763484 h 4587875"/>
              <a:gd name="connsiteX5221" fmla="*/ 5996121 w 9408955"/>
              <a:gd name="connsiteY5221" fmla="*/ 3763484 h 4587875"/>
              <a:gd name="connsiteX5222" fmla="*/ 6022591 w 9408955"/>
              <a:gd name="connsiteY5222" fmla="*/ 3727018 h 4587875"/>
              <a:gd name="connsiteX5223" fmla="*/ 5960224 w 9408955"/>
              <a:gd name="connsiteY5223" fmla="*/ 3713334 h 4587875"/>
              <a:gd name="connsiteX5224" fmla="*/ 5979048 w 9408955"/>
              <a:gd name="connsiteY5224" fmla="*/ 3762012 h 4587875"/>
              <a:gd name="connsiteX5225" fmla="*/ 5996121 w 9408955"/>
              <a:gd name="connsiteY5225" fmla="*/ 3763484 h 4587875"/>
              <a:gd name="connsiteX5226" fmla="*/ 8343890 w 9408955"/>
              <a:gd name="connsiteY5226" fmla="*/ 3763506 h 4587875"/>
              <a:gd name="connsiteX5227" fmla="*/ 8387695 w 9408955"/>
              <a:gd name="connsiteY5227" fmla="*/ 3734638 h 4587875"/>
              <a:gd name="connsiteX5228" fmla="*/ 8327087 w 9408955"/>
              <a:gd name="connsiteY5228" fmla="*/ 3706977 h 4587875"/>
              <a:gd name="connsiteX5229" fmla="*/ 8325943 w 9408955"/>
              <a:gd name="connsiteY5229" fmla="*/ 3755669 h 4587875"/>
              <a:gd name="connsiteX5230" fmla="*/ 8343890 w 9408955"/>
              <a:gd name="connsiteY5230" fmla="*/ 3763506 h 4587875"/>
              <a:gd name="connsiteX5231" fmla="*/ 3325284 w 9408955"/>
              <a:gd name="connsiteY5231" fmla="*/ 3763507 h 4587875"/>
              <a:gd name="connsiteX5232" fmla="*/ 3351652 w 9408955"/>
              <a:gd name="connsiteY5232" fmla="*/ 3726556 h 4587875"/>
              <a:gd name="connsiteX5233" fmla="*/ 3288152 w 9408955"/>
              <a:gd name="connsiteY5233" fmla="*/ 3711895 h 4587875"/>
              <a:gd name="connsiteX5234" fmla="*/ 3307939 w 9408955"/>
              <a:gd name="connsiteY5234" fmla="*/ 3762192 h 4587875"/>
              <a:gd name="connsiteX5235" fmla="*/ 3325284 w 9408955"/>
              <a:gd name="connsiteY5235" fmla="*/ 3763507 h 4587875"/>
              <a:gd name="connsiteX5236" fmla="*/ 5481444 w 9408955"/>
              <a:gd name="connsiteY5236" fmla="*/ 3763516 h 4587875"/>
              <a:gd name="connsiteX5237" fmla="*/ 5509631 w 9408955"/>
              <a:gd name="connsiteY5237" fmla="*/ 3725377 h 4587875"/>
              <a:gd name="connsiteX5238" fmla="*/ 5445597 w 9408955"/>
              <a:gd name="connsiteY5238" fmla="*/ 3712310 h 4587875"/>
              <a:gd name="connsiteX5239" fmla="*/ 5464086 w 9408955"/>
              <a:gd name="connsiteY5239" fmla="*/ 3762288 h 4587875"/>
              <a:gd name="connsiteX5240" fmla="*/ 5481444 w 9408955"/>
              <a:gd name="connsiteY5240" fmla="*/ 3763516 h 4587875"/>
              <a:gd name="connsiteX5241" fmla="*/ 8861139 w 9408955"/>
              <a:gd name="connsiteY5241" fmla="*/ 3763521 h 4587875"/>
              <a:gd name="connsiteX5242" fmla="*/ 8900481 w 9408955"/>
              <a:gd name="connsiteY5242" fmla="*/ 3725900 h 4587875"/>
              <a:gd name="connsiteX5243" fmla="*/ 8847031 w 9408955"/>
              <a:gd name="connsiteY5243" fmla="*/ 3702215 h 4587875"/>
              <a:gd name="connsiteX5244" fmla="*/ 8841344 w 9408955"/>
              <a:gd name="connsiteY5244" fmla="*/ 3754999 h 4587875"/>
              <a:gd name="connsiteX5245" fmla="*/ 8861139 w 9408955"/>
              <a:gd name="connsiteY5245" fmla="*/ 3763521 h 4587875"/>
              <a:gd name="connsiteX5246" fmla="*/ 9180757 w 9408955"/>
              <a:gd name="connsiteY5246" fmla="*/ 3763539 h 4587875"/>
              <a:gd name="connsiteX5247" fmla="*/ 9210263 w 9408955"/>
              <a:gd name="connsiteY5247" fmla="*/ 3725728 h 4587875"/>
              <a:gd name="connsiteX5248" fmla="*/ 9140931 w 9408955"/>
              <a:gd name="connsiteY5248" fmla="*/ 3718183 h 4587875"/>
              <a:gd name="connsiteX5249" fmla="*/ 9163053 w 9408955"/>
              <a:gd name="connsiteY5249" fmla="*/ 3762081 h 4587875"/>
              <a:gd name="connsiteX5250" fmla="*/ 9180757 w 9408955"/>
              <a:gd name="connsiteY5250" fmla="*/ 3763539 h 4587875"/>
              <a:gd name="connsiteX5251" fmla="*/ 9077002 w 9408955"/>
              <a:gd name="connsiteY5251" fmla="*/ 3763564 h 4587875"/>
              <a:gd name="connsiteX5252" fmla="*/ 9107519 w 9408955"/>
              <a:gd name="connsiteY5252" fmla="*/ 3726109 h 4587875"/>
              <a:gd name="connsiteX5253" fmla="*/ 9044177 w 9408955"/>
              <a:gd name="connsiteY5253" fmla="*/ 3707616 h 4587875"/>
              <a:gd name="connsiteX5254" fmla="*/ 9058812 w 9408955"/>
              <a:gd name="connsiteY5254" fmla="*/ 3761742 h 4587875"/>
              <a:gd name="connsiteX5255" fmla="*/ 9077002 w 9408955"/>
              <a:gd name="connsiteY5255" fmla="*/ 3763564 h 4587875"/>
              <a:gd name="connsiteX5256" fmla="*/ 2088277 w 9408955"/>
              <a:gd name="connsiteY5256" fmla="*/ 3763567 h 4587875"/>
              <a:gd name="connsiteX5257" fmla="*/ 2119303 w 9408955"/>
              <a:gd name="connsiteY5257" fmla="*/ 3726330 h 4587875"/>
              <a:gd name="connsiteX5258" fmla="*/ 2050665 w 9408955"/>
              <a:gd name="connsiteY5258" fmla="*/ 3718887 h 4587875"/>
              <a:gd name="connsiteX5259" fmla="*/ 2070050 w 9408955"/>
              <a:gd name="connsiteY5259" fmla="*/ 3761516 h 4587875"/>
              <a:gd name="connsiteX5260" fmla="*/ 2088277 w 9408955"/>
              <a:gd name="connsiteY5260" fmla="*/ 3763567 h 4587875"/>
              <a:gd name="connsiteX5261" fmla="*/ 5159122 w 9408955"/>
              <a:gd name="connsiteY5261" fmla="*/ 3763601 h 4587875"/>
              <a:gd name="connsiteX5262" fmla="*/ 5201366 w 9408955"/>
              <a:gd name="connsiteY5262" fmla="*/ 3733469 h 4587875"/>
              <a:gd name="connsiteX5263" fmla="*/ 5155151 w 9408955"/>
              <a:gd name="connsiteY5263" fmla="*/ 3699169 h 4587875"/>
              <a:gd name="connsiteX5264" fmla="*/ 5141652 w 9408955"/>
              <a:gd name="connsiteY5264" fmla="*/ 3754964 h 4587875"/>
              <a:gd name="connsiteX5265" fmla="*/ 5159122 w 9408955"/>
              <a:gd name="connsiteY5265" fmla="*/ 3763601 h 4587875"/>
              <a:gd name="connsiteX5266" fmla="*/ 7113573 w 9408955"/>
              <a:gd name="connsiteY5266" fmla="*/ 3763670 h 4587875"/>
              <a:gd name="connsiteX5267" fmla="*/ 7156019 w 9408955"/>
              <a:gd name="connsiteY5267" fmla="*/ 3733719 h 4587875"/>
              <a:gd name="connsiteX5268" fmla="*/ 7109122 w 9408955"/>
              <a:gd name="connsiteY5268" fmla="*/ 3698297 h 4587875"/>
              <a:gd name="connsiteX5269" fmla="*/ 7095559 w 9408955"/>
              <a:gd name="connsiteY5269" fmla="*/ 3756719 h 4587875"/>
              <a:gd name="connsiteX5270" fmla="*/ 7113573 w 9408955"/>
              <a:gd name="connsiteY5270" fmla="*/ 3763670 h 4587875"/>
              <a:gd name="connsiteX5271" fmla="*/ 1049699 w 9408955"/>
              <a:gd name="connsiteY5271" fmla="*/ 3763685 h 4587875"/>
              <a:gd name="connsiteX5272" fmla="*/ 1089784 w 9408955"/>
              <a:gd name="connsiteY5272" fmla="*/ 3734589 h 4587875"/>
              <a:gd name="connsiteX5273" fmla="*/ 1052593 w 9408955"/>
              <a:gd name="connsiteY5273" fmla="*/ 3698182 h 4587875"/>
              <a:gd name="connsiteX5274" fmla="*/ 1032412 w 9408955"/>
              <a:gd name="connsiteY5274" fmla="*/ 3756523 h 4587875"/>
              <a:gd name="connsiteX5275" fmla="*/ 1049699 w 9408955"/>
              <a:gd name="connsiteY5275" fmla="*/ 3763685 h 4587875"/>
              <a:gd name="connsiteX5276" fmla="*/ 3221425 w 9408955"/>
              <a:gd name="connsiteY5276" fmla="*/ 3763692 h 4587875"/>
              <a:gd name="connsiteX5277" fmla="*/ 3248926 w 9408955"/>
              <a:gd name="connsiteY5277" fmla="*/ 3726305 h 4587875"/>
              <a:gd name="connsiteX5278" fmla="*/ 3181974 w 9408955"/>
              <a:gd name="connsiteY5278" fmla="*/ 3718324 h 4587875"/>
              <a:gd name="connsiteX5279" fmla="*/ 3203831 w 9408955"/>
              <a:gd name="connsiteY5279" fmla="*/ 3762331 h 4587875"/>
              <a:gd name="connsiteX5280" fmla="*/ 3221425 w 9408955"/>
              <a:gd name="connsiteY5280" fmla="*/ 3763692 h 4587875"/>
              <a:gd name="connsiteX5281" fmla="*/ 8972648 w 9408955"/>
              <a:gd name="connsiteY5281" fmla="*/ 3763787 h 4587875"/>
              <a:gd name="connsiteX5282" fmla="*/ 9003009 w 9408955"/>
              <a:gd name="connsiteY5282" fmla="*/ 3725944 h 4587875"/>
              <a:gd name="connsiteX5283" fmla="*/ 8942003 w 9408955"/>
              <a:gd name="connsiteY5283" fmla="*/ 3709025 h 4587875"/>
              <a:gd name="connsiteX5284" fmla="*/ 8954703 w 9408955"/>
              <a:gd name="connsiteY5284" fmla="*/ 3760697 h 4587875"/>
              <a:gd name="connsiteX5285" fmla="*/ 8972648 w 9408955"/>
              <a:gd name="connsiteY5285" fmla="*/ 3763787 h 4587875"/>
              <a:gd name="connsiteX5286" fmla="*/ 1361448 w 9408955"/>
              <a:gd name="connsiteY5286" fmla="*/ 3763803 h 4587875"/>
              <a:gd name="connsiteX5287" fmla="*/ 1399126 w 9408955"/>
              <a:gd name="connsiteY5287" fmla="*/ 3734627 h 4587875"/>
              <a:gd name="connsiteX5288" fmla="*/ 1351991 w 9408955"/>
              <a:gd name="connsiteY5288" fmla="*/ 3699629 h 4587875"/>
              <a:gd name="connsiteX5289" fmla="*/ 1344095 w 9408955"/>
              <a:gd name="connsiteY5289" fmla="*/ 3758417 h 4587875"/>
              <a:gd name="connsiteX5290" fmla="*/ 1361448 w 9408955"/>
              <a:gd name="connsiteY5290" fmla="*/ 3763803 h 4587875"/>
              <a:gd name="connsiteX5291" fmla="*/ 5377202 w 9408955"/>
              <a:gd name="connsiteY5291" fmla="*/ 3763816 h 4587875"/>
              <a:gd name="connsiteX5292" fmla="*/ 5406584 w 9408955"/>
              <a:gd name="connsiteY5292" fmla="*/ 3725278 h 4587875"/>
              <a:gd name="connsiteX5293" fmla="*/ 5356585 w 9408955"/>
              <a:gd name="connsiteY5293" fmla="*/ 3700716 h 4587875"/>
              <a:gd name="connsiteX5294" fmla="*/ 5359108 w 9408955"/>
              <a:gd name="connsiteY5294" fmla="*/ 3761211 h 4587875"/>
              <a:gd name="connsiteX5295" fmla="*/ 5377202 w 9408955"/>
              <a:gd name="connsiteY5295" fmla="*/ 3763816 h 4587875"/>
              <a:gd name="connsiteX5296" fmla="*/ 5071408 w 9408955"/>
              <a:gd name="connsiteY5296" fmla="*/ 3763820 h 4587875"/>
              <a:gd name="connsiteX5297" fmla="*/ 5098883 w 9408955"/>
              <a:gd name="connsiteY5297" fmla="*/ 3727331 h 4587875"/>
              <a:gd name="connsiteX5298" fmla="*/ 5034969 w 9408955"/>
              <a:gd name="connsiteY5298" fmla="*/ 3710958 h 4587875"/>
              <a:gd name="connsiteX5299" fmla="*/ 5054530 w 9408955"/>
              <a:gd name="connsiteY5299" fmla="*/ 3762807 h 4587875"/>
              <a:gd name="connsiteX5300" fmla="*/ 5071408 w 9408955"/>
              <a:gd name="connsiteY5300" fmla="*/ 3763820 h 4587875"/>
              <a:gd name="connsiteX5301" fmla="*/ 2706495 w 9408955"/>
              <a:gd name="connsiteY5301" fmla="*/ 3763852 h 4587875"/>
              <a:gd name="connsiteX5302" fmla="*/ 2735747 w 9408955"/>
              <a:gd name="connsiteY5302" fmla="*/ 3728356 h 4587875"/>
              <a:gd name="connsiteX5303" fmla="*/ 2666863 w 9408955"/>
              <a:gd name="connsiteY5303" fmla="*/ 3719512 h 4587875"/>
              <a:gd name="connsiteX5304" fmla="*/ 2689446 w 9408955"/>
              <a:gd name="connsiteY5304" fmla="*/ 3762147 h 4587875"/>
              <a:gd name="connsiteX5305" fmla="*/ 2706495 w 9408955"/>
              <a:gd name="connsiteY5305" fmla="*/ 3763852 h 4587875"/>
              <a:gd name="connsiteX5306" fmla="*/ 857483 w 9408955"/>
              <a:gd name="connsiteY5306" fmla="*/ 3763870 h 4587875"/>
              <a:gd name="connsiteX5307" fmla="*/ 885150 w 9408955"/>
              <a:gd name="connsiteY5307" fmla="*/ 3726421 h 4587875"/>
              <a:gd name="connsiteX5308" fmla="*/ 817257 w 9408955"/>
              <a:gd name="connsiteY5308" fmla="*/ 3726194 h 4587875"/>
              <a:gd name="connsiteX5309" fmla="*/ 840120 w 9408955"/>
              <a:gd name="connsiteY5309" fmla="*/ 3763035 h 4587875"/>
              <a:gd name="connsiteX5310" fmla="*/ 857483 w 9408955"/>
              <a:gd name="connsiteY5310" fmla="*/ 3763870 h 4587875"/>
              <a:gd name="connsiteX5311" fmla="*/ 3421239 w 9408955"/>
              <a:gd name="connsiteY5311" fmla="*/ 3763895 h 4587875"/>
              <a:gd name="connsiteX5312" fmla="*/ 3446824 w 9408955"/>
              <a:gd name="connsiteY5312" fmla="*/ 3755202 h 4587875"/>
              <a:gd name="connsiteX5313" fmla="*/ 3433516 w 9408955"/>
              <a:gd name="connsiteY5313" fmla="*/ 3698740 h 4587875"/>
              <a:gd name="connsiteX5314" fmla="*/ 3382804 w 9408955"/>
              <a:gd name="connsiteY5314" fmla="*/ 3716414 h 4587875"/>
              <a:gd name="connsiteX5315" fmla="*/ 3395654 w 9408955"/>
              <a:gd name="connsiteY5315" fmla="*/ 3755890 h 4587875"/>
              <a:gd name="connsiteX5316" fmla="*/ 3421239 w 9408955"/>
              <a:gd name="connsiteY5316" fmla="*/ 3763895 h 4587875"/>
              <a:gd name="connsiteX5317" fmla="*/ 8256088 w 9408955"/>
              <a:gd name="connsiteY5317" fmla="*/ 3763933 h 4587875"/>
              <a:gd name="connsiteX5318" fmla="*/ 8283154 w 9408955"/>
              <a:gd name="connsiteY5318" fmla="*/ 3726414 h 4587875"/>
              <a:gd name="connsiteX5319" fmla="*/ 8235494 w 9408955"/>
              <a:gd name="connsiteY5319" fmla="*/ 3700484 h 4587875"/>
              <a:gd name="connsiteX5320" fmla="*/ 8238458 w 9408955"/>
              <a:gd name="connsiteY5320" fmla="*/ 3762579 h 4587875"/>
              <a:gd name="connsiteX5321" fmla="*/ 8256088 w 9408955"/>
              <a:gd name="connsiteY5321" fmla="*/ 3763933 h 4587875"/>
              <a:gd name="connsiteX5322" fmla="*/ 1875675 w 9408955"/>
              <a:gd name="connsiteY5322" fmla="*/ 3763980 h 4587875"/>
              <a:gd name="connsiteX5323" fmla="*/ 1911405 w 9408955"/>
              <a:gd name="connsiteY5323" fmla="*/ 3719788 h 4587875"/>
              <a:gd name="connsiteX5324" fmla="*/ 1846952 w 9408955"/>
              <a:gd name="connsiteY5324" fmla="*/ 3718210 h 4587875"/>
              <a:gd name="connsiteX5325" fmla="*/ 1875675 w 9408955"/>
              <a:gd name="connsiteY5325" fmla="*/ 3763980 h 4587875"/>
              <a:gd name="connsiteX5326" fmla="*/ 4862612 w 9408955"/>
              <a:gd name="connsiteY5326" fmla="*/ 3763983 h 4587875"/>
              <a:gd name="connsiteX5327" fmla="*/ 4892761 w 9408955"/>
              <a:gd name="connsiteY5327" fmla="*/ 3724928 h 4587875"/>
              <a:gd name="connsiteX5328" fmla="*/ 4824463 w 9408955"/>
              <a:gd name="connsiteY5328" fmla="*/ 3719228 h 4587875"/>
              <a:gd name="connsiteX5329" fmla="*/ 4844364 w 9408955"/>
              <a:gd name="connsiteY5329" fmla="*/ 3761411 h 4587875"/>
              <a:gd name="connsiteX5330" fmla="*/ 4862612 w 9408955"/>
              <a:gd name="connsiteY5330" fmla="*/ 3763983 h 4587875"/>
              <a:gd name="connsiteX5331" fmla="*/ 8665757 w 9408955"/>
              <a:gd name="connsiteY5331" fmla="*/ 3763991 h 4587875"/>
              <a:gd name="connsiteX5332" fmla="*/ 8695008 w 9408955"/>
              <a:gd name="connsiteY5332" fmla="*/ 3729037 h 4587875"/>
              <a:gd name="connsiteX5333" fmla="*/ 8634368 w 9408955"/>
              <a:gd name="connsiteY5333" fmla="*/ 3707145 h 4587875"/>
              <a:gd name="connsiteX5334" fmla="*/ 8648785 w 9408955"/>
              <a:gd name="connsiteY5334" fmla="*/ 3762331 h 4587875"/>
              <a:gd name="connsiteX5335" fmla="*/ 8665757 w 9408955"/>
              <a:gd name="connsiteY5335" fmla="*/ 3763991 h 4587875"/>
              <a:gd name="connsiteX5336" fmla="*/ 7330764 w 9408955"/>
              <a:gd name="connsiteY5336" fmla="*/ 3764001 h 4587875"/>
              <a:gd name="connsiteX5337" fmla="*/ 7358096 w 9408955"/>
              <a:gd name="connsiteY5337" fmla="*/ 3726649 h 4587875"/>
              <a:gd name="connsiteX5338" fmla="*/ 7294451 w 9408955"/>
              <a:gd name="connsiteY5338" fmla="*/ 3713232 h 4587875"/>
              <a:gd name="connsiteX5339" fmla="*/ 7313385 w 9408955"/>
              <a:gd name="connsiteY5339" fmla="*/ 3763035 h 4587875"/>
              <a:gd name="connsiteX5340" fmla="*/ 7330764 w 9408955"/>
              <a:gd name="connsiteY5340" fmla="*/ 3764001 h 4587875"/>
              <a:gd name="connsiteX5341" fmla="*/ 8038147 w 9408955"/>
              <a:gd name="connsiteY5341" fmla="*/ 3764079 h 4587875"/>
              <a:gd name="connsiteX5342" fmla="*/ 8078131 w 9408955"/>
              <a:gd name="connsiteY5342" fmla="*/ 3734301 h 4587875"/>
              <a:gd name="connsiteX5343" fmla="*/ 8033525 w 9408955"/>
              <a:gd name="connsiteY5343" fmla="*/ 3698780 h 4587875"/>
              <a:gd name="connsiteX5344" fmla="*/ 8020487 w 9408955"/>
              <a:gd name="connsiteY5344" fmla="*/ 3757368 h 4587875"/>
              <a:gd name="connsiteX5345" fmla="*/ 8038147 w 9408955"/>
              <a:gd name="connsiteY5345" fmla="*/ 3764079 h 4587875"/>
              <a:gd name="connsiteX5346" fmla="*/ 6598107 w 9408955"/>
              <a:gd name="connsiteY5346" fmla="*/ 3764138 h 4587875"/>
              <a:gd name="connsiteX5347" fmla="*/ 6638512 w 9408955"/>
              <a:gd name="connsiteY5347" fmla="*/ 3734717 h 4587875"/>
              <a:gd name="connsiteX5348" fmla="*/ 6602254 w 9408955"/>
              <a:gd name="connsiteY5348" fmla="*/ 3697782 h 4587875"/>
              <a:gd name="connsiteX5349" fmla="*/ 6580819 w 9408955"/>
              <a:gd name="connsiteY5349" fmla="*/ 3755593 h 4587875"/>
              <a:gd name="connsiteX5350" fmla="*/ 6598107 w 9408955"/>
              <a:gd name="connsiteY5350" fmla="*/ 3764138 h 4587875"/>
              <a:gd name="connsiteX5351" fmla="*/ 752847 w 9408955"/>
              <a:gd name="connsiteY5351" fmla="*/ 3764154 h 4587875"/>
              <a:gd name="connsiteX5352" fmla="*/ 781071 w 9408955"/>
              <a:gd name="connsiteY5352" fmla="*/ 3725989 h 4587875"/>
              <a:gd name="connsiteX5353" fmla="*/ 721203 w 9408955"/>
              <a:gd name="connsiteY5353" fmla="*/ 3708800 h 4587875"/>
              <a:gd name="connsiteX5354" fmla="*/ 734735 w 9408955"/>
              <a:gd name="connsiteY5354" fmla="*/ 3761723 h 4587875"/>
              <a:gd name="connsiteX5355" fmla="*/ 752847 w 9408955"/>
              <a:gd name="connsiteY5355" fmla="*/ 3764154 h 4587875"/>
              <a:gd name="connsiteX5356" fmla="*/ 6909749 w 9408955"/>
              <a:gd name="connsiteY5356" fmla="*/ 3764201 h 4587875"/>
              <a:gd name="connsiteX5357" fmla="*/ 6948139 w 9408955"/>
              <a:gd name="connsiteY5357" fmla="*/ 3734533 h 4587875"/>
              <a:gd name="connsiteX5358" fmla="*/ 6907986 w 9408955"/>
              <a:gd name="connsiteY5358" fmla="*/ 3697167 h 4587875"/>
              <a:gd name="connsiteX5359" fmla="*/ 6892957 w 9408955"/>
              <a:gd name="connsiteY5359" fmla="*/ 3758439 h 4587875"/>
              <a:gd name="connsiteX5360" fmla="*/ 6909749 w 9408955"/>
              <a:gd name="connsiteY5360" fmla="*/ 3764201 h 4587875"/>
              <a:gd name="connsiteX5361" fmla="*/ 5786990 w 9408955"/>
              <a:gd name="connsiteY5361" fmla="*/ 3764256 h 4587875"/>
              <a:gd name="connsiteX5362" fmla="*/ 5817993 w 9408955"/>
              <a:gd name="connsiteY5362" fmla="*/ 3727301 h 4587875"/>
              <a:gd name="connsiteX5363" fmla="*/ 5766376 w 9408955"/>
              <a:gd name="connsiteY5363" fmla="*/ 3700543 h 4587875"/>
              <a:gd name="connsiteX5364" fmla="*/ 5769129 w 9408955"/>
              <a:gd name="connsiteY5364" fmla="*/ 3761608 h 4587875"/>
              <a:gd name="connsiteX5365" fmla="*/ 5786990 w 9408955"/>
              <a:gd name="connsiteY5365" fmla="*/ 3764256 h 4587875"/>
              <a:gd name="connsiteX5366" fmla="*/ 8767762 w 9408955"/>
              <a:gd name="connsiteY5366" fmla="*/ 3764292 h 4587875"/>
              <a:gd name="connsiteX5367" fmla="*/ 8795264 w 9408955"/>
              <a:gd name="connsiteY5367" fmla="*/ 3740659 h 4587875"/>
              <a:gd name="connsiteX5368" fmla="*/ 8788666 w 9408955"/>
              <a:gd name="connsiteY5368" fmla="*/ 3701087 h 4587875"/>
              <a:gd name="connsiteX5369" fmla="*/ 8737928 w 9408955"/>
              <a:gd name="connsiteY5369" fmla="*/ 3705947 h 4587875"/>
              <a:gd name="connsiteX5370" fmla="*/ 8733605 w 9408955"/>
              <a:gd name="connsiteY5370" fmla="*/ 3749221 h 4587875"/>
              <a:gd name="connsiteX5371" fmla="*/ 8767762 w 9408955"/>
              <a:gd name="connsiteY5371" fmla="*/ 3764292 h 4587875"/>
              <a:gd name="connsiteX5372" fmla="*/ 6404208 w 9408955"/>
              <a:gd name="connsiteY5372" fmla="*/ 3764292 h 4587875"/>
              <a:gd name="connsiteX5373" fmla="*/ 6435287 w 9408955"/>
              <a:gd name="connsiteY5373" fmla="*/ 3734046 h 4587875"/>
              <a:gd name="connsiteX5374" fmla="*/ 6385996 w 9408955"/>
              <a:gd name="connsiteY5374" fmla="*/ 3700060 h 4587875"/>
              <a:gd name="connsiteX5375" fmla="*/ 6388288 w 9408955"/>
              <a:gd name="connsiteY5375" fmla="*/ 3761645 h 4587875"/>
              <a:gd name="connsiteX5376" fmla="*/ 6404208 w 9408955"/>
              <a:gd name="connsiteY5376" fmla="*/ 3764292 h 4587875"/>
              <a:gd name="connsiteX5377" fmla="*/ 6816249 w 9408955"/>
              <a:gd name="connsiteY5377" fmla="*/ 3764324 h 4587875"/>
              <a:gd name="connsiteX5378" fmla="*/ 6844734 w 9408955"/>
              <a:gd name="connsiteY5378" fmla="*/ 3726733 h 4587875"/>
              <a:gd name="connsiteX5379" fmla="*/ 6782009 w 9408955"/>
              <a:gd name="connsiteY5379" fmla="*/ 3712906 h 4587875"/>
              <a:gd name="connsiteX5380" fmla="*/ 6798871 w 9408955"/>
              <a:gd name="connsiteY5380" fmla="*/ 3761991 h 4587875"/>
              <a:gd name="connsiteX5381" fmla="*/ 6816249 w 9408955"/>
              <a:gd name="connsiteY5381" fmla="*/ 3764324 h 4587875"/>
              <a:gd name="connsiteX5382" fmla="*/ 1676796 w 9408955"/>
              <a:gd name="connsiteY5382" fmla="*/ 3764345 h 4587875"/>
              <a:gd name="connsiteX5383" fmla="*/ 1707002 w 9408955"/>
              <a:gd name="connsiteY5383" fmla="*/ 3732328 h 4587875"/>
              <a:gd name="connsiteX5384" fmla="*/ 1664781 w 9408955"/>
              <a:gd name="connsiteY5384" fmla="*/ 3698210 h 4587875"/>
              <a:gd name="connsiteX5385" fmla="*/ 1660397 w 9408955"/>
              <a:gd name="connsiteY5385" fmla="*/ 3762124 h 4587875"/>
              <a:gd name="connsiteX5386" fmla="*/ 1676796 w 9408955"/>
              <a:gd name="connsiteY5386" fmla="*/ 3764345 h 4587875"/>
              <a:gd name="connsiteX5387" fmla="*/ 6199186 w 9408955"/>
              <a:gd name="connsiteY5387" fmla="*/ 3764356 h 4587875"/>
              <a:gd name="connsiteX5388" fmla="*/ 6229354 w 9408955"/>
              <a:gd name="connsiteY5388" fmla="*/ 3722044 h 4587875"/>
              <a:gd name="connsiteX5389" fmla="*/ 6163943 w 9408955"/>
              <a:gd name="connsiteY5389" fmla="*/ 3713813 h 4587875"/>
              <a:gd name="connsiteX5390" fmla="*/ 6179724 w 9408955"/>
              <a:gd name="connsiteY5390" fmla="*/ 3761827 h 4587875"/>
              <a:gd name="connsiteX5391" fmla="*/ 6199186 w 9408955"/>
              <a:gd name="connsiteY5391" fmla="*/ 3764356 h 4587875"/>
              <a:gd name="connsiteX5392" fmla="*/ 2191922 w 9408955"/>
              <a:gd name="connsiteY5392" fmla="*/ 3764406 h 4587875"/>
              <a:gd name="connsiteX5393" fmla="*/ 2219976 w 9408955"/>
              <a:gd name="connsiteY5393" fmla="*/ 3726026 h 4587875"/>
              <a:gd name="connsiteX5394" fmla="*/ 2152492 w 9408955"/>
              <a:gd name="connsiteY5394" fmla="*/ 3726721 h 4587875"/>
              <a:gd name="connsiteX5395" fmla="*/ 2174526 w 9408955"/>
              <a:gd name="connsiteY5395" fmla="*/ 3762632 h 4587875"/>
              <a:gd name="connsiteX5396" fmla="*/ 2191922 w 9408955"/>
              <a:gd name="connsiteY5396" fmla="*/ 3764406 h 4587875"/>
              <a:gd name="connsiteX5397" fmla="*/ 8151060 w 9408955"/>
              <a:gd name="connsiteY5397" fmla="*/ 3764426 h 4587875"/>
              <a:gd name="connsiteX5398" fmla="*/ 8180191 w 9408955"/>
              <a:gd name="connsiteY5398" fmla="*/ 3726149 h 4587875"/>
              <a:gd name="connsiteX5399" fmla="*/ 8114257 w 9408955"/>
              <a:gd name="connsiteY5399" fmla="*/ 3718293 h 4587875"/>
              <a:gd name="connsiteX5400" fmla="*/ 8132965 w 9408955"/>
              <a:gd name="connsiteY5400" fmla="*/ 3761964 h 4587875"/>
              <a:gd name="connsiteX5401" fmla="*/ 8151060 w 9408955"/>
              <a:gd name="connsiteY5401" fmla="*/ 3764426 h 4587875"/>
              <a:gd name="connsiteX5402" fmla="*/ 2602480 w 9408955"/>
              <a:gd name="connsiteY5402" fmla="*/ 3764522 h 4587875"/>
              <a:gd name="connsiteX5403" fmla="*/ 2632099 w 9408955"/>
              <a:gd name="connsiteY5403" fmla="*/ 3726530 h 4587875"/>
              <a:gd name="connsiteX5404" fmla="*/ 2565912 w 9408955"/>
              <a:gd name="connsiteY5404" fmla="*/ 3719690 h 4587875"/>
              <a:gd name="connsiteX5405" fmla="*/ 2584560 w 9408955"/>
              <a:gd name="connsiteY5405" fmla="*/ 3762324 h 4587875"/>
              <a:gd name="connsiteX5406" fmla="*/ 2602480 w 9408955"/>
              <a:gd name="connsiteY5406" fmla="*/ 3764522 h 4587875"/>
              <a:gd name="connsiteX5407" fmla="*/ 238803 w 9408955"/>
              <a:gd name="connsiteY5407" fmla="*/ 3764576 h 4587875"/>
              <a:gd name="connsiteX5408" fmla="*/ 267487 w 9408955"/>
              <a:gd name="connsiteY5408" fmla="*/ 3726272 h 4587875"/>
              <a:gd name="connsiteX5409" fmla="*/ 202193 w 9408955"/>
              <a:gd name="connsiteY5409" fmla="*/ 3719359 h 4587875"/>
              <a:gd name="connsiteX5410" fmla="*/ 220485 w 9408955"/>
              <a:gd name="connsiteY5410" fmla="*/ 3762452 h 4587875"/>
              <a:gd name="connsiteX5411" fmla="*/ 238803 w 9408955"/>
              <a:gd name="connsiteY5411" fmla="*/ 3764576 h 4587875"/>
              <a:gd name="connsiteX5412" fmla="*/ 7637238 w 9408955"/>
              <a:gd name="connsiteY5412" fmla="*/ 3764629 h 4587875"/>
              <a:gd name="connsiteX5413" fmla="*/ 7667268 w 9408955"/>
              <a:gd name="connsiteY5413" fmla="*/ 3726612 h 4587875"/>
              <a:gd name="connsiteX5414" fmla="*/ 7601197 w 9408955"/>
              <a:gd name="connsiteY5414" fmla="*/ 3713739 h 4587875"/>
              <a:gd name="connsiteX5415" fmla="*/ 7619463 w 9408955"/>
              <a:gd name="connsiteY5415" fmla="*/ 3762474 h 4587875"/>
              <a:gd name="connsiteX5416" fmla="*/ 7637238 w 9408955"/>
              <a:gd name="connsiteY5416" fmla="*/ 3764629 h 4587875"/>
              <a:gd name="connsiteX5417" fmla="*/ 9393149 w 9408955"/>
              <a:gd name="connsiteY5417" fmla="*/ 3765550 h 4587875"/>
              <a:gd name="connsiteX5418" fmla="*/ 9408955 w 9408955"/>
              <a:gd name="connsiteY5418" fmla="*/ 3748381 h 4587875"/>
              <a:gd name="connsiteX5419" fmla="*/ 9408955 w 9408955"/>
              <a:gd name="connsiteY5419" fmla="*/ 3706718 h 4587875"/>
              <a:gd name="connsiteX5420" fmla="*/ 9345961 w 9408955"/>
              <a:gd name="connsiteY5420" fmla="*/ 3726634 h 4587875"/>
              <a:gd name="connsiteX5421" fmla="*/ 9393149 w 9408955"/>
              <a:gd name="connsiteY5421" fmla="*/ 3765550 h 4587875"/>
              <a:gd name="connsiteX5422" fmla="*/ 5995634 w 9408955"/>
              <a:gd name="connsiteY5422" fmla="*/ 3856168 h 4587875"/>
              <a:gd name="connsiteX5423" fmla="*/ 5997913 w 9408955"/>
              <a:gd name="connsiteY5423" fmla="*/ 3811787 h 4587875"/>
              <a:gd name="connsiteX5424" fmla="*/ 5976462 w 9408955"/>
              <a:gd name="connsiteY5424" fmla="*/ 3853483 h 4587875"/>
              <a:gd name="connsiteX5425" fmla="*/ 5995634 w 9408955"/>
              <a:gd name="connsiteY5425" fmla="*/ 3856168 h 4587875"/>
              <a:gd name="connsiteX5426" fmla="*/ 17142 w 9408955"/>
              <a:gd name="connsiteY5426" fmla="*/ 3862217 h 4587875"/>
              <a:gd name="connsiteX5427" fmla="*/ 60336 w 9408955"/>
              <a:gd name="connsiteY5427" fmla="*/ 3849179 h 4587875"/>
              <a:gd name="connsiteX5428" fmla="*/ 38851 w 9408955"/>
              <a:gd name="connsiteY5428" fmla="*/ 3804940 h 4587875"/>
              <a:gd name="connsiteX5429" fmla="*/ 0 w 9408955"/>
              <a:gd name="connsiteY5429" fmla="*/ 3821239 h 4587875"/>
              <a:gd name="connsiteX5430" fmla="*/ 0 w 9408955"/>
              <a:gd name="connsiteY5430" fmla="*/ 3839400 h 4587875"/>
              <a:gd name="connsiteX5431" fmla="*/ 17142 w 9408955"/>
              <a:gd name="connsiteY5431" fmla="*/ 3862217 h 4587875"/>
              <a:gd name="connsiteX5432" fmla="*/ 3225605 w 9408955"/>
              <a:gd name="connsiteY5432" fmla="*/ 3865635 h 4587875"/>
              <a:gd name="connsiteX5433" fmla="*/ 3247202 w 9408955"/>
              <a:gd name="connsiteY5433" fmla="*/ 3844787 h 4587875"/>
              <a:gd name="connsiteX5434" fmla="*/ 3207830 w 9408955"/>
              <a:gd name="connsiteY5434" fmla="*/ 3800849 h 4587875"/>
              <a:gd name="connsiteX5435" fmla="*/ 3193934 w 9408955"/>
              <a:gd name="connsiteY5435" fmla="*/ 3862273 h 4587875"/>
              <a:gd name="connsiteX5436" fmla="*/ 3225605 w 9408955"/>
              <a:gd name="connsiteY5436" fmla="*/ 3865635 h 4587875"/>
              <a:gd name="connsiteX5437" fmla="*/ 1683302 w 9408955"/>
              <a:gd name="connsiteY5437" fmla="*/ 3866310 h 4587875"/>
              <a:gd name="connsiteX5438" fmla="*/ 1705370 w 9408955"/>
              <a:gd name="connsiteY5438" fmla="*/ 3845754 h 4587875"/>
              <a:gd name="connsiteX5439" fmla="*/ 1672960 w 9408955"/>
              <a:gd name="connsiteY5439" fmla="*/ 3799579 h 4587875"/>
              <a:gd name="connsiteX5440" fmla="*/ 1651583 w 9408955"/>
              <a:gd name="connsiteY5440" fmla="*/ 3860766 h 4587875"/>
              <a:gd name="connsiteX5441" fmla="*/ 1683302 w 9408955"/>
              <a:gd name="connsiteY5441" fmla="*/ 3866310 h 4587875"/>
              <a:gd name="connsiteX5442" fmla="*/ 2504482 w 9408955"/>
              <a:gd name="connsiteY5442" fmla="*/ 3866312 h 4587875"/>
              <a:gd name="connsiteX5443" fmla="*/ 2527743 w 9408955"/>
              <a:gd name="connsiteY5443" fmla="*/ 3845927 h 4587875"/>
              <a:gd name="connsiteX5444" fmla="*/ 2508977 w 9408955"/>
              <a:gd name="connsiteY5444" fmla="*/ 3798887 h 4587875"/>
              <a:gd name="connsiteX5445" fmla="*/ 2470315 w 9408955"/>
              <a:gd name="connsiteY5445" fmla="*/ 3808071 h 4587875"/>
              <a:gd name="connsiteX5446" fmla="*/ 2472138 w 9408955"/>
              <a:gd name="connsiteY5446" fmla="*/ 3860488 h 4587875"/>
              <a:gd name="connsiteX5447" fmla="*/ 2504482 w 9408955"/>
              <a:gd name="connsiteY5447" fmla="*/ 3866312 h 4587875"/>
              <a:gd name="connsiteX5448" fmla="*/ 7538483 w 9408955"/>
              <a:gd name="connsiteY5448" fmla="*/ 3866659 h 4587875"/>
              <a:gd name="connsiteX5449" fmla="*/ 7562692 w 9408955"/>
              <a:gd name="connsiteY5449" fmla="*/ 3845234 h 4587875"/>
              <a:gd name="connsiteX5450" fmla="*/ 7527086 w 9408955"/>
              <a:gd name="connsiteY5450" fmla="*/ 3800460 h 4587875"/>
              <a:gd name="connsiteX5451" fmla="*/ 7505768 w 9408955"/>
              <a:gd name="connsiteY5451" fmla="*/ 3859932 h 4587875"/>
              <a:gd name="connsiteX5452" fmla="*/ 7538483 w 9408955"/>
              <a:gd name="connsiteY5452" fmla="*/ 3866659 h 4587875"/>
              <a:gd name="connsiteX5453" fmla="*/ 640666 w 9408955"/>
              <a:gd name="connsiteY5453" fmla="*/ 3866672 h 4587875"/>
              <a:gd name="connsiteX5454" fmla="*/ 674613 w 9408955"/>
              <a:gd name="connsiteY5454" fmla="*/ 3852508 h 4587875"/>
              <a:gd name="connsiteX5455" fmla="*/ 635980 w 9408955"/>
              <a:gd name="connsiteY5455" fmla="*/ 3800298 h 4587875"/>
              <a:gd name="connsiteX5456" fmla="*/ 608092 w 9408955"/>
              <a:gd name="connsiteY5456" fmla="*/ 3846808 h 4587875"/>
              <a:gd name="connsiteX5457" fmla="*/ 640666 w 9408955"/>
              <a:gd name="connsiteY5457" fmla="*/ 3866672 h 4587875"/>
              <a:gd name="connsiteX5458" fmla="*/ 3415580 w 9408955"/>
              <a:gd name="connsiteY5458" fmla="*/ 3866776 h 4587875"/>
              <a:gd name="connsiteX5459" fmla="*/ 3448870 w 9408955"/>
              <a:gd name="connsiteY5459" fmla="*/ 3853576 h 4587875"/>
              <a:gd name="connsiteX5460" fmla="*/ 3410465 w 9408955"/>
              <a:gd name="connsiteY5460" fmla="*/ 3800320 h 4587875"/>
              <a:gd name="connsiteX5461" fmla="*/ 3382804 w 9408955"/>
              <a:gd name="connsiteY5461" fmla="*/ 3847405 h 4587875"/>
              <a:gd name="connsiteX5462" fmla="*/ 3415580 w 9408955"/>
              <a:gd name="connsiteY5462" fmla="*/ 3866776 h 4587875"/>
              <a:gd name="connsiteX5463" fmla="*/ 5074424 w 9408955"/>
              <a:gd name="connsiteY5463" fmla="*/ 3866790 h 4587875"/>
              <a:gd name="connsiteX5464" fmla="*/ 5095742 w 9408955"/>
              <a:gd name="connsiteY5464" fmla="*/ 3845980 h 4587875"/>
              <a:gd name="connsiteX5465" fmla="*/ 5057517 w 9408955"/>
              <a:gd name="connsiteY5465" fmla="*/ 3800948 h 4587875"/>
              <a:gd name="connsiteX5466" fmla="*/ 5043945 w 9408955"/>
              <a:gd name="connsiteY5466" fmla="*/ 3863038 h 4587875"/>
              <a:gd name="connsiteX5467" fmla="*/ 5074424 w 9408955"/>
              <a:gd name="connsiteY5467" fmla="*/ 3866790 h 4587875"/>
              <a:gd name="connsiteX5468" fmla="*/ 1154203 w 9408955"/>
              <a:gd name="connsiteY5468" fmla="*/ 3866924 h 4587875"/>
              <a:gd name="connsiteX5469" fmla="*/ 1193468 w 9408955"/>
              <a:gd name="connsiteY5469" fmla="*/ 3837789 h 4587875"/>
              <a:gd name="connsiteX5470" fmla="*/ 1151517 w 9408955"/>
              <a:gd name="connsiteY5470" fmla="*/ 3800037 h 4587875"/>
              <a:gd name="connsiteX5471" fmla="*/ 1137313 w 9408955"/>
              <a:gd name="connsiteY5471" fmla="*/ 3860532 h 4587875"/>
              <a:gd name="connsiteX5472" fmla="*/ 1154203 w 9408955"/>
              <a:gd name="connsiteY5472" fmla="*/ 3866924 h 4587875"/>
              <a:gd name="connsiteX5473" fmla="*/ 1991077 w 9408955"/>
              <a:gd name="connsiteY5473" fmla="*/ 3866987 h 4587875"/>
              <a:gd name="connsiteX5474" fmla="*/ 2006971 w 9408955"/>
              <a:gd name="connsiteY5474" fmla="*/ 3859806 h 4587875"/>
              <a:gd name="connsiteX5475" fmla="*/ 2003312 w 9408955"/>
              <a:gd name="connsiteY5475" fmla="*/ 3806440 h 4587875"/>
              <a:gd name="connsiteX5476" fmla="*/ 1952741 w 9408955"/>
              <a:gd name="connsiteY5476" fmla="*/ 3805983 h 4587875"/>
              <a:gd name="connsiteX5477" fmla="*/ 1947026 w 9408955"/>
              <a:gd name="connsiteY5477" fmla="*/ 3845210 h 4587875"/>
              <a:gd name="connsiteX5478" fmla="*/ 1991077 w 9408955"/>
              <a:gd name="connsiteY5478" fmla="*/ 3866987 h 4587875"/>
              <a:gd name="connsiteX5479" fmla="*/ 6292127 w 9408955"/>
              <a:gd name="connsiteY5479" fmla="*/ 3866997 h 4587875"/>
              <a:gd name="connsiteX5480" fmla="*/ 6332116 w 9408955"/>
              <a:gd name="connsiteY5480" fmla="*/ 3838541 h 4587875"/>
              <a:gd name="connsiteX5481" fmla="*/ 6278071 w 9408955"/>
              <a:gd name="connsiteY5481" fmla="*/ 3804702 h 4587875"/>
              <a:gd name="connsiteX5482" fmla="*/ 6275106 w 9408955"/>
              <a:gd name="connsiteY5482" fmla="*/ 3860423 h 4587875"/>
              <a:gd name="connsiteX5483" fmla="*/ 6292127 w 9408955"/>
              <a:gd name="connsiteY5483" fmla="*/ 3866997 h 4587875"/>
              <a:gd name="connsiteX5484" fmla="*/ 6086267 w 9408955"/>
              <a:gd name="connsiteY5484" fmla="*/ 3867007 h 4587875"/>
              <a:gd name="connsiteX5485" fmla="*/ 6126445 w 9408955"/>
              <a:gd name="connsiteY5485" fmla="*/ 3830849 h 4587875"/>
              <a:gd name="connsiteX5486" fmla="*/ 6065253 w 9408955"/>
              <a:gd name="connsiteY5486" fmla="*/ 3808966 h 4587875"/>
              <a:gd name="connsiteX5487" fmla="*/ 6067073 w 9408955"/>
              <a:gd name="connsiteY5487" fmla="*/ 3858430 h 4587875"/>
              <a:gd name="connsiteX5488" fmla="*/ 6086267 w 9408955"/>
              <a:gd name="connsiteY5488" fmla="*/ 3867007 h 4587875"/>
              <a:gd name="connsiteX5489" fmla="*/ 7114401 w 9408955"/>
              <a:gd name="connsiteY5489" fmla="*/ 3867015 h 4587875"/>
              <a:gd name="connsiteX5490" fmla="*/ 7155369 w 9408955"/>
              <a:gd name="connsiteY5490" fmla="*/ 3836861 h 4587875"/>
              <a:gd name="connsiteX5491" fmla="*/ 7099423 w 9408955"/>
              <a:gd name="connsiteY5491" fmla="*/ 3805421 h 4587875"/>
              <a:gd name="connsiteX5492" fmla="*/ 7096694 w 9408955"/>
              <a:gd name="connsiteY5492" fmla="*/ 3860837 h 4587875"/>
              <a:gd name="connsiteX5493" fmla="*/ 7114401 w 9408955"/>
              <a:gd name="connsiteY5493" fmla="*/ 3867015 h 4587875"/>
              <a:gd name="connsiteX5494" fmla="*/ 442816 w 9408955"/>
              <a:gd name="connsiteY5494" fmla="*/ 3867056 h 4587875"/>
              <a:gd name="connsiteX5495" fmla="*/ 464718 w 9408955"/>
              <a:gd name="connsiteY5495" fmla="*/ 3859956 h 4587875"/>
              <a:gd name="connsiteX5496" fmla="*/ 466796 w 9408955"/>
              <a:gd name="connsiteY5496" fmla="*/ 3809012 h 4587875"/>
              <a:gd name="connsiteX5497" fmla="*/ 410235 w 9408955"/>
              <a:gd name="connsiteY5497" fmla="*/ 3815549 h 4587875"/>
              <a:gd name="connsiteX5498" fmla="*/ 420394 w 9408955"/>
              <a:gd name="connsiteY5498" fmla="*/ 3862661 h 4587875"/>
              <a:gd name="connsiteX5499" fmla="*/ 442816 w 9408955"/>
              <a:gd name="connsiteY5499" fmla="*/ 3867056 h 4587875"/>
              <a:gd name="connsiteX5500" fmla="*/ 9068491 w 9408955"/>
              <a:gd name="connsiteY5500" fmla="*/ 3867075 h 4587875"/>
              <a:gd name="connsiteX5501" fmla="*/ 9106400 w 9408955"/>
              <a:gd name="connsiteY5501" fmla="*/ 3830428 h 4587875"/>
              <a:gd name="connsiteX5502" fmla="*/ 9043226 w 9408955"/>
              <a:gd name="connsiteY5502" fmla="*/ 3811926 h 4587875"/>
              <a:gd name="connsiteX5503" fmla="*/ 9049612 w 9408955"/>
              <a:gd name="connsiteY5503" fmla="*/ 3859534 h 4587875"/>
              <a:gd name="connsiteX5504" fmla="*/ 9068491 w 9408955"/>
              <a:gd name="connsiteY5504" fmla="*/ 3867075 h 4587875"/>
              <a:gd name="connsiteX5505" fmla="*/ 7629460 w 9408955"/>
              <a:gd name="connsiteY5505" fmla="*/ 3867078 h 4587875"/>
              <a:gd name="connsiteX5506" fmla="*/ 7667680 w 9408955"/>
              <a:gd name="connsiteY5506" fmla="*/ 3829253 h 4587875"/>
              <a:gd name="connsiteX5507" fmla="*/ 7604453 w 9408955"/>
              <a:gd name="connsiteY5507" fmla="*/ 3811473 h 4587875"/>
              <a:gd name="connsiteX5508" fmla="*/ 7610139 w 9408955"/>
              <a:gd name="connsiteY5508" fmla="*/ 3859570 h 4587875"/>
              <a:gd name="connsiteX5509" fmla="*/ 7629460 w 9408955"/>
              <a:gd name="connsiteY5509" fmla="*/ 3867078 h 4587875"/>
              <a:gd name="connsiteX5510" fmla="*/ 537415 w 9408955"/>
              <a:gd name="connsiteY5510" fmla="*/ 3867097 h 4587875"/>
              <a:gd name="connsiteX5511" fmla="*/ 578100 w 9408955"/>
              <a:gd name="connsiteY5511" fmla="*/ 3830444 h 4587875"/>
              <a:gd name="connsiteX5512" fmla="*/ 510880 w 9408955"/>
              <a:gd name="connsiteY5512" fmla="*/ 3817648 h 4587875"/>
              <a:gd name="connsiteX5513" fmla="*/ 517761 w 9408955"/>
              <a:gd name="connsiteY5513" fmla="*/ 3858955 h 4587875"/>
              <a:gd name="connsiteX5514" fmla="*/ 537415 w 9408955"/>
              <a:gd name="connsiteY5514" fmla="*/ 3867097 h 4587875"/>
              <a:gd name="connsiteX5515" fmla="*/ 8259793 w 9408955"/>
              <a:gd name="connsiteY5515" fmla="*/ 3867142 h 4587875"/>
              <a:gd name="connsiteX5516" fmla="*/ 8282084 w 9408955"/>
              <a:gd name="connsiteY5516" fmla="*/ 3847498 h 4587875"/>
              <a:gd name="connsiteX5517" fmla="*/ 8273999 w 9408955"/>
              <a:gd name="connsiteY5517" fmla="*/ 3808494 h 4587875"/>
              <a:gd name="connsiteX5518" fmla="*/ 8217625 w 9408955"/>
              <a:gd name="connsiteY5518" fmla="*/ 3823092 h 4587875"/>
              <a:gd name="connsiteX5519" fmla="*/ 8229753 w 9408955"/>
              <a:gd name="connsiteY5519" fmla="*/ 3863008 h 4587875"/>
              <a:gd name="connsiteX5520" fmla="*/ 8259793 w 9408955"/>
              <a:gd name="connsiteY5520" fmla="*/ 3867142 h 4587875"/>
              <a:gd name="connsiteX5521" fmla="*/ 4958307 w 9408955"/>
              <a:gd name="connsiteY5521" fmla="*/ 3867163 h 4587875"/>
              <a:gd name="connsiteX5522" fmla="*/ 4997292 w 9408955"/>
              <a:gd name="connsiteY5522" fmla="*/ 3831886 h 4587875"/>
              <a:gd name="connsiteX5523" fmla="*/ 4929902 w 9408955"/>
              <a:gd name="connsiteY5523" fmla="*/ 3816277 h 4587875"/>
              <a:gd name="connsiteX5524" fmla="*/ 4939819 w 9408955"/>
              <a:gd name="connsiteY5524" fmla="*/ 3861293 h 4587875"/>
              <a:gd name="connsiteX5525" fmla="*/ 4958307 w 9408955"/>
              <a:gd name="connsiteY5525" fmla="*/ 3867163 h 4587875"/>
              <a:gd name="connsiteX5526" fmla="*/ 6605214 w 9408955"/>
              <a:gd name="connsiteY5526" fmla="*/ 3867177 h 4587875"/>
              <a:gd name="connsiteX5527" fmla="*/ 6638540 w 9408955"/>
              <a:gd name="connsiteY5527" fmla="*/ 3829603 h 4587875"/>
              <a:gd name="connsiteX5528" fmla="*/ 6589782 w 9408955"/>
              <a:gd name="connsiteY5528" fmla="*/ 3802315 h 4587875"/>
              <a:gd name="connsiteX5529" fmla="*/ 6586607 w 9408955"/>
              <a:gd name="connsiteY5529" fmla="*/ 3861894 h 4587875"/>
              <a:gd name="connsiteX5530" fmla="*/ 6605214 w 9408955"/>
              <a:gd name="connsiteY5530" fmla="*/ 3867177 h 4587875"/>
              <a:gd name="connsiteX5531" fmla="*/ 8654845 w 9408955"/>
              <a:gd name="connsiteY5531" fmla="*/ 3867179 h 4587875"/>
              <a:gd name="connsiteX5532" fmla="*/ 8694757 w 9408955"/>
              <a:gd name="connsiteY5532" fmla="*/ 3839130 h 4587875"/>
              <a:gd name="connsiteX5533" fmla="*/ 8660139 w 9408955"/>
              <a:gd name="connsiteY5533" fmla="*/ 3800234 h 4587875"/>
              <a:gd name="connsiteX5534" fmla="*/ 8638130 w 9408955"/>
              <a:gd name="connsiteY5534" fmla="*/ 3861066 h 4587875"/>
              <a:gd name="connsiteX5535" fmla="*/ 8654845 w 9408955"/>
              <a:gd name="connsiteY5535" fmla="*/ 3867179 h 4587875"/>
              <a:gd name="connsiteX5536" fmla="*/ 6702704 w 9408955"/>
              <a:gd name="connsiteY5536" fmla="*/ 3867189 h 4587875"/>
              <a:gd name="connsiteX5537" fmla="*/ 6741241 w 9408955"/>
              <a:gd name="connsiteY5537" fmla="*/ 3837680 h 4587875"/>
              <a:gd name="connsiteX5538" fmla="*/ 6706700 w 9408955"/>
              <a:gd name="connsiteY5538" fmla="*/ 3799590 h 4587875"/>
              <a:gd name="connsiteX5539" fmla="*/ 6685655 w 9408955"/>
              <a:gd name="connsiteY5539" fmla="*/ 3860945 h 4587875"/>
              <a:gd name="connsiteX5540" fmla="*/ 6702704 w 9408955"/>
              <a:gd name="connsiteY5540" fmla="*/ 3867189 h 4587875"/>
              <a:gd name="connsiteX5541" fmla="*/ 8972702 w 9408955"/>
              <a:gd name="connsiteY5541" fmla="*/ 3867238 h 4587875"/>
              <a:gd name="connsiteX5542" fmla="*/ 8998197 w 9408955"/>
              <a:gd name="connsiteY5542" fmla="*/ 3853898 h 4587875"/>
              <a:gd name="connsiteX5543" fmla="*/ 8953404 w 9408955"/>
              <a:gd name="connsiteY5543" fmla="*/ 3801683 h 4587875"/>
              <a:gd name="connsiteX5544" fmla="*/ 8944991 w 9408955"/>
              <a:gd name="connsiteY5544" fmla="*/ 3859371 h 4587875"/>
              <a:gd name="connsiteX5545" fmla="*/ 8972702 w 9408955"/>
              <a:gd name="connsiteY5545" fmla="*/ 3867238 h 4587875"/>
              <a:gd name="connsiteX5546" fmla="*/ 7322620 w 9408955"/>
              <a:gd name="connsiteY5546" fmla="*/ 3867301 h 4587875"/>
              <a:gd name="connsiteX5547" fmla="*/ 7347581 w 9408955"/>
              <a:gd name="connsiteY5547" fmla="*/ 3861055 h 4587875"/>
              <a:gd name="connsiteX5548" fmla="*/ 7325242 w 9408955"/>
              <a:gd name="connsiteY5548" fmla="*/ 3800234 h 4587875"/>
              <a:gd name="connsiteX5549" fmla="*/ 7299712 w 9408955"/>
              <a:gd name="connsiteY5549" fmla="*/ 3857437 h 4587875"/>
              <a:gd name="connsiteX5550" fmla="*/ 7322620 w 9408955"/>
              <a:gd name="connsiteY5550" fmla="*/ 3867301 h 4587875"/>
              <a:gd name="connsiteX5551" fmla="*/ 7949590 w 9408955"/>
              <a:gd name="connsiteY5551" fmla="*/ 3867403 h 4587875"/>
              <a:gd name="connsiteX5552" fmla="*/ 7973470 w 9408955"/>
              <a:gd name="connsiteY5552" fmla="*/ 3845431 h 4587875"/>
              <a:gd name="connsiteX5553" fmla="*/ 7936829 w 9408955"/>
              <a:gd name="connsiteY5553" fmla="*/ 3800107 h 4587875"/>
              <a:gd name="connsiteX5554" fmla="*/ 7915859 w 9408955"/>
              <a:gd name="connsiteY5554" fmla="*/ 3859696 h 4587875"/>
              <a:gd name="connsiteX5555" fmla="*/ 7949590 w 9408955"/>
              <a:gd name="connsiteY5555" fmla="*/ 3867403 h 4587875"/>
              <a:gd name="connsiteX5556" fmla="*/ 6913057 w 9408955"/>
              <a:gd name="connsiteY5556" fmla="*/ 3867405 h 4587875"/>
              <a:gd name="connsiteX5557" fmla="*/ 6948329 w 9408955"/>
              <a:gd name="connsiteY5557" fmla="*/ 3830985 h 4587875"/>
              <a:gd name="connsiteX5558" fmla="*/ 6891860 w 9408955"/>
              <a:gd name="connsiteY5558" fmla="*/ 3807009 h 4587875"/>
              <a:gd name="connsiteX5559" fmla="*/ 6894581 w 9408955"/>
              <a:gd name="connsiteY5559" fmla="*/ 3861973 h 4587875"/>
              <a:gd name="connsiteX5560" fmla="*/ 6913057 w 9408955"/>
              <a:gd name="connsiteY5560" fmla="*/ 3867405 h 4587875"/>
              <a:gd name="connsiteX5561" fmla="*/ 9172255 w 9408955"/>
              <a:gd name="connsiteY5561" fmla="*/ 3867454 h 4587875"/>
              <a:gd name="connsiteX5562" fmla="*/ 9209587 w 9408955"/>
              <a:gd name="connsiteY5562" fmla="*/ 3830080 h 4587875"/>
              <a:gd name="connsiteX5563" fmla="*/ 9152571 w 9408955"/>
              <a:gd name="connsiteY5563" fmla="*/ 3806105 h 4587875"/>
              <a:gd name="connsiteX5564" fmla="*/ 9153027 w 9408955"/>
              <a:gd name="connsiteY5564" fmla="*/ 3862199 h 4587875"/>
              <a:gd name="connsiteX5565" fmla="*/ 9172255 w 9408955"/>
              <a:gd name="connsiteY5565" fmla="*/ 3867454 h 4587875"/>
              <a:gd name="connsiteX5566" fmla="*/ 7837288 w 9408955"/>
              <a:gd name="connsiteY5566" fmla="*/ 3867456 h 4587875"/>
              <a:gd name="connsiteX5567" fmla="*/ 7872958 w 9408955"/>
              <a:gd name="connsiteY5567" fmla="*/ 3830972 h 4587875"/>
              <a:gd name="connsiteX5568" fmla="*/ 7813208 w 9408955"/>
              <a:gd name="connsiteY5568" fmla="*/ 3810281 h 4587875"/>
              <a:gd name="connsiteX5569" fmla="*/ 7818620 w 9408955"/>
              <a:gd name="connsiteY5569" fmla="*/ 3861895 h 4587875"/>
              <a:gd name="connsiteX5570" fmla="*/ 7837288 w 9408955"/>
              <a:gd name="connsiteY5570" fmla="*/ 3867456 h 4587875"/>
              <a:gd name="connsiteX5571" fmla="*/ 1363193 w 9408955"/>
              <a:gd name="connsiteY5571" fmla="*/ 3867468 h 4587875"/>
              <a:gd name="connsiteX5572" fmla="*/ 1401833 w 9408955"/>
              <a:gd name="connsiteY5572" fmla="*/ 3831875 h 4587875"/>
              <a:gd name="connsiteX5573" fmla="*/ 1352578 w 9408955"/>
              <a:gd name="connsiteY5573" fmla="*/ 3801174 h 4587875"/>
              <a:gd name="connsiteX5574" fmla="*/ 1344597 w 9408955"/>
              <a:gd name="connsiteY5574" fmla="*/ 3862348 h 4587875"/>
              <a:gd name="connsiteX5575" fmla="*/ 1363193 w 9408955"/>
              <a:gd name="connsiteY5575" fmla="*/ 3867468 h 4587875"/>
              <a:gd name="connsiteX5576" fmla="*/ 6501187 w 9408955"/>
              <a:gd name="connsiteY5576" fmla="*/ 3867505 h 4587875"/>
              <a:gd name="connsiteX5577" fmla="*/ 6535834 w 9408955"/>
              <a:gd name="connsiteY5577" fmla="*/ 3830740 h 4587875"/>
              <a:gd name="connsiteX5578" fmla="*/ 6472943 w 9408955"/>
              <a:gd name="connsiteY5578" fmla="*/ 3814970 h 4587875"/>
              <a:gd name="connsiteX5579" fmla="*/ 6482636 w 9408955"/>
              <a:gd name="connsiteY5579" fmla="*/ 3862277 h 4587875"/>
              <a:gd name="connsiteX5580" fmla="*/ 6501187 w 9408955"/>
              <a:gd name="connsiteY5580" fmla="*/ 3867505 h 4587875"/>
              <a:gd name="connsiteX5581" fmla="*/ 8351417 w 9408955"/>
              <a:gd name="connsiteY5581" fmla="*/ 3867529 h 4587875"/>
              <a:gd name="connsiteX5582" fmla="*/ 8387650 w 9408955"/>
              <a:gd name="connsiteY5582" fmla="*/ 3830761 h 4587875"/>
              <a:gd name="connsiteX5583" fmla="*/ 8334366 w 9408955"/>
              <a:gd name="connsiteY5583" fmla="*/ 3803619 h 4587875"/>
              <a:gd name="connsiteX5584" fmla="*/ 8332521 w 9408955"/>
              <a:gd name="connsiteY5584" fmla="*/ 3862426 h 4587875"/>
              <a:gd name="connsiteX5585" fmla="*/ 8351417 w 9408955"/>
              <a:gd name="connsiteY5585" fmla="*/ 3867529 h 4587875"/>
              <a:gd name="connsiteX5586" fmla="*/ 6807996 w 9408955"/>
              <a:gd name="connsiteY5586" fmla="*/ 3867532 h 4587875"/>
              <a:gd name="connsiteX5587" fmla="*/ 6844855 w 9408955"/>
              <a:gd name="connsiteY5587" fmla="*/ 3831085 h 4587875"/>
              <a:gd name="connsiteX5588" fmla="*/ 6779672 w 9408955"/>
              <a:gd name="connsiteY5588" fmla="*/ 3816041 h 4587875"/>
              <a:gd name="connsiteX5589" fmla="*/ 6788852 w 9408955"/>
              <a:gd name="connsiteY5589" fmla="*/ 3861630 h 4587875"/>
              <a:gd name="connsiteX5590" fmla="*/ 6807996 w 9408955"/>
              <a:gd name="connsiteY5590" fmla="*/ 3867532 h 4587875"/>
              <a:gd name="connsiteX5591" fmla="*/ 2187163 w 9408955"/>
              <a:gd name="connsiteY5591" fmla="*/ 3867541 h 4587875"/>
              <a:gd name="connsiteX5592" fmla="*/ 2220278 w 9408955"/>
              <a:gd name="connsiteY5592" fmla="*/ 3815774 h 4587875"/>
              <a:gd name="connsiteX5593" fmla="*/ 2163123 w 9408955"/>
              <a:gd name="connsiteY5593" fmla="*/ 3806341 h 4587875"/>
              <a:gd name="connsiteX5594" fmla="*/ 2187163 w 9408955"/>
              <a:gd name="connsiteY5594" fmla="*/ 3867541 h 4587875"/>
              <a:gd name="connsiteX5595" fmla="*/ 3727413 w 9408955"/>
              <a:gd name="connsiteY5595" fmla="*/ 3867543 h 4587875"/>
              <a:gd name="connsiteX5596" fmla="*/ 3761716 w 9408955"/>
              <a:gd name="connsiteY5596" fmla="*/ 3831091 h 4587875"/>
              <a:gd name="connsiteX5597" fmla="*/ 3697873 w 9408955"/>
              <a:gd name="connsiteY5597" fmla="*/ 3815896 h 4587875"/>
              <a:gd name="connsiteX5598" fmla="*/ 3708857 w 9408955"/>
              <a:gd name="connsiteY5598" fmla="*/ 3862388 h 4587875"/>
              <a:gd name="connsiteX5599" fmla="*/ 3727413 w 9408955"/>
              <a:gd name="connsiteY5599" fmla="*/ 3867543 h 4587875"/>
              <a:gd name="connsiteX5600" fmla="*/ 7425561 w 9408955"/>
              <a:gd name="connsiteY5600" fmla="*/ 3867549 h 4587875"/>
              <a:gd name="connsiteX5601" fmla="*/ 7460395 w 9408955"/>
              <a:gd name="connsiteY5601" fmla="*/ 3830169 h 4587875"/>
              <a:gd name="connsiteX5602" fmla="*/ 7401482 w 9408955"/>
              <a:gd name="connsiteY5602" fmla="*/ 3809423 h 4587875"/>
              <a:gd name="connsiteX5603" fmla="*/ 7406714 w 9408955"/>
              <a:gd name="connsiteY5603" fmla="*/ 3862313 h 4587875"/>
              <a:gd name="connsiteX5604" fmla="*/ 7425561 w 9408955"/>
              <a:gd name="connsiteY5604" fmla="*/ 3867549 h 4587875"/>
              <a:gd name="connsiteX5605" fmla="*/ 848682 w 9408955"/>
              <a:gd name="connsiteY5605" fmla="*/ 3867579 h 4587875"/>
              <a:gd name="connsiteX5606" fmla="*/ 884540 w 9408955"/>
              <a:gd name="connsiteY5606" fmla="*/ 3831218 h 4587875"/>
              <a:gd name="connsiteX5607" fmla="*/ 819763 w 9408955"/>
              <a:gd name="connsiteY5607" fmla="*/ 3815466 h 4587875"/>
              <a:gd name="connsiteX5608" fmla="*/ 829605 w 9408955"/>
              <a:gd name="connsiteY5608" fmla="*/ 3862048 h 4587875"/>
              <a:gd name="connsiteX5609" fmla="*/ 848682 w 9408955"/>
              <a:gd name="connsiteY5609" fmla="*/ 3867579 h 4587875"/>
              <a:gd name="connsiteX5610" fmla="*/ 8865672 w 9408955"/>
              <a:gd name="connsiteY5610" fmla="*/ 3867582 h 4587875"/>
              <a:gd name="connsiteX5611" fmla="*/ 8900936 w 9408955"/>
              <a:gd name="connsiteY5611" fmla="*/ 3831544 h 4587875"/>
              <a:gd name="connsiteX5612" fmla="*/ 8841154 w 9408955"/>
              <a:gd name="connsiteY5612" fmla="*/ 3810226 h 4587875"/>
              <a:gd name="connsiteX5613" fmla="*/ 8847315 w 9408955"/>
              <a:gd name="connsiteY5613" fmla="*/ 3862614 h 4587875"/>
              <a:gd name="connsiteX5614" fmla="*/ 8865672 w 9408955"/>
              <a:gd name="connsiteY5614" fmla="*/ 3867582 h 4587875"/>
              <a:gd name="connsiteX5615" fmla="*/ 952749 w 9408955"/>
              <a:gd name="connsiteY5615" fmla="*/ 3867638 h 4587875"/>
              <a:gd name="connsiteX5616" fmla="*/ 987661 w 9408955"/>
              <a:gd name="connsiteY5616" fmla="*/ 3831091 h 4587875"/>
              <a:gd name="connsiteX5617" fmla="*/ 927448 w 9408955"/>
              <a:gd name="connsiteY5617" fmla="*/ 3809773 h 4587875"/>
              <a:gd name="connsiteX5618" fmla="*/ 933702 w 9408955"/>
              <a:gd name="connsiteY5618" fmla="*/ 3862387 h 4587875"/>
              <a:gd name="connsiteX5619" fmla="*/ 952749 w 9408955"/>
              <a:gd name="connsiteY5619" fmla="*/ 3867638 h 4587875"/>
              <a:gd name="connsiteX5620" fmla="*/ 2594874 w 9408955"/>
              <a:gd name="connsiteY5620" fmla="*/ 3867642 h 4587875"/>
              <a:gd name="connsiteX5621" fmla="*/ 2631883 w 9408955"/>
              <a:gd name="connsiteY5621" fmla="*/ 3830396 h 4587875"/>
              <a:gd name="connsiteX5622" fmla="*/ 2567515 w 9408955"/>
              <a:gd name="connsiteY5622" fmla="*/ 3816949 h 4587875"/>
              <a:gd name="connsiteX5623" fmla="*/ 2575926 w 9408955"/>
              <a:gd name="connsiteY5623" fmla="*/ 3860939 h 4587875"/>
              <a:gd name="connsiteX5624" fmla="*/ 2594874 w 9408955"/>
              <a:gd name="connsiteY5624" fmla="*/ 3867642 h 4587875"/>
              <a:gd name="connsiteX5625" fmla="*/ 124764 w 9408955"/>
              <a:gd name="connsiteY5625" fmla="*/ 3867650 h 4587875"/>
              <a:gd name="connsiteX5626" fmla="*/ 165714 w 9408955"/>
              <a:gd name="connsiteY5626" fmla="*/ 3838846 h 4587875"/>
              <a:gd name="connsiteX5627" fmla="*/ 128825 w 9408955"/>
              <a:gd name="connsiteY5627" fmla="*/ 3799864 h 4587875"/>
              <a:gd name="connsiteX5628" fmla="*/ 107615 w 9408955"/>
              <a:gd name="connsiteY5628" fmla="*/ 3859606 h 4587875"/>
              <a:gd name="connsiteX5629" fmla="*/ 124764 w 9408955"/>
              <a:gd name="connsiteY5629" fmla="*/ 3867650 h 4587875"/>
              <a:gd name="connsiteX5630" fmla="*/ 3520690 w 9408955"/>
              <a:gd name="connsiteY5630" fmla="*/ 3867670 h 4587875"/>
              <a:gd name="connsiteX5631" fmla="*/ 3559008 w 9408955"/>
              <a:gd name="connsiteY5631" fmla="*/ 3830165 h 4587875"/>
              <a:gd name="connsiteX5632" fmla="*/ 3495094 w 9408955"/>
              <a:gd name="connsiteY5632" fmla="*/ 3810789 h 4587875"/>
              <a:gd name="connsiteX5633" fmla="*/ 3501690 w 9408955"/>
              <a:gd name="connsiteY5633" fmla="*/ 3860938 h 4587875"/>
              <a:gd name="connsiteX5634" fmla="*/ 3520690 w 9408955"/>
              <a:gd name="connsiteY5634" fmla="*/ 3867670 h 4587875"/>
              <a:gd name="connsiteX5635" fmla="*/ 746018 w 9408955"/>
              <a:gd name="connsiteY5635" fmla="*/ 3867677 h 4587875"/>
              <a:gd name="connsiteX5636" fmla="*/ 782091 w 9408955"/>
              <a:gd name="connsiteY5636" fmla="*/ 3830774 h 4587875"/>
              <a:gd name="connsiteX5637" fmla="*/ 717124 w 9408955"/>
              <a:gd name="connsiteY5637" fmla="*/ 3816820 h 4587875"/>
              <a:gd name="connsiteX5638" fmla="*/ 727427 w 9408955"/>
              <a:gd name="connsiteY5638" fmla="*/ 3861157 h 4587875"/>
              <a:gd name="connsiteX5639" fmla="*/ 746018 w 9408955"/>
              <a:gd name="connsiteY5639" fmla="*/ 3867677 h 4587875"/>
              <a:gd name="connsiteX5640" fmla="*/ 3316141 w 9408955"/>
              <a:gd name="connsiteY5640" fmla="*/ 3867687 h 4587875"/>
              <a:gd name="connsiteX5641" fmla="*/ 3351308 w 9408955"/>
              <a:gd name="connsiteY5641" fmla="*/ 3831529 h 4587875"/>
              <a:gd name="connsiteX5642" fmla="*/ 3290641 w 9408955"/>
              <a:gd name="connsiteY5642" fmla="*/ 3809071 h 4587875"/>
              <a:gd name="connsiteX5643" fmla="*/ 3298056 w 9408955"/>
              <a:gd name="connsiteY5643" fmla="*/ 3862696 h 4587875"/>
              <a:gd name="connsiteX5644" fmla="*/ 3316141 w 9408955"/>
              <a:gd name="connsiteY5644" fmla="*/ 3867687 h 4587875"/>
              <a:gd name="connsiteX5645" fmla="*/ 3625934 w 9408955"/>
              <a:gd name="connsiteY5645" fmla="*/ 3867725 h 4587875"/>
              <a:gd name="connsiteX5646" fmla="*/ 3647222 w 9408955"/>
              <a:gd name="connsiteY5646" fmla="*/ 3861282 h 4587875"/>
              <a:gd name="connsiteX5647" fmla="*/ 3645151 w 9408955"/>
              <a:gd name="connsiteY5647" fmla="*/ 3804760 h 4587875"/>
              <a:gd name="connsiteX5648" fmla="*/ 3593829 w 9408955"/>
              <a:gd name="connsiteY5648" fmla="*/ 3815613 h 4587875"/>
              <a:gd name="connsiteX5649" fmla="*/ 3603955 w 9408955"/>
              <a:gd name="connsiteY5649" fmla="*/ 3862638 h 4587875"/>
              <a:gd name="connsiteX5650" fmla="*/ 3625934 w 9408955"/>
              <a:gd name="connsiteY5650" fmla="*/ 3867725 h 4587875"/>
              <a:gd name="connsiteX5651" fmla="*/ 8037414 w 9408955"/>
              <a:gd name="connsiteY5651" fmla="*/ 3867891 h 4587875"/>
              <a:gd name="connsiteX5652" fmla="*/ 8076546 w 9408955"/>
              <a:gd name="connsiteY5652" fmla="*/ 3839395 h 4587875"/>
              <a:gd name="connsiteX5653" fmla="*/ 8041677 w 9408955"/>
              <a:gd name="connsiteY5653" fmla="*/ 3800515 h 4587875"/>
              <a:gd name="connsiteX5654" fmla="*/ 8020800 w 9408955"/>
              <a:gd name="connsiteY5654" fmla="*/ 3859979 h 4587875"/>
              <a:gd name="connsiteX5655" fmla="*/ 8037414 w 9408955"/>
              <a:gd name="connsiteY5655" fmla="*/ 3867891 h 4587875"/>
              <a:gd name="connsiteX5656" fmla="*/ 8764616 w 9408955"/>
              <a:gd name="connsiteY5656" fmla="*/ 3867923 h 4587875"/>
              <a:gd name="connsiteX5657" fmla="*/ 8785825 w 9408955"/>
              <a:gd name="connsiteY5657" fmla="*/ 3861402 h 4587875"/>
              <a:gd name="connsiteX5658" fmla="*/ 8792585 w 9408955"/>
              <a:gd name="connsiteY5658" fmla="*/ 3817704 h 4587875"/>
              <a:gd name="connsiteX5659" fmla="*/ 8734001 w 9408955"/>
              <a:gd name="connsiteY5659" fmla="*/ 3816102 h 4587875"/>
              <a:gd name="connsiteX5660" fmla="*/ 8743239 w 9408955"/>
              <a:gd name="connsiteY5660" fmla="*/ 3862775 h 4587875"/>
              <a:gd name="connsiteX5661" fmla="*/ 8764616 w 9408955"/>
              <a:gd name="connsiteY5661" fmla="*/ 3867923 h 4587875"/>
              <a:gd name="connsiteX5662" fmla="*/ 5165895 w 9408955"/>
              <a:gd name="connsiteY5662" fmla="*/ 3867935 h 4587875"/>
              <a:gd name="connsiteX5663" fmla="*/ 5201537 w 9408955"/>
              <a:gd name="connsiteY5663" fmla="*/ 3832342 h 4587875"/>
              <a:gd name="connsiteX5664" fmla="*/ 5139509 w 9408955"/>
              <a:gd name="connsiteY5664" fmla="*/ 3809723 h 4587875"/>
              <a:gd name="connsiteX5665" fmla="*/ 5146943 w 9408955"/>
              <a:gd name="connsiteY5665" fmla="*/ 3862877 h 4587875"/>
              <a:gd name="connsiteX5666" fmla="*/ 5165895 w 9408955"/>
              <a:gd name="connsiteY5666" fmla="*/ 3867935 h 4587875"/>
              <a:gd name="connsiteX5667" fmla="*/ 8553841 w 9408955"/>
              <a:gd name="connsiteY5667" fmla="*/ 3867975 h 4587875"/>
              <a:gd name="connsiteX5668" fmla="*/ 8592526 w 9408955"/>
              <a:gd name="connsiteY5668" fmla="*/ 3830941 h 4587875"/>
              <a:gd name="connsiteX5669" fmla="*/ 8537644 w 9408955"/>
              <a:gd name="connsiteY5669" fmla="*/ 3805339 h 4587875"/>
              <a:gd name="connsiteX5670" fmla="*/ 8534469 w 9408955"/>
              <a:gd name="connsiteY5670" fmla="*/ 3860888 h 4587875"/>
              <a:gd name="connsiteX5671" fmla="*/ 8553841 w 9408955"/>
              <a:gd name="connsiteY5671" fmla="*/ 3867975 h 4587875"/>
              <a:gd name="connsiteX5672" fmla="*/ 3108279 w 9408955"/>
              <a:gd name="connsiteY5672" fmla="*/ 3867997 h 4587875"/>
              <a:gd name="connsiteX5673" fmla="*/ 3144581 w 9408955"/>
              <a:gd name="connsiteY5673" fmla="*/ 3830621 h 4587875"/>
              <a:gd name="connsiteX5674" fmla="*/ 3081252 w 9408955"/>
              <a:gd name="connsiteY5674" fmla="*/ 3816415 h 4587875"/>
              <a:gd name="connsiteX5675" fmla="*/ 3088391 w 9408955"/>
              <a:gd name="connsiteY5675" fmla="*/ 3862469 h 4587875"/>
              <a:gd name="connsiteX5676" fmla="*/ 3108279 w 9408955"/>
              <a:gd name="connsiteY5676" fmla="*/ 3867997 h 4587875"/>
              <a:gd name="connsiteX5677" fmla="*/ 1876388 w 9408955"/>
              <a:gd name="connsiteY5677" fmla="*/ 3868014 h 4587875"/>
              <a:gd name="connsiteX5678" fmla="*/ 1913872 w 9408955"/>
              <a:gd name="connsiteY5678" fmla="*/ 3838801 h 4587875"/>
              <a:gd name="connsiteX5679" fmla="*/ 1874982 w 9408955"/>
              <a:gd name="connsiteY5679" fmla="*/ 3800474 h 4587875"/>
              <a:gd name="connsiteX5680" fmla="*/ 1859516 w 9408955"/>
              <a:gd name="connsiteY5680" fmla="*/ 3863067 h 4587875"/>
              <a:gd name="connsiteX5681" fmla="*/ 1876388 w 9408955"/>
              <a:gd name="connsiteY5681" fmla="*/ 3868014 h 4587875"/>
              <a:gd name="connsiteX5682" fmla="*/ 8144216 w 9408955"/>
              <a:gd name="connsiteY5682" fmla="*/ 3868036 h 4587875"/>
              <a:gd name="connsiteX5683" fmla="*/ 8180079 w 9408955"/>
              <a:gd name="connsiteY5683" fmla="*/ 3830532 h 4587875"/>
              <a:gd name="connsiteX5684" fmla="*/ 8117327 w 9408955"/>
              <a:gd name="connsiteY5684" fmla="*/ 3817412 h 4587875"/>
              <a:gd name="connsiteX5685" fmla="*/ 8125366 w 9408955"/>
              <a:gd name="connsiteY5685" fmla="*/ 3861522 h 4587875"/>
              <a:gd name="connsiteX5686" fmla="*/ 8144216 w 9408955"/>
              <a:gd name="connsiteY5686" fmla="*/ 3868036 h 4587875"/>
              <a:gd name="connsiteX5687" fmla="*/ 1259984 w 9408955"/>
              <a:gd name="connsiteY5687" fmla="*/ 3868104 h 4587875"/>
              <a:gd name="connsiteX5688" fmla="*/ 1296369 w 9408955"/>
              <a:gd name="connsiteY5688" fmla="*/ 3831304 h 4587875"/>
              <a:gd name="connsiteX5689" fmla="*/ 1234298 w 9408955"/>
              <a:gd name="connsiteY5689" fmla="*/ 3810789 h 4587875"/>
              <a:gd name="connsiteX5690" fmla="*/ 1241346 w 9408955"/>
              <a:gd name="connsiteY5690" fmla="*/ 3861850 h 4587875"/>
              <a:gd name="connsiteX5691" fmla="*/ 1259984 w 9408955"/>
              <a:gd name="connsiteY5691" fmla="*/ 3868104 h 4587875"/>
              <a:gd name="connsiteX5692" fmla="*/ 335083 w 9408955"/>
              <a:gd name="connsiteY5692" fmla="*/ 3868113 h 4587875"/>
              <a:gd name="connsiteX5693" fmla="*/ 370637 w 9408955"/>
              <a:gd name="connsiteY5693" fmla="*/ 3830833 h 4587875"/>
              <a:gd name="connsiteX5694" fmla="*/ 310709 w 9408955"/>
              <a:gd name="connsiteY5694" fmla="*/ 3811129 h 4587875"/>
              <a:gd name="connsiteX5695" fmla="*/ 316363 w 9408955"/>
              <a:gd name="connsiteY5695" fmla="*/ 3861765 h 4587875"/>
              <a:gd name="connsiteX5696" fmla="*/ 335083 w 9408955"/>
              <a:gd name="connsiteY5696" fmla="*/ 3868113 h 4587875"/>
              <a:gd name="connsiteX5697" fmla="*/ 5263355 w 9408955"/>
              <a:gd name="connsiteY5697" fmla="*/ 3868117 h 4587875"/>
              <a:gd name="connsiteX5698" fmla="*/ 5302773 w 9408955"/>
              <a:gd name="connsiteY5698" fmla="*/ 3839332 h 4587875"/>
              <a:gd name="connsiteX5699" fmla="*/ 5259910 w 9408955"/>
              <a:gd name="connsiteY5699" fmla="*/ 3800836 h 4587875"/>
              <a:gd name="connsiteX5700" fmla="*/ 5246757 w 9408955"/>
              <a:gd name="connsiteY5700" fmla="*/ 3860770 h 4587875"/>
              <a:gd name="connsiteX5701" fmla="*/ 5263355 w 9408955"/>
              <a:gd name="connsiteY5701" fmla="*/ 3868117 h 4587875"/>
              <a:gd name="connsiteX5702" fmla="*/ 8449098 w 9408955"/>
              <a:gd name="connsiteY5702" fmla="*/ 3868180 h 4587875"/>
              <a:gd name="connsiteX5703" fmla="*/ 8489792 w 9408955"/>
              <a:gd name="connsiteY5703" fmla="*/ 3831751 h 4587875"/>
              <a:gd name="connsiteX5704" fmla="*/ 8423117 w 9408955"/>
              <a:gd name="connsiteY5704" fmla="*/ 3818009 h 4587875"/>
              <a:gd name="connsiteX5705" fmla="*/ 8430374 w 9408955"/>
              <a:gd name="connsiteY5705" fmla="*/ 3859694 h 4587875"/>
              <a:gd name="connsiteX5706" fmla="*/ 8449098 w 9408955"/>
              <a:gd name="connsiteY5706" fmla="*/ 3868180 h 4587875"/>
              <a:gd name="connsiteX5707" fmla="*/ 7219683 w 9408955"/>
              <a:gd name="connsiteY5707" fmla="*/ 3868181 h 4587875"/>
              <a:gd name="connsiteX5708" fmla="*/ 7255867 w 9408955"/>
              <a:gd name="connsiteY5708" fmla="*/ 3831091 h 4587875"/>
              <a:gd name="connsiteX5709" fmla="*/ 7191880 w 9408955"/>
              <a:gd name="connsiteY5709" fmla="*/ 3817030 h 4587875"/>
              <a:gd name="connsiteX5710" fmla="*/ 7200698 w 9408955"/>
              <a:gd name="connsiteY5710" fmla="*/ 3861480 h 4587875"/>
              <a:gd name="connsiteX5711" fmla="*/ 7219683 w 9408955"/>
              <a:gd name="connsiteY5711" fmla="*/ 3868181 h 4587875"/>
              <a:gd name="connsiteX5712" fmla="*/ 1468729 w 9408955"/>
              <a:gd name="connsiteY5712" fmla="*/ 3868186 h 4587875"/>
              <a:gd name="connsiteX5713" fmla="*/ 1500628 w 9408955"/>
              <a:gd name="connsiteY5713" fmla="*/ 3824537 h 4587875"/>
              <a:gd name="connsiteX5714" fmla="*/ 1441408 w 9408955"/>
              <a:gd name="connsiteY5714" fmla="*/ 3808536 h 4587875"/>
              <a:gd name="connsiteX5715" fmla="*/ 1448721 w 9408955"/>
              <a:gd name="connsiteY5715" fmla="*/ 3862936 h 4587875"/>
              <a:gd name="connsiteX5716" fmla="*/ 1468729 w 9408955"/>
              <a:gd name="connsiteY5716" fmla="*/ 3868186 h 4587875"/>
              <a:gd name="connsiteX5717" fmla="*/ 230344 w 9408955"/>
              <a:gd name="connsiteY5717" fmla="*/ 3868213 h 4587875"/>
              <a:gd name="connsiteX5718" fmla="*/ 266756 w 9408955"/>
              <a:gd name="connsiteY5718" fmla="*/ 3831090 h 4587875"/>
              <a:gd name="connsiteX5719" fmla="*/ 209993 w 9408955"/>
              <a:gd name="connsiteY5719" fmla="*/ 3808638 h 4587875"/>
              <a:gd name="connsiteX5720" fmla="*/ 211125 w 9408955"/>
              <a:gd name="connsiteY5720" fmla="*/ 3861480 h 4587875"/>
              <a:gd name="connsiteX5721" fmla="*/ 230344 w 9408955"/>
              <a:gd name="connsiteY5721" fmla="*/ 3868213 h 4587875"/>
              <a:gd name="connsiteX5722" fmla="*/ 1054302 w 9408955"/>
              <a:gd name="connsiteY5722" fmla="*/ 3868221 h 4587875"/>
              <a:gd name="connsiteX5723" fmla="*/ 1090214 w 9408955"/>
              <a:gd name="connsiteY5723" fmla="*/ 3839425 h 4587875"/>
              <a:gd name="connsiteX5724" fmla="*/ 1053634 w 9408955"/>
              <a:gd name="connsiteY5724" fmla="*/ 3800083 h 4587875"/>
              <a:gd name="connsiteX5725" fmla="*/ 1037860 w 9408955"/>
              <a:gd name="connsiteY5725" fmla="*/ 3863353 h 4587875"/>
              <a:gd name="connsiteX5726" fmla="*/ 1054302 w 9408955"/>
              <a:gd name="connsiteY5726" fmla="*/ 3868221 h 4587875"/>
              <a:gd name="connsiteX5727" fmla="*/ 5369095 w 9408955"/>
              <a:gd name="connsiteY5727" fmla="*/ 3868229 h 4587875"/>
              <a:gd name="connsiteX5728" fmla="*/ 5405978 w 9408955"/>
              <a:gd name="connsiteY5728" fmla="*/ 3831410 h 4587875"/>
              <a:gd name="connsiteX5729" fmla="*/ 5341765 w 9408955"/>
              <a:gd name="connsiteY5729" fmla="*/ 3816712 h 4587875"/>
              <a:gd name="connsiteX5730" fmla="*/ 5350357 w 9408955"/>
              <a:gd name="connsiteY5730" fmla="*/ 3861497 h 4587875"/>
              <a:gd name="connsiteX5731" fmla="*/ 5369095 w 9408955"/>
              <a:gd name="connsiteY5731" fmla="*/ 3868229 h 4587875"/>
              <a:gd name="connsiteX5732" fmla="*/ 2081208 w 9408955"/>
              <a:gd name="connsiteY5732" fmla="*/ 3868277 h 4587875"/>
              <a:gd name="connsiteX5733" fmla="*/ 2119945 w 9408955"/>
              <a:gd name="connsiteY5733" fmla="*/ 3831062 h 4587875"/>
              <a:gd name="connsiteX5734" fmla="*/ 2055621 w 9408955"/>
              <a:gd name="connsiteY5734" fmla="*/ 3811816 h 4587875"/>
              <a:gd name="connsiteX5735" fmla="*/ 2061877 w 9408955"/>
              <a:gd name="connsiteY5735" fmla="*/ 3862223 h 4587875"/>
              <a:gd name="connsiteX5736" fmla="*/ 2081208 w 9408955"/>
              <a:gd name="connsiteY5736" fmla="*/ 3868277 h 4587875"/>
              <a:gd name="connsiteX5737" fmla="*/ 7011157 w 9408955"/>
              <a:gd name="connsiteY5737" fmla="*/ 3868389 h 4587875"/>
              <a:gd name="connsiteX5738" fmla="*/ 7052411 w 9408955"/>
              <a:gd name="connsiteY5738" fmla="*/ 3830826 h 4587875"/>
              <a:gd name="connsiteX5739" fmla="*/ 6986941 w 9408955"/>
              <a:gd name="connsiteY5739" fmla="*/ 3813416 h 4587875"/>
              <a:gd name="connsiteX5740" fmla="*/ 6991504 w 9408955"/>
              <a:gd name="connsiteY5740" fmla="*/ 3860378 h 4587875"/>
              <a:gd name="connsiteX5741" fmla="*/ 7011157 w 9408955"/>
              <a:gd name="connsiteY5741" fmla="*/ 3868389 h 4587875"/>
              <a:gd name="connsiteX5742" fmla="*/ 7733049 w 9408955"/>
              <a:gd name="connsiteY5742" fmla="*/ 3868473 h 4587875"/>
              <a:gd name="connsiteX5743" fmla="*/ 7771329 w 9408955"/>
              <a:gd name="connsiteY5743" fmla="*/ 3832559 h 4587875"/>
              <a:gd name="connsiteX5744" fmla="*/ 7703790 w 9408955"/>
              <a:gd name="connsiteY5744" fmla="*/ 3816023 h 4587875"/>
              <a:gd name="connsiteX5745" fmla="*/ 7714286 w 9408955"/>
              <a:gd name="connsiteY5745" fmla="*/ 3862185 h 4587875"/>
              <a:gd name="connsiteX5746" fmla="*/ 7733049 w 9408955"/>
              <a:gd name="connsiteY5746" fmla="*/ 3868473 h 4587875"/>
              <a:gd name="connsiteX5747" fmla="*/ 6823742 w 9408955"/>
              <a:gd name="connsiteY5747" fmla="*/ 3968998 h 4587875"/>
              <a:gd name="connsiteX5748" fmla="*/ 6844986 w 9408955"/>
              <a:gd name="connsiteY5748" fmla="*/ 3943987 h 4587875"/>
              <a:gd name="connsiteX5749" fmla="*/ 6796196 w 9408955"/>
              <a:gd name="connsiteY5749" fmla="*/ 3905342 h 4587875"/>
              <a:gd name="connsiteX5750" fmla="*/ 6789490 w 9408955"/>
              <a:gd name="connsiteY5750" fmla="*/ 3965711 h 4587875"/>
              <a:gd name="connsiteX5751" fmla="*/ 6823742 w 9408955"/>
              <a:gd name="connsiteY5751" fmla="*/ 3968998 h 4587875"/>
              <a:gd name="connsiteX5752" fmla="*/ 7543901 w 9408955"/>
              <a:gd name="connsiteY5752" fmla="*/ 3969107 h 4587875"/>
              <a:gd name="connsiteX5753" fmla="*/ 7563571 w 9408955"/>
              <a:gd name="connsiteY5753" fmla="*/ 3947737 h 4587875"/>
              <a:gd name="connsiteX5754" fmla="*/ 7520592 w 9408955"/>
              <a:gd name="connsiteY5754" fmla="*/ 3904771 h 4587875"/>
              <a:gd name="connsiteX5755" fmla="*/ 7513316 w 9408955"/>
              <a:gd name="connsiteY5755" fmla="*/ 3967411 h 4587875"/>
              <a:gd name="connsiteX5756" fmla="*/ 7543901 w 9408955"/>
              <a:gd name="connsiteY5756" fmla="*/ 3969107 h 4587875"/>
              <a:gd name="connsiteX5757" fmla="*/ 6716225 w 9408955"/>
              <a:gd name="connsiteY5757" fmla="*/ 3970676 h 4587875"/>
              <a:gd name="connsiteX5758" fmla="*/ 6739274 w 9408955"/>
              <a:gd name="connsiteY5758" fmla="*/ 3950900 h 4587875"/>
              <a:gd name="connsiteX5759" fmla="*/ 6722429 w 9408955"/>
              <a:gd name="connsiteY5759" fmla="*/ 3904204 h 4587875"/>
              <a:gd name="connsiteX5760" fmla="*/ 6680654 w 9408955"/>
              <a:gd name="connsiteY5760" fmla="*/ 3915123 h 4587875"/>
              <a:gd name="connsiteX5761" fmla="*/ 6686269 w 9408955"/>
              <a:gd name="connsiteY5761" fmla="*/ 3964142 h 4587875"/>
              <a:gd name="connsiteX5762" fmla="*/ 6716225 w 9408955"/>
              <a:gd name="connsiteY5762" fmla="*/ 3970676 h 4587875"/>
              <a:gd name="connsiteX5763" fmla="*/ 7625712 w 9408955"/>
              <a:gd name="connsiteY5763" fmla="*/ 3970808 h 4587875"/>
              <a:gd name="connsiteX5764" fmla="*/ 7657458 w 9408955"/>
              <a:gd name="connsiteY5764" fmla="*/ 3961926 h 4587875"/>
              <a:gd name="connsiteX5765" fmla="*/ 7631328 w 9408955"/>
              <a:gd name="connsiteY5765" fmla="*/ 3902830 h 4587875"/>
              <a:gd name="connsiteX5766" fmla="*/ 7597404 w 9408955"/>
              <a:gd name="connsiteY5766" fmla="*/ 3952269 h 4587875"/>
              <a:gd name="connsiteX5767" fmla="*/ 7625712 w 9408955"/>
              <a:gd name="connsiteY5767" fmla="*/ 3970808 h 4587875"/>
              <a:gd name="connsiteX5768" fmla="*/ 1362930 w 9408955"/>
              <a:gd name="connsiteY5768" fmla="*/ 3970809 h 4587875"/>
              <a:gd name="connsiteX5769" fmla="*/ 1400462 w 9408955"/>
              <a:gd name="connsiteY5769" fmla="*/ 3936660 h 4587875"/>
              <a:gd name="connsiteX5770" fmla="*/ 1340769 w 9408955"/>
              <a:gd name="connsiteY5770" fmla="*/ 3910512 h 4587875"/>
              <a:gd name="connsiteX5771" fmla="*/ 1344886 w 9408955"/>
              <a:gd name="connsiteY5771" fmla="*/ 3965537 h 4587875"/>
              <a:gd name="connsiteX5772" fmla="*/ 1362930 w 9408955"/>
              <a:gd name="connsiteY5772" fmla="*/ 3970809 h 4587875"/>
              <a:gd name="connsiteX5773" fmla="*/ 7218559 w 9408955"/>
              <a:gd name="connsiteY5773" fmla="*/ 3970842 h 4587875"/>
              <a:gd name="connsiteX5774" fmla="*/ 7255557 w 9408955"/>
              <a:gd name="connsiteY5774" fmla="*/ 3933919 h 4587875"/>
              <a:gd name="connsiteX5775" fmla="*/ 7189668 w 9408955"/>
              <a:gd name="connsiteY5775" fmla="*/ 3920825 h 4587875"/>
              <a:gd name="connsiteX5776" fmla="*/ 7199310 w 9408955"/>
              <a:gd name="connsiteY5776" fmla="*/ 3965160 h 4587875"/>
              <a:gd name="connsiteX5777" fmla="*/ 7218559 w 9408955"/>
              <a:gd name="connsiteY5777" fmla="*/ 3970842 h 4587875"/>
              <a:gd name="connsiteX5778" fmla="*/ 3413207 w 9408955"/>
              <a:gd name="connsiteY5778" fmla="*/ 3970848 h 4587875"/>
              <a:gd name="connsiteX5779" fmla="*/ 3454557 w 9408955"/>
              <a:gd name="connsiteY5779" fmla="*/ 3943250 h 4587875"/>
              <a:gd name="connsiteX5780" fmla="*/ 3410438 w 9408955"/>
              <a:gd name="connsiteY5780" fmla="*/ 3903683 h 4587875"/>
              <a:gd name="connsiteX5781" fmla="*/ 3396348 w 9408955"/>
              <a:gd name="connsiteY5781" fmla="*/ 3963489 h 4587875"/>
              <a:gd name="connsiteX5782" fmla="*/ 3413207 w 9408955"/>
              <a:gd name="connsiteY5782" fmla="*/ 3970848 h 4587875"/>
              <a:gd name="connsiteX5783" fmla="*/ 8044689 w 9408955"/>
              <a:gd name="connsiteY5783" fmla="*/ 3970863 h 4587875"/>
              <a:gd name="connsiteX5784" fmla="*/ 8078175 w 9408955"/>
              <a:gd name="connsiteY5784" fmla="*/ 3934612 h 4587875"/>
              <a:gd name="connsiteX5785" fmla="*/ 8015809 w 9408955"/>
              <a:gd name="connsiteY5785" fmla="*/ 3916100 h 4587875"/>
              <a:gd name="connsiteX5786" fmla="*/ 8026695 w 9408955"/>
              <a:gd name="connsiteY5786" fmla="*/ 3966150 h 4587875"/>
              <a:gd name="connsiteX5787" fmla="*/ 8044689 w 9408955"/>
              <a:gd name="connsiteY5787" fmla="*/ 3970863 h 4587875"/>
              <a:gd name="connsiteX5788" fmla="*/ 8248358 w 9408955"/>
              <a:gd name="connsiteY5788" fmla="*/ 3971054 h 4587875"/>
              <a:gd name="connsiteX5789" fmla="*/ 8283389 w 9408955"/>
              <a:gd name="connsiteY5789" fmla="*/ 3935876 h 4587875"/>
              <a:gd name="connsiteX5790" fmla="*/ 8230693 w 9408955"/>
              <a:gd name="connsiteY5790" fmla="*/ 3907905 h 4587875"/>
              <a:gd name="connsiteX5791" fmla="*/ 8230009 w 9408955"/>
              <a:gd name="connsiteY5791" fmla="*/ 3965651 h 4587875"/>
              <a:gd name="connsiteX5792" fmla="*/ 8248358 w 9408955"/>
              <a:gd name="connsiteY5792" fmla="*/ 3971054 h 4587875"/>
              <a:gd name="connsiteX5793" fmla="*/ 5165854 w 9408955"/>
              <a:gd name="connsiteY5793" fmla="*/ 3971095 h 4587875"/>
              <a:gd name="connsiteX5794" fmla="*/ 5200701 w 9408955"/>
              <a:gd name="connsiteY5794" fmla="*/ 3935069 h 4587875"/>
              <a:gd name="connsiteX5795" fmla="*/ 5139550 w 9408955"/>
              <a:gd name="connsiteY5795" fmla="*/ 3914044 h 4587875"/>
              <a:gd name="connsiteX5796" fmla="*/ 5147536 w 9408955"/>
              <a:gd name="connsiteY5796" fmla="*/ 3966379 h 4587875"/>
              <a:gd name="connsiteX5797" fmla="*/ 5165854 w 9408955"/>
              <a:gd name="connsiteY5797" fmla="*/ 3971095 h 4587875"/>
              <a:gd name="connsiteX5798" fmla="*/ 2184735 w 9408955"/>
              <a:gd name="connsiteY5798" fmla="*/ 3971114 h 4587875"/>
              <a:gd name="connsiteX5799" fmla="*/ 2219377 w 9408955"/>
              <a:gd name="connsiteY5799" fmla="*/ 3935650 h 4587875"/>
              <a:gd name="connsiteX5800" fmla="*/ 2172197 w 9408955"/>
              <a:gd name="connsiteY5800" fmla="*/ 3906100 h 4587875"/>
              <a:gd name="connsiteX5801" fmla="*/ 2166301 w 9408955"/>
              <a:gd name="connsiteY5801" fmla="*/ 3965877 h 4587875"/>
              <a:gd name="connsiteX5802" fmla="*/ 2184735 w 9408955"/>
              <a:gd name="connsiteY5802" fmla="*/ 3971114 h 4587875"/>
              <a:gd name="connsiteX5803" fmla="*/ 3834105 w 9408955"/>
              <a:gd name="connsiteY5803" fmla="*/ 3971139 h 4587875"/>
              <a:gd name="connsiteX5804" fmla="*/ 3863962 w 9408955"/>
              <a:gd name="connsiteY5804" fmla="*/ 3928212 h 4587875"/>
              <a:gd name="connsiteX5805" fmla="*/ 3804477 w 9408955"/>
              <a:gd name="connsiteY5805" fmla="*/ 3912645 h 4587875"/>
              <a:gd name="connsiteX5806" fmla="*/ 3814544 w 9408955"/>
              <a:gd name="connsiteY5806" fmla="*/ 3965890 h 4587875"/>
              <a:gd name="connsiteX5807" fmla="*/ 3834105 w 9408955"/>
              <a:gd name="connsiteY5807" fmla="*/ 3971139 h 4587875"/>
              <a:gd name="connsiteX5808" fmla="*/ 3526414 w 9408955"/>
              <a:gd name="connsiteY5808" fmla="*/ 3971269 h 4587875"/>
              <a:gd name="connsiteX5809" fmla="*/ 3557247 w 9408955"/>
              <a:gd name="connsiteY5809" fmla="*/ 3927417 h 4587875"/>
              <a:gd name="connsiteX5810" fmla="*/ 3495215 w 9408955"/>
              <a:gd name="connsiteY5810" fmla="*/ 3915336 h 4587875"/>
              <a:gd name="connsiteX5811" fmla="*/ 3506944 w 9408955"/>
              <a:gd name="connsiteY5811" fmla="*/ 3966625 h 4587875"/>
              <a:gd name="connsiteX5812" fmla="*/ 3526414 w 9408955"/>
              <a:gd name="connsiteY5812" fmla="*/ 3971269 h 4587875"/>
              <a:gd name="connsiteX5813" fmla="*/ 2488895 w 9408955"/>
              <a:gd name="connsiteY5813" fmla="*/ 3971360 h 4587875"/>
              <a:gd name="connsiteX5814" fmla="*/ 2528757 w 9408955"/>
              <a:gd name="connsiteY5814" fmla="*/ 3943341 h 4587875"/>
              <a:gd name="connsiteX5815" fmla="*/ 2486130 w 9408955"/>
              <a:gd name="connsiteY5815" fmla="*/ 3902889 h 4587875"/>
              <a:gd name="connsiteX5816" fmla="*/ 2472599 w 9408955"/>
              <a:gd name="connsiteY5816" fmla="*/ 3964144 h 4587875"/>
              <a:gd name="connsiteX5817" fmla="*/ 2488895 w 9408955"/>
              <a:gd name="connsiteY5817" fmla="*/ 3971360 h 4587875"/>
              <a:gd name="connsiteX5818" fmla="*/ 2395677 w 9408955"/>
              <a:gd name="connsiteY5818" fmla="*/ 3971417 h 4587875"/>
              <a:gd name="connsiteX5819" fmla="*/ 2416141 w 9408955"/>
              <a:gd name="connsiteY5819" fmla="*/ 3963589 h 4587875"/>
              <a:gd name="connsiteX5820" fmla="*/ 2408605 w 9408955"/>
              <a:gd name="connsiteY5820" fmla="*/ 3906267 h 4587875"/>
              <a:gd name="connsiteX5821" fmla="*/ 2361839 w 9408955"/>
              <a:gd name="connsiteY5821" fmla="*/ 3919849 h 4587875"/>
              <a:gd name="connsiteX5822" fmla="*/ 2374375 w 9408955"/>
              <a:gd name="connsiteY5822" fmla="*/ 3967503 h 4587875"/>
              <a:gd name="connsiteX5823" fmla="*/ 2395677 w 9408955"/>
              <a:gd name="connsiteY5823" fmla="*/ 3971417 h 4587875"/>
              <a:gd name="connsiteX5824" fmla="*/ 3108772 w 9408955"/>
              <a:gd name="connsiteY5824" fmla="*/ 3971427 h 4587875"/>
              <a:gd name="connsiteX5825" fmla="*/ 3120494 w 9408955"/>
              <a:gd name="connsiteY5825" fmla="*/ 3969844 h 4587875"/>
              <a:gd name="connsiteX5826" fmla="*/ 3126786 w 9408955"/>
              <a:gd name="connsiteY5826" fmla="*/ 3905295 h 4587875"/>
              <a:gd name="connsiteX5827" fmla="*/ 3080265 w 9408955"/>
              <a:gd name="connsiteY5827" fmla="*/ 3917155 h 4587875"/>
              <a:gd name="connsiteX5828" fmla="*/ 3080265 w 9408955"/>
              <a:gd name="connsiteY5828" fmla="*/ 3952053 h 4587875"/>
              <a:gd name="connsiteX5829" fmla="*/ 3108772 w 9408955"/>
              <a:gd name="connsiteY5829" fmla="*/ 3971427 h 4587875"/>
              <a:gd name="connsiteX5830" fmla="*/ 7322982 w 9408955"/>
              <a:gd name="connsiteY5830" fmla="*/ 3971469 h 4587875"/>
              <a:gd name="connsiteX5831" fmla="*/ 7357721 w 9408955"/>
              <a:gd name="connsiteY5831" fmla="*/ 3935627 h 4587875"/>
              <a:gd name="connsiteX5832" fmla="*/ 7306247 w 9408955"/>
              <a:gd name="connsiteY5832" fmla="*/ 3908271 h 4587875"/>
              <a:gd name="connsiteX5833" fmla="*/ 7305123 w 9408955"/>
              <a:gd name="connsiteY5833" fmla="*/ 3965492 h 4587875"/>
              <a:gd name="connsiteX5834" fmla="*/ 7322982 w 9408955"/>
              <a:gd name="connsiteY5834" fmla="*/ 3971469 h 4587875"/>
              <a:gd name="connsiteX5835" fmla="*/ 3727765 w 9408955"/>
              <a:gd name="connsiteY5835" fmla="*/ 3971522 h 4587875"/>
              <a:gd name="connsiteX5836" fmla="*/ 3761335 w 9408955"/>
              <a:gd name="connsiteY5836" fmla="*/ 3934945 h 4587875"/>
              <a:gd name="connsiteX5837" fmla="*/ 3700698 w 9408955"/>
              <a:gd name="connsiteY5837" fmla="*/ 3913633 h 4587875"/>
              <a:gd name="connsiteX5838" fmla="*/ 3709489 w 9408955"/>
              <a:gd name="connsiteY5838" fmla="*/ 3967257 h 4587875"/>
              <a:gd name="connsiteX5839" fmla="*/ 3727765 w 9408955"/>
              <a:gd name="connsiteY5839" fmla="*/ 3971522 h 4587875"/>
              <a:gd name="connsiteX5840" fmla="*/ 2286600 w 9408955"/>
              <a:gd name="connsiteY5840" fmla="*/ 3971605 h 4587875"/>
              <a:gd name="connsiteX5841" fmla="*/ 2323670 w 9408955"/>
              <a:gd name="connsiteY5841" fmla="*/ 3944388 h 4587875"/>
              <a:gd name="connsiteX5842" fmla="*/ 2283675 w 9408955"/>
              <a:gd name="connsiteY5842" fmla="*/ 3903680 h 4587875"/>
              <a:gd name="connsiteX5843" fmla="*/ 2270485 w 9408955"/>
              <a:gd name="connsiteY5843" fmla="*/ 3966676 h 4587875"/>
              <a:gd name="connsiteX5844" fmla="*/ 2286600 w 9408955"/>
              <a:gd name="connsiteY5844" fmla="*/ 3971605 h 4587875"/>
              <a:gd name="connsiteX5845" fmla="*/ 7017780 w 9408955"/>
              <a:gd name="connsiteY5845" fmla="*/ 3971624 h 4587875"/>
              <a:gd name="connsiteX5846" fmla="*/ 7050813 w 9408955"/>
              <a:gd name="connsiteY5846" fmla="*/ 3928522 h 4587875"/>
              <a:gd name="connsiteX5847" fmla="*/ 6989642 w 9408955"/>
              <a:gd name="connsiteY5847" fmla="*/ 3912689 h 4587875"/>
              <a:gd name="connsiteX5848" fmla="*/ 6997829 w 9408955"/>
              <a:gd name="connsiteY5848" fmla="*/ 3966524 h 4587875"/>
              <a:gd name="connsiteX5849" fmla="*/ 7017780 w 9408955"/>
              <a:gd name="connsiteY5849" fmla="*/ 3971624 h 4587875"/>
              <a:gd name="connsiteX5850" fmla="*/ 6504140 w 9408955"/>
              <a:gd name="connsiteY5850" fmla="*/ 3971637 h 4587875"/>
              <a:gd name="connsiteX5851" fmla="*/ 6536410 w 9408955"/>
              <a:gd name="connsiteY5851" fmla="*/ 3928697 h 4587875"/>
              <a:gd name="connsiteX5852" fmla="*/ 6470062 w 9408955"/>
              <a:gd name="connsiteY5852" fmla="*/ 3926877 h 4587875"/>
              <a:gd name="connsiteX5853" fmla="*/ 6484018 w 9408955"/>
              <a:gd name="connsiteY5853" fmla="*/ 3966212 h 4587875"/>
              <a:gd name="connsiteX5854" fmla="*/ 6504140 w 9408955"/>
              <a:gd name="connsiteY5854" fmla="*/ 3971637 h 4587875"/>
              <a:gd name="connsiteX5855" fmla="*/ 7427036 w 9408955"/>
              <a:gd name="connsiteY5855" fmla="*/ 3971665 h 4587875"/>
              <a:gd name="connsiteX5856" fmla="*/ 7461529 w 9408955"/>
              <a:gd name="connsiteY5856" fmla="*/ 3934821 h 4587875"/>
              <a:gd name="connsiteX5857" fmla="*/ 7400150 w 9408955"/>
              <a:gd name="connsiteY5857" fmla="*/ 3913353 h 4587875"/>
              <a:gd name="connsiteX5858" fmla="*/ 7408821 w 9408955"/>
              <a:gd name="connsiteY5858" fmla="*/ 3966215 h 4587875"/>
              <a:gd name="connsiteX5859" fmla="*/ 7427036 w 9408955"/>
              <a:gd name="connsiteY5859" fmla="*/ 3971665 h 4587875"/>
              <a:gd name="connsiteX5860" fmla="*/ 8144067 w 9408955"/>
              <a:gd name="connsiteY5860" fmla="*/ 3971739 h 4587875"/>
              <a:gd name="connsiteX5861" fmla="*/ 8180455 w 9408955"/>
              <a:gd name="connsiteY5861" fmla="*/ 3935175 h 4587875"/>
              <a:gd name="connsiteX5862" fmla="*/ 8115141 w 9408955"/>
              <a:gd name="connsiteY5862" fmla="*/ 3921888 h 4587875"/>
              <a:gd name="connsiteX5863" fmla="*/ 8125346 w 9408955"/>
              <a:gd name="connsiteY5863" fmla="*/ 3965414 h 4587875"/>
              <a:gd name="connsiteX5864" fmla="*/ 8144067 w 9408955"/>
              <a:gd name="connsiteY5864" fmla="*/ 3971739 h 4587875"/>
              <a:gd name="connsiteX5865" fmla="*/ 8351721 w 9408955"/>
              <a:gd name="connsiteY5865" fmla="*/ 3971794 h 4587875"/>
              <a:gd name="connsiteX5866" fmla="*/ 8387949 w 9408955"/>
              <a:gd name="connsiteY5866" fmla="*/ 3934821 h 4587875"/>
              <a:gd name="connsiteX5867" fmla="*/ 8324803 w 9408955"/>
              <a:gd name="connsiteY5867" fmla="*/ 3913122 h 4587875"/>
              <a:gd name="connsiteX5868" fmla="*/ 8333268 w 9408955"/>
              <a:gd name="connsiteY5868" fmla="*/ 3966677 h 4587875"/>
              <a:gd name="connsiteX5869" fmla="*/ 8351721 w 9408955"/>
              <a:gd name="connsiteY5869" fmla="*/ 3971794 h 4587875"/>
              <a:gd name="connsiteX5870" fmla="*/ 6195295 w 9408955"/>
              <a:gd name="connsiteY5870" fmla="*/ 3971804 h 4587875"/>
              <a:gd name="connsiteX5871" fmla="*/ 6229137 w 9408955"/>
              <a:gd name="connsiteY5871" fmla="*/ 3935297 h 4587875"/>
              <a:gd name="connsiteX5872" fmla="*/ 6162838 w 9408955"/>
              <a:gd name="connsiteY5872" fmla="*/ 3921682 h 4587875"/>
              <a:gd name="connsiteX5873" fmla="*/ 6177749 w 9408955"/>
              <a:gd name="connsiteY5873" fmla="*/ 3966912 h 4587875"/>
              <a:gd name="connsiteX5874" fmla="*/ 6195295 w 9408955"/>
              <a:gd name="connsiteY5874" fmla="*/ 3971804 h 4587875"/>
              <a:gd name="connsiteX5875" fmla="*/ 1466898 w 9408955"/>
              <a:gd name="connsiteY5875" fmla="*/ 3971817 h 4587875"/>
              <a:gd name="connsiteX5876" fmla="*/ 1499620 w 9408955"/>
              <a:gd name="connsiteY5876" fmla="*/ 3934927 h 4587875"/>
              <a:gd name="connsiteX5877" fmla="*/ 1445443 w 9408955"/>
              <a:gd name="connsiteY5877" fmla="*/ 3909363 h 4587875"/>
              <a:gd name="connsiteX5878" fmla="*/ 1448813 w 9408955"/>
              <a:gd name="connsiteY5878" fmla="*/ 3966249 h 4587875"/>
              <a:gd name="connsiteX5879" fmla="*/ 1466898 w 9408955"/>
              <a:gd name="connsiteY5879" fmla="*/ 3971817 h 4587875"/>
              <a:gd name="connsiteX5880" fmla="*/ 1873743 w 9408955"/>
              <a:gd name="connsiteY5880" fmla="*/ 3971827 h 4587875"/>
              <a:gd name="connsiteX5881" fmla="*/ 1916160 w 9408955"/>
              <a:gd name="connsiteY5881" fmla="*/ 3927627 h 4587875"/>
              <a:gd name="connsiteX5882" fmla="*/ 1866028 w 9408955"/>
              <a:gd name="connsiteY5882" fmla="*/ 3903560 h 4587875"/>
              <a:gd name="connsiteX5883" fmla="*/ 1873743 w 9408955"/>
              <a:gd name="connsiteY5883" fmla="*/ 3971827 h 4587875"/>
              <a:gd name="connsiteX5884" fmla="*/ 6607349 w 9408955"/>
              <a:gd name="connsiteY5884" fmla="*/ 3971852 h 4587875"/>
              <a:gd name="connsiteX5885" fmla="*/ 6639427 w 9408955"/>
              <a:gd name="connsiteY5885" fmla="*/ 3928824 h 4587875"/>
              <a:gd name="connsiteX5886" fmla="*/ 6584390 w 9408955"/>
              <a:gd name="connsiteY5886" fmla="*/ 3909528 h 4587875"/>
              <a:gd name="connsiteX5887" fmla="*/ 6587574 w 9408955"/>
              <a:gd name="connsiteY5887" fmla="*/ 3966957 h 4587875"/>
              <a:gd name="connsiteX5888" fmla="*/ 6607349 w 9408955"/>
              <a:gd name="connsiteY5888" fmla="*/ 3971852 h 4587875"/>
              <a:gd name="connsiteX5889" fmla="*/ 5881055 w 9408955"/>
              <a:gd name="connsiteY5889" fmla="*/ 3971858 h 4587875"/>
              <a:gd name="connsiteX5890" fmla="*/ 5919751 w 9408955"/>
              <a:gd name="connsiteY5890" fmla="*/ 3943240 h 4587875"/>
              <a:gd name="connsiteX5891" fmla="*/ 5878142 w 9408955"/>
              <a:gd name="connsiteY5891" fmla="*/ 3902909 h 4587875"/>
              <a:gd name="connsiteX5892" fmla="*/ 5864349 w 9408955"/>
              <a:gd name="connsiteY5892" fmla="*/ 3965723 h 4587875"/>
              <a:gd name="connsiteX5893" fmla="*/ 5881055 w 9408955"/>
              <a:gd name="connsiteY5893" fmla="*/ 3971858 h 4587875"/>
              <a:gd name="connsiteX5894" fmla="*/ 7121769 w 9408955"/>
              <a:gd name="connsiteY5894" fmla="*/ 3971874 h 4587875"/>
              <a:gd name="connsiteX5895" fmla="*/ 7153676 w 9408955"/>
              <a:gd name="connsiteY5895" fmla="*/ 3929241 h 4587875"/>
              <a:gd name="connsiteX5896" fmla="*/ 7086780 w 9408955"/>
              <a:gd name="connsiteY5896" fmla="*/ 3922859 h 4587875"/>
              <a:gd name="connsiteX5897" fmla="*/ 7101952 w 9408955"/>
              <a:gd name="connsiteY5897" fmla="*/ 3967080 h 4587875"/>
              <a:gd name="connsiteX5898" fmla="*/ 7121769 w 9408955"/>
              <a:gd name="connsiteY5898" fmla="*/ 3971874 h 4587875"/>
              <a:gd name="connsiteX5899" fmla="*/ 7940244 w 9408955"/>
              <a:gd name="connsiteY5899" fmla="*/ 3971930 h 4587875"/>
              <a:gd name="connsiteX5900" fmla="*/ 7975235 w 9408955"/>
              <a:gd name="connsiteY5900" fmla="*/ 3936320 h 4587875"/>
              <a:gd name="connsiteX5901" fmla="*/ 7910775 w 9408955"/>
              <a:gd name="connsiteY5901" fmla="*/ 3919681 h 4587875"/>
              <a:gd name="connsiteX5902" fmla="*/ 7922495 w 9408955"/>
              <a:gd name="connsiteY5902" fmla="*/ 3966634 h 4587875"/>
              <a:gd name="connsiteX5903" fmla="*/ 7940244 w 9408955"/>
              <a:gd name="connsiteY5903" fmla="*/ 3971930 h 4587875"/>
              <a:gd name="connsiteX5904" fmla="*/ 7735435 w 9408955"/>
              <a:gd name="connsiteY5904" fmla="*/ 3971954 h 4587875"/>
              <a:gd name="connsiteX5905" fmla="*/ 7769974 w 9408955"/>
              <a:gd name="connsiteY5905" fmla="*/ 3928127 h 4587875"/>
              <a:gd name="connsiteX5906" fmla="*/ 7704205 w 9408955"/>
              <a:gd name="connsiteY5906" fmla="*/ 3919630 h 4587875"/>
              <a:gd name="connsiteX5907" fmla="*/ 7715318 w 9408955"/>
              <a:gd name="connsiteY5907" fmla="*/ 3965333 h 4587875"/>
              <a:gd name="connsiteX5908" fmla="*/ 7735435 w 9408955"/>
              <a:gd name="connsiteY5908" fmla="*/ 3971954 h 4587875"/>
              <a:gd name="connsiteX5909" fmla="*/ 9173326 w 9408955"/>
              <a:gd name="connsiteY5909" fmla="*/ 3971975 h 4587875"/>
              <a:gd name="connsiteX5910" fmla="*/ 9210726 w 9408955"/>
              <a:gd name="connsiteY5910" fmla="*/ 3935716 h 4587875"/>
              <a:gd name="connsiteX5911" fmla="*/ 9151651 w 9408955"/>
              <a:gd name="connsiteY5911" fmla="*/ 3910785 h 4587875"/>
              <a:gd name="connsiteX5912" fmla="*/ 9155072 w 9408955"/>
              <a:gd name="connsiteY5912" fmla="*/ 3964570 h 4587875"/>
              <a:gd name="connsiteX5913" fmla="*/ 9173326 w 9408955"/>
              <a:gd name="connsiteY5913" fmla="*/ 3971975 h 4587875"/>
              <a:gd name="connsiteX5914" fmla="*/ 1572583 w 9408955"/>
              <a:gd name="connsiteY5914" fmla="*/ 3972021 h 4587875"/>
              <a:gd name="connsiteX5915" fmla="*/ 1603147 w 9408955"/>
              <a:gd name="connsiteY5915" fmla="*/ 3927216 h 4587875"/>
              <a:gd name="connsiteX5916" fmla="*/ 1538375 w 9408955"/>
              <a:gd name="connsiteY5916" fmla="*/ 3921473 h 4587875"/>
              <a:gd name="connsiteX5917" fmla="*/ 1552287 w 9408955"/>
              <a:gd name="connsiteY5917" fmla="*/ 3967876 h 4587875"/>
              <a:gd name="connsiteX5918" fmla="*/ 1572583 w 9408955"/>
              <a:gd name="connsiteY5918" fmla="*/ 3972021 h 4587875"/>
              <a:gd name="connsiteX5919" fmla="*/ 3316902 w 9408955"/>
              <a:gd name="connsiteY5919" fmla="*/ 3972040 h 4587875"/>
              <a:gd name="connsiteX5920" fmla="*/ 3351747 w 9408955"/>
              <a:gd name="connsiteY5920" fmla="*/ 3935181 h 4587875"/>
              <a:gd name="connsiteX5921" fmla="*/ 3286635 w 9408955"/>
              <a:gd name="connsiteY5921" fmla="*/ 3920375 h 4587875"/>
              <a:gd name="connsiteX5922" fmla="*/ 3299069 w 9408955"/>
              <a:gd name="connsiteY5922" fmla="*/ 3967338 h 4587875"/>
              <a:gd name="connsiteX5923" fmla="*/ 3316902 w 9408955"/>
              <a:gd name="connsiteY5923" fmla="*/ 3972040 h 4587875"/>
              <a:gd name="connsiteX5924" fmla="*/ 3623137 w 9408955"/>
              <a:gd name="connsiteY5924" fmla="*/ 3972063 h 4587875"/>
              <a:gd name="connsiteX5925" fmla="*/ 3659010 w 9408955"/>
              <a:gd name="connsiteY5925" fmla="*/ 3935977 h 4587875"/>
              <a:gd name="connsiteX5926" fmla="*/ 3593752 w 9408955"/>
              <a:gd name="connsiteY5926" fmla="*/ 3919982 h 4587875"/>
              <a:gd name="connsiteX5927" fmla="*/ 3604704 w 9408955"/>
              <a:gd name="connsiteY5927" fmla="*/ 3966597 h 4587875"/>
              <a:gd name="connsiteX5928" fmla="*/ 3623137 w 9408955"/>
              <a:gd name="connsiteY5928" fmla="*/ 3972063 h 4587875"/>
              <a:gd name="connsiteX5929" fmla="*/ 6296018 w 9408955"/>
              <a:gd name="connsiteY5929" fmla="*/ 3972120 h 4587875"/>
              <a:gd name="connsiteX5930" fmla="*/ 6332196 w 9408955"/>
              <a:gd name="connsiteY5930" fmla="*/ 3927486 h 4587875"/>
              <a:gd name="connsiteX5931" fmla="*/ 6267937 w 9408955"/>
              <a:gd name="connsiteY5931" fmla="*/ 3915147 h 4587875"/>
              <a:gd name="connsiteX5932" fmla="*/ 6275334 w 9408955"/>
              <a:gd name="connsiteY5932" fmla="*/ 3964275 h 4587875"/>
              <a:gd name="connsiteX5933" fmla="*/ 6296018 w 9408955"/>
              <a:gd name="connsiteY5933" fmla="*/ 3972120 h 4587875"/>
              <a:gd name="connsiteX5934" fmla="*/ 8560423 w 9408955"/>
              <a:gd name="connsiteY5934" fmla="*/ 3972131 h 4587875"/>
              <a:gd name="connsiteX5935" fmla="*/ 8593395 w 9408955"/>
              <a:gd name="connsiteY5935" fmla="*/ 3935625 h 4587875"/>
              <a:gd name="connsiteX5936" fmla="*/ 8529575 w 9408955"/>
              <a:gd name="connsiteY5936" fmla="*/ 3915462 h 4587875"/>
              <a:gd name="connsiteX5937" fmla="*/ 8542384 w 9408955"/>
              <a:gd name="connsiteY5937" fmla="*/ 3967244 h 4587875"/>
              <a:gd name="connsiteX5938" fmla="*/ 8560423 w 9408955"/>
              <a:gd name="connsiteY5938" fmla="*/ 3972131 h 4587875"/>
              <a:gd name="connsiteX5939" fmla="*/ 6400819 w 9408955"/>
              <a:gd name="connsiteY5939" fmla="*/ 3972180 h 4587875"/>
              <a:gd name="connsiteX5940" fmla="*/ 6434433 w 9408955"/>
              <a:gd name="connsiteY5940" fmla="*/ 3927983 h 4587875"/>
              <a:gd name="connsiteX5941" fmla="*/ 6369572 w 9408955"/>
              <a:gd name="connsiteY5941" fmla="*/ 3919925 h 4587875"/>
              <a:gd name="connsiteX5942" fmla="*/ 6380685 w 9408955"/>
              <a:gd name="connsiteY5942" fmla="*/ 3965974 h 4587875"/>
              <a:gd name="connsiteX5943" fmla="*/ 6400819 w 9408955"/>
              <a:gd name="connsiteY5943" fmla="*/ 3972180 h 4587875"/>
              <a:gd name="connsiteX5944" fmla="*/ 7837961 w 9408955"/>
              <a:gd name="connsiteY5944" fmla="*/ 3972311 h 4587875"/>
              <a:gd name="connsiteX5945" fmla="*/ 7875429 w 9408955"/>
              <a:gd name="connsiteY5945" fmla="*/ 3936624 h 4587875"/>
              <a:gd name="connsiteX5946" fmla="*/ 7819768 w 9408955"/>
              <a:gd name="connsiteY5946" fmla="*/ 3907068 h 4587875"/>
              <a:gd name="connsiteX5947" fmla="*/ 7820225 w 9408955"/>
              <a:gd name="connsiteY5947" fmla="*/ 3966181 h 4587875"/>
              <a:gd name="connsiteX5948" fmla="*/ 7837961 w 9408955"/>
              <a:gd name="connsiteY5948" fmla="*/ 3972311 h 4587875"/>
              <a:gd name="connsiteX5949" fmla="*/ 6912773 w 9408955"/>
              <a:gd name="connsiteY5949" fmla="*/ 3972313 h 4587875"/>
              <a:gd name="connsiteX5950" fmla="*/ 6948130 w 9408955"/>
              <a:gd name="connsiteY5950" fmla="*/ 3936200 h 4587875"/>
              <a:gd name="connsiteX5951" fmla="*/ 6880707 w 9408955"/>
              <a:gd name="connsiteY5951" fmla="*/ 3928431 h 4587875"/>
              <a:gd name="connsiteX5952" fmla="*/ 6895364 w 9408955"/>
              <a:gd name="connsiteY5952" fmla="*/ 3966130 h 4587875"/>
              <a:gd name="connsiteX5953" fmla="*/ 6912773 w 9408955"/>
              <a:gd name="connsiteY5953" fmla="*/ 3972313 h 4587875"/>
              <a:gd name="connsiteX5954" fmla="*/ 3215462 w 9408955"/>
              <a:gd name="connsiteY5954" fmla="*/ 3972576 h 4587875"/>
              <a:gd name="connsiteX5955" fmla="*/ 3241907 w 9408955"/>
              <a:gd name="connsiteY5955" fmla="*/ 3909703 h 4587875"/>
              <a:gd name="connsiteX5956" fmla="*/ 3190385 w 9408955"/>
              <a:gd name="connsiteY5956" fmla="*/ 3910391 h 4587875"/>
              <a:gd name="connsiteX5957" fmla="*/ 3215462 w 9408955"/>
              <a:gd name="connsiteY5957" fmla="*/ 3972576 h 4587875"/>
              <a:gd name="connsiteX5958" fmla="*/ 6400364 w 9408955"/>
              <a:gd name="connsiteY5958" fmla="*/ 4062334 h 4587875"/>
              <a:gd name="connsiteX5959" fmla="*/ 6420581 w 9408955"/>
              <a:gd name="connsiteY5959" fmla="*/ 4034826 h 4587875"/>
              <a:gd name="connsiteX5960" fmla="*/ 6379570 w 9408955"/>
              <a:gd name="connsiteY5960" fmla="*/ 4027312 h 4587875"/>
              <a:gd name="connsiteX5961" fmla="*/ 6388228 w 9408955"/>
              <a:gd name="connsiteY5961" fmla="*/ 4058736 h 4587875"/>
              <a:gd name="connsiteX5962" fmla="*/ 6400364 w 9408955"/>
              <a:gd name="connsiteY5962" fmla="*/ 4062334 h 4587875"/>
              <a:gd name="connsiteX5963" fmla="*/ 2406932 w 9408955"/>
              <a:gd name="connsiteY5963" fmla="*/ 4072486 h 4587875"/>
              <a:gd name="connsiteX5964" fmla="*/ 2425024 w 9408955"/>
              <a:gd name="connsiteY5964" fmla="*/ 4047848 h 4587875"/>
              <a:gd name="connsiteX5965" fmla="*/ 2388758 w 9408955"/>
              <a:gd name="connsiteY5965" fmla="*/ 4004400 h 4587875"/>
              <a:gd name="connsiteX5966" fmla="*/ 2375247 w 9408955"/>
              <a:gd name="connsiteY5966" fmla="*/ 4070714 h 4587875"/>
              <a:gd name="connsiteX5967" fmla="*/ 2406932 w 9408955"/>
              <a:gd name="connsiteY5967" fmla="*/ 4072486 h 4587875"/>
              <a:gd name="connsiteX5968" fmla="*/ 1993693 w 9408955"/>
              <a:gd name="connsiteY5968" fmla="*/ 4072494 h 4587875"/>
              <a:gd name="connsiteX5969" fmla="*/ 2013870 w 9408955"/>
              <a:gd name="connsiteY5969" fmla="*/ 4052516 h 4587875"/>
              <a:gd name="connsiteX5970" fmla="*/ 1970438 w 9408955"/>
              <a:gd name="connsiteY5970" fmla="*/ 4005549 h 4587875"/>
              <a:gd name="connsiteX5971" fmla="*/ 1964985 w 9408955"/>
              <a:gd name="connsiteY5971" fmla="*/ 4070071 h 4587875"/>
              <a:gd name="connsiteX5972" fmla="*/ 1993693 w 9408955"/>
              <a:gd name="connsiteY5972" fmla="*/ 4072494 h 4587875"/>
              <a:gd name="connsiteX5973" fmla="*/ 5894760 w 9408955"/>
              <a:gd name="connsiteY5973" fmla="*/ 4072788 h 4587875"/>
              <a:gd name="connsiteX5974" fmla="*/ 5917270 w 9408955"/>
              <a:gd name="connsiteY5974" fmla="*/ 4053794 h 4587875"/>
              <a:gd name="connsiteX5975" fmla="*/ 5886875 w 9408955"/>
              <a:gd name="connsiteY5975" fmla="*/ 4002994 h 4587875"/>
              <a:gd name="connsiteX5976" fmla="*/ 5865393 w 9408955"/>
              <a:gd name="connsiteY5976" fmla="*/ 4067628 h 4587875"/>
              <a:gd name="connsiteX5977" fmla="*/ 5894760 w 9408955"/>
              <a:gd name="connsiteY5977" fmla="*/ 4072788 h 4587875"/>
              <a:gd name="connsiteX5978" fmla="*/ 6616076 w 9408955"/>
              <a:gd name="connsiteY5978" fmla="*/ 4072811 h 4587875"/>
              <a:gd name="connsiteX5979" fmla="*/ 6635679 w 9408955"/>
              <a:gd name="connsiteY5979" fmla="*/ 4054663 h 4587875"/>
              <a:gd name="connsiteX5980" fmla="*/ 6601704 w 9408955"/>
              <a:gd name="connsiteY5980" fmla="*/ 4003058 h 4587875"/>
              <a:gd name="connsiteX5981" fmla="*/ 6588879 w 9408955"/>
              <a:gd name="connsiteY5981" fmla="*/ 4071177 h 4587875"/>
              <a:gd name="connsiteX5982" fmla="*/ 6616076 w 9408955"/>
              <a:gd name="connsiteY5982" fmla="*/ 4072811 h 4587875"/>
              <a:gd name="connsiteX5983" fmla="*/ 3224593 w 9408955"/>
              <a:gd name="connsiteY5983" fmla="*/ 4073043 h 4587875"/>
              <a:gd name="connsiteX5984" fmla="*/ 3246678 w 9408955"/>
              <a:gd name="connsiteY5984" fmla="*/ 4054264 h 4587875"/>
              <a:gd name="connsiteX5985" fmla="*/ 3209290 w 9408955"/>
              <a:gd name="connsiteY5985" fmla="*/ 4002813 h 4587875"/>
              <a:gd name="connsiteX5986" fmla="*/ 3195840 w 9408955"/>
              <a:gd name="connsiteY5986" fmla="*/ 4067984 h 4587875"/>
              <a:gd name="connsiteX5987" fmla="*/ 3224593 w 9408955"/>
              <a:gd name="connsiteY5987" fmla="*/ 4073043 h 4587875"/>
              <a:gd name="connsiteX5988" fmla="*/ 7439366 w 9408955"/>
              <a:gd name="connsiteY5988" fmla="*/ 4073232 h 4587875"/>
              <a:gd name="connsiteX5989" fmla="*/ 7459555 w 9408955"/>
              <a:gd name="connsiteY5989" fmla="*/ 4052963 h 4587875"/>
              <a:gd name="connsiteX5990" fmla="*/ 7423278 w 9408955"/>
              <a:gd name="connsiteY5990" fmla="*/ 4003929 h 4587875"/>
              <a:gd name="connsiteX5991" fmla="*/ 7409645 w 9408955"/>
              <a:gd name="connsiteY5991" fmla="*/ 4070752 h 4587875"/>
              <a:gd name="connsiteX5992" fmla="*/ 7439366 w 9408955"/>
              <a:gd name="connsiteY5992" fmla="*/ 4073232 h 4587875"/>
              <a:gd name="connsiteX5993" fmla="*/ 3735441 w 9408955"/>
              <a:gd name="connsiteY5993" fmla="*/ 4073341 h 4587875"/>
              <a:gd name="connsiteX5994" fmla="*/ 3756925 w 9408955"/>
              <a:gd name="connsiteY5994" fmla="*/ 4057703 h 4587875"/>
              <a:gd name="connsiteX5995" fmla="*/ 3723872 w 9408955"/>
              <a:gd name="connsiteY5995" fmla="*/ 4003042 h 4587875"/>
              <a:gd name="connsiteX5996" fmla="*/ 3708827 w 9408955"/>
              <a:gd name="connsiteY5996" fmla="*/ 4069596 h 4587875"/>
              <a:gd name="connsiteX5997" fmla="*/ 3735441 w 9408955"/>
              <a:gd name="connsiteY5997" fmla="*/ 4073341 h 4587875"/>
              <a:gd name="connsiteX5998" fmla="*/ 1782635 w 9408955"/>
              <a:gd name="connsiteY5998" fmla="*/ 4073524 h 4587875"/>
              <a:gd name="connsiteX5999" fmla="*/ 1804799 w 9408955"/>
              <a:gd name="connsiteY5999" fmla="*/ 4059464 h 4587875"/>
              <a:gd name="connsiteX6000" fmla="*/ 1768742 w 9408955"/>
              <a:gd name="connsiteY6000" fmla="*/ 4003675 h 4587875"/>
              <a:gd name="connsiteX6001" fmla="*/ 1756723 w 9408955"/>
              <a:gd name="connsiteY6001" fmla="*/ 4067855 h 4587875"/>
              <a:gd name="connsiteX6002" fmla="*/ 1782635 w 9408955"/>
              <a:gd name="connsiteY6002" fmla="*/ 4073524 h 4587875"/>
              <a:gd name="connsiteX6003" fmla="*/ 6291105 w 9408955"/>
              <a:gd name="connsiteY6003" fmla="*/ 4073619 h 4587875"/>
              <a:gd name="connsiteX6004" fmla="*/ 6330704 w 9408955"/>
              <a:gd name="connsiteY6004" fmla="*/ 4047757 h 4587875"/>
              <a:gd name="connsiteX6005" fmla="*/ 6280648 w 9408955"/>
              <a:gd name="connsiteY6005" fmla="*/ 4007265 h 4587875"/>
              <a:gd name="connsiteX6006" fmla="*/ 6274934 w 9408955"/>
              <a:gd name="connsiteY6006" fmla="*/ 4067437 h 4587875"/>
              <a:gd name="connsiteX6007" fmla="*/ 6291105 w 9408955"/>
              <a:gd name="connsiteY6007" fmla="*/ 4073619 h 4587875"/>
              <a:gd name="connsiteX6008" fmla="*/ 1568176 w 9408955"/>
              <a:gd name="connsiteY6008" fmla="*/ 4073931 h 4587875"/>
              <a:gd name="connsiteX6009" fmla="*/ 1602931 w 9408955"/>
              <a:gd name="connsiteY6009" fmla="*/ 4047359 h 4587875"/>
              <a:gd name="connsiteX6010" fmla="*/ 1559613 w 9408955"/>
              <a:gd name="connsiteY6010" fmla="*/ 4004382 h 4587875"/>
              <a:gd name="connsiteX6011" fmla="*/ 1552772 w 9408955"/>
              <a:gd name="connsiteY6011" fmla="*/ 4070552 h 4587875"/>
              <a:gd name="connsiteX6012" fmla="*/ 1568176 w 9408955"/>
              <a:gd name="connsiteY6012" fmla="*/ 4073931 h 4587875"/>
              <a:gd name="connsiteX6013" fmla="*/ 6819225 w 9408955"/>
              <a:gd name="connsiteY6013" fmla="*/ 4074045 h 4587875"/>
              <a:gd name="connsiteX6014" fmla="*/ 6841707 w 9408955"/>
              <a:gd name="connsiteY6014" fmla="*/ 4055640 h 4587875"/>
              <a:gd name="connsiteX6015" fmla="*/ 6802825 w 9408955"/>
              <a:gd name="connsiteY6015" fmla="*/ 4004882 h 4587875"/>
              <a:gd name="connsiteX6016" fmla="*/ 6790092 w 9408955"/>
              <a:gd name="connsiteY6016" fmla="*/ 4068443 h 4587875"/>
              <a:gd name="connsiteX6017" fmla="*/ 6819225 w 9408955"/>
              <a:gd name="connsiteY6017" fmla="*/ 4074045 h 4587875"/>
              <a:gd name="connsiteX6018" fmla="*/ 3117200 w 9408955"/>
              <a:gd name="connsiteY6018" fmla="*/ 4074237 h 4587875"/>
              <a:gd name="connsiteX6019" fmla="*/ 3139883 w 9408955"/>
              <a:gd name="connsiteY6019" fmla="*/ 4060720 h 4587875"/>
              <a:gd name="connsiteX6020" fmla="*/ 3111458 w 9408955"/>
              <a:gd name="connsiteY6020" fmla="*/ 4002771 h 4587875"/>
              <a:gd name="connsiteX6021" fmla="*/ 3090764 w 9408955"/>
              <a:gd name="connsiteY6021" fmla="*/ 4068248 h 4587875"/>
              <a:gd name="connsiteX6022" fmla="*/ 3117200 w 9408955"/>
              <a:gd name="connsiteY6022" fmla="*/ 4074237 h 4587875"/>
              <a:gd name="connsiteX6023" fmla="*/ 2087417 w 9408955"/>
              <a:gd name="connsiteY6023" fmla="*/ 4074254 h 4587875"/>
              <a:gd name="connsiteX6024" fmla="*/ 2118614 w 9408955"/>
              <a:gd name="connsiteY6024" fmla="*/ 4031893 h 4587875"/>
              <a:gd name="connsiteX6025" fmla="*/ 2058496 w 9408955"/>
              <a:gd name="connsiteY6025" fmla="*/ 4015524 h 4587875"/>
              <a:gd name="connsiteX6026" fmla="*/ 2068096 w 9408955"/>
              <a:gd name="connsiteY6026" fmla="*/ 4070542 h 4587875"/>
              <a:gd name="connsiteX6027" fmla="*/ 2087417 w 9408955"/>
              <a:gd name="connsiteY6027" fmla="*/ 4074254 h 4587875"/>
              <a:gd name="connsiteX6028" fmla="*/ 7120066 w 9408955"/>
              <a:gd name="connsiteY6028" fmla="*/ 4074330 h 4587875"/>
              <a:gd name="connsiteX6029" fmla="*/ 7154477 w 9408955"/>
              <a:gd name="connsiteY6029" fmla="*/ 4040067 h 4587875"/>
              <a:gd name="connsiteX6030" fmla="*/ 7096420 w 9408955"/>
              <a:gd name="connsiteY6030" fmla="*/ 4012241 h 4587875"/>
              <a:gd name="connsiteX6031" fmla="*/ 7102770 w 9408955"/>
              <a:gd name="connsiteY6031" fmla="*/ 4069928 h 4587875"/>
              <a:gd name="connsiteX6032" fmla="*/ 7120066 w 9408955"/>
              <a:gd name="connsiteY6032" fmla="*/ 4074330 h 4587875"/>
              <a:gd name="connsiteX6033" fmla="*/ 3011344 w 9408955"/>
              <a:gd name="connsiteY6033" fmla="*/ 4074437 h 4587875"/>
              <a:gd name="connsiteX6034" fmla="*/ 3042192 w 9408955"/>
              <a:gd name="connsiteY6034" fmla="*/ 4031939 h 4587875"/>
              <a:gd name="connsiteX6035" fmla="*/ 2992891 w 9408955"/>
              <a:gd name="connsiteY6035" fmla="*/ 4006506 h 4587875"/>
              <a:gd name="connsiteX6036" fmla="*/ 2992439 w 9408955"/>
              <a:gd name="connsiteY6036" fmla="*/ 4070889 h 4587875"/>
              <a:gd name="connsiteX6037" fmla="*/ 3011344 w 9408955"/>
              <a:gd name="connsiteY6037" fmla="*/ 4074437 h 4587875"/>
              <a:gd name="connsiteX6038" fmla="*/ 7530607 w 9408955"/>
              <a:gd name="connsiteY6038" fmla="*/ 4074498 h 4587875"/>
              <a:gd name="connsiteX6039" fmla="*/ 7563543 w 9408955"/>
              <a:gd name="connsiteY6039" fmla="*/ 4040212 h 4587875"/>
              <a:gd name="connsiteX6040" fmla="*/ 7519599 w 9408955"/>
              <a:gd name="connsiteY6040" fmla="*/ 4004724 h 4587875"/>
              <a:gd name="connsiteX6041" fmla="*/ 7512927 w 9408955"/>
              <a:gd name="connsiteY6041" fmla="*/ 4071092 h 4587875"/>
              <a:gd name="connsiteX6042" fmla="*/ 7530607 w 9408955"/>
              <a:gd name="connsiteY6042" fmla="*/ 4074498 h 4587875"/>
              <a:gd name="connsiteX6043" fmla="*/ 7322938 w 9408955"/>
              <a:gd name="connsiteY6043" fmla="*/ 4074545 h 4587875"/>
              <a:gd name="connsiteX6044" fmla="*/ 7358997 w 9408955"/>
              <a:gd name="connsiteY6044" fmla="*/ 4040093 h 4587875"/>
              <a:gd name="connsiteX6045" fmla="*/ 7318401 w 9408955"/>
              <a:gd name="connsiteY6045" fmla="*/ 4004548 h 4587875"/>
              <a:gd name="connsiteX6046" fmla="*/ 7305328 w 9408955"/>
              <a:gd name="connsiteY6046" fmla="*/ 4068214 h 4587875"/>
              <a:gd name="connsiteX6047" fmla="*/ 7322938 w 9408955"/>
              <a:gd name="connsiteY6047" fmla="*/ 4074545 h 4587875"/>
              <a:gd name="connsiteX6048" fmla="*/ 7020436 w 9408955"/>
              <a:gd name="connsiteY6048" fmla="*/ 4074572 h 4587875"/>
              <a:gd name="connsiteX6049" fmla="*/ 7050383 w 9408955"/>
              <a:gd name="connsiteY6049" fmla="*/ 4028019 h 4587875"/>
              <a:gd name="connsiteX6050" fmla="*/ 6998448 w 9408955"/>
              <a:gd name="connsiteY6050" fmla="*/ 4008920 h 4587875"/>
              <a:gd name="connsiteX6051" fmla="*/ 6999809 w 9408955"/>
              <a:gd name="connsiteY6051" fmla="*/ 4070537 h 4587875"/>
              <a:gd name="connsiteX6052" fmla="*/ 7020436 w 9408955"/>
              <a:gd name="connsiteY6052" fmla="*/ 4074572 h 4587875"/>
              <a:gd name="connsiteX6053" fmla="*/ 1264407 w 9408955"/>
              <a:gd name="connsiteY6053" fmla="*/ 4074604 h 4587875"/>
              <a:gd name="connsiteX6054" fmla="*/ 1297049 w 9408955"/>
              <a:gd name="connsiteY6054" fmla="*/ 4039982 h 4587875"/>
              <a:gd name="connsiteX6055" fmla="*/ 1247880 w 9408955"/>
              <a:gd name="connsiteY6055" fmla="*/ 4006357 h 4587875"/>
              <a:gd name="connsiteX6056" fmla="*/ 1247652 w 9408955"/>
              <a:gd name="connsiteY6056" fmla="*/ 4071074 h 4587875"/>
              <a:gd name="connsiteX6057" fmla="*/ 1264407 w 9408955"/>
              <a:gd name="connsiteY6057" fmla="*/ 4074604 h 4587875"/>
              <a:gd name="connsiteX6058" fmla="*/ 3623430 w 9408955"/>
              <a:gd name="connsiteY6058" fmla="*/ 4074687 h 4587875"/>
              <a:gd name="connsiteX6059" fmla="*/ 3658371 w 9408955"/>
              <a:gd name="connsiteY6059" fmla="*/ 4039733 h 4587875"/>
              <a:gd name="connsiteX6060" fmla="*/ 3611473 w 9408955"/>
              <a:gd name="connsiteY6060" fmla="*/ 4006396 h 4587875"/>
              <a:gd name="connsiteX6061" fmla="*/ 3605836 w 9408955"/>
              <a:gd name="connsiteY6061" fmla="*/ 4068762 h 4587875"/>
              <a:gd name="connsiteX6062" fmla="*/ 3623430 w 9408955"/>
              <a:gd name="connsiteY6062" fmla="*/ 4074687 h 4587875"/>
              <a:gd name="connsiteX6063" fmla="*/ 7737429 w 9408955"/>
              <a:gd name="connsiteY6063" fmla="*/ 4074698 h 4587875"/>
              <a:gd name="connsiteX6064" fmla="*/ 7771331 w 9408955"/>
              <a:gd name="connsiteY6064" fmla="*/ 4039751 h 4587875"/>
              <a:gd name="connsiteX6065" fmla="*/ 7720386 w 9408955"/>
              <a:gd name="connsiteY6065" fmla="*/ 4006357 h 4587875"/>
              <a:gd name="connsiteX6066" fmla="*/ 7720158 w 9408955"/>
              <a:gd name="connsiteY6066" fmla="*/ 4071074 h 4587875"/>
              <a:gd name="connsiteX6067" fmla="*/ 7737429 w 9408955"/>
              <a:gd name="connsiteY6067" fmla="*/ 4074698 h 4587875"/>
              <a:gd name="connsiteX6068" fmla="*/ 3525969 w 9408955"/>
              <a:gd name="connsiteY6068" fmla="*/ 4074739 h 4587875"/>
              <a:gd name="connsiteX6069" fmla="*/ 3557606 w 9408955"/>
              <a:gd name="connsiteY6069" fmla="*/ 4032715 h 4587875"/>
              <a:gd name="connsiteX6070" fmla="*/ 3501133 w 9408955"/>
              <a:gd name="connsiteY6070" fmla="*/ 4010100 h 4587875"/>
              <a:gd name="connsiteX6071" fmla="*/ 3506849 w 9408955"/>
              <a:gd name="connsiteY6071" fmla="*/ 4071483 h 4587875"/>
              <a:gd name="connsiteX6072" fmla="*/ 3525969 w 9408955"/>
              <a:gd name="connsiteY6072" fmla="*/ 4074739 h 4587875"/>
              <a:gd name="connsiteX6073" fmla="*/ 6912273 w 9408955"/>
              <a:gd name="connsiteY6073" fmla="*/ 4074799 h 4587875"/>
              <a:gd name="connsiteX6074" fmla="*/ 6948506 w 9408955"/>
              <a:gd name="connsiteY6074" fmla="*/ 4040319 h 4587875"/>
              <a:gd name="connsiteX6075" fmla="*/ 6894530 w 9408955"/>
              <a:gd name="connsiteY6075" fmla="*/ 4009242 h 4587875"/>
              <a:gd name="connsiteX6076" fmla="*/ 6894530 w 9408955"/>
              <a:gd name="connsiteY6076" fmla="*/ 4070711 h 4587875"/>
              <a:gd name="connsiteX6077" fmla="*/ 6912273 w 9408955"/>
              <a:gd name="connsiteY6077" fmla="*/ 4074799 h 4587875"/>
              <a:gd name="connsiteX6078" fmla="*/ 7223266 w 9408955"/>
              <a:gd name="connsiteY6078" fmla="*/ 4074861 h 4587875"/>
              <a:gd name="connsiteX6079" fmla="*/ 7255601 w 9408955"/>
              <a:gd name="connsiteY6079" fmla="*/ 4041108 h 4587875"/>
              <a:gd name="connsiteX6080" fmla="*/ 7206100 w 9408955"/>
              <a:gd name="connsiteY6080" fmla="*/ 4007827 h 4587875"/>
              <a:gd name="connsiteX6081" fmla="*/ 7206328 w 9408955"/>
              <a:gd name="connsiteY6081" fmla="*/ 4070969 h 4587875"/>
              <a:gd name="connsiteX6082" fmla="*/ 7223266 w 9408955"/>
              <a:gd name="connsiteY6082" fmla="*/ 4074861 h 4587875"/>
              <a:gd name="connsiteX6083" fmla="*/ 1364512 w 9408955"/>
              <a:gd name="connsiteY6083" fmla="*/ 4074871 h 4587875"/>
              <a:gd name="connsiteX6084" fmla="*/ 1400025 w 9408955"/>
              <a:gd name="connsiteY6084" fmla="*/ 4039982 h 4587875"/>
              <a:gd name="connsiteX6085" fmla="*/ 1345991 w 9408955"/>
              <a:gd name="connsiteY6085" fmla="*/ 4009056 h 4587875"/>
              <a:gd name="connsiteX6086" fmla="*/ 1346668 w 9408955"/>
              <a:gd name="connsiteY6086" fmla="*/ 4070679 h 4587875"/>
              <a:gd name="connsiteX6087" fmla="*/ 1364512 w 9408955"/>
              <a:gd name="connsiteY6087" fmla="*/ 4074871 h 4587875"/>
              <a:gd name="connsiteX6088" fmla="*/ 3422803 w 9408955"/>
              <a:gd name="connsiteY6088" fmla="*/ 4074978 h 4587875"/>
              <a:gd name="connsiteX6089" fmla="*/ 3454695 w 9408955"/>
              <a:gd name="connsiteY6089" fmla="*/ 4034131 h 4587875"/>
              <a:gd name="connsiteX6090" fmla="*/ 3402534 w 9408955"/>
              <a:gd name="connsiteY6090" fmla="*/ 4008992 h 4587875"/>
              <a:gd name="connsiteX6091" fmla="*/ 3403895 w 9408955"/>
              <a:gd name="connsiteY6091" fmla="*/ 4071382 h 4587875"/>
              <a:gd name="connsiteX6092" fmla="*/ 3422803 w 9408955"/>
              <a:gd name="connsiteY6092" fmla="*/ 4074978 h 4587875"/>
              <a:gd name="connsiteX6093" fmla="*/ 1158847 w 9408955"/>
              <a:gd name="connsiteY6093" fmla="*/ 4075008 h 4587875"/>
              <a:gd name="connsiteX6094" fmla="*/ 1192036 w 9408955"/>
              <a:gd name="connsiteY6094" fmla="*/ 4047997 h 4587875"/>
              <a:gd name="connsiteX6095" fmla="*/ 1149168 w 9408955"/>
              <a:gd name="connsiteY6095" fmla="*/ 4004676 h 4587875"/>
              <a:gd name="connsiteX6096" fmla="*/ 1143925 w 9408955"/>
              <a:gd name="connsiteY6096" fmla="*/ 4071377 h 4587875"/>
              <a:gd name="connsiteX6097" fmla="*/ 1158847 w 9408955"/>
              <a:gd name="connsiteY6097" fmla="*/ 4075008 h 4587875"/>
              <a:gd name="connsiteX6098" fmla="*/ 3315480 w 9408955"/>
              <a:gd name="connsiteY6098" fmla="*/ 4075055 h 4587875"/>
              <a:gd name="connsiteX6099" fmla="*/ 3351626 w 9408955"/>
              <a:gd name="connsiteY6099" fmla="*/ 4047024 h 4587875"/>
              <a:gd name="connsiteX6100" fmla="*/ 3313255 w 9408955"/>
              <a:gd name="connsiteY6100" fmla="*/ 4003692 h 4587875"/>
              <a:gd name="connsiteX6101" fmla="*/ 3299386 w 9408955"/>
              <a:gd name="connsiteY6101" fmla="*/ 4071427 h 4587875"/>
              <a:gd name="connsiteX6102" fmla="*/ 3315480 w 9408955"/>
              <a:gd name="connsiteY6102" fmla="*/ 4075055 h 4587875"/>
              <a:gd name="connsiteX6103" fmla="*/ 6709828 w 9408955"/>
              <a:gd name="connsiteY6103" fmla="*/ 4075060 h 4587875"/>
              <a:gd name="connsiteX6104" fmla="*/ 6741274 w 9408955"/>
              <a:gd name="connsiteY6104" fmla="*/ 4040759 h 4587875"/>
              <a:gd name="connsiteX6105" fmla="*/ 6699318 w 9408955"/>
              <a:gd name="connsiteY6105" fmla="*/ 4004411 h 4587875"/>
              <a:gd name="connsiteX6106" fmla="*/ 6692968 w 9408955"/>
              <a:gd name="connsiteY6106" fmla="*/ 4071163 h 4587875"/>
              <a:gd name="connsiteX6107" fmla="*/ 6709828 w 9408955"/>
              <a:gd name="connsiteY6107" fmla="*/ 4075060 h 4587875"/>
              <a:gd name="connsiteX6108" fmla="*/ 2189845 w 9408955"/>
              <a:gd name="connsiteY6108" fmla="*/ 4075101 h 4587875"/>
              <a:gd name="connsiteX6109" fmla="*/ 2220266 w 9408955"/>
              <a:gd name="connsiteY6109" fmla="*/ 4039971 h 4587875"/>
              <a:gd name="connsiteX6110" fmla="*/ 2166813 w 9408955"/>
              <a:gd name="connsiteY6110" fmla="*/ 4010340 h 4587875"/>
              <a:gd name="connsiteX6111" fmla="*/ 2172725 w 9408955"/>
              <a:gd name="connsiteY6111" fmla="*/ 4071654 h 4587875"/>
              <a:gd name="connsiteX6112" fmla="*/ 2189845 w 9408955"/>
              <a:gd name="connsiteY6112" fmla="*/ 4075101 h 4587875"/>
              <a:gd name="connsiteX6113" fmla="*/ 1352758 w 9408955"/>
              <a:gd name="connsiteY6113" fmla="*/ 4174950 h 4587875"/>
              <a:gd name="connsiteX6114" fmla="*/ 1399639 w 9408955"/>
              <a:gd name="connsiteY6114" fmla="*/ 4151775 h 4587875"/>
              <a:gd name="connsiteX6115" fmla="*/ 1348832 w 9408955"/>
              <a:gd name="connsiteY6115" fmla="*/ 4110600 h 4587875"/>
              <a:gd name="connsiteX6116" fmla="*/ 1352758 w 9408955"/>
              <a:gd name="connsiteY6116" fmla="*/ 4174950 h 4587875"/>
              <a:gd name="connsiteX6117" fmla="*/ 2920079 w 9408955"/>
              <a:gd name="connsiteY6117" fmla="*/ 4175431 h 4587875"/>
              <a:gd name="connsiteX6118" fmla="*/ 2938912 w 9408955"/>
              <a:gd name="connsiteY6118" fmla="*/ 4152882 h 4587875"/>
              <a:gd name="connsiteX6119" fmla="*/ 2897072 w 9408955"/>
              <a:gd name="connsiteY6119" fmla="*/ 4107841 h 4587875"/>
              <a:gd name="connsiteX6120" fmla="*/ 2889756 w 9408955"/>
              <a:gd name="connsiteY6120" fmla="*/ 4174145 h 4587875"/>
              <a:gd name="connsiteX6121" fmla="*/ 2920079 w 9408955"/>
              <a:gd name="connsiteY6121" fmla="*/ 4175431 h 4587875"/>
              <a:gd name="connsiteX6122" fmla="*/ 2277002 w 9408955"/>
              <a:gd name="connsiteY6122" fmla="*/ 4175706 h 4587875"/>
              <a:gd name="connsiteX6123" fmla="*/ 2322781 w 9408955"/>
              <a:gd name="connsiteY6123" fmla="*/ 4151797 h 4587875"/>
              <a:gd name="connsiteX6124" fmla="*/ 2279724 w 9408955"/>
              <a:gd name="connsiteY6124" fmla="*/ 4107659 h 4587875"/>
              <a:gd name="connsiteX6125" fmla="*/ 2277002 w 9408955"/>
              <a:gd name="connsiteY6125" fmla="*/ 4175706 h 4587875"/>
              <a:gd name="connsiteX6126" fmla="*/ 7026742 w 9408955"/>
              <a:gd name="connsiteY6126" fmla="*/ 4176236 h 4587875"/>
              <a:gd name="connsiteX6127" fmla="*/ 7048253 w 9408955"/>
              <a:gd name="connsiteY6127" fmla="*/ 4157701 h 4587875"/>
              <a:gd name="connsiteX6128" fmla="*/ 6997425 w 9408955"/>
              <a:gd name="connsiteY6128" fmla="*/ 4112007 h 4587875"/>
              <a:gd name="connsiteX6129" fmla="*/ 6998565 w 9408955"/>
              <a:gd name="connsiteY6129" fmla="*/ 4173694 h 4587875"/>
              <a:gd name="connsiteX6130" fmla="*/ 7026742 w 9408955"/>
              <a:gd name="connsiteY6130" fmla="*/ 4176236 h 4587875"/>
              <a:gd name="connsiteX6131" fmla="*/ 3223383 w 9408955"/>
              <a:gd name="connsiteY6131" fmla="*/ 4176333 h 4587875"/>
              <a:gd name="connsiteX6132" fmla="*/ 3244793 w 9408955"/>
              <a:gd name="connsiteY6132" fmla="*/ 4123871 h 4587875"/>
              <a:gd name="connsiteX6133" fmla="*/ 3182842 w 9408955"/>
              <a:gd name="connsiteY6133" fmla="*/ 4129314 h 4587875"/>
              <a:gd name="connsiteX6134" fmla="*/ 3201816 w 9408955"/>
              <a:gd name="connsiteY6134" fmla="*/ 4175578 h 4587875"/>
              <a:gd name="connsiteX6135" fmla="*/ 3223383 w 9408955"/>
              <a:gd name="connsiteY6135" fmla="*/ 4176333 h 4587875"/>
              <a:gd name="connsiteX6136" fmla="*/ 3018929 w 9408955"/>
              <a:gd name="connsiteY6136" fmla="*/ 4176688 h 4587875"/>
              <a:gd name="connsiteX6137" fmla="*/ 3038580 w 9408955"/>
              <a:gd name="connsiteY6137" fmla="*/ 4160837 h 4587875"/>
              <a:gd name="connsiteX6138" fmla="*/ 3001031 w 9408955"/>
              <a:gd name="connsiteY6138" fmla="*/ 4107409 h 4587875"/>
              <a:gd name="connsiteX6139" fmla="*/ 2993340 w 9408955"/>
              <a:gd name="connsiteY6139" fmla="*/ 4174825 h 4587875"/>
              <a:gd name="connsiteX6140" fmla="*/ 3018929 w 9408955"/>
              <a:gd name="connsiteY6140" fmla="*/ 4176688 h 4587875"/>
              <a:gd name="connsiteX6141" fmla="*/ 3524170 w 9408955"/>
              <a:gd name="connsiteY6141" fmla="*/ 4176896 h 4587875"/>
              <a:gd name="connsiteX6142" fmla="*/ 3558103 w 9408955"/>
              <a:gd name="connsiteY6142" fmla="*/ 4145132 h 4587875"/>
              <a:gd name="connsiteX6143" fmla="*/ 3499655 w 9408955"/>
              <a:gd name="connsiteY6143" fmla="*/ 4115717 h 4587875"/>
              <a:gd name="connsiteX6144" fmla="*/ 3507614 w 9408955"/>
              <a:gd name="connsiteY6144" fmla="*/ 4173199 h 4587875"/>
              <a:gd name="connsiteX6145" fmla="*/ 3524170 w 9408955"/>
              <a:gd name="connsiteY6145" fmla="*/ 4176896 h 4587875"/>
              <a:gd name="connsiteX6146" fmla="*/ 1779428 w 9408955"/>
              <a:gd name="connsiteY6146" fmla="*/ 4176964 h 4587875"/>
              <a:gd name="connsiteX6147" fmla="*/ 1810411 w 9408955"/>
              <a:gd name="connsiteY6147" fmla="*/ 4144038 h 4587875"/>
              <a:gd name="connsiteX6148" fmla="*/ 1765102 w 9408955"/>
              <a:gd name="connsiteY6148" fmla="*/ 4108623 h 4587875"/>
              <a:gd name="connsiteX6149" fmla="*/ 1762572 w 9408955"/>
              <a:gd name="connsiteY6149" fmla="*/ 4174942 h 4587875"/>
              <a:gd name="connsiteX6150" fmla="*/ 1779428 w 9408955"/>
              <a:gd name="connsiteY6150" fmla="*/ 4176964 h 4587875"/>
              <a:gd name="connsiteX6151" fmla="*/ 2086667 w 9408955"/>
              <a:gd name="connsiteY6151" fmla="*/ 4176967 h 4587875"/>
              <a:gd name="connsiteX6152" fmla="*/ 2119982 w 9408955"/>
              <a:gd name="connsiteY6152" fmla="*/ 4144303 h 4587875"/>
              <a:gd name="connsiteX6153" fmla="*/ 2065936 w 9408955"/>
              <a:gd name="connsiteY6153" fmla="*/ 4111022 h 4587875"/>
              <a:gd name="connsiteX6154" fmla="*/ 2070088 w 9408955"/>
              <a:gd name="connsiteY6154" fmla="*/ 4173480 h 4587875"/>
              <a:gd name="connsiteX6155" fmla="*/ 2086667 w 9408955"/>
              <a:gd name="connsiteY6155" fmla="*/ 4176967 h 4587875"/>
              <a:gd name="connsiteX6156" fmla="*/ 2194030 w 9408955"/>
              <a:gd name="connsiteY6156" fmla="*/ 4176998 h 4587875"/>
              <a:gd name="connsiteX6157" fmla="*/ 2219452 w 9408955"/>
              <a:gd name="connsiteY6157" fmla="*/ 4128406 h 4587875"/>
              <a:gd name="connsiteX6158" fmla="*/ 2154602 w 9408955"/>
              <a:gd name="connsiteY6158" fmla="*/ 4129091 h 4587875"/>
              <a:gd name="connsiteX6159" fmla="*/ 2173457 w 9408955"/>
              <a:gd name="connsiteY6159" fmla="*/ 4175027 h 4587875"/>
              <a:gd name="connsiteX6160" fmla="*/ 2194030 w 9408955"/>
              <a:gd name="connsiteY6160" fmla="*/ 4176998 h 4587875"/>
              <a:gd name="connsiteX6161" fmla="*/ 8148384 w 9408955"/>
              <a:gd name="connsiteY6161" fmla="*/ 4177135 h 4587875"/>
              <a:gd name="connsiteX6162" fmla="*/ 8179760 w 9408955"/>
              <a:gd name="connsiteY6162" fmla="*/ 4144269 h 4587875"/>
              <a:gd name="connsiteX6163" fmla="*/ 8133591 w 9408955"/>
              <a:gd name="connsiteY6163" fmla="*/ 4109076 h 4587875"/>
              <a:gd name="connsiteX6164" fmla="*/ 8131771 w 9408955"/>
              <a:gd name="connsiteY6164" fmla="*/ 4173822 h 4587875"/>
              <a:gd name="connsiteX6165" fmla="*/ 8148384 w 9408955"/>
              <a:gd name="connsiteY6165" fmla="*/ 4177135 h 4587875"/>
              <a:gd name="connsiteX6166" fmla="*/ 3105709 w 9408955"/>
              <a:gd name="connsiteY6166" fmla="*/ 4177306 h 4587875"/>
              <a:gd name="connsiteX6167" fmla="*/ 3126002 w 9408955"/>
              <a:gd name="connsiteY6167" fmla="*/ 4175986 h 4587875"/>
              <a:gd name="connsiteX6168" fmla="*/ 3129158 w 9408955"/>
              <a:gd name="connsiteY6168" fmla="*/ 4111048 h 4587875"/>
              <a:gd name="connsiteX6169" fmla="*/ 3086995 w 9408955"/>
              <a:gd name="connsiteY6169" fmla="*/ 4111507 h 4587875"/>
              <a:gd name="connsiteX6170" fmla="*/ 3088122 w 9408955"/>
              <a:gd name="connsiteY6170" fmla="*/ 4168643 h 4587875"/>
              <a:gd name="connsiteX6171" fmla="*/ 3105709 w 9408955"/>
              <a:gd name="connsiteY6171" fmla="*/ 4177306 h 4587875"/>
              <a:gd name="connsiteX6172" fmla="*/ 1571652 w 9408955"/>
              <a:gd name="connsiteY6172" fmla="*/ 4177477 h 4587875"/>
              <a:gd name="connsiteX6173" fmla="*/ 1605232 w 9408955"/>
              <a:gd name="connsiteY6173" fmla="*/ 4145118 h 4587875"/>
              <a:gd name="connsiteX6174" fmla="*/ 1552015 w 9408955"/>
              <a:gd name="connsiteY6174" fmla="*/ 4111757 h 4587875"/>
              <a:gd name="connsiteX6175" fmla="*/ 1554974 w 9408955"/>
              <a:gd name="connsiteY6175" fmla="*/ 4174139 h 4587875"/>
              <a:gd name="connsiteX6176" fmla="*/ 1571652 w 9408955"/>
              <a:gd name="connsiteY6176" fmla="*/ 4177477 h 4587875"/>
              <a:gd name="connsiteX6177" fmla="*/ 3832911 w 9408955"/>
              <a:gd name="connsiteY6177" fmla="*/ 4177556 h 4587875"/>
              <a:gd name="connsiteX6178" fmla="*/ 3863550 w 9408955"/>
              <a:gd name="connsiteY6178" fmla="*/ 4136528 h 4587875"/>
              <a:gd name="connsiteX6179" fmla="*/ 3802179 w 9408955"/>
              <a:gd name="connsiteY6179" fmla="*/ 4120956 h 4587875"/>
              <a:gd name="connsiteX6180" fmla="*/ 3814043 w 9408955"/>
              <a:gd name="connsiteY6180" fmla="*/ 4173169 h 4587875"/>
              <a:gd name="connsiteX6181" fmla="*/ 3832911 w 9408955"/>
              <a:gd name="connsiteY6181" fmla="*/ 4177556 h 4587875"/>
              <a:gd name="connsiteX6182" fmla="*/ 3939056 w 9408955"/>
              <a:gd name="connsiteY6182" fmla="*/ 4177782 h 4587875"/>
              <a:gd name="connsiteX6183" fmla="*/ 3966000 w 9408955"/>
              <a:gd name="connsiteY6183" fmla="*/ 4129456 h 4587875"/>
              <a:gd name="connsiteX6184" fmla="*/ 3909984 w 9408955"/>
              <a:gd name="connsiteY6184" fmla="*/ 4114754 h 4587875"/>
              <a:gd name="connsiteX6185" fmla="*/ 3918215 w 9408955"/>
              <a:gd name="connsiteY6185" fmla="*/ 4174710 h 4587875"/>
              <a:gd name="connsiteX6186" fmla="*/ 3939056 w 9408955"/>
              <a:gd name="connsiteY6186" fmla="*/ 4177782 h 4587875"/>
              <a:gd name="connsiteX6187" fmla="*/ 1672677 w 9408955"/>
              <a:gd name="connsiteY6187" fmla="*/ 4177811 h 4587875"/>
              <a:gd name="connsiteX6188" fmla="*/ 1707042 w 9408955"/>
              <a:gd name="connsiteY6188" fmla="*/ 4127526 h 4587875"/>
              <a:gd name="connsiteX6189" fmla="*/ 1659993 w 9408955"/>
              <a:gd name="connsiteY6189" fmla="*/ 4108842 h 4587875"/>
              <a:gd name="connsiteX6190" fmla="*/ 1672677 w 9408955"/>
              <a:gd name="connsiteY6190" fmla="*/ 4177811 h 4587875"/>
              <a:gd name="connsiteX6191" fmla="*/ 7322506 w 9408955"/>
              <a:gd name="connsiteY6191" fmla="*/ 4177918 h 4587875"/>
              <a:gd name="connsiteX6192" fmla="*/ 7358113 w 9408955"/>
              <a:gd name="connsiteY6192" fmla="*/ 4143959 h 4587875"/>
              <a:gd name="connsiteX6193" fmla="*/ 7312718 w 9408955"/>
              <a:gd name="connsiteY6193" fmla="*/ 4107885 h 4587875"/>
              <a:gd name="connsiteX6194" fmla="*/ 7304734 w 9408955"/>
              <a:gd name="connsiteY6194" fmla="*/ 4172910 h 4587875"/>
              <a:gd name="connsiteX6195" fmla="*/ 7322506 w 9408955"/>
              <a:gd name="connsiteY6195" fmla="*/ 4177918 h 4587875"/>
              <a:gd name="connsiteX6196" fmla="*/ 1879956 w 9408955"/>
              <a:gd name="connsiteY6196" fmla="*/ 4177959 h 4587875"/>
              <a:gd name="connsiteX6197" fmla="*/ 1912379 w 9408955"/>
              <a:gd name="connsiteY6197" fmla="*/ 4135758 h 4587875"/>
              <a:gd name="connsiteX6198" fmla="*/ 1858337 w 9408955"/>
              <a:gd name="connsiteY6198" fmla="*/ 4113251 h 4587875"/>
              <a:gd name="connsiteX6199" fmla="*/ 1861027 w 9408955"/>
              <a:gd name="connsiteY6199" fmla="*/ 4172816 h 4587875"/>
              <a:gd name="connsiteX6200" fmla="*/ 1879956 w 9408955"/>
              <a:gd name="connsiteY6200" fmla="*/ 4177959 h 4587875"/>
              <a:gd name="connsiteX6201" fmla="*/ 7118356 w 9408955"/>
              <a:gd name="connsiteY6201" fmla="*/ 4178160 h 4587875"/>
              <a:gd name="connsiteX6202" fmla="*/ 7153908 w 9408955"/>
              <a:gd name="connsiteY6202" fmla="*/ 4151801 h 4587875"/>
              <a:gd name="connsiteX6203" fmla="*/ 7104265 w 9408955"/>
              <a:gd name="connsiteY6203" fmla="*/ 4110222 h 4587875"/>
              <a:gd name="connsiteX6204" fmla="*/ 7103116 w 9408955"/>
              <a:gd name="connsiteY6204" fmla="*/ 4174083 h 4587875"/>
              <a:gd name="connsiteX6205" fmla="*/ 7118356 w 9408955"/>
              <a:gd name="connsiteY6205" fmla="*/ 4178160 h 4587875"/>
              <a:gd name="connsiteX6206" fmla="*/ 3624233 w 9408955"/>
              <a:gd name="connsiteY6206" fmla="*/ 4178195 h 4587875"/>
              <a:gd name="connsiteX6207" fmla="*/ 3659048 w 9408955"/>
              <a:gd name="connsiteY6207" fmla="*/ 4144308 h 4587875"/>
              <a:gd name="connsiteX6208" fmla="*/ 3615081 w 9408955"/>
              <a:gd name="connsiteY6208" fmla="*/ 4107908 h 4587875"/>
              <a:gd name="connsiteX6209" fmla="*/ 3606738 w 9408955"/>
              <a:gd name="connsiteY6209" fmla="*/ 4173566 h 4587875"/>
              <a:gd name="connsiteX6210" fmla="*/ 3624233 w 9408955"/>
              <a:gd name="connsiteY6210" fmla="*/ 4178195 h 4587875"/>
              <a:gd name="connsiteX6211" fmla="*/ 8364152 w 9408955"/>
              <a:gd name="connsiteY6211" fmla="*/ 4178300 h 4587875"/>
              <a:gd name="connsiteX6212" fmla="*/ 8387058 w 9408955"/>
              <a:gd name="connsiteY6212" fmla="*/ 4137267 h 4587875"/>
              <a:gd name="connsiteX6213" fmla="*/ 8348731 w 9408955"/>
              <a:gd name="connsiteY6213" fmla="*/ 4105275 h 4587875"/>
              <a:gd name="connsiteX6214" fmla="*/ 8316754 w 9408955"/>
              <a:gd name="connsiteY6214" fmla="*/ 4151640 h 4587875"/>
              <a:gd name="connsiteX6215" fmla="*/ 8338525 w 9408955"/>
              <a:gd name="connsiteY6215" fmla="*/ 4177836 h 4587875"/>
              <a:gd name="connsiteX6216" fmla="*/ 8364152 w 9408955"/>
              <a:gd name="connsiteY6216" fmla="*/ 4178300 h 4587875"/>
              <a:gd name="connsiteX6217" fmla="*/ 6824716 w 9408955"/>
              <a:gd name="connsiteY6217" fmla="*/ 4178300 h 4587875"/>
              <a:gd name="connsiteX6218" fmla="*/ 6837748 w 9408955"/>
              <a:gd name="connsiteY6218" fmla="*/ 4116970 h 4587875"/>
              <a:gd name="connsiteX6219" fmla="*/ 6776474 w 9408955"/>
              <a:gd name="connsiteY6219" fmla="*/ 4144101 h 4587875"/>
              <a:gd name="connsiteX6220" fmla="*/ 6824716 w 9408955"/>
              <a:gd name="connsiteY6220" fmla="*/ 4178300 h 4587875"/>
              <a:gd name="connsiteX6221" fmla="*/ 5975560 w 9408955"/>
              <a:gd name="connsiteY6221" fmla="*/ 4178300 h 4587875"/>
              <a:gd name="connsiteX6222" fmla="*/ 6021331 w 9408955"/>
              <a:gd name="connsiteY6222" fmla="*/ 4151083 h 4587875"/>
              <a:gd name="connsiteX6223" fmla="*/ 5973092 w 9408955"/>
              <a:gd name="connsiteY6223" fmla="*/ 4110820 h 4587875"/>
              <a:gd name="connsiteX6224" fmla="*/ 5975560 w 9408955"/>
              <a:gd name="connsiteY6224" fmla="*/ 4178300 h 4587875"/>
              <a:gd name="connsiteX6225" fmla="*/ 3740729 w 9408955"/>
              <a:gd name="connsiteY6225" fmla="*/ 4178300 h 4587875"/>
              <a:gd name="connsiteX6226" fmla="*/ 3726823 w 9408955"/>
              <a:gd name="connsiteY6226" fmla="*/ 4106228 h 4587875"/>
              <a:gd name="connsiteX6227" fmla="*/ 3714513 w 9408955"/>
              <a:gd name="connsiteY6227" fmla="*/ 4178069 h 4587875"/>
              <a:gd name="connsiteX6228" fmla="*/ 3740729 w 9408955"/>
              <a:gd name="connsiteY6228" fmla="*/ 4178300 h 4587875"/>
              <a:gd name="connsiteX6229" fmla="*/ 3316969 w 9408955"/>
              <a:gd name="connsiteY6229" fmla="*/ 4178383 h 4587875"/>
              <a:gd name="connsiteX6230" fmla="*/ 3351508 w 9408955"/>
              <a:gd name="connsiteY6230" fmla="*/ 4143729 h 4587875"/>
              <a:gd name="connsiteX6231" fmla="*/ 3302749 w 9408955"/>
              <a:gd name="connsiteY6231" fmla="*/ 4108590 h 4587875"/>
              <a:gd name="connsiteX6232" fmla="*/ 3300027 w 9408955"/>
              <a:gd name="connsiteY6232" fmla="*/ 4173356 h 4587875"/>
              <a:gd name="connsiteX6233" fmla="*/ 3316969 w 9408955"/>
              <a:gd name="connsiteY6233" fmla="*/ 4178383 h 4587875"/>
              <a:gd name="connsiteX6234" fmla="*/ 7221638 w 9408955"/>
              <a:gd name="connsiteY6234" fmla="*/ 4178591 h 4587875"/>
              <a:gd name="connsiteX6235" fmla="*/ 7255664 w 9408955"/>
              <a:gd name="connsiteY6235" fmla="*/ 4137294 h 4587875"/>
              <a:gd name="connsiteX6236" fmla="*/ 7197034 w 9408955"/>
              <a:gd name="connsiteY6236" fmla="*/ 4111698 h 4587875"/>
              <a:gd name="connsiteX6237" fmla="*/ 7202672 w 9408955"/>
              <a:gd name="connsiteY6237" fmla="*/ 4171574 h 4587875"/>
              <a:gd name="connsiteX6238" fmla="*/ 7221638 w 9408955"/>
              <a:gd name="connsiteY6238" fmla="*/ 4178591 h 4587875"/>
              <a:gd name="connsiteX6239" fmla="*/ 3432552 w 9408955"/>
              <a:gd name="connsiteY6239" fmla="*/ 4178977 h 4587875"/>
              <a:gd name="connsiteX6240" fmla="*/ 3452002 w 9408955"/>
              <a:gd name="connsiteY6240" fmla="*/ 4129404 h 4587875"/>
              <a:gd name="connsiteX6241" fmla="*/ 3385057 w 9408955"/>
              <a:gd name="connsiteY6241" fmla="*/ 4137136 h 4587875"/>
              <a:gd name="connsiteX6242" fmla="*/ 3432552 w 9408955"/>
              <a:gd name="connsiteY6242" fmla="*/ 4178977 h 4587875"/>
              <a:gd name="connsiteX6243" fmla="*/ 6898918 w 9408955"/>
              <a:gd name="connsiteY6243" fmla="*/ 4179202 h 4587875"/>
              <a:gd name="connsiteX6244" fmla="*/ 6948694 w 9408955"/>
              <a:gd name="connsiteY6244" fmla="*/ 4144525 h 4587875"/>
              <a:gd name="connsiteX6245" fmla="*/ 6910031 w 9408955"/>
              <a:gd name="connsiteY6245" fmla="*/ 4103687 h 4587875"/>
              <a:gd name="connsiteX6246" fmla="*/ 6877619 w 9408955"/>
              <a:gd name="connsiteY6246" fmla="*/ 4138137 h 4587875"/>
              <a:gd name="connsiteX6247" fmla="*/ 6898918 w 9408955"/>
              <a:gd name="connsiteY6247" fmla="*/ 4179202 h 4587875"/>
              <a:gd name="connsiteX6248" fmla="*/ 7208967 w 9408955"/>
              <a:gd name="connsiteY6248" fmla="*/ 4270148 h 4587875"/>
              <a:gd name="connsiteX6249" fmla="*/ 7249021 w 9408955"/>
              <a:gd name="connsiteY6249" fmla="*/ 4249738 h 4587875"/>
              <a:gd name="connsiteX6250" fmla="*/ 7200774 w 9408955"/>
              <a:gd name="connsiteY6250" fmla="*/ 4228646 h 4587875"/>
              <a:gd name="connsiteX6251" fmla="*/ 7208967 w 9408955"/>
              <a:gd name="connsiteY6251" fmla="*/ 4270148 h 4587875"/>
              <a:gd name="connsiteX6252" fmla="*/ 3739680 w 9408955"/>
              <a:gd name="connsiteY6252" fmla="*/ 4276910 h 4587875"/>
              <a:gd name="connsiteX6253" fmla="*/ 3760403 w 9408955"/>
              <a:gd name="connsiteY6253" fmla="*/ 4255502 h 4587875"/>
              <a:gd name="connsiteX6254" fmla="*/ 3722076 w 9408955"/>
              <a:gd name="connsiteY6254" fmla="*/ 4211339 h 4587875"/>
              <a:gd name="connsiteX6255" fmla="*/ 3708242 w 9408955"/>
              <a:gd name="connsiteY6255" fmla="*/ 4273436 h 4587875"/>
              <a:gd name="connsiteX6256" fmla="*/ 3739680 w 9408955"/>
              <a:gd name="connsiteY6256" fmla="*/ 4276910 h 4587875"/>
              <a:gd name="connsiteX6257" fmla="*/ 2300527 w 9408955"/>
              <a:gd name="connsiteY6257" fmla="*/ 4277247 h 4587875"/>
              <a:gd name="connsiteX6258" fmla="*/ 2321599 w 9408955"/>
              <a:gd name="connsiteY6258" fmla="*/ 4256008 h 4587875"/>
              <a:gd name="connsiteX6259" fmla="*/ 2283324 w 9408955"/>
              <a:gd name="connsiteY6259" fmla="*/ 4210973 h 4587875"/>
              <a:gd name="connsiteX6260" fmla="*/ 2269185 w 9408955"/>
              <a:gd name="connsiteY6260" fmla="*/ 4273750 h 4587875"/>
              <a:gd name="connsiteX6261" fmla="*/ 2300527 w 9408955"/>
              <a:gd name="connsiteY6261" fmla="*/ 4277247 h 4587875"/>
              <a:gd name="connsiteX6262" fmla="*/ 3224826 w 9408955"/>
              <a:gd name="connsiteY6262" fmla="*/ 4277349 h 4587875"/>
              <a:gd name="connsiteX6263" fmla="*/ 3246229 w 9408955"/>
              <a:gd name="connsiteY6263" fmla="*/ 4256314 h 4587875"/>
              <a:gd name="connsiteX6264" fmla="*/ 3207470 w 9408955"/>
              <a:gd name="connsiteY6264" fmla="*/ 4210957 h 4587875"/>
              <a:gd name="connsiteX6265" fmla="*/ 3193334 w 9408955"/>
              <a:gd name="connsiteY6265" fmla="*/ 4274230 h 4587875"/>
              <a:gd name="connsiteX6266" fmla="*/ 3224826 w 9408955"/>
              <a:gd name="connsiteY6266" fmla="*/ 4277349 h 4587875"/>
              <a:gd name="connsiteX6267" fmla="*/ 2697312 w 9408955"/>
              <a:gd name="connsiteY6267" fmla="*/ 4277786 h 4587875"/>
              <a:gd name="connsiteX6268" fmla="*/ 2735551 w 9408955"/>
              <a:gd name="connsiteY6268" fmla="*/ 4248863 h 4587875"/>
              <a:gd name="connsiteX6269" fmla="*/ 2684071 w 9408955"/>
              <a:gd name="connsiteY6269" fmla="*/ 4213749 h 4587875"/>
              <a:gd name="connsiteX6270" fmla="*/ 2680209 w 9408955"/>
              <a:gd name="connsiteY6270" fmla="*/ 4272805 h 4587875"/>
              <a:gd name="connsiteX6271" fmla="*/ 2697312 w 9408955"/>
              <a:gd name="connsiteY6271" fmla="*/ 4277786 h 4587875"/>
              <a:gd name="connsiteX6272" fmla="*/ 2899395 w 9408955"/>
              <a:gd name="connsiteY6272" fmla="*/ 4277830 h 4587875"/>
              <a:gd name="connsiteX6273" fmla="*/ 2939244 w 9408955"/>
              <a:gd name="connsiteY6273" fmla="*/ 4249511 h 4587875"/>
              <a:gd name="connsiteX6274" fmla="*/ 2903036 w 9408955"/>
              <a:gd name="connsiteY6274" fmla="*/ 4210730 h 4587875"/>
              <a:gd name="connsiteX6275" fmla="*/ 2882570 w 9408955"/>
              <a:gd name="connsiteY6275" fmla="*/ 4270375 h 4587875"/>
              <a:gd name="connsiteX6276" fmla="*/ 2899395 w 9408955"/>
              <a:gd name="connsiteY6276" fmla="*/ 4277830 h 4587875"/>
              <a:gd name="connsiteX6277" fmla="*/ 3417048 w 9408955"/>
              <a:gd name="connsiteY6277" fmla="*/ 4277876 h 4587875"/>
              <a:gd name="connsiteX6278" fmla="*/ 3445777 w 9408955"/>
              <a:gd name="connsiteY6278" fmla="*/ 4221332 h 4587875"/>
              <a:gd name="connsiteX6279" fmla="*/ 3382804 w 9408955"/>
              <a:gd name="connsiteY6279" fmla="*/ 4232641 h 4587875"/>
              <a:gd name="connsiteX6280" fmla="*/ 3417048 w 9408955"/>
              <a:gd name="connsiteY6280" fmla="*/ 4277876 h 4587875"/>
              <a:gd name="connsiteX6281" fmla="*/ 3632631 w 9408955"/>
              <a:gd name="connsiteY6281" fmla="*/ 4277940 h 4587875"/>
              <a:gd name="connsiteX6282" fmla="*/ 3655685 w 9408955"/>
              <a:gd name="connsiteY6282" fmla="*/ 4261964 h 4587875"/>
              <a:gd name="connsiteX6283" fmla="*/ 3625753 w 9408955"/>
              <a:gd name="connsiteY6283" fmla="*/ 4209876 h 4587875"/>
              <a:gd name="connsiteX6284" fmla="*/ 3604570 w 9408955"/>
              <a:gd name="connsiteY6284" fmla="*/ 4272749 h 4587875"/>
              <a:gd name="connsiteX6285" fmla="*/ 3632631 w 9408955"/>
              <a:gd name="connsiteY6285" fmla="*/ 4277940 h 4587875"/>
              <a:gd name="connsiteX6286" fmla="*/ 3823476 w 9408955"/>
              <a:gd name="connsiteY6286" fmla="*/ 4278103 h 4587875"/>
              <a:gd name="connsiteX6287" fmla="*/ 3864163 w 9408955"/>
              <a:gd name="connsiteY6287" fmla="*/ 4249866 h 4587875"/>
              <a:gd name="connsiteX6288" fmla="*/ 3815210 w 9408955"/>
              <a:gd name="connsiteY6288" fmla="*/ 4213709 h 4587875"/>
              <a:gd name="connsiteX6289" fmla="*/ 3806204 w 9408955"/>
              <a:gd name="connsiteY6289" fmla="*/ 4271014 h 4587875"/>
              <a:gd name="connsiteX6290" fmla="*/ 3823476 w 9408955"/>
              <a:gd name="connsiteY6290" fmla="*/ 4278103 h 4587875"/>
              <a:gd name="connsiteX6291" fmla="*/ 1872449 w 9408955"/>
              <a:gd name="connsiteY6291" fmla="*/ 4278188 h 4587875"/>
              <a:gd name="connsiteX6292" fmla="*/ 1913475 w 9408955"/>
              <a:gd name="connsiteY6292" fmla="*/ 4241800 h 4587875"/>
              <a:gd name="connsiteX6293" fmla="*/ 1853686 w 9408955"/>
              <a:gd name="connsiteY6293" fmla="*/ 4220482 h 4587875"/>
              <a:gd name="connsiteX6294" fmla="*/ 1853235 w 9408955"/>
              <a:gd name="connsiteY6294" fmla="*/ 4269694 h 4587875"/>
              <a:gd name="connsiteX6295" fmla="*/ 1872449 w 9408955"/>
              <a:gd name="connsiteY6295" fmla="*/ 4278188 h 4587875"/>
              <a:gd name="connsiteX6296" fmla="*/ 4853681 w 9408955"/>
              <a:gd name="connsiteY6296" fmla="*/ 4278265 h 4587875"/>
              <a:gd name="connsiteX6297" fmla="*/ 4893229 w 9408955"/>
              <a:gd name="connsiteY6297" fmla="*/ 4248797 h 4587875"/>
              <a:gd name="connsiteX6298" fmla="*/ 4839780 w 9408955"/>
              <a:gd name="connsiteY6298" fmla="*/ 4214791 h 4587875"/>
              <a:gd name="connsiteX6299" fmla="*/ 4836623 w 9408955"/>
              <a:gd name="connsiteY6299" fmla="*/ 4271774 h 4587875"/>
              <a:gd name="connsiteX6300" fmla="*/ 4853681 w 9408955"/>
              <a:gd name="connsiteY6300" fmla="*/ 4278265 h 4587875"/>
              <a:gd name="connsiteX6301" fmla="*/ 3004886 w 9408955"/>
              <a:gd name="connsiteY6301" fmla="*/ 4278291 h 4587875"/>
              <a:gd name="connsiteX6302" fmla="*/ 3042184 w 9408955"/>
              <a:gd name="connsiteY6302" fmla="*/ 4242580 h 4587875"/>
              <a:gd name="connsiteX6303" fmla="*/ 2984525 w 9408955"/>
              <a:gd name="connsiteY6303" fmla="*/ 4217667 h 4587875"/>
              <a:gd name="connsiteX6304" fmla="*/ 2985882 w 9408955"/>
              <a:gd name="connsiteY6304" fmla="*/ 4271608 h 4587875"/>
              <a:gd name="connsiteX6305" fmla="*/ 3004886 w 9408955"/>
              <a:gd name="connsiteY6305" fmla="*/ 4278291 h 4587875"/>
              <a:gd name="connsiteX6306" fmla="*/ 2078327 w 9408955"/>
              <a:gd name="connsiteY6306" fmla="*/ 4278348 h 4587875"/>
              <a:gd name="connsiteX6307" fmla="*/ 2118839 w 9408955"/>
              <a:gd name="connsiteY6307" fmla="*/ 4249367 h 4587875"/>
              <a:gd name="connsiteX6308" fmla="*/ 2070010 w 9408955"/>
              <a:gd name="connsiteY6308" fmla="*/ 4212946 h 4587875"/>
              <a:gd name="connsiteX6309" fmla="*/ 2061074 w 9408955"/>
              <a:gd name="connsiteY6309" fmla="*/ 4272188 h 4587875"/>
              <a:gd name="connsiteX6310" fmla="*/ 2078327 w 9408955"/>
              <a:gd name="connsiteY6310" fmla="*/ 4278348 h 4587875"/>
              <a:gd name="connsiteX6311" fmla="*/ 2184192 w 9408955"/>
              <a:gd name="connsiteY6311" fmla="*/ 4278576 h 4587875"/>
              <a:gd name="connsiteX6312" fmla="*/ 2219354 w 9408955"/>
              <a:gd name="connsiteY6312" fmla="*/ 4240975 h 4587875"/>
              <a:gd name="connsiteX6313" fmla="*/ 2155661 w 9408955"/>
              <a:gd name="connsiteY6313" fmla="*/ 4226503 h 4587875"/>
              <a:gd name="connsiteX6314" fmla="*/ 2164982 w 9408955"/>
              <a:gd name="connsiteY6314" fmla="*/ 4272676 h 4587875"/>
              <a:gd name="connsiteX6315" fmla="*/ 2184192 w 9408955"/>
              <a:gd name="connsiteY6315" fmla="*/ 4278576 h 4587875"/>
              <a:gd name="connsiteX6316" fmla="*/ 2594153 w 9408955"/>
              <a:gd name="connsiteY6316" fmla="*/ 4278577 h 4587875"/>
              <a:gd name="connsiteX6317" fmla="*/ 2632581 w 9408955"/>
              <a:gd name="connsiteY6317" fmla="*/ 4241774 h 4587875"/>
              <a:gd name="connsiteX6318" fmla="*/ 2574982 w 9408955"/>
              <a:gd name="connsiteY6318" fmla="*/ 4217711 h 4587875"/>
              <a:gd name="connsiteX6319" fmla="*/ 2574754 w 9408955"/>
              <a:gd name="connsiteY6319" fmla="*/ 4272483 h 4587875"/>
              <a:gd name="connsiteX6320" fmla="*/ 2594153 w 9408955"/>
              <a:gd name="connsiteY6320" fmla="*/ 4278577 h 4587875"/>
              <a:gd name="connsiteX6321" fmla="*/ 3518090 w 9408955"/>
              <a:gd name="connsiteY6321" fmla="*/ 4278677 h 4587875"/>
              <a:gd name="connsiteX6322" fmla="*/ 3558094 w 9408955"/>
              <a:gd name="connsiteY6322" fmla="*/ 4249817 h 4587875"/>
              <a:gd name="connsiteX6323" fmla="*/ 3508976 w 9408955"/>
              <a:gd name="connsiteY6323" fmla="*/ 4212001 h 4587875"/>
              <a:gd name="connsiteX6324" fmla="*/ 3501017 w 9408955"/>
              <a:gd name="connsiteY6324" fmla="*/ 4272415 h 4587875"/>
              <a:gd name="connsiteX6325" fmla="*/ 3518090 w 9408955"/>
              <a:gd name="connsiteY6325" fmla="*/ 4278677 h 4587875"/>
              <a:gd name="connsiteX6326" fmla="*/ 2799102 w 9408955"/>
              <a:gd name="connsiteY6326" fmla="*/ 4278694 h 4587875"/>
              <a:gd name="connsiteX6327" fmla="*/ 2841237 w 9408955"/>
              <a:gd name="connsiteY6327" fmla="*/ 4257901 h 4587875"/>
              <a:gd name="connsiteX6328" fmla="*/ 2799049 w 9408955"/>
              <a:gd name="connsiteY6328" fmla="*/ 4210957 h 4587875"/>
              <a:gd name="connsiteX6329" fmla="*/ 2783695 w 9408955"/>
              <a:gd name="connsiteY6329" fmla="*/ 4272642 h 4587875"/>
              <a:gd name="connsiteX6330" fmla="*/ 2799102 w 9408955"/>
              <a:gd name="connsiteY6330" fmla="*/ 4278694 h 4587875"/>
              <a:gd name="connsiteX6331" fmla="*/ 3108538 w 9408955"/>
              <a:gd name="connsiteY6331" fmla="*/ 4278698 h 4587875"/>
              <a:gd name="connsiteX6332" fmla="*/ 3144241 w 9408955"/>
              <a:gd name="connsiteY6332" fmla="*/ 4241193 h 4587875"/>
              <a:gd name="connsiteX6333" fmla="*/ 3085460 w 9408955"/>
              <a:gd name="connsiteY6333" fmla="*/ 4221797 h 4587875"/>
              <a:gd name="connsiteX6334" fmla="*/ 3089303 w 9408955"/>
              <a:gd name="connsiteY6334" fmla="*/ 4273059 h 4587875"/>
              <a:gd name="connsiteX6335" fmla="*/ 3108538 w 9408955"/>
              <a:gd name="connsiteY6335" fmla="*/ 4278698 h 4587875"/>
              <a:gd name="connsiteX6336" fmla="*/ 7113505 w 9408955"/>
              <a:gd name="connsiteY6336" fmla="*/ 4278752 h 4587875"/>
              <a:gd name="connsiteX6337" fmla="*/ 7155109 w 9408955"/>
              <a:gd name="connsiteY6337" fmla="*/ 4250773 h 4587875"/>
              <a:gd name="connsiteX6338" fmla="*/ 7105495 w 9408955"/>
              <a:gd name="connsiteY6338" fmla="*/ 4213936 h 4587875"/>
              <a:gd name="connsiteX6339" fmla="*/ 7096579 w 9408955"/>
              <a:gd name="connsiteY6339" fmla="*/ 4271010 h 4587875"/>
              <a:gd name="connsiteX6340" fmla="*/ 7113505 w 9408955"/>
              <a:gd name="connsiteY6340" fmla="*/ 4278752 h 4587875"/>
              <a:gd name="connsiteX6341" fmla="*/ 1257877 w 9408955"/>
              <a:gd name="connsiteY6341" fmla="*/ 4278798 h 4587875"/>
              <a:gd name="connsiteX6342" fmla="*/ 1296369 w 9408955"/>
              <a:gd name="connsiteY6342" fmla="*/ 4250191 h 4587875"/>
              <a:gd name="connsiteX6343" fmla="*/ 1249537 w 9408955"/>
              <a:gd name="connsiteY6343" fmla="*/ 4213225 h 4587875"/>
              <a:gd name="connsiteX6344" fmla="*/ 1241126 w 9408955"/>
              <a:gd name="connsiteY6344" fmla="*/ 4273096 h 4587875"/>
              <a:gd name="connsiteX6345" fmla="*/ 1257877 w 9408955"/>
              <a:gd name="connsiteY6345" fmla="*/ 4278798 h 4587875"/>
              <a:gd name="connsiteX6346" fmla="*/ 3928628 w 9408955"/>
              <a:gd name="connsiteY6346" fmla="*/ 4278890 h 4587875"/>
              <a:gd name="connsiteX6347" fmla="*/ 3968512 w 9408955"/>
              <a:gd name="connsiteY6347" fmla="*/ 4249651 h 4587875"/>
              <a:gd name="connsiteX6348" fmla="*/ 3925853 w 9408955"/>
              <a:gd name="connsiteY6348" fmla="*/ 4210992 h 4587875"/>
              <a:gd name="connsiteX6349" fmla="*/ 3911557 w 9408955"/>
              <a:gd name="connsiteY6349" fmla="*/ 4272982 h 4587875"/>
              <a:gd name="connsiteX6350" fmla="*/ 3928628 w 9408955"/>
              <a:gd name="connsiteY6350" fmla="*/ 4278890 h 4587875"/>
              <a:gd name="connsiteX6351" fmla="*/ 3310784 w 9408955"/>
              <a:gd name="connsiteY6351" fmla="*/ 4278928 h 4587875"/>
              <a:gd name="connsiteX6352" fmla="*/ 3351684 w 9408955"/>
              <a:gd name="connsiteY6352" fmla="*/ 4242455 h 4587875"/>
              <a:gd name="connsiteX6353" fmla="*/ 3291502 w 9408955"/>
              <a:gd name="connsiteY6353" fmla="*/ 4220917 h 4587875"/>
              <a:gd name="connsiteX6354" fmla="*/ 3291044 w 9408955"/>
              <a:gd name="connsiteY6354" fmla="*/ 4270866 h 4587875"/>
              <a:gd name="connsiteX6355" fmla="*/ 3310784 w 9408955"/>
              <a:gd name="connsiteY6355" fmla="*/ 4278928 h 4587875"/>
              <a:gd name="connsiteX6356" fmla="*/ 7012509 w 9408955"/>
              <a:gd name="connsiteY6356" fmla="*/ 4372256 h 4587875"/>
              <a:gd name="connsiteX6357" fmla="*/ 7042901 w 9408955"/>
              <a:gd name="connsiteY6357" fmla="*/ 4347338 h 4587875"/>
              <a:gd name="connsiteX6358" fmla="*/ 6997509 w 9408955"/>
              <a:gd name="connsiteY6358" fmla="*/ 4330474 h 4587875"/>
              <a:gd name="connsiteX6359" fmla="*/ 6998863 w 9408955"/>
              <a:gd name="connsiteY6359" fmla="*/ 4366282 h 4587875"/>
              <a:gd name="connsiteX6360" fmla="*/ 7012509 w 9408955"/>
              <a:gd name="connsiteY6360" fmla="*/ 4372256 h 4587875"/>
              <a:gd name="connsiteX6361" fmla="*/ 1675359 w 9408955"/>
              <a:gd name="connsiteY6361" fmla="*/ 4377392 h 4587875"/>
              <a:gd name="connsiteX6362" fmla="*/ 1702741 w 9408955"/>
              <a:gd name="connsiteY6362" fmla="*/ 4345072 h 4587875"/>
              <a:gd name="connsiteX6363" fmla="*/ 1664751 w 9408955"/>
              <a:gd name="connsiteY6363" fmla="*/ 4317602 h 4587875"/>
              <a:gd name="connsiteX6364" fmla="*/ 1659974 w 9408955"/>
              <a:gd name="connsiteY6364" fmla="*/ 4374603 h 4587875"/>
              <a:gd name="connsiteX6365" fmla="*/ 1675359 w 9408955"/>
              <a:gd name="connsiteY6365" fmla="*/ 4377392 h 4587875"/>
              <a:gd name="connsiteX6366" fmla="*/ 3845731 w 9408955"/>
              <a:gd name="connsiteY6366" fmla="*/ 4379289 h 4587875"/>
              <a:gd name="connsiteX6367" fmla="*/ 3864121 w 9408955"/>
              <a:gd name="connsiteY6367" fmla="*/ 4353832 h 4587875"/>
              <a:gd name="connsiteX6368" fmla="*/ 3820632 w 9408955"/>
              <a:gd name="connsiteY6368" fmla="*/ 4315051 h 4587875"/>
              <a:gd name="connsiteX6369" fmla="*/ 3812073 w 9408955"/>
              <a:gd name="connsiteY6369" fmla="*/ 4377871 h 4587875"/>
              <a:gd name="connsiteX6370" fmla="*/ 3845731 w 9408955"/>
              <a:gd name="connsiteY6370" fmla="*/ 4379289 h 4587875"/>
              <a:gd name="connsiteX6371" fmla="*/ 2199074 w 9408955"/>
              <a:gd name="connsiteY6371" fmla="*/ 4379515 h 4587875"/>
              <a:gd name="connsiteX6372" fmla="*/ 2220284 w 9408955"/>
              <a:gd name="connsiteY6372" fmla="*/ 4354513 h 4587875"/>
              <a:gd name="connsiteX6373" fmla="*/ 2179682 w 9408955"/>
              <a:gd name="connsiteY6373" fmla="*/ 4313918 h 4587875"/>
              <a:gd name="connsiteX6374" fmla="*/ 2164937 w 9408955"/>
              <a:gd name="connsiteY6374" fmla="*/ 4376284 h 4587875"/>
              <a:gd name="connsiteX6375" fmla="*/ 2199074 w 9408955"/>
              <a:gd name="connsiteY6375" fmla="*/ 4379515 h 4587875"/>
              <a:gd name="connsiteX6376" fmla="*/ 3003056 w 9408955"/>
              <a:gd name="connsiteY6376" fmla="*/ 4380698 h 4587875"/>
              <a:gd name="connsiteX6377" fmla="*/ 3042053 w 9408955"/>
              <a:gd name="connsiteY6377" fmla="*/ 4353474 h 4587875"/>
              <a:gd name="connsiteX6378" fmla="*/ 3000791 w 9408955"/>
              <a:gd name="connsiteY6378" fmla="*/ 4314124 h 4587875"/>
              <a:gd name="connsiteX6379" fmla="*/ 2986268 w 9408955"/>
              <a:gd name="connsiteY6379" fmla="*/ 4374959 h 4587875"/>
              <a:gd name="connsiteX6380" fmla="*/ 3003056 w 9408955"/>
              <a:gd name="connsiteY6380" fmla="*/ 4380698 h 4587875"/>
              <a:gd name="connsiteX6381" fmla="*/ 3626170 w 9408955"/>
              <a:gd name="connsiteY6381" fmla="*/ 4380983 h 4587875"/>
              <a:gd name="connsiteX6382" fmla="*/ 3647869 w 9408955"/>
              <a:gd name="connsiteY6382" fmla="*/ 4375580 h 4587875"/>
              <a:gd name="connsiteX6383" fmla="*/ 3626515 w 9408955"/>
              <a:gd name="connsiteY6383" fmla="*/ 4312796 h 4587875"/>
              <a:gd name="connsiteX6384" fmla="*/ 3604472 w 9408955"/>
              <a:gd name="connsiteY6384" fmla="*/ 4375808 h 4587875"/>
              <a:gd name="connsiteX6385" fmla="*/ 3626170 w 9408955"/>
              <a:gd name="connsiteY6385" fmla="*/ 4380983 h 4587875"/>
              <a:gd name="connsiteX6386" fmla="*/ 3321000 w 9408955"/>
              <a:gd name="connsiteY6386" fmla="*/ 4381052 h 4587875"/>
              <a:gd name="connsiteX6387" fmla="*/ 3342110 w 9408955"/>
              <a:gd name="connsiteY6387" fmla="*/ 4373816 h 4587875"/>
              <a:gd name="connsiteX6388" fmla="*/ 3320459 w 9408955"/>
              <a:gd name="connsiteY6388" fmla="*/ 4313444 h 4587875"/>
              <a:gd name="connsiteX6389" fmla="*/ 3299036 w 9408955"/>
              <a:gd name="connsiteY6389" fmla="*/ 4376756 h 4587875"/>
              <a:gd name="connsiteX6390" fmla="*/ 3321000 w 9408955"/>
              <a:gd name="connsiteY6390" fmla="*/ 4381052 h 4587875"/>
              <a:gd name="connsiteX6391" fmla="*/ 2899064 w 9408955"/>
              <a:gd name="connsiteY6391" fmla="*/ 4381458 h 4587875"/>
              <a:gd name="connsiteX6392" fmla="*/ 2939838 w 9408955"/>
              <a:gd name="connsiteY6392" fmla="*/ 4353436 h 4587875"/>
              <a:gd name="connsiteX6393" fmla="*/ 2896848 w 9408955"/>
              <a:gd name="connsiteY6393" fmla="*/ 4314454 h 4587875"/>
              <a:gd name="connsiteX6394" fmla="*/ 2882214 w 9408955"/>
              <a:gd name="connsiteY6394" fmla="*/ 4374303 h 4587875"/>
              <a:gd name="connsiteX6395" fmla="*/ 2899064 w 9408955"/>
              <a:gd name="connsiteY6395" fmla="*/ 4381458 h 4587875"/>
              <a:gd name="connsiteX6396" fmla="*/ 3115512 w 9408955"/>
              <a:gd name="connsiteY6396" fmla="*/ 4381593 h 4587875"/>
              <a:gd name="connsiteX6397" fmla="*/ 3137880 w 9408955"/>
              <a:gd name="connsiteY6397" fmla="*/ 4372196 h 4587875"/>
              <a:gd name="connsiteX6398" fmla="*/ 3104157 w 9408955"/>
              <a:gd name="connsiteY6398" fmla="*/ 4313858 h 4587875"/>
              <a:gd name="connsiteX6399" fmla="*/ 3078692 w 9408955"/>
              <a:gd name="connsiteY6399" fmla="*/ 4361359 h 4587875"/>
              <a:gd name="connsiteX6400" fmla="*/ 3090392 w 9408955"/>
              <a:gd name="connsiteY6400" fmla="*/ 4378883 h 4587875"/>
              <a:gd name="connsiteX6401" fmla="*/ 3115512 w 9408955"/>
              <a:gd name="connsiteY6401" fmla="*/ 4381593 h 4587875"/>
              <a:gd name="connsiteX6402" fmla="*/ 3726570 w 9408955"/>
              <a:gd name="connsiteY6402" fmla="*/ 4381735 h 4587875"/>
              <a:gd name="connsiteX6403" fmla="*/ 3761135 w 9408955"/>
              <a:gd name="connsiteY6403" fmla="*/ 4346916 h 4587875"/>
              <a:gd name="connsiteX6404" fmla="*/ 3701534 w 9408955"/>
              <a:gd name="connsiteY6404" fmla="*/ 4324407 h 4587875"/>
              <a:gd name="connsiteX6405" fmla="*/ 3709152 w 9408955"/>
              <a:gd name="connsiteY6405" fmla="*/ 4376246 h 4587875"/>
              <a:gd name="connsiteX6406" fmla="*/ 3726570 w 9408955"/>
              <a:gd name="connsiteY6406" fmla="*/ 4381735 h 4587875"/>
              <a:gd name="connsiteX6407" fmla="*/ 2598273 w 9408955"/>
              <a:gd name="connsiteY6407" fmla="*/ 4381878 h 4587875"/>
              <a:gd name="connsiteX6408" fmla="*/ 2611802 w 9408955"/>
              <a:gd name="connsiteY6408" fmla="*/ 4379132 h 4587875"/>
              <a:gd name="connsiteX6409" fmla="*/ 2597589 w 9408955"/>
              <a:gd name="connsiteY6409" fmla="*/ 4312604 h 4587875"/>
              <a:gd name="connsiteX6410" fmla="*/ 2562745 w 9408955"/>
              <a:gd name="connsiteY6410" fmla="*/ 4362844 h 4587875"/>
              <a:gd name="connsiteX6411" fmla="*/ 2598273 w 9408955"/>
              <a:gd name="connsiteY6411" fmla="*/ 4381878 h 4587875"/>
              <a:gd name="connsiteX6412" fmla="*/ 2079091 w 9408955"/>
              <a:gd name="connsiteY6412" fmla="*/ 4382036 h 4587875"/>
              <a:gd name="connsiteX6413" fmla="*/ 2119108 w 9408955"/>
              <a:gd name="connsiteY6413" fmla="*/ 4353563 h 4587875"/>
              <a:gd name="connsiteX6414" fmla="*/ 2069999 w 9408955"/>
              <a:gd name="connsiteY6414" fmla="*/ 4315642 h 4587875"/>
              <a:gd name="connsiteX6415" fmla="*/ 2062497 w 9408955"/>
              <a:gd name="connsiteY6415" fmla="*/ 4374477 h 4587875"/>
              <a:gd name="connsiteX6416" fmla="*/ 2079091 w 9408955"/>
              <a:gd name="connsiteY6416" fmla="*/ 4382036 h 4587875"/>
              <a:gd name="connsiteX6417" fmla="*/ 2392734 w 9408955"/>
              <a:gd name="connsiteY6417" fmla="*/ 4382063 h 4587875"/>
              <a:gd name="connsiteX6418" fmla="*/ 2425671 w 9408955"/>
              <a:gd name="connsiteY6418" fmla="*/ 4345447 h 4587875"/>
              <a:gd name="connsiteX6419" fmla="*/ 2362768 w 9408955"/>
              <a:gd name="connsiteY6419" fmla="*/ 4331232 h 4587875"/>
              <a:gd name="connsiteX6420" fmla="*/ 2374236 w 9408955"/>
              <a:gd name="connsiteY6420" fmla="*/ 4377261 h 4587875"/>
              <a:gd name="connsiteX6421" fmla="*/ 2392734 w 9408955"/>
              <a:gd name="connsiteY6421" fmla="*/ 4382063 h 4587875"/>
              <a:gd name="connsiteX6422" fmla="*/ 1976187 w 9408955"/>
              <a:gd name="connsiteY6422" fmla="*/ 4382164 h 4587875"/>
              <a:gd name="connsiteX6423" fmla="*/ 2016606 w 9408955"/>
              <a:gd name="connsiteY6423" fmla="*/ 4345281 h 4587875"/>
              <a:gd name="connsiteX6424" fmla="*/ 1959587 w 9408955"/>
              <a:gd name="connsiteY6424" fmla="*/ 4319099 h 4587875"/>
              <a:gd name="connsiteX6425" fmla="*/ 1957534 w 9408955"/>
              <a:gd name="connsiteY6425" fmla="*/ 4373760 h 4587875"/>
              <a:gd name="connsiteX6426" fmla="*/ 1976187 w 9408955"/>
              <a:gd name="connsiteY6426" fmla="*/ 4382164 h 4587875"/>
              <a:gd name="connsiteX6427" fmla="*/ 2803165 w 9408955"/>
              <a:gd name="connsiteY6427" fmla="*/ 4382197 h 4587875"/>
              <a:gd name="connsiteX6428" fmla="*/ 2838737 w 9408955"/>
              <a:gd name="connsiteY6428" fmla="*/ 4345650 h 4587875"/>
              <a:gd name="connsiteX6429" fmla="*/ 2785734 w 9408955"/>
              <a:gd name="connsiteY6429" fmla="*/ 4317381 h 4587875"/>
              <a:gd name="connsiteX6430" fmla="*/ 2785055 w 9408955"/>
              <a:gd name="connsiteY6430" fmla="*/ 4376426 h 4587875"/>
              <a:gd name="connsiteX6431" fmla="*/ 2803165 w 9408955"/>
              <a:gd name="connsiteY6431" fmla="*/ 4382197 h 4587875"/>
              <a:gd name="connsiteX6432" fmla="*/ 3521876 w 9408955"/>
              <a:gd name="connsiteY6432" fmla="*/ 4382217 h 4587875"/>
              <a:gd name="connsiteX6433" fmla="*/ 3556101 w 9408955"/>
              <a:gd name="connsiteY6433" fmla="*/ 4337600 h 4587875"/>
              <a:gd name="connsiteX6434" fmla="*/ 3494578 w 9408955"/>
              <a:gd name="connsiteY6434" fmla="*/ 4324771 h 4587875"/>
              <a:gd name="connsiteX6435" fmla="*/ 3501590 w 9408955"/>
              <a:gd name="connsiteY6435" fmla="*/ 4374940 h 4587875"/>
              <a:gd name="connsiteX6436" fmla="*/ 3521876 w 9408955"/>
              <a:gd name="connsiteY6436" fmla="*/ 4382217 h 4587875"/>
              <a:gd name="connsiteX6437" fmla="*/ 3423402 w 9408955"/>
              <a:gd name="connsiteY6437" fmla="*/ 4382233 h 4587875"/>
              <a:gd name="connsiteX6438" fmla="*/ 3437987 w 9408955"/>
              <a:gd name="connsiteY6438" fmla="*/ 4377644 h 4587875"/>
              <a:gd name="connsiteX6439" fmla="*/ 3425095 w 9408955"/>
              <a:gd name="connsiteY6439" fmla="*/ 4314143 h 4587875"/>
              <a:gd name="connsiteX6440" fmla="*/ 3383930 w 9408955"/>
              <a:gd name="connsiteY6440" fmla="*/ 4363129 h 4587875"/>
              <a:gd name="connsiteX6441" fmla="*/ 3423402 w 9408955"/>
              <a:gd name="connsiteY6441" fmla="*/ 4382233 h 4587875"/>
              <a:gd name="connsiteX6442" fmla="*/ 4855171 w 9408955"/>
              <a:gd name="connsiteY6442" fmla="*/ 4382327 h 4587875"/>
              <a:gd name="connsiteX6443" fmla="*/ 4893446 w 9408955"/>
              <a:gd name="connsiteY6443" fmla="*/ 4346229 h 4587875"/>
              <a:gd name="connsiteX6444" fmla="*/ 4834817 w 9408955"/>
              <a:gd name="connsiteY6444" fmla="*/ 4322811 h 4587875"/>
              <a:gd name="connsiteX6445" fmla="*/ 4836621 w 9408955"/>
              <a:gd name="connsiteY6445" fmla="*/ 4375559 h 4587875"/>
              <a:gd name="connsiteX6446" fmla="*/ 4855171 w 9408955"/>
              <a:gd name="connsiteY6446" fmla="*/ 4382327 h 4587875"/>
              <a:gd name="connsiteX6447" fmla="*/ 4758879 w 9408955"/>
              <a:gd name="connsiteY6447" fmla="*/ 4382385 h 4587875"/>
              <a:gd name="connsiteX6448" fmla="*/ 4788678 w 9408955"/>
              <a:gd name="connsiteY6448" fmla="*/ 4334083 h 4587875"/>
              <a:gd name="connsiteX6449" fmla="*/ 4727084 w 9408955"/>
              <a:gd name="connsiteY6449" fmla="*/ 4328141 h 4587875"/>
              <a:gd name="connsiteX6450" fmla="*/ 4737426 w 9408955"/>
              <a:gd name="connsiteY6450" fmla="*/ 4377047 h 4587875"/>
              <a:gd name="connsiteX6451" fmla="*/ 4758879 w 9408955"/>
              <a:gd name="connsiteY6451" fmla="*/ 4382385 h 4587875"/>
              <a:gd name="connsiteX6452" fmla="*/ 7113542 w 9408955"/>
              <a:gd name="connsiteY6452" fmla="*/ 4382525 h 4587875"/>
              <a:gd name="connsiteX6453" fmla="*/ 7155766 w 9408955"/>
              <a:gd name="connsiteY6453" fmla="*/ 4352265 h 4587875"/>
              <a:gd name="connsiteX6454" fmla="*/ 7097472 w 9408955"/>
              <a:gd name="connsiteY6454" fmla="*/ 4319896 h 4587875"/>
              <a:gd name="connsiteX6455" fmla="*/ 7096085 w 9408955"/>
              <a:gd name="connsiteY6455" fmla="*/ 4374832 h 4587875"/>
              <a:gd name="connsiteX6456" fmla="*/ 7113542 w 9408955"/>
              <a:gd name="connsiteY6456" fmla="*/ 4382525 h 4587875"/>
              <a:gd name="connsiteX6457" fmla="*/ 3214223 w 9408955"/>
              <a:gd name="connsiteY6457" fmla="*/ 4382617 h 4587875"/>
              <a:gd name="connsiteX6458" fmla="*/ 3249213 w 9408955"/>
              <a:gd name="connsiteY6458" fmla="*/ 4346428 h 4587875"/>
              <a:gd name="connsiteX6459" fmla="*/ 3197130 w 9408955"/>
              <a:gd name="connsiteY6459" fmla="*/ 4318396 h 4587875"/>
              <a:gd name="connsiteX6460" fmla="*/ 3196220 w 9408955"/>
              <a:gd name="connsiteY6460" fmla="*/ 4376528 h 4587875"/>
              <a:gd name="connsiteX6461" fmla="*/ 3214223 w 9408955"/>
              <a:gd name="connsiteY6461" fmla="*/ 4382617 h 4587875"/>
              <a:gd name="connsiteX6462" fmla="*/ 2700544 w 9408955"/>
              <a:gd name="connsiteY6462" fmla="*/ 4382633 h 4587875"/>
              <a:gd name="connsiteX6463" fmla="*/ 2735166 w 9408955"/>
              <a:gd name="connsiteY6463" fmla="*/ 4339405 h 4587875"/>
              <a:gd name="connsiteX6464" fmla="*/ 2668316 w 9408955"/>
              <a:gd name="connsiteY6464" fmla="*/ 4330992 h 4587875"/>
              <a:gd name="connsiteX6465" fmla="*/ 2680068 w 9408955"/>
              <a:gd name="connsiteY6465" fmla="*/ 4377148 h 4587875"/>
              <a:gd name="connsiteX6466" fmla="*/ 2700544 w 9408955"/>
              <a:gd name="connsiteY6466" fmla="*/ 4382633 h 4587875"/>
              <a:gd name="connsiteX6467" fmla="*/ 2290982 w 9408955"/>
              <a:gd name="connsiteY6467" fmla="*/ 4382767 h 4587875"/>
              <a:gd name="connsiteX6468" fmla="*/ 2323085 w 9408955"/>
              <a:gd name="connsiteY6468" fmla="*/ 4339492 h 4587875"/>
              <a:gd name="connsiteX6469" fmla="*/ 2259926 w 9408955"/>
              <a:gd name="connsiteY6469" fmla="*/ 4330374 h 4587875"/>
              <a:gd name="connsiteX6470" fmla="*/ 2270950 w 9408955"/>
              <a:gd name="connsiteY6470" fmla="*/ 4377332 h 4587875"/>
              <a:gd name="connsiteX6471" fmla="*/ 2290982 w 9408955"/>
              <a:gd name="connsiteY6471" fmla="*/ 4382767 h 4587875"/>
              <a:gd name="connsiteX6472" fmla="*/ 4959010 w 9408955"/>
              <a:gd name="connsiteY6472" fmla="*/ 4382783 h 4587875"/>
              <a:gd name="connsiteX6473" fmla="*/ 4996106 w 9408955"/>
              <a:gd name="connsiteY6473" fmla="*/ 4346221 h 4587875"/>
              <a:gd name="connsiteX6474" fmla="*/ 4929757 w 9408955"/>
              <a:gd name="connsiteY6474" fmla="*/ 4331598 h 4587875"/>
              <a:gd name="connsiteX6475" fmla="*/ 4940281 w 9408955"/>
              <a:gd name="connsiteY6475" fmla="*/ 4374780 h 4587875"/>
              <a:gd name="connsiteX6476" fmla="*/ 4959010 w 9408955"/>
              <a:gd name="connsiteY6476" fmla="*/ 4382783 h 4587875"/>
              <a:gd name="connsiteX6477" fmla="*/ 2188051 w 9408955"/>
              <a:gd name="connsiteY6477" fmla="*/ 4476131 h 4587875"/>
              <a:gd name="connsiteX6478" fmla="*/ 2211755 w 9408955"/>
              <a:gd name="connsiteY6478" fmla="*/ 4443102 h 4587875"/>
              <a:gd name="connsiteX6479" fmla="*/ 2163562 w 9408955"/>
              <a:gd name="connsiteY6479" fmla="*/ 4442638 h 4587875"/>
              <a:gd name="connsiteX6480" fmla="*/ 2173200 w 9408955"/>
              <a:gd name="connsiteY6480" fmla="*/ 4472374 h 4587875"/>
              <a:gd name="connsiteX6481" fmla="*/ 2188051 w 9408955"/>
              <a:gd name="connsiteY6481" fmla="*/ 4476131 h 4587875"/>
              <a:gd name="connsiteX6482" fmla="*/ 3404049 w 9408955"/>
              <a:gd name="connsiteY6482" fmla="*/ 4480656 h 4587875"/>
              <a:gd name="connsiteX6483" fmla="*/ 3454029 w 9408955"/>
              <a:gd name="connsiteY6483" fmla="*/ 4450894 h 4587875"/>
              <a:gd name="connsiteX6484" fmla="*/ 3405406 w 9408955"/>
              <a:gd name="connsiteY6484" fmla="*/ 4420906 h 4587875"/>
              <a:gd name="connsiteX6485" fmla="*/ 3404049 w 9408955"/>
              <a:gd name="connsiteY6485" fmla="*/ 4480656 h 4587875"/>
              <a:gd name="connsiteX6486" fmla="*/ 2510206 w 9408955"/>
              <a:gd name="connsiteY6486" fmla="*/ 4481504 h 4587875"/>
              <a:gd name="connsiteX6487" fmla="*/ 2529470 w 9408955"/>
              <a:gd name="connsiteY6487" fmla="*/ 4457943 h 4587875"/>
              <a:gd name="connsiteX6488" fmla="*/ 2485438 w 9408955"/>
              <a:gd name="connsiteY6488" fmla="*/ 4418359 h 4587875"/>
              <a:gd name="connsiteX6489" fmla="*/ 2477564 w 9408955"/>
              <a:gd name="connsiteY6489" fmla="*/ 4480728 h 4587875"/>
              <a:gd name="connsiteX6490" fmla="*/ 2510206 w 9408955"/>
              <a:gd name="connsiteY6490" fmla="*/ 4481504 h 4587875"/>
              <a:gd name="connsiteX6491" fmla="*/ 3845609 w 9408955"/>
              <a:gd name="connsiteY6491" fmla="*/ 4481615 h 4587875"/>
              <a:gd name="connsiteX6492" fmla="*/ 3864171 w 9408955"/>
              <a:gd name="connsiteY6492" fmla="*/ 4458385 h 4587875"/>
              <a:gd name="connsiteX6493" fmla="*/ 3828430 w 9408955"/>
              <a:gd name="connsiteY6493" fmla="*/ 4417394 h 4587875"/>
              <a:gd name="connsiteX6494" fmla="*/ 3813903 w 9408955"/>
              <a:gd name="connsiteY6494" fmla="*/ 4480492 h 4587875"/>
              <a:gd name="connsiteX6495" fmla="*/ 3845609 w 9408955"/>
              <a:gd name="connsiteY6495" fmla="*/ 4481615 h 4587875"/>
              <a:gd name="connsiteX6496" fmla="*/ 2406445 w 9408955"/>
              <a:gd name="connsiteY6496" fmla="*/ 4481824 h 4587875"/>
              <a:gd name="connsiteX6497" fmla="*/ 2424842 w 9408955"/>
              <a:gd name="connsiteY6497" fmla="*/ 4459060 h 4587875"/>
              <a:gd name="connsiteX6498" fmla="*/ 2388530 w 9408955"/>
              <a:gd name="connsiteY6498" fmla="*/ 4418465 h 4587875"/>
              <a:gd name="connsiteX6499" fmla="*/ 2374937 w 9408955"/>
              <a:gd name="connsiteY6499" fmla="*/ 4480605 h 4587875"/>
              <a:gd name="connsiteX6500" fmla="*/ 2406445 w 9408955"/>
              <a:gd name="connsiteY6500" fmla="*/ 4481824 h 4587875"/>
              <a:gd name="connsiteX6501" fmla="*/ 2688842 w 9408955"/>
              <a:gd name="connsiteY6501" fmla="*/ 4482554 h 4587875"/>
              <a:gd name="connsiteX6502" fmla="*/ 2736653 w 9408955"/>
              <a:gd name="connsiteY6502" fmla="*/ 4450829 h 4587875"/>
              <a:gd name="connsiteX6503" fmla="*/ 2666887 w 9408955"/>
              <a:gd name="connsiteY6503" fmla="*/ 4442783 h 4587875"/>
              <a:gd name="connsiteX6504" fmla="*/ 2688842 w 9408955"/>
              <a:gd name="connsiteY6504" fmla="*/ 4482554 h 4587875"/>
              <a:gd name="connsiteX6505" fmla="*/ 1974140 w 9408955"/>
              <a:gd name="connsiteY6505" fmla="*/ 4482908 h 4587875"/>
              <a:gd name="connsiteX6506" fmla="*/ 2016746 w 9408955"/>
              <a:gd name="connsiteY6506" fmla="*/ 4444149 h 4587875"/>
              <a:gd name="connsiteX6507" fmla="*/ 1951920 w 9408955"/>
              <a:gd name="connsiteY6507" fmla="*/ 4424527 h 4587875"/>
              <a:gd name="connsiteX6508" fmla="*/ 1953765 w 9408955"/>
              <a:gd name="connsiteY6508" fmla="*/ 4473020 h 4587875"/>
              <a:gd name="connsiteX6509" fmla="*/ 1974140 w 9408955"/>
              <a:gd name="connsiteY6509" fmla="*/ 4482908 h 4587875"/>
              <a:gd name="connsiteX6510" fmla="*/ 2808223 w 9408955"/>
              <a:gd name="connsiteY6510" fmla="*/ 4482983 h 4587875"/>
              <a:gd name="connsiteX6511" fmla="*/ 2836940 w 9408955"/>
              <a:gd name="connsiteY6511" fmla="*/ 4463811 h 4587875"/>
              <a:gd name="connsiteX6512" fmla="*/ 2831287 w 9408955"/>
              <a:gd name="connsiteY6512" fmla="*/ 4424666 h 4587875"/>
              <a:gd name="connsiteX6513" fmla="*/ 2773394 w 9408955"/>
              <a:gd name="connsiteY6513" fmla="*/ 4425124 h 4587875"/>
              <a:gd name="connsiteX6514" fmla="*/ 2774979 w 9408955"/>
              <a:gd name="connsiteY6514" fmla="*/ 4473655 h 4587875"/>
              <a:gd name="connsiteX6515" fmla="*/ 2808223 w 9408955"/>
              <a:gd name="connsiteY6515" fmla="*/ 4482983 h 4587875"/>
              <a:gd name="connsiteX6516" fmla="*/ 3128913 w 9408955"/>
              <a:gd name="connsiteY6516" fmla="*/ 4483100 h 4587875"/>
              <a:gd name="connsiteX6517" fmla="*/ 3142149 w 9408955"/>
              <a:gd name="connsiteY6517" fmla="*/ 4435475 h 4587875"/>
              <a:gd name="connsiteX6518" fmla="*/ 3087380 w 9408955"/>
              <a:gd name="connsiteY6518" fmla="*/ 4425723 h 4587875"/>
              <a:gd name="connsiteX6519" fmla="*/ 3078480 w 9408955"/>
              <a:gd name="connsiteY6519" fmla="*/ 4465410 h 4587875"/>
              <a:gd name="connsiteX6520" fmla="*/ 3096052 w 9408955"/>
              <a:gd name="connsiteY6520" fmla="*/ 4481966 h 4587875"/>
              <a:gd name="connsiteX6521" fmla="*/ 3128913 w 9408955"/>
              <a:gd name="connsiteY6521" fmla="*/ 4483100 h 4587875"/>
              <a:gd name="connsiteX6522" fmla="*/ 3016136 w 9408955"/>
              <a:gd name="connsiteY6522" fmla="*/ 4483222 h 4587875"/>
              <a:gd name="connsiteX6523" fmla="*/ 3037076 w 9408955"/>
              <a:gd name="connsiteY6523" fmla="*/ 4472126 h 4587875"/>
              <a:gd name="connsiteX6524" fmla="*/ 3007595 w 9408955"/>
              <a:gd name="connsiteY6524" fmla="*/ 4418042 h 4587875"/>
              <a:gd name="connsiteX6525" fmla="*/ 2991597 w 9408955"/>
              <a:gd name="connsiteY6525" fmla="*/ 4481483 h 4587875"/>
              <a:gd name="connsiteX6526" fmla="*/ 3016136 w 9408955"/>
              <a:gd name="connsiteY6526" fmla="*/ 4483222 h 4587875"/>
              <a:gd name="connsiteX6527" fmla="*/ 2913793 w 9408955"/>
              <a:gd name="connsiteY6527" fmla="*/ 4483443 h 4587875"/>
              <a:gd name="connsiteX6528" fmla="*/ 2938942 w 9408955"/>
              <a:gd name="connsiteY6528" fmla="*/ 4442640 h 4587875"/>
              <a:gd name="connsiteX6529" fmla="*/ 2873473 w 9408955"/>
              <a:gd name="connsiteY6529" fmla="*/ 4438343 h 4587875"/>
              <a:gd name="connsiteX6530" fmla="*/ 2895372 w 9408955"/>
              <a:gd name="connsiteY6530" fmla="*/ 4482443 h 4587875"/>
              <a:gd name="connsiteX6531" fmla="*/ 2913793 w 9408955"/>
              <a:gd name="connsiteY6531" fmla="*/ 4483443 h 4587875"/>
              <a:gd name="connsiteX6532" fmla="*/ 3623727 w 9408955"/>
              <a:gd name="connsiteY6532" fmla="*/ 4483494 h 4587875"/>
              <a:gd name="connsiteX6533" fmla="*/ 3641896 w 9408955"/>
              <a:gd name="connsiteY6533" fmla="*/ 4479634 h 4587875"/>
              <a:gd name="connsiteX6534" fmla="*/ 3659660 w 9408955"/>
              <a:gd name="connsiteY6534" fmla="*/ 4449779 h 4587875"/>
              <a:gd name="connsiteX6535" fmla="*/ 3594230 w 9408955"/>
              <a:gd name="connsiteY6535" fmla="*/ 4434193 h 4587875"/>
              <a:gd name="connsiteX6536" fmla="*/ 3605709 w 9408955"/>
              <a:gd name="connsiteY6536" fmla="*/ 4478889 h 4587875"/>
              <a:gd name="connsiteX6537" fmla="*/ 3623727 w 9408955"/>
              <a:gd name="connsiteY6537" fmla="*/ 4483494 h 4587875"/>
              <a:gd name="connsiteX6538" fmla="*/ 6912863 w 9408955"/>
              <a:gd name="connsiteY6538" fmla="*/ 4483537 h 4587875"/>
              <a:gd name="connsiteX6539" fmla="*/ 6948479 w 9408955"/>
              <a:gd name="connsiteY6539" fmla="*/ 4450776 h 4587875"/>
              <a:gd name="connsiteX6540" fmla="*/ 6879741 w 9408955"/>
              <a:gd name="connsiteY6540" fmla="*/ 4438561 h 4587875"/>
              <a:gd name="connsiteX6541" fmla="*/ 6894965 w 9408955"/>
              <a:gd name="connsiteY6541" fmla="*/ 4478823 h 4587875"/>
              <a:gd name="connsiteX6542" fmla="*/ 6912863 w 9408955"/>
              <a:gd name="connsiteY6542" fmla="*/ 4483537 h 4587875"/>
              <a:gd name="connsiteX6543" fmla="*/ 3530712 w 9408955"/>
              <a:gd name="connsiteY6543" fmla="*/ 4483584 h 4587875"/>
              <a:gd name="connsiteX6544" fmla="*/ 3562191 w 9408955"/>
              <a:gd name="connsiteY6544" fmla="*/ 4450674 h 4587875"/>
              <a:gd name="connsiteX6545" fmla="*/ 3507263 w 9408955"/>
              <a:gd name="connsiteY6545" fmla="*/ 4420567 h 4587875"/>
              <a:gd name="connsiteX6546" fmla="*/ 3513928 w 9408955"/>
              <a:gd name="connsiteY6546" fmla="*/ 4482835 h 4587875"/>
              <a:gd name="connsiteX6547" fmla="*/ 3530712 w 9408955"/>
              <a:gd name="connsiteY6547" fmla="*/ 4483584 h 4587875"/>
              <a:gd name="connsiteX6548" fmla="*/ 3199388 w 9408955"/>
              <a:gd name="connsiteY6548" fmla="*/ 4484014 h 4587875"/>
              <a:gd name="connsiteX6549" fmla="*/ 3249399 w 9408955"/>
              <a:gd name="connsiteY6549" fmla="*/ 4451053 h 4587875"/>
              <a:gd name="connsiteX6550" fmla="*/ 3181265 w 9408955"/>
              <a:gd name="connsiteY6550" fmla="*/ 4442757 h 4587875"/>
              <a:gd name="connsiteX6551" fmla="*/ 3199388 w 9408955"/>
              <a:gd name="connsiteY6551" fmla="*/ 4484014 h 4587875"/>
              <a:gd name="connsiteX6552" fmla="*/ 3317446 w 9408955"/>
              <a:gd name="connsiteY6552" fmla="*/ 4484418 h 4587875"/>
              <a:gd name="connsiteX6553" fmla="*/ 3352393 w 9408955"/>
              <a:gd name="connsiteY6553" fmla="*/ 4451138 h 4587875"/>
              <a:gd name="connsiteX6554" fmla="*/ 3286214 w 9408955"/>
              <a:gd name="connsiteY6554" fmla="*/ 4436775 h 4587875"/>
              <a:gd name="connsiteX6555" fmla="*/ 3299678 w 9408955"/>
              <a:gd name="connsiteY6555" fmla="*/ 4480777 h 4587875"/>
              <a:gd name="connsiteX6556" fmla="*/ 3317446 w 9408955"/>
              <a:gd name="connsiteY6556" fmla="*/ 4484418 h 4587875"/>
              <a:gd name="connsiteX6557" fmla="*/ 3727657 w 9408955"/>
              <a:gd name="connsiteY6557" fmla="*/ 4484487 h 4587875"/>
              <a:gd name="connsiteX6558" fmla="*/ 3761548 w 9408955"/>
              <a:gd name="connsiteY6558" fmla="*/ 4450369 h 4587875"/>
              <a:gd name="connsiteX6559" fmla="*/ 3696888 w 9408955"/>
              <a:gd name="connsiteY6559" fmla="*/ 4434888 h 4587875"/>
              <a:gd name="connsiteX6560" fmla="*/ 3709775 w 9408955"/>
              <a:gd name="connsiteY6560" fmla="*/ 4480870 h 4587875"/>
              <a:gd name="connsiteX6561" fmla="*/ 3727657 w 9408955"/>
              <a:gd name="connsiteY6561" fmla="*/ 4484487 h 4587875"/>
              <a:gd name="connsiteX6562" fmla="*/ 3949020 w 9408955"/>
              <a:gd name="connsiteY6562" fmla="*/ 4484687 h 4587875"/>
              <a:gd name="connsiteX6563" fmla="*/ 3966535 w 9408955"/>
              <a:gd name="connsiteY6563" fmla="*/ 4441918 h 4587875"/>
              <a:gd name="connsiteX6564" fmla="*/ 3899206 w 9408955"/>
              <a:gd name="connsiteY6564" fmla="*/ 4450609 h 4587875"/>
              <a:gd name="connsiteX6565" fmla="*/ 3949020 w 9408955"/>
              <a:gd name="connsiteY6565" fmla="*/ 4484687 h 4587875"/>
              <a:gd name="connsiteX6566" fmla="*/ 3409629 w 9408955"/>
              <a:gd name="connsiteY6566" fmla="*/ 4587874 h 4587875"/>
              <a:gd name="connsiteX6567" fmla="*/ 3435561 w 9408955"/>
              <a:gd name="connsiteY6567" fmla="*/ 4587874 h 4587875"/>
              <a:gd name="connsiteX6568" fmla="*/ 3452473 w 9408955"/>
              <a:gd name="connsiteY6568" fmla="*/ 4540565 h 4587875"/>
              <a:gd name="connsiteX6569" fmla="*/ 3385726 w 9408955"/>
              <a:gd name="connsiteY6569" fmla="*/ 4547389 h 4587875"/>
              <a:gd name="connsiteX6570" fmla="*/ 3409629 w 9408955"/>
              <a:gd name="connsiteY6570" fmla="*/ 4587874 h 4587875"/>
              <a:gd name="connsiteX6571" fmla="*/ 3302749 w 9408955"/>
              <a:gd name="connsiteY6571" fmla="*/ 4587874 h 4587875"/>
              <a:gd name="connsiteX6572" fmla="*/ 3330190 w 9408955"/>
              <a:gd name="connsiteY6572" fmla="*/ 4587874 h 4587875"/>
              <a:gd name="connsiteX6573" fmla="*/ 3319531 w 9408955"/>
              <a:gd name="connsiteY6573" fmla="*/ 4518789 h 4587875"/>
              <a:gd name="connsiteX6574" fmla="*/ 3302749 w 9408955"/>
              <a:gd name="connsiteY6574" fmla="*/ 4587874 h 4587875"/>
              <a:gd name="connsiteX6575" fmla="*/ 3093760 w 9408955"/>
              <a:gd name="connsiteY6575" fmla="*/ 4587874 h 4587875"/>
              <a:gd name="connsiteX6576" fmla="*/ 3122285 w 9408955"/>
              <a:gd name="connsiteY6576" fmla="*/ 4587874 h 4587875"/>
              <a:gd name="connsiteX6577" fmla="*/ 3144877 w 9408955"/>
              <a:gd name="connsiteY6577" fmla="*/ 4547830 h 4587875"/>
              <a:gd name="connsiteX6578" fmla="*/ 3080067 w 9408955"/>
              <a:gd name="connsiteY6578" fmla="*/ 4547139 h 4587875"/>
              <a:gd name="connsiteX6579" fmla="*/ 3093760 w 9408955"/>
              <a:gd name="connsiteY6579" fmla="*/ 4587874 h 4587875"/>
              <a:gd name="connsiteX6580" fmla="*/ 2894308 w 9408955"/>
              <a:gd name="connsiteY6580" fmla="*/ 4587874 h 4587875"/>
              <a:gd name="connsiteX6581" fmla="*/ 2916987 w 9408955"/>
              <a:gd name="connsiteY6581" fmla="*/ 4587874 h 4587875"/>
              <a:gd name="connsiteX6582" fmla="*/ 2902019 w 9408955"/>
              <a:gd name="connsiteY6582" fmla="*/ 4519987 h 4587875"/>
              <a:gd name="connsiteX6583" fmla="*/ 2894308 w 9408955"/>
              <a:gd name="connsiteY6583" fmla="*/ 4587874 h 4587875"/>
              <a:gd name="connsiteX6584" fmla="*/ 2689286 w 9408955"/>
              <a:gd name="connsiteY6584" fmla="*/ 4587874 h 4587875"/>
              <a:gd name="connsiteX6585" fmla="*/ 2714683 w 9408955"/>
              <a:gd name="connsiteY6585" fmla="*/ 4587874 h 4587875"/>
              <a:gd name="connsiteX6586" fmla="*/ 2702895 w 9408955"/>
              <a:gd name="connsiteY6586" fmla="*/ 4520585 h 4587875"/>
              <a:gd name="connsiteX6587" fmla="*/ 2689286 w 9408955"/>
              <a:gd name="connsiteY6587" fmla="*/ 4587874 h 4587875"/>
              <a:gd name="connsiteX6588" fmla="*/ 2583518 w 9408955"/>
              <a:gd name="connsiteY6588" fmla="*/ 4587874 h 4587875"/>
              <a:gd name="connsiteX6589" fmla="*/ 2608863 w 9408955"/>
              <a:gd name="connsiteY6589" fmla="*/ 4587874 h 4587875"/>
              <a:gd name="connsiteX6590" fmla="*/ 2597100 w 9408955"/>
              <a:gd name="connsiteY6590" fmla="*/ 4519199 h 4587875"/>
              <a:gd name="connsiteX6591" fmla="*/ 2583518 w 9408955"/>
              <a:gd name="connsiteY6591" fmla="*/ 4587874 h 4587875"/>
              <a:gd name="connsiteX6592" fmla="*/ 2483747 w 9408955"/>
              <a:gd name="connsiteY6592" fmla="*/ 4587874 h 4587875"/>
              <a:gd name="connsiteX6593" fmla="*/ 2508559 w 9408955"/>
              <a:gd name="connsiteY6593" fmla="*/ 4587874 h 4587875"/>
              <a:gd name="connsiteX6594" fmla="*/ 2492481 w 9408955"/>
              <a:gd name="connsiteY6594" fmla="*/ 4519019 h 4587875"/>
              <a:gd name="connsiteX6595" fmla="*/ 2483747 w 9408955"/>
              <a:gd name="connsiteY6595" fmla="*/ 4587874 h 4587875"/>
              <a:gd name="connsiteX6596" fmla="*/ 2377934 w 9408955"/>
              <a:gd name="connsiteY6596" fmla="*/ 4587874 h 4587875"/>
              <a:gd name="connsiteX6597" fmla="*/ 2406194 w 9408955"/>
              <a:gd name="connsiteY6597" fmla="*/ 4587874 h 4587875"/>
              <a:gd name="connsiteX6598" fmla="*/ 2425017 w 9408955"/>
              <a:gd name="connsiteY6598" fmla="*/ 4547711 h 4587875"/>
              <a:gd name="connsiteX6599" fmla="*/ 2359581 w 9408955"/>
              <a:gd name="connsiteY6599" fmla="*/ 4547019 h 4587875"/>
              <a:gd name="connsiteX6600" fmla="*/ 2377934 w 9408955"/>
              <a:gd name="connsiteY6600" fmla="*/ 4587874 h 4587875"/>
              <a:gd name="connsiteX6601" fmla="*/ 2275187 w 9408955"/>
              <a:gd name="connsiteY6601" fmla="*/ 4587874 h 4587875"/>
              <a:gd name="connsiteX6602" fmla="*/ 2301025 w 9408955"/>
              <a:gd name="connsiteY6602" fmla="*/ 4587874 h 4587875"/>
              <a:gd name="connsiteX6603" fmla="*/ 2290375 w 9408955"/>
              <a:gd name="connsiteY6603" fmla="*/ 4518980 h 4587875"/>
              <a:gd name="connsiteX6604" fmla="*/ 2275187 w 9408955"/>
              <a:gd name="connsiteY6604" fmla="*/ 4587874 h 4587875"/>
              <a:gd name="connsiteX6605" fmla="*/ 2172828 w 9408955"/>
              <a:gd name="connsiteY6605" fmla="*/ 4587874 h 4587875"/>
              <a:gd name="connsiteX6606" fmla="*/ 2199715 w 9408955"/>
              <a:gd name="connsiteY6606" fmla="*/ 4587874 h 4587875"/>
              <a:gd name="connsiteX6607" fmla="*/ 2218313 w 9408955"/>
              <a:gd name="connsiteY6607" fmla="*/ 4539650 h 4587875"/>
              <a:gd name="connsiteX6608" fmla="*/ 2153330 w 9408955"/>
              <a:gd name="connsiteY6608" fmla="*/ 4547264 h 4587875"/>
              <a:gd name="connsiteX6609" fmla="*/ 2172828 w 9408955"/>
              <a:gd name="connsiteY6609" fmla="*/ 4587874 h 4587875"/>
              <a:gd name="connsiteX6610" fmla="*/ 3507605 w 9408955"/>
              <a:gd name="connsiteY6610" fmla="*/ 4587875 h 4587875"/>
              <a:gd name="connsiteX6611" fmla="*/ 3531229 w 9408955"/>
              <a:gd name="connsiteY6611" fmla="*/ 4587875 h 4587875"/>
              <a:gd name="connsiteX6612" fmla="*/ 3558523 w 9408955"/>
              <a:gd name="connsiteY6612" fmla="*/ 4547956 h 4587875"/>
              <a:gd name="connsiteX6613" fmla="*/ 3491780 w 9408955"/>
              <a:gd name="connsiteY6613" fmla="*/ 4534112 h 4587875"/>
              <a:gd name="connsiteX6614" fmla="*/ 3507605 w 9408955"/>
              <a:gd name="connsiteY6614" fmla="*/ 4587875 h 4587875"/>
              <a:gd name="connsiteX6615" fmla="*/ 3612594 w 9408955"/>
              <a:gd name="connsiteY6615" fmla="*/ 4587875 h 4587875"/>
              <a:gd name="connsiteX6616" fmla="*/ 3636994 w 9408955"/>
              <a:gd name="connsiteY6616" fmla="*/ 4587875 h 4587875"/>
              <a:gd name="connsiteX6617" fmla="*/ 3627326 w 9408955"/>
              <a:gd name="connsiteY6617" fmla="*/ 4520192 h 4587875"/>
              <a:gd name="connsiteX6618" fmla="*/ 3612594 w 9408955"/>
              <a:gd name="connsiteY6618" fmla="*/ 4587875 h 458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</a:cxnLst>
            <a:rect l="l" t="t" r="r" b="b"/>
            <a:pathLst>
              <a:path w="9408955" h="4587875">
                <a:moveTo>
                  <a:pt x="2603853" y="61825"/>
                </a:moveTo>
                <a:cubicBezTo>
                  <a:pt x="2616317" y="60017"/>
                  <a:pt x="2627738" y="52444"/>
                  <a:pt x="2631240" y="39559"/>
                </a:cubicBezTo>
                <a:cubicBezTo>
                  <a:pt x="2636897" y="25544"/>
                  <a:pt x="2627624" y="12433"/>
                  <a:pt x="2622197" y="0"/>
                </a:cubicBezTo>
                <a:lnTo>
                  <a:pt x="2571096" y="0"/>
                </a:lnTo>
                <a:cubicBezTo>
                  <a:pt x="2568386" y="16050"/>
                  <a:pt x="2560699" y="34360"/>
                  <a:pt x="2570192" y="49506"/>
                </a:cubicBezTo>
                <a:cubicBezTo>
                  <a:pt x="2577876" y="59678"/>
                  <a:pt x="2591389" y="63634"/>
                  <a:pt x="2603853" y="61825"/>
                </a:cubicBezTo>
                <a:close/>
                <a:moveTo>
                  <a:pt x="2600397" y="161113"/>
                </a:moveTo>
                <a:cubicBezTo>
                  <a:pt x="2616694" y="159189"/>
                  <a:pt x="2631237" y="146900"/>
                  <a:pt x="2629196" y="128360"/>
                </a:cubicBezTo>
                <a:cubicBezTo>
                  <a:pt x="2630103" y="102053"/>
                  <a:pt x="2594044" y="90487"/>
                  <a:pt x="2576354" y="107269"/>
                </a:cubicBezTo>
                <a:cubicBezTo>
                  <a:pt x="2563654" y="122464"/>
                  <a:pt x="2566149" y="149452"/>
                  <a:pt x="2584065" y="159430"/>
                </a:cubicBezTo>
                <a:cubicBezTo>
                  <a:pt x="2589338" y="161244"/>
                  <a:pt x="2594965" y="161755"/>
                  <a:pt x="2600397" y="161113"/>
                </a:cubicBezTo>
                <a:close/>
                <a:moveTo>
                  <a:pt x="2503793" y="161992"/>
                </a:moveTo>
                <a:cubicBezTo>
                  <a:pt x="2519729" y="157630"/>
                  <a:pt x="2531525" y="139409"/>
                  <a:pt x="2525627" y="121958"/>
                </a:cubicBezTo>
                <a:cubicBezTo>
                  <a:pt x="2520684" y="96180"/>
                  <a:pt x="2481363" y="92074"/>
                  <a:pt x="2469004" y="113974"/>
                </a:cubicBezTo>
                <a:cubicBezTo>
                  <a:pt x="2460466" y="130626"/>
                  <a:pt x="2465634" y="158684"/>
                  <a:pt x="2486980" y="161194"/>
                </a:cubicBezTo>
                <a:cubicBezTo>
                  <a:pt x="2492710" y="163361"/>
                  <a:pt x="2498481" y="163446"/>
                  <a:pt x="2503793" y="161992"/>
                </a:cubicBezTo>
                <a:close/>
                <a:moveTo>
                  <a:pt x="2594321" y="267954"/>
                </a:moveTo>
                <a:cubicBezTo>
                  <a:pt x="2613772" y="269381"/>
                  <a:pt x="2635334" y="255424"/>
                  <a:pt x="2631299" y="233600"/>
                </a:cubicBezTo>
                <a:cubicBezTo>
                  <a:pt x="2636007" y="207660"/>
                  <a:pt x="2603726" y="193674"/>
                  <a:pt x="2583327" y="203599"/>
                </a:cubicBezTo>
                <a:cubicBezTo>
                  <a:pt x="2560461" y="211720"/>
                  <a:pt x="2558891" y="247135"/>
                  <a:pt x="2576601" y="261120"/>
                </a:cubicBezTo>
                <a:cubicBezTo>
                  <a:pt x="2581589" y="265293"/>
                  <a:pt x="2587838" y="267478"/>
                  <a:pt x="2594321" y="267954"/>
                </a:cubicBezTo>
                <a:close/>
                <a:moveTo>
                  <a:pt x="2495126" y="268814"/>
                </a:moveTo>
                <a:cubicBezTo>
                  <a:pt x="2513018" y="268317"/>
                  <a:pt x="2530281" y="255155"/>
                  <a:pt x="2528769" y="234200"/>
                </a:cubicBezTo>
                <a:cubicBezTo>
                  <a:pt x="2531905" y="200718"/>
                  <a:pt x="2484192" y="187325"/>
                  <a:pt x="2466944" y="213418"/>
                </a:cubicBezTo>
                <a:cubicBezTo>
                  <a:pt x="2458880" y="229582"/>
                  <a:pt x="2459552" y="256136"/>
                  <a:pt x="2477696" y="264911"/>
                </a:cubicBezTo>
                <a:cubicBezTo>
                  <a:pt x="2483128" y="267739"/>
                  <a:pt x="2489162" y="268980"/>
                  <a:pt x="2495126" y="268814"/>
                </a:cubicBezTo>
                <a:close/>
                <a:moveTo>
                  <a:pt x="2498498" y="371196"/>
                </a:moveTo>
                <a:cubicBezTo>
                  <a:pt x="2517967" y="369054"/>
                  <a:pt x="2534660" y="350690"/>
                  <a:pt x="2528637" y="329653"/>
                </a:cubicBezTo>
                <a:cubicBezTo>
                  <a:pt x="2525883" y="297985"/>
                  <a:pt x="2472418" y="293687"/>
                  <a:pt x="2463010" y="323093"/>
                </a:cubicBezTo>
                <a:cubicBezTo>
                  <a:pt x="2458880" y="339153"/>
                  <a:pt x="2461404" y="360190"/>
                  <a:pt x="2478843" y="367428"/>
                </a:cubicBezTo>
                <a:cubicBezTo>
                  <a:pt x="2485211" y="370821"/>
                  <a:pt x="2492009" y="371910"/>
                  <a:pt x="2498498" y="371196"/>
                </a:cubicBezTo>
                <a:close/>
                <a:moveTo>
                  <a:pt x="2600790" y="371499"/>
                </a:moveTo>
                <a:cubicBezTo>
                  <a:pt x="2618118" y="370131"/>
                  <a:pt x="2634253" y="357479"/>
                  <a:pt x="2633220" y="338158"/>
                </a:cubicBezTo>
                <a:cubicBezTo>
                  <a:pt x="2638268" y="303507"/>
                  <a:pt x="2586180" y="290512"/>
                  <a:pt x="2569200" y="317641"/>
                </a:cubicBezTo>
                <a:cubicBezTo>
                  <a:pt x="2560480" y="334967"/>
                  <a:pt x="2563922" y="360499"/>
                  <a:pt x="2583656" y="368934"/>
                </a:cubicBezTo>
                <a:cubicBezTo>
                  <a:pt x="2589106" y="371157"/>
                  <a:pt x="2595014" y="371955"/>
                  <a:pt x="2600790" y="371499"/>
                </a:cubicBezTo>
                <a:close/>
                <a:moveTo>
                  <a:pt x="8870155" y="371814"/>
                </a:moveTo>
                <a:cubicBezTo>
                  <a:pt x="8890464" y="369100"/>
                  <a:pt x="8907620" y="346617"/>
                  <a:pt x="8899042" y="324909"/>
                </a:cubicBezTo>
                <a:cubicBezTo>
                  <a:pt x="8892637" y="295275"/>
                  <a:pt x="8844600" y="295505"/>
                  <a:pt x="8834764" y="322152"/>
                </a:cubicBezTo>
                <a:cubicBezTo>
                  <a:pt x="8831104" y="338232"/>
                  <a:pt x="8832476" y="359366"/>
                  <a:pt x="8849632" y="367176"/>
                </a:cubicBezTo>
                <a:cubicBezTo>
                  <a:pt x="8856266" y="371426"/>
                  <a:pt x="8863386" y="372718"/>
                  <a:pt x="8870155" y="371814"/>
                </a:cubicBezTo>
                <a:close/>
                <a:moveTo>
                  <a:pt x="2496285" y="463938"/>
                </a:moveTo>
                <a:cubicBezTo>
                  <a:pt x="2514062" y="462008"/>
                  <a:pt x="2527071" y="439229"/>
                  <a:pt x="2512569" y="422242"/>
                </a:cubicBezTo>
                <a:cubicBezTo>
                  <a:pt x="2489137" y="400049"/>
                  <a:pt x="2458880" y="434367"/>
                  <a:pt x="2477762" y="457933"/>
                </a:cubicBezTo>
                <a:cubicBezTo>
                  <a:pt x="2483905" y="462909"/>
                  <a:pt x="2490359" y="464582"/>
                  <a:pt x="2496285" y="463938"/>
                </a:cubicBezTo>
                <a:close/>
                <a:moveTo>
                  <a:pt x="2712852" y="472937"/>
                </a:moveTo>
                <a:cubicBezTo>
                  <a:pt x="2720761" y="470009"/>
                  <a:pt x="2727621" y="464267"/>
                  <a:pt x="2731250" y="456459"/>
                </a:cubicBezTo>
                <a:cubicBezTo>
                  <a:pt x="2749393" y="429358"/>
                  <a:pt x="2712200" y="388937"/>
                  <a:pt x="2684305" y="407770"/>
                </a:cubicBezTo>
                <a:cubicBezTo>
                  <a:pt x="2657318" y="420401"/>
                  <a:pt x="2660946" y="462660"/>
                  <a:pt x="2688161" y="472535"/>
                </a:cubicBezTo>
                <a:cubicBezTo>
                  <a:pt x="2695985" y="475980"/>
                  <a:pt x="2704943" y="475865"/>
                  <a:pt x="2712852" y="472937"/>
                </a:cubicBezTo>
                <a:close/>
                <a:moveTo>
                  <a:pt x="8983250" y="473120"/>
                </a:moveTo>
                <a:cubicBezTo>
                  <a:pt x="8992998" y="469490"/>
                  <a:pt x="9000922" y="461886"/>
                  <a:pt x="9002291" y="450594"/>
                </a:cubicBezTo>
                <a:cubicBezTo>
                  <a:pt x="9008904" y="425936"/>
                  <a:pt x="8986328" y="395287"/>
                  <a:pt x="8959876" y="404505"/>
                </a:cubicBezTo>
                <a:cubicBezTo>
                  <a:pt x="8930459" y="411879"/>
                  <a:pt x="8926354" y="458429"/>
                  <a:pt x="8953263" y="471795"/>
                </a:cubicBezTo>
                <a:cubicBezTo>
                  <a:pt x="8961929" y="476403"/>
                  <a:pt x="8973501" y="476749"/>
                  <a:pt x="8983250" y="473120"/>
                </a:cubicBezTo>
                <a:close/>
                <a:moveTo>
                  <a:pt x="2600110" y="475201"/>
                </a:moveTo>
                <a:cubicBezTo>
                  <a:pt x="2616326" y="474308"/>
                  <a:pt x="2631678" y="461169"/>
                  <a:pt x="2631678" y="443820"/>
                </a:cubicBezTo>
                <a:cubicBezTo>
                  <a:pt x="2636681" y="418646"/>
                  <a:pt x="2608252" y="395287"/>
                  <a:pt x="2584598" y="406853"/>
                </a:cubicBezTo>
                <a:cubicBezTo>
                  <a:pt x="2557988" y="416832"/>
                  <a:pt x="2557306" y="461736"/>
                  <a:pt x="2584144" y="471714"/>
                </a:cubicBezTo>
                <a:cubicBezTo>
                  <a:pt x="2589204" y="474436"/>
                  <a:pt x="2594705" y="475499"/>
                  <a:pt x="2600110" y="475201"/>
                </a:cubicBezTo>
                <a:close/>
                <a:moveTo>
                  <a:pt x="2710262" y="576847"/>
                </a:moveTo>
                <a:cubicBezTo>
                  <a:pt x="2730120" y="570496"/>
                  <a:pt x="2743892" y="545983"/>
                  <a:pt x="2732150" y="526305"/>
                </a:cubicBezTo>
                <a:cubicBezTo>
                  <a:pt x="2720867" y="501650"/>
                  <a:pt x="2681725" y="501876"/>
                  <a:pt x="2669522" y="525626"/>
                </a:cubicBezTo>
                <a:cubicBezTo>
                  <a:pt x="2657319" y="544173"/>
                  <a:pt x="2669292" y="568828"/>
                  <a:pt x="2689093" y="576292"/>
                </a:cubicBezTo>
                <a:cubicBezTo>
                  <a:pt x="2696346" y="579063"/>
                  <a:pt x="2703642" y="578964"/>
                  <a:pt x="2710262" y="576847"/>
                </a:cubicBezTo>
                <a:close/>
                <a:moveTo>
                  <a:pt x="9078201" y="577165"/>
                </a:moveTo>
                <a:cubicBezTo>
                  <a:pt x="9097882" y="573051"/>
                  <a:pt x="9114033" y="551736"/>
                  <a:pt x="9105569" y="531443"/>
                </a:cubicBezTo>
                <a:cubicBezTo>
                  <a:pt x="9098890" y="504841"/>
                  <a:pt x="9059276" y="498475"/>
                  <a:pt x="9043615" y="520530"/>
                </a:cubicBezTo>
                <a:cubicBezTo>
                  <a:pt x="9027954" y="538037"/>
                  <a:pt x="9036936" y="566458"/>
                  <a:pt x="9058125" y="574870"/>
                </a:cubicBezTo>
                <a:cubicBezTo>
                  <a:pt x="9064689" y="577996"/>
                  <a:pt x="9071641" y="578536"/>
                  <a:pt x="9078201" y="577165"/>
                </a:cubicBezTo>
                <a:close/>
                <a:moveTo>
                  <a:pt x="2600165" y="577696"/>
                </a:moveTo>
                <a:cubicBezTo>
                  <a:pt x="2609421" y="577811"/>
                  <a:pt x="2618085" y="575105"/>
                  <a:pt x="2624162" y="566011"/>
                </a:cubicBezTo>
                <a:cubicBezTo>
                  <a:pt x="2647794" y="539992"/>
                  <a:pt x="2617185" y="493712"/>
                  <a:pt x="2584776" y="509599"/>
                </a:cubicBezTo>
                <a:cubicBezTo>
                  <a:pt x="2558893" y="519270"/>
                  <a:pt x="2564295" y="551735"/>
                  <a:pt x="2572623" y="572458"/>
                </a:cubicBezTo>
                <a:cubicBezTo>
                  <a:pt x="2581063" y="574645"/>
                  <a:pt x="2590909" y="577581"/>
                  <a:pt x="2600165" y="577696"/>
                </a:cubicBezTo>
                <a:close/>
                <a:moveTo>
                  <a:pt x="2500365" y="577739"/>
                </a:moveTo>
                <a:cubicBezTo>
                  <a:pt x="2519787" y="573773"/>
                  <a:pt x="2534458" y="551325"/>
                  <a:pt x="2527824" y="530904"/>
                </a:cubicBezTo>
                <a:cubicBezTo>
                  <a:pt x="2523289" y="510426"/>
                  <a:pt x="2496754" y="501649"/>
                  <a:pt x="2479292" y="511551"/>
                </a:cubicBezTo>
                <a:cubicBezTo>
                  <a:pt x="2454119" y="522802"/>
                  <a:pt x="2454572" y="564434"/>
                  <a:pt x="2479972" y="574785"/>
                </a:cubicBezTo>
                <a:cubicBezTo>
                  <a:pt x="2486889" y="578330"/>
                  <a:pt x="2493891" y="579061"/>
                  <a:pt x="2500365" y="577739"/>
                </a:cubicBezTo>
                <a:close/>
                <a:moveTo>
                  <a:pt x="2714382" y="675777"/>
                </a:moveTo>
                <a:cubicBezTo>
                  <a:pt x="2725155" y="672073"/>
                  <a:pt x="2733831" y="663809"/>
                  <a:pt x="2735670" y="651156"/>
                </a:cubicBezTo>
                <a:cubicBezTo>
                  <a:pt x="2744633" y="618784"/>
                  <a:pt x="2699587" y="596899"/>
                  <a:pt x="2677064" y="618784"/>
                </a:cubicBezTo>
                <a:cubicBezTo>
                  <a:pt x="2658908" y="632007"/>
                  <a:pt x="2662126" y="662099"/>
                  <a:pt x="2680511" y="673042"/>
                </a:cubicBezTo>
                <a:cubicBezTo>
                  <a:pt x="2690739" y="678627"/>
                  <a:pt x="2703609" y="679482"/>
                  <a:pt x="2714382" y="675777"/>
                </a:cubicBezTo>
                <a:close/>
                <a:moveTo>
                  <a:pt x="2610898" y="676934"/>
                </a:moveTo>
                <a:cubicBezTo>
                  <a:pt x="2622546" y="673511"/>
                  <a:pt x="2631795" y="665341"/>
                  <a:pt x="2632258" y="651532"/>
                </a:cubicBezTo>
                <a:cubicBezTo>
                  <a:pt x="2638270" y="627137"/>
                  <a:pt x="2613297" y="606424"/>
                  <a:pt x="2589942" y="611027"/>
                </a:cubicBezTo>
                <a:cubicBezTo>
                  <a:pt x="2561501" y="614479"/>
                  <a:pt x="2555720" y="656825"/>
                  <a:pt x="2575144" y="673856"/>
                </a:cubicBezTo>
                <a:cubicBezTo>
                  <a:pt x="2585202" y="679034"/>
                  <a:pt x="2599250" y="680357"/>
                  <a:pt x="2610898" y="676934"/>
                </a:cubicBezTo>
                <a:close/>
                <a:moveTo>
                  <a:pt x="8361231" y="678230"/>
                </a:moveTo>
                <a:cubicBezTo>
                  <a:pt x="8376426" y="674600"/>
                  <a:pt x="8389224" y="662652"/>
                  <a:pt x="8387082" y="644358"/>
                </a:cubicBezTo>
                <a:cubicBezTo>
                  <a:pt x="8387533" y="618061"/>
                  <a:pt x="8359117" y="610286"/>
                  <a:pt x="8338143" y="609600"/>
                </a:cubicBezTo>
                <a:cubicBezTo>
                  <a:pt x="8323484" y="622177"/>
                  <a:pt x="8310404" y="642529"/>
                  <a:pt x="8321004" y="662194"/>
                </a:cubicBezTo>
                <a:cubicBezTo>
                  <a:pt x="8328446" y="677172"/>
                  <a:pt x="8346037" y="681860"/>
                  <a:pt x="8361231" y="678230"/>
                </a:cubicBezTo>
                <a:close/>
                <a:moveTo>
                  <a:pt x="8143895" y="678611"/>
                </a:moveTo>
                <a:cubicBezTo>
                  <a:pt x="8164020" y="679343"/>
                  <a:pt x="8185145" y="665728"/>
                  <a:pt x="8180842" y="642826"/>
                </a:cubicBezTo>
                <a:cubicBezTo>
                  <a:pt x="8182908" y="612968"/>
                  <a:pt x="8140686" y="600074"/>
                  <a:pt x="8121870" y="620885"/>
                </a:cubicBezTo>
                <a:cubicBezTo>
                  <a:pt x="8110168" y="635588"/>
                  <a:pt x="8108791" y="661148"/>
                  <a:pt x="8125083" y="672910"/>
                </a:cubicBezTo>
                <a:cubicBezTo>
                  <a:pt x="8130590" y="676529"/>
                  <a:pt x="8137187" y="678367"/>
                  <a:pt x="8143895" y="678611"/>
                </a:cubicBezTo>
                <a:close/>
                <a:moveTo>
                  <a:pt x="8243741" y="678864"/>
                </a:moveTo>
                <a:cubicBezTo>
                  <a:pt x="8258734" y="680291"/>
                  <a:pt x="8274250" y="671725"/>
                  <a:pt x="8285201" y="661342"/>
                </a:cubicBezTo>
                <a:cubicBezTo>
                  <a:pt x="8286592" y="639652"/>
                  <a:pt x="8279638" y="607117"/>
                  <a:pt x="8250897" y="610579"/>
                </a:cubicBezTo>
                <a:cubicBezTo>
                  <a:pt x="8217288" y="606425"/>
                  <a:pt x="8202454" y="656035"/>
                  <a:pt x="8229109" y="673802"/>
                </a:cubicBezTo>
                <a:cubicBezTo>
                  <a:pt x="8233803" y="676801"/>
                  <a:pt x="8238743" y="678388"/>
                  <a:pt x="8243741" y="678864"/>
                </a:cubicBezTo>
                <a:close/>
                <a:moveTo>
                  <a:pt x="2802603" y="679463"/>
                </a:moveTo>
                <a:cubicBezTo>
                  <a:pt x="2821721" y="679054"/>
                  <a:pt x="2840621" y="665261"/>
                  <a:pt x="2838084" y="643709"/>
                </a:cubicBezTo>
                <a:cubicBezTo>
                  <a:pt x="2839211" y="617272"/>
                  <a:pt x="2806063" y="603249"/>
                  <a:pt x="2785321" y="615203"/>
                </a:cubicBezTo>
                <a:cubicBezTo>
                  <a:pt x="2763222" y="626238"/>
                  <a:pt x="2762095" y="663479"/>
                  <a:pt x="2784194" y="675203"/>
                </a:cubicBezTo>
                <a:cubicBezTo>
                  <a:pt x="2789831" y="678249"/>
                  <a:pt x="2796230" y="679600"/>
                  <a:pt x="2802603" y="679463"/>
                </a:cubicBezTo>
                <a:close/>
                <a:moveTo>
                  <a:pt x="8044936" y="679733"/>
                </a:moveTo>
                <a:cubicBezTo>
                  <a:pt x="8063960" y="679259"/>
                  <a:pt x="8082235" y="665731"/>
                  <a:pt x="8078762" y="644190"/>
                </a:cubicBezTo>
                <a:cubicBezTo>
                  <a:pt x="8080151" y="613171"/>
                  <a:pt x="8038016" y="600074"/>
                  <a:pt x="8018106" y="620983"/>
                </a:cubicBezTo>
                <a:cubicBezTo>
                  <a:pt x="8005604" y="636838"/>
                  <a:pt x="8007225" y="665559"/>
                  <a:pt x="8026440" y="675669"/>
                </a:cubicBezTo>
                <a:cubicBezTo>
                  <a:pt x="8032170" y="678598"/>
                  <a:pt x="8038595" y="679891"/>
                  <a:pt x="8044936" y="679733"/>
                </a:cubicBezTo>
                <a:close/>
                <a:moveTo>
                  <a:pt x="2912341" y="781050"/>
                </a:moveTo>
                <a:cubicBezTo>
                  <a:pt x="2920056" y="779803"/>
                  <a:pt x="2927461" y="776628"/>
                  <a:pt x="2933566" y="771525"/>
                </a:cubicBezTo>
                <a:cubicBezTo>
                  <a:pt x="2941479" y="757691"/>
                  <a:pt x="2940349" y="740002"/>
                  <a:pt x="2934018" y="725714"/>
                </a:cubicBezTo>
                <a:cubicBezTo>
                  <a:pt x="2919774" y="711200"/>
                  <a:pt x="2893320" y="709612"/>
                  <a:pt x="2879076" y="724580"/>
                </a:cubicBezTo>
                <a:cubicBezTo>
                  <a:pt x="2866866" y="741362"/>
                  <a:pt x="2869579" y="769257"/>
                  <a:pt x="2889250" y="779009"/>
                </a:cubicBezTo>
                <a:cubicBezTo>
                  <a:pt x="2896599" y="781617"/>
                  <a:pt x="2904625" y="782298"/>
                  <a:pt x="2912341" y="781050"/>
                </a:cubicBezTo>
                <a:close/>
                <a:moveTo>
                  <a:pt x="5075431" y="781088"/>
                </a:moveTo>
                <a:cubicBezTo>
                  <a:pt x="5085530" y="778359"/>
                  <a:pt x="5094096" y="771706"/>
                  <a:pt x="5096874" y="760789"/>
                </a:cubicBezTo>
                <a:cubicBezTo>
                  <a:pt x="5106829" y="736906"/>
                  <a:pt x="5083447" y="709612"/>
                  <a:pt x="5057749" y="714844"/>
                </a:cubicBezTo>
                <a:cubicBezTo>
                  <a:pt x="5026727" y="716208"/>
                  <a:pt x="5017929" y="764428"/>
                  <a:pt x="5044784" y="777847"/>
                </a:cubicBezTo>
                <a:cubicBezTo>
                  <a:pt x="5053698" y="782624"/>
                  <a:pt x="5065331" y="783818"/>
                  <a:pt x="5075431" y="781088"/>
                </a:cubicBezTo>
                <a:close/>
                <a:moveTo>
                  <a:pt x="7538490" y="781252"/>
                </a:moveTo>
                <a:cubicBezTo>
                  <a:pt x="7555689" y="777308"/>
                  <a:pt x="7569028" y="759619"/>
                  <a:pt x="7564224" y="740909"/>
                </a:cubicBezTo>
                <a:cubicBezTo>
                  <a:pt x="7562852" y="707344"/>
                  <a:pt x="7505436" y="703262"/>
                  <a:pt x="7498345" y="735466"/>
                </a:cubicBezTo>
                <a:cubicBezTo>
                  <a:pt x="7491254" y="752928"/>
                  <a:pt x="7500404" y="776968"/>
                  <a:pt x="7520534" y="780143"/>
                </a:cubicBezTo>
                <a:cubicBezTo>
                  <a:pt x="7526596" y="782354"/>
                  <a:pt x="7532758" y="782566"/>
                  <a:pt x="7538490" y="781252"/>
                </a:cubicBezTo>
                <a:close/>
                <a:moveTo>
                  <a:pt x="5176257" y="781539"/>
                </a:moveTo>
                <a:cubicBezTo>
                  <a:pt x="5194300" y="776348"/>
                  <a:pt x="5207190" y="755327"/>
                  <a:pt x="5198710" y="736224"/>
                </a:cubicBezTo>
                <a:cubicBezTo>
                  <a:pt x="5191925" y="710299"/>
                  <a:pt x="5155967" y="708025"/>
                  <a:pt x="5139683" y="725763"/>
                </a:cubicBezTo>
                <a:cubicBezTo>
                  <a:pt x="5129054" y="743956"/>
                  <a:pt x="5131542" y="777613"/>
                  <a:pt x="5157097" y="780797"/>
                </a:cubicBezTo>
                <a:cubicBezTo>
                  <a:pt x="5163656" y="783241"/>
                  <a:pt x="5170242" y="783270"/>
                  <a:pt x="5176257" y="781539"/>
                </a:cubicBezTo>
                <a:close/>
                <a:moveTo>
                  <a:pt x="2599978" y="781872"/>
                </a:moveTo>
                <a:cubicBezTo>
                  <a:pt x="2617855" y="780725"/>
                  <a:pt x="2635446" y="767260"/>
                  <a:pt x="2631725" y="747362"/>
                </a:cubicBezTo>
                <a:cubicBezTo>
                  <a:pt x="2635559" y="724263"/>
                  <a:pt x="2609623" y="708024"/>
                  <a:pt x="2589326" y="714199"/>
                </a:cubicBezTo>
                <a:cubicBezTo>
                  <a:pt x="2559332" y="718316"/>
                  <a:pt x="2555723" y="768403"/>
                  <a:pt x="2582786" y="778695"/>
                </a:cubicBezTo>
                <a:cubicBezTo>
                  <a:pt x="2588029" y="781268"/>
                  <a:pt x="2594019" y="782255"/>
                  <a:pt x="2599978" y="781872"/>
                </a:cubicBezTo>
                <a:close/>
                <a:moveTo>
                  <a:pt x="8354052" y="781921"/>
                </a:moveTo>
                <a:cubicBezTo>
                  <a:pt x="8374434" y="780180"/>
                  <a:pt x="8392862" y="761671"/>
                  <a:pt x="8387820" y="739957"/>
                </a:cubicBezTo>
                <a:cubicBezTo>
                  <a:pt x="8384112" y="713512"/>
                  <a:pt x="8347026" y="704849"/>
                  <a:pt x="8328715" y="722175"/>
                </a:cubicBezTo>
                <a:cubicBezTo>
                  <a:pt x="8310404" y="736081"/>
                  <a:pt x="8314576" y="766629"/>
                  <a:pt x="8333814" y="777572"/>
                </a:cubicBezTo>
                <a:cubicBezTo>
                  <a:pt x="8340246" y="781220"/>
                  <a:pt x="8347258" y="782502"/>
                  <a:pt x="8354052" y="781921"/>
                </a:cubicBezTo>
                <a:close/>
                <a:moveTo>
                  <a:pt x="3011988" y="782070"/>
                </a:moveTo>
                <a:cubicBezTo>
                  <a:pt x="3030899" y="779477"/>
                  <a:pt x="3047662" y="760299"/>
                  <a:pt x="3042359" y="740228"/>
                </a:cubicBezTo>
                <a:cubicBezTo>
                  <a:pt x="3039622" y="714602"/>
                  <a:pt x="3005641" y="706437"/>
                  <a:pt x="2986939" y="720498"/>
                </a:cubicBezTo>
                <a:cubicBezTo>
                  <a:pt x="2968466" y="735012"/>
                  <a:pt x="2970291" y="769257"/>
                  <a:pt x="2993097" y="778555"/>
                </a:cubicBezTo>
                <a:cubicBezTo>
                  <a:pt x="2999141" y="781957"/>
                  <a:pt x="3005684" y="782935"/>
                  <a:pt x="3011988" y="782070"/>
                </a:cubicBezTo>
                <a:close/>
                <a:moveTo>
                  <a:pt x="7636110" y="782453"/>
                </a:moveTo>
                <a:cubicBezTo>
                  <a:pt x="7655149" y="779962"/>
                  <a:pt x="7672115" y="761343"/>
                  <a:pt x="7667012" y="740815"/>
                </a:cubicBezTo>
                <a:cubicBezTo>
                  <a:pt x="7664745" y="710957"/>
                  <a:pt x="7617800" y="704849"/>
                  <a:pt x="7603512" y="729053"/>
                </a:cubicBezTo>
                <a:cubicBezTo>
                  <a:pt x="7591266" y="745791"/>
                  <a:pt x="7597843" y="770899"/>
                  <a:pt x="7617120" y="779043"/>
                </a:cubicBezTo>
                <a:cubicBezTo>
                  <a:pt x="7623186" y="782323"/>
                  <a:pt x="7629763" y="783284"/>
                  <a:pt x="7636110" y="782453"/>
                </a:cubicBezTo>
                <a:close/>
                <a:moveTo>
                  <a:pt x="8251166" y="782653"/>
                </a:moveTo>
                <a:cubicBezTo>
                  <a:pt x="8262121" y="782596"/>
                  <a:pt x="8272990" y="778020"/>
                  <a:pt x="8279283" y="768640"/>
                </a:cubicBezTo>
                <a:cubicBezTo>
                  <a:pt x="8284318" y="756971"/>
                  <a:pt x="8282945" y="743702"/>
                  <a:pt x="8285004" y="731118"/>
                </a:cubicBezTo>
                <a:cubicBezTo>
                  <a:pt x="8272647" y="722424"/>
                  <a:pt x="8259375" y="709612"/>
                  <a:pt x="8242899" y="714417"/>
                </a:cubicBezTo>
                <a:cubicBezTo>
                  <a:pt x="8217499" y="716933"/>
                  <a:pt x="8208804" y="751023"/>
                  <a:pt x="8222534" y="769555"/>
                </a:cubicBezTo>
                <a:cubicBezTo>
                  <a:pt x="8229170" y="778249"/>
                  <a:pt x="8240211" y="782710"/>
                  <a:pt x="8251166" y="782653"/>
                </a:cubicBezTo>
                <a:close/>
                <a:moveTo>
                  <a:pt x="2698584" y="782769"/>
                </a:moveTo>
                <a:cubicBezTo>
                  <a:pt x="2717670" y="782844"/>
                  <a:pt x="2736627" y="767883"/>
                  <a:pt x="2735770" y="747024"/>
                </a:cubicBezTo>
                <a:cubicBezTo>
                  <a:pt x="2738286" y="719211"/>
                  <a:pt x="2701229" y="704849"/>
                  <a:pt x="2680414" y="719895"/>
                </a:cubicBezTo>
                <a:cubicBezTo>
                  <a:pt x="2659139" y="730610"/>
                  <a:pt x="2658910" y="766401"/>
                  <a:pt x="2680184" y="777344"/>
                </a:cubicBezTo>
                <a:cubicBezTo>
                  <a:pt x="2685846" y="781049"/>
                  <a:pt x="2692222" y="782744"/>
                  <a:pt x="2698584" y="782769"/>
                </a:cubicBezTo>
                <a:close/>
                <a:moveTo>
                  <a:pt x="8046699" y="782814"/>
                </a:moveTo>
                <a:cubicBezTo>
                  <a:pt x="8066099" y="780378"/>
                  <a:pt x="8082842" y="762097"/>
                  <a:pt x="8076432" y="740195"/>
                </a:cubicBezTo>
                <a:cubicBezTo>
                  <a:pt x="8075307" y="718810"/>
                  <a:pt x="8051239" y="709612"/>
                  <a:pt x="8033470" y="715591"/>
                </a:cubicBezTo>
                <a:cubicBezTo>
                  <a:pt x="8006253" y="721109"/>
                  <a:pt x="8002429" y="768018"/>
                  <a:pt x="8027172" y="779515"/>
                </a:cubicBezTo>
                <a:cubicBezTo>
                  <a:pt x="8033470" y="782677"/>
                  <a:pt x="8040232" y="783626"/>
                  <a:pt x="8046699" y="782814"/>
                </a:cubicBezTo>
                <a:close/>
                <a:moveTo>
                  <a:pt x="8150609" y="782926"/>
                </a:moveTo>
                <a:cubicBezTo>
                  <a:pt x="8169274" y="780567"/>
                  <a:pt x="8184831" y="760663"/>
                  <a:pt x="8179589" y="739984"/>
                </a:cubicBezTo>
                <a:cubicBezTo>
                  <a:pt x="8176884" y="714939"/>
                  <a:pt x="8144416" y="706437"/>
                  <a:pt x="8125701" y="719304"/>
                </a:cubicBezTo>
                <a:cubicBezTo>
                  <a:pt x="8108791" y="734699"/>
                  <a:pt x="8110144" y="768246"/>
                  <a:pt x="8131564" y="778815"/>
                </a:cubicBezTo>
                <a:cubicBezTo>
                  <a:pt x="8137821" y="782549"/>
                  <a:pt x="8144388" y="783712"/>
                  <a:pt x="8150609" y="782926"/>
                </a:cubicBezTo>
                <a:close/>
                <a:moveTo>
                  <a:pt x="4963470" y="783151"/>
                </a:moveTo>
                <a:cubicBezTo>
                  <a:pt x="4981052" y="781823"/>
                  <a:pt x="4997514" y="767832"/>
                  <a:pt x="4996832" y="748659"/>
                </a:cubicBezTo>
                <a:cubicBezTo>
                  <a:pt x="4998879" y="715264"/>
                  <a:pt x="4950430" y="701675"/>
                  <a:pt x="4931095" y="726779"/>
                </a:cubicBezTo>
                <a:cubicBezTo>
                  <a:pt x="4922679" y="745204"/>
                  <a:pt x="4924954" y="771920"/>
                  <a:pt x="4946108" y="779981"/>
                </a:cubicBezTo>
                <a:cubicBezTo>
                  <a:pt x="4951624" y="782629"/>
                  <a:pt x="4957609" y="783594"/>
                  <a:pt x="4963470" y="783151"/>
                </a:cubicBezTo>
                <a:close/>
                <a:moveTo>
                  <a:pt x="7738299" y="783182"/>
                </a:moveTo>
                <a:cubicBezTo>
                  <a:pt x="7755964" y="781928"/>
                  <a:pt x="7773372" y="768093"/>
                  <a:pt x="7772000" y="749070"/>
                </a:cubicBezTo>
                <a:cubicBezTo>
                  <a:pt x="7772457" y="726472"/>
                  <a:pt x="7749590" y="708025"/>
                  <a:pt x="7728095" y="714482"/>
                </a:cubicBezTo>
                <a:cubicBezTo>
                  <a:pt x="7696310" y="718402"/>
                  <a:pt x="7691279" y="769361"/>
                  <a:pt x="7721235" y="779968"/>
                </a:cubicBezTo>
                <a:cubicBezTo>
                  <a:pt x="7726494" y="782620"/>
                  <a:pt x="7732411" y="783600"/>
                  <a:pt x="7738299" y="783182"/>
                </a:cubicBezTo>
                <a:close/>
                <a:moveTo>
                  <a:pt x="2802218" y="783261"/>
                </a:moveTo>
                <a:cubicBezTo>
                  <a:pt x="2820646" y="783208"/>
                  <a:pt x="2838856" y="768855"/>
                  <a:pt x="2838515" y="748975"/>
                </a:cubicBezTo>
                <a:cubicBezTo>
                  <a:pt x="2839879" y="717670"/>
                  <a:pt x="2792576" y="701674"/>
                  <a:pt x="2774380" y="726581"/>
                </a:cubicBezTo>
                <a:cubicBezTo>
                  <a:pt x="2762098" y="741891"/>
                  <a:pt x="2766192" y="769769"/>
                  <a:pt x="2784388" y="778223"/>
                </a:cubicBezTo>
                <a:cubicBezTo>
                  <a:pt x="2789903" y="781708"/>
                  <a:pt x="2796073" y="783279"/>
                  <a:pt x="2802218" y="783261"/>
                </a:cubicBezTo>
                <a:close/>
                <a:moveTo>
                  <a:pt x="7747678" y="882225"/>
                </a:moveTo>
                <a:cubicBezTo>
                  <a:pt x="7755737" y="880269"/>
                  <a:pt x="7763121" y="876073"/>
                  <a:pt x="7768193" y="869043"/>
                </a:cubicBezTo>
                <a:cubicBezTo>
                  <a:pt x="7770673" y="855209"/>
                  <a:pt x="7773829" y="837746"/>
                  <a:pt x="7762331" y="826861"/>
                </a:cubicBezTo>
                <a:cubicBezTo>
                  <a:pt x="7743620" y="811212"/>
                  <a:pt x="7703941" y="816428"/>
                  <a:pt x="7701687" y="845004"/>
                </a:cubicBezTo>
                <a:cubicBezTo>
                  <a:pt x="7697629" y="860879"/>
                  <a:pt x="7707098" y="877888"/>
                  <a:pt x="7723104" y="881970"/>
                </a:cubicBezTo>
                <a:cubicBezTo>
                  <a:pt x="7730882" y="883898"/>
                  <a:pt x="7739618" y="884181"/>
                  <a:pt x="7747678" y="882225"/>
                </a:cubicBezTo>
                <a:close/>
                <a:moveTo>
                  <a:pt x="4947761" y="882383"/>
                </a:moveTo>
                <a:cubicBezTo>
                  <a:pt x="4965769" y="887412"/>
                  <a:pt x="4990616" y="881926"/>
                  <a:pt x="4994719" y="860666"/>
                </a:cubicBezTo>
                <a:cubicBezTo>
                  <a:pt x="5009991" y="823861"/>
                  <a:pt x="4948217" y="801687"/>
                  <a:pt x="4929981" y="832320"/>
                </a:cubicBezTo>
                <a:cubicBezTo>
                  <a:pt x="4921091" y="849922"/>
                  <a:pt x="4926106" y="877582"/>
                  <a:pt x="4947761" y="882383"/>
                </a:cubicBezTo>
                <a:close/>
                <a:moveTo>
                  <a:pt x="2919835" y="882747"/>
                </a:moveTo>
                <a:cubicBezTo>
                  <a:pt x="2929425" y="879620"/>
                  <a:pt x="2937142" y="872672"/>
                  <a:pt x="2938409" y="861207"/>
                </a:cubicBezTo>
                <a:cubicBezTo>
                  <a:pt x="2946242" y="838741"/>
                  <a:pt x="2927121" y="812800"/>
                  <a:pt x="2902931" y="817896"/>
                </a:cubicBezTo>
                <a:cubicBezTo>
                  <a:pt x="2868605" y="815348"/>
                  <a:pt x="2858929" y="870471"/>
                  <a:pt x="2890030" y="881357"/>
                </a:cubicBezTo>
                <a:cubicBezTo>
                  <a:pt x="2898785" y="885179"/>
                  <a:pt x="2910246" y="885874"/>
                  <a:pt x="2919835" y="882747"/>
                </a:cubicBezTo>
                <a:close/>
                <a:moveTo>
                  <a:pt x="5077392" y="882840"/>
                </a:moveTo>
                <a:cubicBezTo>
                  <a:pt x="5087592" y="879875"/>
                  <a:pt x="5095844" y="872802"/>
                  <a:pt x="5097219" y="860710"/>
                </a:cubicBezTo>
                <a:cubicBezTo>
                  <a:pt x="5105241" y="837212"/>
                  <a:pt x="5081632" y="812800"/>
                  <a:pt x="5057795" y="818960"/>
                </a:cubicBezTo>
                <a:cubicBezTo>
                  <a:pt x="5026393" y="819416"/>
                  <a:pt x="5019516" y="867783"/>
                  <a:pt x="5045876" y="880331"/>
                </a:cubicBezTo>
                <a:cubicBezTo>
                  <a:pt x="5055044" y="884665"/>
                  <a:pt x="5067192" y="885806"/>
                  <a:pt x="5077392" y="882840"/>
                </a:cubicBezTo>
                <a:close/>
                <a:moveTo>
                  <a:pt x="7536485" y="882916"/>
                </a:moveTo>
                <a:cubicBezTo>
                  <a:pt x="7544132" y="881890"/>
                  <a:pt x="7551464" y="878867"/>
                  <a:pt x="7557307" y="873734"/>
                </a:cubicBezTo>
                <a:cubicBezTo>
                  <a:pt x="7573804" y="850691"/>
                  <a:pt x="7558911" y="809625"/>
                  <a:pt x="7526375" y="817610"/>
                </a:cubicBezTo>
                <a:cubicBezTo>
                  <a:pt x="7492923" y="815329"/>
                  <a:pt x="7484904" y="868714"/>
                  <a:pt x="7513774" y="880122"/>
                </a:cubicBezTo>
                <a:cubicBezTo>
                  <a:pt x="7520876" y="882974"/>
                  <a:pt x="7528838" y="883943"/>
                  <a:pt x="7536485" y="882916"/>
                </a:cubicBezTo>
                <a:close/>
                <a:moveTo>
                  <a:pt x="3111212" y="883525"/>
                </a:moveTo>
                <a:cubicBezTo>
                  <a:pt x="3144420" y="889000"/>
                  <a:pt x="3155792" y="842231"/>
                  <a:pt x="3134412" y="822839"/>
                </a:cubicBezTo>
                <a:cubicBezTo>
                  <a:pt x="3114624" y="812800"/>
                  <a:pt x="3091879" y="818732"/>
                  <a:pt x="3078004" y="835386"/>
                </a:cubicBezTo>
                <a:cubicBezTo>
                  <a:pt x="3078232" y="856376"/>
                  <a:pt x="3082781" y="886947"/>
                  <a:pt x="3111212" y="883525"/>
                </a:cubicBezTo>
                <a:close/>
                <a:moveTo>
                  <a:pt x="7638343" y="883535"/>
                </a:moveTo>
                <a:cubicBezTo>
                  <a:pt x="7657000" y="881241"/>
                  <a:pt x="7673636" y="866228"/>
                  <a:pt x="7668333" y="845252"/>
                </a:cubicBezTo>
                <a:cubicBezTo>
                  <a:pt x="7667421" y="812097"/>
                  <a:pt x="7610399" y="808037"/>
                  <a:pt x="7601503" y="838260"/>
                </a:cubicBezTo>
                <a:cubicBezTo>
                  <a:pt x="7596029" y="854049"/>
                  <a:pt x="7601275" y="876603"/>
                  <a:pt x="7619750" y="881340"/>
                </a:cubicBezTo>
                <a:cubicBezTo>
                  <a:pt x="7625680" y="883652"/>
                  <a:pt x="7632124" y="884300"/>
                  <a:pt x="7638343" y="883535"/>
                </a:cubicBezTo>
                <a:close/>
                <a:moveTo>
                  <a:pt x="8155342" y="883600"/>
                </a:moveTo>
                <a:cubicBezTo>
                  <a:pt x="8162692" y="882573"/>
                  <a:pt x="8169524" y="879664"/>
                  <a:pt x="8174347" y="873502"/>
                </a:cubicBezTo>
                <a:cubicBezTo>
                  <a:pt x="8191342" y="853192"/>
                  <a:pt x="8176643" y="812800"/>
                  <a:pt x="8146557" y="818505"/>
                </a:cubicBezTo>
                <a:cubicBezTo>
                  <a:pt x="8110041" y="813028"/>
                  <a:pt x="8100854" y="871677"/>
                  <a:pt x="8133237" y="882402"/>
                </a:cubicBezTo>
                <a:cubicBezTo>
                  <a:pt x="8140127" y="883771"/>
                  <a:pt x="8147993" y="884627"/>
                  <a:pt x="8155342" y="883600"/>
                </a:cubicBezTo>
                <a:close/>
                <a:moveTo>
                  <a:pt x="8258580" y="883618"/>
                </a:moveTo>
                <a:cubicBezTo>
                  <a:pt x="8268104" y="881992"/>
                  <a:pt x="8276638" y="877029"/>
                  <a:pt x="8280934" y="867559"/>
                </a:cubicBezTo>
                <a:cubicBezTo>
                  <a:pt x="8283647" y="852954"/>
                  <a:pt x="8285004" y="833785"/>
                  <a:pt x="8271439" y="823972"/>
                </a:cubicBezTo>
                <a:cubicBezTo>
                  <a:pt x="8255839" y="814387"/>
                  <a:pt x="8232553" y="817354"/>
                  <a:pt x="8221022" y="831959"/>
                </a:cubicBezTo>
                <a:cubicBezTo>
                  <a:pt x="8211979" y="846792"/>
                  <a:pt x="8214240" y="870525"/>
                  <a:pt x="8230292" y="879653"/>
                </a:cubicBezTo>
                <a:cubicBezTo>
                  <a:pt x="8238544" y="883533"/>
                  <a:pt x="8249057" y="885244"/>
                  <a:pt x="8258580" y="883618"/>
                </a:cubicBezTo>
                <a:close/>
                <a:moveTo>
                  <a:pt x="7838810" y="883799"/>
                </a:moveTo>
                <a:cubicBezTo>
                  <a:pt x="7857388" y="883873"/>
                  <a:pt x="7876284" y="872211"/>
                  <a:pt x="7874762" y="851008"/>
                </a:cubicBezTo>
                <a:cubicBezTo>
                  <a:pt x="7877016" y="817084"/>
                  <a:pt x="7828546" y="808037"/>
                  <a:pt x="7809383" y="830428"/>
                </a:cubicBezTo>
                <a:cubicBezTo>
                  <a:pt x="7800816" y="846485"/>
                  <a:pt x="7802394" y="871816"/>
                  <a:pt x="7821106" y="879731"/>
                </a:cubicBezTo>
                <a:cubicBezTo>
                  <a:pt x="7826460" y="882445"/>
                  <a:pt x="7832618" y="883774"/>
                  <a:pt x="7838810" y="883799"/>
                </a:cubicBezTo>
                <a:close/>
                <a:moveTo>
                  <a:pt x="3016409" y="883826"/>
                </a:moveTo>
                <a:cubicBezTo>
                  <a:pt x="3023644" y="882754"/>
                  <a:pt x="3030427" y="879798"/>
                  <a:pt x="3035401" y="873770"/>
                </a:cubicBezTo>
                <a:cubicBezTo>
                  <a:pt x="3046254" y="860093"/>
                  <a:pt x="3043993" y="838997"/>
                  <a:pt x="3034045" y="825319"/>
                </a:cubicBezTo>
                <a:cubicBezTo>
                  <a:pt x="3017087" y="812800"/>
                  <a:pt x="2982494" y="813264"/>
                  <a:pt x="2976842" y="838533"/>
                </a:cubicBezTo>
                <a:cubicBezTo>
                  <a:pt x="2971641" y="854992"/>
                  <a:pt x="2977294" y="876552"/>
                  <a:pt x="2994703" y="882580"/>
                </a:cubicBezTo>
                <a:cubicBezTo>
                  <a:pt x="3001486" y="884086"/>
                  <a:pt x="3009174" y="884898"/>
                  <a:pt x="3016409" y="883826"/>
                </a:cubicBezTo>
                <a:close/>
                <a:moveTo>
                  <a:pt x="2594784" y="883830"/>
                </a:moveTo>
                <a:cubicBezTo>
                  <a:pt x="2613669" y="884442"/>
                  <a:pt x="2633828" y="873600"/>
                  <a:pt x="2632434" y="853012"/>
                </a:cubicBezTo>
                <a:cubicBezTo>
                  <a:pt x="2639865" y="816337"/>
                  <a:pt x="2575544" y="804862"/>
                  <a:pt x="2565328" y="837712"/>
                </a:cubicBezTo>
                <a:cubicBezTo>
                  <a:pt x="2562077" y="852112"/>
                  <a:pt x="2563005" y="870562"/>
                  <a:pt x="2577170" y="879337"/>
                </a:cubicBezTo>
                <a:cubicBezTo>
                  <a:pt x="2582337" y="882150"/>
                  <a:pt x="2588490" y="883626"/>
                  <a:pt x="2594784" y="883830"/>
                </a:cubicBezTo>
                <a:close/>
                <a:moveTo>
                  <a:pt x="8351869" y="884032"/>
                </a:moveTo>
                <a:cubicBezTo>
                  <a:pt x="8370075" y="884053"/>
                  <a:pt x="8388182" y="872785"/>
                  <a:pt x="8387665" y="852714"/>
                </a:cubicBezTo>
                <a:cubicBezTo>
                  <a:pt x="8392954" y="816655"/>
                  <a:pt x="8334318" y="804862"/>
                  <a:pt x="8320062" y="835025"/>
                </a:cubicBezTo>
                <a:cubicBezTo>
                  <a:pt x="8310404" y="851127"/>
                  <a:pt x="8317992" y="871991"/>
                  <a:pt x="8334318" y="880155"/>
                </a:cubicBezTo>
                <a:cubicBezTo>
                  <a:pt x="8339722" y="882763"/>
                  <a:pt x="8345801" y="884025"/>
                  <a:pt x="8351869" y="884032"/>
                </a:cubicBezTo>
                <a:close/>
                <a:moveTo>
                  <a:pt x="2803815" y="884091"/>
                </a:moveTo>
                <a:cubicBezTo>
                  <a:pt x="2821900" y="884069"/>
                  <a:pt x="2840176" y="872766"/>
                  <a:pt x="2838988" y="852309"/>
                </a:cubicBezTo>
                <a:cubicBezTo>
                  <a:pt x="2844642" y="815864"/>
                  <a:pt x="2786983" y="804862"/>
                  <a:pt x="2772509" y="834430"/>
                </a:cubicBezTo>
                <a:cubicBezTo>
                  <a:pt x="2763689" y="850017"/>
                  <a:pt x="2768438" y="874313"/>
                  <a:pt x="2786531" y="880273"/>
                </a:cubicBezTo>
                <a:cubicBezTo>
                  <a:pt x="2791789" y="882851"/>
                  <a:pt x="2797796" y="884098"/>
                  <a:pt x="2803815" y="884091"/>
                </a:cubicBezTo>
                <a:close/>
                <a:moveTo>
                  <a:pt x="8047916" y="884227"/>
                </a:moveTo>
                <a:cubicBezTo>
                  <a:pt x="8066727" y="882224"/>
                  <a:pt x="8083325" y="866448"/>
                  <a:pt x="8078363" y="845583"/>
                </a:cubicBezTo>
                <a:cubicBezTo>
                  <a:pt x="8077222" y="812787"/>
                  <a:pt x="8021783" y="808037"/>
                  <a:pt x="8012886" y="838119"/>
                </a:cubicBezTo>
                <a:cubicBezTo>
                  <a:pt x="8008779" y="853499"/>
                  <a:pt x="8011289" y="876117"/>
                  <a:pt x="8029084" y="881319"/>
                </a:cubicBezTo>
                <a:cubicBezTo>
                  <a:pt x="8035130" y="884033"/>
                  <a:pt x="8041646" y="884895"/>
                  <a:pt x="8047916" y="884227"/>
                </a:cubicBezTo>
                <a:close/>
                <a:moveTo>
                  <a:pt x="8456300" y="884327"/>
                </a:moveTo>
                <a:cubicBezTo>
                  <a:pt x="8474271" y="883836"/>
                  <a:pt x="8492750" y="872282"/>
                  <a:pt x="8490044" y="852157"/>
                </a:cubicBezTo>
                <a:cubicBezTo>
                  <a:pt x="8494554" y="816682"/>
                  <a:pt x="8439752" y="806449"/>
                  <a:pt x="8424416" y="833737"/>
                </a:cubicBezTo>
                <a:cubicBezTo>
                  <a:pt x="8413591" y="849655"/>
                  <a:pt x="8421710" y="874214"/>
                  <a:pt x="8439301" y="881036"/>
                </a:cubicBezTo>
                <a:cubicBezTo>
                  <a:pt x="8444375" y="883424"/>
                  <a:pt x="8450309" y="884490"/>
                  <a:pt x="8456300" y="884327"/>
                </a:cubicBezTo>
                <a:close/>
                <a:moveTo>
                  <a:pt x="7943729" y="884376"/>
                </a:moveTo>
                <a:cubicBezTo>
                  <a:pt x="7962573" y="882902"/>
                  <a:pt x="7980209" y="867974"/>
                  <a:pt x="7975461" y="846940"/>
                </a:cubicBezTo>
                <a:cubicBezTo>
                  <a:pt x="7973879" y="813692"/>
                  <a:pt x="7919841" y="808037"/>
                  <a:pt x="7909892" y="838571"/>
                </a:cubicBezTo>
                <a:cubicBezTo>
                  <a:pt x="7907179" y="853725"/>
                  <a:pt x="7907405" y="875664"/>
                  <a:pt x="7925267" y="881093"/>
                </a:cubicBezTo>
                <a:cubicBezTo>
                  <a:pt x="7931032" y="883863"/>
                  <a:pt x="7937448" y="884867"/>
                  <a:pt x="7943729" y="884376"/>
                </a:cubicBezTo>
                <a:close/>
                <a:moveTo>
                  <a:pt x="2701877" y="884687"/>
                </a:moveTo>
                <a:cubicBezTo>
                  <a:pt x="2722365" y="883898"/>
                  <a:pt x="2742468" y="867951"/>
                  <a:pt x="2735953" y="845096"/>
                </a:cubicBezTo>
                <a:cubicBezTo>
                  <a:pt x="2733438" y="817125"/>
                  <a:pt x="2694348" y="811212"/>
                  <a:pt x="2676060" y="827586"/>
                </a:cubicBezTo>
                <a:cubicBezTo>
                  <a:pt x="2658914" y="840548"/>
                  <a:pt x="2663029" y="871476"/>
                  <a:pt x="2682232" y="880118"/>
                </a:cubicBezTo>
                <a:cubicBezTo>
                  <a:pt x="2688176" y="883529"/>
                  <a:pt x="2695048" y="884950"/>
                  <a:pt x="2701877" y="884687"/>
                </a:cubicBezTo>
                <a:close/>
                <a:moveTo>
                  <a:pt x="5169214" y="885100"/>
                </a:moveTo>
                <a:cubicBezTo>
                  <a:pt x="5188650" y="883547"/>
                  <a:pt x="5206541" y="867302"/>
                  <a:pt x="5200878" y="845528"/>
                </a:cubicBezTo>
                <a:cubicBezTo>
                  <a:pt x="5199505" y="812381"/>
                  <a:pt x="5142755" y="808037"/>
                  <a:pt x="5134746" y="838898"/>
                </a:cubicBezTo>
                <a:cubicBezTo>
                  <a:pt x="5132229" y="853986"/>
                  <a:pt x="5132458" y="875703"/>
                  <a:pt x="5150078" y="881418"/>
                </a:cubicBezTo>
                <a:cubicBezTo>
                  <a:pt x="5156085" y="884504"/>
                  <a:pt x="5162735" y="885618"/>
                  <a:pt x="5169214" y="885100"/>
                </a:cubicBezTo>
                <a:close/>
                <a:moveTo>
                  <a:pt x="7955122" y="985251"/>
                </a:moveTo>
                <a:cubicBezTo>
                  <a:pt x="7964766" y="981840"/>
                  <a:pt x="7972470" y="974563"/>
                  <a:pt x="7973707" y="963079"/>
                </a:cubicBezTo>
                <a:cubicBezTo>
                  <a:pt x="7983379" y="936927"/>
                  <a:pt x="7954363" y="909637"/>
                  <a:pt x="7929395" y="921690"/>
                </a:cubicBezTo>
                <a:cubicBezTo>
                  <a:pt x="7901279" y="926920"/>
                  <a:pt x="7900829" y="973085"/>
                  <a:pt x="7924897" y="984228"/>
                </a:cubicBezTo>
                <a:cubicBezTo>
                  <a:pt x="7933894" y="988207"/>
                  <a:pt x="7945478" y="988662"/>
                  <a:pt x="7955122" y="985251"/>
                </a:cubicBezTo>
                <a:close/>
                <a:moveTo>
                  <a:pt x="5076700" y="986249"/>
                </a:moveTo>
                <a:cubicBezTo>
                  <a:pt x="5086364" y="982828"/>
                  <a:pt x="5094209" y="975416"/>
                  <a:pt x="5095915" y="964127"/>
                </a:cubicBezTo>
                <a:cubicBezTo>
                  <a:pt x="5106829" y="938584"/>
                  <a:pt x="5078633" y="912812"/>
                  <a:pt x="5053621" y="921251"/>
                </a:cubicBezTo>
                <a:cubicBezTo>
                  <a:pt x="5024288" y="926496"/>
                  <a:pt x="5021104" y="971881"/>
                  <a:pt x="5046572" y="984425"/>
                </a:cubicBezTo>
                <a:cubicBezTo>
                  <a:pt x="5055554" y="989100"/>
                  <a:pt x="5067036" y="989670"/>
                  <a:pt x="5076700" y="986249"/>
                </a:cubicBezTo>
                <a:close/>
                <a:moveTo>
                  <a:pt x="8362055" y="987047"/>
                </a:moveTo>
                <a:cubicBezTo>
                  <a:pt x="8384509" y="983823"/>
                  <a:pt x="8388404" y="959870"/>
                  <a:pt x="8389779" y="941215"/>
                </a:cubicBezTo>
                <a:cubicBezTo>
                  <a:pt x="8375344" y="922099"/>
                  <a:pt x="8346245" y="908050"/>
                  <a:pt x="8327228" y="929469"/>
                </a:cubicBezTo>
                <a:cubicBezTo>
                  <a:pt x="8300879" y="952961"/>
                  <a:pt x="8330436" y="996950"/>
                  <a:pt x="8362055" y="987047"/>
                </a:cubicBezTo>
                <a:close/>
                <a:moveTo>
                  <a:pt x="2593809" y="987185"/>
                </a:moveTo>
                <a:cubicBezTo>
                  <a:pt x="2601130" y="988313"/>
                  <a:pt x="2608366" y="988255"/>
                  <a:pt x="2615143" y="984322"/>
                </a:cubicBezTo>
                <a:cubicBezTo>
                  <a:pt x="2632371" y="978308"/>
                  <a:pt x="2633519" y="957026"/>
                  <a:pt x="2630992" y="941528"/>
                </a:cubicBezTo>
                <a:cubicBezTo>
                  <a:pt x="2624560" y="911224"/>
                  <a:pt x="2570810" y="911456"/>
                  <a:pt x="2564837" y="942222"/>
                </a:cubicBezTo>
                <a:cubicBezTo>
                  <a:pt x="2562081" y="956332"/>
                  <a:pt x="2567594" y="969980"/>
                  <a:pt x="2571958" y="982934"/>
                </a:cubicBezTo>
                <a:cubicBezTo>
                  <a:pt x="2579079" y="983744"/>
                  <a:pt x="2586487" y="986057"/>
                  <a:pt x="2593809" y="987185"/>
                </a:cubicBezTo>
                <a:close/>
                <a:moveTo>
                  <a:pt x="3013148" y="987465"/>
                </a:moveTo>
                <a:cubicBezTo>
                  <a:pt x="3031451" y="984904"/>
                  <a:pt x="3047877" y="968616"/>
                  <a:pt x="3043221" y="948728"/>
                </a:cubicBezTo>
                <a:cubicBezTo>
                  <a:pt x="3041841" y="921067"/>
                  <a:pt x="3005050" y="909637"/>
                  <a:pt x="2985505" y="926554"/>
                </a:cubicBezTo>
                <a:cubicBezTo>
                  <a:pt x="2966879" y="942098"/>
                  <a:pt x="2971478" y="976846"/>
                  <a:pt x="2994932" y="985075"/>
                </a:cubicBezTo>
                <a:cubicBezTo>
                  <a:pt x="3000738" y="987647"/>
                  <a:pt x="3007048" y="988319"/>
                  <a:pt x="3013148" y="987465"/>
                </a:cubicBezTo>
                <a:close/>
                <a:moveTo>
                  <a:pt x="8255404" y="987575"/>
                </a:moveTo>
                <a:cubicBezTo>
                  <a:pt x="8273010" y="984716"/>
                  <a:pt x="8288107" y="968252"/>
                  <a:pt x="8283132" y="948823"/>
                </a:cubicBezTo>
                <a:cubicBezTo>
                  <a:pt x="8285191" y="917873"/>
                  <a:pt x="8241272" y="911224"/>
                  <a:pt x="8222972" y="928877"/>
                </a:cubicBezTo>
                <a:cubicBezTo>
                  <a:pt x="8210391" y="946759"/>
                  <a:pt x="8213365" y="979773"/>
                  <a:pt x="8237612" y="985504"/>
                </a:cubicBezTo>
                <a:cubicBezTo>
                  <a:pt x="8243388" y="987969"/>
                  <a:pt x="8249535" y="988528"/>
                  <a:pt x="8255404" y="987575"/>
                </a:cubicBezTo>
                <a:close/>
                <a:moveTo>
                  <a:pt x="8463512" y="987807"/>
                </a:moveTo>
                <a:cubicBezTo>
                  <a:pt x="8480046" y="984362"/>
                  <a:pt x="8493471" y="967602"/>
                  <a:pt x="8490222" y="949287"/>
                </a:cubicBezTo>
                <a:cubicBezTo>
                  <a:pt x="8489082" y="918647"/>
                  <a:pt x="8443934" y="908049"/>
                  <a:pt x="8427061" y="932008"/>
                </a:cubicBezTo>
                <a:cubicBezTo>
                  <a:pt x="8410416" y="950439"/>
                  <a:pt x="8422729" y="982461"/>
                  <a:pt x="8446443" y="986378"/>
                </a:cubicBezTo>
                <a:cubicBezTo>
                  <a:pt x="8452143" y="988624"/>
                  <a:pt x="8458000" y="988955"/>
                  <a:pt x="8463512" y="987807"/>
                </a:cubicBezTo>
                <a:close/>
                <a:moveTo>
                  <a:pt x="3116441" y="987839"/>
                </a:moveTo>
                <a:cubicBezTo>
                  <a:pt x="3133780" y="984906"/>
                  <a:pt x="3148025" y="968664"/>
                  <a:pt x="3143773" y="949070"/>
                </a:cubicBezTo>
                <a:cubicBezTo>
                  <a:pt x="3145133" y="916987"/>
                  <a:pt x="3095240" y="908049"/>
                  <a:pt x="3082313" y="935091"/>
                </a:cubicBezTo>
                <a:cubicBezTo>
                  <a:pt x="3074829" y="952737"/>
                  <a:pt x="3077097" y="980008"/>
                  <a:pt x="3098642" y="985966"/>
                </a:cubicBezTo>
                <a:cubicBezTo>
                  <a:pt x="3104538" y="988315"/>
                  <a:pt x="3110662" y="988817"/>
                  <a:pt x="3116441" y="987839"/>
                </a:cubicBezTo>
                <a:close/>
                <a:moveTo>
                  <a:pt x="2811350" y="987853"/>
                </a:moveTo>
                <a:cubicBezTo>
                  <a:pt x="2828327" y="984647"/>
                  <a:pt x="2843167" y="968231"/>
                  <a:pt x="2838745" y="949764"/>
                </a:cubicBezTo>
                <a:cubicBezTo>
                  <a:pt x="2837611" y="920581"/>
                  <a:pt x="2797257" y="909637"/>
                  <a:pt x="2778887" y="930157"/>
                </a:cubicBezTo>
                <a:cubicBezTo>
                  <a:pt x="2758930" y="946800"/>
                  <a:pt x="2769362" y="981911"/>
                  <a:pt x="2794309" y="986243"/>
                </a:cubicBezTo>
                <a:cubicBezTo>
                  <a:pt x="2799808" y="988523"/>
                  <a:pt x="2805691" y="988922"/>
                  <a:pt x="2811350" y="987853"/>
                </a:cubicBezTo>
                <a:close/>
                <a:moveTo>
                  <a:pt x="4860936" y="987918"/>
                </a:moveTo>
                <a:cubicBezTo>
                  <a:pt x="4877505" y="987099"/>
                  <a:pt x="4894170" y="975916"/>
                  <a:pt x="4893661" y="957716"/>
                </a:cubicBezTo>
                <a:cubicBezTo>
                  <a:pt x="4897279" y="931636"/>
                  <a:pt x="4868105" y="911225"/>
                  <a:pt x="4845038" y="922111"/>
                </a:cubicBezTo>
                <a:cubicBezTo>
                  <a:pt x="4816316" y="930048"/>
                  <a:pt x="4816542" y="976993"/>
                  <a:pt x="4845038" y="985157"/>
                </a:cubicBezTo>
                <a:cubicBezTo>
                  <a:pt x="4849900" y="987312"/>
                  <a:pt x="4855412" y="988191"/>
                  <a:pt x="4860936" y="987918"/>
                </a:cubicBezTo>
                <a:close/>
                <a:moveTo>
                  <a:pt x="5169348" y="987927"/>
                </a:moveTo>
                <a:cubicBezTo>
                  <a:pt x="5188133" y="986823"/>
                  <a:pt x="5205453" y="970840"/>
                  <a:pt x="5201286" y="950101"/>
                </a:cubicBezTo>
                <a:cubicBezTo>
                  <a:pt x="5201517" y="918334"/>
                  <a:pt x="5153363" y="908050"/>
                  <a:pt x="5137157" y="933646"/>
                </a:cubicBezTo>
                <a:cubicBezTo>
                  <a:pt x="5129054" y="950558"/>
                  <a:pt x="5131369" y="975697"/>
                  <a:pt x="5150816" y="983695"/>
                </a:cubicBezTo>
                <a:cubicBezTo>
                  <a:pt x="5156662" y="987009"/>
                  <a:pt x="5163086" y="988294"/>
                  <a:pt x="5169348" y="987927"/>
                </a:cubicBezTo>
                <a:close/>
                <a:moveTo>
                  <a:pt x="2704854" y="988014"/>
                </a:moveTo>
                <a:cubicBezTo>
                  <a:pt x="2721311" y="986160"/>
                  <a:pt x="2737089" y="973833"/>
                  <a:pt x="2736230" y="956074"/>
                </a:cubicBezTo>
                <a:cubicBezTo>
                  <a:pt x="2738293" y="929177"/>
                  <a:pt x="2706649" y="909637"/>
                  <a:pt x="2683489" y="922741"/>
                </a:cubicBezTo>
                <a:cubicBezTo>
                  <a:pt x="2655743" y="933545"/>
                  <a:pt x="2659642" y="979752"/>
                  <a:pt x="2688763" y="986189"/>
                </a:cubicBezTo>
                <a:cubicBezTo>
                  <a:pt x="2693808" y="988086"/>
                  <a:pt x="2699369" y="988632"/>
                  <a:pt x="2704854" y="988014"/>
                </a:cubicBezTo>
                <a:close/>
                <a:moveTo>
                  <a:pt x="7533749" y="988310"/>
                </a:moveTo>
                <a:cubicBezTo>
                  <a:pt x="7552469" y="986477"/>
                  <a:pt x="7569252" y="970063"/>
                  <a:pt x="7565121" y="949428"/>
                </a:cubicBezTo>
                <a:cubicBezTo>
                  <a:pt x="7565350" y="913730"/>
                  <a:pt x="7504987" y="909637"/>
                  <a:pt x="7497872" y="942834"/>
                </a:cubicBezTo>
                <a:cubicBezTo>
                  <a:pt x="7494429" y="958069"/>
                  <a:pt x="7497642" y="979897"/>
                  <a:pt x="7515086" y="984899"/>
                </a:cubicBezTo>
                <a:cubicBezTo>
                  <a:pt x="7521053" y="987912"/>
                  <a:pt x="7527509" y="988921"/>
                  <a:pt x="7533749" y="988310"/>
                </a:cubicBezTo>
                <a:close/>
                <a:moveTo>
                  <a:pt x="7842676" y="988319"/>
                </a:moveTo>
                <a:cubicBezTo>
                  <a:pt x="7857946" y="986224"/>
                  <a:pt x="7871962" y="974231"/>
                  <a:pt x="7874019" y="958240"/>
                </a:cubicBezTo>
                <a:cubicBezTo>
                  <a:pt x="7880191" y="930958"/>
                  <a:pt x="7844529" y="909637"/>
                  <a:pt x="7821898" y="923622"/>
                </a:cubicBezTo>
                <a:cubicBezTo>
                  <a:pt x="7794466" y="934397"/>
                  <a:pt x="7798352" y="980707"/>
                  <a:pt x="7827384" y="986897"/>
                </a:cubicBezTo>
                <a:cubicBezTo>
                  <a:pt x="7832356" y="988617"/>
                  <a:pt x="7837586" y="989018"/>
                  <a:pt x="7842676" y="988319"/>
                </a:cubicBezTo>
                <a:close/>
                <a:moveTo>
                  <a:pt x="7637146" y="988345"/>
                </a:moveTo>
                <a:cubicBezTo>
                  <a:pt x="7654959" y="986481"/>
                  <a:pt x="7671206" y="970239"/>
                  <a:pt x="7668135" y="950766"/>
                </a:cubicBezTo>
                <a:cubicBezTo>
                  <a:pt x="7666998" y="925262"/>
                  <a:pt x="7634704" y="909637"/>
                  <a:pt x="7614236" y="924343"/>
                </a:cubicBezTo>
                <a:cubicBezTo>
                  <a:pt x="7591266" y="937440"/>
                  <a:pt x="7594223" y="976730"/>
                  <a:pt x="7619467" y="985002"/>
                </a:cubicBezTo>
                <a:cubicBezTo>
                  <a:pt x="7625096" y="987989"/>
                  <a:pt x="7631208" y="988966"/>
                  <a:pt x="7637146" y="988345"/>
                </a:cubicBezTo>
                <a:close/>
                <a:moveTo>
                  <a:pt x="7742996" y="988450"/>
                </a:moveTo>
                <a:cubicBezTo>
                  <a:pt x="7761788" y="984259"/>
                  <a:pt x="7777480" y="963081"/>
                  <a:pt x="7769381" y="943331"/>
                </a:cubicBezTo>
                <a:cubicBezTo>
                  <a:pt x="7762631" y="914458"/>
                  <a:pt x="7718538" y="911224"/>
                  <a:pt x="7705490" y="936171"/>
                </a:cubicBezTo>
                <a:cubicBezTo>
                  <a:pt x="7696041" y="954188"/>
                  <a:pt x="7703240" y="980751"/>
                  <a:pt x="7723937" y="986295"/>
                </a:cubicBezTo>
                <a:cubicBezTo>
                  <a:pt x="7730123" y="989355"/>
                  <a:pt x="7736732" y="989846"/>
                  <a:pt x="7742996" y="988450"/>
                </a:cubicBezTo>
                <a:close/>
                <a:moveTo>
                  <a:pt x="2909057" y="988625"/>
                </a:moveTo>
                <a:cubicBezTo>
                  <a:pt x="2927860" y="986622"/>
                  <a:pt x="2944689" y="970379"/>
                  <a:pt x="2940028" y="949637"/>
                </a:cubicBezTo>
                <a:cubicBezTo>
                  <a:pt x="2940489" y="916037"/>
                  <a:pt x="2887326" y="909637"/>
                  <a:pt x="2874438" y="937523"/>
                </a:cubicBezTo>
                <a:cubicBezTo>
                  <a:pt x="2868454" y="953979"/>
                  <a:pt x="2870986" y="979122"/>
                  <a:pt x="2890318" y="985522"/>
                </a:cubicBezTo>
                <a:cubicBezTo>
                  <a:pt x="2896302" y="988379"/>
                  <a:pt x="2902789" y="989293"/>
                  <a:pt x="2909057" y="988625"/>
                </a:cubicBezTo>
                <a:close/>
                <a:moveTo>
                  <a:pt x="5273152" y="988684"/>
                </a:moveTo>
                <a:cubicBezTo>
                  <a:pt x="5291752" y="986920"/>
                  <a:pt x="5308485" y="971031"/>
                  <a:pt x="5303851" y="950076"/>
                </a:cubicBezTo>
                <a:cubicBezTo>
                  <a:pt x="5304537" y="916363"/>
                  <a:pt x="5252593" y="908050"/>
                  <a:pt x="5240236" y="936683"/>
                </a:cubicBezTo>
                <a:cubicBezTo>
                  <a:pt x="5233829" y="953308"/>
                  <a:pt x="5235660" y="978478"/>
                  <a:pt x="5254653" y="985405"/>
                </a:cubicBezTo>
                <a:cubicBezTo>
                  <a:pt x="5260545" y="988291"/>
                  <a:pt x="5266952" y="989273"/>
                  <a:pt x="5273152" y="988684"/>
                </a:cubicBezTo>
                <a:close/>
                <a:moveTo>
                  <a:pt x="8151391" y="988765"/>
                </a:moveTo>
                <a:cubicBezTo>
                  <a:pt x="8169102" y="986493"/>
                  <a:pt x="8184949" y="970208"/>
                  <a:pt x="8180060" y="950322"/>
                </a:cubicBezTo>
                <a:cubicBezTo>
                  <a:pt x="8181634" y="919466"/>
                  <a:pt x="8137352" y="909637"/>
                  <a:pt x="8121168" y="931808"/>
                </a:cubicBezTo>
                <a:cubicBezTo>
                  <a:pt x="8110379" y="948722"/>
                  <a:pt x="8112177" y="978893"/>
                  <a:pt x="8133756" y="985979"/>
                </a:cubicBezTo>
                <a:cubicBezTo>
                  <a:pt x="8139375" y="988722"/>
                  <a:pt x="8145487" y="989522"/>
                  <a:pt x="8151391" y="988765"/>
                </a:cubicBezTo>
                <a:close/>
                <a:moveTo>
                  <a:pt x="8046825" y="988775"/>
                </a:moveTo>
                <a:cubicBezTo>
                  <a:pt x="8065877" y="986902"/>
                  <a:pt x="8083307" y="970964"/>
                  <a:pt x="8078290" y="949829"/>
                </a:cubicBezTo>
                <a:cubicBezTo>
                  <a:pt x="8078290" y="921418"/>
                  <a:pt x="8038846" y="909637"/>
                  <a:pt x="8020393" y="928116"/>
                </a:cubicBezTo>
                <a:cubicBezTo>
                  <a:pt x="8004016" y="943361"/>
                  <a:pt x="8006784" y="976623"/>
                  <a:pt x="8028005" y="985632"/>
                </a:cubicBezTo>
                <a:cubicBezTo>
                  <a:pt x="8033944" y="988461"/>
                  <a:pt x="8040475" y="989400"/>
                  <a:pt x="8046825" y="988775"/>
                </a:cubicBezTo>
                <a:close/>
                <a:moveTo>
                  <a:pt x="4960883" y="992187"/>
                </a:moveTo>
                <a:cubicBezTo>
                  <a:pt x="4979053" y="984641"/>
                  <a:pt x="5002054" y="974351"/>
                  <a:pt x="4996074" y="950112"/>
                </a:cubicBezTo>
                <a:cubicBezTo>
                  <a:pt x="4996074" y="909637"/>
                  <a:pt x="4925691" y="910323"/>
                  <a:pt x="4926151" y="950798"/>
                </a:cubicBezTo>
                <a:cubicBezTo>
                  <a:pt x="4921091" y="973894"/>
                  <a:pt x="4943632" y="984641"/>
                  <a:pt x="4960883" y="992187"/>
                </a:cubicBezTo>
                <a:close/>
                <a:moveTo>
                  <a:pt x="7642982" y="1089764"/>
                </a:moveTo>
                <a:cubicBezTo>
                  <a:pt x="7648355" y="1088378"/>
                  <a:pt x="7653472" y="1085427"/>
                  <a:pt x="7657958" y="1080524"/>
                </a:cubicBezTo>
                <a:cubicBezTo>
                  <a:pt x="7680166" y="1060226"/>
                  <a:pt x="7661996" y="1019402"/>
                  <a:pt x="7632386" y="1023051"/>
                </a:cubicBezTo>
                <a:cubicBezTo>
                  <a:pt x="7605243" y="1019174"/>
                  <a:pt x="7597616" y="1049279"/>
                  <a:pt x="7597840" y="1070489"/>
                </a:cubicBezTo>
                <a:cubicBezTo>
                  <a:pt x="7608440" y="1084002"/>
                  <a:pt x="7626862" y="1093922"/>
                  <a:pt x="7642982" y="1089764"/>
                </a:cubicBezTo>
                <a:close/>
                <a:moveTo>
                  <a:pt x="8052440" y="1090272"/>
                </a:moveTo>
                <a:cubicBezTo>
                  <a:pt x="8063550" y="1088061"/>
                  <a:pt x="8073250" y="1081087"/>
                  <a:pt x="8075731" y="1069067"/>
                </a:cubicBezTo>
                <a:cubicBezTo>
                  <a:pt x="8084979" y="1046842"/>
                  <a:pt x="8067159" y="1019174"/>
                  <a:pt x="8042346" y="1023483"/>
                </a:cubicBezTo>
                <a:cubicBezTo>
                  <a:pt x="8011894" y="1021669"/>
                  <a:pt x="8000841" y="1064078"/>
                  <a:pt x="8020691" y="1082901"/>
                </a:cubicBezTo>
                <a:cubicBezTo>
                  <a:pt x="8028812" y="1089932"/>
                  <a:pt x="8041331" y="1092483"/>
                  <a:pt x="8052440" y="1090272"/>
                </a:cubicBezTo>
                <a:close/>
                <a:moveTo>
                  <a:pt x="5263925" y="1090386"/>
                </a:moveTo>
                <a:cubicBezTo>
                  <a:pt x="5282541" y="1093107"/>
                  <a:pt x="5303243" y="1083072"/>
                  <a:pt x="5303414" y="1061811"/>
                </a:cubicBezTo>
                <a:cubicBezTo>
                  <a:pt x="5310029" y="1035050"/>
                  <a:pt x="5278321" y="1014412"/>
                  <a:pt x="5255053" y="1026205"/>
                </a:cubicBezTo>
                <a:cubicBezTo>
                  <a:pt x="5232241" y="1035277"/>
                  <a:pt x="5233154" y="1066800"/>
                  <a:pt x="5246841" y="1083356"/>
                </a:cubicBezTo>
                <a:cubicBezTo>
                  <a:pt x="5251745" y="1087154"/>
                  <a:pt x="5257719" y="1089479"/>
                  <a:pt x="5263925" y="1090386"/>
                </a:cubicBezTo>
                <a:close/>
                <a:moveTo>
                  <a:pt x="3018021" y="1090438"/>
                </a:moveTo>
                <a:cubicBezTo>
                  <a:pt x="3029058" y="1087937"/>
                  <a:pt x="3038535" y="1080866"/>
                  <a:pt x="3041540" y="1068679"/>
                </a:cubicBezTo>
                <a:cubicBezTo>
                  <a:pt x="3051017" y="1044075"/>
                  <a:pt x="3026978" y="1014412"/>
                  <a:pt x="3000165" y="1023840"/>
                </a:cubicBezTo>
                <a:cubicBezTo>
                  <a:pt x="2970809" y="1026829"/>
                  <a:pt x="2966879" y="1067069"/>
                  <a:pt x="2985140" y="1084775"/>
                </a:cubicBezTo>
                <a:cubicBezTo>
                  <a:pt x="2994386" y="1090869"/>
                  <a:pt x="3006984" y="1092938"/>
                  <a:pt x="3018021" y="1090438"/>
                </a:cubicBezTo>
                <a:close/>
                <a:moveTo>
                  <a:pt x="2592897" y="1090577"/>
                </a:moveTo>
                <a:cubicBezTo>
                  <a:pt x="2611255" y="1092852"/>
                  <a:pt x="2631467" y="1082562"/>
                  <a:pt x="2631467" y="1061811"/>
                </a:cubicBezTo>
                <a:cubicBezTo>
                  <a:pt x="2636698" y="1037998"/>
                  <a:pt x="2613501" y="1017587"/>
                  <a:pt x="2590303" y="1023937"/>
                </a:cubicBezTo>
                <a:cubicBezTo>
                  <a:pt x="2561193" y="1025978"/>
                  <a:pt x="2555735" y="1067707"/>
                  <a:pt x="2575975" y="1084036"/>
                </a:cubicBezTo>
                <a:cubicBezTo>
                  <a:pt x="2580865" y="1087664"/>
                  <a:pt x="2586778" y="1089819"/>
                  <a:pt x="2592897" y="1090577"/>
                </a:cubicBezTo>
                <a:close/>
                <a:moveTo>
                  <a:pt x="5578228" y="1090637"/>
                </a:moveTo>
                <a:cubicBezTo>
                  <a:pt x="5597693" y="1090500"/>
                  <a:pt x="5616870" y="1075054"/>
                  <a:pt x="5613469" y="1053675"/>
                </a:cubicBezTo>
                <a:cubicBezTo>
                  <a:pt x="5613922" y="1019333"/>
                  <a:pt x="5559266" y="1012824"/>
                  <a:pt x="5546340" y="1041779"/>
                </a:cubicBezTo>
                <a:cubicBezTo>
                  <a:pt x="5537041" y="1057042"/>
                  <a:pt x="5545659" y="1076121"/>
                  <a:pt x="5559493" y="1085323"/>
                </a:cubicBezTo>
                <a:cubicBezTo>
                  <a:pt x="5565220" y="1089027"/>
                  <a:pt x="5571740" y="1090682"/>
                  <a:pt x="5578228" y="1090637"/>
                </a:cubicBezTo>
                <a:close/>
                <a:moveTo>
                  <a:pt x="5680483" y="1090778"/>
                </a:moveTo>
                <a:cubicBezTo>
                  <a:pt x="5699504" y="1090523"/>
                  <a:pt x="5718749" y="1075254"/>
                  <a:pt x="5716183" y="1054896"/>
                </a:cubicBezTo>
                <a:cubicBezTo>
                  <a:pt x="5718464" y="1020059"/>
                  <a:pt x="5662126" y="1011237"/>
                  <a:pt x="5649353" y="1041097"/>
                </a:cubicBezTo>
                <a:cubicBezTo>
                  <a:pt x="5640229" y="1056705"/>
                  <a:pt x="5647072" y="1076838"/>
                  <a:pt x="5662354" y="1085660"/>
                </a:cubicBezTo>
                <a:cubicBezTo>
                  <a:pt x="5667828" y="1089279"/>
                  <a:pt x="5674143" y="1090863"/>
                  <a:pt x="5680483" y="1090778"/>
                </a:cubicBezTo>
                <a:close/>
                <a:moveTo>
                  <a:pt x="7941604" y="1090820"/>
                </a:moveTo>
                <a:cubicBezTo>
                  <a:pt x="7960132" y="1090798"/>
                  <a:pt x="7977777" y="1075777"/>
                  <a:pt x="7975256" y="1054680"/>
                </a:cubicBezTo>
                <a:cubicBezTo>
                  <a:pt x="7977049" y="1021826"/>
                  <a:pt x="7929323" y="1012824"/>
                  <a:pt x="7912742" y="1037128"/>
                </a:cubicBezTo>
                <a:cubicBezTo>
                  <a:pt x="7904004" y="1052655"/>
                  <a:pt x="7906693" y="1076509"/>
                  <a:pt x="7923497" y="1085510"/>
                </a:cubicBezTo>
                <a:cubicBezTo>
                  <a:pt x="7929155" y="1089167"/>
                  <a:pt x="7935429" y="1090827"/>
                  <a:pt x="7941604" y="1090820"/>
                </a:cubicBezTo>
                <a:close/>
                <a:moveTo>
                  <a:pt x="3316966" y="1090824"/>
                </a:moveTo>
                <a:cubicBezTo>
                  <a:pt x="3336617" y="1090749"/>
                  <a:pt x="3356073" y="1075576"/>
                  <a:pt x="3352077" y="1053864"/>
                </a:cubicBezTo>
                <a:cubicBezTo>
                  <a:pt x="3353467" y="1019899"/>
                  <a:pt x="3300660" y="1011237"/>
                  <a:pt x="3285605" y="1038591"/>
                </a:cubicBezTo>
                <a:cubicBezTo>
                  <a:pt x="3281204" y="1054775"/>
                  <a:pt x="3281436" y="1076203"/>
                  <a:pt x="3298112" y="1085549"/>
                </a:cubicBezTo>
                <a:cubicBezTo>
                  <a:pt x="3303844" y="1089196"/>
                  <a:pt x="3310416" y="1090848"/>
                  <a:pt x="3316966" y="1090824"/>
                </a:cubicBezTo>
                <a:close/>
                <a:moveTo>
                  <a:pt x="7524986" y="1090876"/>
                </a:moveTo>
                <a:cubicBezTo>
                  <a:pt x="7545709" y="1092821"/>
                  <a:pt x="7567798" y="1077905"/>
                  <a:pt x="7564067" y="1053628"/>
                </a:cubicBezTo>
                <a:cubicBezTo>
                  <a:pt x="7563841" y="1024451"/>
                  <a:pt x="7524043" y="1012825"/>
                  <a:pt x="7505048" y="1031517"/>
                </a:cubicBezTo>
                <a:cubicBezTo>
                  <a:pt x="7491254" y="1045650"/>
                  <a:pt x="7494646" y="1068445"/>
                  <a:pt x="7505726" y="1083033"/>
                </a:cubicBezTo>
                <a:cubicBezTo>
                  <a:pt x="7511323" y="1087706"/>
                  <a:pt x="7518078" y="1090228"/>
                  <a:pt x="7524986" y="1090876"/>
                </a:cubicBezTo>
                <a:close/>
                <a:moveTo>
                  <a:pt x="7839874" y="1090952"/>
                </a:moveTo>
                <a:cubicBezTo>
                  <a:pt x="7861192" y="1089741"/>
                  <a:pt x="7881998" y="1069084"/>
                  <a:pt x="7873130" y="1046627"/>
                </a:cubicBezTo>
                <a:cubicBezTo>
                  <a:pt x="7868127" y="1022171"/>
                  <a:pt x="7834701" y="1015999"/>
                  <a:pt x="7817193" y="1029713"/>
                </a:cubicBezTo>
                <a:cubicBezTo>
                  <a:pt x="7799229" y="1042513"/>
                  <a:pt x="7799911" y="1074284"/>
                  <a:pt x="7819466" y="1085027"/>
                </a:cubicBezTo>
                <a:cubicBezTo>
                  <a:pt x="7825605" y="1089598"/>
                  <a:pt x="7832768" y="1091355"/>
                  <a:pt x="7839874" y="1090952"/>
                </a:cubicBezTo>
                <a:close/>
                <a:moveTo>
                  <a:pt x="7733873" y="1090991"/>
                </a:moveTo>
                <a:cubicBezTo>
                  <a:pt x="7753796" y="1091900"/>
                  <a:pt x="7774331" y="1076126"/>
                  <a:pt x="7771073" y="1054135"/>
                </a:cubicBezTo>
                <a:cubicBezTo>
                  <a:pt x="7771987" y="1032031"/>
                  <a:pt x="7747752" y="1019175"/>
                  <a:pt x="7727861" y="1024588"/>
                </a:cubicBezTo>
                <a:cubicBezTo>
                  <a:pt x="7698367" y="1026167"/>
                  <a:pt x="7691279" y="1070149"/>
                  <a:pt x="7715057" y="1084133"/>
                </a:cubicBezTo>
                <a:cubicBezTo>
                  <a:pt x="7720659" y="1088531"/>
                  <a:pt x="7727232" y="1090688"/>
                  <a:pt x="7733873" y="1090991"/>
                </a:cubicBezTo>
                <a:close/>
                <a:moveTo>
                  <a:pt x="3109429" y="1091056"/>
                </a:moveTo>
                <a:cubicBezTo>
                  <a:pt x="3129152" y="1091872"/>
                  <a:pt x="3149485" y="1076054"/>
                  <a:pt x="3144852" y="1054002"/>
                </a:cubicBezTo>
                <a:cubicBezTo>
                  <a:pt x="3146225" y="1030027"/>
                  <a:pt x="3118313" y="1017587"/>
                  <a:pt x="3097950" y="1025503"/>
                </a:cubicBezTo>
                <a:cubicBezTo>
                  <a:pt x="3073241" y="1032967"/>
                  <a:pt x="3073699" y="1069608"/>
                  <a:pt x="3090858" y="1084310"/>
                </a:cubicBezTo>
                <a:cubicBezTo>
                  <a:pt x="3096349" y="1088664"/>
                  <a:pt x="3102855" y="1090784"/>
                  <a:pt x="3109429" y="1091056"/>
                </a:cubicBezTo>
                <a:close/>
                <a:moveTo>
                  <a:pt x="2914368" y="1091117"/>
                </a:moveTo>
                <a:cubicBezTo>
                  <a:pt x="2929875" y="1087141"/>
                  <a:pt x="2942052" y="1072004"/>
                  <a:pt x="2939007" y="1054436"/>
                </a:cubicBezTo>
                <a:cubicBezTo>
                  <a:pt x="2941262" y="1024418"/>
                  <a:pt x="2899320" y="1014412"/>
                  <a:pt x="2880829" y="1032832"/>
                </a:cubicBezTo>
                <a:cubicBezTo>
                  <a:pt x="2863691" y="1050798"/>
                  <a:pt x="2871358" y="1088093"/>
                  <a:pt x="2898192" y="1091050"/>
                </a:cubicBezTo>
                <a:cubicBezTo>
                  <a:pt x="2903661" y="1092528"/>
                  <a:pt x="2909200" y="1092443"/>
                  <a:pt x="2914368" y="1091117"/>
                </a:cubicBezTo>
                <a:close/>
                <a:moveTo>
                  <a:pt x="4854706" y="1091160"/>
                </a:moveTo>
                <a:cubicBezTo>
                  <a:pt x="4875133" y="1092247"/>
                  <a:pt x="4896199" y="1076772"/>
                  <a:pt x="4892958" y="1053751"/>
                </a:cubicBezTo>
                <a:cubicBezTo>
                  <a:pt x="4893640" y="1018964"/>
                  <a:pt x="4840420" y="1012825"/>
                  <a:pt x="4826319" y="1040564"/>
                </a:cubicBezTo>
                <a:cubicBezTo>
                  <a:pt x="4817904" y="1055115"/>
                  <a:pt x="4823363" y="1073759"/>
                  <a:pt x="4835417" y="1084218"/>
                </a:cubicBezTo>
                <a:cubicBezTo>
                  <a:pt x="4841160" y="1088595"/>
                  <a:pt x="4847897" y="1090798"/>
                  <a:pt x="4854706" y="1091160"/>
                </a:cubicBezTo>
                <a:close/>
                <a:moveTo>
                  <a:pt x="8353181" y="1091182"/>
                </a:moveTo>
                <a:cubicBezTo>
                  <a:pt x="8373634" y="1089586"/>
                  <a:pt x="8392556" y="1068804"/>
                  <a:pt x="8386603" y="1046864"/>
                </a:cubicBezTo>
                <a:cubicBezTo>
                  <a:pt x="8380253" y="1014869"/>
                  <a:pt x="8326505" y="1014412"/>
                  <a:pt x="8318795" y="1045950"/>
                </a:cubicBezTo>
                <a:cubicBezTo>
                  <a:pt x="8311991" y="1060576"/>
                  <a:pt x="8319248" y="1078402"/>
                  <a:pt x="8333082" y="1085715"/>
                </a:cubicBezTo>
                <a:cubicBezTo>
                  <a:pt x="8339375" y="1090115"/>
                  <a:pt x="8346363" y="1091714"/>
                  <a:pt x="8353181" y="1091182"/>
                </a:cubicBezTo>
                <a:close/>
                <a:moveTo>
                  <a:pt x="2698922" y="1091218"/>
                </a:moveTo>
                <a:cubicBezTo>
                  <a:pt x="2718327" y="1091505"/>
                  <a:pt x="2737729" y="1077345"/>
                  <a:pt x="2736023" y="1055914"/>
                </a:cubicBezTo>
                <a:cubicBezTo>
                  <a:pt x="2737161" y="1026885"/>
                  <a:pt x="2699179" y="1014412"/>
                  <a:pt x="2678483" y="1030741"/>
                </a:cubicBezTo>
                <a:cubicBezTo>
                  <a:pt x="2658924" y="1042987"/>
                  <a:pt x="2661880" y="1074057"/>
                  <a:pt x="2680301" y="1085850"/>
                </a:cubicBezTo>
                <a:cubicBezTo>
                  <a:pt x="2685988" y="1089422"/>
                  <a:pt x="2692456" y="1091123"/>
                  <a:pt x="2698922" y="1091218"/>
                </a:cubicBezTo>
                <a:close/>
                <a:moveTo>
                  <a:pt x="5166244" y="1091246"/>
                </a:moveTo>
                <a:cubicBezTo>
                  <a:pt x="5185571" y="1090862"/>
                  <a:pt x="5204218" y="1075858"/>
                  <a:pt x="5201110" y="1054315"/>
                </a:cubicBezTo>
                <a:cubicBezTo>
                  <a:pt x="5202031" y="1023083"/>
                  <a:pt x="5159442" y="1012824"/>
                  <a:pt x="5139644" y="1032886"/>
                </a:cubicBezTo>
                <a:cubicBezTo>
                  <a:pt x="5129054" y="1049072"/>
                  <a:pt x="5129975" y="1074832"/>
                  <a:pt x="5147471" y="1086459"/>
                </a:cubicBezTo>
                <a:cubicBezTo>
                  <a:pt x="5153284" y="1089878"/>
                  <a:pt x="5159802" y="1091374"/>
                  <a:pt x="5166244" y="1091246"/>
                </a:cubicBezTo>
                <a:close/>
                <a:moveTo>
                  <a:pt x="2800638" y="1091249"/>
                </a:moveTo>
                <a:cubicBezTo>
                  <a:pt x="2818336" y="1092248"/>
                  <a:pt x="2837370" y="1081420"/>
                  <a:pt x="2838913" y="1062342"/>
                </a:cubicBezTo>
                <a:cubicBezTo>
                  <a:pt x="2846229" y="1031862"/>
                  <a:pt x="2804160" y="1011237"/>
                  <a:pt x="2781772" y="1029571"/>
                </a:cubicBezTo>
                <a:cubicBezTo>
                  <a:pt x="2762110" y="1042404"/>
                  <a:pt x="2764396" y="1074488"/>
                  <a:pt x="2784059" y="1086175"/>
                </a:cubicBezTo>
                <a:cubicBezTo>
                  <a:pt x="2788974" y="1089269"/>
                  <a:pt x="2794733" y="1090916"/>
                  <a:pt x="2800638" y="1091249"/>
                </a:cubicBezTo>
                <a:close/>
                <a:moveTo>
                  <a:pt x="4958717" y="1091267"/>
                </a:moveTo>
                <a:cubicBezTo>
                  <a:pt x="4978971" y="1091659"/>
                  <a:pt x="4999449" y="1075541"/>
                  <a:pt x="4996396" y="1053317"/>
                </a:cubicBezTo>
                <a:cubicBezTo>
                  <a:pt x="4994813" y="1020516"/>
                  <a:pt x="4944390" y="1012825"/>
                  <a:pt x="4929919" y="1039970"/>
                </a:cubicBezTo>
                <a:cubicBezTo>
                  <a:pt x="4924492" y="1054448"/>
                  <a:pt x="4924266" y="1076164"/>
                  <a:pt x="4939416" y="1084986"/>
                </a:cubicBezTo>
                <a:cubicBezTo>
                  <a:pt x="4945238" y="1089171"/>
                  <a:pt x="4951965" y="1091136"/>
                  <a:pt x="4958717" y="1091267"/>
                </a:cubicBezTo>
                <a:close/>
                <a:moveTo>
                  <a:pt x="8143398" y="1091591"/>
                </a:moveTo>
                <a:cubicBezTo>
                  <a:pt x="8163449" y="1092840"/>
                  <a:pt x="8183790" y="1078070"/>
                  <a:pt x="8180186" y="1054644"/>
                </a:cubicBezTo>
                <a:cubicBezTo>
                  <a:pt x="8183390" y="1019735"/>
                  <a:pt x="8127316" y="1011237"/>
                  <a:pt x="8115643" y="1041094"/>
                </a:cubicBezTo>
                <a:cubicBezTo>
                  <a:pt x="8110379" y="1055333"/>
                  <a:pt x="8111523" y="1074854"/>
                  <a:pt x="8124340" y="1084730"/>
                </a:cubicBezTo>
                <a:cubicBezTo>
                  <a:pt x="8130062" y="1088979"/>
                  <a:pt x="8136714" y="1091175"/>
                  <a:pt x="8143398" y="1091591"/>
                </a:cubicBezTo>
                <a:close/>
                <a:moveTo>
                  <a:pt x="3211349" y="1091628"/>
                </a:moveTo>
                <a:cubicBezTo>
                  <a:pt x="3229200" y="1092665"/>
                  <a:pt x="3247941" y="1082190"/>
                  <a:pt x="3248110" y="1061840"/>
                </a:cubicBezTo>
                <a:cubicBezTo>
                  <a:pt x="3254216" y="1033338"/>
                  <a:pt x="3220974" y="1014412"/>
                  <a:pt x="3197681" y="1027409"/>
                </a:cubicBezTo>
                <a:cubicBezTo>
                  <a:pt x="3175067" y="1037898"/>
                  <a:pt x="3174841" y="1073240"/>
                  <a:pt x="3194515" y="1086693"/>
                </a:cubicBezTo>
                <a:cubicBezTo>
                  <a:pt x="3199547" y="1089657"/>
                  <a:pt x="3205398" y="1091282"/>
                  <a:pt x="3211349" y="1091628"/>
                </a:cubicBezTo>
                <a:close/>
                <a:moveTo>
                  <a:pt x="5063310" y="1091674"/>
                </a:moveTo>
                <a:cubicBezTo>
                  <a:pt x="5082454" y="1091834"/>
                  <a:pt x="5100999" y="1075975"/>
                  <a:pt x="5097795" y="1053976"/>
                </a:cubicBezTo>
                <a:cubicBezTo>
                  <a:pt x="5098020" y="1023053"/>
                  <a:pt x="5056211" y="1014412"/>
                  <a:pt x="5037330" y="1033967"/>
                </a:cubicBezTo>
                <a:cubicBezTo>
                  <a:pt x="5025866" y="1049656"/>
                  <a:pt x="5027215" y="1075349"/>
                  <a:pt x="5044748" y="1085809"/>
                </a:cubicBezTo>
                <a:cubicBezTo>
                  <a:pt x="5050480" y="1089788"/>
                  <a:pt x="5056928" y="1091621"/>
                  <a:pt x="5063310" y="1091674"/>
                </a:cubicBezTo>
                <a:close/>
                <a:moveTo>
                  <a:pt x="8253169" y="1091742"/>
                </a:moveTo>
                <a:cubicBezTo>
                  <a:pt x="8263800" y="1090710"/>
                  <a:pt x="8273892" y="1085375"/>
                  <a:pt x="8279108" y="1075622"/>
                </a:cubicBezTo>
                <a:cubicBezTo>
                  <a:pt x="8291354" y="1053594"/>
                  <a:pt x="8276840" y="1020322"/>
                  <a:pt x="8249399" y="1023534"/>
                </a:cubicBezTo>
                <a:cubicBezTo>
                  <a:pt x="8218329" y="1019174"/>
                  <a:pt x="8205629" y="1061166"/>
                  <a:pt x="8223999" y="1082047"/>
                </a:cubicBezTo>
                <a:cubicBezTo>
                  <a:pt x="8231369" y="1089505"/>
                  <a:pt x="8242538" y="1092775"/>
                  <a:pt x="8253169" y="1091742"/>
                </a:cubicBezTo>
                <a:close/>
                <a:moveTo>
                  <a:pt x="7841132" y="1194396"/>
                </a:moveTo>
                <a:cubicBezTo>
                  <a:pt x="7863487" y="1191802"/>
                  <a:pt x="7884089" y="1165735"/>
                  <a:pt x="7871970" y="1144134"/>
                </a:cubicBezTo>
                <a:cubicBezTo>
                  <a:pt x="7862968" y="1125084"/>
                  <a:pt x="7837114" y="1117600"/>
                  <a:pt x="7819340" y="1129166"/>
                </a:cubicBezTo>
                <a:cubicBezTo>
                  <a:pt x="7797641" y="1141413"/>
                  <a:pt x="7798103" y="1175657"/>
                  <a:pt x="7819340" y="1188131"/>
                </a:cubicBezTo>
                <a:cubicBezTo>
                  <a:pt x="7826034" y="1193517"/>
                  <a:pt x="7833681" y="1195260"/>
                  <a:pt x="7841132" y="1194396"/>
                </a:cubicBezTo>
                <a:close/>
                <a:moveTo>
                  <a:pt x="5057201" y="1194417"/>
                </a:moveTo>
                <a:cubicBezTo>
                  <a:pt x="5062373" y="1195775"/>
                  <a:pt x="5068051" y="1195718"/>
                  <a:pt x="5074176" y="1193712"/>
                </a:cubicBezTo>
                <a:cubicBezTo>
                  <a:pt x="5110004" y="1185227"/>
                  <a:pt x="5105150" y="1123085"/>
                  <a:pt x="5066780" y="1123773"/>
                </a:cubicBezTo>
                <a:cubicBezTo>
                  <a:pt x="5044127" y="1119187"/>
                  <a:pt x="5033725" y="1142118"/>
                  <a:pt x="5025866" y="1158398"/>
                </a:cubicBezTo>
                <a:cubicBezTo>
                  <a:pt x="5030720" y="1173533"/>
                  <a:pt x="5041685" y="1190344"/>
                  <a:pt x="5057201" y="1194417"/>
                </a:cubicBezTo>
                <a:close/>
                <a:moveTo>
                  <a:pt x="8141221" y="1194512"/>
                </a:moveTo>
                <a:cubicBezTo>
                  <a:pt x="8158813" y="1196611"/>
                  <a:pt x="8178630" y="1185289"/>
                  <a:pt x="8179490" y="1166460"/>
                </a:cubicBezTo>
                <a:cubicBezTo>
                  <a:pt x="8184992" y="1145653"/>
                  <a:pt x="8169173" y="1120775"/>
                  <a:pt x="8145789" y="1124168"/>
                </a:cubicBezTo>
                <a:cubicBezTo>
                  <a:pt x="8113005" y="1121680"/>
                  <a:pt x="8100854" y="1170079"/>
                  <a:pt x="8125155" y="1187720"/>
                </a:cubicBezTo>
                <a:cubicBezTo>
                  <a:pt x="8129740" y="1191621"/>
                  <a:pt x="8135357" y="1193812"/>
                  <a:pt x="8141221" y="1194512"/>
                </a:cubicBezTo>
                <a:close/>
                <a:moveTo>
                  <a:pt x="2591354" y="1194531"/>
                </a:moveTo>
                <a:cubicBezTo>
                  <a:pt x="2607221" y="1197194"/>
                  <a:pt x="2625440" y="1189087"/>
                  <a:pt x="2630252" y="1173216"/>
                </a:cubicBezTo>
                <a:cubicBezTo>
                  <a:pt x="2639877" y="1151365"/>
                  <a:pt x="2622689" y="1121694"/>
                  <a:pt x="2597711" y="1123764"/>
                </a:cubicBezTo>
                <a:cubicBezTo>
                  <a:pt x="2565169" y="1120774"/>
                  <a:pt x="2552563" y="1170226"/>
                  <a:pt x="2576856" y="1188167"/>
                </a:cubicBezTo>
                <a:cubicBezTo>
                  <a:pt x="2581038" y="1191559"/>
                  <a:pt x="2586065" y="1193644"/>
                  <a:pt x="2591354" y="1194531"/>
                </a:cubicBezTo>
                <a:close/>
                <a:moveTo>
                  <a:pt x="5278139" y="1194939"/>
                </a:moveTo>
                <a:cubicBezTo>
                  <a:pt x="5288941" y="1192692"/>
                  <a:pt x="5298371" y="1185721"/>
                  <a:pt x="5301114" y="1173854"/>
                </a:cubicBezTo>
                <a:cubicBezTo>
                  <a:pt x="5310029" y="1154727"/>
                  <a:pt x="5297913" y="1125691"/>
                  <a:pt x="5275282" y="1124539"/>
                </a:cubicBezTo>
                <a:cubicBezTo>
                  <a:pt x="5241221" y="1116012"/>
                  <a:pt x="5224304" y="1166249"/>
                  <a:pt x="5246936" y="1187680"/>
                </a:cubicBezTo>
                <a:cubicBezTo>
                  <a:pt x="5255165" y="1194709"/>
                  <a:pt x="5267338" y="1197186"/>
                  <a:pt x="5278139" y="1194939"/>
                </a:cubicBezTo>
                <a:close/>
                <a:moveTo>
                  <a:pt x="4759883" y="1195043"/>
                </a:moveTo>
                <a:cubicBezTo>
                  <a:pt x="4780669" y="1191718"/>
                  <a:pt x="4798666" y="1167676"/>
                  <a:pt x="4788578" y="1146704"/>
                </a:cubicBezTo>
                <a:cubicBezTo>
                  <a:pt x="4781054" y="1123060"/>
                  <a:pt x="4744119" y="1116012"/>
                  <a:pt x="4729756" y="1136928"/>
                </a:cubicBezTo>
                <a:cubicBezTo>
                  <a:pt x="4716304" y="1153524"/>
                  <a:pt x="4720636" y="1179669"/>
                  <a:pt x="4739103" y="1190582"/>
                </a:cubicBezTo>
                <a:cubicBezTo>
                  <a:pt x="4745715" y="1194958"/>
                  <a:pt x="4752954" y="1196152"/>
                  <a:pt x="4759883" y="1195043"/>
                </a:cubicBezTo>
                <a:close/>
                <a:moveTo>
                  <a:pt x="5366860" y="1195203"/>
                </a:moveTo>
                <a:cubicBezTo>
                  <a:pt x="5384706" y="1197886"/>
                  <a:pt x="5405372" y="1186119"/>
                  <a:pt x="5406582" y="1166981"/>
                </a:cubicBezTo>
                <a:cubicBezTo>
                  <a:pt x="5410041" y="1146521"/>
                  <a:pt x="5394361" y="1121234"/>
                  <a:pt x="5371764" y="1123763"/>
                </a:cubicBezTo>
                <a:cubicBezTo>
                  <a:pt x="5338329" y="1120774"/>
                  <a:pt x="5327491" y="1169050"/>
                  <a:pt x="5350780" y="1187441"/>
                </a:cubicBezTo>
                <a:cubicBezTo>
                  <a:pt x="5355277" y="1191809"/>
                  <a:pt x="5360912" y="1194309"/>
                  <a:pt x="5366860" y="1195203"/>
                </a:cubicBezTo>
                <a:close/>
                <a:moveTo>
                  <a:pt x="5167574" y="1195214"/>
                </a:moveTo>
                <a:cubicBezTo>
                  <a:pt x="5187452" y="1193522"/>
                  <a:pt x="5205245" y="1173775"/>
                  <a:pt x="5200455" y="1152358"/>
                </a:cubicBezTo>
                <a:cubicBezTo>
                  <a:pt x="5197946" y="1123574"/>
                  <a:pt x="5154603" y="1112837"/>
                  <a:pt x="5139091" y="1136824"/>
                </a:cubicBezTo>
                <a:cubicBezTo>
                  <a:pt x="5129054" y="1153044"/>
                  <a:pt x="5130195" y="1179315"/>
                  <a:pt x="5147760" y="1190281"/>
                </a:cubicBezTo>
                <a:cubicBezTo>
                  <a:pt x="5154090" y="1194336"/>
                  <a:pt x="5160948" y="1195778"/>
                  <a:pt x="5167574" y="1195214"/>
                </a:cubicBezTo>
                <a:close/>
                <a:moveTo>
                  <a:pt x="3317499" y="1195233"/>
                </a:moveTo>
                <a:cubicBezTo>
                  <a:pt x="3336026" y="1194632"/>
                  <a:pt x="3353713" y="1178568"/>
                  <a:pt x="3352164" y="1158637"/>
                </a:cubicBezTo>
                <a:cubicBezTo>
                  <a:pt x="3354000" y="1132522"/>
                  <a:pt x="3321867" y="1114424"/>
                  <a:pt x="3300293" y="1127711"/>
                </a:cubicBezTo>
                <a:cubicBezTo>
                  <a:pt x="3278947" y="1140998"/>
                  <a:pt x="3278029" y="1176735"/>
                  <a:pt x="3299374" y="1190251"/>
                </a:cubicBezTo>
                <a:cubicBezTo>
                  <a:pt x="3305055" y="1193916"/>
                  <a:pt x="3311324" y="1195434"/>
                  <a:pt x="3317499" y="1195233"/>
                </a:cubicBezTo>
                <a:close/>
                <a:moveTo>
                  <a:pt x="7734925" y="1195254"/>
                </a:moveTo>
                <a:cubicBezTo>
                  <a:pt x="7755729" y="1194665"/>
                  <a:pt x="7776438" y="1172258"/>
                  <a:pt x="7769974" y="1150492"/>
                </a:cubicBezTo>
                <a:cubicBezTo>
                  <a:pt x="7765665" y="1132212"/>
                  <a:pt x="7745935" y="1119187"/>
                  <a:pt x="7727565" y="1124443"/>
                </a:cubicBezTo>
                <a:cubicBezTo>
                  <a:pt x="7698536" y="1128784"/>
                  <a:pt x="7691279" y="1172200"/>
                  <a:pt x="7715092" y="1187739"/>
                </a:cubicBezTo>
                <a:cubicBezTo>
                  <a:pt x="7721045" y="1193223"/>
                  <a:pt x="7727990" y="1195451"/>
                  <a:pt x="7734925" y="1195254"/>
                </a:cubicBezTo>
                <a:close/>
                <a:moveTo>
                  <a:pt x="7941766" y="1195278"/>
                </a:moveTo>
                <a:cubicBezTo>
                  <a:pt x="7960761" y="1194741"/>
                  <a:pt x="7979181" y="1178668"/>
                  <a:pt x="7976111" y="1157695"/>
                </a:cubicBezTo>
                <a:cubicBezTo>
                  <a:pt x="7976111" y="1137753"/>
                  <a:pt x="7957691" y="1119187"/>
                  <a:pt x="7937453" y="1124001"/>
                </a:cubicBezTo>
                <a:cubicBezTo>
                  <a:pt x="7907663" y="1126751"/>
                  <a:pt x="7896066" y="1175802"/>
                  <a:pt x="7923354" y="1190243"/>
                </a:cubicBezTo>
                <a:cubicBezTo>
                  <a:pt x="7929039" y="1193910"/>
                  <a:pt x="7935435" y="1195457"/>
                  <a:pt x="7941766" y="1195278"/>
                </a:cubicBezTo>
                <a:close/>
                <a:moveTo>
                  <a:pt x="3002835" y="1195364"/>
                </a:moveTo>
                <a:cubicBezTo>
                  <a:pt x="3020141" y="1197468"/>
                  <a:pt x="3039029" y="1185272"/>
                  <a:pt x="3042234" y="1166891"/>
                </a:cubicBezTo>
                <a:cubicBezTo>
                  <a:pt x="3049429" y="1140322"/>
                  <a:pt x="3017499" y="1112837"/>
                  <a:pt x="2993440" y="1128183"/>
                </a:cubicBezTo>
                <a:cubicBezTo>
                  <a:pt x="2970954" y="1138261"/>
                  <a:pt x="2970054" y="1171930"/>
                  <a:pt x="2986694" y="1188192"/>
                </a:cubicBezTo>
                <a:cubicBezTo>
                  <a:pt x="2991472" y="1192372"/>
                  <a:pt x="2997065" y="1194663"/>
                  <a:pt x="3002835" y="1195364"/>
                </a:cubicBezTo>
                <a:close/>
                <a:moveTo>
                  <a:pt x="5684463" y="1195366"/>
                </a:moveTo>
                <a:cubicBezTo>
                  <a:pt x="5705629" y="1192118"/>
                  <a:pt x="5724084" y="1168484"/>
                  <a:pt x="5713708" y="1146774"/>
                </a:cubicBezTo>
                <a:cubicBezTo>
                  <a:pt x="5705090" y="1117599"/>
                  <a:pt x="5657465" y="1117599"/>
                  <a:pt x="5649074" y="1146774"/>
                </a:cubicBezTo>
                <a:cubicBezTo>
                  <a:pt x="5640229" y="1162729"/>
                  <a:pt x="5648394" y="1182559"/>
                  <a:pt x="5663362" y="1190993"/>
                </a:cubicBezTo>
                <a:cubicBezTo>
                  <a:pt x="5670052" y="1195266"/>
                  <a:pt x="5677408" y="1196449"/>
                  <a:pt x="5684463" y="1195366"/>
                </a:cubicBezTo>
                <a:close/>
                <a:moveTo>
                  <a:pt x="2804046" y="1195386"/>
                </a:moveTo>
                <a:cubicBezTo>
                  <a:pt x="2824495" y="1194328"/>
                  <a:pt x="2844172" y="1173562"/>
                  <a:pt x="2837998" y="1152026"/>
                </a:cubicBezTo>
                <a:cubicBezTo>
                  <a:pt x="2833654" y="1126730"/>
                  <a:pt x="2797553" y="1114424"/>
                  <a:pt x="2779947" y="1133795"/>
                </a:cubicBezTo>
                <a:cubicBezTo>
                  <a:pt x="2762114" y="1148152"/>
                  <a:pt x="2764172" y="1178006"/>
                  <a:pt x="2784292" y="1189172"/>
                </a:cubicBezTo>
                <a:cubicBezTo>
                  <a:pt x="2790350" y="1193901"/>
                  <a:pt x="2797252" y="1195738"/>
                  <a:pt x="2804046" y="1195386"/>
                </a:cubicBezTo>
                <a:close/>
                <a:moveTo>
                  <a:pt x="2905010" y="1195420"/>
                </a:moveTo>
                <a:cubicBezTo>
                  <a:pt x="2921465" y="1195880"/>
                  <a:pt x="2938275" y="1183834"/>
                  <a:pt x="2939827" y="1166515"/>
                </a:cubicBezTo>
                <a:cubicBezTo>
                  <a:pt x="2944654" y="1145709"/>
                  <a:pt x="2926953" y="1119187"/>
                  <a:pt x="2903735" y="1124446"/>
                </a:cubicBezTo>
                <a:cubicBezTo>
                  <a:pt x="2869712" y="1123989"/>
                  <a:pt x="2860516" y="1176118"/>
                  <a:pt x="2889252" y="1190522"/>
                </a:cubicBezTo>
                <a:cubicBezTo>
                  <a:pt x="2894080" y="1193723"/>
                  <a:pt x="2899525" y="1195266"/>
                  <a:pt x="2905010" y="1195420"/>
                </a:cubicBezTo>
                <a:close/>
                <a:moveTo>
                  <a:pt x="4960624" y="1195432"/>
                </a:moveTo>
                <a:cubicBezTo>
                  <a:pt x="4981522" y="1195090"/>
                  <a:pt x="5003000" y="1173213"/>
                  <a:pt x="4996312" y="1151335"/>
                </a:cubicBezTo>
                <a:cubicBezTo>
                  <a:pt x="4992197" y="1127407"/>
                  <a:pt x="4960417" y="1116012"/>
                  <a:pt x="4941440" y="1130825"/>
                </a:cubicBezTo>
                <a:cubicBezTo>
                  <a:pt x="4922234" y="1143359"/>
                  <a:pt x="4921091" y="1175264"/>
                  <a:pt x="4940983" y="1187798"/>
                </a:cubicBezTo>
                <a:cubicBezTo>
                  <a:pt x="4946756" y="1193267"/>
                  <a:pt x="4953658" y="1195546"/>
                  <a:pt x="4960624" y="1195432"/>
                </a:cubicBezTo>
                <a:close/>
                <a:moveTo>
                  <a:pt x="8044758" y="1195750"/>
                </a:moveTo>
                <a:cubicBezTo>
                  <a:pt x="8063371" y="1194866"/>
                  <a:pt x="8080886" y="1179050"/>
                  <a:pt x="8078132" y="1158759"/>
                </a:cubicBezTo>
                <a:cubicBezTo>
                  <a:pt x="8080656" y="1129657"/>
                  <a:pt x="8043245" y="1114424"/>
                  <a:pt x="8021441" y="1131021"/>
                </a:cubicBezTo>
                <a:cubicBezTo>
                  <a:pt x="8005604" y="1147391"/>
                  <a:pt x="8005604" y="1178539"/>
                  <a:pt x="8026490" y="1191271"/>
                </a:cubicBezTo>
                <a:cubicBezTo>
                  <a:pt x="8032228" y="1194681"/>
                  <a:pt x="8038554" y="1196045"/>
                  <a:pt x="8044758" y="1195750"/>
                </a:cubicBezTo>
                <a:close/>
                <a:moveTo>
                  <a:pt x="3216570" y="1195805"/>
                </a:moveTo>
                <a:cubicBezTo>
                  <a:pt x="3248320" y="1195116"/>
                  <a:pt x="3258979" y="1150081"/>
                  <a:pt x="3234713" y="1131699"/>
                </a:cubicBezTo>
                <a:cubicBezTo>
                  <a:pt x="3212715" y="1111249"/>
                  <a:pt x="3181419" y="1133537"/>
                  <a:pt x="3176429" y="1159042"/>
                </a:cubicBezTo>
                <a:cubicBezTo>
                  <a:pt x="3183913" y="1176045"/>
                  <a:pt x="3194119" y="1198562"/>
                  <a:pt x="3216570" y="1195805"/>
                </a:cubicBezTo>
                <a:close/>
                <a:moveTo>
                  <a:pt x="4861751" y="1196093"/>
                </a:moveTo>
                <a:cubicBezTo>
                  <a:pt x="4881486" y="1193732"/>
                  <a:pt x="4898726" y="1172305"/>
                  <a:pt x="4893541" y="1151523"/>
                </a:cubicBezTo>
                <a:cubicBezTo>
                  <a:pt x="4889393" y="1122668"/>
                  <a:pt x="4843996" y="1114424"/>
                  <a:pt x="4829478" y="1139844"/>
                </a:cubicBezTo>
                <a:cubicBezTo>
                  <a:pt x="4814729" y="1156332"/>
                  <a:pt x="4824177" y="1181523"/>
                  <a:pt x="4841922" y="1191370"/>
                </a:cubicBezTo>
                <a:cubicBezTo>
                  <a:pt x="4848317" y="1195549"/>
                  <a:pt x="4855172" y="1196880"/>
                  <a:pt x="4861751" y="1196093"/>
                </a:cubicBezTo>
                <a:close/>
                <a:moveTo>
                  <a:pt x="8250666" y="1198562"/>
                </a:moveTo>
                <a:cubicBezTo>
                  <a:pt x="8262112" y="1191494"/>
                  <a:pt x="8273558" y="1183971"/>
                  <a:pt x="8284317" y="1175991"/>
                </a:cubicBezTo>
                <a:cubicBezTo>
                  <a:pt x="8282028" y="1160488"/>
                  <a:pt x="8285004" y="1140652"/>
                  <a:pt x="8270124" y="1130393"/>
                </a:cubicBezTo>
                <a:cubicBezTo>
                  <a:pt x="8249293" y="1112837"/>
                  <a:pt x="8213124" y="1130393"/>
                  <a:pt x="8215642" y="1157752"/>
                </a:cubicBezTo>
                <a:cubicBezTo>
                  <a:pt x="8211979" y="1180323"/>
                  <a:pt x="8233497" y="1191039"/>
                  <a:pt x="8250666" y="1198562"/>
                </a:cubicBezTo>
                <a:close/>
                <a:moveTo>
                  <a:pt x="3112135" y="1198562"/>
                </a:moveTo>
                <a:cubicBezTo>
                  <a:pt x="3132726" y="1191226"/>
                  <a:pt x="3151029" y="1174261"/>
                  <a:pt x="3144394" y="1150418"/>
                </a:cubicBezTo>
                <a:cubicBezTo>
                  <a:pt x="3143022" y="1114424"/>
                  <a:pt x="3081478" y="1114654"/>
                  <a:pt x="3079876" y="1150189"/>
                </a:cubicBezTo>
                <a:cubicBezTo>
                  <a:pt x="3073241" y="1174261"/>
                  <a:pt x="3090858" y="1192143"/>
                  <a:pt x="3112135" y="1198562"/>
                </a:cubicBezTo>
                <a:close/>
                <a:moveTo>
                  <a:pt x="2701675" y="1198562"/>
                </a:moveTo>
                <a:cubicBezTo>
                  <a:pt x="2722820" y="1191932"/>
                  <a:pt x="2746240" y="1170211"/>
                  <a:pt x="2732598" y="1146205"/>
                </a:cubicBezTo>
                <a:cubicBezTo>
                  <a:pt x="2723048" y="1114424"/>
                  <a:pt x="2672116" y="1118311"/>
                  <a:pt x="2666886" y="1151006"/>
                </a:cubicBezTo>
                <a:cubicBezTo>
                  <a:pt x="2658927" y="1175241"/>
                  <a:pt x="2682347" y="1191017"/>
                  <a:pt x="2701675" y="1198562"/>
                </a:cubicBezTo>
                <a:close/>
                <a:moveTo>
                  <a:pt x="2812368" y="1296051"/>
                </a:moveTo>
                <a:cubicBezTo>
                  <a:pt x="2834877" y="1292413"/>
                  <a:pt x="2838288" y="1267405"/>
                  <a:pt x="2839879" y="1248990"/>
                </a:cubicBezTo>
                <a:cubicBezTo>
                  <a:pt x="2824646" y="1233531"/>
                  <a:pt x="2798298" y="1216025"/>
                  <a:pt x="2778971" y="1236259"/>
                </a:cubicBezTo>
                <a:cubicBezTo>
                  <a:pt x="2751005" y="1258539"/>
                  <a:pt x="2778744" y="1308100"/>
                  <a:pt x="2812368" y="1296051"/>
                </a:cubicBezTo>
                <a:close/>
                <a:moveTo>
                  <a:pt x="4768380" y="1296060"/>
                </a:moveTo>
                <a:cubicBezTo>
                  <a:pt x="4777921" y="1292851"/>
                  <a:pt x="4786001" y="1286032"/>
                  <a:pt x="4788751" y="1276061"/>
                </a:cubicBezTo>
                <a:cubicBezTo>
                  <a:pt x="4800441" y="1250160"/>
                  <a:pt x="4771790" y="1217612"/>
                  <a:pt x="4744514" y="1228614"/>
                </a:cubicBezTo>
                <a:cubicBezTo>
                  <a:pt x="4716550" y="1237095"/>
                  <a:pt x="4714716" y="1280645"/>
                  <a:pt x="4739242" y="1294398"/>
                </a:cubicBezTo>
                <a:cubicBezTo>
                  <a:pt x="4747837" y="1298868"/>
                  <a:pt x="4758839" y="1299269"/>
                  <a:pt x="4768380" y="1296060"/>
                </a:cubicBezTo>
                <a:close/>
                <a:moveTo>
                  <a:pt x="5178252" y="1297036"/>
                </a:moveTo>
                <a:cubicBezTo>
                  <a:pt x="5187451" y="1293892"/>
                  <a:pt x="5195304" y="1286860"/>
                  <a:pt x="5198333" y="1276799"/>
                </a:cubicBezTo>
                <a:cubicBezTo>
                  <a:pt x="5208429" y="1253017"/>
                  <a:pt x="5188460" y="1222375"/>
                  <a:pt x="5161985" y="1227406"/>
                </a:cubicBezTo>
                <a:cubicBezTo>
                  <a:pt x="5130125" y="1229464"/>
                  <a:pt x="5124291" y="1279085"/>
                  <a:pt x="5150094" y="1293949"/>
                </a:cubicBezTo>
                <a:cubicBezTo>
                  <a:pt x="5158507" y="1299437"/>
                  <a:pt x="5169053" y="1300180"/>
                  <a:pt x="5178252" y="1297036"/>
                </a:cubicBezTo>
                <a:close/>
                <a:moveTo>
                  <a:pt x="4967986" y="1297253"/>
                </a:moveTo>
                <a:cubicBezTo>
                  <a:pt x="4988838" y="1293118"/>
                  <a:pt x="5006193" y="1268922"/>
                  <a:pt x="4994796" y="1248682"/>
                </a:cubicBezTo>
                <a:cubicBezTo>
                  <a:pt x="4984895" y="1223962"/>
                  <a:pt x="4945983" y="1219199"/>
                  <a:pt x="4931938" y="1242105"/>
                </a:cubicBezTo>
                <a:cubicBezTo>
                  <a:pt x="4919504" y="1259794"/>
                  <a:pt x="4926412" y="1285648"/>
                  <a:pt x="4946904" y="1293812"/>
                </a:cubicBezTo>
                <a:cubicBezTo>
                  <a:pt x="4953696" y="1297781"/>
                  <a:pt x="4961035" y="1298631"/>
                  <a:pt x="4967986" y="1297253"/>
                </a:cubicBezTo>
                <a:close/>
                <a:moveTo>
                  <a:pt x="3310591" y="1297670"/>
                </a:moveTo>
                <a:cubicBezTo>
                  <a:pt x="3328335" y="1300601"/>
                  <a:pt x="3347797" y="1290199"/>
                  <a:pt x="3350850" y="1270588"/>
                </a:cubicBezTo>
                <a:cubicBezTo>
                  <a:pt x="3358991" y="1242168"/>
                  <a:pt x="3323713" y="1217612"/>
                  <a:pt x="3299290" y="1231482"/>
                </a:cubicBezTo>
                <a:cubicBezTo>
                  <a:pt x="3279616" y="1243305"/>
                  <a:pt x="3280295" y="1274226"/>
                  <a:pt x="3294089" y="1290142"/>
                </a:cubicBezTo>
                <a:cubicBezTo>
                  <a:pt x="3298951" y="1294234"/>
                  <a:pt x="3304676" y="1296693"/>
                  <a:pt x="3310591" y="1297670"/>
                </a:cubicBezTo>
                <a:close/>
                <a:moveTo>
                  <a:pt x="3012279" y="1297677"/>
                </a:moveTo>
                <a:cubicBezTo>
                  <a:pt x="3031933" y="1295055"/>
                  <a:pt x="3049053" y="1275360"/>
                  <a:pt x="3043158" y="1254897"/>
                </a:cubicBezTo>
                <a:cubicBezTo>
                  <a:pt x="3039229" y="1232387"/>
                  <a:pt x="3011722" y="1219200"/>
                  <a:pt x="2991381" y="1230569"/>
                </a:cubicBezTo>
                <a:cubicBezTo>
                  <a:pt x="2966879" y="1242846"/>
                  <a:pt x="2969653" y="1281498"/>
                  <a:pt x="2992537" y="1294004"/>
                </a:cubicBezTo>
                <a:cubicBezTo>
                  <a:pt x="2998894" y="1297528"/>
                  <a:pt x="3005727" y="1298551"/>
                  <a:pt x="3012279" y="1297677"/>
                </a:cubicBezTo>
                <a:close/>
                <a:moveTo>
                  <a:pt x="5272392" y="1297740"/>
                </a:moveTo>
                <a:cubicBezTo>
                  <a:pt x="5291507" y="1295124"/>
                  <a:pt x="5308096" y="1275488"/>
                  <a:pt x="5302296" y="1254818"/>
                </a:cubicBezTo>
                <a:cubicBezTo>
                  <a:pt x="5300250" y="1227488"/>
                  <a:pt x="5264315" y="1217612"/>
                  <a:pt x="5245892" y="1234607"/>
                </a:cubicBezTo>
                <a:cubicBezTo>
                  <a:pt x="5230654" y="1251373"/>
                  <a:pt x="5233611" y="1281918"/>
                  <a:pt x="5253170" y="1294091"/>
                </a:cubicBezTo>
                <a:cubicBezTo>
                  <a:pt x="5259368" y="1297593"/>
                  <a:pt x="5266020" y="1298612"/>
                  <a:pt x="5272392" y="1297740"/>
                </a:cubicBezTo>
                <a:close/>
                <a:moveTo>
                  <a:pt x="2497353" y="1297768"/>
                </a:moveTo>
                <a:cubicBezTo>
                  <a:pt x="2516375" y="1295234"/>
                  <a:pt x="2532374" y="1275807"/>
                  <a:pt x="2528942" y="1255617"/>
                </a:cubicBezTo>
                <a:cubicBezTo>
                  <a:pt x="2527799" y="1228923"/>
                  <a:pt x="2490284" y="1217612"/>
                  <a:pt x="2472213" y="1235710"/>
                </a:cubicBezTo>
                <a:cubicBezTo>
                  <a:pt x="2454141" y="1250867"/>
                  <a:pt x="2456886" y="1282990"/>
                  <a:pt x="2477931" y="1294075"/>
                </a:cubicBezTo>
                <a:cubicBezTo>
                  <a:pt x="2484336" y="1297581"/>
                  <a:pt x="2491013" y="1298613"/>
                  <a:pt x="2497353" y="1297768"/>
                </a:cubicBezTo>
                <a:close/>
                <a:moveTo>
                  <a:pt x="5066562" y="1297844"/>
                </a:moveTo>
                <a:cubicBezTo>
                  <a:pt x="5087857" y="1295312"/>
                  <a:pt x="5106509" y="1269670"/>
                  <a:pt x="5096022" y="1248130"/>
                </a:cubicBezTo>
                <a:cubicBezTo>
                  <a:pt x="5089834" y="1226705"/>
                  <a:pt x="5061411" y="1222374"/>
                  <a:pt x="5043991" y="1232175"/>
                </a:cubicBezTo>
                <a:cubicBezTo>
                  <a:pt x="5024508" y="1246307"/>
                  <a:pt x="5024279" y="1278673"/>
                  <a:pt x="5045367" y="1291665"/>
                </a:cubicBezTo>
                <a:cubicBezTo>
                  <a:pt x="5052071" y="1296964"/>
                  <a:pt x="5059463" y="1298688"/>
                  <a:pt x="5066562" y="1297844"/>
                </a:cubicBezTo>
                <a:close/>
                <a:moveTo>
                  <a:pt x="5375556" y="1297929"/>
                </a:moveTo>
                <a:cubicBezTo>
                  <a:pt x="5394266" y="1295083"/>
                  <a:pt x="5410042" y="1275450"/>
                  <a:pt x="5405279" y="1255173"/>
                </a:cubicBezTo>
                <a:cubicBezTo>
                  <a:pt x="5405052" y="1230656"/>
                  <a:pt x="5374663" y="1219200"/>
                  <a:pt x="5355840" y="1230886"/>
                </a:cubicBezTo>
                <a:cubicBezTo>
                  <a:pt x="5332254" y="1243029"/>
                  <a:pt x="5332935" y="1282438"/>
                  <a:pt x="5356520" y="1294582"/>
                </a:cubicBezTo>
                <a:cubicBezTo>
                  <a:pt x="5362757" y="1297961"/>
                  <a:pt x="5369319" y="1298878"/>
                  <a:pt x="5375556" y="1297929"/>
                </a:cubicBezTo>
                <a:close/>
                <a:moveTo>
                  <a:pt x="2601220" y="1297977"/>
                </a:moveTo>
                <a:cubicBezTo>
                  <a:pt x="2619782" y="1295030"/>
                  <a:pt x="2635344" y="1275339"/>
                  <a:pt x="2631261" y="1255129"/>
                </a:cubicBezTo>
                <a:cubicBezTo>
                  <a:pt x="2629675" y="1228873"/>
                  <a:pt x="2595203" y="1219200"/>
                  <a:pt x="2575473" y="1232558"/>
                </a:cubicBezTo>
                <a:cubicBezTo>
                  <a:pt x="2558918" y="1249832"/>
                  <a:pt x="2560959" y="1282305"/>
                  <a:pt x="2582277" y="1294742"/>
                </a:cubicBezTo>
                <a:cubicBezTo>
                  <a:pt x="2588513" y="1298082"/>
                  <a:pt x="2595032" y="1298960"/>
                  <a:pt x="2601220" y="1297977"/>
                </a:cubicBezTo>
                <a:close/>
                <a:moveTo>
                  <a:pt x="4860168" y="1298072"/>
                </a:moveTo>
                <a:cubicBezTo>
                  <a:pt x="4877464" y="1296921"/>
                  <a:pt x="4894218" y="1281959"/>
                  <a:pt x="4893877" y="1263544"/>
                </a:cubicBezTo>
                <a:cubicBezTo>
                  <a:pt x="4897279" y="1231943"/>
                  <a:pt x="4851922" y="1214437"/>
                  <a:pt x="4832645" y="1238991"/>
                </a:cubicBezTo>
                <a:cubicBezTo>
                  <a:pt x="4814729" y="1255359"/>
                  <a:pt x="4824481" y="1283550"/>
                  <a:pt x="4843304" y="1294236"/>
                </a:cubicBezTo>
                <a:cubicBezTo>
                  <a:pt x="4848577" y="1297305"/>
                  <a:pt x="4854403" y="1298456"/>
                  <a:pt x="4860168" y="1298072"/>
                </a:cubicBezTo>
                <a:close/>
                <a:moveTo>
                  <a:pt x="3111114" y="1298222"/>
                </a:moveTo>
                <a:cubicBezTo>
                  <a:pt x="3122146" y="1298250"/>
                  <a:pt x="3133178" y="1293276"/>
                  <a:pt x="3138523" y="1283214"/>
                </a:cubicBezTo>
                <a:cubicBezTo>
                  <a:pt x="3149441" y="1267387"/>
                  <a:pt x="3141480" y="1247717"/>
                  <a:pt x="3135566" y="1231437"/>
                </a:cubicBezTo>
                <a:cubicBezTo>
                  <a:pt x="3119644" y="1228724"/>
                  <a:pt x="3103494" y="1228950"/>
                  <a:pt x="3087799" y="1230759"/>
                </a:cubicBezTo>
                <a:cubicBezTo>
                  <a:pt x="3081430" y="1247038"/>
                  <a:pt x="3073241" y="1266935"/>
                  <a:pt x="3083705" y="1283214"/>
                </a:cubicBezTo>
                <a:cubicBezTo>
                  <a:pt x="3089050" y="1293163"/>
                  <a:pt x="3100082" y="1298194"/>
                  <a:pt x="3111114" y="1298222"/>
                </a:cubicBezTo>
                <a:close/>
                <a:moveTo>
                  <a:pt x="3216403" y="1298238"/>
                </a:moveTo>
                <a:cubicBezTo>
                  <a:pt x="3254529" y="1299397"/>
                  <a:pt x="3262154" y="1235656"/>
                  <a:pt x="3224953" y="1227775"/>
                </a:cubicBezTo>
                <a:cubicBezTo>
                  <a:pt x="3200229" y="1219199"/>
                  <a:pt x="3181744" y="1241914"/>
                  <a:pt x="3176429" y="1263470"/>
                </a:cubicBezTo>
                <a:cubicBezTo>
                  <a:pt x="3183592" y="1280159"/>
                  <a:pt x="3193759" y="1303337"/>
                  <a:pt x="3216403" y="1298238"/>
                </a:cubicBezTo>
                <a:close/>
                <a:moveTo>
                  <a:pt x="5471359" y="1298250"/>
                </a:moveTo>
                <a:cubicBezTo>
                  <a:pt x="5488488" y="1299830"/>
                  <a:pt x="5507247" y="1288617"/>
                  <a:pt x="5509123" y="1270260"/>
                </a:cubicBezTo>
                <a:cubicBezTo>
                  <a:pt x="5517991" y="1243243"/>
                  <a:pt x="5485020" y="1217612"/>
                  <a:pt x="5460917" y="1229158"/>
                </a:cubicBezTo>
                <a:cubicBezTo>
                  <a:pt x="5435450" y="1238394"/>
                  <a:pt x="5432266" y="1278110"/>
                  <a:pt x="5455460" y="1292196"/>
                </a:cubicBezTo>
                <a:cubicBezTo>
                  <a:pt x="5460121" y="1295775"/>
                  <a:pt x="5465650" y="1297723"/>
                  <a:pt x="5471359" y="1298250"/>
                </a:cubicBezTo>
                <a:close/>
                <a:moveTo>
                  <a:pt x="2906509" y="1298427"/>
                </a:moveTo>
                <a:cubicBezTo>
                  <a:pt x="2924001" y="1297361"/>
                  <a:pt x="2940700" y="1282866"/>
                  <a:pt x="2939009" y="1263767"/>
                </a:cubicBezTo>
                <a:cubicBezTo>
                  <a:pt x="2943067" y="1236938"/>
                  <a:pt x="2909472" y="1217612"/>
                  <a:pt x="2888052" y="1232391"/>
                </a:cubicBezTo>
                <a:cubicBezTo>
                  <a:pt x="2865279" y="1244669"/>
                  <a:pt x="2867759" y="1282411"/>
                  <a:pt x="2889405" y="1294689"/>
                </a:cubicBezTo>
                <a:cubicBezTo>
                  <a:pt x="2894760" y="1297645"/>
                  <a:pt x="2900679" y="1298782"/>
                  <a:pt x="2906509" y="1298427"/>
                </a:cubicBezTo>
                <a:close/>
                <a:moveTo>
                  <a:pt x="2700817" y="1298518"/>
                </a:moveTo>
                <a:cubicBezTo>
                  <a:pt x="2721435" y="1297621"/>
                  <a:pt x="2741187" y="1276901"/>
                  <a:pt x="2735544" y="1254754"/>
                </a:cubicBezTo>
                <a:cubicBezTo>
                  <a:pt x="2731668" y="1230301"/>
                  <a:pt x="2700429" y="1217612"/>
                  <a:pt x="2681048" y="1233300"/>
                </a:cubicBezTo>
                <a:cubicBezTo>
                  <a:pt x="2658929" y="1245065"/>
                  <a:pt x="2660983" y="1279208"/>
                  <a:pt x="2680820" y="1292127"/>
                </a:cubicBezTo>
                <a:cubicBezTo>
                  <a:pt x="2686977" y="1296914"/>
                  <a:pt x="2693945" y="1298818"/>
                  <a:pt x="2700817" y="1298518"/>
                </a:cubicBezTo>
                <a:close/>
                <a:moveTo>
                  <a:pt x="7943718" y="1298627"/>
                </a:moveTo>
                <a:cubicBezTo>
                  <a:pt x="7962924" y="1296768"/>
                  <a:pt x="7980096" y="1277154"/>
                  <a:pt x="7975008" y="1256129"/>
                </a:cubicBezTo>
                <a:cubicBezTo>
                  <a:pt x="7973651" y="1225817"/>
                  <a:pt x="7928426" y="1217612"/>
                  <a:pt x="7913727" y="1242226"/>
                </a:cubicBezTo>
                <a:cubicBezTo>
                  <a:pt x="7904004" y="1258636"/>
                  <a:pt x="7907170" y="1283706"/>
                  <a:pt x="7924582" y="1293962"/>
                </a:cubicBezTo>
                <a:cubicBezTo>
                  <a:pt x="7930687" y="1297893"/>
                  <a:pt x="7937316" y="1299246"/>
                  <a:pt x="7943718" y="1298627"/>
                </a:cubicBezTo>
                <a:close/>
                <a:moveTo>
                  <a:pt x="3300935" y="1396044"/>
                </a:moveTo>
                <a:cubicBezTo>
                  <a:pt x="3320892" y="1404937"/>
                  <a:pt x="3351962" y="1394447"/>
                  <a:pt x="3351735" y="1369135"/>
                </a:cubicBezTo>
                <a:cubicBezTo>
                  <a:pt x="3355817" y="1340630"/>
                  <a:pt x="3321799" y="1322387"/>
                  <a:pt x="3298440" y="1334929"/>
                </a:cubicBezTo>
                <a:cubicBezTo>
                  <a:pt x="3279617" y="1348612"/>
                  <a:pt x="3278029" y="1385554"/>
                  <a:pt x="3300935" y="1396044"/>
                </a:cubicBezTo>
                <a:close/>
                <a:moveTo>
                  <a:pt x="2584915" y="1396361"/>
                </a:moveTo>
                <a:cubicBezTo>
                  <a:pt x="2604818" y="1403350"/>
                  <a:pt x="2634442" y="1392302"/>
                  <a:pt x="2632408" y="1367951"/>
                </a:cubicBezTo>
                <a:cubicBezTo>
                  <a:pt x="2635122" y="1345404"/>
                  <a:pt x="2613636" y="1325562"/>
                  <a:pt x="2591475" y="1331199"/>
                </a:cubicBezTo>
                <a:cubicBezTo>
                  <a:pt x="2560038" y="1334356"/>
                  <a:pt x="2554159" y="1387567"/>
                  <a:pt x="2584915" y="1396361"/>
                </a:cubicBezTo>
                <a:close/>
                <a:moveTo>
                  <a:pt x="4844732" y="1397205"/>
                </a:moveTo>
                <a:cubicBezTo>
                  <a:pt x="4865029" y="1404937"/>
                  <a:pt x="4892769" y="1393339"/>
                  <a:pt x="4893220" y="1369006"/>
                </a:cubicBezTo>
                <a:cubicBezTo>
                  <a:pt x="4897279" y="1341490"/>
                  <a:pt x="4864804" y="1322387"/>
                  <a:pt x="4842026" y="1335577"/>
                </a:cubicBezTo>
                <a:cubicBezTo>
                  <a:pt x="4816316" y="1346493"/>
                  <a:pt x="4818346" y="1388791"/>
                  <a:pt x="4844732" y="1397205"/>
                </a:cubicBezTo>
                <a:close/>
                <a:moveTo>
                  <a:pt x="5484585" y="1398115"/>
                </a:moveTo>
                <a:cubicBezTo>
                  <a:pt x="5493869" y="1395887"/>
                  <a:pt x="5502210" y="1390391"/>
                  <a:pt x="5507010" y="1381366"/>
                </a:cubicBezTo>
                <a:cubicBezTo>
                  <a:pt x="5519579" y="1357067"/>
                  <a:pt x="5494669" y="1323975"/>
                  <a:pt x="5467930" y="1330223"/>
                </a:cubicBezTo>
                <a:cubicBezTo>
                  <a:pt x="5438449" y="1333463"/>
                  <a:pt x="5430679" y="1381829"/>
                  <a:pt x="5456504" y="1395251"/>
                </a:cubicBezTo>
                <a:cubicBezTo>
                  <a:pt x="5465074" y="1399301"/>
                  <a:pt x="5475301" y="1400342"/>
                  <a:pt x="5484585" y="1398115"/>
                </a:cubicBezTo>
                <a:close/>
                <a:moveTo>
                  <a:pt x="5273658" y="1398288"/>
                </a:moveTo>
                <a:cubicBezTo>
                  <a:pt x="5291858" y="1396150"/>
                  <a:pt x="5308272" y="1379904"/>
                  <a:pt x="5302999" y="1359554"/>
                </a:cubicBezTo>
                <a:cubicBezTo>
                  <a:pt x="5302545" y="1331052"/>
                  <a:pt x="5265579" y="1322387"/>
                  <a:pt x="5246529" y="1338576"/>
                </a:cubicBezTo>
                <a:cubicBezTo>
                  <a:pt x="5233375" y="1355222"/>
                  <a:pt x="5232241" y="1387600"/>
                  <a:pt x="5255600" y="1395352"/>
                </a:cubicBezTo>
                <a:cubicBezTo>
                  <a:pt x="5261327" y="1398145"/>
                  <a:pt x="5267592" y="1399001"/>
                  <a:pt x="5273658" y="1398288"/>
                </a:cubicBezTo>
                <a:close/>
                <a:moveTo>
                  <a:pt x="2496477" y="1398464"/>
                </a:moveTo>
                <a:cubicBezTo>
                  <a:pt x="2513277" y="1397320"/>
                  <a:pt x="2529269" y="1384981"/>
                  <a:pt x="2529614" y="1367174"/>
                </a:cubicBezTo>
                <a:cubicBezTo>
                  <a:pt x="2533523" y="1346370"/>
                  <a:pt x="2513751" y="1327149"/>
                  <a:pt x="2492602" y="1331220"/>
                </a:cubicBezTo>
                <a:cubicBezTo>
                  <a:pt x="2458118" y="1328958"/>
                  <a:pt x="2449383" y="1383907"/>
                  <a:pt x="2479959" y="1395666"/>
                </a:cubicBezTo>
                <a:cubicBezTo>
                  <a:pt x="2485187" y="1397984"/>
                  <a:pt x="2490876" y="1398846"/>
                  <a:pt x="2496477" y="1398464"/>
                </a:cubicBezTo>
                <a:close/>
                <a:moveTo>
                  <a:pt x="2392199" y="1398497"/>
                </a:moveTo>
                <a:cubicBezTo>
                  <a:pt x="2409097" y="1398413"/>
                  <a:pt x="2425926" y="1387294"/>
                  <a:pt x="2424235" y="1368185"/>
                </a:cubicBezTo>
                <a:cubicBezTo>
                  <a:pt x="2428745" y="1346991"/>
                  <a:pt x="2409801" y="1327149"/>
                  <a:pt x="2388145" y="1330982"/>
                </a:cubicBezTo>
                <a:cubicBezTo>
                  <a:pt x="2356580" y="1330531"/>
                  <a:pt x="2347782" y="1383743"/>
                  <a:pt x="2375973" y="1394791"/>
                </a:cubicBezTo>
                <a:cubicBezTo>
                  <a:pt x="2380932" y="1397327"/>
                  <a:pt x="2386569" y="1398525"/>
                  <a:pt x="2392199" y="1398497"/>
                </a:cubicBezTo>
                <a:close/>
                <a:moveTo>
                  <a:pt x="3417883" y="1398597"/>
                </a:moveTo>
                <a:cubicBezTo>
                  <a:pt x="3426675" y="1399668"/>
                  <a:pt x="3435270" y="1398799"/>
                  <a:pt x="3442733" y="1392662"/>
                </a:cubicBezTo>
                <a:cubicBezTo>
                  <a:pt x="3463766" y="1377376"/>
                  <a:pt x="3456755" y="1338928"/>
                  <a:pt x="3432329" y="1331748"/>
                </a:cubicBezTo>
                <a:cubicBezTo>
                  <a:pt x="3416724" y="1328737"/>
                  <a:pt x="3396369" y="1331285"/>
                  <a:pt x="3388906" y="1347729"/>
                </a:cubicBezTo>
                <a:cubicBezTo>
                  <a:pt x="3381216" y="1362089"/>
                  <a:pt x="3388454" y="1378302"/>
                  <a:pt x="3391846" y="1392893"/>
                </a:cubicBezTo>
                <a:cubicBezTo>
                  <a:pt x="3400101" y="1394515"/>
                  <a:pt x="3409091" y="1397526"/>
                  <a:pt x="3417883" y="1398597"/>
                </a:cubicBezTo>
                <a:close/>
                <a:moveTo>
                  <a:pt x="2701782" y="1398758"/>
                </a:moveTo>
                <a:cubicBezTo>
                  <a:pt x="2721470" y="1397797"/>
                  <a:pt x="2740010" y="1381383"/>
                  <a:pt x="2735587" y="1359326"/>
                </a:cubicBezTo>
                <a:cubicBezTo>
                  <a:pt x="2732866" y="1330602"/>
                  <a:pt x="2693631" y="1320799"/>
                  <a:pt x="2675034" y="1340633"/>
                </a:cubicBezTo>
                <a:cubicBezTo>
                  <a:pt x="2658934" y="1354995"/>
                  <a:pt x="2663696" y="1384403"/>
                  <a:pt x="2682519" y="1394206"/>
                </a:cubicBezTo>
                <a:cubicBezTo>
                  <a:pt x="2688530" y="1397683"/>
                  <a:pt x="2695219" y="1399079"/>
                  <a:pt x="2701782" y="1398758"/>
                </a:cubicBezTo>
                <a:close/>
                <a:moveTo>
                  <a:pt x="3114329" y="1398829"/>
                </a:moveTo>
                <a:cubicBezTo>
                  <a:pt x="3130547" y="1397660"/>
                  <a:pt x="3146540" y="1385780"/>
                  <a:pt x="3144653" y="1368109"/>
                </a:cubicBezTo>
                <a:cubicBezTo>
                  <a:pt x="3147854" y="1349123"/>
                  <a:pt x="3132076" y="1327621"/>
                  <a:pt x="3111496" y="1331281"/>
                </a:cubicBezTo>
                <a:cubicBezTo>
                  <a:pt x="3076052" y="1325562"/>
                  <a:pt x="3065304" y="1387553"/>
                  <a:pt x="3098690" y="1396245"/>
                </a:cubicBezTo>
                <a:cubicBezTo>
                  <a:pt x="3103492" y="1398418"/>
                  <a:pt x="3108923" y="1399218"/>
                  <a:pt x="3114329" y="1398829"/>
                </a:cubicBezTo>
                <a:close/>
                <a:moveTo>
                  <a:pt x="5377414" y="1398890"/>
                </a:moveTo>
                <a:cubicBezTo>
                  <a:pt x="5395752" y="1396627"/>
                  <a:pt x="5411620" y="1380977"/>
                  <a:pt x="5406830" y="1360504"/>
                </a:cubicBezTo>
                <a:cubicBezTo>
                  <a:pt x="5407742" y="1328470"/>
                  <a:pt x="5356644" y="1320800"/>
                  <a:pt x="5343185" y="1347420"/>
                </a:cubicBezTo>
                <a:cubicBezTo>
                  <a:pt x="5335429" y="1364114"/>
                  <a:pt x="5338851" y="1390057"/>
                  <a:pt x="5358925" y="1396374"/>
                </a:cubicBezTo>
                <a:cubicBezTo>
                  <a:pt x="5364913" y="1398912"/>
                  <a:pt x="5371301" y="1399645"/>
                  <a:pt x="5377414" y="1398890"/>
                </a:cubicBezTo>
                <a:close/>
                <a:moveTo>
                  <a:pt x="4966694" y="1398947"/>
                </a:moveTo>
                <a:cubicBezTo>
                  <a:pt x="4985019" y="1396149"/>
                  <a:pt x="5001725" y="1379942"/>
                  <a:pt x="4995973" y="1359876"/>
                </a:cubicBezTo>
                <a:cubicBezTo>
                  <a:pt x="4993492" y="1336781"/>
                  <a:pt x="4966874" y="1323975"/>
                  <a:pt x="4946798" y="1333579"/>
                </a:cubicBezTo>
                <a:cubicBezTo>
                  <a:pt x="4919955" y="1342498"/>
                  <a:pt x="4919504" y="1390747"/>
                  <a:pt x="4948603" y="1396921"/>
                </a:cubicBezTo>
                <a:cubicBezTo>
                  <a:pt x="4954299" y="1399322"/>
                  <a:pt x="4960586" y="1399880"/>
                  <a:pt x="4966694" y="1398947"/>
                </a:cubicBezTo>
                <a:close/>
                <a:moveTo>
                  <a:pt x="2804642" y="1399005"/>
                </a:moveTo>
                <a:cubicBezTo>
                  <a:pt x="2824075" y="1397623"/>
                  <a:pt x="2842997" y="1381124"/>
                  <a:pt x="2838064" y="1360033"/>
                </a:cubicBezTo>
                <a:cubicBezTo>
                  <a:pt x="2835570" y="1332365"/>
                  <a:pt x="2796819" y="1320799"/>
                  <a:pt x="2778222" y="1340530"/>
                </a:cubicBezTo>
                <a:cubicBezTo>
                  <a:pt x="2762121" y="1355724"/>
                  <a:pt x="2764389" y="1385887"/>
                  <a:pt x="2785933" y="1394959"/>
                </a:cubicBezTo>
                <a:cubicBezTo>
                  <a:pt x="2791659" y="1398247"/>
                  <a:pt x="2798194" y="1399466"/>
                  <a:pt x="2804642" y="1399005"/>
                </a:cubicBezTo>
                <a:close/>
                <a:moveTo>
                  <a:pt x="5169461" y="1399185"/>
                </a:moveTo>
                <a:cubicBezTo>
                  <a:pt x="5188671" y="1397667"/>
                  <a:pt x="5206445" y="1381209"/>
                  <a:pt x="5200492" y="1360006"/>
                </a:cubicBezTo>
                <a:cubicBezTo>
                  <a:pt x="5199811" y="1330823"/>
                  <a:pt x="5161711" y="1322387"/>
                  <a:pt x="5142435" y="1339259"/>
                </a:cubicBezTo>
                <a:cubicBezTo>
                  <a:pt x="5129054" y="1355218"/>
                  <a:pt x="5130642" y="1385541"/>
                  <a:pt x="5150599" y="1395345"/>
                </a:cubicBezTo>
                <a:cubicBezTo>
                  <a:pt x="5156495" y="1398537"/>
                  <a:pt x="5163058" y="1399691"/>
                  <a:pt x="5169461" y="1399185"/>
                </a:cubicBezTo>
                <a:close/>
                <a:moveTo>
                  <a:pt x="5064862" y="1399227"/>
                </a:moveTo>
                <a:cubicBezTo>
                  <a:pt x="5084053" y="1398534"/>
                  <a:pt x="5102137" y="1383101"/>
                  <a:pt x="5097584" y="1361272"/>
                </a:cubicBezTo>
                <a:cubicBezTo>
                  <a:pt x="5096910" y="1331486"/>
                  <a:pt x="5057116" y="1320799"/>
                  <a:pt x="5038456" y="1340581"/>
                </a:cubicBezTo>
                <a:cubicBezTo>
                  <a:pt x="5025866" y="1356043"/>
                  <a:pt x="5025866" y="1386057"/>
                  <a:pt x="5046100" y="1394697"/>
                </a:cubicBezTo>
                <a:cubicBezTo>
                  <a:pt x="5051945" y="1398051"/>
                  <a:pt x="5058465" y="1399458"/>
                  <a:pt x="5064862" y="1399227"/>
                </a:cubicBezTo>
                <a:close/>
                <a:moveTo>
                  <a:pt x="3214088" y="1399453"/>
                </a:moveTo>
                <a:cubicBezTo>
                  <a:pt x="3231569" y="1399605"/>
                  <a:pt x="3249463" y="1387860"/>
                  <a:pt x="3248785" y="1367923"/>
                </a:cubicBezTo>
                <a:cubicBezTo>
                  <a:pt x="3252629" y="1343422"/>
                  <a:pt x="3227526" y="1322387"/>
                  <a:pt x="3204911" y="1331402"/>
                </a:cubicBezTo>
                <a:cubicBezTo>
                  <a:pt x="3177546" y="1338336"/>
                  <a:pt x="3171666" y="1382486"/>
                  <a:pt x="3197448" y="1395199"/>
                </a:cubicBezTo>
                <a:cubicBezTo>
                  <a:pt x="3202480" y="1398030"/>
                  <a:pt x="3208261" y="1399403"/>
                  <a:pt x="3214088" y="1399453"/>
                </a:cubicBezTo>
                <a:close/>
                <a:moveTo>
                  <a:pt x="2909457" y="1399457"/>
                </a:moveTo>
                <a:cubicBezTo>
                  <a:pt x="2927560" y="1397879"/>
                  <a:pt x="2943514" y="1381848"/>
                  <a:pt x="2940092" y="1361723"/>
                </a:cubicBezTo>
                <a:cubicBezTo>
                  <a:pt x="2940320" y="1332388"/>
                  <a:pt x="2903137" y="1323974"/>
                  <a:pt x="2882606" y="1337846"/>
                </a:cubicBezTo>
                <a:cubicBezTo>
                  <a:pt x="2866866" y="1353536"/>
                  <a:pt x="2867779" y="1388101"/>
                  <a:pt x="2891275" y="1395833"/>
                </a:cubicBezTo>
                <a:cubicBezTo>
                  <a:pt x="2897149" y="1398903"/>
                  <a:pt x="2903422" y="1399983"/>
                  <a:pt x="2909457" y="1399457"/>
                </a:cubicBezTo>
                <a:close/>
                <a:moveTo>
                  <a:pt x="3014910" y="1399475"/>
                </a:moveTo>
                <a:cubicBezTo>
                  <a:pt x="3034439" y="1395672"/>
                  <a:pt x="3049917" y="1374672"/>
                  <a:pt x="3041857" y="1353930"/>
                </a:cubicBezTo>
                <a:cubicBezTo>
                  <a:pt x="3036597" y="1325359"/>
                  <a:pt x="2991321" y="1322387"/>
                  <a:pt x="2978972" y="1347073"/>
                </a:cubicBezTo>
                <a:cubicBezTo>
                  <a:pt x="2970054" y="1363758"/>
                  <a:pt x="2975314" y="1390043"/>
                  <a:pt x="2994751" y="1396900"/>
                </a:cubicBezTo>
                <a:cubicBezTo>
                  <a:pt x="3001439" y="1400100"/>
                  <a:pt x="3008400" y="1400743"/>
                  <a:pt x="3014910" y="1399475"/>
                </a:cubicBezTo>
                <a:close/>
                <a:moveTo>
                  <a:pt x="3409675" y="1500260"/>
                </a:moveTo>
                <a:cubicBezTo>
                  <a:pt x="3445273" y="1514475"/>
                  <a:pt x="3473292" y="1460774"/>
                  <a:pt x="3442287" y="1440016"/>
                </a:cubicBezTo>
                <a:cubicBezTo>
                  <a:pt x="3421618" y="1425575"/>
                  <a:pt x="3397043" y="1439113"/>
                  <a:pt x="3382804" y="1455810"/>
                </a:cubicBezTo>
                <a:cubicBezTo>
                  <a:pt x="3384871" y="1473410"/>
                  <a:pt x="3386709" y="1498004"/>
                  <a:pt x="3409675" y="1500260"/>
                </a:cubicBezTo>
                <a:close/>
                <a:moveTo>
                  <a:pt x="8260518" y="1500471"/>
                </a:moveTo>
                <a:cubicBezTo>
                  <a:pt x="8271177" y="1497976"/>
                  <a:pt x="8280329" y="1491229"/>
                  <a:pt x="8282944" y="1479550"/>
                </a:cubicBezTo>
                <a:cubicBezTo>
                  <a:pt x="8289766" y="1458458"/>
                  <a:pt x="8275441" y="1431924"/>
                  <a:pt x="8251338" y="1433965"/>
                </a:cubicBezTo>
                <a:cubicBezTo>
                  <a:pt x="8217912" y="1428749"/>
                  <a:pt x="8204041" y="1478189"/>
                  <a:pt x="8229054" y="1495878"/>
                </a:cubicBezTo>
                <a:cubicBezTo>
                  <a:pt x="8237695" y="1501208"/>
                  <a:pt x="8249860" y="1502965"/>
                  <a:pt x="8260518" y="1500471"/>
                </a:cubicBezTo>
                <a:close/>
                <a:moveTo>
                  <a:pt x="3225228" y="1500481"/>
                </a:moveTo>
                <a:cubicBezTo>
                  <a:pt x="3235551" y="1497894"/>
                  <a:pt x="3244247" y="1491071"/>
                  <a:pt x="3246379" y="1479243"/>
                </a:cubicBezTo>
                <a:cubicBezTo>
                  <a:pt x="3255804" y="1456043"/>
                  <a:pt x="3234036" y="1428749"/>
                  <a:pt x="3209576" y="1434208"/>
                </a:cubicBezTo>
                <a:cubicBezTo>
                  <a:pt x="3179056" y="1434208"/>
                  <a:pt x="3170079" y="1481518"/>
                  <a:pt x="3194316" y="1496302"/>
                </a:cubicBezTo>
                <a:cubicBezTo>
                  <a:pt x="3202956" y="1501419"/>
                  <a:pt x="3214906" y="1503069"/>
                  <a:pt x="3225228" y="1500481"/>
                </a:cubicBezTo>
                <a:close/>
                <a:moveTo>
                  <a:pt x="2488244" y="1500792"/>
                </a:moveTo>
                <a:cubicBezTo>
                  <a:pt x="2506697" y="1503719"/>
                  <a:pt x="2527550" y="1493032"/>
                  <a:pt x="2528062" y="1472167"/>
                </a:cubicBezTo>
                <a:cubicBezTo>
                  <a:pt x="2535112" y="1445026"/>
                  <a:pt x="2503043" y="1425574"/>
                  <a:pt x="2479846" y="1436431"/>
                </a:cubicBezTo>
                <a:cubicBezTo>
                  <a:pt x="2457332" y="1445478"/>
                  <a:pt x="2454147" y="1477595"/>
                  <a:pt x="2471431" y="1493201"/>
                </a:cubicBezTo>
                <a:cubicBezTo>
                  <a:pt x="2476208" y="1497329"/>
                  <a:pt x="2482091" y="1499817"/>
                  <a:pt x="2488244" y="1500792"/>
                </a:cubicBezTo>
                <a:close/>
                <a:moveTo>
                  <a:pt x="3118123" y="1500827"/>
                </a:moveTo>
                <a:cubicBezTo>
                  <a:pt x="3127803" y="1499662"/>
                  <a:pt x="3136531" y="1494942"/>
                  <a:pt x="3140672" y="1484934"/>
                </a:cubicBezTo>
                <a:cubicBezTo>
                  <a:pt x="3146267" y="1471058"/>
                  <a:pt x="3145820" y="1452861"/>
                  <a:pt x="3135748" y="1441261"/>
                </a:cubicBezTo>
                <a:cubicBezTo>
                  <a:pt x="3120305" y="1428750"/>
                  <a:pt x="3091433" y="1429660"/>
                  <a:pt x="3082481" y="1449677"/>
                </a:cubicBezTo>
                <a:cubicBezTo>
                  <a:pt x="3078004" y="1464689"/>
                  <a:pt x="3078004" y="1483796"/>
                  <a:pt x="3089866" y="1495397"/>
                </a:cubicBezTo>
                <a:cubicBezTo>
                  <a:pt x="3097812" y="1499605"/>
                  <a:pt x="3108443" y="1501993"/>
                  <a:pt x="3118123" y="1500827"/>
                </a:cubicBezTo>
                <a:close/>
                <a:moveTo>
                  <a:pt x="5071859" y="1500896"/>
                </a:moveTo>
                <a:cubicBezTo>
                  <a:pt x="5081632" y="1499621"/>
                  <a:pt x="5090294" y="1494858"/>
                  <a:pt x="5093828" y="1484766"/>
                </a:cubicBezTo>
                <a:cubicBezTo>
                  <a:pt x="5108416" y="1461407"/>
                  <a:pt x="5086305" y="1427162"/>
                  <a:pt x="5058495" y="1434193"/>
                </a:cubicBezTo>
                <a:cubicBezTo>
                  <a:pt x="5027722" y="1434873"/>
                  <a:pt x="5019516" y="1480911"/>
                  <a:pt x="5043223" y="1496106"/>
                </a:cubicBezTo>
                <a:cubicBezTo>
                  <a:pt x="5051201" y="1499961"/>
                  <a:pt x="5062086" y="1502172"/>
                  <a:pt x="5071859" y="1500896"/>
                </a:cubicBezTo>
                <a:close/>
                <a:moveTo>
                  <a:pt x="7227928" y="1501055"/>
                </a:moveTo>
                <a:cubicBezTo>
                  <a:pt x="7237765" y="1499889"/>
                  <a:pt x="7246780" y="1495169"/>
                  <a:pt x="7251769" y="1485388"/>
                </a:cubicBezTo>
                <a:cubicBezTo>
                  <a:pt x="7257892" y="1469011"/>
                  <a:pt x="7255851" y="1446492"/>
                  <a:pt x="7239069" y="1437394"/>
                </a:cubicBezTo>
                <a:cubicBezTo>
                  <a:pt x="7221379" y="1428750"/>
                  <a:pt x="7193484" y="1434664"/>
                  <a:pt x="7189175" y="1456273"/>
                </a:cubicBezTo>
                <a:cubicBezTo>
                  <a:pt x="7186454" y="1469921"/>
                  <a:pt x="7187361" y="1486071"/>
                  <a:pt x="7199154" y="1495397"/>
                </a:cubicBezTo>
                <a:cubicBezTo>
                  <a:pt x="7207432" y="1499832"/>
                  <a:pt x="7218091" y="1502221"/>
                  <a:pt x="7227928" y="1501055"/>
                </a:cubicBezTo>
                <a:close/>
                <a:moveTo>
                  <a:pt x="2899585" y="1501190"/>
                </a:moveTo>
                <a:cubicBezTo>
                  <a:pt x="2918497" y="1504326"/>
                  <a:pt x="2940256" y="1494291"/>
                  <a:pt x="2939244" y="1472519"/>
                </a:cubicBezTo>
                <a:cubicBezTo>
                  <a:pt x="2943067" y="1450975"/>
                  <a:pt x="2925300" y="1430337"/>
                  <a:pt x="2903260" y="1433966"/>
                </a:cubicBezTo>
                <a:cubicBezTo>
                  <a:pt x="2873124" y="1433059"/>
                  <a:pt x="2862104" y="1475241"/>
                  <a:pt x="2882570" y="1493610"/>
                </a:cubicBezTo>
                <a:cubicBezTo>
                  <a:pt x="2887293" y="1497636"/>
                  <a:pt x="2893281" y="1500145"/>
                  <a:pt x="2899585" y="1501190"/>
                </a:cubicBezTo>
                <a:close/>
                <a:moveTo>
                  <a:pt x="5277166" y="1501280"/>
                </a:moveTo>
                <a:cubicBezTo>
                  <a:pt x="5288368" y="1499037"/>
                  <a:pt x="5298173" y="1492020"/>
                  <a:pt x="5300453" y="1480056"/>
                </a:cubicBezTo>
                <a:cubicBezTo>
                  <a:pt x="5310029" y="1457739"/>
                  <a:pt x="5292016" y="1428750"/>
                  <a:pt x="5266934" y="1433352"/>
                </a:cubicBezTo>
                <a:cubicBezTo>
                  <a:pt x="5236152" y="1431741"/>
                  <a:pt x="5225891" y="1474995"/>
                  <a:pt x="5245501" y="1493861"/>
                </a:cubicBezTo>
                <a:cubicBezTo>
                  <a:pt x="5253367" y="1500993"/>
                  <a:pt x="5265965" y="1503524"/>
                  <a:pt x="5277166" y="1501280"/>
                </a:cubicBezTo>
                <a:close/>
                <a:moveTo>
                  <a:pt x="2798185" y="1501465"/>
                </a:moveTo>
                <a:cubicBezTo>
                  <a:pt x="2813788" y="1502758"/>
                  <a:pt x="2829136" y="1492159"/>
                  <a:pt x="2839879" y="1480551"/>
                </a:cubicBezTo>
                <a:cubicBezTo>
                  <a:pt x="2839197" y="1459913"/>
                  <a:pt x="2831012" y="1434565"/>
                  <a:pt x="2805773" y="1434789"/>
                </a:cubicBezTo>
                <a:cubicBezTo>
                  <a:pt x="2770791" y="1427162"/>
                  <a:pt x="2752600" y="1478980"/>
                  <a:pt x="2782614" y="1495804"/>
                </a:cubicBezTo>
                <a:cubicBezTo>
                  <a:pt x="2787729" y="1499281"/>
                  <a:pt x="2792974" y="1501034"/>
                  <a:pt x="2798185" y="1501465"/>
                </a:cubicBezTo>
                <a:close/>
                <a:moveTo>
                  <a:pt x="2696829" y="1501555"/>
                </a:moveTo>
                <a:cubicBezTo>
                  <a:pt x="2715145" y="1502955"/>
                  <a:pt x="2734467" y="1491504"/>
                  <a:pt x="2736373" y="1472165"/>
                </a:cubicBezTo>
                <a:cubicBezTo>
                  <a:pt x="2743074" y="1444118"/>
                  <a:pt x="2707490" y="1423987"/>
                  <a:pt x="2683921" y="1437785"/>
                </a:cubicBezTo>
                <a:cubicBezTo>
                  <a:pt x="2660353" y="1446380"/>
                  <a:pt x="2657349" y="1484379"/>
                  <a:pt x="2679531" y="1495689"/>
                </a:cubicBezTo>
                <a:cubicBezTo>
                  <a:pt x="2684731" y="1499195"/>
                  <a:pt x="2690723" y="1501089"/>
                  <a:pt x="2696829" y="1501555"/>
                </a:cubicBezTo>
                <a:close/>
                <a:moveTo>
                  <a:pt x="5176226" y="1501704"/>
                </a:moveTo>
                <a:cubicBezTo>
                  <a:pt x="5193347" y="1496473"/>
                  <a:pt x="5206111" y="1476828"/>
                  <a:pt x="5199157" y="1458458"/>
                </a:cubicBezTo>
                <a:cubicBezTo>
                  <a:pt x="5195990" y="1433739"/>
                  <a:pt x="5163649" y="1428749"/>
                  <a:pt x="5145782" y="1440542"/>
                </a:cubicBezTo>
                <a:cubicBezTo>
                  <a:pt x="5125879" y="1456417"/>
                  <a:pt x="5129724" y="1497919"/>
                  <a:pt x="5158221" y="1501548"/>
                </a:cubicBezTo>
                <a:cubicBezTo>
                  <a:pt x="5164327" y="1503589"/>
                  <a:pt x="5170519" y="1503447"/>
                  <a:pt x="5176226" y="1501704"/>
                </a:cubicBezTo>
                <a:close/>
                <a:moveTo>
                  <a:pt x="3005193" y="1501762"/>
                </a:moveTo>
                <a:cubicBezTo>
                  <a:pt x="3025195" y="1502822"/>
                  <a:pt x="3046552" y="1486706"/>
                  <a:pt x="3042684" y="1464483"/>
                </a:cubicBezTo>
                <a:cubicBezTo>
                  <a:pt x="3042236" y="1440960"/>
                  <a:pt x="3015329" y="1427162"/>
                  <a:pt x="2995373" y="1436436"/>
                </a:cubicBezTo>
                <a:cubicBezTo>
                  <a:pt x="2972278" y="1444126"/>
                  <a:pt x="2968466" y="1479638"/>
                  <a:pt x="2986628" y="1494566"/>
                </a:cubicBezTo>
                <a:cubicBezTo>
                  <a:pt x="2992010" y="1499146"/>
                  <a:pt x="2998526" y="1501408"/>
                  <a:pt x="3005193" y="1501762"/>
                </a:cubicBezTo>
                <a:close/>
                <a:moveTo>
                  <a:pt x="4853094" y="1501892"/>
                </a:moveTo>
                <a:cubicBezTo>
                  <a:pt x="4871875" y="1504210"/>
                  <a:pt x="4892718" y="1494115"/>
                  <a:pt x="4893578" y="1472973"/>
                </a:cubicBezTo>
                <a:cubicBezTo>
                  <a:pt x="4900454" y="1444783"/>
                  <a:pt x="4868823" y="1423987"/>
                  <a:pt x="4844756" y="1436465"/>
                </a:cubicBezTo>
                <a:cubicBezTo>
                  <a:pt x="4819772" y="1444321"/>
                  <a:pt x="4814729" y="1480598"/>
                  <a:pt x="4835817" y="1495386"/>
                </a:cubicBezTo>
                <a:cubicBezTo>
                  <a:pt x="4840802" y="1498968"/>
                  <a:pt x="4846833" y="1501120"/>
                  <a:pt x="4853094" y="1501892"/>
                </a:cubicBezTo>
                <a:close/>
                <a:moveTo>
                  <a:pt x="2391616" y="1502022"/>
                </a:moveTo>
                <a:cubicBezTo>
                  <a:pt x="2400401" y="1501936"/>
                  <a:pt x="2409237" y="1499377"/>
                  <a:pt x="2416421" y="1494714"/>
                </a:cubicBezTo>
                <a:cubicBezTo>
                  <a:pt x="2431924" y="1474470"/>
                  <a:pt x="2425995" y="1433527"/>
                  <a:pt x="2395210" y="1434209"/>
                </a:cubicBezTo>
                <a:cubicBezTo>
                  <a:pt x="2361924" y="1428750"/>
                  <a:pt x="2347786" y="1471968"/>
                  <a:pt x="2367167" y="1494487"/>
                </a:cubicBezTo>
                <a:cubicBezTo>
                  <a:pt x="2374121" y="1499718"/>
                  <a:pt x="2382840" y="1502107"/>
                  <a:pt x="2391616" y="1502022"/>
                </a:cubicBezTo>
                <a:close/>
                <a:moveTo>
                  <a:pt x="2595295" y="1502043"/>
                </a:moveTo>
                <a:cubicBezTo>
                  <a:pt x="2615416" y="1502806"/>
                  <a:pt x="2636552" y="1486645"/>
                  <a:pt x="2631310" y="1464250"/>
                </a:cubicBezTo>
                <a:cubicBezTo>
                  <a:pt x="2633339" y="1431448"/>
                  <a:pt x="2579908" y="1422399"/>
                  <a:pt x="2567961" y="1450903"/>
                </a:cubicBezTo>
                <a:cubicBezTo>
                  <a:pt x="2562551" y="1465155"/>
                  <a:pt x="2562099" y="1485967"/>
                  <a:pt x="2576527" y="1495242"/>
                </a:cubicBezTo>
                <a:cubicBezTo>
                  <a:pt x="2581995" y="1499653"/>
                  <a:pt x="2588588" y="1501788"/>
                  <a:pt x="2595295" y="1502043"/>
                </a:cubicBezTo>
                <a:close/>
                <a:moveTo>
                  <a:pt x="8143383" y="1502203"/>
                </a:moveTo>
                <a:cubicBezTo>
                  <a:pt x="8163632" y="1503656"/>
                  <a:pt x="8184873" y="1488442"/>
                  <a:pt x="8179755" y="1465022"/>
                </a:cubicBezTo>
                <a:cubicBezTo>
                  <a:pt x="8181574" y="1431972"/>
                  <a:pt x="8127890" y="1422399"/>
                  <a:pt x="8116516" y="1452030"/>
                </a:cubicBezTo>
                <a:cubicBezTo>
                  <a:pt x="8113558" y="1466162"/>
                  <a:pt x="8111966" y="1484852"/>
                  <a:pt x="8124477" y="1494881"/>
                </a:cubicBezTo>
                <a:cubicBezTo>
                  <a:pt x="8129994" y="1499382"/>
                  <a:pt x="8136633" y="1501719"/>
                  <a:pt x="8143383" y="1502203"/>
                </a:cubicBezTo>
                <a:close/>
                <a:moveTo>
                  <a:pt x="3310973" y="1502385"/>
                </a:moveTo>
                <a:cubicBezTo>
                  <a:pt x="3332448" y="1504511"/>
                  <a:pt x="3355917" y="1490208"/>
                  <a:pt x="3351455" y="1465467"/>
                </a:cubicBezTo>
                <a:cubicBezTo>
                  <a:pt x="3352828" y="1432708"/>
                  <a:pt x="3301799" y="1422399"/>
                  <a:pt x="3287383" y="1449889"/>
                </a:cubicBezTo>
                <a:cubicBezTo>
                  <a:pt x="3281204" y="1464092"/>
                  <a:pt x="3281891" y="1481961"/>
                  <a:pt x="3291273" y="1494561"/>
                </a:cubicBezTo>
                <a:cubicBezTo>
                  <a:pt x="3296879" y="1499142"/>
                  <a:pt x="3303815" y="1501677"/>
                  <a:pt x="3310973" y="1502385"/>
                </a:cubicBezTo>
                <a:close/>
                <a:moveTo>
                  <a:pt x="5369960" y="1502491"/>
                </a:moveTo>
                <a:cubicBezTo>
                  <a:pt x="5374238" y="1502978"/>
                  <a:pt x="5378688" y="1502463"/>
                  <a:pt x="5383281" y="1500575"/>
                </a:cubicBezTo>
                <a:cubicBezTo>
                  <a:pt x="5408681" y="1494169"/>
                  <a:pt x="5413216" y="1456419"/>
                  <a:pt x="5395073" y="1440404"/>
                </a:cubicBezTo>
                <a:cubicBezTo>
                  <a:pt x="5381013" y="1431481"/>
                  <a:pt x="5361282" y="1430337"/>
                  <a:pt x="5348129" y="1441090"/>
                </a:cubicBezTo>
                <a:cubicBezTo>
                  <a:pt x="5338150" y="1451843"/>
                  <a:pt x="5339964" y="1467859"/>
                  <a:pt x="5337016" y="1481128"/>
                </a:cubicBezTo>
                <a:cubicBezTo>
                  <a:pt x="5345861" y="1490566"/>
                  <a:pt x="5357129" y="1501033"/>
                  <a:pt x="5369960" y="1502491"/>
                </a:cubicBezTo>
                <a:close/>
                <a:moveTo>
                  <a:pt x="4968752" y="1502492"/>
                </a:moveTo>
                <a:cubicBezTo>
                  <a:pt x="4987866" y="1498344"/>
                  <a:pt x="5003982" y="1478780"/>
                  <a:pt x="4995478" y="1458440"/>
                </a:cubicBezTo>
                <a:cubicBezTo>
                  <a:pt x="4987767" y="1429942"/>
                  <a:pt x="4944224" y="1425575"/>
                  <a:pt x="4929936" y="1450396"/>
                </a:cubicBezTo>
                <a:cubicBezTo>
                  <a:pt x="4922679" y="1469012"/>
                  <a:pt x="4927669" y="1495902"/>
                  <a:pt x="4949440" y="1500958"/>
                </a:cubicBezTo>
                <a:cubicBezTo>
                  <a:pt x="4955677" y="1503544"/>
                  <a:pt x="4962381" y="1503874"/>
                  <a:pt x="4968752" y="1502492"/>
                </a:cubicBezTo>
                <a:close/>
                <a:moveTo>
                  <a:pt x="4750662" y="1502770"/>
                </a:moveTo>
                <a:cubicBezTo>
                  <a:pt x="4771554" y="1504741"/>
                  <a:pt x="4794322" y="1488840"/>
                  <a:pt x="4790252" y="1465137"/>
                </a:cubicBezTo>
                <a:cubicBezTo>
                  <a:pt x="4790026" y="1438535"/>
                  <a:pt x="4755202" y="1425575"/>
                  <a:pt x="4735529" y="1440809"/>
                </a:cubicBezTo>
                <a:cubicBezTo>
                  <a:pt x="4717891" y="1452632"/>
                  <a:pt x="4718570" y="1479234"/>
                  <a:pt x="4731459" y="1494467"/>
                </a:cubicBezTo>
                <a:cubicBezTo>
                  <a:pt x="4736942" y="1499469"/>
                  <a:pt x="4743698" y="1502112"/>
                  <a:pt x="4750662" y="1502770"/>
                </a:cubicBezTo>
                <a:close/>
                <a:moveTo>
                  <a:pt x="7955275" y="1601391"/>
                </a:moveTo>
                <a:cubicBezTo>
                  <a:pt x="7965054" y="1597528"/>
                  <a:pt x="7972467" y="1589397"/>
                  <a:pt x="7971783" y="1577201"/>
                </a:cubicBezTo>
                <a:cubicBezTo>
                  <a:pt x="7977029" y="1555595"/>
                  <a:pt x="7960150" y="1533525"/>
                  <a:pt x="7937798" y="1538171"/>
                </a:cubicBezTo>
                <a:cubicBezTo>
                  <a:pt x="7906549" y="1537939"/>
                  <a:pt x="7897654" y="1586261"/>
                  <a:pt x="7924569" y="1599968"/>
                </a:cubicBezTo>
                <a:cubicBezTo>
                  <a:pt x="7933350" y="1604846"/>
                  <a:pt x="7945496" y="1605253"/>
                  <a:pt x="7955275" y="1601391"/>
                </a:cubicBezTo>
                <a:close/>
                <a:moveTo>
                  <a:pt x="8154433" y="1601438"/>
                </a:moveTo>
                <a:cubicBezTo>
                  <a:pt x="8183404" y="1598905"/>
                  <a:pt x="8181807" y="1564143"/>
                  <a:pt x="8172454" y="1543885"/>
                </a:cubicBezTo>
                <a:cubicBezTo>
                  <a:pt x="8156030" y="1540201"/>
                  <a:pt x="8132990" y="1533525"/>
                  <a:pt x="8122497" y="1551942"/>
                </a:cubicBezTo>
                <a:cubicBezTo>
                  <a:pt x="8105616" y="1573812"/>
                  <a:pt x="8126603" y="1609725"/>
                  <a:pt x="8154433" y="1601438"/>
                </a:cubicBezTo>
                <a:close/>
                <a:moveTo>
                  <a:pt x="5181346" y="1601940"/>
                </a:moveTo>
                <a:cubicBezTo>
                  <a:pt x="5192124" y="1598090"/>
                  <a:pt x="5200584" y="1589991"/>
                  <a:pt x="5201279" y="1577329"/>
                </a:cubicBezTo>
                <a:cubicBezTo>
                  <a:pt x="5206842" y="1555199"/>
                  <a:pt x="5185286" y="1533525"/>
                  <a:pt x="5162340" y="1539001"/>
                </a:cubicBezTo>
                <a:cubicBezTo>
                  <a:pt x="5129658" y="1536263"/>
                  <a:pt x="5122704" y="1587139"/>
                  <a:pt x="5147505" y="1601056"/>
                </a:cubicBezTo>
                <a:cubicBezTo>
                  <a:pt x="5157472" y="1605390"/>
                  <a:pt x="5170568" y="1605790"/>
                  <a:pt x="5181346" y="1601940"/>
                </a:cubicBezTo>
                <a:close/>
                <a:moveTo>
                  <a:pt x="4765409" y="1603056"/>
                </a:moveTo>
                <a:cubicBezTo>
                  <a:pt x="4780121" y="1599443"/>
                  <a:pt x="4792266" y="1587973"/>
                  <a:pt x="4790442" y="1570194"/>
                </a:cubicBezTo>
                <a:cubicBezTo>
                  <a:pt x="4792267" y="1540141"/>
                  <a:pt x="4759194" y="1536700"/>
                  <a:pt x="4737069" y="1537388"/>
                </a:cubicBezTo>
                <a:cubicBezTo>
                  <a:pt x="4726349" y="1551841"/>
                  <a:pt x="4714716" y="1570882"/>
                  <a:pt x="4724980" y="1588776"/>
                </a:cubicBezTo>
                <a:cubicBezTo>
                  <a:pt x="4733420" y="1602425"/>
                  <a:pt x="4750697" y="1606669"/>
                  <a:pt x="4765409" y="1603056"/>
                </a:cubicBezTo>
                <a:close/>
                <a:moveTo>
                  <a:pt x="7645004" y="1603147"/>
                </a:moveTo>
                <a:cubicBezTo>
                  <a:pt x="7656546" y="1599886"/>
                  <a:pt x="7666178" y="1591692"/>
                  <a:pt x="7667888" y="1578535"/>
                </a:cubicBezTo>
                <a:cubicBezTo>
                  <a:pt x="7673816" y="1556837"/>
                  <a:pt x="7654437" y="1533755"/>
                  <a:pt x="7632093" y="1538371"/>
                </a:cubicBezTo>
                <a:cubicBezTo>
                  <a:pt x="7600403" y="1533524"/>
                  <a:pt x="7588091" y="1580843"/>
                  <a:pt x="7610662" y="1598155"/>
                </a:cubicBezTo>
                <a:cubicBezTo>
                  <a:pt x="7620010" y="1604734"/>
                  <a:pt x="7633461" y="1606407"/>
                  <a:pt x="7645004" y="1603147"/>
                </a:cubicBezTo>
                <a:close/>
                <a:moveTo>
                  <a:pt x="3111541" y="1603252"/>
                </a:moveTo>
                <a:cubicBezTo>
                  <a:pt x="3124353" y="1602995"/>
                  <a:pt x="3137136" y="1596949"/>
                  <a:pt x="3145581" y="1585542"/>
                </a:cubicBezTo>
                <a:cubicBezTo>
                  <a:pt x="3146266" y="1564096"/>
                  <a:pt x="3139646" y="1533525"/>
                  <a:pt x="3111570" y="1538316"/>
                </a:cubicBezTo>
                <a:cubicBezTo>
                  <a:pt x="3083036" y="1533753"/>
                  <a:pt x="3076416" y="1564781"/>
                  <a:pt x="3077329" y="1586226"/>
                </a:cubicBezTo>
                <a:cubicBezTo>
                  <a:pt x="3085889" y="1597976"/>
                  <a:pt x="3098730" y="1603508"/>
                  <a:pt x="3111541" y="1603252"/>
                </a:cubicBezTo>
                <a:close/>
                <a:moveTo>
                  <a:pt x="5056160" y="1603319"/>
                </a:moveTo>
                <a:cubicBezTo>
                  <a:pt x="5074404" y="1606782"/>
                  <a:pt x="5095376" y="1597992"/>
                  <a:pt x="5097574" y="1577240"/>
                </a:cubicBezTo>
                <a:cubicBezTo>
                  <a:pt x="5105241" y="1548199"/>
                  <a:pt x="5069387" y="1528762"/>
                  <a:pt x="5046161" y="1541568"/>
                </a:cubicBezTo>
                <a:cubicBezTo>
                  <a:pt x="5026768" y="1551400"/>
                  <a:pt x="5025866" y="1580899"/>
                  <a:pt x="5039622" y="1595763"/>
                </a:cubicBezTo>
                <a:cubicBezTo>
                  <a:pt x="5044301" y="1599650"/>
                  <a:pt x="5050079" y="1602165"/>
                  <a:pt x="5056160" y="1603319"/>
                </a:cubicBezTo>
                <a:close/>
                <a:moveTo>
                  <a:pt x="5383138" y="1603586"/>
                </a:moveTo>
                <a:cubicBezTo>
                  <a:pt x="5388644" y="1602474"/>
                  <a:pt x="5394012" y="1600157"/>
                  <a:pt x="5398963" y="1596438"/>
                </a:cubicBezTo>
                <a:cubicBezTo>
                  <a:pt x="5410478" y="1580878"/>
                  <a:pt x="5411629" y="1552045"/>
                  <a:pt x="5392055" y="1541977"/>
                </a:cubicBezTo>
                <a:cubicBezTo>
                  <a:pt x="5378468" y="1535112"/>
                  <a:pt x="5360275" y="1536943"/>
                  <a:pt x="5348070" y="1545867"/>
                </a:cubicBezTo>
                <a:cubicBezTo>
                  <a:pt x="5337016" y="1556164"/>
                  <a:pt x="5340240" y="1573098"/>
                  <a:pt x="5337477" y="1586370"/>
                </a:cubicBezTo>
                <a:cubicBezTo>
                  <a:pt x="5348876" y="1599413"/>
                  <a:pt x="5366623" y="1606922"/>
                  <a:pt x="5383138" y="1603586"/>
                </a:cubicBezTo>
                <a:close/>
                <a:moveTo>
                  <a:pt x="7120797" y="1603723"/>
                </a:moveTo>
                <a:cubicBezTo>
                  <a:pt x="7139508" y="1603017"/>
                  <a:pt x="7157479" y="1589420"/>
                  <a:pt x="7156278" y="1568897"/>
                </a:cubicBezTo>
                <a:cubicBezTo>
                  <a:pt x="7156735" y="1537884"/>
                  <a:pt x="7113960" y="1528762"/>
                  <a:pt x="7093373" y="1546093"/>
                </a:cubicBezTo>
                <a:cubicBezTo>
                  <a:pt x="7078504" y="1561828"/>
                  <a:pt x="7082850" y="1590333"/>
                  <a:pt x="7102522" y="1599910"/>
                </a:cubicBezTo>
                <a:cubicBezTo>
                  <a:pt x="7108241" y="1602761"/>
                  <a:pt x="7114560" y="1603958"/>
                  <a:pt x="7120797" y="1603723"/>
                </a:cubicBezTo>
                <a:close/>
                <a:moveTo>
                  <a:pt x="2496289" y="1603853"/>
                </a:moveTo>
                <a:cubicBezTo>
                  <a:pt x="2514777" y="1603124"/>
                  <a:pt x="2532351" y="1589534"/>
                  <a:pt x="2528810" y="1568100"/>
                </a:cubicBezTo>
                <a:cubicBezTo>
                  <a:pt x="2530834" y="1534948"/>
                  <a:pt x="2482960" y="1527174"/>
                  <a:pt x="2466557" y="1550266"/>
                </a:cubicBezTo>
                <a:cubicBezTo>
                  <a:pt x="2458916" y="1566271"/>
                  <a:pt x="2459591" y="1592564"/>
                  <a:pt x="2478245" y="1600109"/>
                </a:cubicBezTo>
                <a:cubicBezTo>
                  <a:pt x="2483862" y="1602910"/>
                  <a:pt x="2490125" y="1604096"/>
                  <a:pt x="2496289" y="1603853"/>
                </a:cubicBezTo>
                <a:close/>
                <a:moveTo>
                  <a:pt x="3004271" y="1603864"/>
                </a:moveTo>
                <a:cubicBezTo>
                  <a:pt x="3024401" y="1605351"/>
                  <a:pt x="3046193" y="1592319"/>
                  <a:pt x="3041246" y="1569038"/>
                </a:cubicBezTo>
                <a:cubicBezTo>
                  <a:pt x="3044885" y="1538448"/>
                  <a:pt x="3002125" y="1530350"/>
                  <a:pt x="2982564" y="1546770"/>
                </a:cubicBezTo>
                <a:cubicBezTo>
                  <a:pt x="2971419" y="1560941"/>
                  <a:pt x="2970054" y="1585683"/>
                  <a:pt x="2985748" y="1597380"/>
                </a:cubicBezTo>
                <a:cubicBezTo>
                  <a:pt x="2991037" y="1601260"/>
                  <a:pt x="2997562" y="1603369"/>
                  <a:pt x="3004271" y="1603864"/>
                </a:cubicBezTo>
                <a:close/>
                <a:moveTo>
                  <a:pt x="2594895" y="1603865"/>
                </a:moveTo>
                <a:cubicBezTo>
                  <a:pt x="2614960" y="1605027"/>
                  <a:pt x="2636821" y="1591640"/>
                  <a:pt x="2632372" y="1568789"/>
                </a:cubicBezTo>
                <a:cubicBezTo>
                  <a:pt x="2636707" y="1531726"/>
                  <a:pt x="2570537" y="1525587"/>
                  <a:pt x="2565746" y="1561058"/>
                </a:cubicBezTo>
                <a:cubicBezTo>
                  <a:pt x="2563693" y="1574019"/>
                  <a:pt x="2565290" y="1589253"/>
                  <a:pt x="2576470" y="1597666"/>
                </a:cubicBezTo>
                <a:cubicBezTo>
                  <a:pt x="2581718" y="1601474"/>
                  <a:pt x="2588207" y="1603478"/>
                  <a:pt x="2594895" y="1603865"/>
                </a:cubicBezTo>
                <a:close/>
                <a:moveTo>
                  <a:pt x="2906995" y="1603913"/>
                </a:moveTo>
                <a:cubicBezTo>
                  <a:pt x="2925648" y="1603445"/>
                  <a:pt x="2943411" y="1590221"/>
                  <a:pt x="2939680" y="1568449"/>
                </a:cubicBezTo>
                <a:cubicBezTo>
                  <a:pt x="2940584" y="1533751"/>
                  <a:pt x="2888355" y="1527174"/>
                  <a:pt x="2874789" y="1555749"/>
                </a:cubicBezTo>
                <a:cubicBezTo>
                  <a:pt x="2870041" y="1571171"/>
                  <a:pt x="2872528" y="1592262"/>
                  <a:pt x="2888808" y="1599973"/>
                </a:cubicBezTo>
                <a:cubicBezTo>
                  <a:pt x="2894460" y="1602808"/>
                  <a:pt x="2900777" y="1604069"/>
                  <a:pt x="2906995" y="1603913"/>
                </a:cubicBezTo>
                <a:close/>
                <a:moveTo>
                  <a:pt x="4855044" y="1603948"/>
                </a:moveTo>
                <a:cubicBezTo>
                  <a:pt x="4875132" y="1605341"/>
                  <a:pt x="4896205" y="1592266"/>
                  <a:pt x="4892983" y="1568773"/>
                </a:cubicBezTo>
                <a:cubicBezTo>
                  <a:pt x="4893887" y="1538593"/>
                  <a:pt x="4854087" y="1528762"/>
                  <a:pt x="4834412" y="1545453"/>
                </a:cubicBezTo>
                <a:cubicBezTo>
                  <a:pt x="4817904" y="1557570"/>
                  <a:pt x="4820166" y="1586150"/>
                  <a:pt x="4836222" y="1597582"/>
                </a:cubicBezTo>
                <a:cubicBezTo>
                  <a:pt x="4841762" y="1601411"/>
                  <a:pt x="4848348" y="1603483"/>
                  <a:pt x="4855044" y="1603948"/>
                </a:cubicBezTo>
                <a:close/>
                <a:moveTo>
                  <a:pt x="2802418" y="1604039"/>
                </a:moveTo>
                <a:cubicBezTo>
                  <a:pt x="2821987" y="1603931"/>
                  <a:pt x="2841914" y="1591248"/>
                  <a:pt x="2838493" y="1568891"/>
                </a:cubicBezTo>
                <a:cubicBezTo>
                  <a:pt x="2839861" y="1537246"/>
                  <a:pt x="2796339" y="1528762"/>
                  <a:pt x="2776269" y="1546419"/>
                </a:cubicBezTo>
                <a:cubicBezTo>
                  <a:pt x="2762129" y="1561782"/>
                  <a:pt x="2765322" y="1589528"/>
                  <a:pt x="2783795" y="1599847"/>
                </a:cubicBezTo>
                <a:cubicBezTo>
                  <a:pt x="2789383" y="1602713"/>
                  <a:pt x="2795883" y="1604075"/>
                  <a:pt x="2802418" y="1604039"/>
                </a:cubicBezTo>
                <a:close/>
                <a:moveTo>
                  <a:pt x="5270226" y="1604216"/>
                </a:moveTo>
                <a:cubicBezTo>
                  <a:pt x="5288504" y="1603822"/>
                  <a:pt x="5305873" y="1591243"/>
                  <a:pt x="5303620" y="1570606"/>
                </a:cubicBezTo>
                <a:cubicBezTo>
                  <a:pt x="5306854" y="1538996"/>
                  <a:pt x="5264119" y="1528762"/>
                  <a:pt x="5243791" y="1546500"/>
                </a:cubicBezTo>
                <a:cubicBezTo>
                  <a:pt x="5232703" y="1562646"/>
                  <a:pt x="5232241" y="1590845"/>
                  <a:pt x="5252338" y="1600396"/>
                </a:cubicBezTo>
                <a:cubicBezTo>
                  <a:pt x="5257940" y="1603125"/>
                  <a:pt x="5264134" y="1604348"/>
                  <a:pt x="5270226" y="1604216"/>
                </a:cubicBezTo>
                <a:close/>
                <a:moveTo>
                  <a:pt x="2693602" y="1604353"/>
                </a:moveTo>
                <a:cubicBezTo>
                  <a:pt x="2714375" y="1607219"/>
                  <a:pt x="2737643" y="1594377"/>
                  <a:pt x="2735619" y="1569901"/>
                </a:cubicBezTo>
                <a:cubicBezTo>
                  <a:pt x="2736519" y="1537496"/>
                  <a:pt x="2692678" y="1528762"/>
                  <a:pt x="2673569" y="1548987"/>
                </a:cubicBezTo>
                <a:cubicBezTo>
                  <a:pt x="2660529" y="1561168"/>
                  <a:pt x="2664126" y="1583461"/>
                  <a:pt x="2674693" y="1596101"/>
                </a:cubicBezTo>
                <a:cubicBezTo>
                  <a:pt x="2680032" y="1600698"/>
                  <a:pt x="2686680" y="1603398"/>
                  <a:pt x="2693602" y="1604353"/>
                </a:cubicBezTo>
                <a:close/>
                <a:moveTo>
                  <a:pt x="7429916" y="1604427"/>
                </a:moveTo>
                <a:cubicBezTo>
                  <a:pt x="7437306" y="1604198"/>
                  <a:pt x="7444582" y="1602304"/>
                  <a:pt x="7450835" y="1598058"/>
                </a:cubicBezTo>
                <a:cubicBezTo>
                  <a:pt x="7470617" y="1580156"/>
                  <a:pt x="7461295" y="1535170"/>
                  <a:pt x="7430371" y="1538383"/>
                </a:cubicBezTo>
                <a:cubicBezTo>
                  <a:pt x="7395355" y="1530350"/>
                  <a:pt x="7383304" y="1583139"/>
                  <a:pt x="7408316" y="1600812"/>
                </a:cubicBezTo>
                <a:cubicBezTo>
                  <a:pt x="7415023" y="1603222"/>
                  <a:pt x="7422527" y="1604657"/>
                  <a:pt x="7429916" y="1604427"/>
                </a:cubicBezTo>
                <a:close/>
                <a:moveTo>
                  <a:pt x="8040195" y="1604618"/>
                </a:moveTo>
                <a:cubicBezTo>
                  <a:pt x="8052606" y="1605830"/>
                  <a:pt x="8065794" y="1601617"/>
                  <a:pt x="8073281" y="1591923"/>
                </a:cubicBezTo>
                <a:cubicBezTo>
                  <a:pt x="8081804" y="1577612"/>
                  <a:pt x="8075584" y="1560992"/>
                  <a:pt x="8074202" y="1545527"/>
                </a:cubicBezTo>
                <a:cubicBezTo>
                  <a:pt x="8057846" y="1540449"/>
                  <a:pt x="8038726" y="1533524"/>
                  <a:pt x="8022601" y="1542757"/>
                </a:cubicBezTo>
                <a:cubicBezTo>
                  <a:pt x="8009009" y="1551528"/>
                  <a:pt x="8008779" y="1570687"/>
                  <a:pt x="8011774" y="1584767"/>
                </a:cubicBezTo>
                <a:cubicBezTo>
                  <a:pt x="8016151" y="1596770"/>
                  <a:pt x="8027784" y="1603406"/>
                  <a:pt x="8040195" y="1604618"/>
                </a:cubicBezTo>
                <a:close/>
                <a:moveTo>
                  <a:pt x="4961516" y="1604708"/>
                </a:moveTo>
                <a:cubicBezTo>
                  <a:pt x="4968751" y="1604881"/>
                  <a:pt x="4976043" y="1603326"/>
                  <a:pt x="4982374" y="1600102"/>
                </a:cubicBezTo>
                <a:cubicBezTo>
                  <a:pt x="4998879" y="1591351"/>
                  <a:pt x="4997523" y="1569704"/>
                  <a:pt x="4993905" y="1554045"/>
                </a:cubicBezTo>
                <a:cubicBezTo>
                  <a:pt x="4979435" y="1532628"/>
                  <a:pt x="4944163" y="1531937"/>
                  <a:pt x="4930371" y="1554275"/>
                </a:cubicBezTo>
                <a:cubicBezTo>
                  <a:pt x="4924266" y="1569474"/>
                  <a:pt x="4925171" y="1590660"/>
                  <a:pt x="4940998" y="1598951"/>
                </a:cubicBezTo>
                <a:cubicBezTo>
                  <a:pt x="4947102" y="1602635"/>
                  <a:pt x="4954281" y="1604535"/>
                  <a:pt x="4961516" y="1604708"/>
                </a:cubicBezTo>
                <a:close/>
                <a:moveTo>
                  <a:pt x="3213598" y="1604874"/>
                </a:moveTo>
                <a:cubicBezTo>
                  <a:pt x="3232994" y="1604927"/>
                  <a:pt x="3251933" y="1591581"/>
                  <a:pt x="3249843" y="1569922"/>
                </a:cubicBezTo>
                <a:cubicBezTo>
                  <a:pt x="3251700" y="1537858"/>
                  <a:pt x="3205956" y="1528762"/>
                  <a:pt x="3186916" y="1549001"/>
                </a:cubicBezTo>
                <a:cubicBezTo>
                  <a:pt x="3174841" y="1563782"/>
                  <a:pt x="3177395" y="1590160"/>
                  <a:pt x="3194811" y="1600166"/>
                </a:cubicBezTo>
                <a:cubicBezTo>
                  <a:pt x="3200616" y="1603349"/>
                  <a:pt x="3207132" y="1604856"/>
                  <a:pt x="3213598" y="1604874"/>
                </a:cubicBezTo>
                <a:close/>
                <a:moveTo>
                  <a:pt x="5473122" y="1604921"/>
                </a:moveTo>
                <a:cubicBezTo>
                  <a:pt x="5492101" y="1605503"/>
                  <a:pt x="5511112" y="1592963"/>
                  <a:pt x="5510941" y="1571761"/>
                </a:cubicBezTo>
                <a:cubicBezTo>
                  <a:pt x="5513229" y="1538896"/>
                  <a:pt x="5466997" y="1527175"/>
                  <a:pt x="5447771" y="1549238"/>
                </a:cubicBezTo>
                <a:cubicBezTo>
                  <a:pt x="5438616" y="1564637"/>
                  <a:pt x="5438616" y="1589228"/>
                  <a:pt x="5454866" y="1599800"/>
                </a:cubicBezTo>
                <a:cubicBezTo>
                  <a:pt x="5460474" y="1603075"/>
                  <a:pt x="5466796" y="1604727"/>
                  <a:pt x="5473122" y="1604921"/>
                </a:cubicBezTo>
                <a:close/>
                <a:moveTo>
                  <a:pt x="2392412" y="1604991"/>
                </a:moveTo>
                <a:cubicBezTo>
                  <a:pt x="2411012" y="1604713"/>
                  <a:pt x="2428880" y="1591069"/>
                  <a:pt x="2424496" y="1569237"/>
                </a:cubicBezTo>
                <a:cubicBezTo>
                  <a:pt x="2427418" y="1537855"/>
                  <a:pt x="2385165" y="1530350"/>
                  <a:pt x="2366515" y="1547861"/>
                </a:cubicBezTo>
                <a:cubicBezTo>
                  <a:pt x="2356854" y="1563552"/>
                  <a:pt x="2355722" y="1591296"/>
                  <a:pt x="2374380" y="1600620"/>
                </a:cubicBezTo>
                <a:cubicBezTo>
                  <a:pt x="2379940" y="1603690"/>
                  <a:pt x="2386217" y="1605083"/>
                  <a:pt x="2392412" y="1604991"/>
                </a:cubicBezTo>
                <a:close/>
                <a:moveTo>
                  <a:pt x="7636381" y="1696949"/>
                </a:moveTo>
                <a:cubicBezTo>
                  <a:pt x="7653644" y="1693355"/>
                  <a:pt x="7666642" y="1670203"/>
                  <a:pt x="7649881" y="1655571"/>
                </a:cubicBezTo>
                <a:cubicBezTo>
                  <a:pt x="7626621" y="1633537"/>
                  <a:pt x="7589679" y="1674391"/>
                  <a:pt x="7618640" y="1692982"/>
                </a:cubicBezTo>
                <a:cubicBezTo>
                  <a:pt x="7624398" y="1697171"/>
                  <a:pt x="7630626" y="1698147"/>
                  <a:pt x="7636381" y="1696949"/>
                </a:cubicBezTo>
                <a:close/>
                <a:moveTo>
                  <a:pt x="2374911" y="1704306"/>
                </a:moveTo>
                <a:cubicBezTo>
                  <a:pt x="2386306" y="1708150"/>
                  <a:pt x="2398851" y="1708150"/>
                  <a:pt x="2410471" y="1704306"/>
                </a:cubicBezTo>
                <a:cubicBezTo>
                  <a:pt x="2438281" y="1687801"/>
                  <a:pt x="2426427" y="1633537"/>
                  <a:pt x="2390404" y="1639868"/>
                </a:cubicBezTo>
                <a:cubicBezTo>
                  <a:pt x="2356218" y="1638285"/>
                  <a:pt x="2349381" y="1688932"/>
                  <a:pt x="2374911" y="1704306"/>
                </a:cubicBezTo>
                <a:close/>
                <a:moveTo>
                  <a:pt x="2817420" y="1704486"/>
                </a:moveTo>
                <a:cubicBezTo>
                  <a:pt x="2827796" y="1700584"/>
                  <a:pt x="2836052" y="1692328"/>
                  <a:pt x="2837635" y="1679887"/>
                </a:cubicBezTo>
                <a:cubicBezTo>
                  <a:pt x="2846229" y="1648898"/>
                  <a:pt x="2802619" y="1625599"/>
                  <a:pt x="2780227" y="1647540"/>
                </a:cubicBezTo>
                <a:cubicBezTo>
                  <a:pt x="2762133" y="1661339"/>
                  <a:pt x="2764394" y="1692780"/>
                  <a:pt x="2784524" y="1702959"/>
                </a:cubicBezTo>
                <a:cubicBezTo>
                  <a:pt x="2794590" y="1707936"/>
                  <a:pt x="2807044" y="1708388"/>
                  <a:pt x="2817420" y="1704486"/>
                </a:cubicBezTo>
                <a:close/>
                <a:moveTo>
                  <a:pt x="5051655" y="1704910"/>
                </a:moveTo>
                <a:cubicBezTo>
                  <a:pt x="5070123" y="1712912"/>
                  <a:pt x="5094290" y="1702852"/>
                  <a:pt x="5096798" y="1681589"/>
                </a:cubicBezTo>
                <a:cubicBezTo>
                  <a:pt x="5106829" y="1654381"/>
                  <a:pt x="5075138" y="1628774"/>
                  <a:pt x="5050059" y="1641578"/>
                </a:cubicBezTo>
                <a:cubicBezTo>
                  <a:pt x="5021104" y="1650037"/>
                  <a:pt x="5023156" y="1697594"/>
                  <a:pt x="5051655" y="1704910"/>
                </a:cubicBezTo>
                <a:close/>
                <a:moveTo>
                  <a:pt x="7441472" y="1705072"/>
                </a:moveTo>
                <a:cubicBezTo>
                  <a:pt x="7451761" y="1701394"/>
                  <a:pt x="7459879" y="1693410"/>
                  <a:pt x="7460442" y="1680980"/>
                </a:cubicBezTo>
                <a:cubicBezTo>
                  <a:pt x="7465854" y="1657943"/>
                  <a:pt x="7446687" y="1633537"/>
                  <a:pt x="7422333" y="1639467"/>
                </a:cubicBezTo>
                <a:cubicBezTo>
                  <a:pt x="7392116" y="1640608"/>
                  <a:pt x="7386479" y="1688507"/>
                  <a:pt x="7409480" y="1703332"/>
                </a:cubicBezTo>
                <a:cubicBezTo>
                  <a:pt x="7418725" y="1708122"/>
                  <a:pt x="7431184" y="1708749"/>
                  <a:pt x="7441472" y="1705072"/>
                </a:cubicBezTo>
                <a:close/>
                <a:moveTo>
                  <a:pt x="5283991" y="1705330"/>
                </a:moveTo>
                <a:cubicBezTo>
                  <a:pt x="5293997" y="1701637"/>
                  <a:pt x="5301843" y="1693858"/>
                  <a:pt x="5302525" y="1681794"/>
                </a:cubicBezTo>
                <a:cubicBezTo>
                  <a:pt x="5310029" y="1657665"/>
                  <a:pt x="5285014" y="1633537"/>
                  <a:pt x="5260681" y="1641204"/>
                </a:cubicBezTo>
                <a:cubicBezTo>
                  <a:pt x="5232255" y="1646616"/>
                  <a:pt x="5227479" y="1691490"/>
                  <a:pt x="5252494" y="1704343"/>
                </a:cubicBezTo>
                <a:cubicBezTo>
                  <a:pt x="5261818" y="1708628"/>
                  <a:pt x="5273985" y="1709022"/>
                  <a:pt x="5283991" y="1705330"/>
                </a:cubicBezTo>
                <a:close/>
                <a:moveTo>
                  <a:pt x="7542246" y="1705599"/>
                </a:moveTo>
                <a:cubicBezTo>
                  <a:pt x="7551761" y="1702764"/>
                  <a:pt x="7559761" y="1696471"/>
                  <a:pt x="7562389" y="1686152"/>
                </a:cubicBezTo>
                <a:cubicBezTo>
                  <a:pt x="7572217" y="1663020"/>
                  <a:pt x="7552332" y="1635125"/>
                  <a:pt x="7526503" y="1639888"/>
                </a:cubicBezTo>
                <a:cubicBezTo>
                  <a:pt x="7492218" y="1638980"/>
                  <a:pt x="7484904" y="1690007"/>
                  <a:pt x="7513018" y="1704295"/>
                </a:cubicBezTo>
                <a:cubicBezTo>
                  <a:pt x="7521703" y="1707810"/>
                  <a:pt x="7532732" y="1708434"/>
                  <a:pt x="7542246" y="1705599"/>
                </a:cubicBezTo>
                <a:close/>
                <a:moveTo>
                  <a:pt x="2505770" y="1705757"/>
                </a:moveTo>
                <a:cubicBezTo>
                  <a:pt x="2514995" y="1703185"/>
                  <a:pt x="2523073" y="1697419"/>
                  <a:pt x="2526856" y="1688262"/>
                </a:cubicBezTo>
                <a:cubicBezTo>
                  <a:pt x="2536709" y="1666781"/>
                  <a:pt x="2519292" y="1635125"/>
                  <a:pt x="2493166" y="1639873"/>
                </a:cubicBezTo>
                <a:cubicBezTo>
                  <a:pt x="2458562" y="1637386"/>
                  <a:pt x="2449398" y="1690523"/>
                  <a:pt x="2477813" y="1704090"/>
                </a:cubicBezTo>
                <a:cubicBezTo>
                  <a:pt x="2486174" y="1707707"/>
                  <a:pt x="2496545" y="1708329"/>
                  <a:pt x="2505770" y="1705757"/>
                </a:cubicBezTo>
                <a:close/>
                <a:moveTo>
                  <a:pt x="2688306" y="1705788"/>
                </a:moveTo>
                <a:cubicBezTo>
                  <a:pt x="2706865" y="1712912"/>
                  <a:pt x="2731840" y="1703489"/>
                  <a:pt x="2735507" y="1682115"/>
                </a:cubicBezTo>
                <a:cubicBezTo>
                  <a:pt x="2744671" y="1652238"/>
                  <a:pt x="2705033" y="1627187"/>
                  <a:pt x="2680515" y="1644424"/>
                </a:cubicBezTo>
                <a:cubicBezTo>
                  <a:pt x="2655771" y="1657064"/>
                  <a:pt x="2661269" y="1699582"/>
                  <a:pt x="2688306" y="1705788"/>
                </a:cubicBezTo>
                <a:close/>
                <a:moveTo>
                  <a:pt x="7336861" y="1706501"/>
                </a:moveTo>
                <a:cubicBezTo>
                  <a:pt x="7347493" y="1703090"/>
                  <a:pt x="7356044" y="1695005"/>
                  <a:pt x="7357185" y="1682161"/>
                </a:cubicBezTo>
                <a:cubicBezTo>
                  <a:pt x="7364254" y="1657849"/>
                  <a:pt x="7340994" y="1633537"/>
                  <a:pt x="7316594" y="1640188"/>
                </a:cubicBezTo>
                <a:cubicBezTo>
                  <a:pt x="7287177" y="1643399"/>
                  <a:pt x="7281704" y="1687436"/>
                  <a:pt x="7304052" y="1702803"/>
                </a:cubicBezTo>
                <a:cubicBezTo>
                  <a:pt x="7313515" y="1708651"/>
                  <a:pt x="7326228" y="1709913"/>
                  <a:pt x="7336861" y="1706501"/>
                </a:cubicBezTo>
                <a:close/>
                <a:moveTo>
                  <a:pt x="4764383" y="1706972"/>
                </a:moveTo>
                <a:cubicBezTo>
                  <a:pt x="4781314" y="1703082"/>
                  <a:pt x="4794386" y="1685743"/>
                  <a:pt x="4790507" y="1667135"/>
                </a:cubicBezTo>
                <a:cubicBezTo>
                  <a:pt x="4787358" y="1640746"/>
                  <a:pt x="4752949" y="1631950"/>
                  <a:pt x="4733383" y="1646385"/>
                </a:cubicBezTo>
                <a:cubicBezTo>
                  <a:pt x="4714716" y="1663076"/>
                  <a:pt x="4720114" y="1701193"/>
                  <a:pt x="4746652" y="1705929"/>
                </a:cubicBezTo>
                <a:cubicBezTo>
                  <a:pt x="4752668" y="1708072"/>
                  <a:pt x="4758740" y="1708269"/>
                  <a:pt x="4764383" y="1706972"/>
                </a:cubicBezTo>
                <a:close/>
                <a:moveTo>
                  <a:pt x="7120843" y="1707315"/>
                </a:moveTo>
                <a:cubicBezTo>
                  <a:pt x="7138775" y="1706278"/>
                  <a:pt x="7155491" y="1692898"/>
                  <a:pt x="7155832" y="1673234"/>
                </a:cubicBezTo>
                <a:cubicBezTo>
                  <a:pt x="7157879" y="1644279"/>
                  <a:pt x="7118533" y="1628775"/>
                  <a:pt x="7097836" y="1646331"/>
                </a:cubicBezTo>
                <a:cubicBezTo>
                  <a:pt x="7078504" y="1660010"/>
                  <a:pt x="7080778" y="1694665"/>
                  <a:pt x="7103067" y="1704012"/>
                </a:cubicBezTo>
                <a:cubicBezTo>
                  <a:pt x="7108753" y="1706634"/>
                  <a:pt x="7114865" y="1707660"/>
                  <a:pt x="7120843" y="1707315"/>
                </a:cubicBezTo>
                <a:close/>
                <a:moveTo>
                  <a:pt x="5575234" y="1707387"/>
                </a:moveTo>
                <a:cubicBezTo>
                  <a:pt x="5591996" y="1708900"/>
                  <a:pt x="5609808" y="1699094"/>
                  <a:pt x="5612353" y="1680845"/>
                </a:cubicBezTo>
                <a:cubicBezTo>
                  <a:pt x="5619591" y="1654239"/>
                  <a:pt x="5589735" y="1630362"/>
                  <a:pt x="5565080" y="1641050"/>
                </a:cubicBezTo>
                <a:cubicBezTo>
                  <a:pt x="5537938" y="1647417"/>
                  <a:pt x="5533866" y="1690168"/>
                  <a:pt x="5559425" y="1701993"/>
                </a:cubicBezTo>
                <a:cubicBezTo>
                  <a:pt x="5564175" y="1705120"/>
                  <a:pt x="5569646" y="1706882"/>
                  <a:pt x="5575234" y="1707387"/>
                </a:cubicBezTo>
                <a:close/>
                <a:moveTo>
                  <a:pt x="5380106" y="1707453"/>
                </a:moveTo>
                <a:cubicBezTo>
                  <a:pt x="5408908" y="1704723"/>
                  <a:pt x="5416392" y="1660368"/>
                  <a:pt x="5393033" y="1645811"/>
                </a:cubicBezTo>
                <a:cubicBezTo>
                  <a:pt x="5377838" y="1636712"/>
                  <a:pt x="5354933" y="1638304"/>
                  <a:pt x="5344047" y="1653544"/>
                </a:cubicBezTo>
                <a:cubicBezTo>
                  <a:pt x="5339511" y="1665145"/>
                  <a:pt x="5340192" y="1677883"/>
                  <a:pt x="5338604" y="1690166"/>
                </a:cubicBezTo>
                <a:cubicBezTo>
                  <a:pt x="5350624" y="1699264"/>
                  <a:pt x="5363324" y="1712912"/>
                  <a:pt x="5380106" y="1707453"/>
                </a:cubicBezTo>
                <a:close/>
                <a:moveTo>
                  <a:pt x="5480838" y="1707482"/>
                </a:moveTo>
                <a:cubicBezTo>
                  <a:pt x="5499878" y="1704999"/>
                  <a:pt x="5515951" y="1685729"/>
                  <a:pt x="5509828" y="1664924"/>
                </a:cubicBezTo>
                <a:cubicBezTo>
                  <a:pt x="5505519" y="1636047"/>
                  <a:pt x="5463337" y="1630362"/>
                  <a:pt x="5447461" y="1652418"/>
                </a:cubicBezTo>
                <a:cubicBezTo>
                  <a:pt x="5437029" y="1669471"/>
                  <a:pt x="5440658" y="1696984"/>
                  <a:pt x="5461522" y="1703805"/>
                </a:cubicBezTo>
                <a:cubicBezTo>
                  <a:pt x="5467816" y="1707273"/>
                  <a:pt x="5474492" y="1708310"/>
                  <a:pt x="5480838" y="1707482"/>
                </a:cubicBezTo>
                <a:close/>
                <a:moveTo>
                  <a:pt x="2907014" y="1707590"/>
                </a:moveTo>
                <a:cubicBezTo>
                  <a:pt x="2924958" y="1706727"/>
                  <a:pt x="2942238" y="1693809"/>
                  <a:pt x="2939035" y="1673345"/>
                </a:cubicBezTo>
                <a:cubicBezTo>
                  <a:pt x="2944654" y="1639238"/>
                  <a:pt x="2892506" y="1627187"/>
                  <a:pt x="2876546" y="1653790"/>
                </a:cubicBezTo>
                <a:cubicBezTo>
                  <a:pt x="2868454" y="1670616"/>
                  <a:pt x="2871601" y="1695173"/>
                  <a:pt x="2889583" y="1704268"/>
                </a:cubicBezTo>
                <a:cubicBezTo>
                  <a:pt x="2894978" y="1706826"/>
                  <a:pt x="2901033" y="1707878"/>
                  <a:pt x="2907014" y="1707590"/>
                </a:cubicBezTo>
                <a:close/>
                <a:moveTo>
                  <a:pt x="2598430" y="1707728"/>
                </a:moveTo>
                <a:cubicBezTo>
                  <a:pt x="2635212" y="1711325"/>
                  <a:pt x="2646246" y="1654445"/>
                  <a:pt x="2613372" y="1642530"/>
                </a:cubicBezTo>
                <a:cubicBezTo>
                  <a:pt x="2594751" y="1633537"/>
                  <a:pt x="2577280" y="1645902"/>
                  <a:pt x="2563489" y="1656918"/>
                </a:cubicBezTo>
                <a:cubicBezTo>
                  <a:pt x="2562108" y="1679176"/>
                  <a:pt x="2569234" y="1709976"/>
                  <a:pt x="2598430" y="1707728"/>
                </a:cubicBezTo>
                <a:close/>
                <a:moveTo>
                  <a:pt x="3012349" y="1707771"/>
                </a:moveTo>
                <a:cubicBezTo>
                  <a:pt x="3031602" y="1705678"/>
                  <a:pt x="3048767" y="1687279"/>
                  <a:pt x="3042019" y="1666470"/>
                </a:cubicBezTo>
                <a:cubicBezTo>
                  <a:pt x="3039995" y="1643688"/>
                  <a:pt x="3011428" y="1633537"/>
                  <a:pt x="2992984" y="1642786"/>
                </a:cubicBezTo>
                <a:cubicBezTo>
                  <a:pt x="2970491" y="1654741"/>
                  <a:pt x="2968466" y="1693539"/>
                  <a:pt x="2993209" y="1703915"/>
                </a:cubicBezTo>
                <a:cubicBezTo>
                  <a:pt x="2999282" y="1707355"/>
                  <a:pt x="3005932" y="1708469"/>
                  <a:pt x="3012349" y="1707771"/>
                </a:cubicBezTo>
                <a:close/>
                <a:moveTo>
                  <a:pt x="5175286" y="1707893"/>
                </a:moveTo>
                <a:cubicBezTo>
                  <a:pt x="5193847" y="1702998"/>
                  <a:pt x="5207100" y="1681367"/>
                  <a:pt x="5198350" y="1662045"/>
                </a:cubicBezTo>
                <a:cubicBezTo>
                  <a:pt x="5191030" y="1634002"/>
                  <a:pt x="5143451" y="1631950"/>
                  <a:pt x="5134759" y="1659993"/>
                </a:cubicBezTo>
                <a:cubicBezTo>
                  <a:pt x="5130641" y="1677549"/>
                  <a:pt x="5133386" y="1703768"/>
                  <a:pt x="5155575" y="1706504"/>
                </a:cubicBezTo>
                <a:cubicBezTo>
                  <a:pt x="5162323" y="1709297"/>
                  <a:pt x="5169099" y="1709524"/>
                  <a:pt x="5175286" y="1707893"/>
                </a:cubicBezTo>
                <a:close/>
                <a:moveTo>
                  <a:pt x="4961316" y="1708509"/>
                </a:moveTo>
                <a:cubicBezTo>
                  <a:pt x="4977058" y="1708206"/>
                  <a:pt x="4993089" y="1697793"/>
                  <a:pt x="4995654" y="1681547"/>
                </a:cubicBezTo>
                <a:cubicBezTo>
                  <a:pt x="5005229" y="1653893"/>
                  <a:pt x="4969435" y="1628775"/>
                  <a:pt x="4945723" y="1642602"/>
                </a:cubicBezTo>
                <a:cubicBezTo>
                  <a:pt x="4919732" y="1652511"/>
                  <a:pt x="4919504" y="1696295"/>
                  <a:pt x="4946179" y="1705282"/>
                </a:cubicBezTo>
                <a:cubicBezTo>
                  <a:pt x="4950853" y="1707587"/>
                  <a:pt x="4956068" y="1708609"/>
                  <a:pt x="4961316" y="1708509"/>
                </a:cubicBezTo>
                <a:close/>
                <a:moveTo>
                  <a:pt x="4860665" y="1708671"/>
                </a:moveTo>
                <a:cubicBezTo>
                  <a:pt x="4878825" y="1708008"/>
                  <a:pt x="4896536" y="1694715"/>
                  <a:pt x="4894306" y="1674368"/>
                </a:cubicBezTo>
                <a:cubicBezTo>
                  <a:pt x="4896822" y="1642680"/>
                  <a:pt x="4852681" y="1628774"/>
                  <a:pt x="4832326" y="1649520"/>
                </a:cubicBezTo>
                <a:cubicBezTo>
                  <a:pt x="4816316" y="1665933"/>
                  <a:pt x="4821348" y="1696254"/>
                  <a:pt x="4843075" y="1704917"/>
                </a:cubicBezTo>
                <a:cubicBezTo>
                  <a:pt x="4848507" y="1707709"/>
                  <a:pt x="4854611" y="1708892"/>
                  <a:pt x="4860665" y="1708671"/>
                </a:cubicBezTo>
                <a:close/>
                <a:moveTo>
                  <a:pt x="4946874" y="1808119"/>
                </a:moveTo>
                <a:cubicBezTo>
                  <a:pt x="4965423" y="1816100"/>
                  <a:pt x="4990305" y="1806523"/>
                  <a:pt x="4994829" y="1785543"/>
                </a:cubicBezTo>
                <a:cubicBezTo>
                  <a:pt x="5006817" y="1757722"/>
                  <a:pt x="4970625" y="1733550"/>
                  <a:pt x="4946422" y="1744952"/>
                </a:cubicBezTo>
                <a:cubicBezTo>
                  <a:pt x="4919504" y="1754302"/>
                  <a:pt x="4920635" y="1798541"/>
                  <a:pt x="4946874" y="1808119"/>
                </a:cubicBezTo>
                <a:close/>
                <a:moveTo>
                  <a:pt x="7535477" y="1809722"/>
                </a:moveTo>
                <a:cubicBezTo>
                  <a:pt x="7546930" y="1808673"/>
                  <a:pt x="7557022" y="1803287"/>
                  <a:pt x="7561331" y="1790473"/>
                </a:cubicBezTo>
                <a:cubicBezTo>
                  <a:pt x="7573804" y="1763713"/>
                  <a:pt x="7547043" y="1733550"/>
                  <a:pt x="7518922" y="1744436"/>
                </a:cubicBezTo>
                <a:cubicBezTo>
                  <a:pt x="7491254" y="1750559"/>
                  <a:pt x="7494883" y="1782309"/>
                  <a:pt x="7501459" y="1802947"/>
                </a:cubicBezTo>
                <a:cubicBezTo>
                  <a:pt x="7511211" y="1807482"/>
                  <a:pt x="7524025" y="1810771"/>
                  <a:pt x="7535477" y="1809722"/>
                </a:cubicBezTo>
                <a:close/>
                <a:moveTo>
                  <a:pt x="4244808" y="1810280"/>
                </a:moveTo>
                <a:cubicBezTo>
                  <a:pt x="4265453" y="1807394"/>
                  <a:pt x="4284724" y="1786998"/>
                  <a:pt x="4275856" y="1765449"/>
                </a:cubicBezTo>
                <a:cubicBezTo>
                  <a:pt x="4270171" y="1742417"/>
                  <a:pt x="4241522" y="1738312"/>
                  <a:pt x="4222649" y="1746522"/>
                </a:cubicBezTo>
                <a:cubicBezTo>
                  <a:pt x="4200366" y="1758836"/>
                  <a:pt x="4202413" y="1795550"/>
                  <a:pt x="4224696" y="1806724"/>
                </a:cubicBezTo>
                <a:cubicBezTo>
                  <a:pt x="4230892" y="1810258"/>
                  <a:pt x="4237926" y="1811242"/>
                  <a:pt x="4244808" y="1810280"/>
                </a:cubicBezTo>
                <a:close/>
                <a:moveTo>
                  <a:pt x="5172725" y="1810591"/>
                </a:moveTo>
                <a:cubicBezTo>
                  <a:pt x="5180516" y="1809120"/>
                  <a:pt x="5188307" y="1806063"/>
                  <a:pt x="5195700" y="1803871"/>
                </a:cubicBezTo>
                <a:cubicBezTo>
                  <a:pt x="5197520" y="1789565"/>
                  <a:pt x="5205254" y="1773644"/>
                  <a:pt x="5197520" y="1759799"/>
                </a:cubicBezTo>
                <a:cubicBezTo>
                  <a:pt x="5187738" y="1736725"/>
                  <a:pt x="5153389" y="1737648"/>
                  <a:pt x="5138830" y="1754954"/>
                </a:cubicBezTo>
                <a:cubicBezTo>
                  <a:pt x="5130869" y="1772029"/>
                  <a:pt x="5130641" y="1798333"/>
                  <a:pt x="5149749" y="1807793"/>
                </a:cubicBezTo>
                <a:cubicBezTo>
                  <a:pt x="5157142" y="1811947"/>
                  <a:pt x="5164934" y="1812062"/>
                  <a:pt x="5172725" y="1810591"/>
                </a:cubicBezTo>
                <a:close/>
                <a:moveTo>
                  <a:pt x="2401843" y="1810713"/>
                </a:moveTo>
                <a:cubicBezTo>
                  <a:pt x="2410879" y="1808395"/>
                  <a:pt x="2418884" y="1802776"/>
                  <a:pt x="2422798" y="1793624"/>
                </a:cubicBezTo>
                <a:cubicBezTo>
                  <a:pt x="2426712" y="1779257"/>
                  <a:pt x="2427173" y="1761878"/>
                  <a:pt x="2416579" y="1750061"/>
                </a:cubicBezTo>
                <a:cubicBezTo>
                  <a:pt x="2404144" y="1741487"/>
                  <a:pt x="2387326" y="1741719"/>
                  <a:pt x="2373513" y="1746585"/>
                </a:cubicBezTo>
                <a:cubicBezTo>
                  <a:pt x="2352557" y="1758866"/>
                  <a:pt x="2353941" y="1796172"/>
                  <a:pt x="2374665" y="1807990"/>
                </a:cubicBezTo>
                <a:cubicBezTo>
                  <a:pt x="2382724" y="1812045"/>
                  <a:pt x="2392796" y="1813030"/>
                  <a:pt x="2401843" y="1810713"/>
                </a:cubicBezTo>
                <a:close/>
                <a:moveTo>
                  <a:pt x="3010705" y="1810847"/>
                </a:moveTo>
                <a:cubicBezTo>
                  <a:pt x="3020674" y="1811132"/>
                  <a:pt x="3030039" y="1808453"/>
                  <a:pt x="3036474" y="1799220"/>
                </a:cubicBezTo>
                <a:cubicBezTo>
                  <a:pt x="3055779" y="1773913"/>
                  <a:pt x="3032797" y="1731962"/>
                  <a:pt x="2999242" y="1744046"/>
                </a:cubicBezTo>
                <a:cubicBezTo>
                  <a:pt x="2970054" y="1749973"/>
                  <a:pt x="2972582" y="1783488"/>
                  <a:pt x="2981316" y="1804692"/>
                </a:cubicBezTo>
                <a:cubicBezTo>
                  <a:pt x="2990164" y="1807313"/>
                  <a:pt x="3000736" y="1810562"/>
                  <a:pt x="3010705" y="1810847"/>
                </a:cubicBezTo>
                <a:close/>
                <a:moveTo>
                  <a:pt x="5584540" y="1810868"/>
                </a:moveTo>
                <a:cubicBezTo>
                  <a:pt x="5602193" y="1806999"/>
                  <a:pt x="5616685" y="1790496"/>
                  <a:pt x="5612729" y="1771172"/>
                </a:cubicBezTo>
                <a:cubicBezTo>
                  <a:pt x="5609059" y="1736285"/>
                  <a:pt x="5551491" y="1733549"/>
                  <a:pt x="5543234" y="1766611"/>
                </a:cubicBezTo>
                <a:cubicBezTo>
                  <a:pt x="5537041" y="1784397"/>
                  <a:pt x="5548738" y="1804690"/>
                  <a:pt x="5566399" y="1810163"/>
                </a:cubicBezTo>
                <a:cubicBezTo>
                  <a:pt x="5572419" y="1812044"/>
                  <a:pt x="5578655" y="1812158"/>
                  <a:pt x="5584540" y="1810868"/>
                </a:cubicBezTo>
                <a:close/>
                <a:moveTo>
                  <a:pt x="5481893" y="1810933"/>
                </a:moveTo>
                <a:cubicBezTo>
                  <a:pt x="5501571" y="1806094"/>
                  <a:pt x="5516822" y="1784157"/>
                  <a:pt x="5508550" y="1763510"/>
                </a:cubicBezTo>
                <a:cubicBezTo>
                  <a:pt x="5503036" y="1742864"/>
                  <a:pt x="5478680" y="1741487"/>
                  <a:pt x="5461447" y="1744469"/>
                </a:cubicBezTo>
                <a:cubicBezTo>
                  <a:pt x="5432266" y="1752269"/>
                  <a:pt x="5433415" y="1800445"/>
                  <a:pt x="5461447" y="1809392"/>
                </a:cubicBezTo>
                <a:cubicBezTo>
                  <a:pt x="5468283" y="1812259"/>
                  <a:pt x="5475334" y="1812546"/>
                  <a:pt x="5481893" y="1810933"/>
                </a:cubicBezTo>
                <a:close/>
                <a:moveTo>
                  <a:pt x="2802844" y="1810986"/>
                </a:moveTo>
                <a:cubicBezTo>
                  <a:pt x="2820493" y="1810786"/>
                  <a:pt x="2837937" y="1797163"/>
                  <a:pt x="2838105" y="1778210"/>
                </a:cubicBezTo>
                <a:cubicBezTo>
                  <a:pt x="2841467" y="1746395"/>
                  <a:pt x="2793765" y="1730375"/>
                  <a:pt x="2775382" y="1754969"/>
                </a:cubicBezTo>
                <a:cubicBezTo>
                  <a:pt x="2763725" y="1770538"/>
                  <a:pt x="2767088" y="1797840"/>
                  <a:pt x="2785694" y="1806414"/>
                </a:cubicBezTo>
                <a:cubicBezTo>
                  <a:pt x="2791018" y="1809629"/>
                  <a:pt x="2796945" y="1811053"/>
                  <a:pt x="2802844" y="1810986"/>
                </a:cubicBezTo>
                <a:close/>
                <a:moveTo>
                  <a:pt x="2706000" y="1811041"/>
                </a:moveTo>
                <a:cubicBezTo>
                  <a:pt x="2724311" y="1808009"/>
                  <a:pt x="2739917" y="1790664"/>
                  <a:pt x="2735167" y="1770647"/>
                </a:cubicBezTo>
                <a:cubicBezTo>
                  <a:pt x="2732000" y="1740113"/>
                  <a:pt x="2686313" y="1735137"/>
                  <a:pt x="2670932" y="1758433"/>
                </a:cubicBezTo>
                <a:cubicBezTo>
                  <a:pt x="2657362" y="1775623"/>
                  <a:pt x="2668898" y="1800955"/>
                  <a:pt x="2687445" y="1808871"/>
                </a:cubicBezTo>
                <a:cubicBezTo>
                  <a:pt x="2693495" y="1811472"/>
                  <a:pt x="2699897" y="1812052"/>
                  <a:pt x="2706000" y="1811041"/>
                </a:cubicBezTo>
                <a:close/>
                <a:moveTo>
                  <a:pt x="5272164" y="1811059"/>
                </a:moveTo>
                <a:cubicBezTo>
                  <a:pt x="5291256" y="1809050"/>
                  <a:pt x="5308251" y="1790884"/>
                  <a:pt x="5302916" y="1770025"/>
                </a:cubicBezTo>
                <a:cubicBezTo>
                  <a:pt x="5301080" y="1739704"/>
                  <a:pt x="5253352" y="1733549"/>
                  <a:pt x="5240043" y="1758398"/>
                </a:cubicBezTo>
                <a:cubicBezTo>
                  <a:pt x="5232241" y="1774584"/>
                  <a:pt x="5236142" y="1798293"/>
                  <a:pt x="5253122" y="1807184"/>
                </a:cubicBezTo>
                <a:cubicBezTo>
                  <a:pt x="5259203" y="1810603"/>
                  <a:pt x="5265800" y="1811729"/>
                  <a:pt x="5272164" y="1811059"/>
                </a:cubicBezTo>
                <a:close/>
                <a:moveTo>
                  <a:pt x="7123890" y="1811349"/>
                </a:moveTo>
                <a:cubicBezTo>
                  <a:pt x="7144173" y="1808134"/>
                  <a:pt x="7162634" y="1786789"/>
                  <a:pt x="7153084" y="1766215"/>
                </a:cubicBezTo>
                <a:cubicBezTo>
                  <a:pt x="7147172" y="1745183"/>
                  <a:pt x="7120569" y="1736725"/>
                  <a:pt x="7102151" y="1746784"/>
                </a:cubicBezTo>
                <a:cubicBezTo>
                  <a:pt x="7078504" y="1758214"/>
                  <a:pt x="7078959" y="1797761"/>
                  <a:pt x="7103970" y="1807820"/>
                </a:cubicBezTo>
                <a:cubicBezTo>
                  <a:pt x="7110166" y="1811477"/>
                  <a:pt x="7117129" y="1812420"/>
                  <a:pt x="7123890" y="1811349"/>
                </a:cubicBezTo>
                <a:close/>
                <a:moveTo>
                  <a:pt x="4348067" y="1811394"/>
                </a:moveTo>
                <a:cubicBezTo>
                  <a:pt x="4366892" y="1809290"/>
                  <a:pt x="4383095" y="1791488"/>
                  <a:pt x="4378831" y="1771021"/>
                </a:cubicBezTo>
                <a:cubicBezTo>
                  <a:pt x="4377921" y="1748920"/>
                  <a:pt x="4352679" y="1739899"/>
                  <a:pt x="4333804" y="1745537"/>
                </a:cubicBezTo>
                <a:cubicBezTo>
                  <a:pt x="4304695" y="1750499"/>
                  <a:pt x="4301966" y="1797633"/>
                  <a:pt x="4329028" y="1807782"/>
                </a:cubicBezTo>
                <a:cubicBezTo>
                  <a:pt x="4335225" y="1811052"/>
                  <a:pt x="4341792" y="1812095"/>
                  <a:pt x="4348067" y="1811394"/>
                </a:cubicBezTo>
                <a:close/>
                <a:moveTo>
                  <a:pt x="4862149" y="1811477"/>
                </a:moveTo>
                <a:cubicBezTo>
                  <a:pt x="4880742" y="1809232"/>
                  <a:pt x="4897400" y="1791357"/>
                  <a:pt x="4893003" y="1770904"/>
                </a:cubicBezTo>
                <a:cubicBezTo>
                  <a:pt x="4890297" y="1733549"/>
                  <a:pt x="4828286" y="1734237"/>
                  <a:pt x="4824001" y="1770216"/>
                </a:cubicBezTo>
                <a:cubicBezTo>
                  <a:pt x="4819491" y="1786029"/>
                  <a:pt x="4829864" y="1801612"/>
                  <a:pt x="4843619" y="1808029"/>
                </a:cubicBezTo>
                <a:cubicBezTo>
                  <a:pt x="4849539" y="1811237"/>
                  <a:pt x="4855951" y="1812225"/>
                  <a:pt x="4862149" y="1811477"/>
                </a:cubicBezTo>
                <a:close/>
                <a:moveTo>
                  <a:pt x="2498607" y="1811531"/>
                </a:moveTo>
                <a:cubicBezTo>
                  <a:pt x="2517120" y="1809564"/>
                  <a:pt x="2533604" y="1792084"/>
                  <a:pt x="2529039" y="1771397"/>
                </a:cubicBezTo>
                <a:cubicBezTo>
                  <a:pt x="2527687" y="1737889"/>
                  <a:pt x="2472907" y="1731962"/>
                  <a:pt x="2463667" y="1763647"/>
                </a:cubicBezTo>
                <a:cubicBezTo>
                  <a:pt x="2460511" y="1779603"/>
                  <a:pt x="2462540" y="1801486"/>
                  <a:pt x="2480122" y="1807869"/>
                </a:cubicBezTo>
                <a:cubicBezTo>
                  <a:pt x="2486037" y="1811117"/>
                  <a:pt x="2492436" y="1812186"/>
                  <a:pt x="2498607" y="1811531"/>
                </a:cubicBezTo>
                <a:close/>
                <a:moveTo>
                  <a:pt x="4656920" y="1811643"/>
                </a:moveTo>
                <a:cubicBezTo>
                  <a:pt x="4672819" y="1809795"/>
                  <a:pt x="4687017" y="1797119"/>
                  <a:pt x="4686333" y="1779416"/>
                </a:cubicBezTo>
                <a:cubicBezTo>
                  <a:pt x="4692491" y="1745270"/>
                  <a:pt x="4640715" y="1730374"/>
                  <a:pt x="4623380" y="1756958"/>
                </a:cubicBezTo>
                <a:cubicBezTo>
                  <a:pt x="4613116" y="1774833"/>
                  <a:pt x="4618362" y="1804854"/>
                  <a:pt x="4640943" y="1809666"/>
                </a:cubicBezTo>
                <a:cubicBezTo>
                  <a:pt x="4646132" y="1811671"/>
                  <a:pt x="4651621" y="1812259"/>
                  <a:pt x="4656920" y="1811643"/>
                </a:cubicBezTo>
                <a:close/>
                <a:moveTo>
                  <a:pt x="5069983" y="1811693"/>
                </a:moveTo>
                <a:cubicBezTo>
                  <a:pt x="5088030" y="1808184"/>
                  <a:pt x="5102442" y="1791027"/>
                  <a:pt x="5098807" y="1770752"/>
                </a:cubicBezTo>
                <a:cubicBezTo>
                  <a:pt x="5095575" y="1734243"/>
                  <a:pt x="5031406" y="1733550"/>
                  <a:pt x="5029790" y="1770752"/>
                </a:cubicBezTo>
                <a:cubicBezTo>
                  <a:pt x="5025866" y="1786926"/>
                  <a:pt x="5036023" y="1804487"/>
                  <a:pt x="5051257" y="1810264"/>
                </a:cubicBezTo>
                <a:cubicBezTo>
                  <a:pt x="5057547" y="1812516"/>
                  <a:pt x="5063967" y="1812863"/>
                  <a:pt x="5069983" y="1811693"/>
                </a:cubicBezTo>
                <a:close/>
                <a:moveTo>
                  <a:pt x="2906329" y="1811839"/>
                </a:moveTo>
                <a:cubicBezTo>
                  <a:pt x="2923950" y="1811268"/>
                  <a:pt x="2940963" y="1798114"/>
                  <a:pt x="2939428" y="1778104"/>
                </a:cubicBezTo>
                <a:cubicBezTo>
                  <a:pt x="2943066" y="1756023"/>
                  <a:pt x="2923282" y="1738312"/>
                  <a:pt x="2901905" y="1743372"/>
                </a:cubicBezTo>
                <a:cubicBezTo>
                  <a:pt x="2868248" y="1740382"/>
                  <a:pt x="2860516" y="1795814"/>
                  <a:pt x="2889170" y="1808005"/>
                </a:cubicBezTo>
                <a:cubicBezTo>
                  <a:pt x="2894514" y="1810822"/>
                  <a:pt x="2900455" y="1812030"/>
                  <a:pt x="2906329" y="1811839"/>
                </a:cubicBezTo>
                <a:close/>
                <a:moveTo>
                  <a:pt x="5684208" y="1811929"/>
                </a:moveTo>
                <a:cubicBezTo>
                  <a:pt x="5703587" y="1810497"/>
                  <a:pt x="5721022" y="1792076"/>
                  <a:pt x="5715749" y="1770706"/>
                </a:cubicBezTo>
                <a:cubicBezTo>
                  <a:pt x="5713481" y="1738793"/>
                  <a:pt x="5662908" y="1733550"/>
                  <a:pt x="5650208" y="1761132"/>
                </a:cubicBezTo>
                <a:cubicBezTo>
                  <a:pt x="5640229" y="1777088"/>
                  <a:pt x="5648394" y="1799427"/>
                  <a:pt x="5664949" y="1807178"/>
                </a:cubicBezTo>
                <a:cubicBezTo>
                  <a:pt x="5671072" y="1810996"/>
                  <a:pt x="5677748" y="1812406"/>
                  <a:pt x="5684208" y="1811929"/>
                </a:cubicBezTo>
                <a:close/>
                <a:moveTo>
                  <a:pt x="2601003" y="1812047"/>
                </a:moveTo>
                <a:cubicBezTo>
                  <a:pt x="2618518" y="1810418"/>
                  <a:pt x="2634559" y="1798167"/>
                  <a:pt x="2633530" y="1777837"/>
                </a:cubicBezTo>
                <a:cubicBezTo>
                  <a:pt x="2636726" y="1745400"/>
                  <a:pt x="2592926" y="1731962"/>
                  <a:pt x="2572396" y="1752351"/>
                </a:cubicBezTo>
                <a:cubicBezTo>
                  <a:pt x="2558938" y="1769496"/>
                  <a:pt x="2563957" y="1799847"/>
                  <a:pt x="2583575" y="1810041"/>
                </a:cubicBezTo>
                <a:cubicBezTo>
                  <a:pt x="2589162" y="1811953"/>
                  <a:pt x="2595164" y="1812590"/>
                  <a:pt x="2601003" y="1812047"/>
                </a:cubicBezTo>
                <a:close/>
                <a:moveTo>
                  <a:pt x="5374057" y="1812147"/>
                </a:moveTo>
                <a:cubicBezTo>
                  <a:pt x="5391216" y="1811299"/>
                  <a:pt x="5407695" y="1798368"/>
                  <a:pt x="5406314" y="1779637"/>
                </a:cubicBezTo>
                <a:cubicBezTo>
                  <a:pt x="5413216" y="1745039"/>
                  <a:pt x="5358229" y="1730375"/>
                  <a:pt x="5342124" y="1757641"/>
                </a:cubicBezTo>
                <a:cubicBezTo>
                  <a:pt x="5333841" y="1775283"/>
                  <a:pt x="5337522" y="1800487"/>
                  <a:pt x="5357309" y="1808735"/>
                </a:cubicBezTo>
                <a:cubicBezTo>
                  <a:pt x="5362543" y="1811370"/>
                  <a:pt x="5368338" y="1812430"/>
                  <a:pt x="5374057" y="1812147"/>
                </a:cubicBezTo>
                <a:close/>
                <a:moveTo>
                  <a:pt x="4743296" y="1812474"/>
                </a:moveTo>
                <a:cubicBezTo>
                  <a:pt x="4766628" y="1812925"/>
                  <a:pt x="4795679" y="1799621"/>
                  <a:pt x="4790418" y="1772110"/>
                </a:cubicBezTo>
                <a:cubicBezTo>
                  <a:pt x="4789503" y="1734903"/>
                  <a:pt x="4724082" y="1733550"/>
                  <a:pt x="4721794" y="1770532"/>
                </a:cubicBezTo>
                <a:cubicBezTo>
                  <a:pt x="4716304" y="1788346"/>
                  <a:pt x="4732316" y="1800748"/>
                  <a:pt x="4743296" y="1812474"/>
                </a:cubicBezTo>
                <a:close/>
                <a:moveTo>
                  <a:pt x="2289807" y="1902040"/>
                </a:moveTo>
                <a:cubicBezTo>
                  <a:pt x="2296506" y="1901842"/>
                  <a:pt x="2303580" y="1900260"/>
                  <a:pt x="2309791" y="1900260"/>
                </a:cubicBezTo>
                <a:cubicBezTo>
                  <a:pt x="2309791" y="1885799"/>
                  <a:pt x="2319223" y="1863429"/>
                  <a:pt x="2299440" y="1857102"/>
                </a:cubicBezTo>
                <a:cubicBezTo>
                  <a:pt x="2276435" y="1844674"/>
                  <a:pt x="2255727" y="1878568"/>
                  <a:pt x="2272064" y="1895515"/>
                </a:cubicBezTo>
                <a:cubicBezTo>
                  <a:pt x="2276781" y="1901051"/>
                  <a:pt x="2283107" y="1902237"/>
                  <a:pt x="2289807" y="1902040"/>
                </a:cubicBezTo>
                <a:close/>
                <a:moveTo>
                  <a:pt x="7738513" y="1906456"/>
                </a:moveTo>
                <a:cubicBezTo>
                  <a:pt x="7753160" y="1905085"/>
                  <a:pt x="7766123" y="1892583"/>
                  <a:pt x="7762057" y="1875744"/>
                </a:cubicBezTo>
                <a:cubicBezTo>
                  <a:pt x="7762508" y="1851478"/>
                  <a:pt x="7728844" y="1846262"/>
                  <a:pt x="7714610" y="1861457"/>
                </a:cubicBezTo>
                <a:cubicBezTo>
                  <a:pt x="7707832" y="1875064"/>
                  <a:pt x="7707154" y="1897742"/>
                  <a:pt x="7723873" y="1903866"/>
                </a:cubicBezTo>
                <a:cubicBezTo>
                  <a:pt x="7728561" y="1906134"/>
                  <a:pt x="7733631" y="1906913"/>
                  <a:pt x="7738513" y="1906456"/>
                </a:cubicBezTo>
                <a:close/>
                <a:moveTo>
                  <a:pt x="4131924" y="1913328"/>
                </a:moveTo>
                <a:cubicBezTo>
                  <a:pt x="4138914" y="1915313"/>
                  <a:pt x="4146529" y="1915013"/>
                  <a:pt x="4153877" y="1911472"/>
                </a:cubicBezTo>
                <a:cubicBezTo>
                  <a:pt x="4172499" y="1905074"/>
                  <a:pt x="4172724" y="1883141"/>
                  <a:pt x="4174967" y="1866691"/>
                </a:cubicBezTo>
                <a:cubicBezTo>
                  <a:pt x="4161730" y="1842930"/>
                  <a:pt x="4125831" y="1833562"/>
                  <a:pt x="4109901" y="1859608"/>
                </a:cubicBezTo>
                <a:cubicBezTo>
                  <a:pt x="4095597" y="1880856"/>
                  <a:pt x="4110952" y="1907373"/>
                  <a:pt x="4131924" y="1913328"/>
                </a:cubicBezTo>
                <a:close/>
                <a:moveTo>
                  <a:pt x="5671709" y="1913579"/>
                </a:moveTo>
                <a:cubicBezTo>
                  <a:pt x="5695338" y="1920875"/>
                  <a:pt x="5724367" y="1893288"/>
                  <a:pt x="5714466" y="1868437"/>
                </a:cubicBezTo>
                <a:cubicBezTo>
                  <a:pt x="5707940" y="1841762"/>
                  <a:pt x="5668109" y="1835150"/>
                  <a:pt x="5653482" y="1858177"/>
                </a:cubicBezTo>
                <a:cubicBezTo>
                  <a:pt x="5637054" y="1876417"/>
                  <a:pt x="5648981" y="1907652"/>
                  <a:pt x="5671709" y="1913579"/>
                </a:cubicBezTo>
                <a:close/>
                <a:moveTo>
                  <a:pt x="2594774" y="1913976"/>
                </a:moveTo>
                <a:cubicBezTo>
                  <a:pt x="2610932" y="1915437"/>
                  <a:pt x="2628111" y="1907644"/>
                  <a:pt x="2630833" y="1889651"/>
                </a:cubicBezTo>
                <a:cubicBezTo>
                  <a:pt x="2638317" y="1867188"/>
                  <a:pt x="2620402" y="1851373"/>
                  <a:pt x="2604299" y="1839912"/>
                </a:cubicBezTo>
                <a:cubicBezTo>
                  <a:pt x="2583208" y="1843809"/>
                  <a:pt x="2560530" y="1857791"/>
                  <a:pt x="2564839" y="1882775"/>
                </a:cubicBezTo>
                <a:cubicBezTo>
                  <a:pt x="2563479" y="1901799"/>
                  <a:pt x="2578615" y="1912515"/>
                  <a:pt x="2594774" y="1913976"/>
                </a:cubicBezTo>
                <a:close/>
                <a:moveTo>
                  <a:pt x="2490650" y="1914009"/>
                </a:moveTo>
                <a:cubicBezTo>
                  <a:pt x="2496307" y="1915137"/>
                  <a:pt x="2502119" y="1915019"/>
                  <a:pt x="2507456" y="1913419"/>
                </a:cubicBezTo>
                <a:cubicBezTo>
                  <a:pt x="2514570" y="1911286"/>
                  <a:pt x="2520835" y="1906518"/>
                  <a:pt x="2524736" y="1898558"/>
                </a:cubicBezTo>
                <a:cubicBezTo>
                  <a:pt x="2538305" y="1874962"/>
                  <a:pt x="2520891" y="1849992"/>
                  <a:pt x="2499401" y="1839912"/>
                </a:cubicBezTo>
                <a:cubicBezTo>
                  <a:pt x="2481761" y="1845410"/>
                  <a:pt x="2461181" y="1854115"/>
                  <a:pt x="2461181" y="1876565"/>
                </a:cubicBezTo>
                <a:cubicBezTo>
                  <a:pt x="2458127" y="1896023"/>
                  <a:pt x="2473678" y="1910625"/>
                  <a:pt x="2490650" y="1914009"/>
                </a:cubicBezTo>
                <a:close/>
                <a:moveTo>
                  <a:pt x="4249966" y="1914115"/>
                </a:moveTo>
                <a:cubicBezTo>
                  <a:pt x="4268282" y="1908683"/>
                  <a:pt x="4283585" y="1888251"/>
                  <a:pt x="4276062" y="1869245"/>
                </a:cubicBezTo>
                <a:cubicBezTo>
                  <a:pt x="4269906" y="1841369"/>
                  <a:pt x="4228643" y="1835149"/>
                  <a:pt x="4213597" y="1858417"/>
                </a:cubicBezTo>
                <a:cubicBezTo>
                  <a:pt x="4198779" y="1877308"/>
                  <a:pt x="4208810" y="1907257"/>
                  <a:pt x="4231379" y="1913938"/>
                </a:cubicBezTo>
                <a:cubicBezTo>
                  <a:pt x="4237421" y="1916069"/>
                  <a:pt x="4243861" y="1915925"/>
                  <a:pt x="4249966" y="1914115"/>
                </a:cubicBezTo>
                <a:close/>
                <a:moveTo>
                  <a:pt x="5060338" y="1914298"/>
                </a:moveTo>
                <a:cubicBezTo>
                  <a:pt x="5090501" y="1920875"/>
                  <a:pt x="5110004" y="1878693"/>
                  <a:pt x="5091181" y="1856922"/>
                </a:cubicBezTo>
                <a:cubicBezTo>
                  <a:pt x="5076440" y="1835150"/>
                  <a:pt x="5038340" y="1842407"/>
                  <a:pt x="5031990" y="1867580"/>
                </a:cubicBezTo>
                <a:cubicBezTo>
                  <a:pt x="5024279" y="1887311"/>
                  <a:pt x="5038567" y="1912484"/>
                  <a:pt x="5060338" y="1914298"/>
                </a:cubicBezTo>
                <a:close/>
                <a:moveTo>
                  <a:pt x="5252913" y="1914303"/>
                </a:moveTo>
                <a:cubicBezTo>
                  <a:pt x="5268661" y="1912268"/>
                  <a:pt x="5290033" y="1916112"/>
                  <a:pt x="5298356" y="1898698"/>
                </a:cubicBezTo>
                <a:cubicBezTo>
                  <a:pt x="5313204" y="1873821"/>
                  <a:pt x="5290707" y="1835149"/>
                  <a:pt x="5260787" y="1845326"/>
                </a:cubicBezTo>
                <a:cubicBezTo>
                  <a:pt x="5229066" y="1853468"/>
                  <a:pt x="5232666" y="1895984"/>
                  <a:pt x="5252913" y="1914303"/>
                </a:cubicBezTo>
                <a:close/>
                <a:moveTo>
                  <a:pt x="4559567" y="1914358"/>
                </a:moveTo>
                <a:cubicBezTo>
                  <a:pt x="4569007" y="1912312"/>
                  <a:pt x="4577285" y="1906605"/>
                  <a:pt x="4580686" y="1896459"/>
                </a:cubicBezTo>
                <a:cubicBezTo>
                  <a:pt x="4592479" y="1872939"/>
                  <a:pt x="4573202" y="1836737"/>
                  <a:pt x="4545081" y="1843655"/>
                </a:cubicBezTo>
                <a:cubicBezTo>
                  <a:pt x="4514465" y="1846652"/>
                  <a:pt x="4508341" y="1893692"/>
                  <a:pt x="4531474" y="1910294"/>
                </a:cubicBezTo>
                <a:cubicBezTo>
                  <a:pt x="4539525" y="1914791"/>
                  <a:pt x="4550127" y="1916405"/>
                  <a:pt x="4559567" y="1914358"/>
                </a:cubicBezTo>
                <a:close/>
                <a:moveTo>
                  <a:pt x="4863190" y="1914372"/>
                </a:moveTo>
                <a:cubicBezTo>
                  <a:pt x="4881305" y="1911844"/>
                  <a:pt x="4897506" y="1895388"/>
                  <a:pt x="4893423" y="1875760"/>
                </a:cubicBezTo>
                <a:cubicBezTo>
                  <a:pt x="4891609" y="1850717"/>
                  <a:pt x="4860766" y="1835149"/>
                  <a:pt x="4839902" y="1849814"/>
                </a:cubicBezTo>
                <a:cubicBezTo>
                  <a:pt x="4816316" y="1863802"/>
                  <a:pt x="4818811" y="1902382"/>
                  <a:pt x="4845118" y="1911858"/>
                </a:cubicBezTo>
                <a:cubicBezTo>
                  <a:pt x="4850901" y="1914509"/>
                  <a:pt x="4857152" y="1915214"/>
                  <a:pt x="4863190" y="1914372"/>
                </a:cubicBezTo>
                <a:close/>
                <a:moveTo>
                  <a:pt x="5374968" y="1914447"/>
                </a:moveTo>
                <a:cubicBezTo>
                  <a:pt x="5391530" y="1913290"/>
                  <a:pt x="5407552" y="1900967"/>
                  <a:pt x="5406200" y="1882965"/>
                </a:cubicBezTo>
                <a:cubicBezTo>
                  <a:pt x="5408454" y="1860982"/>
                  <a:pt x="5387485" y="1838325"/>
                  <a:pt x="5364713" y="1845279"/>
                </a:cubicBezTo>
                <a:cubicBezTo>
                  <a:pt x="5332921" y="1849541"/>
                  <a:pt x="5330666" y="1900686"/>
                  <a:pt x="5358850" y="1911678"/>
                </a:cubicBezTo>
                <a:cubicBezTo>
                  <a:pt x="5363867" y="1913977"/>
                  <a:pt x="5369447" y="1914832"/>
                  <a:pt x="5374968" y="1914447"/>
                </a:cubicBezTo>
                <a:close/>
                <a:moveTo>
                  <a:pt x="2710110" y="1914646"/>
                </a:moveTo>
                <a:cubicBezTo>
                  <a:pt x="2730467" y="1908749"/>
                  <a:pt x="2744849" y="1882209"/>
                  <a:pt x="2731070" y="1862721"/>
                </a:cubicBezTo>
                <a:cubicBezTo>
                  <a:pt x="2718898" y="1836737"/>
                  <a:pt x="2674571" y="1839700"/>
                  <a:pt x="2667222" y="1867736"/>
                </a:cubicBezTo>
                <a:cubicBezTo>
                  <a:pt x="2658954" y="1885970"/>
                  <a:pt x="2671816" y="1905344"/>
                  <a:pt x="2688581" y="1912638"/>
                </a:cubicBezTo>
                <a:cubicBezTo>
                  <a:pt x="2695873" y="1916285"/>
                  <a:pt x="2703324" y="1916612"/>
                  <a:pt x="2710110" y="1914646"/>
                </a:cubicBezTo>
                <a:close/>
                <a:moveTo>
                  <a:pt x="2811886" y="1914733"/>
                </a:moveTo>
                <a:cubicBezTo>
                  <a:pt x="2830603" y="1909713"/>
                  <a:pt x="2845303" y="1888467"/>
                  <a:pt x="2837760" y="1868776"/>
                </a:cubicBezTo>
                <a:cubicBezTo>
                  <a:pt x="2831360" y="1840908"/>
                  <a:pt x="2789583" y="1835150"/>
                  <a:pt x="2775412" y="1859563"/>
                </a:cubicBezTo>
                <a:cubicBezTo>
                  <a:pt x="2760555" y="1877527"/>
                  <a:pt x="2770611" y="1907698"/>
                  <a:pt x="2792554" y="1913686"/>
                </a:cubicBezTo>
                <a:cubicBezTo>
                  <a:pt x="2799011" y="1916277"/>
                  <a:pt x="2805647" y="1916407"/>
                  <a:pt x="2811886" y="1914733"/>
                </a:cubicBezTo>
                <a:close/>
                <a:moveTo>
                  <a:pt x="4967962" y="1915022"/>
                </a:moveTo>
                <a:cubicBezTo>
                  <a:pt x="4987463" y="1910350"/>
                  <a:pt x="5003830" y="1887915"/>
                  <a:pt x="4994871" y="1868451"/>
                </a:cubicBezTo>
                <a:cubicBezTo>
                  <a:pt x="4988209" y="1843187"/>
                  <a:pt x="4949847" y="1835149"/>
                  <a:pt x="4934456" y="1856738"/>
                </a:cubicBezTo>
                <a:cubicBezTo>
                  <a:pt x="4917916" y="1874192"/>
                  <a:pt x="4925727" y="1905427"/>
                  <a:pt x="4948239" y="1913006"/>
                </a:cubicBezTo>
                <a:cubicBezTo>
                  <a:pt x="4954613" y="1916164"/>
                  <a:pt x="4961462" y="1916580"/>
                  <a:pt x="4967962" y="1915022"/>
                </a:cubicBezTo>
                <a:close/>
                <a:moveTo>
                  <a:pt x="4452275" y="1915395"/>
                </a:moveTo>
                <a:cubicBezTo>
                  <a:pt x="4469968" y="1912592"/>
                  <a:pt x="4484934" y="1895060"/>
                  <a:pt x="4481382" y="1875467"/>
                </a:cubicBezTo>
                <a:cubicBezTo>
                  <a:pt x="4481833" y="1848654"/>
                  <a:pt x="4449140" y="1836737"/>
                  <a:pt x="4428847" y="1849112"/>
                </a:cubicBezTo>
                <a:cubicBezTo>
                  <a:pt x="4408329" y="1864008"/>
                  <a:pt x="4409006" y="1903196"/>
                  <a:pt x="4434259" y="1912821"/>
                </a:cubicBezTo>
                <a:cubicBezTo>
                  <a:pt x="4440178" y="1915628"/>
                  <a:pt x="4446378" y="1916330"/>
                  <a:pt x="4452275" y="1915395"/>
                </a:cubicBezTo>
                <a:close/>
                <a:moveTo>
                  <a:pt x="4760080" y="1915518"/>
                </a:moveTo>
                <a:cubicBezTo>
                  <a:pt x="4780226" y="1912447"/>
                  <a:pt x="4797445" y="1888436"/>
                  <a:pt x="4788454" y="1867647"/>
                </a:cubicBezTo>
                <a:cubicBezTo>
                  <a:pt x="4783703" y="1850007"/>
                  <a:pt x="4762893" y="1838324"/>
                  <a:pt x="4746154" y="1845197"/>
                </a:cubicBezTo>
                <a:cubicBezTo>
                  <a:pt x="4718558" y="1853215"/>
                  <a:pt x="4713129" y="1897886"/>
                  <a:pt x="4739821" y="1910715"/>
                </a:cubicBezTo>
                <a:cubicBezTo>
                  <a:pt x="4746324" y="1915239"/>
                  <a:pt x="4753364" y="1916542"/>
                  <a:pt x="4760080" y="1915518"/>
                </a:cubicBezTo>
                <a:close/>
                <a:moveTo>
                  <a:pt x="4348523" y="1915582"/>
                </a:moveTo>
                <a:cubicBezTo>
                  <a:pt x="4366915" y="1913304"/>
                  <a:pt x="4383133" y="1894611"/>
                  <a:pt x="4378981" y="1874752"/>
                </a:cubicBezTo>
                <a:cubicBezTo>
                  <a:pt x="4378981" y="1847583"/>
                  <a:pt x="4344612" y="1835149"/>
                  <a:pt x="4324083" y="1849425"/>
                </a:cubicBezTo>
                <a:cubicBezTo>
                  <a:pt x="4303554" y="1864391"/>
                  <a:pt x="4305630" y="1901691"/>
                  <a:pt x="4330081" y="1911822"/>
                </a:cubicBezTo>
                <a:cubicBezTo>
                  <a:pt x="4336020" y="1915276"/>
                  <a:pt x="4342392" y="1916341"/>
                  <a:pt x="4348523" y="1915582"/>
                </a:cubicBezTo>
                <a:close/>
                <a:moveTo>
                  <a:pt x="4650686" y="1915629"/>
                </a:moveTo>
                <a:cubicBezTo>
                  <a:pt x="4679932" y="1919287"/>
                  <a:pt x="4697254" y="1880876"/>
                  <a:pt x="4679707" y="1858699"/>
                </a:cubicBezTo>
                <a:cubicBezTo>
                  <a:pt x="4666884" y="1835149"/>
                  <a:pt x="4626164" y="1841551"/>
                  <a:pt x="4621215" y="1868073"/>
                </a:cubicBezTo>
                <a:cubicBezTo>
                  <a:pt x="4613116" y="1889107"/>
                  <a:pt x="4628639" y="1913800"/>
                  <a:pt x="4650686" y="1915629"/>
                </a:cubicBezTo>
                <a:close/>
                <a:moveTo>
                  <a:pt x="5166250" y="1915639"/>
                </a:moveTo>
                <a:cubicBezTo>
                  <a:pt x="5183328" y="1915324"/>
                  <a:pt x="5199992" y="1901455"/>
                  <a:pt x="5200501" y="1882906"/>
                </a:cubicBezTo>
                <a:cubicBezTo>
                  <a:pt x="5203667" y="1861409"/>
                  <a:pt x="5183992" y="1839912"/>
                  <a:pt x="5162507" y="1843842"/>
                </a:cubicBezTo>
                <a:cubicBezTo>
                  <a:pt x="5129941" y="1844535"/>
                  <a:pt x="5122704" y="1897006"/>
                  <a:pt x="5149617" y="1911106"/>
                </a:cubicBezTo>
                <a:cubicBezTo>
                  <a:pt x="5154818" y="1914342"/>
                  <a:pt x="5160557" y="1915743"/>
                  <a:pt x="5166250" y="1915639"/>
                </a:cubicBezTo>
                <a:close/>
                <a:moveTo>
                  <a:pt x="5578569" y="1915709"/>
                </a:moveTo>
                <a:cubicBezTo>
                  <a:pt x="5597566" y="1914622"/>
                  <a:pt x="5615510" y="1895568"/>
                  <a:pt x="5612789" y="1875620"/>
                </a:cubicBezTo>
                <a:cubicBezTo>
                  <a:pt x="5612562" y="1847202"/>
                  <a:pt x="5570379" y="1833562"/>
                  <a:pt x="5553144" y="1855387"/>
                </a:cubicBezTo>
                <a:cubicBezTo>
                  <a:pt x="5535454" y="1870391"/>
                  <a:pt x="5540444" y="1899490"/>
                  <a:pt x="5559947" y="1910175"/>
                </a:cubicBezTo>
                <a:cubicBezTo>
                  <a:pt x="5565787" y="1914437"/>
                  <a:pt x="5572236" y="1916071"/>
                  <a:pt x="5578569" y="1915709"/>
                </a:cubicBezTo>
                <a:close/>
                <a:moveTo>
                  <a:pt x="5476831" y="1915803"/>
                </a:moveTo>
                <a:cubicBezTo>
                  <a:pt x="5497554" y="1913495"/>
                  <a:pt x="5515698" y="1890734"/>
                  <a:pt x="5508819" y="1869261"/>
                </a:cubicBezTo>
                <a:cubicBezTo>
                  <a:pt x="5504233" y="1845212"/>
                  <a:pt x="5470984" y="1836737"/>
                  <a:pt x="5453556" y="1851854"/>
                </a:cubicBezTo>
                <a:cubicBezTo>
                  <a:pt x="5435441" y="1865825"/>
                  <a:pt x="5437276" y="1898120"/>
                  <a:pt x="5456079" y="1910489"/>
                </a:cubicBezTo>
                <a:cubicBezTo>
                  <a:pt x="5462729" y="1915069"/>
                  <a:pt x="5469923" y="1916573"/>
                  <a:pt x="5476831" y="1915803"/>
                </a:cubicBezTo>
                <a:close/>
                <a:moveTo>
                  <a:pt x="4558234" y="2016833"/>
                </a:moveTo>
                <a:cubicBezTo>
                  <a:pt x="4587716" y="2010952"/>
                  <a:pt x="4586809" y="1975440"/>
                  <a:pt x="4576831" y="1953500"/>
                </a:cubicBezTo>
                <a:cubicBezTo>
                  <a:pt x="4560729" y="1950107"/>
                  <a:pt x="4540545" y="1941512"/>
                  <a:pt x="4527164" y="1955536"/>
                </a:cubicBezTo>
                <a:cubicBezTo>
                  <a:pt x="4505166" y="1977928"/>
                  <a:pt x="4523763" y="2027237"/>
                  <a:pt x="4558234" y="2016833"/>
                </a:cubicBezTo>
                <a:close/>
                <a:moveTo>
                  <a:pt x="4253048" y="2017063"/>
                </a:moveTo>
                <a:cubicBezTo>
                  <a:pt x="4271960" y="2010394"/>
                  <a:pt x="4285354" y="1986028"/>
                  <a:pt x="4273618" y="1967047"/>
                </a:cubicBezTo>
                <a:cubicBezTo>
                  <a:pt x="4262279" y="1941512"/>
                  <a:pt x="4221004" y="1941512"/>
                  <a:pt x="4210118" y="1967503"/>
                </a:cubicBezTo>
                <a:cubicBezTo>
                  <a:pt x="4200366" y="1987111"/>
                  <a:pt x="4212613" y="2011050"/>
                  <a:pt x="4233023" y="2016977"/>
                </a:cubicBezTo>
                <a:cubicBezTo>
                  <a:pt x="4239827" y="2019542"/>
                  <a:pt x="4246744" y="2019286"/>
                  <a:pt x="4253048" y="2017063"/>
                </a:cubicBezTo>
                <a:close/>
                <a:moveTo>
                  <a:pt x="6511817" y="2017184"/>
                </a:moveTo>
                <a:cubicBezTo>
                  <a:pt x="6528858" y="2011695"/>
                  <a:pt x="6540447" y="1991146"/>
                  <a:pt x="6536000" y="1972899"/>
                </a:cubicBezTo>
                <a:cubicBezTo>
                  <a:pt x="6532579" y="1945386"/>
                  <a:pt x="6492211" y="1938337"/>
                  <a:pt x="6476475" y="1959028"/>
                </a:cubicBezTo>
                <a:cubicBezTo>
                  <a:pt x="6460966" y="1977901"/>
                  <a:pt x="6469633" y="2009734"/>
                  <a:pt x="6493351" y="2017010"/>
                </a:cubicBezTo>
                <a:cubicBezTo>
                  <a:pt x="6499851" y="2019170"/>
                  <a:pt x="6506137" y="2019014"/>
                  <a:pt x="6511817" y="2017184"/>
                </a:cubicBezTo>
                <a:close/>
                <a:moveTo>
                  <a:pt x="4145618" y="2017599"/>
                </a:moveTo>
                <a:cubicBezTo>
                  <a:pt x="4162056" y="2014197"/>
                  <a:pt x="4175872" y="1997018"/>
                  <a:pt x="4173825" y="1979839"/>
                </a:cubicBezTo>
                <a:cubicBezTo>
                  <a:pt x="4175872" y="1951491"/>
                  <a:pt x="4136528" y="1936750"/>
                  <a:pt x="4116969" y="1955573"/>
                </a:cubicBezTo>
                <a:cubicBezTo>
                  <a:pt x="4095591" y="1970768"/>
                  <a:pt x="4102869" y="2009775"/>
                  <a:pt x="4128795" y="2015898"/>
                </a:cubicBezTo>
                <a:cubicBezTo>
                  <a:pt x="4134367" y="2018336"/>
                  <a:pt x="4140138" y="2018733"/>
                  <a:pt x="4145618" y="2017599"/>
                </a:cubicBezTo>
                <a:close/>
                <a:moveTo>
                  <a:pt x="4964795" y="2017863"/>
                </a:moveTo>
                <a:cubicBezTo>
                  <a:pt x="4980777" y="2016278"/>
                  <a:pt x="4995982" y="2003894"/>
                  <a:pt x="4997192" y="1987268"/>
                </a:cubicBezTo>
                <a:cubicBezTo>
                  <a:pt x="5003642" y="1958930"/>
                  <a:pt x="4965400" y="1935162"/>
                  <a:pt x="4942132" y="1952302"/>
                </a:cubicBezTo>
                <a:cubicBezTo>
                  <a:pt x="4916329" y="1966014"/>
                  <a:pt x="4923241" y="2006236"/>
                  <a:pt x="4949043" y="2015606"/>
                </a:cubicBezTo>
                <a:cubicBezTo>
                  <a:pt x="4954054" y="2017720"/>
                  <a:pt x="4959467" y="2018392"/>
                  <a:pt x="4964795" y="2017863"/>
                </a:cubicBezTo>
                <a:close/>
                <a:moveTo>
                  <a:pt x="5573537" y="2017927"/>
                </a:moveTo>
                <a:cubicBezTo>
                  <a:pt x="5596015" y="2020070"/>
                  <a:pt x="5621263" y="1997087"/>
                  <a:pt x="5611988" y="1972157"/>
                </a:cubicBezTo>
                <a:cubicBezTo>
                  <a:pt x="5607866" y="1949304"/>
                  <a:pt x="5582904" y="1946303"/>
                  <a:pt x="5564355" y="1944687"/>
                </a:cubicBezTo>
                <a:cubicBezTo>
                  <a:pt x="5545577" y="1958999"/>
                  <a:pt x="5530691" y="1988315"/>
                  <a:pt x="5553363" y="2006551"/>
                </a:cubicBezTo>
                <a:cubicBezTo>
                  <a:pt x="5558859" y="2013707"/>
                  <a:pt x="5566044" y="2017213"/>
                  <a:pt x="5573537" y="2017927"/>
                </a:cubicBezTo>
                <a:close/>
                <a:moveTo>
                  <a:pt x="7226896" y="2017951"/>
                </a:moveTo>
                <a:cubicBezTo>
                  <a:pt x="7244131" y="2015311"/>
                  <a:pt x="7258631" y="1997316"/>
                  <a:pt x="7256087" y="1978679"/>
                </a:cubicBezTo>
                <a:cubicBezTo>
                  <a:pt x="7257896" y="1954514"/>
                  <a:pt x="7228952" y="1939924"/>
                  <a:pt x="7208826" y="1949499"/>
                </a:cubicBezTo>
                <a:cubicBezTo>
                  <a:pt x="7181691" y="1959074"/>
                  <a:pt x="7182369" y="2005580"/>
                  <a:pt x="7209279" y="2014927"/>
                </a:cubicBezTo>
                <a:cubicBezTo>
                  <a:pt x="7215102" y="2018004"/>
                  <a:pt x="7221151" y="2018831"/>
                  <a:pt x="7226896" y="2017951"/>
                </a:cubicBezTo>
                <a:close/>
                <a:moveTo>
                  <a:pt x="4863880" y="2017967"/>
                </a:moveTo>
                <a:cubicBezTo>
                  <a:pt x="4883045" y="2014233"/>
                  <a:pt x="4898558" y="1992561"/>
                  <a:pt x="4892870" y="1972184"/>
                </a:cubicBezTo>
                <a:cubicBezTo>
                  <a:pt x="4888273" y="1947777"/>
                  <a:pt x="4855638" y="1938337"/>
                  <a:pt x="4837252" y="1953303"/>
                </a:cubicBezTo>
                <a:cubicBezTo>
                  <a:pt x="4814729" y="1967579"/>
                  <a:pt x="4819785" y="2005570"/>
                  <a:pt x="4844147" y="2015010"/>
                </a:cubicBezTo>
                <a:cubicBezTo>
                  <a:pt x="4850697" y="2018464"/>
                  <a:pt x="4857491" y="2019212"/>
                  <a:pt x="4863880" y="2017967"/>
                </a:cubicBezTo>
                <a:close/>
                <a:moveTo>
                  <a:pt x="4654070" y="2017984"/>
                </a:moveTo>
                <a:cubicBezTo>
                  <a:pt x="4671984" y="2016606"/>
                  <a:pt x="4688472" y="2000150"/>
                  <a:pt x="4685935" y="1980640"/>
                </a:cubicBezTo>
                <a:cubicBezTo>
                  <a:pt x="4689092" y="1956889"/>
                  <a:pt x="4662486" y="1939924"/>
                  <a:pt x="4641517" y="1949425"/>
                </a:cubicBezTo>
                <a:cubicBezTo>
                  <a:pt x="4613333" y="1957115"/>
                  <a:pt x="4611529" y="2000998"/>
                  <a:pt x="4636331" y="2013891"/>
                </a:cubicBezTo>
                <a:cubicBezTo>
                  <a:pt x="4641968" y="2017228"/>
                  <a:pt x="4648098" y="2018444"/>
                  <a:pt x="4654070" y="2017984"/>
                </a:cubicBezTo>
                <a:close/>
                <a:moveTo>
                  <a:pt x="4456083" y="2018000"/>
                </a:moveTo>
                <a:cubicBezTo>
                  <a:pt x="4476287" y="2012280"/>
                  <a:pt x="4490042" y="1986031"/>
                  <a:pt x="4478006" y="1965482"/>
                </a:cubicBezTo>
                <a:cubicBezTo>
                  <a:pt x="4467689" y="1939924"/>
                  <a:pt x="4426881" y="1940615"/>
                  <a:pt x="4416565" y="1965252"/>
                </a:cubicBezTo>
                <a:cubicBezTo>
                  <a:pt x="4409916" y="1983672"/>
                  <a:pt x="4414501" y="2008538"/>
                  <a:pt x="4434447" y="2015906"/>
                </a:cubicBezTo>
                <a:cubicBezTo>
                  <a:pt x="4441898" y="2019533"/>
                  <a:pt x="4449349" y="2019907"/>
                  <a:pt x="4456083" y="2018000"/>
                </a:cubicBezTo>
                <a:close/>
                <a:moveTo>
                  <a:pt x="5379135" y="2018068"/>
                </a:moveTo>
                <a:cubicBezTo>
                  <a:pt x="5397441" y="2013385"/>
                  <a:pt x="5411346" y="1990783"/>
                  <a:pt x="5405733" y="1971533"/>
                </a:cubicBezTo>
                <a:cubicBezTo>
                  <a:pt x="5403239" y="1949762"/>
                  <a:pt x="5376705" y="1941512"/>
                  <a:pt x="5359242" y="1949762"/>
                </a:cubicBezTo>
                <a:cubicBezTo>
                  <a:pt x="5332254" y="1960533"/>
                  <a:pt x="5332935" y="2005908"/>
                  <a:pt x="5359922" y="2015992"/>
                </a:cubicBezTo>
                <a:cubicBezTo>
                  <a:pt x="5366442" y="2019200"/>
                  <a:pt x="5373033" y="2019630"/>
                  <a:pt x="5379135" y="2018068"/>
                </a:cubicBezTo>
                <a:close/>
                <a:moveTo>
                  <a:pt x="5483047" y="2018139"/>
                </a:moveTo>
                <a:cubicBezTo>
                  <a:pt x="5501799" y="2013028"/>
                  <a:pt x="5516673" y="1991932"/>
                  <a:pt x="5507954" y="1972138"/>
                </a:cubicBezTo>
                <a:cubicBezTo>
                  <a:pt x="5502483" y="1947135"/>
                  <a:pt x="5469658" y="1938337"/>
                  <a:pt x="5451651" y="1955469"/>
                </a:cubicBezTo>
                <a:cubicBezTo>
                  <a:pt x="5430679" y="1972369"/>
                  <a:pt x="5438430" y="2009179"/>
                  <a:pt x="5463732" y="2017282"/>
                </a:cubicBezTo>
                <a:cubicBezTo>
                  <a:pt x="5470114" y="2019771"/>
                  <a:pt x="5476796" y="2019843"/>
                  <a:pt x="5483047" y="2018139"/>
                </a:cubicBezTo>
                <a:close/>
                <a:moveTo>
                  <a:pt x="5276759" y="2018225"/>
                </a:moveTo>
                <a:cubicBezTo>
                  <a:pt x="5296962" y="2012774"/>
                  <a:pt x="5311200" y="1985144"/>
                  <a:pt x="5300425" y="1964767"/>
                </a:cubicBezTo>
                <a:cubicBezTo>
                  <a:pt x="5291075" y="1941512"/>
                  <a:pt x="5261430" y="1946578"/>
                  <a:pt x="5242959" y="1953715"/>
                </a:cubicBezTo>
                <a:cubicBezTo>
                  <a:pt x="5236802" y="1974208"/>
                  <a:pt x="5232241" y="2003449"/>
                  <a:pt x="5255273" y="2015192"/>
                </a:cubicBezTo>
                <a:cubicBezTo>
                  <a:pt x="5262627" y="2019394"/>
                  <a:pt x="5270024" y="2020042"/>
                  <a:pt x="5276759" y="2018225"/>
                </a:cubicBezTo>
                <a:close/>
                <a:moveTo>
                  <a:pt x="5071939" y="2018337"/>
                </a:moveTo>
                <a:cubicBezTo>
                  <a:pt x="5089767" y="2013446"/>
                  <a:pt x="5103179" y="1991025"/>
                  <a:pt x="5096989" y="1972501"/>
                </a:cubicBezTo>
                <a:cubicBezTo>
                  <a:pt x="5093321" y="1947340"/>
                  <a:pt x="5058473" y="1938337"/>
                  <a:pt x="5041279" y="1955419"/>
                </a:cubicBezTo>
                <a:cubicBezTo>
                  <a:pt x="5021104" y="1971578"/>
                  <a:pt x="5027065" y="2010358"/>
                  <a:pt x="5053200" y="2016591"/>
                </a:cubicBezTo>
                <a:cubicBezTo>
                  <a:pt x="5059562" y="2019649"/>
                  <a:pt x="5065996" y="2019967"/>
                  <a:pt x="5071939" y="2018337"/>
                </a:cubicBezTo>
                <a:close/>
                <a:moveTo>
                  <a:pt x="7635024" y="2018350"/>
                </a:moveTo>
                <a:cubicBezTo>
                  <a:pt x="7651554" y="2017372"/>
                  <a:pt x="7668149" y="2004276"/>
                  <a:pt x="7668321" y="1987096"/>
                </a:cubicBezTo>
                <a:cubicBezTo>
                  <a:pt x="7672229" y="1959428"/>
                  <a:pt x="7636597" y="1935162"/>
                  <a:pt x="7613148" y="1953759"/>
                </a:cubicBezTo>
                <a:cubicBezTo>
                  <a:pt x="7588091" y="1968046"/>
                  <a:pt x="7594988" y="2004105"/>
                  <a:pt x="7619126" y="2014991"/>
                </a:cubicBezTo>
                <a:cubicBezTo>
                  <a:pt x="7624011" y="2017656"/>
                  <a:pt x="7629514" y="2018676"/>
                  <a:pt x="7635024" y="2018350"/>
                </a:cubicBezTo>
                <a:close/>
                <a:moveTo>
                  <a:pt x="4349405" y="2018391"/>
                </a:moveTo>
                <a:cubicBezTo>
                  <a:pt x="4368685" y="2014778"/>
                  <a:pt x="4383818" y="1991759"/>
                  <a:pt x="4376959" y="1971336"/>
                </a:cubicBezTo>
                <a:cubicBezTo>
                  <a:pt x="4372615" y="1947798"/>
                  <a:pt x="4341063" y="1938337"/>
                  <a:pt x="4323687" y="1953106"/>
                </a:cubicBezTo>
                <a:cubicBezTo>
                  <a:pt x="4301966" y="1967413"/>
                  <a:pt x="4305853" y="2004567"/>
                  <a:pt x="4329403" y="2014720"/>
                </a:cubicBezTo>
                <a:cubicBezTo>
                  <a:pt x="4336090" y="2018643"/>
                  <a:pt x="4342978" y="2019595"/>
                  <a:pt x="4349405" y="2018391"/>
                </a:cubicBezTo>
                <a:close/>
                <a:moveTo>
                  <a:pt x="4044356" y="2018424"/>
                </a:moveTo>
                <a:cubicBezTo>
                  <a:pt x="4062886" y="2013902"/>
                  <a:pt x="4077386" y="1991928"/>
                  <a:pt x="4070392" y="1972414"/>
                </a:cubicBezTo>
                <a:cubicBezTo>
                  <a:pt x="4064478" y="1942712"/>
                  <a:pt x="4018988" y="1938337"/>
                  <a:pt x="4006706" y="1965507"/>
                </a:cubicBezTo>
                <a:cubicBezTo>
                  <a:pt x="4001929" y="1983927"/>
                  <a:pt x="4003749" y="2010175"/>
                  <a:pt x="4025129" y="2016392"/>
                </a:cubicBezTo>
                <a:cubicBezTo>
                  <a:pt x="4031555" y="2019500"/>
                  <a:pt x="4038179" y="2019932"/>
                  <a:pt x="4044356" y="2018424"/>
                </a:cubicBezTo>
                <a:close/>
                <a:moveTo>
                  <a:pt x="2194752" y="2018573"/>
                </a:moveTo>
                <a:cubicBezTo>
                  <a:pt x="2212898" y="2013956"/>
                  <a:pt x="2226574" y="1992145"/>
                  <a:pt x="2220058" y="1973291"/>
                </a:cubicBezTo>
                <a:cubicBezTo>
                  <a:pt x="2216398" y="1950438"/>
                  <a:pt x="2186673" y="1939925"/>
                  <a:pt x="2168613" y="1952952"/>
                </a:cubicBezTo>
                <a:cubicBezTo>
                  <a:pt x="2144606" y="1966435"/>
                  <a:pt x="2148717" y="2009400"/>
                  <a:pt x="2175699" y="2016713"/>
                </a:cubicBezTo>
                <a:cubicBezTo>
                  <a:pt x="2182157" y="2019741"/>
                  <a:pt x="2188704" y="2020112"/>
                  <a:pt x="2194752" y="2018573"/>
                </a:cubicBezTo>
                <a:close/>
                <a:moveTo>
                  <a:pt x="5170859" y="2018788"/>
                </a:moveTo>
                <a:cubicBezTo>
                  <a:pt x="5190379" y="2015739"/>
                  <a:pt x="5206200" y="1993880"/>
                  <a:pt x="5199511" y="1972923"/>
                </a:cubicBezTo>
                <a:cubicBezTo>
                  <a:pt x="5195395" y="1947728"/>
                  <a:pt x="5161780" y="1938337"/>
                  <a:pt x="5143487" y="1954599"/>
                </a:cubicBezTo>
                <a:cubicBezTo>
                  <a:pt x="5125879" y="1970861"/>
                  <a:pt x="5129538" y="2003156"/>
                  <a:pt x="5150804" y="2014837"/>
                </a:cubicBezTo>
                <a:cubicBezTo>
                  <a:pt x="5157436" y="2018731"/>
                  <a:pt x="5164353" y="2019805"/>
                  <a:pt x="5170859" y="2018788"/>
                </a:cubicBezTo>
                <a:close/>
                <a:moveTo>
                  <a:pt x="7122535" y="2018834"/>
                </a:moveTo>
                <a:cubicBezTo>
                  <a:pt x="7140604" y="2016970"/>
                  <a:pt x="7157092" y="2000905"/>
                  <a:pt x="7154730" y="1980857"/>
                </a:cubicBezTo>
                <a:cubicBezTo>
                  <a:pt x="7155180" y="1951384"/>
                  <a:pt x="7113349" y="1935162"/>
                  <a:pt x="7094908" y="1958238"/>
                </a:cubicBezTo>
                <a:cubicBezTo>
                  <a:pt x="7076916" y="1974460"/>
                  <a:pt x="7083213" y="2005989"/>
                  <a:pt x="7104578" y="2015585"/>
                </a:cubicBezTo>
                <a:cubicBezTo>
                  <a:pt x="7110313" y="2018498"/>
                  <a:pt x="7116512" y="2019455"/>
                  <a:pt x="7122535" y="2018834"/>
                </a:cubicBezTo>
                <a:close/>
                <a:moveTo>
                  <a:pt x="4754042" y="2018973"/>
                </a:moveTo>
                <a:cubicBezTo>
                  <a:pt x="4770790" y="2019735"/>
                  <a:pt x="4788203" y="2005520"/>
                  <a:pt x="4790058" y="1987827"/>
                </a:cubicBezTo>
                <a:cubicBezTo>
                  <a:pt x="4795679" y="1960800"/>
                  <a:pt x="4762400" y="1936750"/>
                  <a:pt x="4739240" y="1950951"/>
                </a:cubicBezTo>
                <a:cubicBezTo>
                  <a:pt x="4717653" y="1963548"/>
                  <a:pt x="4716304" y="1999737"/>
                  <a:pt x="4738116" y="2012792"/>
                </a:cubicBezTo>
                <a:cubicBezTo>
                  <a:pt x="4742950" y="2016800"/>
                  <a:pt x="4748459" y="2018719"/>
                  <a:pt x="4754042" y="2018973"/>
                </a:cubicBezTo>
                <a:close/>
                <a:moveTo>
                  <a:pt x="7648117" y="2115811"/>
                </a:moveTo>
                <a:cubicBezTo>
                  <a:pt x="7658340" y="2111993"/>
                  <a:pt x="7666565" y="2104128"/>
                  <a:pt x="7667955" y="2092615"/>
                </a:cubicBezTo>
                <a:cubicBezTo>
                  <a:pt x="7676991" y="2062067"/>
                  <a:pt x="7635287" y="2036762"/>
                  <a:pt x="7610960" y="2056140"/>
                </a:cubicBezTo>
                <a:cubicBezTo>
                  <a:pt x="7591266" y="2071414"/>
                  <a:pt x="7592424" y="2104470"/>
                  <a:pt x="7616288" y="2114728"/>
                </a:cubicBezTo>
                <a:cubicBezTo>
                  <a:pt x="7625671" y="2119402"/>
                  <a:pt x="7637893" y="2119630"/>
                  <a:pt x="7648117" y="2115811"/>
                </a:cubicBezTo>
                <a:close/>
                <a:moveTo>
                  <a:pt x="7028587" y="2116376"/>
                </a:moveTo>
                <a:cubicBezTo>
                  <a:pt x="7038417" y="2113460"/>
                  <a:pt x="7046680" y="2106900"/>
                  <a:pt x="7049644" y="2096247"/>
                </a:cubicBezTo>
                <a:cubicBezTo>
                  <a:pt x="7061041" y="2070231"/>
                  <a:pt x="7029812" y="2041524"/>
                  <a:pt x="7003826" y="2053186"/>
                </a:cubicBezTo>
                <a:cubicBezTo>
                  <a:pt x="6975788" y="2059242"/>
                  <a:pt x="6972141" y="2103424"/>
                  <a:pt x="6998127" y="2114638"/>
                </a:cubicBezTo>
                <a:cubicBezTo>
                  <a:pt x="7007359" y="2118562"/>
                  <a:pt x="7018756" y="2119291"/>
                  <a:pt x="7028587" y="2116376"/>
                </a:cubicBezTo>
                <a:close/>
                <a:moveTo>
                  <a:pt x="5386951" y="2116409"/>
                </a:moveTo>
                <a:cubicBezTo>
                  <a:pt x="5419566" y="2106037"/>
                  <a:pt x="5408320" y="2046287"/>
                  <a:pt x="5372555" y="2051022"/>
                </a:cubicBezTo>
                <a:cubicBezTo>
                  <a:pt x="5344889" y="2049444"/>
                  <a:pt x="5337016" y="2078981"/>
                  <a:pt x="5338591" y="2101077"/>
                </a:cubicBezTo>
                <a:cubicBezTo>
                  <a:pt x="5351187" y="2113703"/>
                  <a:pt x="5368507" y="2124075"/>
                  <a:pt x="5386951" y="2116409"/>
                </a:cubicBezTo>
                <a:close/>
                <a:moveTo>
                  <a:pt x="4768274" y="2116541"/>
                </a:moveTo>
                <a:cubicBezTo>
                  <a:pt x="4778097" y="2113567"/>
                  <a:pt x="4786311" y="2106935"/>
                  <a:pt x="4789183" y="2095957"/>
                </a:cubicBezTo>
                <a:cubicBezTo>
                  <a:pt x="4800442" y="2070799"/>
                  <a:pt x="4770572" y="2041524"/>
                  <a:pt x="4745297" y="2051130"/>
                </a:cubicBezTo>
                <a:cubicBezTo>
                  <a:pt x="4717265" y="2058220"/>
                  <a:pt x="4713129" y="2101217"/>
                  <a:pt x="4737715" y="2115168"/>
                </a:cubicBezTo>
                <a:cubicBezTo>
                  <a:pt x="4747021" y="2118828"/>
                  <a:pt x="4758452" y="2119514"/>
                  <a:pt x="4768274" y="2116541"/>
                </a:cubicBezTo>
                <a:close/>
                <a:moveTo>
                  <a:pt x="1889713" y="2117256"/>
                </a:moveTo>
                <a:cubicBezTo>
                  <a:pt x="1899227" y="2114697"/>
                  <a:pt x="1907450" y="2108726"/>
                  <a:pt x="1910922" y="2098605"/>
                </a:cubicBezTo>
                <a:cubicBezTo>
                  <a:pt x="1920774" y="2075405"/>
                  <a:pt x="1899056" y="2044699"/>
                  <a:pt x="1873543" y="2050613"/>
                </a:cubicBezTo>
                <a:cubicBezTo>
                  <a:pt x="1842878" y="2051978"/>
                  <a:pt x="1835044" y="2101562"/>
                  <a:pt x="1860785" y="2115436"/>
                </a:cubicBezTo>
                <a:cubicBezTo>
                  <a:pt x="1869401" y="2118962"/>
                  <a:pt x="1880200" y="2119815"/>
                  <a:pt x="1889713" y="2117256"/>
                </a:cubicBezTo>
                <a:close/>
                <a:moveTo>
                  <a:pt x="5075658" y="2117280"/>
                </a:moveTo>
                <a:cubicBezTo>
                  <a:pt x="5085573" y="2114327"/>
                  <a:pt x="5093915" y="2107332"/>
                  <a:pt x="5096772" y="2096094"/>
                </a:cubicBezTo>
                <a:cubicBezTo>
                  <a:pt x="5106829" y="2072011"/>
                  <a:pt x="5083515" y="2043112"/>
                  <a:pt x="5057687" y="2050452"/>
                </a:cubicBezTo>
                <a:cubicBezTo>
                  <a:pt x="5027059" y="2052974"/>
                  <a:pt x="5019516" y="2099993"/>
                  <a:pt x="5045116" y="2114213"/>
                </a:cubicBezTo>
                <a:cubicBezTo>
                  <a:pt x="5054258" y="2119144"/>
                  <a:pt x="5065744" y="2120233"/>
                  <a:pt x="5075658" y="2117280"/>
                </a:cubicBezTo>
                <a:close/>
                <a:moveTo>
                  <a:pt x="5795607" y="2117292"/>
                </a:moveTo>
                <a:cubicBezTo>
                  <a:pt x="5806898" y="2113910"/>
                  <a:pt x="5816126" y="2105598"/>
                  <a:pt x="5817501" y="2092413"/>
                </a:cubicBezTo>
                <a:cubicBezTo>
                  <a:pt x="5824379" y="2067648"/>
                  <a:pt x="5799390" y="2043112"/>
                  <a:pt x="5774859" y="2050909"/>
                </a:cubicBezTo>
                <a:cubicBezTo>
                  <a:pt x="5747348" y="2055953"/>
                  <a:pt x="5740241" y="2096311"/>
                  <a:pt x="5761333" y="2112592"/>
                </a:cubicBezTo>
                <a:cubicBezTo>
                  <a:pt x="5770962" y="2119127"/>
                  <a:pt x="5784316" y="2120675"/>
                  <a:pt x="5795607" y="2117292"/>
                </a:cubicBezTo>
                <a:close/>
                <a:moveTo>
                  <a:pt x="4956886" y="2118330"/>
                </a:moveTo>
                <a:cubicBezTo>
                  <a:pt x="4974586" y="2120164"/>
                  <a:pt x="4994197" y="2110453"/>
                  <a:pt x="4996961" y="2091965"/>
                </a:cubicBezTo>
                <a:cubicBezTo>
                  <a:pt x="5003642" y="2067993"/>
                  <a:pt x="4977610" y="2044699"/>
                  <a:pt x="4953650" y="2051258"/>
                </a:cubicBezTo>
                <a:cubicBezTo>
                  <a:pt x="4924392" y="2053971"/>
                  <a:pt x="4916329" y="2098298"/>
                  <a:pt x="4940519" y="2112545"/>
                </a:cubicBezTo>
                <a:cubicBezTo>
                  <a:pt x="4945299" y="2115824"/>
                  <a:pt x="4950987" y="2117718"/>
                  <a:pt x="4956886" y="2118330"/>
                </a:cubicBezTo>
                <a:close/>
                <a:moveTo>
                  <a:pt x="4856384" y="2118611"/>
                </a:moveTo>
                <a:cubicBezTo>
                  <a:pt x="4878414" y="2118875"/>
                  <a:pt x="4901030" y="2100641"/>
                  <a:pt x="4893231" y="2076950"/>
                </a:cubicBezTo>
                <a:cubicBezTo>
                  <a:pt x="4889534" y="2047392"/>
                  <a:pt x="4844477" y="2041525"/>
                  <a:pt x="4829226" y="2064765"/>
                </a:cubicBezTo>
                <a:cubicBezTo>
                  <a:pt x="4817904" y="2078755"/>
                  <a:pt x="4820908" y="2101544"/>
                  <a:pt x="4835696" y="2111697"/>
                </a:cubicBezTo>
                <a:cubicBezTo>
                  <a:pt x="4841762" y="2116379"/>
                  <a:pt x="4849040" y="2118523"/>
                  <a:pt x="4856384" y="2118611"/>
                </a:cubicBezTo>
                <a:close/>
                <a:moveTo>
                  <a:pt x="4241520" y="2118944"/>
                </a:moveTo>
                <a:cubicBezTo>
                  <a:pt x="4260258" y="2118679"/>
                  <a:pt x="4279285" y="2104808"/>
                  <a:pt x="4277917" y="2084847"/>
                </a:cubicBezTo>
                <a:cubicBezTo>
                  <a:pt x="4277917" y="2062067"/>
                  <a:pt x="4252149" y="2044700"/>
                  <a:pt x="4230713" y="2052594"/>
                </a:cubicBezTo>
                <a:cubicBezTo>
                  <a:pt x="4203120" y="2059135"/>
                  <a:pt x="4197191" y="2102440"/>
                  <a:pt x="4223644" y="2114394"/>
                </a:cubicBezTo>
                <a:cubicBezTo>
                  <a:pt x="4229060" y="2117608"/>
                  <a:pt x="4235274" y="2119032"/>
                  <a:pt x="4241520" y="2118944"/>
                </a:cubicBezTo>
                <a:close/>
                <a:moveTo>
                  <a:pt x="4348016" y="2118953"/>
                </a:moveTo>
                <a:cubicBezTo>
                  <a:pt x="4367779" y="2117041"/>
                  <a:pt x="4385304" y="2098748"/>
                  <a:pt x="4378140" y="2076865"/>
                </a:cubicBezTo>
                <a:cubicBezTo>
                  <a:pt x="4374274" y="2047687"/>
                  <a:pt x="4329702" y="2039937"/>
                  <a:pt x="4316057" y="2065239"/>
                </a:cubicBezTo>
                <a:cubicBezTo>
                  <a:pt x="4305141" y="2081424"/>
                  <a:pt x="4309462" y="2106954"/>
                  <a:pt x="4328337" y="2114932"/>
                </a:cubicBezTo>
                <a:cubicBezTo>
                  <a:pt x="4334591" y="2118408"/>
                  <a:pt x="4341428" y="2119591"/>
                  <a:pt x="4348016" y="2118953"/>
                </a:cubicBezTo>
                <a:close/>
                <a:moveTo>
                  <a:pt x="4444422" y="2119008"/>
                </a:moveTo>
                <a:cubicBezTo>
                  <a:pt x="4464319" y="2120269"/>
                  <a:pt x="4485130" y="2106103"/>
                  <a:pt x="4482170" y="2084048"/>
                </a:cubicBezTo>
                <a:cubicBezTo>
                  <a:pt x="4484956" y="2056450"/>
                  <a:pt x="4447339" y="2039937"/>
                  <a:pt x="4426673" y="2056903"/>
                </a:cubicBezTo>
                <a:cubicBezTo>
                  <a:pt x="4409026" y="2069344"/>
                  <a:pt x="4408329" y="2099882"/>
                  <a:pt x="4425744" y="2112324"/>
                </a:cubicBezTo>
                <a:cubicBezTo>
                  <a:pt x="4431259" y="2116452"/>
                  <a:pt x="4437790" y="2118587"/>
                  <a:pt x="4444422" y="2119008"/>
                </a:cubicBezTo>
                <a:close/>
                <a:moveTo>
                  <a:pt x="5576510" y="2119050"/>
                </a:moveTo>
                <a:cubicBezTo>
                  <a:pt x="5595241" y="2119008"/>
                  <a:pt x="5614261" y="2105478"/>
                  <a:pt x="5612555" y="2084951"/>
                </a:cubicBezTo>
                <a:cubicBezTo>
                  <a:pt x="5614374" y="2055771"/>
                  <a:pt x="5574346" y="2039937"/>
                  <a:pt x="5553877" y="2059390"/>
                </a:cubicBezTo>
                <a:cubicBezTo>
                  <a:pt x="5535454" y="2072736"/>
                  <a:pt x="5538411" y="2104404"/>
                  <a:pt x="5558653" y="2114357"/>
                </a:cubicBezTo>
                <a:cubicBezTo>
                  <a:pt x="5564054" y="2117580"/>
                  <a:pt x="5570266" y="2119065"/>
                  <a:pt x="5576510" y="2119050"/>
                </a:cubicBezTo>
                <a:close/>
                <a:moveTo>
                  <a:pt x="1979974" y="2119155"/>
                </a:moveTo>
                <a:cubicBezTo>
                  <a:pt x="1996881" y="2119445"/>
                  <a:pt x="2013947" y="2108872"/>
                  <a:pt x="2016183" y="2090822"/>
                </a:cubicBezTo>
                <a:cubicBezTo>
                  <a:pt x="2022372" y="2063317"/>
                  <a:pt x="1988215" y="2039937"/>
                  <a:pt x="1964141" y="2054148"/>
                </a:cubicBezTo>
                <a:cubicBezTo>
                  <a:pt x="1939612" y="2064692"/>
                  <a:pt x="1938234" y="2104804"/>
                  <a:pt x="1963682" y="2115118"/>
                </a:cubicBezTo>
                <a:cubicBezTo>
                  <a:pt x="1968724" y="2117754"/>
                  <a:pt x="1974341" y="2119058"/>
                  <a:pt x="1979974" y="2119155"/>
                </a:cubicBezTo>
                <a:close/>
                <a:moveTo>
                  <a:pt x="4034165" y="2119218"/>
                </a:moveTo>
                <a:cubicBezTo>
                  <a:pt x="4053602" y="2119810"/>
                  <a:pt x="4073994" y="2105130"/>
                  <a:pt x="4071111" y="2083603"/>
                </a:cubicBezTo>
                <a:cubicBezTo>
                  <a:pt x="4072919" y="2049161"/>
                  <a:pt x="4017299" y="2036762"/>
                  <a:pt x="4006220" y="2069138"/>
                </a:cubicBezTo>
                <a:cubicBezTo>
                  <a:pt x="4003507" y="2083833"/>
                  <a:pt x="4000341" y="2104728"/>
                  <a:pt x="4015942" y="2113223"/>
                </a:cubicBezTo>
                <a:cubicBezTo>
                  <a:pt x="4021312" y="2117127"/>
                  <a:pt x="4027685" y="2119021"/>
                  <a:pt x="4034165" y="2119218"/>
                </a:cubicBezTo>
                <a:close/>
                <a:moveTo>
                  <a:pt x="6501325" y="2119269"/>
                </a:moveTo>
                <a:cubicBezTo>
                  <a:pt x="6519880" y="2119571"/>
                  <a:pt x="6538402" y="2106695"/>
                  <a:pt x="6536007" y="2085681"/>
                </a:cubicBezTo>
                <a:cubicBezTo>
                  <a:pt x="6540341" y="2053068"/>
                  <a:pt x="6491518" y="2036762"/>
                  <a:pt x="6474408" y="2063403"/>
                </a:cubicBezTo>
                <a:cubicBezTo>
                  <a:pt x="6464141" y="2078331"/>
                  <a:pt x="6465054" y="2106580"/>
                  <a:pt x="6483533" y="2114389"/>
                </a:cubicBezTo>
                <a:cubicBezTo>
                  <a:pt x="6488952" y="2117604"/>
                  <a:pt x="6495140" y="2119169"/>
                  <a:pt x="6501325" y="2119269"/>
                </a:cubicBezTo>
                <a:close/>
                <a:moveTo>
                  <a:pt x="4138046" y="2119281"/>
                </a:moveTo>
                <a:cubicBezTo>
                  <a:pt x="4157331" y="2119398"/>
                  <a:pt x="4177002" y="2106216"/>
                  <a:pt x="4173581" y="2084614"/>
                </a:cubicBezTo>
                <a:cubicBezTo>
                  <a:pt x="4176318" y="2057400"/>
                  <a:pt x="4140968" y="2041525"/>
                  <a:pt x="4120214" y="2056266"/>
                </a:cubicBezTo>
                <a:cubicBezTo>
                  <a:pt x="4098776" y="2067832"/>
                  <a:pt x="4097179" y="2103211"/>
                  <a:pt x="4119758" y="2114550"/>
                </a:cubicBezTo>
                <a:cubicBezTo>
                  <a:pt x="4125231" y="2117725"/>
                  <a:pt x="4131617" y="2119242"/>
                  <a:pt x="4138046" y="2119281"/>
                </a:cubicBezTo>
                <a:close/>
                <a:moveTo>
                  <a:pt x="7118152" y="2119284"/>
                </a:moveTo>
                <a:cubicBezTo>
                  <a:pt x="7135221" y="2119531"/>
                  <a:pt x="7152549" y="2109044"/>
                  <a:pt x="7154617" y="2090822"/>
                </a:cubicBezTo>
                <a:cubicBezTo>
                  <a:pt x="7161054" y="2062629"/>
                  <a:pt x="7126341" y="2039937"/>
                  <a:pt x="7102433" y="2054607"/>
                </a:cubicBezTo>
                <a:cubicBezTo>
                  <a:pt x="7078065" y="2065150"/>
                  <a:pt x="7076916" y="2104345"/>
                  <a:pt x="7101744" y="2115348"/>
                </a:cubicBezTo>
                <a:cubicBezTo>
                  <a:pt x="7106802" y="2117926"/>
                  <a:pt x="7112462" y="2119201"/>
                  <a:pt x="7118152" y="2119284"/>
                </a:cubicBezTo>
                <a:close/>
                <a:moveTo>
                  <a:pt x="4548195" y="2119287"/>
                </a:moveTo>
                <a:cubicBezTo>
                  <a:pt x="4566682" y="2119996"/>
                  <a:pt x="4585618" y="2105682"/>
                  <a:pt x="4584082" y="2085049"/>
                </a:cubicBezTo>
                <a:cubicBezTo>
                  <a:pt x="4585674" y="2062581"/>
                  <a:pt x="4563612" y="2044699"/>
                  <a:pt x="4542231" y="2050660"/>
                </a:cubicBezTo>
                <a:cubicBezTo>
                  <a:pt x="4514710" y="2055933"/>
                  <a:pt x="4508341" y="2097887"/>
                  <a:pt x="4530631" y="2113248"/>
                </a:cubicBezTo>
                <a:cubicBezTo>
                  <a:pt x="4535920" y="2117145"/>
                  <a:pt x="4542032" y="2119051"/>
                  <a:pt x="4548195" y="2119287"/>
                </a:cubicBezTo>
                <a:close/>
                <a:moveTo>
                  <a:pt x="5270282" y="2119372"/>
                </a:moveTo>
                <a:cubicBezTo>
                  <a:pt x="5288505" y="2118699"/>
                  <a:pt x="5306042" y="2104845"/>
                  <a:pt x="5303605" y="2084835"/>
                </a:cubicBezTo>
                <a:cubicBezTo>
                  <a:pt x="5305926" y="2062487"/>
                  <a:pt x="5281324" y="2044700"/>
                  <a:pt x="5260204" y="2051997"/>
                </a:cubicBezTo>
                <a:cubicBezTo>
                  <a:pt x="5231425" y="2057698"/>
                  <a:pt x="5227479" y="2103078"/>
                  <a:pt x="5252545" y="2115392"/>
                </a:cubicBezTo>
                <a:cubicBezTo>
                  <a:pt x="5258057" y="2118357"/>
                  <a:pt x="5264208" y="2119597"/>
                  <a:pt x="5270282" y="2119372"/>
                </a:cubicBezTo>
                <a:close/>
                <a:moveTo>
                  <a:pt x="6405656" y="2119409"/>
                </a:moveTo>
                <a:cubicBezTo>
                  <a:pt x="6424910" y="2116494"/>
                  <a:pt x="6441327" y="2097638"/>
                  <a:pt x="6434794" y="2076724"/>
                </a:cubicBezTo>
                <a:cubicBezTo>
                  <a:pt x="6430210" y="2048610"/>
                  <a:pt x="6388264" y="2041524"/>
                  <a:pt x="6372449" y="2063695"/>
                </a:cubicBezTo>
                <a:cubicBezTo>
                  <a:pt x="6357779" y="2080381"/>
                  <a:pt x="6364426" y="2109866"/>
                  <a:pt x="6386201" y="2116494"/>
                </a:cubicBezTo>
                <a:cubicBezTo>
                  <a:pt x="6392505" y="2119580"/>
                  <a:pt x="6399238" y="2120380"/>
                  <a:pt x="6405656" y="2119409"/>
                </a:cubicBezTo>
                <a:close/>
                <a:moveTo>
                  <a:pt x="7227649" y="2119479"/>
                </a:moveTo>
                <a:cubicBezTo>
                  <a:pt x="7232472" y="2118980"/>
                  <a:pt x="7237309" y="2117258"/>
                  <a:pt x="7242033" y="2113927"/>
                </a:cubicBezTo>
                <a:cubicBezTo>
                  <a:pt x="7272179" y="2096009"/>
                  <a:pt x="7249682" y="2038350"/>
                  <a:pt x="7214362" y="2051444"/>
                </a:cubicBezTo>
                <a:cubicBezTo>
                  <a:pt x="7189391" y="2053511"/>
                  <a:pt x="7188491" y="2081766"/>
                  <a:pt x="7188041" y="2101292"/>
                </a:cubicBezTo>
                <a:cubicBezTo>
                  <a:pt x="7198840" y="2111457"/>
                  <a:pt x="7213181" y="2120976"/>
                  <a:pt x="7227649" y="2119479"/>
                </a:cubicBezTo>
                <a:close/>
                <a:moveTo>
                  <a:pt x="5681068" y="2119519"/>
                </a:moveTo>
                <a:cubicBezTo>
                  <a:pt x="5699395" y="2118794"/>
                  <a:pt x="5717050" y="2105023"/>
                  <a:pt x="5715514" y="2084729"/>
                </a:cubicBezTo>
                <a:cubicBezTo>
                  <a:pt x="5718016" y="2055851"/>
                  <a:pt x="5679807" y="2041525"/>
                  <a:pt x="5658883" y="2057670"/>
                </a:cubicBezTo>
                <a:cubicBezTo>
                  <a:pt x="5638641" y="2071085"/>
                  <a:pt x="5641370" y="2105421"/>
                  <a:pt x="5663204" y="2115653"/>
                </a:cubicBezTo>
                <a:cubicBezTo>
                  <a:pt x="5668776" y="2118553"/>
                  <a:pt x="5674960" y="2119761"/>
                  <a:pt x="5681068" y="2119519"/>
                </a:cubicBezTo>
                <a:close/>
                <a:moveTo>
                  <a:pt x="5167333" y="2119528"/>
                </a:moveTo>
                <a:cubicBezTo>
                  <a:pt x="5185579" y="2118845"/>
                  <a:pt x="5202652" y="2105082"/>
                  <a:pt x="5200962" y="2084396"/>
                </a:cubicBezTo>
                <a:cubicBezTo>
                  <a:pt x="5203666" y="2051799"/>
                  <a:pt x="5157688" y="2038350"/>
                  <a:pt x="5139431" y="2063197"/>
                </a:cubicBezTo>
                <a:cubicBezTo>
                  <a:pt x="5130641" y="2079609"/>
                  <a:pt x="5131317" y="2105595"/>
                  <a:pt x="5149348" y="2115625"/>
                </a:cubicBezTo>
                <a:cubicBezTo>
                  <a:pt x="5155039" y="2118531"/>
                  <a:pt x="5161251" y="2119756"/>
                  <a:pt x="5167333" y="2119528"/>
                </a:cubicBezTo>
                <a:close/>
                <a:moveTo>
                  <a:pt x="4652683" y="2119843"/>
                </a:moveTo>
                <a:cubicBezTo>
                  <a:pt x="4671328" y="2119387"/>
                  <a:pt x="4689721" y="2106224"/>
                  <a:pt x="4686169" y="2084851"/>
                </a:cubicBezTo>
                <a:cubicBezTo>
                  <a:pt x="4689551" y="2060292"/>
                  <a:pt x="4662717" y="2041525"/>
                  <a:pt x="4641520" y="2052415"/>
                </a:cubicBezTo>
                <a:cubicBezTo>
                  <a:pt x="4614686" y="2059597"/>
                  <a:pt x="4611529" y="2102691"/>
                  <a:pt x="4634755" y="2115897"/>
                </a:cubicBezTo>
                <a:cubicBezTo>
                  <a:pt x="4640224" y="2118736"/>
                  <a:pt x="4646467" y="2119995"/>
                  <a:pt x="4652683" y="2119843"/>
                </a:cubicBezTo>
                <a:close/>
                <a:moveTo>
                  <a:pt x="4770790" y="2218534"/>
                </a:moveTo>
                <a:cubicBezTo>
                  <a:pt x="4781049" y="2214582"/>
                  <a:pt x="4789279" y="2206450"/>
                  <a:pt x="4790650" y="2194737"/>
                </a:cubicBezTo>
                <a:cubicBezTo>
                  <a:pt x="4795679" y="2172447"/>
                  <a:pt x="4775105" y="2149474"/>
                  <a:pt x="4752017" y="2153796"/>
                </a:cubicBezTo>
                <a:cubicBezTo>
                  <a:pt x="4719327" y="2152658"/>
                  <a:pt x="4709954" y="2204517"/>
                  <a:pt x="4738758" y="2217254"/>
                </a:cubicBezTo>
                <a:cubicBezTo>
                  <a:pt x="4748245" y="2222258"/>
                  <a:pt x="4760532" y="2222486"/>
                  <a:pt x="4770790" y="2218534"/>
                </a:cubicBezTo>
                <a:close/>
                <a:moveTo>
                  <a:pt x="5177622" y="2219892"/>
                </a:moveTo>
                <a:cubicBezTo>
                  <a:pt x="5187055" y="2217227"/>
                  <a:pt x="5195092" y="2211047"/>
                  <a:pt x="5198170" y="2200955"/>
                </a:cubicBezTo>
                <a:cubicBezTo>
                  <a:pt x="5208429" y="2178503"/>
                  <a:pt x="5189050" y="2147887"/>
                  <a:pt x="5162603" y="2154237"/>
                </a:cubicBezTo>
                <a:cubicBezTo>
                  <a:pt x="5130000" y="2153330"/>
                  <a:pt x="5122704" y="2204130"/>
                  <a:pt x="5148695" y="2217738"/>
                </a:cubicBezTo>
                <a:cubicBezTo>
                  <a:pt x="5157359" y="2221706"/>
                  <a:pt x="5168189" y="2222557"/>
                  <a:pt x="5177622" y="2219892"/>
                </a:cubicBezTo>
                <a:close/>
                <a:moveTo>
                  <a:pt x="4248114" y="2220433"/>
                </a:moveTo>
                <a:cubicBezTo>
                  <a:pt x="4259853" y="2219604"/>
                  <a:pt x="4270339" y="2214346"/>
                  <a:pt x="4275582" y="2201430"/>
                </a:cubicBezTo>
                <a:cubicBezTo>
                  <a:pt x="4290854" y="2170798"/>
                  <a:pt x="4252103" y="2141537"/>
                  <a:pt x="4224293" y="2157539"/>
                </a:cubicBezTo>
                <a:cubicBezTo>
                  <a:pt x="4201954" y="2166912"/>
                  <a:pt x="4208109" y="2194572"/>
                  <a:pt x="4213124" y="2212860"/>
                </a:cubicBezTo>
                <a:cubicBezTo>
                  <a:pt x="4223382" y="2217661"/>
                  <a:pt x="4236375" y="2221261"/>
                  <a:pt x="4248114" y="2220433"/>
                </a:cubicBezTo>
                <a:close/>
                <a:moveTo>
                  <a:pt x="4458699" y="2220758"/>
                </a:moveTo>
                <a:cubicBezTo>
                  <a:pt x="4467294" y="2218692"/>
                  <a:pt x="4474702" y="2213756"/>
                  <a:pt x="4477982" y="2204343"/>
                </a:cubicBezTo>
                <a:cubicBezTo>
                  <a:pt x="4489292" y="2182533"/>
                  <a:pt x="4473911" y="2149474"/>
                  <a:pt x="4447219" y="2154066"/>
                </a:cubicBezTo>
                <a:cubicBezTo>
                  <a:pt x="4411706" y="2149933"/>
                  <a:pt x="4401979" y="2207328"/>
                  <a:pt x="4432290" y="2219955"/>
                </a:cubicBezTo>
                <a:cubicBezTo>
                  <a:pt x="4440320" y="2222021"/>
                  <a:pt x="4450103" y="2222824"/>
                  <a:pt x="4458699" y="2220758"/>
                </a:cubicBezTo>
                <a:close/>
                <a:moveTo>
                  <a:pt x="4140857" y="2220982"/>
                </a:moveTo>
                <a:cubicBezTo>
                  <a:pt x="4167690" y="2222328"/>
                  <a:pt x="4174512" y="2193397"/>
                  <a:pt x="4174967" y="2172539"/>
                </a:cubicBezTo>
                <a:cubicBezTo>
                  <a:pt x="4159049" y="2154373"/>
                  <a:pt x="4127213" y="2146299"/>
                  <a:pt x="4110613" y="2167605"/>
                </a:cubicBezTo>
                <a:cubicBezTo>
                  <a:pt x="4090829" y="2188238"/>
                  <a:pt x="4111750" y="2227262"/>
                  <a:pt x="4140857" y="2220982"/>
                </a:cubicBezTo>
                <a:close/>
                <a:moveTo>
                  <a:pt x="4341916" y="2221035"/>
                </a:moveTo>
                <a:cubicBezTo>
                  <a:pt x="4350886" y="2222144"/>
                  <a:pt x="4359712" y="2221234"/>
                  <a:pt x="4367441" y="2215207"/>
                </a:cubicBezTo>
                <a:cubicBezTo>
                  <a:pt x="4384516" y="2201104"/>
                  <a:pt x="4382209" y="2171079"/>
                  <a:pt x="4364442" y="2158113"/>
                </a:cubicBezTo>
                <a:cubicBezTo>
                  <a:pt x="4348290" y="2152427"/>
                  <a:pt x="4324062" y="2151062"/>
                  <a:pt x="4314832" y="2168804"/>
                </a:cubicBezTo>
                <a:cubicBezTo>
                  <a:pt x="4305141" y="2182907"/>
                  <a:pt x="4312294" y="2199739"/>
                  <a:pt x="4315525" y="2214752"/>
                </a:cubicBezTo>
                <a:cubicBezTo>
                  <a:pt x="4323831" y="2216799"/>
                  <a:pt x="4332946" y="2219926"/>
                  <a:pt x="4341916" y="2221035"/>
                </a:cubicBezTo>
                <a:close/>
                <a:moveTo>
                  <a:pt x="1675714" y="2221184"/>
                </a:moveTo>
                <a:cubicBezTo>
                  <a:pt x="1681842" y="2220955"/>
                  <a:pt x="1687913" y="2219525"/>
                  <a:pt x="1693296" y="2216549"/>
                </a:cubicBezTo>
                <a:cubicBezTo>
                  <a:pt x="1717578" y="2199384"/>
                  <a:pt x="1706812" y="2147887"/>
                  <a:pt x="1672450" y="2153609"/>
                </a:cubicBezTo>
                <a:cubicBezTo>
                  <a:pt x="1636256" y="2147887"/>
                  <a:pt x="1627093" y="2206708"/>
                  <a:pt x="1657789" y="2218609"/>
                </a:cubicBezTo>
                <a:cubicBezTo>
                  <a:pt x="1663401" y="2220440"/>
                  <a:pt x="1669586" y="2221413"/>
                  <a:pt x="1675714" y="2221184"/>
                </a:cubicBezTo>
                <a:close/>
                <a:moveTo>
                  <a:pt x="6920257" y="2221413"/>
                </a:moveTo>
                <a:cubicBezTo>
                  <a:pt x="6938836" y="2217992"/>
                  <a:pt x="6954271" y="2201107"/>
                  <a:pt x="6948285" y="2180641"/>
                </a:cubicBezTo>
                <a:cubicBezTo>
                  <a:pt x="6946461" y="2147896"/>
                  <a:pt x="6892871" y="2144712"/>
                  <a:pt x="6882382" y="2173365"/>
                </a:cubicBezTo>
                <a:cubicBezTo>
                  <a:pt x="6873716" y="2191102"/>
                  <a:pt x="6883522" y="2212932"/>
                  <a:pt x="6901309" y="2219982"/>
                </a:cubicBezTo>
                <a:cubicBezTo>
                  <a:pt x="6907523" y="2222199"/>
                  <a:pt x="6914065" y="2222554"/>
                  <a:pt x="6920257" y="2221413"/>
                </a:cubicBezTo>
                <a:close/>
                <a:moveTo>
                  <a:pt x="7016450" y="2221476"/>
                </a:moveTo>
                <a:cubicBezTo>
                  <a:pt x="7035141" y="2221166"/>
                  <a:pt x="7054059" y="2208379"/>
                  <a:pt x="7052163" y="2188022"/>
                </a:cubicBezTo>
                <a:cubicBezTo>
                  <a:pt x="7052163" y="2167038"/>
                  <a:pt x="7032858" y="2149475"/>
                  <a:pt x="7011484" y="2153581"/>
                </a:cubicBezTo>
                <a:cubicBezTo>
                  <a:pt x="6978389" y="2152668"/>
                  <a:pt x="6968966" y="2204901"/>
                  <a:pt x="6998614" y="2217446"/>
                </a:cubicBezTo>
                <a:cubicBezTo>
                  <a:pt x="7004015" y="2220297"/>
                  <a:pt x="7010220" y="2221580"/>
                  <a:pt x="7016450" y="2221476"/>
                </a:cubicBezTo>
                <a:close/>
                <a:moveTo>
                  <a:pt x="5680897" y="2221516"/>
                </a:moveTo>
                <a:cubicBezTo>
                  <a:pt x="5699500" y="2221014"/>
                  <a:pt x="5718332" y="2208105"/>
                  <a:pt x="5716596" y="2188271"/>
                </a:cubicBezTo>
                <a:cubicBezTo>
                  <a:pt x="5719604" y="2156355"/>
                  <a:pt x="5671702" y="2141537"/>
                  <a:pt x="5652494" y="2165018"/>
                </a:cubicBezTo>
                <a:cubicBezTo>
                  <a:pt x="5640229" y="2180520"/>
                  <a:pt x="5642775" y="2209473"/>
                  <a:pt x="5663139" y="2217680"/>
                </a:cubicBezTo>
                <a:cubicBezTo>
                  <a:pt x="5668520" y="2220472"/>
                  <a:pt x="5674695" y="2221683"/>
                  <a:pt x="5680897" y="2221516"/>
                </a:cubicBezTo>
                <a:close/>
                <a:moveTo>
                  <a:pt x="5379993" y="2221540"/>
                </a:moveTo>
                <a:cubicBezTo>
                  <a:pt x="5387835" y="2220424"/>
                  <a:pt x="5395079" y="2217220"/>
                  <a:pt x="5399984" y="2210352"/>
                </a:cubicBezTo>
                <a:cubicBezTo>
                  <a:pt x="5413216" y="2192039"/>
                  <a:pt x="5405916" y="2156098"/>
                  <a:pt x="5379679" y="2154954"/>
                </a:cubicBezTo>
                <a:cubicBezTo>
                  <a:pt x="5362568" y="2151062"/>
                  <a:pt x="5349108" y="2162050"/>
                  <a:pt x="5337473" y="2172580"/>
                </a:cubicBezTo>
                <a:cubicBezTo>
                  <a:pt x="5339526" y="2189520"/>
                  <a:pt x="5337016" y="2212641"/>
                  <a:pt x="5356408" y="2220196"/>
                </a:cubicBezTo>
                <a:cubicBezTo>
                  <a:pt x="5363709" y="2221684"/>
                  <a:pt x="5372150" y="2222656"/>
                  <a:pt x="5379993" y="2221540"/>
                </a:cubicBezTo>
                <a:close/>
                <a:moveTo>
                  <a:pt x="4033536" y="2221597"/>
                </a:moveTo>
                <a:cubicBezTo>
                  <a:pt x="4053105" y="2222379"/>
                  <a:pt x="4073516" y="2210917"/>
                  <a:pt x="4071272" y="2188924"/>
                </a:cubicBezTo>
                <a:cubicBezTo>
                  <a:pt x="4074954" y="2160277"/>
                  <a:pt x="4037211" y="2144712"/>
                  <a:pt x="4015578" y="2160277"/>
                </a:cubicBezTo>
                <a:cubicBezTo>
                  <a:pt x="3997396" y="2172909"/>
                  <a:pt x="3997166" y="2204037"/>
                  <a:pt x="4015117" y="2216669"/>
                </a:cubicBezTo>
                <a:cubicBezTo>
                  <a:pt x="4020583" y="2219715"/>
                  <a:pt x="4027013" y="2221336"/>
                  <a:pt x="4033536" y="2221597"/>
                </a:cubicBezTo>
                <a:close/>
                <a:moveTo>
                  <a:pt x="2392480" y="2221632"/>
                </a:moveTo>
                <a:cubicBezTo>
                  <a:pt x="2410463" y="2221390"/>
                  <a:pt x="2427983" y="2208937"/>
                  <a:pt x="2425049" y="2188913"/>
                </a:cubicBezTo>
                <a:cubicBezTo>
                  <a:pt x="2431953" y="2157725"/>
                  <a:pt x="2389138" y="2144712"/>
                  <a:pt x="2368202" y="2161764"/>
                </a:cubicBezTo>
                <a:cubicBezTo>
                  <a:pt x="2354166" y="2177245"/>
                  <a:pt x="2354853" y="2207535"/>
                  <a:pt x="2375106" y="2217632"/>
                </a:cubicBezTo>
                <a:cubicBezTo>
                  <a:pt x="2380455" y="2220436"/>
                  <a:pt x="2386494" y="2221712"/>
                  <a:pt x="2392480" y="2221632"/>
                </a:cubicBezTo>
                <a:close/>
                <a:moveTo>
                  <a:pt x="6709047" y="2221674"/>
                </a:moveTo>
                <a:cubicBezTo>
                  <a:pt x="6726339" y="2221007"/>
                  <a:pt x="6743310" y="2208146"/>
                  <a:pt x="6740581" y="2188704"/>
                </a:cubicBezTo>
                <a:cubicBezTo>
                  <a:pt x="6745129" y="2167369"/>
                  <a:pt x="6726026" y="2149475"/>
                  <a:pt x="6705330" y="2153604"/>
                </a:cubicBezTo>
                <a:cubicBezTo>
                  <a:pt x="6671216" y="2150393"/>
                  <a:pt x="6664166" y="2206139"/>
                  <a:pt x="6692367" y="2218068"/>
                </a:cubicBezTo>
                <a:cubicBezTo>
                  <a:pt x="6697484" y="2220763"/>
                  <a:pt x="6703283" y="2221896"/>
                  <a:pt x="6709047" y="2221674"/>
                </a:cubicBezTo>
                <a:close/>
                <a:moveTo>
                  <a:pt x="4862344" y="2221718"/>
                </a:moveTo>
                <a:cubicBezTo>
                  <a:pt x="4881635" y="2219264"/>
                  <a:pt x="4898739" y="2201862"/>
                  <a:pt x="4893595" y="2180602"/>
                </a:cubicBezTo>
                <a:cubicBezTo>
                  <a:pt x="4891309" y="2149513"/>
                  <a:pt x="4844667" y="2144712"/>
                  <a:pt x="4829120" y="2168258"/>
                </a:cubicBezTo>
                <a:cubicBezTo>
                  <a:pt x="4816316" y="2184260"/>
                  <a:pt x="4823633" y="2211463"/>
                  <a:pt x="4843067" y="2218779"/>
                </a:cubicBezTo>
                <a:cubicBezTo>
                  <a:pt x="4849240" y="2221693"/>
                  <a:pt x="4855913" y="2222536"/>
                  <a:pt x="4862344" y="2221718"/>
                </a:cubicBezTo>
                <a:close/>
                <a:moveTo>
                  <a:pt x="7221477" y="2221819"/>
                </a:moveTo>
                <a:cubicBezTo>
                  <a:pt x="7255364" y="2227262"/>
                  <a:pt x="7267417" y="2177823"/>
                  <a:pt x="7242855" y="2159907"/>
                </a:cubicBezTo>
                <a:cubicBezTo>
                  <a:pt x="7223979" y="2147887"/>
                  <a:pt x="7201237" y="2158092"/>
                  <a:pt x="7187591" y="2173060"/>
                </a:cubicBezTo>
                <a:cubicBezTo>
                  <a:pt x="7186454" y="2195059"/>
                  <a:pt x="7192822" y="2224541"/>
                  <a:pt x="7221477" y="2221819"/>
                </a:cubicBezTo>
                <a:close/>
                <a:moveTo>
                  <a:pt x="5885602" y="2221860"/>
                </a:moveTo>
                <a:cubicBezTo>
                  <a:pt x="5906250" y="2221069"/>
                  <a:pt x="5925669" y="2203727"/>
                  <a:pt x="5919973" y="2180943"/>
                </a:cubicBezTo>
                <a:cubicBezTo>
                  <a:pt x="5917901" y="2148988"/>
                  <a:pt x="5864508" y="2144712"/>
                  <a:pt x="5854382" y="2173291"/>
                </a:cubicBezTo>
                <a:cubicBezTo>
                  <a:pt x="5849779" y="2188144"/>
                  <a:pt x="5851390" y="2207271"/>
                  <a:pt x="5865429" y="2216723"/>
                </a:cubicBezTo>
                <a:cubicBezTo>
                  <a:pt x="5871700" y="2220548"/>
                  <a:pt x="5878719" y="2222124"/>
                  <a:pt x="5885602" y="2221860"/>
                </a:cubicBezTo>
                <a:close/>
                <a:moveTo>
                  <a:pt x="5578903" y="2222273"/>
                </a:moveTo>
                <a:cubicBezTo>
                  <a:pt x="5599082" y="2221040"/>
                  <a:pt x="5617886" y="2203733"/>
                  <a:pt x="5612769" y="2181452"/>
                </a:cubicBezTo>
                <a:cubicBezTo>
                  <a:pt x="5609813" y="2147660"/>
                  <a:pt x="5552733" y="2144712"/>
                  <a:pt x="5544546" y="2176916"/>
                </a:cubicBezTo>
                <a:cubicBezTo>
                  <a:pt x="5537041" y="2191657"/>
                  <a:pt x="5545455" y="2210254"/>
                  <a:pt x="5559100" y="2217738"/>
                </a:cubicBezTo>
                <a:cubicBezTo>
                  <a:pt x="5565297" y="2221310"/>
                  <a:pt x="5572176" y="2222684"/>
                  <a:pt x="5578903" y="2222273"/>
                </a:cubicBezTo>
                <a:close/>
                <a:moveTo>
                  <a:pt x="4548067" y="2222280"/>
                </a:moveTo>
                <a:cubicBezTo>
                  <a:pt x="4566453" y="2222920"/>
                  <a:pt x="4584965" y="2210258"/>
                  <a:pt x="4583443" y="2189284"/>
                </a:cubicBezTo>
                <a:cubicBezTo>
                  <a:pt x="4589304" y="2155179"/>
                  <a:pt x="4538135" y="2141537"/>
                  <a:pt x="4522130" y="2168594"/>
                </a:cubicBezTo>
                <a:cubicBezTo>
                  <a:pt x="4514691" y="2184055"/>
                  <a:pt x="4515818" y="2206336"/>
                  <a:pt x="4530470" y="2217023"/>
                </a:cubicBezTo>
                <a:cubicBezTo>
                  <a:pt x="4535824" y="2220376"/>
                  <a:pt x="4541939" y="2222067"/>
                  <a:pt x="4548067" y="2222280"/>
                </a:cubicBezTo>
                <a:close/>
                <a:moveTo>
                  <a:pt x="1779310" y="2222307"/>
                </a:moveTo>
                <a:cubicBezTo>
                  <a:pt x="1796311" y="2220850"/>
                  <a:pt x="1811324" y="2207822"/>
                  <a:pt x="1810297" y="2188622"/>
                </a:cubicBezTo>
                <a:cubicBezTo>
                  <a:pt x="1816000" y="2154108"/>
                  <a:pt x="1764219" y="2141537"/>
                  <a:pt x="1747567" y="2167822"/>
                </a:cubicBezTo>
                <a:cubicBezTo>
                  <a:pt x="1738214" y="2184736"/>
                  <a:pt x="1741864" y="2212393"/>
                  <a:pt x="1762166" y="2219707"/>
                </a:cubicBezTo>
                <a:cubicBezTo>
                  <a:pt x="1767754" y="2221993"/>
                  <a:pt x="1773642" y="2222793"/>
                  <a:pt x="1779310" y="2222307"/>
                </a:cubicBezTo>
                <a:close/>
                <a:moveTo>
                  <a:pt x="2085365" y="2222459"/>
                </a:moveTo>
                <a:cubicBezTo>
                  <a:pt x="2103228" y="2221497"/>
                  <a:pt x="2120334" y="2209186"/>
                  <a:pt x="2118965" y="2189180"/>
                </a:cubicBezTo>
                <a:cubicBezTo>
                  <a:pt x="2122387" y="2157033"/>
                  <a:pt x="2076323" y="2143125"/>
                  <a:pt x="2056937" y="2165012"/>
                </a:cubicBezTo>
                <a:cubicBezTo>
                  <a:pt x="2041427" y="2181200"/>
                  <a:pt x="2047585" y="2210611"/>
                  <a:pt x="2067884" y="2219502"/>
                </a:cubicBezTo>
                <a:cubicBezTo>
                  <a:pt x="2073358" y="2221839"/>
                  <a:pt x="2079404" y="2222780"/>
                  <a:pt x="2085365" y="2222459"/>
                </a:cubicBezTo>
                <a:close/>
                <a:moveTo>
                  <a:pt x="5479608" y="2222469"/>
                </a:moveTo>
                <a:cubicBezTo>
                  <a:pt x="5496697" y="2220514"/>
                  <a:pt x="5512092" y="2207022"/>
                  <a:pt x="5510727" y="2187600"/>
                </a:cubicBezTo>
                <a:cubicBezTo>
                  <a:pt x="5513229" y="2151621"/>
                  <a:pt x="5455233" y="2141537"/>
                  <a:pt x="5443634" y="2174308"/>
                </a:cubicBezTo>
                <a:cubicBezTo>
                  <a:pt x="5433854" y="2191725"/>
                  <a:pt x="5444544" y="2213954"/>
                  <a:pt x="5462511" y="2220371"/>
                </a:cubicBezTo>
                <a:cubicBezTo>
                  <a:pt x="5468026" y="2222491"/>
                  <a:pt x="5473911" y="2223121"/>
                  <a:pt x="5479608" y="2222469"/>
                </a:cubicBezTo>
                <a:close/>
                <a:moveTo>
                  <a:pt x="5799042" y="2222500"/>
                </a:moveTo>
                <a:cubicBezTo>
                  <a:pt x="5808538" y="2210809"/>
                  <a:pt x="5819617" y="2197770"/>
                  <a:pt x="5815774" y="2181133"/>
                </a:cubicBezTo>
                <a:cubicBezTo>
                  <a:pt x="5814643" y="2151457"/>
                  <a:pt x="5766710" y="2144712"/>
                  <a:pt x="5754048" y="2169667"/>
                </a:cubicBezTo>
                <a:cubicBezTo>
                  <a:pt x="5745004" y="2185630"/>
                  <a:pt x="5747944" y="2211259"/>
                  <a:pt x="5766936" y="2218229"/>
                </a:cubicBezTo>
                <a:cubicBezTo>
                  <a:pt x="5777563" y="2220252"/>
                  <a:pt x="5788189" y="2221601"/>
                  <a:pt x="5799042" y="2222500"/>
                </a:cubicBezTo>
                <a:close/>
                <a:moveTo>
                  <a:pt x="5072330" y="2222534"/>
                </a:moveTo>
                <a:cubicBezTo>
                  <a:pt x="5090934" y="2217977"/>
                  <a:pt x="5104300" y="2197034"/>
                  <a:pt x="5096712" y="2176867"/>
                </a:cubicBezTo>
                <a:cubicBezTo>
                  <a:pt x="5090733" y="2146990"/>
                  <a:pt x="5041065" y="2146300"/>
                  <a:pt x="5031867" y="2173879"/>
                </a:cubicBezTo>
                <a:cubicBezTo>
                  <a:pt x="5024279" y="2191806"/>
                  <a:pt x="5032097" y="2216397"/>
                  <a:pt x="5052562" y="2220993"/>
                </a:cubicBezTo>
                <a:cubicBezTo>
                  <a:pt x="5059346" y="2223751"/>
                  <a:pt x="5066129" y="2224053"/>
                  <a:pt x="5072330" y="2222534"/>
                </a:cubicBezTo>
                <a:close/>
                <a:moveTo>
                  <a:pt x="4652795" y="2222565"/>
                </a:moveTo>
                <a:cubicBezTo>
                  <a:pt x="4671096" y="2222326"/>
                  <a:pt x="4689270" y="2208905"/>
                  <a:pt x="4686396" y="2187950"/>
                </a:cubicBezTo>
                <a:cubicBezTo>
                  <a:pt x="4690904" y="2154237"/>
                  <a:pt x="4642214" y="2141537"/>
                  <a:pt x="4624857" y="2166475"/>
                </a:cubicBezTo>
                <a:cubicBezTo>
                  <a:pt x="4616291" y="2182870"/>
                  <a:pt x="4617193" y="2208963"/>
                  <a:pt x="4635226" y="2218199"/>
                </a:cubicBezTo>
                <a:cubicBezTo>
                  <a:pt x="4640580" y="2221258"/>
                  <a:pt x="4646694" y="2222644"/>
                  <a:pt x="4652795" y="2222565"/>
                </a:cubicBezTo>
                <a:close/>
                <a:moveTo>
                  <a:pt x="4963354" y="2222571"/>
                </a:moveTo>
                <a:cubicBezTo>
                  <a:pt x="4980990" y="2220837"/>
                  <a:pt x="4997263" y="2207826"/>
                  <a:pt x="4997956" y="2188870"/>
                </a:cubicBezTo>
                <a:cubicBezTo>
                  <a:pt x="4998879" y="2156013"/>
                  <a:pt x="4948559" y="2141537"/>
                  <a:pt x="4930786" y="2168191"/>
                </a:cubicBezTo>
                <a:cubicBezTo>
                  <a:pt x="4921091" y="2185194"/>
                  <a:pt x="4924784" y="2213455"/>
                  <a:pt x="4945790" y="2220349"/>
                </a:cubicBezTo>
                <a:cubicBezTo>
                  <a:pt x="4951445" y="2222474"/>
                  <a:pt x="4957475" y="2223149"/>
                  <a:pt x="4963354" y="2222571"/>
                </a:cubicBezTo>
                <a:close/>
                <a:moveTo>
                  <a:pt x="6501595" y="2222637"/>
                </a:moveTo>
                <a:cubicBezTo>
                  <a:pt x="6519843" y="2222528"/>
                  <a:pt x="6538313" y="2209367"/>
                  <a:pt x="6535608" y="2188412"/>
                </a:cubicBezTo>
                <a:cubicBezTo>
                  <a:pt x="6540342" y="2154006"/>
                  <a:pt x="6491652" y="2141537"/>
                  <a:pt x="6473844" y="2166706"/>
                </a:cubicBezTo>
                <a:cubicBezTo>
                  <a:pt x="6465729" y="2183101"/>
                  <a:pt x="6465729" y="2208732"/>
                  <a:pt x="6484213" y="2218199"/>
                </a:cubicBezTo>
                <a:cubicBezTo>
                  <a:pt x="6489454" y="2221258"/>
                  <a:pt x="6495512" y="2222673"/>
                  <a:pt x="6501595" y="2222637"/>
                </a:cubicBezTo>
                <a:close/>
                <a:moveTo>
                  <a:pt x="5272503" y="2222648"/>
                </a:moveTo>
                <a:cubicBezTo>
                  <a:pt x="5291574" y="2220737"/>
                  <a:pt x="5308158" y="2203113"/>
                  <a:pt x="5302545" y="2181342"/>
                </a:cubicBezTo>
                <a:cubicBezTo>
                  <a:pt x="5301185" y="2151854"/>
                  <a:pt x="5259682" y="2144712"/>
                  <a:pt x="5243127" y="2164985"/>
                </a:cubicBezTo>
                <a:cubicBezTo>
                  <a:pt x="5232241" y="2181342"/>
                  <a:pt x="5234282" y="2209679"/>
                  <a:pt x="5253332" y="2218894"/>
                </a:cubicBezTo>
                <a:cubicBezTo>
                  <a:pt x="5259512" y="2222176"/>
                  <a:pt x="5266146" y="2223285"/>
                  <a:pt x="5272503" y="2222648"/>
                </a:cubicBezTo>
                <a:close/>
                <a:moveTo>
                  <a:pt x="6403774" y="2222702"/>
                </a:moveTo>
                <a:cubicBezTo>
                  <a:pt x="6420996" y="2220979"/>
                  <a:pt x="6437032" y="2208112"/>
                  <a:pt x="6436005" y="2188876"/>
                </a:cubicBezTo>
                <a:cubicBezTo>
                  <a:pt x="6438742" y="2157682"/>
                  <a:pt x="6395866" y="2143125"/>
                  <a:pt x="6375340" y="2162766"/>
                </a:cubicBezTo>
                <a:cubicBezTo>
                  <a:pt x="6357779" y="2178940"/>
                  <a:pt x="6363481" y="2213138"/>
                  <a:pt x="6386743" y="2220532"/>
                </a:cubicBezTo>
                <a:cubicBezTo>
                  <a:pt x="6392160" y="2222611"/>
                  <a:pt x="6398033" y="2223276"/>
                  <a:pt x="6403774" y="2222702"/>
                </a:cubicBezTo>
                <a:close/>
                <a:moveTo>
                  <a:pt x="7133306" y="2224087"/>
                </a:moveTo>
                <a:cubicBezTo>
                  <a:pt x="7143712" y="2212455"/>
                  <a:pt x="7161054" y="2200366"/>
                  <a:pt x="7154811" y="2182575"/>
                </a:cubicBezTo>
                <a:cubicBezTo>
                  <a:pt x="7151111" y="2152467"/>
                  <a:pt x="7104171" y="2144712"/>
                  <a:pt x="7088909" y="2169802"/>
                </a:cubicBezTo>
                <a:cubicBezTo>
                  <a:pt x="7078504" y="2183715"/>
                  <a:pt x="7086597" y="2200822"/>
                  <a:pt x="7090759" y="2215192"/>
                </a:cubicBezTo>
                <a:cubicBezTo>
                  <a:pt x="7104865" y="2218613"/>
                  <a:pt x="7118970" y="2221350"/>
                  <a:pt x="7133306" y="2224087"/>
                </a:cubicBezTo>
                <a:close/>
                <a:moveTo>
                  <a:pt x="6619036" y="2224087"/>
                </a:moveTo>
                <a:cubicBezTo>
                  <a:pt x="6633777" y="2211374"/>
                  <a:pt x="6646704" y="2191264"/>
                  <a:pt x="6635819" y="2171385"/>
                </a:cubicBezTo>
                <a:cubicBezTo>
                  <a:pt x="6621531" y="2139949"/>
                  <a:pt x="6567329" y="2152893"/>
                  <a:pt x="6571638" y="2189415"/>
                </a:cubicBezTo>
                <a:cubicBezTo>
                  <a:pt x="6569597" y="2216922"/>
                  <a:pt x="6597492" y="2223856"/>
                  <a:pt x="6619036" y="2224087"/>
                </a:cubicBezTo>
                <a:close/>
                <a:moveTo>
                  <a:pt x="6589910" y="2321435"/>
                </a:moveTo>
                <a:cubicBezTo>
                  <a:pt x="6609982" y="2330450"/>
                  <a:pt x="6641002" y="2319817"/>
                  <a:pt x="6639405" y="2293929"/>
                </a:cubicBezTo>
                <a:cubicBezTo>
                  <a:pt x="6646704" y="2261337"/>
                  <a:pt x="6603139" y="2246312"/>
                  <a:pt x="6581471" y="2264342"/>
                </a:cubicBezTo>
                <a:cubicBezTo>
                  <a:pt x="6567329" y="2280522"/>
                  <a:pt x="6567785" y="2312883"/>
                  <a:pt x="6589910" y="2321435"/>
                </a:cubicBezTo>
                <a:close/>
                <a:moveTo>
                  <a:pt x="4949140" y="2321774"/>
                </a:moveTo>
                <a:cubicBezTo>
                  <a:pt x="4968751" y="2328862"/>
                  <a:pt x="4997940" y="2316973"/>
                  <a:pt x="4996116" y="2292738"/>
                </a:cubicBezTo>
                <a:cubicBezTo>
                  <a:pt x="5003641" y="2256613"/>
                  <a:pt x="4947772" y="2244724"/>
                  <a:pt x="4930897" y="2271246"/>
                </a:cubicBezTo>
                <a:cubicBezTo>
                  <a:pt x="4921091" y="2289079"/>
                  <a:pt x="4926792" y="2317430"/>
                  <a:pt x="4949140" y="2321774"/>
                </a:cubicBezTo>
                <a:close/>
                <a:moveTo>
                  <a:pt x="6388271" y="2321924"/>
                </a:moveTo>
                <a:cubicBezTo>
                  <a:pt x="6408216" y="2330450"/>
                  <a:pt x="6437103" y="2319389"/>
                  <a:pt x="6435957" y="2294501"/>
                </a:cubicBezTo>
                <a:cubicBezTo>
                  <a:pt x="6441917" y="2258321"/>
                  <a:pt x="6388958" y="2244725"/>
                  <a:pt x="6370388" y="2271457"/>
                </a:cubicBezTo>
                <a:cubicBezTo>
                  <a:pt x="6357779" y="2289201"/>
                  <a:pt x="6366033" y="2317545"/>
                  <a:pt x="6388271" y="2321924"/>
                </a:cubicBezTo>
                <a:close/>
                <a:moveTo>
                  <a:pt x="7030138" y="2322086"/>
                </a:moveTo>
                <a:cubicBezTo>
                  <a:pt x="7039847" y="2318770"/>
                  <a:pt x="7047866" y="2311678"/>
                  <a:pt x="7050501" y="2300490"/>
                </a:cubicBezTo>
                <a:cubicBezTo>
                  <a:pt x="7061041" y="2273041"/>
                  <a:pt x="7029422" y="2247899"/>
                  <a:pt x="7003989" y="2258971"/>
                </a:cubicBezTo>
                <a:cubicBezTo>
                  <a:pt x="6974432" y="2264276"/>
                  <a:pt x="6972141" y="2311793"/>
                  <a:pt x="6999636" y="2321020"/>
                </a:cubicBezTo>
                <a:cubicBezTo>
                  <a:pt x="7009030" y="2324941"/>
                  <a:pt x="7020429" y="2325402"/>
                  <a:pt x="7030138" y="2322086"/>
                </a:cubicBezTo>
                <a:close/>
                <a:moveTo>
                  <a:pt x="5569641" y="2322796"/>
                </a:moveTo>
                <a:cubicBezTo>
                  <a:pt x="5581925" y="2324666"/>
                  <a:pt x="5596117" y="2321945"/>
                  <a:pt x="5607061" y="2317976"/>
                </a:cubicBezTo>
                <a:cubicBezTo>
                  <a:pt x="5612076" y="2302328"/>
                  <a:pt x="5618004" y="2283505"/>
                  <a:pt x="5606833" y="2268764"/>
                </a:cubicBezTo>
                <a:cubicBezTo>
                  <a:pt x="5585857" y="2243137"/>
                  <a:pt x="5532279" y="2265362"/>
                  <a:pt x="5543679" y="2300060"/>
                </a:cubicBezTo>
                <a:cubicBezTo>
                  <a:pt x="5546985" y="2314461"/>
                  <a:pt x="5557358" y="2320925"/>
                  <a:pt x="5569641" y="2322796"/>
                </a:cubicBezTo>
                <a:close/>
                <a:moveTo>
                  <a:pt x="1683818" y="2322826"/>
                </a:moveTo>
                <a:cubicBezTo>
                  <a:pt x="1691861" y="2320544"/>
                  <a:pt x="1699015" y="2315752"/>
                  <a:pt x="1703023" y="2308108"/>
                </a:cubicBezTo>
                <a:cubicBezTo>
                  <a:pt x="1708059" y="2293049"/>
                  <a:pt x="1707372" y="2273198"/>
                  <a:pt x="1693406" y="2262930"/>
                </a:cubicBezTo>
                <a:cubicBezTo>
                  <a:pt x="1676234" y="2252662"/>
                  <a:pt x="1646699" y="2256769"/>
                  <a:pt x="1640745" y="2278218"/>
                </a:cubicBezTo>
                <a:cubicBezTo>
                  <a:pt x="1636624" y="2294646"/>
                  <a:pt x="1640745" y="2317007"/>
                  <a:pt x="1659291" y="2322483"/>
                </a:cubicBezTo>
                <a:cubicBezTo>
                  <a:pt x="1666847" y="2324879"/>
                  <a:pt x="1675776" y="2325107"/>
                  <a:pt x="1683818" y="2322826"/>
                </a:cubicBezTo>
                <a:close/>
                <a:moveTo>
                  <a:pt x="7633528" y="2322927"/>
                </a:moveTo>
                <a:cubicBezTo>
                  <a:pt x="7642822" y="2323042"/>
                  <a:pt x="7651861" y="2320982"/>
                  <a:pt x="7659706" y="2314690"/>
                </a:cubicBezTo>
                <a:cubicBezTo>
                  <a:pt x="7678579" y="2292264"/>
                  <a:pt x="7662662" y="2251075"/>
                  <a:pt x="7630600" y="2257711"/>
                </a:cubicBezTo>
                <a:cubicBezTo>
                  <a:pt x="7596947" y="2254736"/>
                  <a:pt x="7592854" y="2295697"/>
                  <a:pt x="7605815" y="2318122"/>
                </a:cubicBezTo>
                <a:cubicBezTo>
                  <a:pt x="7614683" y="2320525"/>
                  <a:pt x="7624233" y="2322813"/>
                  <a:pt x="7633528" y="2322927"/>
                </a:cubicBezTo>
                <a:close/>
                <a:moveTo>
                  <a:pt x="5784219" y="2322937"/>
                </a:moveTo>
                <a:cubicBezTo>
                  <a:pt x="5793510" y="2323249"/>
                  <a:pt x="5802344" y="2321151"/>
                  <a:pt x="5809070" y="2313441"/>
                </a:cubicBezTo>
                <a:cubicBezTo>
                  <a:pt x="5830729" y="2289628"/>
                  <a:pt x="5806562" y="2246312"/>
                  <a:pt x="5773731" y="2258559"/>
                </a:cubicBezTo>
                <a:cubicBezTo>
                  <a:pt x="5745004" y="2264228"/>
                  <a:pt x="5746372" y="2297112"/>
                  <a:pt x="5756632" y="2317976"/>
                </a:cubicBezTo>
                <a:cubicBezTo>
                  <a:pt x="5765182" y="2319904"/>
                  <a:pt x="5774928" y="2322625"/>
                  <a:pt x="5784219" y="2322937"/>
                </a:cubicBezTo>
                <a:close/>
                <a:moveTo>
                  <a:pt x="6718248" y="2323021"/>
                </a:moveTo>
                <a:cubicBezTo>
                  <a:pt x="6726302" y="2321134"/>
                  <a:pt x="6733594" y="2316683"/>
                  <a:pt x="6738115" y="2309472"/>
                </a:cubicBezTo>
                <a:cubicBezTo>
                  <a:pt x="6742411" y="2293697"/>
                  <a:pt x="6743541" y="2272964"/>
                  <a:pt x="6728394" y="2262823"/>
                </a:cubicBezTo>
                <a:cubicBezTo>
                  <a:pt x="6714603" y="2255837"/>
                  <a:pt x="6697872" y="2256964"/>
                  <a:pt x="6685438" y="2265077"/>
                </a:cubicBezTo>
                <a:cubicBezTo>
                  <a:pt x="6670516" y="2280626"/>
                  <a:pt x="6672325" y="2312852"/>
                  <a:pt x="6693803" y="2321191"/>
                </a:cubicBezTo>
                <a:cubicBezTo>
                  <a:pt x="6701377" y="2324233"/>
                  <a:pt x="6710194" y="2324909"/>
                  <a:pt x="6718248" y="2323021"/>
                </a:cubicBezTo>
                <a:close/>
                <a:moveTo>
                  <a:pt x="5166073" y="2323396"/>
                </a:moveTo>
                <a:cubicBezTo>
                  <a:pt x="5175515" y="2322945"/>
                  <a:pt x="5185240" y="2320183"/>
                  <a:pt x="5194173" y="2317817"/>
                </a:cubicBezTo>
                <a:cubicBezTo>
                  <a:pt x="5205254" y="2294599"/>
                  <a:pt x="5201183" y="2257180"/>
                  <a:pt x="5167939" y="2258081"/>
                </a:cubicBezTo>
                <a:cubicBezTo>
                  <a:pt x="5136504" y="2254249"/>
                  <a:pt x="5124291" y="2292795"/>
                  <a:pt x="5139670" y="2315112"/>
                </a:cubicBezTo>
                <a:cubicBezTo>
                  <a:pt x="5147472" y="2321987"/>
                  <a:pt x="5156631" y="2323847"/>
                  <a:pt x="5166073" y="2323396"/>
                </a:cubicBezTo>
                <a:close/>
                <a:moveTo>
                  <a:pt x="4146786" y="2323725"/>
                </a:moveTo>
                <a:cubicBezTo>
                  <a:pt x="4164631" y="2320936"/>
                  <a:pt x="4179584" y="2303877"/>
                  <a:pt x="4174383" y="2284382"/>
                </a:cubicBezTo>
                <a:cubicBezTo>
                  <a:pt x="4173227" y="2249951"/>
                  <a:pt x="4115671" y="2247899"/>
                  <a:pt x="4105732" y="2278453"/>
                </a:cubicBezTo>
                <a:cubicBezTo>
                  <a:pt x="4097179" y="2296011"/>
                  <a:pt x="4109892" y="2317216"/>
                  <a:pt x="4128615" y="2321320"/>
                </a:cubicBezTo>
                <a:cubicBezTo>
                  <a:pt x="4134567" y="2323999"/>
                  <a:pt x="4140837" y="2324655"/>
                  <a:pt x="4146786" y="2323725"/>
                </a:cubicBezTo>
                <a:close/>
                <a:moveTo>
                  <a:pt x="1774660" y="2323841"/>
                </a:moveTo>
                <a:cubicBezTo>
                  <a:pt x="1792783" y="2324299"/>
                  <a:pt x="1811455" y="2313498"/>
                  <a:pt x="1810250" y="2293257"/>
                </a:cubicBezTo>
                <a:cubicBezTo>
                  <a:pt x="1817593" y="2257652"/>
                  <a:pt x="1764588" y="2244725"/>
                  <a:pt x="1746232" y="2271032"/>
                </a:cubicBezTo>
                <a:cubicBezTo>
                  <a:pt x="1740037" y="2287134"/>
                  <a:pt x="1739807" y="2310720"/>
                  <a:pt x="1757476" y="2319564"/>
                </a:cubicBezTo>
                <a:cubicBezTo>
                  <a:pt x="1762638" y="2322286"/>
                  <a:pt x="1768618" y="2323689"/>
                  <a:pt x="1774660" y="2323841"/>
                </a:cubicBezTo>
                <a:close/>
                <a:moveTo>
                  <a:pt x="6921499" y="2323893"/>
                </a:moveTo>
                <a:cubicBezTo>
                  <a:pt x="6928392" y="2323256"/>
                  <a:pt x="6935178" y="2321561"/>
                  <a:pt x="6940994" y="2319127"/>
                </a:cubicBezTo>
                <a:cubicBezTo>
                  <a:pt x="6945328" y="2304756"/>
                  <a:pt x="6954679" y="2287604"/>
                  <a:pt x="6944871" y="2273234"/>
                </a:cubicBezTo>
                <a:cubicBezTo>
                  <a:pt x="6928449" y="2244724"/>
                  <a:pt x="6875304" y="2256313"/>
                  <a:pt x="6879866" y="2292472"/>
                </a:cubicBezTo>
                <a:cubicBezTo>
                  <a:pt x="6879182" y="2318200"/>
                  <a:pt x="6900822" y="2325805"/>
                  <a:pt x="6921499" y="2323893"/>
                </a:cubicBezTo>
                <a:close/>
                <a:moveTo>
                  <a:pt x="5272705" y="2324048"/>
                </a:moveTo>
                <a:cubicBezTo>
                  <a:pt x="5290680" y="2322118"/>
                  <a:pt x="5306985" y="2306426"/>
                  <a:pt x="5302614" y="2285846"/>
                </a:cubicBezTo>
                <a:cubicBezTo>
                  <a:pt x="5302838" y="2256805"/>
                  <a:pt x="5265187" y="2249487"/>
                  <a:pt x="5246361" y="2264579"/>
                </a:cubicBezTo>
                <a:cubicBezTo>
                  <a:pt x="5232241" y="2280358"/>
                  <a:pt x="5233138" y="2312600"/>
                  <a:pt x="5254877" y="2321061"/>
                </a:cubicBezTo>
                <a:cubicBezTo>
                  <a:pt x="5260536" y="2323805"/>
                  <a:pt x="5266713" y="2324691"/>
                  <a:pt x="5272705" y="2324048"/>
                </a:cubicBezTo>
                <a:close/>
                <a:moveTo>
                  <a:pt x="4347471" y="2324072"/>
                </a:moveTo>
                <a:cubicBezTo>
                  <a:pt x="4365773" y="2321804"/>
                  <a:pt x="4382921" y="2305860"/>
                  <a:pt x="4378131" y="2286354"/>
                </a:cubicBezTo>
                <a:cubicBezTo>
                  <a:pt x="4377219" y="2258763"/>
                  <a:pt x="4340501" y="2251074"/>
                  <a:pt x="4321343" y="2265548"/>
                </a:cubicBezTo>
                <a:cubicBezTo>
                  <a:pt x="4303554" y="2279796"/>
                  <a:pt x="4306747" y="2313945"/>
                  <a:pt x="4329554" y="2321408"/>
                </a:cubicBezTo>
                <a:cubicBezTo>
                  <a:pt x="4335141" y="2324065"/>
                  <a:pt x="4341370" y="2324828"/>
                  <a:pt x="4347471" y="2324072"/>
                </a:cubicBezTo>
                <a:close/>
                <a:moveTo>
                  <a:pt x="7228624" y="2324140"/>
                </a:moveTo>
                <a:cubicBezTo>
                  <a:pt x="7247894" y="2319818"/>
                  <a:pt x="7262776" y="2299042"/>
                  <a:pt x="7253618" y="2277879"/>
                </a:cubicBezTo>
                <a:cubicBezTo>
                  <a:pt x="7246608" y="2254250"/>
                  <a:pt x="7219247" y="2256544"/>
                  <a:pt x="7200252" y="2260444"/>
                </a:cubicBezTo>
                <a:cubicBezTo>
                  <a:pt x="7197312" y="2264803"/>
                  <a:pt x="7191207" y="2273750"/>
                  <a:pt x="7188267" y="2278109"/>
                </a:cubicBezTo>
                <a:cubicBezTo>
                  <a:pt x="7189172" y="2294626"/>
                  <a:pt x="7188041" y="2318025"/>
                  <a:pt x="7208619" y="2322384"/>
                </a:cubicBezTo>
                <a:cubicBezTo>
                  <a:pt x="7215290" y="2325194"/>
                  <a:pt x="7222201" y="2325581"/>
                  <a:pt x="7228624" y="2324140"/>
                </a:cubicBezTo>
                <a:close/>
                <a:moveTo>
                  <a:pt x="4242751" y="2324192"/>
                </a:moveTo>
                <a:cubicBezTo>
                  <a:pt x="4260281" y="2323764"/>
                  <a:pt x="4278098" y="2312431"/>
                  <a:pt x="4277927" y="2293272"/>
                </a:cubicBezTo>
                <a:cubicBezTo>
                  <a:pt x="4281329" y="2267498"/>
                  <a:pt x="4252527" y="2251075"/>
                  <a:pt x="4230302" y="2259058"/>
                </a:cubicBezTo>
                <a:cubicBezTo>
                  <a:pt x="4201501" y="2264076"/>
                  <a:pt x="4198779" y="2311519"/>
                  <a:pt x="4225994" y="2320870"/>
                </a:cubicBezTo>
                <a:cubicBezTo>
                  <a:pt x="4231097" y="2323265"/>
                  <a:pt x="4236908" y="2324334"/>
                  <a:pt x="4242751" y="2324192"/>
                </a:cubicBezTo>
                <a:close/>
                <a:moveTo>
                  <a:pt x="5064077" y="2324199"/>
                </a:moveTo>
                <a:cubicBezTo>
                  <a:pt x="5083316" y="2323210"/>
                  <a:pt x="5100983" y="2306750"/>
                  <a:pt x="5097732" y="2285262"/>
                </a:cubicBezTo>
                <a:cubicBezTo>
                  <a:pt x="5094766" y="2254318"/>
                  <a:pt x="5049365" y="2247900"/>
                  <a:pt x="5033623" y="2271738"/>
                </a:cubicBezTo>
                <a:cubicBezTo>
                  <a:pt x="5025866" y="2287095"/>
                  <a:pt x="5027463" y="2312079"/>
                  <a:pt x="5045030" y="2319643"/>
                </a:cubicBezTo>
                <a:cubicBezTo>
                  <a:pt x="5051076" y="2323139"/>
                  <a:pt x="5057664" y="2324528"/>
                  <a:pt x="5064077" y="2324199"/>
                </a:cubicBezTo>
                <a:close/>
                <a:moveTo>
                  <a:pt x="4654022" y="2324293"/>
                </a:moveTo>
                <a:cubicBezTo>
                  <a:pt x="4673214" y="2323425"/>
                  <a:pt x="4691127" y="2307225"/>
                  <a:pt x="4687032" y="2285626"/>
                </a:cubicBezTo>
                <a:cubicBezTo>
                  <a:pt x="4685440" y="2251341"/>
                  <a:pt x="4629939" y="2246312"/>
                  <a:pt x="4620158" y="2277397"/>
                </a:cubicBezTo>
                <a:cubicBezTo>
                  <a:pt x="4616291" y="2292254"/>
                  <a:pt x="4618566" y="2313740"/>
                  <a:pt x="4635171" y="2319682"/>
                </a:cubicBezTo>
                <a:cubicBezTo>
                  <a:pt x="4641085" y="2323168"/>
                  <a:pt x="4647624" y="2324582"/>
                  <a:pt x="4654022" y="2324293"/>
                </a:cubicBezTo>
                <a:close/>
                <a:moveTo>
                  <a:pt x="4555908" y="2324312"/>
                </a:moveTo>
                <a:cubicBezTo>
                  <a:pt x="4573346" y="2321477"/>
                  <a:pt x="4587760" y="2305146"/>
                  <a:pt x="4583127" y="2285873"/>
                </a:cubicBezTo>
                <a:cubicBezTo>
                  <a:pt x="4582669" y="2256764"/>
                  <a:pt x="4542631" y="2249487"/>
                  <a:pt x="4524100" y="2266543"/>
                </a:cubicBezTo>
                <a:cubicBezTo>
                  <a:pt x="4511516" y="2284054"/>
                  <a:pt x="4513804" y="2316573"/>
                  <a:pt x="4538056" y="2322258"/>
                </a:cubicBezTo>
                <a:cubicBezTo>
                  <a:pt x="4543947" y="2324703"/>
                  <a:pt x="4550096" y="2325257"/>
                  <a:pt x="4555908" y="2324312"/>
                </a:cubicBezTo>
                <a:close/>
                <a:moveTo>
                  <a:pt x="4758400" y="2324340"/>
                </a:moveTo>
                <a:cubicBezTo>
                  <a:pt x="4777066" y="2322793"/>
                  <a:pt x="4794492" y="2307951"/>
                  <a:pt x="4790931" y="2287257"/>
                </a:cubicBezTo>
                <a:cubicBezTo>
                  <a:pt x="4788895" y="2259438"/>
                  <a:pt x="4751810" y="2249487"/>
                  <a:pt x="4731911" y="2265545"/>
                </a:cubicBezTo>
                <a:cubicBezTo>
                  <a:pt x="4717891" y="2281150"/>
                  <a:pt x="4718344" y="2312587"/>
                  <a:pt x="4740052" y="2321181"/>
                </a:cubicBezTo>
                <a:cubicBezTo>
                  <a:pt x="4745818" y="2323895"/>
                  <a:pt x="4752178" y="2324856"/>
                  <a:pt x="4758400" y="2324340"/>
                </a:cubicBezTo>
                <a:close/>
                <a:moveTo>
                  <a:pt x="5475843" y="2324363"/>
                </a:moveTo>
                <a:cubicBezTo>
                  <a:pt x="5495882" y="2323294"/>
                  <a:pt x="5514855" y="2306836"/>
                  <a:pt x="5510209" y="2284607"/>
                </a:cubicBezTo>
                <a:cubicBezTo>
                  <a:pt x="5506767" y="2254056"/>
                  <a:pt x="5460874" y="2247900"/>
                  <a:pt x="5444812" y="2271383"/>
                </a:cubicBezTo>
                <a:cubicBezTo>
                  <a:pt x="5438616" y="2287343"/>
                  <a:pt x="5439305" y="2310826"/>
                  <a:pt x="5456285" y="2319946"/>
                </a:cubicBezTo>
                <a:cubicBezTo>
                  <a:pt x="5462366" y="2323365"/>
                  <a:pt x="5469164" y="2324719"/>
                  <a:pt x="5475843" y="2324363"/>
                </a:cubicBezTo>
                <a:close/>
                <a:moveTo>
                  <a:pt x="6301800" y="2324390"/>
                </a:moveTo>
                <a:cubicBezTo>
                  <a:pt x="6320291" y="2322051"/>
                  <a:pt x="6337038" y="2306233"/>
                  <a:pt x="6331963" y="2285370"/>
                </a:cubicBezTo>
                <a:cubicBezTo>
                  <a:pt x="6329933" y="2253186"/>
                  <a:pt x="6282343" y="2247899"/>
                  <a:pt x="6266780" y="2272037"/>
                </a:cubicBezTo>
                <a:cubicBezTo>
                  <a:pt x="6256179" y="2288819"/>
                  <a:pt x="6262720" y="2317095"/>
                  <a:pt x="6283470" y="2321922"/>
                </a:cubicBezTo>
                <a:cubicBezTo>
                  <a:pt x="6289278" y="2324451"/>
                  <a:pt x="6295636" y="2325169"/>
                  <a:pt x="6301800" y="2324390"/>
                </a:cubicBezTo>
                <a:close/>
                <a:moveTo>
                  <a:pt x="6504042" y="2324484"/>
                </a:moveTo>
                <a:cubicBezTo>
                  <a:pt x="6522995" y="2323137"/>
                  <a:pt x="6540486" y="2306722"/>
                  <a:pt x="6536157" y="2286203"/>
                </a:cubicBezTo>
                <a:cubicBezTo>
                  <a:pt x="6536849" y="2252004"/>
                  <a:pt x="6478198" y="2247900"/>
                  <a:pt x="6469655" y="2278451"/>
                </a:cubicBezTo>
                <a:cubicBezTo>
                  <a:pt x="6465729" y="2293271"/>
                  <a:pt x="6468269" y="2314930"/>
                  <a:pt x="6485357" y="2320402"/>
                </a:cubicBezTo>
                <a:cubicBezTo>
                  <a:pt x="6491245" y="2323707"/>
                  <a:pt x="6497725" y="2324933"/>
                  <a:pt x="6504042" y="2324484"/>
                </a:cubicBezTo>
                <a:close/>
                <a:moveTo>
                  <a:pt x="4041893" y="2324525"/>
                </a:moveTo>
                <a:cubicBezTo>
                  <a:pt x="4060168" y="2321452"/>
                  <a:pt x="4076398" y="2304987"/>
                  <a:pt x="4071204" y="2285004"/>
                </a:cubicBezTo>
                <a:cubicBezTo>
                  <a:pt x="4069127" y="2254421"/>
                  <a:pt x="4021115" y="2246312"/>
                  <a:pt x="4006804" y="2271798"/>
                </a:cubicBezTo>
                <a:cubicBezTo>
                  <a:pt x="4000341" y="2289406"/>
                  <a:pt x="4000803" y="2317904"/>
                  <a:pt x="4023655" y="2322770"/>
                </a:cubicBezTo>
                <a:cubicBezTo>
                  <a:pt x="4029483" y="2325086"/>
                  <a:pt x="4035802" y="2325550"/>
                  <a:pt x="4041893" y="2324525"/>
                </a:cubicBezTo>
                <a:close/>
                <a:moveTo>
                  <a:pt x="7427927" y="2324657"/>
                </a:moveTo>
                <a:cubicBezTo>
                  <a:pt x="7445372" y="2324625"/>
                  <a:pt x="7462849" y="2312309"/>
                  <a:pt x="7461318" y="2292810"/>
                </a:cubicBezTo>
                <a:cubicBezTo>
                  <a:pt x="7465854" y="2267951"/>
                  <a:pt x="7438413" y="2251074"/>
                  <a:pt x="7416641" y="2259513"/>
                </a:cubicBezTo>
                <a:cubicBezTo>
                  <a:pt x="7390787" y="2264758"/>
                  <a:pt x="7388066" y="2309687"/>
                  <a:pt x="7411198" y="2320406"/>
                </a:cubicBezTo>
                <a:cubicBezTo>
                  <a:pt x="7416301" y="2323314"/>
                  <a:pt x="7422112" y="2324668"/>
                  <a:pt x="7427927" y="2324657"/>
                </a:cubicBezTo>
                <a:close/>
                <a:moveTo>
                  <a:pt x="5890108" y="2324710"/>
                </a:moveTo>
                <a:cubicBezTo>
                  <a:pt x="5906620" y="2323102"/>
                  <a:pt x="5922104" y="2311007"/>
                  <a:pt x="5920731" y="2292478"/>
                </a:cubicBezTo>
                <a:cubicBezTo>
                  <a:pt x="5924391" y="2265715"/>
                  <a:pt x="5893510" y="2251075"/>
                  <a:pt x="5871322" y="2260225"/>
                </a:cubicBezTo>
                <a:cubicBezTo>
                  <a:pt x="5845016" y="2269604"/>
                  <a:pt x="5845245" y="2316268"/>
                  <a:pt x="5873838" y="2322673"/>
                </a:cubicBezTo>
                <a:cubicBezTo>
                  <a:pt x="5878985" y="2324617"/>
                  <a:pt x="5884604" y="2325246"/>
                  <a:pt x="5890108" y="2324710"/>
                </a:cubicBezTo>
                <a:close/>
                <a:moveTo>
                  <a:pt x="4447531" y="2324715"/>
                </a:moveTo>
                <a:cubicBezTo>
                  <a:pt x="4483785" y="2330450"/>
                  <a:pt x="4495642" y="2270116"/>
                  <a:pt x="4461896" y="2260710"/>
                </a:cubicBezTo>
                <a:cubicBezTo>
                  <a:pt x="4443199" y="2251075"/>
                  <a:pt x="4425185" y="2263693"/>
                  <a:pt x="4412416" y="2276539"/>
                </a:cubicBezTo>
                <a:cubicBezTo>
                  <a:pt x="4411504" y="2299021"/>
                  <a:pt x="4420169" y="2327238"/>
                  <a:pt x="4447531" y="2324715"/>
                </a:cubicBezTo>
                <a:close/>
                <a:moveTo>
                  <a:pt x="4863287" y="2324973"/>
                </a:moveTo>
                <a:cubicBezTo>
                  <a:pt x="4881467" y="2323298"/>
                  <a:pt x="4897408" y="2307009"/>
                  <a:pt x="4893034" y="2285923"/>
                </a:cubicBezTo>
                <a:cubicBezTo>
                  <a:pt x="4891912" y="2253200"/>
                  <a:pt x="4844132" y="2247900"/>
                  <a:pt x="4828878" y="2272788"/>
                </a:cubicBezTo>
                <a:cubicBezTo>
                  <a:pt x="4816316" y="2289841"/>
                  <a:pt x="4825962" y="2315190"/>
                  <a:pt x="4845029" y="2321412"/>
                </a:cubicBezTo>
                <a:cubicBezTo>
                  <a:pt x="4850918" y="2324465"/>
                  <a:pt x="4857227" y="2325531"/>
                  <a:pt x="4863287" y="2324973"/>
                </a:cubicBezTo>
                <a:close/>
                <a:moveTo>
                  <a:pt x="7122269" y="2324984"/>
                </a:moveTo>
                <a:cubicBezTo>
                  <a:pt x="7141488" y="2323127"/>
                  <a:pt x="7159453" y="2306575"/>
                  <a:pt x="7154651" y="2285202"/>
                </a:cubicBezTo>
                <a:cubicBezTo>
                  <a:pt x="7151450" y="2253461"/>
                  <a:pt x="7102972" y="2247900"/>
                  <a:pt x="7087879" y="2272923"/>
                </a:cubicBezTo>
                <a:cubicBezTo>
                  <a:pt x="7078504" y="2289836"/>
                  <a:pt x="7084449" y="2314858"/>
                  <a:pt x="7103429" y="2321577"/>
                </a:cubicBezTo>
                <a:cubicBezTo>
                  <a:pt x="7109317" y="2324589"/>
                  <a:pt x="7115863" y="2325603"/>
                  <a:pt x="7122269" y="2324984"/>
                </a:cubicBezTo>
                <a:close/>
                <a:moveTo>
                  <a:pt x="5682021" y="2324987"/>
                </a:moveTo>
                <a:cubicBezTo>
                  <a:pt x="5699910" y="2325062"/>
                  <a:pt x="5717636" y="2313245"/>
                  <a:pt x="5716769" y="2293308"/>
                </a:cubicBezTo>
                <a:cubicBezTo>
                  <a:pt x="5722779" y="2256870"/>
                  <a:pt x="5665454" y="2244724"/>
                  <a:pt x="5649736" y="2274058"/>
                </a:cubicBezTo>
                <a:cubicBezTo>
                  <a:pt x="5638641" y="2289641"/>
                  <a:pt x="5646269" y="2314850"/>
                  <a:pt x="5664761" y="2320808"/>
                </a:cubicBezTo>
                <a:cubicBezTo>
                  <a:pt x="5670078" y="2323615"/>
                  <a:pt x="5676059" y="2324961"/>
                  <a:pt x="5682021" y="2324987"/>
                </a:cubicBezTo>
                <a:close/>
                <a:moveTo>
                  <a:pt x="7535179" y="2325069"/>
                </a:moveTo>
                <a:cubicBezTo>
                  <a:pt x="7554913" y="2322595"/>
                  <a:pt x="7571416" y="2303238"/>
                  <a:pt x="7564252" y="2281288"/>
                </a:cubicBezTo>
                <a:cubicBezTo>
                  <a:pt x="7558793" y="2249718"/>
                  <a:pt x="7507393" y="2249487"/>
                  <a:pt x="7498978" y="2278984"/>
                </a:cubicBezTo>
                <a:cubicBezTo>
                  <a:pt x="7494429" y="2293963"/>
                  <a:pt x="7498523" y="2315855"/>
                  <a:pt x="7515126" y="2321386"/>
                </a:cubicBezTo>
                <a:cubicBezTo>
                  <a:pt x="7521665" y="2324842"/>
                  <a:pt x="7528602" y="2325894"/>
                  <a:pt x="7535179" y="2325069"/>
                </a:cubicBezTo>
                <a:close/>
                <a:moveTo>
                  <a:pt x="6816964" y="2325085"/>
                </a:moveTo>
                <a:cubicBezTo>
                  <a:pt x="6835244" y="2322881"/>
                  <a:pt x="6851067" y="2306112"/>
                  <a:pt x="6845031" y="2285434"/>
                </a:cubicBezTo>
                <a:cubicBezTo>
                  <a:pt x="6844571" y="2252997"/>
                  <a:pt x="6796513" y="2247900"/>
                  <a:pt x="6781797" y="2272459"/>
                </a:cubicBezTo>
                <a:cubicBezTo>
                  <a:pt x="6770529" y="2288909"/>
                  <a:pt x="6778117" y="2316944"/>
                  <a:pt x="6798582" y="2322041"/>
                </a:cubicBezTo>
                <a:cubicBezTo>
                  <a:pt x="6804503" y="2324937"/>
                  <a:pt x="6810870" y="2325820"/>
                  <a:pt x="6816964" y="2325085"/>
                </a:cubicBezTo>
                <a:close/>
                <a:moveTo>
                  <a:pt x="7323208" y="2325119"/>
                </a:moveTo>
                <a:cubicBezTo>
                  <a:pt x="7341461" y="2325486"/>
                  <a:pt x="7360071" y="2314125"/>
                  <a:pt x="7358686" y="2293564"/>
                </a:cubicBezTo>
                <a:cubicBezTo>
                  <a:pt x="7365842" y="2257395"/>
                  <a:pt x="7311598" y="2244724"/>
                  <a:pt x="7294286" y="2272139"/>
                </a:cubicBezTo>
                <a:cubicBezTo>
                  <a:pt x="7288054" y="2288265"/>
                  <a:pt x="7288516" y="2311994"/>
                  <a:pt x="7305828" y="2320749"/>
                </a:cubicBezTo>
                <a:cubicBezTo>
                  <a:pt x="7311079" y="2323571"/>
                  <a:pt x="7317124" y="2324996"/>
                  <a:pt x="7323208" y="2325119"/>
                </a:cubicBezTo>
                <a:close/>
                <a:moveTo>
                  <a:pt x="6283783" y="2425683"/>
                </a:moveTo>
                <a:cubicBezTo>
                  <a:pt x="6303846" y="2432050"/>
                  <a:pt x="6331661" y="2421817"/>
                  <a:pt x="6332117" y="2397711"/>
                </a:cubicBezTo>
                <a:cubicBezTo>
                  <a:pt x="6338729" y="2368830"/>
                  <a:pt x="6301567" y="2349500"/>
                  <a:pt x="6278767" y="2364054"/>
                </a:cubicBezTo>
                <a:cubicBezTo>
                  <a:pt x="6253004" y="2374970"/>
                  <a:pt x="6256652" y="2418633"/>
                  <a:pt x="6283783" y="2425683"/>
                </a:cubicBezTo>
                <a:close/>
                <a:moveTo>
                  <a:pt x="7129707" y="2425856"/>
                </a:moveTo>
                <a:cubicBezTo>
                  <a:pt x="7140932" y="2422806"/>
                  <a:pt x="7150545" y="2415054"/>
                  <a:pt x="7153598" y="2402627"/>
                </a:cubicBezTo>
                <a:cubicBezTo>
                  <a:pt x="7164229" y="2374809"/>
                  <a:pt x="7129849" y="2349499"/>
                  <a:pt x="7105194" y="2362268"/>
                </a:cubicBezTo>
                <a:cubicBezTo>
                  <a:pt x="7081444" y="2370705"/>
                  <a:pt x="7078504" y="2404907"/>
                  <a:pt x="7096147" y="2420868"/>
                </a:cubicBezTo>
                <a:cubicBezTo>
                  <a:pt x="7105647" y="2427253"/>
                  <a:pt x="7118482" y="2428906"/>
                  <a:pt x="7129707" y="2425856"/>
                </a:cubicBezTo>
                <a:close/>
                <a:moveTo>
                  <a:pt x="5691369" y="2426028"/>
                </a:moveTo>
                <a:cubicBezTo>
                  <a:pt x="5709042" y="2420922"/>
                  <a:pt x="5722177" y="2401891"/>
                  <a:pt x="5715609" y="2383115"/>
                </a:cubicBezTo>
                <a:cubicBezTo>
                  <a:pt x="5706853" y="2352666"/>
                  <a:pt x="5654081" y="2351087"/>
                  <a:pt x="5646937" y="2382889"/>
                </a:cubicBezTo>
                <a:cubicBezTo>
                  <a:pt x="5638641" y="2401384"/>
                  <a:pt x="5653620" y="2422811"/>
                  <a:pt x="5672747" y="2425969"/>
                </a:cubicBezTo>
                <a:cubicBezTo>
                  <a:pt x="5679084" y="2427886"/>
                  <a:pt x="5685479" y="2427731"/>
                  <a:pt x="5691369" y="2426028"/>
                </a:cubicBezTo>
                <a:close/>
                <a:moveTo>
                  <a:pt x="7539525" y="2426093"/>
                </a:moveTo>
                <a:cubicBezTo>
                  <a:pt x="7551186" y="2424014"/>
                  <a:pt x="7561214" y="2417102"/>
                  <a:pt x="7563277" y="2404402"/>
                </a:cubicBezTo>
                <a:cubicBezTo>
                  <a:pt x="7572216" y="2381924"/>
                  <a:pt x="7551816" y="2355850"/>
                  <a:pt x="7527291" y="2360121"/>
                </a:cubicBezTo>
                <a:cubicBezTo>
                  <a:pt x="7497264" y="2359896"/>
                  <a:pt x="7486491" y="2399907"/>
                  <a:pt x="7505974" y="2418788"/>
                </a:cubicBezTo>
                <a:cubicBezTo>
                  <a:pt x="7514570" y="2425419"/>
                  <a:pt x="7527864" y="2428173"/>
                  <a:pt x="7539525" y="2426093"/>
                </a:cubicBezTo>
                <a:close/>
                <a:moveTo>
                  <a:pt x="1579792" y="2426186"/>
                </a:moveTo>
                <a:cubicBezTo>
                  <a:pt x="1590706" y="2423984"/>
                  <a:pt x="1600117" y="2417291"/>
                  <a:pt x="1602839" y="2405277"/>
                </a:cubicBezTo>
                <a:cubicBezTo>
                  <a:pt x="1611230" y="2383310"/>
                  <a:pt x="1593087" y="2355850"/>
                  <a:pt x="1569049" y="2358825"/>
                </a:cubicBezTo>
                <a:cubicBezTo>
                  <a:pt x="1537979" y="2357452"/>
                  <a:pt x="1527095" y="2400929"/>
                  <a:pt x="1547732" y="2420151"/>
                </a:cubicBezTo>
                <a:cubicBezTo>
                  <a:pt x="1556462" y="2426101"/>
                  <a:pt x="1568878" y="2428389"/>
                  <a:pt x="1579792" y="2426186"/>
                </a:cubicBezTo>
                <a:close/>
                <a:moveTo>
                  <a:pt x="4538814" y="2426187"/>
                </a:moveTo>
                <a:cubicBezTo>
                  <a:pt x="4558600" y="2432050"/>
                  <a:pt x="4584756" y="2422128"/>
                  <a:pt x="4584073" y="2398451"/>
                </a:cubicBezTo>
                <a:cubicBezTo>
                  <a:pt x="4589304" y="2373646"/>
                  <a:pt x="4562012" y="2352675"/>
                  <a:pt x="4539041" y="2361921"/>
                </a:cubicBezTo>
                <a:cubicBezTo>
                  <a:pt x="4510839" y="2370038"/>
                  <a:pt x="4509929" y="2418520"/>
                  <a:pt x="4538814" y="2426187"/>
                </a:cubicBezTo>
                <a:close/>
                <a:moveTo>
                  <a:pt x="4453945" y="2426343"/>
                </a:moveTo>
                <a:cubicBezTo>
                  <a:pt x="4479044" y="2425886"/>
                  <a:pt x="4486117" y="2394078"/>
                  <a:pt x="4477675" y="2374857"/>
                </a:cubicBezTo>
                <a:cubicBezTo>
                  <a:pt x="4466951" y="2359296"/>
                  <a:pt x="4444590" y="2354262"/>
                  <a:pt x="4428389" y="2363873"/>
                </a:cubicBezTo>
                <a:cubicBezTo>
                  <a:pt x="4411504" y="2370967"/>
                  <a:pt x="4415155" y="2392019"/>
                  <a:pt x="4411961" y="2406664"/>
                </a:cubicBezTo>
                <a:cubicBezTo>
                  <a:pt x="4422685" y="2419021"/>
                  <a:pt x="4436147" y="2430462"/>
                  <a:pt x="4453945" y="2426343"/>
                </a:cubicBezTo>
                <a:close/>
                <a:moveTo>
                  <a:pt x="6903495" y="2426469"/>
                </a:moveTo>
                <a:cubicBezTo>
                  <a:pt x="6921337" y="2433637"/>
                  <a:pt x="6937578" y="2420919"/>
                  <a:pt x="6948329" y="2407508"/>
                </a:cubicBezTo>
                <a:cubicBezTo>
                  <a:pt x="6948329" y="2400802"/>
                  <a:pt x="6948100" y="2387159"/>
                  <a:pt x="6948100" y="2380454"/>
                </a:cubicBezTo>
                <a:cubicBezTo>
                  <a:pt x="6936663" y="2364730"/>
                  <a:pt x="6916076" y="2351087"/>
                  <a:pt x="6896861" y="2363111"/>
                </a:cubicBezTo>
                <a:cubicBezTo>
                  <a:pt x="6868954" y="2374210"/>
                  <a:pt x="6873529" y="2421613"/>
                  <a:pt x="6903495" y="2426469"/>
                </a:cubicBezTo>
                <a:close/>
                <a:moveTo>
                  <a:pt x="5896468" y="2426500"/>
                </a:moveTo>
                <a:cubicBezTo>
                  <a:pt x="5907497" y="2424112"/>
                  <a:pt x="5916764" y="2417210"/>
                  <a:pt x="5918925" y="2404441"/>
                </a:cubicBezTo>
                <a:cubicBezTo>
                  <a:pt x="5927566" y="2380284"/>
                  <a:pt x="5905280" y="2352675"/>
                  <a:pt x="5879810" y="2359577"/>
                </a:cubicBezTo>
                <a:cubicBezTo>
                  <a:pt x="5850247" y="2362108"/>
                  <a:pt x="5845016" y="2402831"/>
                  <a:pt x="5863436" y="2421467"/>
                </a:cubicBezTo>
                <a:cubicBezTo>
                  <a:pt x="5872647" y="2426758"/>
                  <a:pt x="5885438" y="2428887"/>
                  <a:pt x="5896468" y="2426500"/>
                </a:cubicBezTo>
                <a:close/>
                <a:moveTo>
                  <a:pt x="1660927" y="2426505"/>
                </a:moveTo>
                <a:cubicBezTo>
                  <a:pt x="1680138" y="2433637"/>
                  <a:pt x="1708039" y="2421443"/>
                  <a:pt x="1705523" y="2397976"/>
                </a:cubicBezTo>
                <a:cubicBezTo>
                  <a:pt x="1711241" y="2374509"/>
                  <a:pt x="1688828" y="2354262"/>
                  <a:pt x="1666187" y="2359554"/>
                </a:cubicBezTo>
                <a:cubicBezTo>
                  <a:pt x="1633254" y="2362085"/>
                  <a:pt x="1630281" y="2418912"/>
                  <a:pt x="1660927" y="2426505"/>
                </a:cubicBezTo>
                <a:close/>
                <a:moveTo>
                  <a:pt x="4233309" y="2426509"/>
                </a:moveTo>
                <a:cubicBezTo>
                  <a:pt x="4256994" y="2433637"/>
                  <a:pt x="4286092" y="2409263"/>
                  <a:pt x="4276167" y="2383509"/>
                </a:cubicBezTo>
                <a:cubicBezTo>
                  <a:pt x="4268949" y="2351087"/>
                  <a:pt x="4216842" y="2351317"/>
                  <a:pt x="4208721" y="2382819"/>
                </a:cubicBezTo>
                <a:cubicBezTo>
                  <a:pt x="4201954" y="2401675"/>
                  <a:pt x="4213684" y="2423290"/>
                  <a:pt x="4233309" y="2426509"/>
                </a:cubicBezTo>
                <a:close/>
                <a:moveTo>
                  <a:pt x="4972346" y="2426514"/>
                </a:moveTo>
                <a:cubicBezTo>
                  <a:pt x="4983005" y="2423857"/>
                  <a:pt x="4992189" y="2416790"/>
                  <a:pt x="4995251" y="2405370"/>
                </a:cubicBezTo>
                <a:cubicBezTo>
                  <a:pt x="5006817" y="2381173"/>
                  <a:pt x="4979376" y="2354262"/>
                  <a:pt x="4954883" y="2360594"/>
                </a:cubicBezTo>
                <a:cubicBezTo>
                  <a:pt x="4926535" y="2363534"/>
                  <a:pt x="4916329" y="2406500"/>
                  <a:pt x="4940595" y="2421199"/>
                </a:cubicBezTo>
                <a:cubicBezTo>
                  <a:pt x="4949554" y="2427418"/>
                  <a:pt x="4961687" y="2429171"/>
                  <a:pt x="4972346" y="2426514"/>
                </a:cubicBezTo>
                <a:close/>
                <a:moveTo>
                  <a:pt x="6203558" y="2426651"/>
                </a:moveTo>
                <a:cubicBezTo>
                  <a:pt x="6214787" y="2424512"/>
                  <a:pt x="6224672" y="2417441"/>
                  <a:pt x="6227758" y="2405351"/>
                </a:cubicBezTo>
                <a:cubicBezTo>
                  <a:pt x="6237129" y="2382539"/>
                  <a:pt x="6217244" y="2355849"/>
                  <a:pt x="6192558" y="2358815"/>
                </a:cubicBezTo>
                <a:cubicBezTo>
                  <a:pt x="6162387" y="2357446"/>
                  <a:pt x="6149816" y="2400560"/>
                  <a:pt x="6171302" y="2418353"/>
                </a:cubicBezTo>
                <a:cubicBezTo>
                  <a:pt x="6179759" y="2425995"/>
                  <a:pt x="6192330" y="2428790"/>
                  <a:pt x="6203558" y="2426651"/>
                </a:cubicBezTo>
                <a:close/>
                <a:moveTo>
                  <a:pt x="5278641" y="2426660"/>
                </a:moveTo>
                <a:cubicBezTo>
                  <a:pt x="5289841" y="2424596"/>
                  <a:pt x="5299450" y="2417945"/>
                  <a:pt x="5302065" y="2405445"/>
                </a:cubicBezTo>
                <a:cubicBezTo>
                  <a:pt x="5311617" y="2379986"/>
                  <a:pt x="5287055" y="2351087"/>
                  <a:pt x="5260674" y="2360032"/>
                </a:cubicBezTo>
                <a:cubicBezTo>
                  <a:pt x="5234520" y="2366225"/>
                  <a:pt x="5230654" y="2401546"/>
                  <a:pt x="5245664" y="2420353"/>
                </a:cubicBezTo>
                <a:cubicBezTo>
                  <a:pt x="5254647" y="2426201"/>
                  <a:pt x="5267440" y="2428724"/>
                  <a:pt x="5278641" y="2426660"/>
                </a:cubicBezTo>
                <a:close/>
                <a:moveTo>
                  <a:pt x="7007808" y="2426734"/>
                </a:moveTo>
                <a:cubicBezTo>
                  <a:pt x="7025763" y="2430361"/>
                  <a:pt x="7046301" y="2421335"/>
                  <a:pt x="7050383" y="2401935"/>
                </a:cubicBezTo>
                <a:cubicBezTo>
                  <a:pt x="7061042" y="2375843"/>
                  <a:pt x="7030199" y="2352675"/>
                  <a:pt x="7005933" y="2360998"/>
                </a:cubicBezTo>
                <a:cubicBezTo>
                  <a:pt x="6979399" y="2365046"/>
                  <a:pt x="6973729" y="2402385"/>
                  <a:pt x="6991419" y="2418805"/>
                </a:cubicBezTo>
                <a:cubicBezTo>
                  <a:pt x="6996125" y="2422910"/>
                  <a:pt x="7001822" y="2425525"/>
                  <a:pt x="7007808" y="2426734"/>
                </a:cubicBezTo>
                <a:close/>
                <a:moveTo>
                  <a:pt x="2297285" y="2426760"/>
                </a:moveTo>
                <a:cubicBezTo>
                  <a:pt x="2306893" y="2425431"/>
                  <a:pt x="2315508" y="2420739"/>
                  <a:pt x="2319931" y="2411016"/>
                </a:cubicBezTo>
                <a:cubicBezTo>
                  <a:pt x="2333532" y="2387727"/>
                  <a:pt x="2312448" y="2354262"/>
                  <a:pt x="2285014" y="2360367"/>
                </a:cubicBezTo>
                <a:cubicBezTo>
                  <a:pt x="2254170" y="2361724"/>
                  <a:pt x="2246230" y="2405137"/>
                  <a:pt x="2268687" y="2422322"/>
                </a:cubicBezTo>
                <a:cubicBezTo>
                  <a:pt x="2277079" y="2426053"/>
                  <a:pt x="2287677" y="2428088"/>
                  <a:pt x="2297285" y="2426760"/>
                </a:cubicBezTo>
                <a:close/>
                <a:moveTo>
                  <a:pt x="6805850" y="2426858"/>
                </a:moveTo>
                <a:cubicBezTo>
                  <a:pt x="6824481" y="2428750"/>
                  <a:pt x="6844534" y="2419420"/>
                  <a:pt x="6845052" y="2398095"/>
                </a:cubicBezTo>
                <a:cubicBezTo>
                  <a:pt x="6851492" y="2372183"/>
                  <a:pt x="6821591" y="2351087"/>
                  <a:pt x="6798360" y="2360947"/>
                </a:cubicBezTo>
                <a:cubicBezTo>
                  <a:pt x="6772369" y="2368056"/>
                  <a:pt x="6770529" y="2405203"/>
                  <a:pt x="6788470" y="2421255"/>
                </a:cubicBezTo>
                <a:cubicBezTo>
                  <a:pt x="6793587" y="2424350"/>
                  <a:pt x="6799640" y="2426228"/>
                  <a:pt x="6805850" y="2426858"/>
                </a:cubicBezTo>
                <a:close/>
                <a:moveTo>
                  <a:pt x="4134793" y="2426858"/>
                </a:moveTo>
                <a:cubicBezTo>
                  <a:pt x="4144540" y="2428551"/>
                  <a:pt x="4154945" y="2426887"/>
                  <a:pt x="4163291" y="2421724"/>
                </a:cubicBezTo>
                <a:cubicBezTo>
                  <a:pt x="4175868" y="2412087"/>
                  <a:pt x="4173124" y="2394648"/>
                  <a:pt x="4176554" y="2380880"/>
                </a:cubicBezTo>
                <a:cubicBezTo>
                  <a:pt x="4164663" y="2369866"/>
                  <a:pt x="4151858" y="2354262"/>
                  <a:pt x="4133336" y="2359540"/>
                </a:cubicBezTo>
                <a:cubicBezTo>
                  <a:pt x="4109325" y="2360917"/>
                  <a:pt x="4094004" y="2393271"/>
                  <a:pt x="4110240" y="2411857"/>
                </a:cubicBezTo>
                <a:cubicBezTo>
                  <a:pt x="4115957" y="2420118"/>
                  <a:pt x="4125046" y="2425166"/>
                  <a:pt x="4134793" y="2426858"/>
                </a:cubicBezTo>
                <a:close/>
                <a:moveTo>
                  <a:pt x="7434969" y="2427162"/>
                </a:moveTo>
                <a:cubicBezTo>
                  <a:pt x="7451382" y="2424059"/>
                  <a:pt x="7464607" y="2409125"/>
                  <a:pt x="7460865" y="2390783"/>
                </a:cubicBezTo>
                <a:cubicBezTo>
                  <a:pt x="7462679" y="2361391"/>
                  <a:pt x="7420950" y="2349499"/>
                  <a:pt x="7403034" y="2370141"/>
                </a:cubicBezTo>
                <a:cubicBezTo>
                  <a:pt x="7389654" y="2387193"/>
                  <a:pt x="7392602" y="2421746"/>
                  <a:pt x="7418002" y="2426009"/>
                </a:cubicBezTo>
                <a:cubicBezTo>
                  <a:pt x="7423672" y="2427916"/>
                  <a:pt x="7429497" y="2428196"/>
                  <a:pt x="7434969" y="2427162"/>
                </a:cubicBezTo>
                <a:close/>
                <a:moveTo>
                  <a:pt x="6613140" y="2427195"/>
                </a:moveTo>
                <a:cubicBezTo>
                  <a:pt x="6624376" y="2425067"/>
                  <a:pt x="6634312" y="2418222"/>
                  <a:pt x="6637893" y="2406259"/>
                </a:cubicBezTo>
                <a:cubicBezTo>
                  <a:pt x="6648291" y="2383711"/>
                  <a:pt x="6627726" y="2354262"/>
                  <a:pt x="6602078" y="2359554"/>
                </a:cubicBezTo>
                <a:cubicBezTo>
                  <a:pt x="6570885" y="2358634"/>
                  <a:pt x="6562566" y="2399816"/>
                  <a:pt x="6580589" y="2419833"/>
                </a:cubicBezTo>
                <a:cubicBezTo>
                  <a:pt x="6589370" y="2426735"/>
                  <a:pt x="6601905" y="2429323"/>
                  <a:pt x="6613140" y="2427195"/>
                </a:cubicBezTo>
                <a:close/>
                <a:moveTo>
                  <a:pt x="4852721" y="2427217"/>
                </a:moveTo>
                <a:cubicBezTo>
                  <a:pt x="4871911" y="2429683"/>
                  <a:pt x="4893565" y="2419520"/>
                  <a:pt x="4893565" y="2398259"/>
                </a:cubicBezTo>
                <a:cubicBezTo>
                  <a:pt x="4898867" y="2372179"/>
                  <a:pt x="4867517" y="2352675"/>
                  <a:pt x="4844466" y="2362654"/>
                </a:cubicBezTo>
                <a:cubicBezTo>
                  <a:pt x="4819340" y="2369004"/>
                  <a:pt x="4814729" y="2406197"/>
                  <a:pt x="4835245" y="2420484"/>
                </a:cubicBezTo>
                <a:cubicBezTo>
                  <a:pt x="4840201" y="2424169"/>
                  <a:pt x="4846324" y="2426395"/>
                  <a:pt x="4852721" y="2427217"/>
                </a:cubicBezTo>
                <a:close/>
                <a:moveTo>
                  <a:pt x="7218852" y="2427235"/>
                </a:moveTo>
                <a:cubicBezTo>
                  <a:pt x="7239689" y="2428062"/>
                  <a:pt x="7260845" y="2413327"/>
                  <a:pt x="7255418" y="2388925"/>
                </a:cubicBezTo>
                <a:cubicBezTo>
                  <a:pt x="7256097" y="2355931"/>
                  <a:pt x="7205221" y="2347912"/>
                  <a:pt x="7192107" y="2375407"/>
                </a:cubicBezTo>
                <a:cubicBezTo>
                  <a:pt x="7186454" y="2390300"/>
                  <a:pt x="7187585" y="2409317"/>
                  <a:pt x="7199116" y="2421003"/>
                </a:cubicBezTo>
                <a:cubicBezTo>
                  <a:pt x="7204995" y="2424955"/>
                  <a:pt x="7211906" y="2426960"/>
                  <a:pt x="7218852" y="2427235"/>
                </a:cubicBezTo>
                <a:close/>
                <a:moveTo>
                  <a:pt x="5585838" y="2427278"/>
                </a:moveTo>
                <a:cubicBezTo>
                  <a:pt x="5603086" y="2423976"/>
                  <a:pt x="5618045" y="2408843"/>
                  <a:pt x="5613402" y="2389863"/>
                </a:cubicBezTo>
                <a:cubicBezTo>
                  <a:pt x="5612256" y="2355892"/>
                  <a:pt x="5559297" y="2347912"/>
                  <a:pt x="5546229" y="2378007"/>
                </a:cubicBezTo>
                <a:cubicBezTo>
                  <a:pt x="5535454" y="2396702"/>
                  <a:pt x="5547605" y="2421782"/>
                  <a:pt x="5568468" y="2426341"/>
                </a:cubicBezTo>
                <a:cubicBezTo>
                  <a:pt x="5574085" y="2428165"/>
                  <a:pt x="5580088" y="2428379"/>
                  <a:pt x="5585838" y="2427278"/>
                </a:cubicBezTo>
                <a:close/>
                <a:moveTo>
                  <a:pt x="5486212" y="2427312"/>
                </a:moveTo>
                <a:cubicBezTo>
                  <a:pt x="5496841" y="2424897"/>
                  <a:pt x="5505936" y="2417996"/>
                  <a:pt x="5508438" y="2406036"/>
                </a:cubicBezTo>
                <a:cubicBezTo>
                  <a:pt x="5519579" y="2380505"/>
                  <a:pt x="5493886" y="2352674"/>
                  <a:pt x="5467965" y="2360034"/>
                </a:cubicBezTo>
                <a:cubicBezTo>
                  <a:pt x="5439770" y="2362564"/>
                  <a:pt x="5432266" y="2406726"/>
                  <a:pt x="5454777" y="2421677"/>
                </a:cubicBezTo>
                <a:cubicBezTo>
                  <a:pt x="5463417" y="2427657"/>
                  <a:pt x="5475582" y="2429727"/>
                  <a:pt x="5486212" y="2427312"/>
                </a:cubicBezTo>
                <a:close/>
                <a:moveTo>
                  <a:pt x="5176795" y="2427405"/>
                </a:moveTo>
                <a:cubicBezTo>
                  <a:pt x="5194181" y="2422359"/>
                  <a:pt x="5206412" y="2403081"/>
                  <a:pt x="5200361" y="2383933"/>
                </a:cubicBezTo>
                <a:cubicBezTo>
                  <a:pt x="5197826" y="2360932"/>
                  <a:pt x="5168320" y="2354262"/>
                  <a:pt x="5150109" y="2362542"/>
                </a:cubicBezTo>
                <a:cubicBezTo>
                  <a:pt x="5124291" y="2374963"/>
                  <a:pt x="5128441" y="2422575"/>
                  <a:pt x="5158177" y="2427175"/>
                </a:cubicBezTo>
                <a:cubicBezTo>
                  <a:pt x="5164631" y="2429187"/>
                  <a:pt x="5170999" y="2429087"/>
                  <a:pt x="5176795" y="2427405"/>
                </a:cubicBezTo>
                <a:close/>
                <a:moveTo>
                  <a:pt x="6712240" y="2427441"/>
                </a:moveTo>
                <a:cubicBezTo>
                  <a:pt x="6730480" y="2425631"/>
                  <a:pt x="6746501" y="2410315"/>
                  <a:pt x="6741090" y="2389445"/>
                </a:cubicBezTo>
                <a:cubicBezTo>
                  <a:pt x="6742443" y="2359150"/>
                  <a:pt x="6697579" y="2349500"/>
                  <a:pt x="6682024" y="2372390"/>
                </a:cubicBezTo>
                <a:cubicBezTo>
                  <a:pt x="6672104" y="2388548"/>
                  <a:pt x="6673457" y="2417272"/>
                  <a:pt x="6693972" y="2424453"/>
                </a:cubicBezTo>
                <a:cubicBezTo>
                  <a:pt x="6699834" y="2427146"/>
                  <a:pt x="6706160" y="2428044"/>
                  <a:pt x="6712240" y="2427441"/>
                </a:cubicBezTo>
                <a:close/>
                <a:moveTo>
                  <a:pt x="6502190" y="2427555"/>
                </a:moveTo>
                <a:cubicBezTo>
                  <a:pt x="6521812" y="2427341"/>
                  <a:pt x="6540504" y="2411955"/>
                  <a:pt x="6536226" y="2389499"/>
                </a:cubicBezTo>
                <a:cubicBezTo>
                  <a:pt x="6536911" y="2359328"/>
                  <a:pt x="6495165" y="2349499"/>
                  <a:pt x="6476688" y="2368927"/>
                </a:cubicBezTo>
                <a:cubicBezTo>
                  <a:pt x="6464141" y="2384241"/>
                  <a:pt x="6465966" y="2410984"/>
                  <a:pt x="6483075" y="2422412"/>
                </a:cubicBezTo>
                <a:cubicBezTo>
                  <a:pt x="6489006" y="2426012"/>
                  <a:pt x="6495650" y="2427626"/>
                  <a:pt x="6502190" y="2427555"/>
                </a:cubicBezTo>
                <a:close/>
                <a:moveTo>
                  <a:pt x="6397835" y="2427558"/>
                </a:moveTo>
                <a:cubicBezTo>
                  <a:pt x="6417972" y="2427978"/>
                  <a:pt x="6438908" y="2413370"/>
                  <a:pt x="6434644" y="2390617"/>
                </a:cubicBezTo>
                <a:cubicBezTo>
                  <a:pt x="6435099" y="2364417"/>
                  <a:pt x="6402579" y="2351087"/>
                  <a:pt x="6382112" y="2363268"/>
                </a:cubicBezTo>
                <a:cubicBezTo>
                  <a:pt x="6359826" y="2373150"/>
                  <a:pt x="6357779" y="2409463"/>
                  <a:pt x="6378928" y="2421873"/>
                </a:cubicBezTo>
                <a:cubicBezTo>
                  <a:pt x="6384500" y="2425608"/>
                  <a:pt x="6391123" y="2427418"/>
                  <a:pt x="6397835" y="2427558"/>
                </a:cubicBezTo>
                <a:close/>
                <a:moveTo>
                  <a:pt x="5367049" y="2427596"/>
                </a:moveTo>
                <a:cubicBezTo>
                  <a:pt x="5385494" y="2430043"/>
                  <a:pt x="5406484" y="2418359"/>
                  <a:pt x="5405975" y="2397492"/>
                </a:cubicBezTo>
                <a:cubicBezTo>
                  <a:pt x="5411629" y="2373118"/>
                  <a:pt x="5387205" y="2354262"/>
                  <a:pt x="5365042" y="2359551"/>
                </a:cubicBezTo>
                <a:cubicBezTo>
                  <a:pt x="5336999" y="2362310"/>
                  <a:pt x="5330666" y="2403930"/>
                  <a:pt x="5350342" y="2420256"/>
                </a:cubicBezTo>
                <a:cubicBezTo>
                  <a:pt x="5355034" y="2424395"/>
                  <a:pt x="5360900" y="2426781"/>
                  <a:pt x="5367049" y="2427596"/>
                </a:cubicBezTo>
                <a:close/>
                <a:moveTo>
                  <a:pt x="1773561" y="2427658"/>
                </a:moveTo>
                <a:cubicBezTo>
                  <a:pt x="1793923" y="2427976"/>
                  <a:pt x="1814412" y="2413344"/>
                  <a:pt x="1809621" y="2390441"/>
                </a:cubicBezTo>
                <a:cubicBezTo>
                  <a:pt x="1809621" y="2357416"/>
                  <a:pt x="1761028" y="2349499"/>
                  <a:pt x="1745515" y="2375964"/>
                </a:cubicBezTo>
                <a:cubicBezTo>
                  <a:pt x="1740724" y="2391120"/>
                  <a:pt x="1739812" y="2411930"/>
                  <a:pt x="1754184" y="2422109"/>
                </a:cubicBezTo>
                <a:cubicBezTo>
                  <a:pt x="1760001" y="2425785"/>
                  <a:pt x="1766774" y="2427552"/>
                  <a:pt x="1773561" y="2427658"/>
                </a:cubicBezTo>
                <a:close/>
                <a:moveTo>
                  <a:pt x="7324586" y="2427877"/>
                </a:moveTo>
                <a:cubicBezTo>
                  <a:pt x="7336897" y="2427934"/>
                  <a:pt x="7349122" y="2422573"/>
                  <a:pt x="7354632" y="2411510"/>
                </a:cubicBezTo>
                <a:cubicBezTo>
                  <a:pt x="7362667" y="2396682"/>
                  <a:pt x="7354861" y="2380258"/>
                  <a:pt x="7350499" y="2365658"/>
                </a:cubicBezTo>
                <a:cubicBezTo>
                  <a:pt x="7334658" y="2362236"/>
                  <a:pt x="7316522" y="2355849"/>
                  <a:pt x="7301599" y="2366114"/>
                </a:cubicBezTo>
                <a:cubicBezTo>
                  <a:pt x="7288054" y="2377292"/>
                  <a:pt x="7288743" y="2396910"/>
                  <a:pt x="7294023" y="2411738"/>
                </a:cubicBezTo>
                <a:cubicBezTo>
                  <a:pt x="7299878" y="2422345"/>
                  <a:pt x="7312275" y="2427820"/>
                  <a:pt x="7324586" y="2427877"/>
                </a:cubicBezTo>
                <a:close/>
                <a:moveTo>
                  <a:pt x="6085279" y="2428020"/>
                </a:moveTo>
                <a:cubicBezTo>
                  <a:pt x="6106264" y="2430670"/>
                  <a:pt x="6129411" y="2415180"/>
                  <a:pt x="6125341" y="2390604"/>
                </a:cubicBezTo>
                <a:cubicBezTo>
                  <a:pt x="6127150" y="2357143"/>
                  <a:pt x="6077182" y="2347912"/>
                  <a:pt x="6061807" y="2374219"/>
                </a:cubicBezTo>
                <a:cubicBezTo>
                  <a:pt x="6056833" y="2388527"/>
                  <a:pt x="6056154" y="2406526"/>
                  <a:pt x="6066103" y="2418988"/>
                </a:cubicBezTo>
                <a:cubicBezTo>
                  <a:pt x="6071529" y="2424237"/>
                  <a:pt x="6078284" y="2427136"/>
                  <a:pt x="6085279" y="2428020"/>
                </a:cubicBezTo>
                <a:close/>
                <a:moveTo>
                  <a:pt x="4652039" y="2428286"/>
                </a:moveTo>
                <a:cubicBezTo>
                  <a:pt x="4671497" y="2428083"/>
                  <a:pt x="4691116" y="2411798"/>
                  <a:pt x="4686985" y="2390653"/>
                </a:cubicBezTo>
                <a:cubicBezTo>
                  <a:pt x="4689050" y="2360641"/>
                  <a:pt x="4645223" y="2349500"/>
                  <a:pt x="4626866" y="2369508"/>
                </a:cubicBezTo>
                <a:cubicBezTo>
                  <a:pt x="4614704" y="2384969"/>
                  <a:pt x="4616081" y="2411344"/>
                  <a:pt x="4633520" y="2422712"/>
                </a:cubicBezTo>
                <a:cubicBezTo>
                  <a:pt x="4639085" y="2426634"/>
                  <a:pt x="4645553" y="2428353"/>
                  <a:pt x="4652039" y="2428286"/>
                </a:cubicBezTo>
                <a:close/>
                <a:moveTo>
                  <a:pt x="5988405" y="2428288"/>
                </a:moveTo>
                <a:cubicBezTo>
                  <a:pt x="6008266" y="2428299"/>
                  <a:pt x="6027674" y="2414073"/>
                  <a:pt x="6023199" y="2391105"/>
                </a:cubicBezTo>
                <a:cubicBezTo>
                  <a:pt x="6023887" y="2358425"/>
                  <a:pt x="5973852" y="2347912"/>
                  <a:pt x="5959622" y="2376250"/>
                </a:cubicBezTo>
                <a:cubicBezTo>
                  <a:pt x="5955032" y="2391334"/>
                  <a:pt x="5952966" y="2414416"/>
                  <a:pt x="5969262" y="2423329"/>
                </a:cubicBezTo>
                <a:cubicBezTo>
                  <a:pt x="5975115" y="2426699"/>
                  <a:pt x="5981785" y="2428285"/>
                  <a:pt x="5988405" y="2428288"/>
                </a:cubicBezTo>
                <a:close/>
                <a:moveTo>
                  <a:pt x="4758520" y="2428335"/>
                </a:moveTo>
                <a:cubicBezTo>
                  <a:pt x="4779493" y="2426650"/>
                  <a:pt x="4797927" y="2406170"/>
                  <a:pt x="4790382" y="2382837"/>
                </a:cubicBezTo>
                <a:cubicBezTo>
                  <a:pt x="4783295" y="2354262"/>
                  <a:pt x="4749914" y="2357027"/>
                  <a:pt x="4728651" y="2365323"/>
                </a:cubicBezTo>
                <a:cubicBezTo>
                  <a:pt x="4722706" y="2384681"/>
                  <a:pt x="4716304" y="2410721"/>
                  <a:pt x="4737567" y="2423165"/>
                </a:cubicBezTo>
                <a:cubicBezTo>
                  <a:pt x="4744255" y="2427370"/>
                  <a:pt x="4751528" y="2428897"/>
                  <a:pt x="4758520" y="2428335"/>
                </a:cubicBezTo>
                <a:close/>
                <a:moveTo>
                  <a:pt x="5069150" y="2428427"/>
                </a:moveTo>
                <a:cubicBezTo>
                  <a:pt x="5084035" y="2426281"/>
                  <a:pt x="5097265" y="2414445"/>
                  <a:pt x="5097774" y="2397796"/>
                </a:cubicBezTo>
                <a:cubicBezTo>
                  <a:pt x="5103654" y="2371898"/>
                  <a:pt x="5074253" y="2351087"/>
                  <a:pt x="5051636" y="2361493"/>
                </a:cubicBezTo>
                <a:cubicBezTo>
                  <a:pt x="5021104" y="2368661"/>
                  <a:pt x="5023592" y="2421844"/>
                  <a:pt x="5054124" y="2427163"/>
                </a:cubicBezTo>
                <a:cubicBezTo>
                  <a:pt x="5059043" y="2428781"/>
                  <a:pt x="5064189" y="2429142"/>
                  <a:pt x="5069150" y="2428427"/>
                </a:cubicBezTo>
                <a:close/>
                <a:moveTo>
                  <a:pt x="4348110" y="2430462"/>
                </a:moveTo>
                <a:cubicBezTo>
                  <a:pt x="4373082" y="2422978"/>
                  <a:pt x="4389279" y="2391455"/>
                  <a:pt x="4370607" y="2369456"/>
                </a:cubicBezTo>
                <a:cubicBezTo>
                  <a:pt x="4349460" y="2346324"/>
                  <a:pt x="4305141" y="2364240"/>
                  <a:pt x="4310765" y="2396898"/>
                </a:cubicBezTo>
                <a:cubicBezTo>
                  <a:pt x="4310765" y="2417762"/>
                  <a:pt x="4332587" y="2423885"/>
                  <a:pt x="4348110" y="2430462"/>
                </a:cubicBezTo>
                <a:close/>
                <a:moveTo>
                  <a:pt x="7542083" y="2528954"/>
                </a:moveTo>
                <a:cubicBezTo>
                  <a:pt x="7552146" y="2525580"/>
                  <a:pt x="7560424" y="2518046"/>
                  <a:pt x="7562692" y="2506689"/>
                </a:cubicBezTo>
                <a:cubicBezTo>
                  <a:pt x="7572217" y="2480826"/>
                  <a:pt x="7544776" y="2455862"/>
                  <a:pt x="7519149" y="2464633"/>
                </a:cubicBezTo>
                <a:cubicBezTo>
                  <a:pt x="7491481" y="2470480"/>
                  <a:pt x="7488079" y="2512536"/>
                  <a:pt x="7510758" y="2526255"/>
                </a:cubicBezTo>
                <a:cubicBezTo>
                  <a:pt x="7520170" y="2531540"/>
                  <a:pt x="7532019" y="2532327"/>
                  <a:pt x="7542083" y="2528954"/>
                </a:cubicBezTo>
                <a:close/>
                <a:moveTo>
                  <a:pt x="5379036" y="2530234"/>
                </a:moveTo>
                <a:cubicBezTo>
                  <a:pt x="5416391" y="2527277"/>
                  <a:pt x="5415930" y="2463595"/>
                  <a:pt x="5377653" y="2462913"/>
                </a:cubicBezTo>
                <a:cubicBezTo>
                  <a:pt x="5348368" y="2455862"/>
                  <a:pt x="5333841" y="2486338"/>
                  <a:pt x="5337300" y="2510674"/>
                </a:cubicBezTo>
                <a:cubicBezTo>
                  <a:pt x="5348829" y="2520454"/>
                  <a:pt x="5361742" y="2535237"/>
                  <a:pt x="5379036" y="2530234"/>
                </a:cubicBezTo>
                <a:close/>
                <a:moveTo>
                  <a:pt x="6710202" y="2530608"/>
                </a:moveTo>
                <a:cubicBezTo>
                  <a:pt x="6718797" y="2530352"/>
                  <a:pt x="6727278" y="2527167"/>
                  <a:pt x="6733611" y="2520912"/>
                </a:cubicBezTo>
                <a:cubicBezTo>
                  <a:pt x="6751479" y="2500441"/>
                  <a:pt x="6739039" y="2457450"/>
                  <a:pt x="6707375" y="2462682"/>
                </a:cubicBezTo>
                <a:cubicBezTo>
                  <a:pt x="6675257" y="2459497"/>
                  <a:pt x="6667341" y="2503398"/>
                  <a:pt x="6686114" y="2522732"/>
                </a:cubicBezTo>
                <a:cubicBezTo>
                  <a:pt x="6692899" y="2528191"/>
                  <a:pt x="6701607" y="2530864"/>
                  <a:pt x="6710202" y="2530608"/>
                </a:cubicBezTo>
                <a:close/>
                <a:moveTo>
                  <a:pt x="7319930" y="2530708"/>
                </a:moveTo>
                <a:cubicBezTo>
                  <a:pt x="7338052" y="2532540"/>
                  <a:pt x="7357810" y="2522124"/>
                  <a:pt x="7358324" y="2502065"/>
                </a:cubicBezTo>
                <a:cubicBezTo>
                  <a:pt x="7364254" y="2476690"/>
                  <a:pt x="7337568" y="2452687"/>
                  <a:pt x="7313390" y="2464117"/>
                </a:cubicBezTo>
                <a:cubicBezTo>
                  <a:pt x="7287160" y="2470747"/>
                  <a:pt x="7284879" y="2508694"/>
                  <a:pt x="7303126" y="2524696"/>
                </a:cubicBezTo>
                <a:cubicBezTo>
                  <a:pt x="7308030" y="2528125"/>
                  <a:pt x="7313889" y="2530097"/>
                  <a:pt x="7319930" y="2530708"/>
                </a:cubicBezTo>
                <a:close/>
                <a:moveTo>
                  <a:pt x="5575438" y="2530900"/>
                </a:moveTo>
                <a:cubicBezTo>
                  <a:pt x="5592420" y="2531768"/>
                  <a:pt x="5610001" y="2520581"/>
                  <a:pt x="5612189" y="2502065"/>
                </a:cubicBezTo>
                <a:cubicBezTo>
                  <a:pt x="5619591" y="2473261"/>
                  <a:pt x="5583924" y="2452687"/>
                  <a:pt x="5560595" y="2465717"/>
                </a:cubicBezTo>
                <a:cubicBezTo>
                  <a:pt x="5537041" y="2476462"/>
                  <a:pt x="5537266" y="2513266"/>
                  <a:pt x="5559249" y="2525839"/>
                </a:cubicBezTo>
                <a:cubicBezTo>
                  <a:pt x="5564184" y="2528982"/>
                  <a:pt x="5569778" y="2530611"/>
                  <a:pt x="5575438" y="2530900"/>
                </a:cubicBezTo>
                <a:close/>
                <a:moveTo>
                  <a:pt x="4444179" y="2530962"/>
                </a:moveTo>
                <a:cubicBezTo>
                  <a:pt x="4464737" y="2532209"/>
                  <a:pt x="4486204" y="2516862"/>
                  <a:pt x="4481703" y="2493842"/>
                </a:cubicBezTo>
                <a:cubicBezTo>
                  <a:pt x="4484473" y="2461785"/>
                  <a:pt x="4436461" y="2451099"/>
                  <a:pt x="4419149" y="2474972"/>
                </a:cubicBezTo>
                <a:cubicBezTo>
                  <a:pt x="4409916" y="2489750"/>
                  <a:pt x="4411070" y="2512258"/>
                  <a:pt x="4424920" y="2523853"/>
                </a:cubicBezTo>
                <a:cubicBezTo>
                  <a:pt x="4430575" y="2528287"/>
                  <a:pt x="4437327" y="2530546"/>
                  <a:pt x="4444179" y="2530962"/>
                </a:cubicBezTo>
                <a:close/>
                <a:moveTo>
                  <a:pt x="7425936" y="2531015"/>
                </a:moveTo>
                <a:cubicBezTo>
                  <a:pt x="7444763" y="2531068"/>
                  <a:pt x="7463303" y="2516594"/>
                  <a:pt x="7460412" y="2495663"/>
                </a:cubicBezTo>
                <a:cubicBezTo>
                  <a:pt x="7464267" y="2462128"/>
                  <a:pt x="7412333" y="2451100"/>
                  <a:pt x="7397592" y="2478783"/>
                </a:cubicBezTo>
                <a:cubicBezTo>
                  <a:pt x="7393963" y="2494537"/>
                  <a:pt x="7392829" y="2515243"/>
                  <a:pt x="7407797" y="2525821"/>
                </a:cubicBezTo>
                <a:cubicBezTo>
                  <a:pt x="7413353" y="2529366"/>
                  <a:pt x="7419661" y="2530998"/>
                  <a:pt x="7425936" y="2531015"/>
                </a:cubicBezTo>
                <a:close/>
                <a:moveTo>
                  <a:pt x="1665032" y="2531062"/>
                </a:moveTo>
                <a:cubicBezTo>
                  <a:pt x="1680617" y="2534451"/>
                  <a:pt x="1698545" y="2527030"/>
                  <a:pt x="1703508" y="2510729"/>
                </a:cubicBezTo>
                <a:cubicBezTo>
                  <a:pt x="1706247" y="2497459"/>
                  <a:pt x="1708072" y="2479842"/>
                  <a:pt x="1695521" y="2470920"/>
                </a:cubicBezTo>
                <a:cubicBezTo>
                  <a:pt x="1682058" y="2460624"/>
                  <a:pt x="1661520" y="2461997"/>
                  <a:pt x="1647829" y="2471148"/>
                </a:cubicBezTo>
                <a:cubicBezTo>
                  <a:pt x="1635050" y="2485333"/>
                  <a:pt x="1635734" y="2511644"/>
                  <a:pt x="1650795" y="2523998"/>
                </a:cubicBezTo>
                <a:cubicBezTo>
                  <a:pt x="1654902" y="2527602"/>
                  <a:pt x="1659838" y="2529933"/>
                  <a:pt x="1665032" y="2531062"/>
                </a:cubicBezTo>
                <a:close/>
                <a:moveTo>
                  <a:pt x="4551292" y="2531119"/>
                </a:moveTo>
                <a:cubicBezTo>
                  <a:pt x="4558824" y="2530863"/>
                  <a:pt x="4566327" y="2528532"/>
                  <a:pt x="4572921" y="2524324"/>
                </a:cubicBezTo>
                <a:cubicBezTo>
                  <a:pt x="4594067" y="2505215"/>
                  <a:pt x="4582926" y="2459265"/>
                  <a:pt x="4549956" y="2464042"/>
                </a:cubicBezTo>
                <a:cubicBezTo>
                  <a:pt x="4517214" y="2459037"/>
                  <a:pt x="4506754" y="2507945"/>
                  <a:pt x="4529492" y="2525461"/>
                </a:cubicBezTo>
                <a:cubicBezTo>
                  <a:pt x="4536200" y="2529555"/>
                  <a:pt x="4543760" y="2531375"/>
                  <a:pt x="4551292" y="2531119"/>
                </a:cubicBezTo>
                <a:close/>
                <a:moveTo>
                  <a:pt x="1366194" y="2531147"/>
                </a:moveTo>
                <a:cubicBezTo>
                  <a:pt x="1387113" y="2530055"/>
                  <a:pt x="1407297" y="2510035"/>
                  <a:pt x="1400283" y="2487980"/>
                </a:cubicBezTo>
                <a:cubicBezTo>
                  <a:pt x="1392530" y="2458347"/>
                  <a:pt x="1348289" y="2454275"/>
                  <a:pt x="1333008" y="2480063"/>
                </a:cubicBezTo>
                <a:cubicBezTo>
                  <a:pt x="1328674" y="2495671"/>
                  <a:pt x="1329587" y="2516935"/>
                  <a:pt x="1346008" y="2525305"/>
                </a:cubicBezTo>
                <a:cubicBezTo>
                  <a:pt x="1352166" y="2529772"/>
                  <a:pt x="1359221" y="2531511"/>
                  <a:pt x="1366194" y="2531147"/>
                </a:cubicBezTo>
                <a:close/>
                <a:moveTo>
                  <a:pt x="1771743" y="2531158"/>
                </a:moveTo>
                <a:cubicBezTo>
                  <a:pt x="1789678" y="2532615"/>
                  <a:pt x="1808848" y="2522367"/>
                  <a:pt x="1809542" y="2502807"/>
                </a:cubicBezTo>
                <a:cubicBezTo>
                  <a:pt x="1816018" y="2476726"/>
                  <a:pt x="1786872" y="2454274"/>
                  <a:pt x="1762353" y="2464706"/>
                </a:cubicBezTo>
                <a:cubicBezTo>
                  <a:pt x="1736677" y="2472644"/>
                  <a:pt x="1735059" y="2510971"/>
                  <a:pt x="1754951" y="2525712"/>
                </a:cubicBezTo>
                <a:cubicBezTo>
                  <a:pt x="1759924" y="2528887"/>
                  <a:pt x="1765766" y="2530673"/>
                  <a:pt x="1771743" y="2531158"/>
                </a:cubicBezTo>
                <a:close/>
                <a:moveTo>
                  <a:pt x="5679877" y="2531236"/>
                </a:moveTo>
                <a:cubicBezTo>
                  <a:pt x="5699428" y="2530665"/>
                  <a:pt x="5718689" y="2515690"/>
                  <a:pt x="5715944" y="2494877"/>
                </a:cubicBezTo>
                <a:cubicBezTo>
                  <a:pt x="5716630" y="2462389"/>
                  <a:pt x="5668584" y="2452687"/>
                  <a:pt x="5650968" y="2477054"/>
                </a:cubicBezTo>
                <a:cubicBezTo>
                  <a:pt x="5641816" y="2492847"/>
                  <a:pt x="5644104" y="2516536"/>
                  <a:pt x="5661034" y="2526689"/>
                </a:cubicBezTo>
                <a:cubicBezTo>
                  <a:pt x="5666811" y="2530017"/>
                  <a:pt x="5673360" y="2531427"/>
                  <a:pt x="5679877" y="2531236"/>
                </a:cubicBezTo>
                <a:close/>
                <a:moveTo>
                  <a:pt x="2080641" y="2531277"/>
                </a:moveTo>
                <a:cubicBezTo>
                  <a:pt x="2101133" y="2532356"/>
                  <a:pt x="2122950" y="2517313"/>
                  <a:pt x="2119816" y="2495090"/>
                </a:cubicBezTo>
                <a:cubicBezTo>
                  <a:pt x="2121439" y="2459760"/>
                  <a:pt x="2065941" y="2451099"/>
                  <a:pt x="2051086" y="2480502"/>
                </a:cubicBezTo>
                <a:cubicBezTo>
                  <a:pt x="2046209" y="2495545"/>
                  <a:pt x="2047138" y="2514919"/>
                  <a:pt x="2061538" y="2524492"/>
                </a:cubicBezTo>
                <a:cubicBezTo>
                  <a:pt x="2067105" y="2528766"/>
                  <a:pt x="2073801" y="2530917"/>
                  <a:pt x="2080641" y="2531277"/>
                </a:cubicBezTo>
                <a:close/>
                <a:moveTo>
                  <a:pt x="5065098" y="2531331"/>
                </a:moveTo>
                <a:cubicBezTo>
                  <a:pt x="5085647" y="2529860"/>
                  <a:pt x="5104292" y="2509525"/>
                  <a:pt x="5096682" y="2487016"/>
                </a:cubicBezTo>
                <a:cubicBezTo>
                  <a:pt x="5092172" y="2454275"/>
                  <a:pt x="5036925" y="2455185"/>
                  <a:pt x="5031062" y="2486334"/>
                </a:cubicBezTo>
                <a:cubicBezTo>
                  <a:pt x="5027454" y="2500658"/>
                  <a:pt x="5031964" y="2517710"/>
                  <a:pt x="5044818" y="2525895"/>
                </a:cubicBezTo>
                <a:cubicBezTo>
                  <a:pt x="5051188" y="2530215"/>
                  <a:pt x="5058249" y="2531821"/>
                  <a:pt x="5065098" y="2531331"/>
                </a:cubicBezTo>
                <a:close/>
                <a:moveTo>
                  <a:pt x="5472674" y="2531336"/>
                </a:moveTo>
                <a:cubicBezTo>
                  <a:pt x="5491855" y="2531272"/>
                  <a:pt x="5510843" y="2515070"/>
                  <a:pt x="5509817" y="2494496"/>
                </a:cubicBezTo>
                <a:cubicBezTo>
                  <a:pt x="5511641" y="2469807"/>
                  <a:pt x="5481305" y="2455862"/>
                  <a:pt x="5461005" y="2464549"/>
                </a:cubicBezTo>
                <a:cubicBezTo>
                  <a:pt x="5435231" y="2472093"/>
                  <a:pt x="5432266" y="2511869"/>
                  <a:pt x="5454163" y="2525585"/>
                </a:cubicBezTo>
                <a:cubicBezTo>
                  <a:pt x="5459865" y="2529586"/>
                  <a:pt x="5466280" y="2531357"/>
                  <a:pt x="5472674" y="2531336"/>
                </a:cubicBezTo>
                <a:close/>
                <a:moveTo>
                  <a:pt x="5788993" y="2531466"/>
                </a:moveTo>
                <a:cubicBezTo>
                  <a:pt x="5798724" y="2530098"/>
                  <a:pt x="5807936" y="2525081"/>
                  <a:pt x="5813579" y="2516758"/>
                </a:cubicBezTo>
                <a:cubicBezTo>
                  <a:pt x="5822791" y="2496690"/>
                  <a:pt x="5817033" y="2465221"/>
                  <a:pt x="5790317" y="2463397"/>
                </a:cubicBezTo>
                <a:cubicBezTo>
                  <a:pt x="5755310" y="2454275"/>
                  <a:pt x="5733891" y="2503760"/>
                  <a:pt x="5761298" y="2524283"/>
                </a:cubicBezTo>
                <a:cubicBezTo>
                  <a:pt x="5769014" y="2530554"/>
                  <a:pt x="5779263" y="2532834"/>
                  <a:pt x="5788993" y="2531466"/>
                </a:cubicBezTo>
                <a:close/>
                <a:moveTo>
                  <a:pt x="6190742" y="2531548"/>
                </a:moveTo>
                <a:cubicBezTo>
                  <a:pt x="6212383" y="2531915"/>
                  <a:pt x="6234855" y="2512018"/>
                  <a:pt x="6228032" y="2488366"/>
                </a:cubicBezTo>
                <a:cubicBezTo>
                  <a:pt x="6224621" y="2456831"/>
                  <a:pt x="6173678" y="2452687"/>
                  <a:pt x="6162079" y="2480310"/>
                </a:cubicBezTo>
                <a:cubicBezTo>
                  <a:pt x="6156166" y="2494581"/>
                  <a:pt x="6157758" y="2514147"/>
                  <a:pt x="6170494" y="2523815"/>
                </a:cubicBezTo>
                <a:cubicBezTo>
                  <a:pt x="6176407" y="2529052"/>
                  <a:pt x="6183528" y="2531426"/>
                  <a:pt x="6190742" y="2531548"/>
                </a:cubicBezTo>
                <a:close/>
                <a:moveTo>
                  <a:pt x="1467187" y="2531564"/>
                </a:moveTo>
                <a:cubicBezTo>
                  <a:pt x="1486320" y="2531649"/>
                  <a:pt x="1505031" y="2515875"/>
                  <a:pt x="1500720" y="2494899"/>
                </a:cubicBezTo>
                <a:cubicBezTo>
                  <a:pt x="1504628" y="2470991"/>
                  <a:pt x="1477497" y="2459037"/>
                  <a:pt x="1457260" y="2465127"/>
                </a:cubicBezTo>
                <a:cubicBezTo>
                  <a:pt x="1428518" y="2469187"/>
                  <a:pt x="1423920" y="2513394"/>
                  <a:pt x="1448751" y="2525799"/>
                </a:cubicBezTo>
                <a:cubicBezTo>
                  <a:pt x="1454386" y="2529746"/>
                  <a:pt x="1460809" y="2531536"/>
                  <a:pt x="1467187" y="2531564"/>
                </a:cubicBezTo>
                <a:close/>
                <a:moveTo>
                  <a:pt x="6499655" y="2531589"/>
                </a:moveTo>
                <a:cubicBezTo>
                  <a:pt x="6516942" y="2532596"/>
                  <a:pt x="6535030" y="2522350"/>
                  <a:pt x="6535543" y="2502974"/>
                </a:cubicBezTo>
                <a:cubicBezTo>
                  <a:pt x="6541929" y="2476909"/>
                  <a:pt x="6515018" y="2454274"/>
                  <a:pt x="6490387" y="2464791"/>
                </a:cubicBezTo>
                <a:cubicBezTo>
                  <a:pt x="6462563" y="2470050"/>
                  <a:pt x="6460966" y="2514634"/>
                  <a:pt x="6483317" y="2526752"/>
                </a:cubicBezTo>
                <a:cubicBezTo>
                  <a:pt x="6488220" y="2529667"/>
                  <a:pt x="6493893" y="2531253"/>
                  <a:pt x="6499655" y="2531589"/>
                </a:cubicBezTo>
                <a:close/>
                <a:moveTo>
                  <a:pt x="6296725" y="2531609"/>
                </a:moveTo>
                <a:cubicBezTo>
                  <a:pt x="6318831" y="2531095"/>
                  <a:pt x="6340519" y="2510144"/>
                  <a:pt x="6331604" y="2486493"/>
                </a:cubicBezTo>
                <a:cubicBezTo>
                  <a:pt x="6325660" y="2457016"/>
                  <a:pt x="6277883" y="2454274"/>
                  <a:pt x="6265996" y="2480552"/>
                </a:cubicBezTo>
                <a:cubicBezTo>
                  <a:pt x="6257766" y="2494948"/>
                  <a:pt x="6262567" y="2514599"/>
                  <a:pt x="6275597" y="2524654"/>
                </a:cubicBezTo>
                <a:cubicBezTo>
                  <a:pt x="6281941" y="2529681"/>
                  <a:pt x="6289356" y="2531780"/>
                  <a:pt x="6296725" y="2531609"/>
                </a:cubicBezTo>
                <a:close/>
                <a:moveTo>
                  <a:pt x="4239364" y="2531651"/>
                </a:moveTo>
                <a:cubicBezTo>
                  <a:pt x="4256707" y="2532247"/>
                  <a:pt x="4274275" y="2519703"/>
                  <a:pt x="4277004" y="2501673"/>
                </a:cubicBezTo>
                <a:cubicBezTo>
                  <a:pt x="4282916" y="2474686"/>
                  <a:pt x="4246758" y="2454275"/>
                  <a:pt x="4224472" y="2467202"/>
                </a:cubicBezTo>
                <a:cubicBezTo>
                  <a:pt x="4200821" y="2476727"/>
                  <a:pt x="4200366" y="2515280"/>
                  <a:pt x="4222652" y="2526393"/>
                </a:cubicBezTo>
                <a:cubicBezTo>
                  <a:pt x="4227826" y="2529795"/>
                  <a:pt x="4233582" y="2531453"/>
                  <a:pt x="4239364" y="2531651"/>
                </a:cubicBezTo>
                <a:close/>
                <a:moveTo>
                  <a:pt x="5987253" y="2531667"/>
                </a:moveTo>
                <a:cubicBezTo>
                  <a:pt x="6006559" y="2531903"/>
                  <a:pt x="6026153" y="2516391"/>
                  <a:pt x="6021875" y="2494966"/>
                </a:cubicBezTo>
                <a:cubicBezTo>
                  <a:pt x="6025069" y="2463428"/>
                  <a:pt x="5980347" y="2452687"/>
                  <a:pt x="5962550" y="2474169"/>
                </a:cubicBezTo>
                <a:cubicBezTo>
                  <a:pt x="5952966" y="2489710"/>
                  <a:pt x="5953651" y="2514163"/>
                  <a:pt x="5968938" y="2525818"/>
                </a:cubicBezTo>
                <a:cubicBezTo>
                  <a:pt x="5974415" y="2529760"/>
                  <a:pt x="5980818" y="2531589"/>
                  <a:pt x="5987253" y="2531667"/>
                </a:cubicBezTo>
                <a:close/>
                <a:moveTo>
                  <a:pt x="6806421" y="2531675"/>
                </a:moveTo>
                <a:cubicBezTo>
                  <a:pt x="6824167" y="2533620"/>
                  <a:pt x="6843453" y="2522602"/>
                  <a:pt x="6844650" y="2502899"/>
                </a:cubicBezTo>
                <a:cubicBezTo>
                  <a:pt x="6851492" y="2477089"/>
                  <a:pt x="6822528" y="2454275"/>
                  <a:pt x="6799037" y="2464184"/>
                </a:cubicBezTo>
                <a:cubicBezTo>
                  <a:pt x="6772810" y="2471328"/>
                  <a:pt x="6770529" y="2509351"/>
                  <a:pt x="6789915" y="2525252"/>
                </a:cubicBezTo>
                <a:cubicBezTo>
                  <a:pt x="6794761" y="2528939"/>
                  <a:pt x="6800506" y="2531027"/>
                  <a:pt x="6806421" y="2531675"/>
                </a:cubicBezTo>
                <a:close/>
                <a:moveTo>
                  <a:pt x="6398101" y="2531711"/>
                </a:moveTo>
                <a:cubicBezTo>
                  <a:pt x="6417566" y="2532323"/>
                  <a:pt x="6437788" y="2517247"/>
                  <a:pt x="6434929" y="2495083"/>
                </a:cubicBezTo>
                <a:cubicBezTo>
                  <a:pt x="6435826" y="2463699"/>
                  <a:pt x="6392327" y="2451099"/>
                  <a:pt x="6374165" y="2474237"/>
                </a:cubicBezTo>
                <a:cubicBezTo>
                  <a:pt x="6359366" y="2488211"/>
                  <a:pt x="6363851" y="2514784"/>
                  <a:pt x="6379771" y="2525551"/>
                </a:cubicBezTo>
                <a:cubicBezTo>
                  <a:pt x="6385208" y="2529560"/>
                  <a:pt x="6391612" y="2531507"/>
                  <a:pt x="6398101" y="2531711"/>
                </a:cubicBezTo>
                <a:close/>
                <a:moveTo>
                  <a:pt x="1877987" y="2531738"/>
                </a:moveTo>
                <a:cubicBezTo>
                  <a:pt x="1896933" y="2531620"/>
                  <a:pt x="1914660" y="2515811"/>
                  <a:pt x="1913974" y="2494846"/>
                </a:cubicBezTo>
                <a:cubicBezTo>
                  <a:pt x="1916036" y="2463227"/>
                  <a:pt x="1870948" y="2452687"/>
                  <a:pt x="1851718" y="2472621"/>
                </a:cubicBezTo>
                <a:cubicBezTo>
                  <a:pt x="1841416" y="2488660"/>
                  <a:pt x="1841416" y="2516154"/>
                  <a:pt x="1859269" y="2526236"/>
                </a:cubicBezTo>
                <a:cubicBezTo>
                  <a:pt x="1865218" y="2530074"/>
                  <a:pt x="1871673" y="2531778"/>
                  <a:pt x="1877987" y="2531738"/>
                </a:cubicBezTo>
                <a:close/>
                <a:moveTo>
                  <a:pt x="7216847" y="2531776"/>
                </a:moveTo>
                <a:cubicBezTo>
                  <a:pt x="7234759" y="2534027"/>
                  <a:pt x="7254490" y="2523481"/>
                  <a:pt x="7255850" y="2503418"/>
                </a:cubicBezTo>
                <a:cubicBezTo>
                  <a:pt x="7262654" y="2478954"/>
                  <a:pt x="7237027" y="2455862"/>
                  <a:pt x="7213895" y="2464779"/>
                </a:cubicBezTo>
                <a:cubicBezTo>
                  <a:pt x="7185093" y="2467751"/>
                  <a:pt x="7181691" y="2508448"/>
                  <a:pt x="7200288" y="2525139"/>
                </a:cubicBezTo>
                <a:cubicBezTo>
                  <a:pt x="7205107" y="2528854"/>
                  <a:pt x="7210876" y="2531026"/>
                  <a:pt x="7216847" y="2531776"/>
                </a:cubicBezTo>
                <a:close/>
                <a:moveTo>
                  <a:pt x="5881552" y="2531786"/>
                </a:moveTo>
                <a:cubicBezTo>
                  <a:pt x="5899086" y="2533449"/>
                  <a:pt x="5917956" y="2522321"/>
                  <a:pt x="5919652" y="2503391"/>
                </a:cubicBezTo>
                <a:cubicBezTo>
                  <a:pt x="5927567" y="2477469"/>
                  <a:pt x="5897489" y="2454275"/>
                  <a:pt x="5873969" y="2465417"/>
                </a:cubicBezTo>
                <a:cubicBezTo>
                  <a:pt x="5848866" y="2472693"/>
                  <a:pt x="5846604" y="2510440"/>
                  <a:pt x="5865149" y="2525675"/>
                </a:cubicBezTo>
                <a:cubicBezTo>
                  <a:pt x="5870011" y="2529256"/>
                  <a:pt x="5875707" y="2531231"/>
                  <a:pt x="5881552" y="2531786"/>
                </a:cubicBezTo>
                <a:close/>
                <a:moveTo>
                  <a:pt x="4757838" y="2531786"/>
                </a:moveTo>
                <a:cubicBezTo>
                  <a:pt x="4778086" y="2530009"/>
                  <a:pt x="4796859" y="2509981"/>
                  <a:pt x="4790872" y="2488273"/>
                </a:cubicBezTo>
                <a:cubicBezTo>
                  <a:pt x="4786995" y="2461396"/>
                  <a:pt x="4748452" y="2454275"/>
                  <a:pt x="4730435" y="2471504"/>
                </a:cubicBezTo>
                <a:cubicBezTo>
                  <a:pt x="4717891" y="2488273"/>
                  <a:pt x="4719944" y="2514920"/>
                  <a:pt x="4737961" y="2526865"/>
                </a:cubicBezTo>
                <a:cubicBezTo>
                  <a:pt x="4744176" y="2530943"/>
                  <a:pt x="4751089" y="2532378"/>
                  <a:pt x="4757838" y="2531786"/>
                </a:cubicBezTo>
                <a:close/>
                <a:moveTo>
                  <a:pt x="1983014" y="2531792"/>
                </a:moveTo>
                <a:cubicBezTo>
                  <a:pt x="2003397" y="2530285"/>
                  <a:pt x="2022025" y="2510563"/>
                  <a:pt x="2016147" y="2488515"/>
                </a:cubicBezTo>
                <a:cubicBezTo>
                  <a:pt x="2010844" y="2457051"/>
                  <a:pt x="1960132" y="2452687"/>
                  <a:pt x="1948373" y="2481395"/>
                </a:cubicBezTo>
                <a:cubicBezTo>
                  <a:pt x="1939852" y="2497931"/>
                  <a:pt x="1947222" y="2517682"/>
                  <a:pt x="1962899" y="2526639"/>
                </a:cubicBezTo>
                <a:cubicBezTo>
                  <a:pt x="1969234" y="2530773"/>
                  <a:pt x="1976221" y="2532295"/>
                  <a:pt x="1983014" y="2531792"/>
                </a:cubicBezTo>
                <a:close/>
                <a:moveTo>
                  <a:pt x="4338693" y="2531842"/>
                </a:moveTo>
                <a:cubicBezTo>
                  <a:pt x="4357113" y="2534578"/>
                  <a:pt x="4378092" y="2522589"/>
                  <a:pt x="4378604" y="2501737"/>
                </a:cubicBezTo>
                <a:cubicBezTo>
                  <a:pt x="4384516" y="2477178"/>
                  <a:pt x="4358364" y="2455862"/>
                  <a:pt x="4335850" y="2463508"/>
                </a:cubicBezTo>
                <a:cubicBezTo>
                  <a:pt x="4307879" y="2466983"/>
                  <a:pt x="4301966" y="2507297"/>
                  <a:pt x="4321978" y="2523979"/>
                </a:cubicBezTo>
                <a:cubicBezTo>
                  <a:pt x="4326697" y="2528381"/>
                  <a:pt x="4332553" y="2530929"/>
                  <a:pt x="4338693" y="2531842"/>
                </a:cubicBezTo>
                <a:close/>
                <a:moveTo>
                  <a:pt x="7120990" y="2531936"/>
                </a:moveTo>
                <a:cubicBezTo>
                  <a:pt x="7141325" y="2530508"/>
                  <a:pt x="7160324" y="2511031"/>
                  <a:pt x="7153369" y="2488698"/>
                </a:cubicBezTo>
                <a:cubicBezTo>
                  <a:pt x="7149524" y="2458920"/>
                  <a:pt x="7105419" y="2452687"/>
                  <a:pt x="7090491" y="2476232"/>
                </a:cubicBezTo>
                <a:cubicBezTo>
                  <a:pt x="7078504" y="2491929"/>
                  <a:pt x="7084158" y="2517552"/>
                  <a:pt x="7101122" y="2526786"/>
                </a:cubicBezTo>
                <a:cubicBezTo>
                  <a:pt x="7107285" y="2530883"/>
                  <a:pt x="7114212" y="2532412"/>
                  <a:pt x="7120990" y="2531936"/>
                </a:cubicBezTo>
                <a:close/>
                <a:moveTo>
                  <a:pt x="6912494" y="2532010"/>
                </a:moveTo>
                <a:cubicBezTo>
                  <a:pt x="6931157" y="2531497"/>
                  <a:pt x="6949189" y="2515593"/>
                  <a:pt x="6947676" y="2495072"/>
                </a:cubicBezTo>
                <a:cubicBezTo>
                  <a:pt x="6949917" y="2470218"/>
                  <a:pt x="6920551" y="2457449"/>
                  <a:pt x="6900599" y="2465202"/>
                </a:cubicBezTo>
                <a:cubicBezTo>
                  <a:pt x="6874819" y="2472498"/>
                  <a:pt x="6872129" y="2513541"/>
                  <a:pt x="6894322" y="2526994"/>
                </a:cubicBezTo>
                <a:cubicBezTo>
                  <a:pt x="6899983" y="2530642"/>
                  <a:pt x="6906274" y="2532181"/>
                  <a:pt x="6912494" y="2532010"/>
                </a:cubicBezTo>
                <a:close/>
                <a:moveTo>
                  <a:pt x="7016531" y="2532047"/>
                </a:moveTo>
                <a:cubicBezTo>
                  <a:pt x="7035981" y="2531629"/>
                  <a:pt x="7055302" y="2515812"/>
                  <a:pt x="7052369" y="2494724"/>
                </a:cubicBezTo>
                <a:cubicBezTo>
                  <a:pt x="7053979" y="2467978"/>
                  <a:pt x="7019938" y="2455862"/>
                  <a:pt x="6999237" y="2467292"/>
                </a:cubicBezTo>
                <a:cubicBezTo>
                  <a:pt x="6975316" y="2477351"/>
                  <a:pt x="6975776" y="2515298"/>
                  <a:pt x="6997857" y="2526957"/>
                </a:cubicBezTo>
                <a:cubicBezTo>
                  <a:pt x="7003550" y="2530614"/>
                  <a:pt x="7010048" y="2532186"/>
                  <a:pt x="7016531" y="2532047"/>
                </a:cubicBezTo>
                <a:close/>
                <a:moveTo>
                  <a:pt x="6091116" y="2532076"/>
                </a:moveTo>
                <a:cubicBezTo>
                  <a:pt x="6109989" y="2531895"/>
                  <a:pt x="6128381" y="2516461"/>
                  <a:pt x="6125986" y="2495655"/>
                </a:cubicBezTo>
                <a:cubicBezTo>
                  <a:pt x="6126898" y="2469960"/>
                  <a:pt x="6094962" y="2455862"/>
                  <a:pt x="6074203" y="2467231"/>
                </a:cubicBezTo>
                <a:cubicBezTo>
                  <a:pt x="6051391" y="2477464"/>
                  <a:pt x="6052532" y="2514983"/>
                  <a:pt x="6072834" y="2526807"/>
                </a:cubicBezTo>
                <a:cubicBezTo>
                  <a:pt x="6078480" y="2530502"/>
                  <a:pt x="6084825" y="2532136"/>
                  <a:pt x="6091116" y="2532076"/>
                </a:cubicBezTo>
                <a:close/>
                <a:moveTo>
                  <a:pt x="5270621" y="2532094"/>
                </a:moveTo>
                <a:cubicBezTo>
                  <a:pt x="5288983" y="2531547"/>
                  <a:pt x="5306001" y="2515691"/>
                  <a:pt x="5303442" y="2495066"/>
                </a:cubicBezTo>
                <a:cubicBezTo>
                  <a:pt x="5304579" y="2464816"/>
                  <a:pt x="5264316" y="2454274"/>
                  <a:pt x="5244525" y="2472378"/>
                </a:cubicBezTo>
                <a:cubicBezTo>
                  <a:pt x="5232241" y="2489108"/>
                  <a:pt x="5235426" y="2514774"/>
                  <a:pt x="5252487" y="2527150"/>
                </a:cubicBezTo>
                <a:cubicBezTo>
                  <a:pt x="5258231" y="2530759"/>
                  <a:pt x="5264501" y="2532277"/>
                  <a:pt x="5270621" y="2532094"/>
                </a:cubicBezTo>
                <a:close/>
                <a:moveTo>
                  <a:pt x="4652865" y="2532169"/>
                </a:moveTo>
                <a:cubicBezTo>
                  <a:pt x="4671798" y="2531881"/>
                  <a:pt x="4689997" y="2516406"/>
                  <a:pt x="4687276" y="2495432"/>
                </a:cubicBezTo>
                <a:cubicBezTo>
                  <a:pt x="4689090" y="2463828"/>
                  <a:pt x="4644867" y="2452687"/>
                  <a:pt x="4626270" y="2474060"/>
                </a:cubicBezTo>
                <a:cubicBezTo>
                  <a:pt x="4614704" y="2490202"/>
                  <a:pt x="4617199" y="2515895"/>
                  <a:pt x="4634435" y="2527036"/>
                </a:cubicBezTo>
                <a:cubicBezTo>
                  <a:pt x="4640161" y="2530673"/>
                  <a:pt x="4646554" y="2532265"/>
                  <a:pt x="4652865" y="2532169"/>
                </a:cubicBezTo>
                <a:close/>
                <a:moveTo>
                  <a:pt x="6604119" y="2532260"/>
                </a:moveTo>
                <a:cubicBezTo>
                  <a:pt x="6621659" y="2532811"/>
                  <a:pt x="6639391" y="2520752"/>
                  <a:pt x="6639901" y="2501043"/>
                </a:cubicBezTo>
                <a:cubicBezTo>
                  <a:pt x="6645117" y="2475917"/>
                  <a:pt x="6618130" y="2455862"/>
                  <a:pt x="6595451" y="2463700"/>
                </a:cubicBezTo>
                <a:cubicBezTo>
                  <a:pt x="6567783" y="2470154"/>
                  <a:pt x="6564154" y="2513030"/>
                  <a:pt x="6587287" y="2527322"/>
                </a:cubicBezTo>
                <a:cubicBezTo>
                  <a:pt x="6592446" y="2530491"/>
                  <a:pt x="6598272" y="2532076"/>
                  <a:pt x="6604119" y="2532260"/>
                </a:cubicBezTo>
                <a:close/>
                <a:moveTo>
                  <a:pt x="1568433" y="2532332"/>
                </a:moveTo>
                <a:cubicBezTo>
                  <a:pt x="1590839" y="2532440"/>
                  <a:pt x="1612888" y="2511012"/>
                  <a:pt x="1603550" y="2486201"/>
                </a:cubicBezTo>
                <a:cubicBezTo>
                  <a:pt x="1597785" y="2457977"/>
                  <a:pt x="1557434" y="2454275"/>
                  <a:pt x="1541524" y="2475327"/>
                </a:cubicBezTo>
                <a:cubicBezTo>
                  <a:pt x="1533454" y="2490596"/>
                  <a:pt x="1534146" y="2511880"/>
                  <a:pt x="1547058" y="2524372"/>
                </a:cubicBezTo>
                <a:cubicBezTo>
                  <a:pt x="1553456" y="2529867"/>
                  <a:pt x="1560965" y="2532296"/>
                  <a:pt x="1568433" y="2532332"/>
                </a:cubicBezTo>
                <a:close/>
                <a:moveTo>
                  <a:pt x="2184982" y="2532499"/>
                </a:moveTo>
                <a:cubicBezTo>
                  <a:pt x="2204730" y="2533294"/>
                  <a:pt x="2224509" y="2517399"/>
                  <a:pt x="2221251" y="2495059"/>
                </a:cubicBezTo>
                <a:cubicBezTo>
                  <a:pt x="2223084" y="2462524"/>
                  <a:pt x="2177999" y="2454275"/>
                  <a:pt x="2159234" y="2474438"/>
                </a:cubicBezTo>
                <a:cubicBezTo>
                  <a:pt x="2149395" y="2490018"/>
                  <a:pt x="2149624" y="2514535"/>
                  <a:pt x="2166098" y="2525762"/>
                </a:cubicBezTo>
                <a:cubicBezTo>
                  <a:pt x="2171820" y="2530115"/>
                  <a:pt x="2178398" y="2532234"/>
                  <a:pt x="2184982" y="2532499"/>
                </a:cubicBezTo>
                <a:close/>
                <a:moveTo>
                  <a:pt x="7631492" y="2535237"/>
                </a:moveTo>
                <a:cubicBezTo>
                  <a:pt x="7650932" y="2527861"/>
                  <a:pt x="7675404" y="2512647"/>
                  <a:pt x="7667399" y="2487521"/>
                </a:cubicBezTo>
                <a:cubicBezTo>
                  <a:pt x="7660767" y="2451099"/>
                  <a:pt x="7594898" y="2455709"/>
                  <a:pt x="7598786" y="2494666"/>
                </a:cubicBezTo>
                <a:cubicBezTo>
                  <a:pt x="7594441" y="2516796"/>
                  <a:pt x="7614110" y="2528552"/>
                  <a:pt x="7631492" y="2535237"/>
                </a:cubicBezTo>
                <a:close/>
                <a:moveTo>
                  <a:pt x="4960766" y="2535237"/>
                </a:moveTo>
                <a:cubicBezTo>
                  <a:pt x="4979695" y="2528552"/>
                  <a:pt x="5003642" y="2512416"/>
                  <a:pt x="4995432" y="2488673"/>
                </a:cubicBezTo>
                <a:cubicBezTo>
                  <a:pt x="4988590" y="2451099"/>
                  <a:pt x="4923820" y="2455940"/>
                  <a:pt x="4926100" y="2495358"/>
                </a:cubicBezTo>
                <a:cubicBezTo>
                  <a:pt x="4922679" y="2517948"/>
                  <a:pt x="4943661" y="2528322"/>
                  <a:pt x="4960766" y="2535237"/>
                </a:cubicBezTo>
                <a:close/>
                <a:moveTo>
                  <a:pt x="8037668" y="2620055"/>
                </a:moveTo>
                <a:cubicBezTo>
                  <a:pt x="8064293" y="2632075"/>
                  <a:pt x="8078629" y="2582182"/>
                  <a:pt x="8049729" y="2579007"/>
                </a:cubicBezTo>
                <a:cubicBezTo>
                  <a:pt x="8023332" y="2570162"/>
                  <a:pt x="8011954" y="2613025"/>
                  <a:pt x="8037668" y="2620055"/>
                </a:cubicBezTo>
                <a:close/>
                <a:moveTo>
                  <a:pt x="5384540" y="2621981"/>
                </a:moveTo>
                <a:cubicBezTo>
                  <a:pt x="5392514" y="2618114"/>
                  <a:pt x="5398116" y="2610439"/>
                  <a:pt x="5396859" y="2599785"/>
                </a:cubicBezTo>
                <a:cubicBezTo>
                  <a:pt x="5400517" y="2572519"/>
                  <a:pt x="5360960" y="2563812"/>
                  <a:pt x="5348613" y="2585808"/>
                </a:cubicBezTo>
                <a:cubicBezTo>
                  <a:pt x="5347241" y="2597493"/>
                  <a:pt x="5344954" y="2615823"/>
                  <a:pt x="5357988" y="2621322"/>
                </a:cubicBezTo>
                <a:cubicBezTo>
                  <a:pt x="5366219" y="2625905"/>
                  <a:pt x="5376566" y="2625847"/>
                  <a:pt x="5384540" y="2621981"/>
                </a:cubicBezTo>
                <a:close/>
                <a:moveTo>
                  <a:pt x="7440624" y="2631921"/>
                </a:moveTo>
                <a:cubicBezTo>
                  <a:pt x="7450973" y="2628116"/>
                  <a:pt x="7459126" y="2620053"/>
                  <a:pt x="7459924" y="2607762"/>
                </a:cubicBezTo>
                <a:cubicBezTo>
                  <a:pt x="7465854" y="2585435"/>
                  <a:pt x="7446468" y="2559049"/>
                  <a:pt x="7422066" y="2564236"/>
                </a:cubicBezTo>
                <a:cubicBezTo>
                  <a:pt x="7392873" y="2569198"/>
                  <a:pt x="7384891" y="2614528"/>
                  <a:pt x="7408154" y="2630540"/>
                </a:cubicBezTo>
                <a:cubicBezTo>
                  <a:pt x="7417733" y="2635276"/>
                  <a:pt x="7430276" y="2635727"/>
                  <a:pt x="7440624" y="2631921"/>
                </a:cubicBezTo>
                <a:close/>
                <a:moveTo>
                  <a:pt x="6103781" y="2632624"/>
                </a:moveTo>
                <a:cubicBezTo>
                  <a:pt x="6113417" y="2629967"/>
                  <a:pt x="6121661" y="2623680"/>
                  <a:pt x="6124617" y="2613279"/>
                </a:cubicBezTo>
                <a:cubicBezTo>
                  <a:pt x="6133941" y="2587905"/>
                  <a:pt x="6108926" y="2552700"/>
                  <a:pt x="6081182" y="2565045"/>
                </a:cubicBezTo>
                <a:cubicBezTo>
                  <a:pt x="6052756" y="2571903"/>
                  <a:pt x="6051391" y="2616708"/>
                  <a:pt x="6074587" y="2630196"/>
                </a:cubicBezTo>
                <a:cubicBezTo>
                  <a:pt x="6083115" y="2634310"/>
                  <a:pt x="6094144" y="2635282"/>
                  <a:pt x="6103781" y="2632624"/>
                </a:cubicBezTo>
                <a:close/>
                <a:moveTo>
                  <a:pt x="1476923" y="2632686"/>
                </a:moveTo>
                <a:cubicBezTo>
                  <a:pt x="1487980" y="2630263"/>
                  <a:pt x="1497515" y="2623023"/>
                  <a:pt x="1500042" y="2611051"/>
                </a:cubicBezTo>
                <a:cubicBezTo>
                  <a:pt x="1506475" y="2590756"/>
                  <a:pt x="1494988" y="2564759"/>
                  <a:pt x="1471781" y="2562935"/>
                </a:cubicBezTo>
                <a:cubicBezTo>
                  <a:pt x="1438925" y="2557462"/>
                  <a:pt x="1419166" y="2605350"/>
                  <a:pt x="1444666" y="2625418"/>
                </a:cubicBezTo>
                <a:cubicBezTo>
                  <a:pt x="1453285" y="2632715"/>
                  <a:pt x="1465864" y="2635109"/>
                  <a:pt x="1476923" y="2632686"/>
                </a:cubicBezTo>
                <a:close/>
                <a:moveTo>
                  <a:pt x="1887415" y="2632710"/>
                </a:moveTo>
                <a:cubicBezTo>
                  <a:pt x="1896150" y="2630844"/>
                  <a:pt x="1903951" y="2625982"/>
                  <a:pt x="1908365" y="2617389"/>
                </a:cubicBezTo>
                <a:cubicBezTo>
                  <a:pt x="1923985" y="2594549"/>
                  <a:pt x="1901802" y="2557462"/>
                  <a:pt x="1873983" y="2563794"/>
                </a:cubicBezTo>
                <a:cubicBezTo>
                  <a:pt x="1842765" y="2566508"/>
                  <a:pt x="1835074" y="2615354"/>
                  <a:pt x="1860863" y="2630053"/>
                </a:cubicBezTo>
                <a:cubicBezTo>
                  <a:pt x="1869006" y="2633445"/>
                  <a:pt x="1878675" y="2634576"/>
                  <a:pt x="1887415" y="2632710"/>
                </a:cubicBezTo>
                <a:close/>
                <a:moveTo>
                  <a:pt x="5484670" y="2632886"/>
                </a:moveTo>
                <a:cubicBezTo>
                  <a:pt x="5494404" y="2630127"/>
                  <a:pt x="5502904" y="2623460"/>
                  <a:pt x="5506924" y="2613345"/>
                </a:cubicBezTo>
                <a:cubicBezTo>
                  <a:pt x="5521166" y="2589437"/>
                  <a:pt x="5494060" y="2555874"/>
                  <a:pt x="5467872" y="2563690"/>
                </a:cubicBezTo>
                <a:cubicBezTo>
                  <a:pt x="5437550" y="2567828"/>
                  <a:pt x="5432266" y="2612886"/>
                  <a:pt x="5455008" y="2628978"/>
                </a:cubicBezTo>
                <a:cubicBezTo>
                  <a:pt x="5463967" y="2634495"/>
                  <a:pt x="5474936" y="2635644"/>
                  <a:pt x="5484670" y="2632886"/>
                </a:cubicBezTo>
                <a:close/>
                <a:moveTo>
                  <a:pt x="2300581" y="2633166"/>
                </a:moveTo>
                <a:cubicBezTo>
                  <a:pt x="2310519" y="2630158"/>
                  <a:pt x="2318881" y="2623168"/>
                  <a:pt x="2321631" y="2612054"/>
                </a:cubicBezTo>
                <a:cubicBezTo>
                  <a:pt x="2333547" y="2585928"/>
                  <a:pt x="2303530" y="2552699"/>
                  <a:pt x="2276721" y="2566449"/>
                </a:cubicBezTo>
                <a:cubicBezTo>
                  <a:pt x="2250815" y="2575387"/>
                  <a:pt x="2247834" y="2616179"/>
                  <a:pt x="2270072" y="2630387"/>
                </a:cubicBezTo>
                <a:cubicBezTo>
                  <a:pt x="2279127" y="2635200"/>
                  <a:pt x="2290640" y="2636173"/>
                  <a:pt x="2300581" y="2633166"/>
                </a:cubicBezTo>
                <a:close/>
                <a:moveTo>
                  <a:pt x="6000319" y="2633388"/>
                </a:moveTo>
                <a:cubicBezTo>
                  <a:pt x="6009991" y="2630377"/>
                  <a:pt x="6018032" y="2623380"/>
                  <a:pt x="6020619" y="2612024"/>
                </a:cubicBezTo>
                <a:cubicBezTo>
                  <a:pt x="6029166" y="2588625"/>
                  <a:pt x="6009822" y="2560637"/>
                  <a:pt x="5984630" y="2563619"/>
                </a:cubicBezTo>
                <a:cubicBezTo>
                  <a:pt x="5954714" y="2567749"/>
                  <a:pt x="5946616" y="2613860"/>
                  <a:pt x="5970234" y="2630836"/>
                </a:cubicBezTo>
                <a:cubicBezTo>
                  <a:pt x="5979344" y="2635424"/>
                  <a:pt x="5990647" y="2636399"/>
                  <a:pt x="6000319" y="2633388"/>
                </a:cubicBezTo>
                <a:close/>
                <a:moveTo>
                  <a:pt x="7952734" y="2633492"/>
                </a:moveTo>
                <a:cubicBezTo>
                  <a:pt x="7962341" y="2630706"/>
                  <a:pt x="7970413" y="2623928"/>
                  <a:pt x="7972914" y="2612899"/>
                </a:cubicBezTo>
                <a:cubicBezTo>
                  <a:pt x="7984966" y="2587165"/>
                  <a:pt x="7956315" y="2552699"/>
                  <a:pt x="7929484" y="2566026"/>
                </a:cubicBezTo>
                <a:cubicBezTo>
                  <a:pt x="7903107" y="2573838"/>
                  <a:pt x="7899241" y="2617265"/>
                  <a:pt x="7923344" y="2630132"/>
                </a:cubicBezTo>
                <a:cubicBezTo>
                  <a:pt x="7931985" y="2635072"/>
                  <a:pt x="7943126" y="2636278"/>
                  <a:pt x="7952734" y="2633492"/>
                </a:cubicBezTo>
                <a:close/>
                <a:moveTo>
                  <a:pt x="1771420" y="2633648"/>
                </a:moveTo>
                <a:cubicBezTo>
                  <a:pt x="1788356" y="2635572"/>
                  <a:pt x="1806834" y="2625183"/>
                  <a:pt x="1808720" y="2606714"/>
                </a:cubicBezTo>
                <a:cubicBezTo>
                  <a:pt x="1814437" y="2583912"/>
                  <a:pt x="1792942" y="2557462"/>
                  <a:pt x="1768705" y="2563619"/>
                </a:cubicBezTo>
                <a:cubicBezTo>
                  <a:pt x="1738293" y="2566355"/>
                  <a:pt x="1731890" y="2612186"/>
                  <a:pt x="1755671" y="2627463"/>
                </a:cubicBezTo>
                <a:cubicBezTo>
                  <a:pt x="1760302" y="2630997"/>
                  <a:pt x="1765775" y="2633007"/>
                  <a:pt x="1771420" y="2633648"/>
                </a:cubicBezTo>
                <a:close/>
                <a:moveTo>
                  <a:pt x="5892228" y="2633662"/>
                </a:moveTo>
                <a:cubicBezTo>
                  <a:pt x="5901419" y="2632546"/>
                  <a:pt x="5909895" y="2628256"/>
                  <a:pt x="5914706" y="2619675"/>
                </a:cubicBezTo>
                <a:cubicBezTo>
                  <a:pt x="5930742" y="2597936"/>
                  <a:pt x="5914477" y="2562468"/>
                  <a:pt x="5886529" y="2562697"/>
                </a:cubicBezTo>
                <a:cubicBezTo>
                  <a:pt x="5853312" y="2560637"/>
                  <a:pt x="5840254" y="2610064"/>
                  <a:pt x="5865453" y="2628599"/>
                </a:cubicBezTo>
                <a:cubicBezTo>
                  <a:pt x="5873128" y="2632718"/>
                  <a:pt x="5883036" y="2634778"/>
                  <a:pt x="5892228" y="2633662"/>
                </a:cubicBezTo>
                <a:close/>
                <a:moveTo>
                  <a:pt x="1257629" y="2633779"/>
                </a:moveTo>
                <a:cubicBezTo>
                  <a:pt x="1274637" y="2635550"/>
                  <a:pt x="1293302" y="2625202"/>
                  <a:pt x="1296024" y="2607221"/>
                </a:cubicBezTo>
                <a:cubicBezTo>
                  <a:pt x="1301693" y="2583925"/>
                  <a:pt x="1278562" y="2557462"/>
                  <a:pt x="1254299" y="2564926"/>
                </a:cubicBezTo>
                <a:cubicBezTo>
                  <a:pt x="1224589" y="2568997"/>
                  <a:pt x="1215974" y="2612423"/>
                  <a:pt x="1241827" y="2627803"/>
                </a:cubicBezTo>
                <a:cubicBezTo>
                  <a:pt x="1246475" y="2631253"/>
                  <a:pt x="1251961" y="2633189"/>
                  <a:pt x="1257629" y="2633779"/>
                </a:cubicBezTo>
                <a:close/>
                <a:moveTo>
                  <a:pt x="6605333" y="2634042"/>
                </a:moveTo>
                <a:cubicBezTo>
                  <a:pt x="6624169" y="2633308"/>
                  <a:pt x="6642033" y="2619658"/>
                  <a:pt x="6638926" y="2598737"/>
                </a:cubicBezTo>
                <a:cubicBezTo>
                  <a:pt x="6643529" y="2568348"/>
                  <a:pt x="6603254" y="2554287"/>
                  <a:pt x="6581851" y="2571069"/>
                </a:cubicBezTo>
                <a:cubicBezTo>
                  <a:pt x="6565741" y="2587398"/>
                  <a:pt x="6567352" y="2617561"/>
                  <a:pt x="6586914" y="2630261"/>
                </a:cubicBezTo>
                <a:cubicBezTo>
                  <a:pt x="6592668" y="2633096"/>
                  <a:pt x="6599054" y="2634286"/>
                  <a:pt x="6605333" y="2634042"/>
                </a:cubicBezTo>
                <a:close/>
                <a:moveTo>
                  <a:pt x="6715868" y="2634149"/>
                </a:moveTo>
                <a:cubicBezTo>
                  <a:pt x="6723996" y="2632848"/>
                  <a:pt x="6731420" y="2628975"/>
                  <a:pt x="6736144" y="2621113"/>
                </a:cubicBezTo>
                <a:cubicBezTo>
                  <a:pt x="6746717" y="2600765"/>
                  <a:pt x="6740868" y="2566542"/>
                  <a:pt x="6714322" y="2563999"/>
                </a:cubicBezTo>
                <a:cubicBezTo>
                  <a:pt x="6677652" y="2554287"/>
                  <a:pt x="6662579" y="2613714"/>
                  <a:pt x="6691375" y="2631750"/>
                </a:cubicBezTo>
                <a:cubicBezTo>
                  <a:pt x="6698911" y="2634178"/>
                  <a:pt x="6707742" y="2635450"/>
                  <a:pt x="6715868" y="2634149"/>
                </a:cubicBezTo>
                <a:close/>
                <a:moveTo>
                  <a:pt x="6911904" y="2634155"/>
                </a:moveTo>
                <a:cubicBezTo>
                  <a:pt x="6930225" y="2634476"/>
                  <a:pt x="6948483" y="2618449"/>
                  <a:pt x="6947628" y="2598961"/>
                </a:cubicBezTo>
                <a:cubicBezTo>
                  <a:pt x="6951504" y="2574345"/>
                  <a:pt x="6921175" y="2554287"/>
                  <a:pt x="6899968" y="2565912"/>
                </a:cubicBezTo>
                <a:cubicBezTo>
                  <a:pt x="6873971" y="2575257"/>
                  <a:pt x="6868954" y="2614688"/>
                  <a:pt x="6894267" y="2627908"/>
                </a:cubicBezTo>
                <a:cubicBezTo>
                  <a:pt x="6899683" y="2632125"/>
                  <a:pt x="6905797" y="2634048"/>
                  <a:pt x="6911904" y="2634155"/>
                </a:cubicBezTo>
                <a:close/>
                <a:moveTo>
                  <a:pt x="7014770" y="2634168"/>
                </a:moveTo>
                <a:cubicBezTo>
                  <a:pt x="7031446" y="2634595"/>
                  <a:pt x="7048251" y="2623127"/>
                  <a:pt x="7051680" y="2605905"/>
                </a:cubicBezTo>
                <a:cubicBezTo>
                  <a:pt x="7059454" y="2577940"/>
                  <a:pt x="7022415" y="2551112"/>
                  <a:pt x="6998865" y="2568619"/>
                </a:cubicBezTo>
                <a:cubicBezTo>
                  <a:pt x="6975774" y="2580441"/>
                  <a:pt x="6975316" y="2617955"/>
                  <a:pt x="6998637" y="2629550"/>
                </a:cubicBezTo>
                <a:cubicBezTo>
                  <a:pt x="7003667" y="2632563"/>
                  <a:pt x="7009211" y="2634026"/>
                  <a:pt x="7014770" y="2634168"/>
                </a:cubicBezTo>
                <a:close/>
                <a:moveTo>
                  <a:pt x="1681186" y="2634191"/>
                </a:moveTo>
                <a:cubicBezTo>
                  <a:pt x="1691308" y="2632098"/>
                  <a:pt x="1700280" y="2625904"/>
                  <a:pt x="1703196" y="2615236"/>
                </a:cubicBezTo>
                <a:cubicBezTo>
                  <a:pt x="1712841" y="2593442"/>
                  <a:pt x="1698934" y="2560637"/>
                  <a:pt x="1672241" y="2564996"/>
                </a:cubicBezTo>
                <a:cubicBezTo>
                  <a:pt x="1639268" y="2561325"/>
                  <a:pt x="1630295" y="2609960"/>
                  <a:pt x="1652278" y="2628542"/>
                </a:cubicBezTo>
                <a:cubicBezTo>
                  <a:pt x="1659792" y="2634277"/>
                  <a:pt x="1671064" y="2636284"/>
                  <a:pt x="1681186" y="2634191"/>
                </a:cubicBezTo>
                <a:close/>
                <a:moveTo>
                  <a:pt x="7223142" y="2634221"/>
                </a:moveTo>
                <a:cubicBezTo>
                  <a:pt x="7241134" y="2633362"/>
                  <a:pt x="7258453" y="2617967"/>
                  <a:pt x="7255374" y="2598628"/>
                </a:cubicBezTo>
                <a:cubicBezTo>
                  <a:pt x="7256970" y="2576236"/>
                  <a:pt x="7233708" y="2557462"/>
                  <a:pt x="7212270" y="2564474"/>
                </a:cubicBezTo>
                <a:cubicBezTo>
                  <a:pt x="7183533" y="2572164"/>
                  <a:pt x="7178516" y="2616949"/>
                  <a:pt x="7205656" y="2629842"/>
                </a:cubicBezTo>
                <a:cubicBezTo>
                  <a:pt x="7211073" y="2633178"/>
                  <a:pt x="7217145" y="2634507"/>
                  <a:pt x="7223142" y="2634221"/>
                </a:cubicBezTo>
                <a:close/>
                <a:moveTo>
                  <a:pt x="7123482" y="2634225"/>
                </a:moveTo>
                <a:cubicBezTo>
                  <a:pt x="7144189" y="2630834"/>
                  <a:pt x="7162397" y="2607844"/>
                  <a:pt x="7152139" y="2586663"/>
                </a:cubicBezTo>
                <a:cubicBezTo>
                  <a:pt x="7145073" y="2561405"/>
                  <a:pt x="7108601" y="2554287"/>
                  <a:pt x="7092417" y="2574952"/>
                </a:cubicBezTo>
                <a:cubicBezTo>
                  <a:pt x="7076916" y="2591714"/>
                  <a:pt x="7083071" y="2619957"/>
                  <a:pt x="7102902" y="2630289"/>
                </a:cubicBezTo>
                <a:cubicBezTo>
                  <a:pt x="7109399" y="2634307"/>
                  <a:pt x="7116579" y="2635355"/>
                  <a:pt x="7123482" y="2634225"/>
                </a:cubicBezTo>
                <a:close/>
                <a:moveTo>
                  <a:pt x="1364156" y="2634267"/>
                </a:moveTo>
                <a:cubicBezTo>
                  <a:pt x="1382748" y="2633871"/>
                  <a:pt x="1401917" y="2619086"/>
                  <a:pt x="1399860" y="2599429"/>
                </a:cubicBezTo>
                <a:cubicBezTo>
                  <a:pt x="1403290" y="2569801"/>
                  <a:pt x="1361204" y="2551112"/>
                  <a:pt x="1341305" y="2573447"/>
                </a:cubicBezTo>
                <a:cubicBezTo>
                  <a:pt x="1323919" y="2588489"/>
                  <a:pt x="1326665" y="2617889"/>
                  <a:pt x="1346567" y="2629513"/>
                </a:cubicBezTo>
                <a:cubicBezTo>
                  <a:pt x="1351826" y="2632931"/>
                  <a:pt x="1357960" y="2634398"/>
                  <a:pt x="1364156" y="2634267"/>
                </a:cubicBezTo>
                <a:close/>
                <a:moveTo>
                  <a:pt x="2186368" y="2634320"/>
                </a:moveTo>
                <a:cubicBezTo>
                  <a:pt x="2214946" y="2638425"/>
                  <a:pt x="2220842" y="2604447"/>
                  <a:pt x="2220616" y="2583012"/>
                </a:cubicBezTo>
                <a:cubicBezTo>
                  <a:pt x="2207462" y="2571838"/>
                  <a:pt x="2189997" y="2555875"/>
                  <a:pt x="2172079" y="2567049"/>
                </a:cubicBezTo>
                <a:cubicBezTo>
                  <a:pt x="2139879" y="2580503"/>
                  <a:pt x="2149630" y="2637285"/>
                  <a:pt x="2186368" y="2634320"/>
                </a:cubicBezTo>
                <a:close/>
                <a:moveTo>
                  <a:pt x="5679359" y="2634332"/>
                </a:moveTo>
                <a:cubicBezTo>
                  <a:pt x="5695817" y="2634268"/>
                  <a:pt x="5711885" y="2622504"/>
                  <a:pt x="5716227" y="2606135"/>
                </a:cubicBezTo>
                <a:cubicBezTo>
                  <a:pt x="5725954" y="2576127"/>
                  <a:pt x="5680098" y="2547937"/>
                  <a:pt x="5658096" y="2572262"/>
                </a:cubicBezTo>
                <a:cubicBezTo>
                  <a:pt x="5638641" y="2587266"/>
                  <a:pt x="5641652" y="2618639"/>
                  <a:pt x="5663191" y="2630233"/>
                </a:cubicBezTo>
                <a:cubicBezTo>
                  <a:pt x="5668344" y="2633075"/>
                  <a:pt x="5673873" y="2634354"/>
                  <a:pt x="5679359" y="2634332"/>
                </a:cubicBezTo>
                <a:close/>
                <a:moveTo>
                  <a:pt x="6502696" y="2634448"/>
                </a:moveTo>
                <a:cubicBezTo>
                  <a:pt x="6521285" y="2634320"/>
                  <a:pt x="6538900" y="2619997"/>
                  <a:pt x="6536649" y="2599535"/>
                </a:cubicBezTo>
                <a:cubicBezTo>
                  <a:pt x="6540342" y="2573161"/>
                  <a:pt x="6506180" y="2552699"/>
                  <a:pt x="6484713" y="2568614"/>
                </a:cubicBezTo>
                <a:cubicBezTo>
                  <a:pt x="6463247" y="2581573"/>
                  <a:pt x="6462554" y="2616814"/>
                  <a:pt x="6484483" y="2629546"/>
                </a:cubicBezTo>
                <a:cubicBezTo>
                  <a:pt x="6490196" y="2632956"/>
                  <a:pt x="6496500" y="2634491"/>
                  <a:pt x="6502696" y="2634448"/>
                </a:cubicBezTo>
                <a:close/>
                <a:moveTo>
                  <a:pt x="4347496" y="2634448"/>
                </a:moveTo>
                <a:cubicBezTo>
                  <a:pt x="4366702" y="2631986"/>
                  <a:pt x="4382769" y="2612547"/>
                  <a:pt x="4377526" y="2591574"/>
                </a:cubicBezTo>
                <a:cubicBezTo>
                  <a:pt x="4375722" y="2559744"/>
                  <a:pt x="4326112" y="2554287"/>
                  <a:pt x="4314612" y="2581797"/>
                </a:cubicBezTo>
                <a:cubicBezTo>
                  <a:pt x="4305141" y="2598849"/>
                  <a:pt x="4311906" y="2620448"/>
                  <a:pt x="4327916" y="2630679"/>
                </a:cubicBezTo>
                <a:cubicBezTo>
                  <a:pt x="4334343" y="2634203"/>
                  <a:pt x="4341094" y="2635269"/>
                  <a:pt x="4347496" y="2634448"/>
                </a:cubicBezTo>
                <a:close/>
                <a:moveTo>
                  <a:pt x="6819765" y="2634464"/>
                </a:moveTo>
                <a:cubicBezTo>
                  <a:pt x="6830247" y="2632500"/>
                  <a:pt x="6839577" y="2626374"/>
                  <a:pt x="6842688" y="2615510"/>
                </a:cubicBezTo>
                <a:cubicBezTo>
                  <a:pt x="6854667" y="2590546"/>
                  <a:pt x="6831169" y="2555874"/>
                  <a:pt x="6803063" y="2564195"/>
                </a:cubicBezTo>
                <a:cubicBezTo>
                  <a:pt x="6773805" y="2569281"/>
                  <a:pt x="6767354" y="2611581"/>
                  <a:pt x="6789931" y="2628455"/>
                </a:cubicBezTo>
                <a:cubicBezTo>
                  <a:pt x="6797649" y="2634233"/>
                  <a:pt x="6809283" y="2636429"/>
                  <a:pt x="6819765" y="2634464"/>
                </a:cubicBezTo>
                <a:close/>
                <a:moveTo>
                  <a:pt x="1570834" y="2634468"/>
                </a:moveTo>
                <a:cubicBezTo>
                  <a:pt x="1588883" y="2633107"/>
                  <a:pt x="1606127" y="2619375"/>
                  <a:pt x="1605097" y="2599684"/>
                </a:cubicBezTo>
                <a:cubicBezTo>
                  <a:pt x="1608072" y="2572737"/>
                  <a:pt x="1575813" y="2552700"/>
                  <a:pt x="1553621" y="2567440"/>
                </a:cubicBezTo>
                <a:cubicBezTo>
                  <a:pt x="1530516" y="2580337"/>
                  <a:pt x="1530285" y="2618108"/>
                  <a:pt x="1553164" y="2631466"/>
                </a:cubicBezTo>
                <a:cubicBezTo>
                  <a:pt x="1558713" y="2634000"/>
                  <a:pt x="1564818" y="2634921"/>
                  <a:pt x="1570834" y="2634468"/>
                </a:cubicBezTo>
                <a:close/>
                <a:moveTo>
                  <a:pt x="6193675" y="2634652"/>
                </a:moveTo>
                <a:cubicBezTo>
                  <a:pt x="6209093" y="2634728"/>
                  <a:pt x="6224448" y="2623560"/>
                  <a:pt x="6226985" y="2607238"/>
                </a:cubicBezTo>
                <a:cubicBezTo>
                  <a:pt x="6238716" y="2579060"/>
                  <a:pt x="6201268" y="2551112"/>
                  <a:pt x="6177355" y="2567835"/>
                </a:cubicBezTo>
                <a:cubicBezTo>
                  <a:pt x="6153217" y="2580435"/>
                  <a:pt x="6152991" y="2619608"/>
                  <a:pt x="6178709" y="2630604"/>
                </a:cubicBezTo>
                <a:cubicBezTo>
                  <a:pt x="6183390" y="2633353"/>
                  <a:pt x="6188536" y="2634627"/>
                  <a:pt x="6193675" y="2634652"/>
                </a:cubicBezTo>
                <a:close/>
                <a:moveTo>
                  <a:pt x="6292796" y="2634684"/>
                </a:moveTo>
                <a:cubicBezTo>
                  <a:pt x="6310267" y="2636928"/>
                  <a:pt x="6329625" y="2626131"/>
                  <a:pt x="6332353" y="2606878"/>
                </a:cubicBezTo>
                <a:cubicBezTo>
                  <a:pt x="6341904" y="2575889"/>
                  <a:pt x="6300063" y="2549524"/>
                  <a:pt x="6276640" y="2570569"/>
                </a:cubicBezTo>
                <a:cubicBezTo>
                  <a:pt x="6257766" y="2583752"/>
                  <a:pt x="6258221" y="2614510"/>
                  <a:pt x="6276640" y="2627924"/>
                </a:cubicBezTo>
                <a:cubicBezTo>
                  <a:pt x="6281359" y="2631739"/>
                  <a:pt x="6286973" y="2633936"/>
                  <a:pt x="6292796" y="2634684"/>
                </a:cubicBezTo>
                <a:close/>
                <a:moveTo>
                  <a:pt x="2080177" y="2634714"/>
                </a:moveTo>
                <a:cubicBezTo>
                  <a:pt x="2099485" y="2635865"/>
                  <a:pt x="2120433" y="2621359"/>
                  <a:pt x="2119247" y="2600010"/>
                </a:cubicBezTo>
                <a:cubicBezTo>
                  <a:pt x="2122412" y="2568559"/>
                  <a:pt x="2078552" y="2551112"/>
                  <a:pt x="2059553" y="2575217"/>
                </a:cubicBezTo>
                <a:cubicBezTo>
                  <a:pt x="2044627" y="2589450"/>
                  <a:pt x="2046210" y="2615620"/>
                  <a:pt x="2062267" y="2628017"/>
                </a:cubicBezTo>
                <a:cubicBezTo>
                  <a:pt x="2067464" y="2632206"/>
                  <a:pt x="2073730" y="2634330"/>
                  <a:pt x="2080177" y="2634714"/>
                </a:cubicBezTo>
                <a:close/>
                <a:moveTo>
                  <a:pt x="7323155" y="2634792"/>
                </a:moveTo>
                <a:cubicBezTo>
                  <a:pt x="7342271" y="2634952"/>
                  <a:pt x="7360481" y="2621302"/>
                  <a:pt x="7358755" y="2599871"/>
                </a:cubicBezTo>
                <a:cubicBezTo>
                  <a:pt x="7362667" y="2575151"/>
                  <a:pt x="7332749" y="2555874"/>
                  <a:pt x="7310885" y="2566760"/>
                </a:cubicBezTo>
                <a:cubicBezTo>
                  <a:pt x="7286720" y="2576965"/>
                  <a:pt x="7284879" y="2613932"/>
                  <a:pt x="7304441" y="2629807"/>
                </a:cubicBezTo>
                <a:cubicBezTo>
                  <a:pt x="7310310" y="2633152"/>
                  <a:pt x="7316783" y="2634739"/>
                  <a:pt x="7323155" y="2634792"/>
                </a:cubicBezTo>
                <a:close/>
                <a:moveTo>
                  <a:pt x="4650475" y="2634814"/>
                </a:moveTo>
                <a:cubicBezTo>
                  <a:pt x="4667163" y="2635812"/>
                  <a:pt x="4684909" y="2625742"/>
                  <a:pt x="4686106" y="2607337"/>
                </a:cubicBezTo>
                <a:cubicBezTo>
                  <a:pt x="4692492" y="2581639"/>
                  <a:pt x="4665809" y="2552700"/>
                  <a:pt x="4640265" y="2565202"/>
                </a:cubicBezTo>
                <a:cubicBezTo>
                  <a:pt x="4613354" y="2573305"/>
                  <a:pt x="4611529" y="2616365"/>
                  <a:pt x="4634792" y="2630025"/>
                </a:cubicBezTo>
                <a:cubicBezTo>
                  <a:pt x="4639467" y="2632918"/>
                  <a:pt x="4644912" y="2634481"/>
                  <a:pt x="4650475" y="2634814"/>
                </a:cubicBezTo>
                <a:close/>
                <a:moveTo>
                  <a:pt x="6397695" y="2634842"/>
                </a:moveTo>
                <a:cubicBezTo>
                  <a:pt x="6416799" y="2635078"/>
                  <a:pt x="6436354" y="2619697"/>
                  <a:pt x="6435325" y="2599303"/>
                </a:cubicBezTo>
                <a:cubicBezTo>
                  <a:pt x="6437154" y="2575767"/>
                  <a:pt x="6406507" y="2554287"/>
                  <a:pt x="6385466" y="2567083"/>
                </a:cubicBezTo>
                <a:cubicBezTo>
                  <a:pt x="6361680" y="2578052"/>
                  <a:pt x="6356191" y="2614384"/>
                  <a:pt x="6379520" y="2629008"/>
                </a:cubicBezTo>
                <a:cubicBezTo>
                  <a:pt x="6385009" y="2632950"/>
                  <a:pt x="6391327" y="2634764"/>
                  <a:pt x="6397695" y="2634842"/>
                </a:cubicBezTo>
                <a:close/>
                <a:moveTo>
                  <a:pt x="2392700" y="2634906"/>
                </a:moveTo>
                <a:cubicBezTo>
                  <a:pt x="2411285" y="2634142"/>
                  <a:pt x="2429171" y="2619584"/>
                  <a:pt x="2425519" y="2599082"/>
                </a:cubicBezTo>
                <a:cubicBezTo>
                  <a:pt x="2428066" y="2576570"/>
                  <a:pt x="2403236" y="2554287"/>
                  <a:pt x="2381180" y="2565543"/>
                </a:cubicBezTo>
                <a:cubicBezTo>
                  <a:pt x="2353331" y="2572664"/>
                  <a:pt x="2351018" y="2617459"/>
                  <a:pt x="2374685" y="2630782"/>
                </a:cubicBezTo>
                <a:cubicBezTo>
                  <a:pt x="2380253" y="2633883"/>
                  <a:pt x="2386514" y="2635161"/>
                  <a:pt x="2392700" y="2634906"/>
                </a:cubicBezTo>
                <a:close/>
                <a:moveTo>
                  <a:pt x="7528900" y="2634963"/>
                </a:moveTo>
                <a:cubicBezTo>
                  <a:pt x="7544631" y="2636330"/>
                  <a:pt x="7560851" y="2629149"/>
                  <a:pt x="7564187" y="2611935"/>
                </a:cubicBezTo>
                <a:cubicBezTo>
                  <a:pt x="7570629" y="2589592"/>
                  <a:pt x="7552913" y="2570669"/>
                  <a:pt x="7534738" y="2560637"/>
                </a:cubicBezTo>
                <a:cubicBezTo>
                  <a:pt x="7512881" y="2565653"/>
                  <a:pt x="7491254" y="2581840"/>
                  <a:pt x="7496546" y="2606692"/>
                </a:cubicBezTo>
                <a:cubicBezTo>
                  <a:pt x="7497926" y="2623677"/>
                  <a:pt x="7513169" y="2633595"/>
                  <a:pt x="7528900" y="2634963"/>
                </a:cubicBezTo>
                <a:close/>
                <a:moveTo>
                  <a:pt x="4444048" y="2635165"/>
                </a:moveTo>
                <a:cubicBezTo>
                  <a:pt x="4454424" y="2635906"/>
                  <a:pt x="4465253" y="2632370"/>
                  <a:pt x="4472056" y="2624728"/>
                </a:cubicBezTo>
                <a:cubicBezTo>
                  <a:pt x="4484529" y="2613551"/>
                  <a:pt x="4483622" y="2592792"/>
                  <a:pt x="4476138" y="2578877"/>
                </a:cubicBezTo>
                <a:cubicBezTo>
                  <a:pt x="4467067" y="2562224"/>
                  <a:pt x="4445295" y="2567471"/>
                  <a:pt x="4429647" y="2564733"/>
                </a:cubicBezTo>
                <a:cubicBezTo>
                  <a:pt x="4417174" y="2579789"/>
                  <a:pt x="4408329" y="2601460"/>
                  <a:pt x="4418761" y="2619938"/>
                </a:cubicBezTo>
                <a:cubicBezTo>
                  <a:pt x="4423751" y="2629405"/>
                  <a:pt x="4433673" y="2634423"/>
                  <a:pt x="4444048" y="2635165"/>
                </a:cubicBezTo>
                <a:close/>
                <a:moveTo>
                  <a:pt x="5784295" y="2635228"/>
                </a:moveTo>
                <a:cubicBezTo>
                  <a:pt x="5802178" y="2634678"/>
                  <a:pt x="5819254" y="2618885"/>
                  <a:pt x="5816846" y="2599209"/>
                </a:cubicBezTo>
                <a:cubicBezTo>
                  <a:pt x="5821204" y="2570443"/>
                  <a:pt x="5781517" y="2551112"/>
                  <a:pt x="5761329" y="2570903"/>
                </a:cubicBezTo>
                <a:cubicBezTo>
                  <a:pt x="5741829" y="2585632"/>
                  <a:pt x="5745500" y="2619231"/>
                  <a:pt x="5766835" y="2630277"/>
                </a:cubicBezTo>
                <a:cubicBezTo>
                  <a:pt x="5772283" y="2633901"/>
                  <a:pt x="5778334" y="2635412"/>
                  <a:pt x="5784295" y="2635228"/>
                </a:cubicBezTo>
                <a:close/>
                <a:moveTo>
                  <a:pt x="4548064" y="2635327"/>
                </a:moveTo>
                <a:cubicBezTo>
                  <a:pt x="4566702" y="2635348"/>
                  <a:pt x="4584410" y="2620265"/>
                  <a:pt x="4583383" y="2599525"/>
                </a:cubicBezTo>
                <a:cubicBezTo>
                  <a:pt x="4587717" y="2574844"/>
                  <a:pt x="4557378" y="2555875"/>
                  <a:pt x="4536619" y="2566616"/>
                </a:cubicBezTo>
                <a:cubicBezTo>
                  <a:pt x="4513123" y="2577586"/>
                  <a:pt x="4509929" y="2614151"/>
                  <a:pt x="4529775" y="2629920"/>
                </a:cubicBezTo>
                <a:cubicBezTo>
                  <a:pt x="4535535" y="2633634"/>
                  <a:pt x="4541851" y="2635319"/>
                  <a:pt x="4548064" y="2635327"/>
                </a:cubicBezTo>
                <a:close/>
                <a:moveTo>
                  <a:pt x="1982408" y="2635350"/>
                </a:moveTo>
                <a:cubicBezTo>
                  <a:pt x="2000456" y="2634497"/>
                  <a:pt x="2017525" y="2618520"/>
                  <a:pt x="2017182" y="2599174"/>
                </a:cubicBezTo>
                <a:cubicBezTo>
                  <a:pt x="2015805" y="2577755"/>
                  <a:pt x="1992413" y="2555875"/>
                  <a:pt x="1970850" y="2565318"/>
                </a:cubicBezTo>
                <a:cubicBezTo>
                  <a:pt x="1940351" y="2572227"/>
                  <a:pt x="1936683" y="2617829"/>
                  <a:pt x="1964658" y="2630726"/>
                </a:cubicBezTo>
                <a:cubicBezTo>
                  <a:pt x="1970275" y="2634238"/>
                  <a:pt x="1976397" y="2635635"/>
                  <a:pt x="1982408" y="2635350"/>
                </a:cubicBezTo>
                <a:close/>
                <a:moveTo>
                  <a:pt x="5580456" y="2635546"/>
                </a:moveTo>
                <a:cubicBezTo>
                  <a:pt x="5602000" y="2633335"/>
                  <a:pt x="5621032" y="2609289"/>
                  <a:pt x="5611065" y="2586790"/>
                </a:cubicBezTo>
                <a:cubicBezTo>
                  <a:pt x="5602358" y="2558851"/>
                  <a:pt x="5559283" y="2555874"/>
                  <a:pt x="5547140" y="2583126"/>
                </a:cubicBezTo>
                <a:cubicBezTo>
                  <a:pt x="5535454" y="2598469"/>
                  <a:pt x="5544161" y="2620225"/>
                  <a:pt x="5559054" y="2629614"/>
                </a:cubicBezTo>
                <a:cubicBezTo>
                  <a:pt x="5565813" y="2634594"/>
                  <a:pt x="5573274" y="2636283"/>
                  <a:pt x="5580456" y="2635546"/>
                </a:cubicBezTo>
                <a:close/>
                <a:moveTo>
                  <a:pt x="1687548" y="2735012"/>
                </a:moveTo>
                <a:cubicBezTo>
                  <a:pt x="1697086" y="2731146"/>
                  <a:pt x="1704577" y="2723413"/>
                  <a:pt x="1705729" y="2712269"/>
                </a:cubicBezTo>
                <a:cubicBezTo>
                  <a:pt x="1711262" y="2691572"/>
                  <a:pt x="1696510" y="2663825"/>
                  <a:pt x="1672076" y="2667464"/>
                </a:cubicBezTo>
                <a:cubicBezTo>
                  <a:pt x="1636117" y="2663825"/>
                  <a:pt x="1627128" y="2721139"/>
                  <a:pt x="1657093" y="2734558"/>
                </a:cubicBezTo>
                <a:cubicBezTo>
                  <a:pt x="1666429" y="2738879"/>
                  <a:pt x="1678012" y="2738879"/>
                  <a:pt x="1687548" y="2735012"/>
                </a:cubicBezTo>
                <a:close/>
                <a:moveTo>
                  <a:pt x="1991460" y="2735794"/>
                </a:moveTo>
                <a:cubicBezTo>
                  <a:pt x="2010291" y="2728884"/>
                  <a:pt x="2023590" y="2703796"/>
                  <a:pt x="2012850" y="2685597"/>
                </a:cubicBezTo>
                <a:cubicBezTo>
                  <a:pt x="2003983" y="2665413"/>
                  <a:pt x="1973511" y="2660650"/>
                  <a:pt x="1958285" y="2676072"/>
                </a:cubicBezTo>
                <a:cubicBezTo>
                  <a:pt x="1936690" y="2691493"/>
                  <a:pt x="1945551" y="2730500"/>
                  <a:pt x="1971468" y="2735716"/>
                </a:cubicBezTo>
                <a:cubicBezTo>
                  <a:pt x="1978286" y="2738381"/>
                  <a:pt x="1985184" y="2738097"/>
                  <a:pt x="1991460" y="2735794"/>
                </a:cubicBezTo>
                <a:close/>
                <a:moveTo>
                  <a:pt x="2075687" y="2736027"/>
                </a:moveTo>
                <a:cubicBezTo>
                  <a:pt x="2105294" y="2746375"/>
                  <a:pt x="2133534" y="2707231"/>
                  <a:pt x="2113333" y="2683384"/>
                </a:cubicBezTo>
                <a:cubicBezTo>
                  <a:pt x="2100928" y="2662237"/>
                  <a:pt x="2066269" y="2662687"/>
                  <a:pt x="2054336" y="2684059"/>
                </a:cubicBezTo>
                <a:cubicBezTo>
                  <a:pt x="2039872" y="2702731"/>
                  <a:pt x="2054107" y="2730627"/>
                  <a:pt x="2075687" y="2736027"/>
                </a:cubicBezTo>
                <a:close/>
                <a:moveTo>
                  <a:pt x="1374142" y="2736052"/>
                </a:moveTo>
                <a:cubicBezTo>
                  <a:pt x="1397576" y="2731929"/>
                  <a:pt x="1400793" y="2706735"/>
                  <a:pt x="1401712" y="2687495"/>
                </a:cubicBezTo>
                <a:cubicBezTo>
                  <a:pt x="1386547" y="2671233"/>
                  <a:pt x="1358978" y="2655887"/>
                  <a:pt x="1340368" y="2676272"/>
                </a:cubicBezTo>
                <a:cubicBezTo>
                  <a:pt x="1314402" y="2698718"/>
                  <a:pt x="1341057" y="2747962"/>
                  <a:pt x="1374142" y="2736052"/>
                </a:cubicBezTo>
                <a:close/>
                <a:moveTo>
                  <a:pt x="1268907" y="2736236"/>
                </a:moveTo>
                <a:cubicBezTo>
                  <a:pt x="1288662" y="2731214"/>
                  <a:pt x="1304860" y="2708816"/>
                  <a:pt x="1295286" y="2688469"/>
                </a:cubicBezTo>
                <a:cubicBezTo>
                  <a:pt x="1286854" y="2665444"/>
                  <a:pt x="1254032" y="2659061"/>
                  <a:pt x="1237620" y="2677299"/>
                </a:cubicBezTo>
                <a:cubicBezTo>
                  <a:pt x="1219157" y="2693941"/>
                  <a:pt x="1226449" y="2725629"/>
                  <a:pt x="1248790" y="2734748"/>
                </a:cubicBezTo>
                <a:cubicBezTo>
                  <a:pt x="1255342" y="2737654"/>
                  <a:pt x="1262322" y="2737911"/>
                  <a:pt x="1268907" y="2736236"/>
                </a:cubicBezTo>
                <a:close/>
                <a:moveTo>
                  <a:pt x="2296736" y="2737535"/>
                </a:moveTo>
                <a:cubicBezTo>
                  <a:pt x="2315985" y="2733230"/>
                  <a:pt x="2330639" y="2711429"/>
                  <a:pt x="2321897" y="2691410"/>
                </a:cubicBezTo>
                <a:cubicBezTo>
                  <a:pt x="2316642" y="2666527"/>
                  <a:pt x="2281450" y="2659062"/>
                  <a:pt x="2264762" y="2676933"/>
                </a:cubicBezTo>
                <a:cubicBezTo>
                  <a:pt x="2247841" y="2694124"/>
                  <a:pt x="2254701" y="2725567"/>
                  <a:pt x="2276652" y="2735294"/>
                </a:cubicBezTo>
                <a:cubicBezTo>
                  <a:pt x="2283392" y="2738461"/>
                  <a:pt x="2290320" y="2738970"/>
                  <a:pt x="2296736" y="2737535"/>
                </a:cubicBezTo>
                <a:close/>
                <a:moveTo>
                  <a:pt x="7741454" y="2737575"/>
                </a:moveTo>
                <a:cubicBezTo>
                  <a:pt x="7761798" y="2733418"/>
                  <a:pt x="7778509" y="2709792"/>
                  <a:pt x="7768740" y="2689602"/>
                </a:cubicBezTo>
                <a:cubicBezTo>
                  <a:pt x="7761426" y="2668563"/>
                  <a:pt x="7732174" y="2659062"/>
                  <a:pt x="7714577" y="2673540"/>
                </a:cubicBezTo>
                <a:cubicBezTo>
                  <a:pt x="7692866" y="2687792"/>
                  <a:pt x="7695380" y="2726023"/>
                  <a:pt x="7720747" y="2734393"/>
                </a:cubicBezTo>
                <a:cubicBezTo>
                  <a:pt x="7727489" y="2738183"/>
                  <a:pt x="7734673" y="2738960"/>
                  <a:pt x="7741454" y="2737575"/>
                </a:cubicBezTo>
                <a:close/>
                <a:moveTo>
                  <a:pt x="6609251" y="2737642"/>
                </a:moveTo>
                <a:cubicBezTo>
                  <a:pt x="6629005" y="2734662"/>
                  <a:pt x="6645825" y="2712563"/>
                  <a:pt x="6638424" y="2691864"/>
                </a:cubicBezTo>
                <a:cubicBezTo>
                  <a:pt x="6633266" y="2666754"/>
                  <a:pt x="6599176" y="2659062"/>
                  <a:pt x="6581907" y="2675802"/>
                </a:cubicBezTo>
                <a:cubicBezTo>
                  <a:pt x="6567329" y="2692316"/>
                  <a:pt x="6569123" y="2722404"/>
                  <a:pt x="6589308" y="2733489"/>
                </a:cubicBezTo>
                <a:cubicBezTo>
                  <a:pt x="6595756" y="2737504"/>
                  <a:pt x="6602667" y="2738635"/>
                  <a:pt x="6609251" y="2737642"/>
                </a:cubicBezTo>
                <a:close/>
                <a:moveTo>
                  <a:pt x="6917172" y="2737704"/>
                </a:moveTo>
                <a:cubicBezTo>
                  <a:pt x="6933941" y="2735758"/>
                  <a:pt x="6949462" y="2721598"/>
                  <a:pt x="6948098" y="2703739"/>
                </a:cubicBezTo>
                <a:cubicBezTo>
                  <a:pt x="6949917" y="2677205"/>
                  <a:pt x="6916713" y="2655887"/>
                  <a:pt x="6894653" y="2672896"/>
                </a:cubicBezTo>
                <a:cubicBezTo>
                  <a:pt x="6868954" y="2686957"/>
                  <a:pt x="6875095" y="2725057"/>
                  <a:pt x="6900566" y="2735262"/>
                </a:cubicBezTo>
                <a:cubicBezTo>
                  <a:pt x="6905854" y="2737643"/>
                  <a:pt x="6911582" y="2738352"/>
                  <a:pt x="6917172" y="2737704"/>
                </a:cubicBezTo>
                <a:close/>
                <a:moveTo>
                  <a:pt x="2193548" y="2737753"/>
                </a:moveTo>
                <a:cubicBezTo>
                  <a:pt x="2213068" y="2733291"/>
                  <a:pt x="2227482" y="2709494"/>
                  <a:pt x="2218809" y="2689241"/>
                </a:cubicBezTo>
                <a:cubicBezTo>
                  <a:pt x="2213367" y="2666963"/>
                  <a:pt x="2183652" y="2662237"/>
                  <a:pt x="2166190" y="2673039"/>
                </a:cubicBezTo>
                <a:cubicBezTo>
                  <a:pt x="2146235" y="2689016"/>
                  <a:pt x="2149637" y="2724121"/>
                  <a:pt x="2172994" y="2734923"/>
                </a:cubicBezTo>
                <a:cubicBezTo>
                  <a:pt x="2179968" y="2738580"/>
                  <a:pt x="2187041" y="2739241"/>
                  <a:pt x="2193548" y="2737753"/>
                </a:cubicBezTo>
                <a:close/>
                <a:moveTo>
                  <a:pt x="5985808" y="2737851"/>
                </a:moveTo>
                <a:cubicBezTo>
                  <a:pt x="6001924" y="2739106"/>
                  <a:pt x="6019189" y="2727422"/>
                  <a:pt x="6021910" y="2711055"/>
                </a:cubicBezTo>
                <a:cubicBezTo>
                  <a:pt x="6029167" y="2688333"/>
                  <a:pt x="6008076" y="2662237"/>
                  <a:pt x="5983810" y="2668086"/>
                </a:cubicBezTo>
                <a:cubicBezTo>
                  <a:pt x="5952513" y="2669661"/>
                  <a:pt x="5948204" y="2716229"/>
                  <a:pt x="5970656" y="2731977"/>
                </a:cubicBezTo>
                <a:cubicBezTo>
                  <a:pt x="5975192" y="2735577"/>
                  <a:pt x="5980437" y="2737433"/>
                  <a:pt x="5985808" y="2737851"/>
                </a:cubicBezTo>
                <a:close/>
                <a:moveTo>
                  <a:pt x="7121683" y="2737852"/>
                </a:moveTo>
                <a:cubicBezTo>
                  <a:pt x="7140723" y="2736111"/>
                  <a:pt x="7158384" y="2717992"/>
                  <a:pt x="7155134" y="2697822"/>
                </a:cubicBezTo>
                <a:cubicBezTo>
                  <a:pt x="7151713" y="2671841"/>
                  <a:pt x="7115907" y="2655887"/>
                  <a:pt x="7096749" y="2675943"/>
                </a:cubicBezTo>
                <a:cubicBezTo>
                  <a:pt x="7078504" y="2690985"/>
                  <a:pt x="7080329" y="2723804"/>
                  <a:pt x="7102907" y="2733604"/>
                </a:cubicBezTo>
                <a:cubicBezTo>
                  <a:pt x="7108837" y="2737193"/>
                  <a:pt x="7115337" y="2738433"/>
                  <a:pt x="7121683" y="2737852"/>
                </a:cubicBezTo>
                <a:close/>
                <a:moveTo>
                  <a:pt x="5577395" y="2737857"/>
                </a:moveTo>
                <a:cubicBezTo>
                  <a:pt x="5595582" y="2738126"/>
                  <a:pt x="5614602" y="2722706"/>
                  <a:pt x="5613920" y="2703291"/>
                </a:cubicBezTo>
                <a:cubicBezTo>
                  <a:pt x="5614829" y="2679466"/>
                  <a:pt x="5588902" y="2657474"/>
                  <a:pt x="5565931" y="2668241"/>
                </a:cubicBezTo>
                <a:cubicBezTo>
                  <a:pt x="5537956" y="2676259"/>
                  <a:pt x="5535454" y="2718181"/>
                  <a:pt x="5560245" y="2731926"/>
                </a:cubicBezTo>
                <a:cubicBezTo>
                  <a:pt x="5565362" y="2735935"/>
                  <a:pt x="5571332" y="2737768"/>
                  <a:pt x="5577395" y="2737857"/>
                </a:cubicBezTo>
                <a:close/>
                <a:moveTo>
                  <a:pt x="5892430" y="2737864"/>
                </a:moveTo>
                <a:cubicBezTo>
                  <a:pt x="5912474" y="2733055"/>
                  <a:pt x="5927688" y="2708933"/>
                  <a:pt x="5918525" y="2688539"/>
                </a:cubicBezTo>
                <a:cubicBezTo>
                  <a:pt x="5910687" y="2662490"/>
                  <a:pt x="5868964" y="2659062"/>
                  <a:pt x="5856516" y="2683055"/>
                </a:cubicBezTo>
                <a:cubicBezTo>
                  <a:pt x="5846604" y="2700879"/>
                  <a:pt x="5853059" y="2725557"/>
                  <a:pt x="5871500" y="2735383"/>
                </a:cubicBezTo>
                <a:cubicBezTo>
                  <a:pt x="5878531" y="2738925"/>
                  <a:pt x="5885749" y="2739467"/>
                  <a:pt x="5892430" y="2737864"/>
                </a:cubicBezTo>
                <a:close/>
                <a:moveTo>
                  <a:pt x="5060751" y="2738050"/>
                </a:moveTo>
                <a:cubicBezTo>
                  <a:pt x="5077170" y="2739297"/>
                  <a:pt x="5094756" y="2727785"/>
                  <a:pt x="5097176" y="2710901"/>
                </a:cubicBezTo>
                <a:cubicBezTo>
                  <a:pt x="5105241" y="2688161"/>
                  <a:pt x="5083580" y="2662237"/>
                  <a:pt x="5059153" y="2667467"/>
                </a:cubicBezTo>
                <a:cubicBezTo>
                  <a:pt x="5026890" y="2669287"/>
                  <a:pt x="5019516" y="2716358"/>
                  <a:pt x="5045326" y="2732276"/>
                </a:cubicBezTo>
                <a:cubicBezTo>
                  <a:pt x="5049935" y="2735801"/>
                  <a:pt x="5055278" y="2737634"/>
                  <a:pt x="5060751" y="2738050"/>
                </a:cubicBezTo>
                <a:close/>
                <a:moveTo>
                  <a:pt x="7322529" y="2738084"/>
                </a:moveTo>
                <a:cubicBezTo>
                  <a:pt x="7340968" y="2738773"/>
                  <a:pt x="7359922" y="2724099"/>
                  <a:pt x="7358550" y="2704082"/>
                </a:cubicBezTo>
                <a:cubicBezTo>
                  <a:pt x="7362667" y="2681689"/>
                  <a:pt x="7340482" y="2662237"/>
                  <a:pt x="7318526" y="2667892"/>
                </a:cubicBezTo>
                <a:cubicBezTo>
                  <a:pt x="7288108" y="2671511"/>
                  <a:pt x="7281704" y="2715844"/>
                  <a:pt x="7305032" y="2731903"/>
                </a:cubicBezTo>
                <a:cubicBezTo>
                  <a:pt x="7310292" y="2735918"/>
                  <a:pt x="7316382" y="2737854"/>
                  <a:pt x="7322529" y="2738084"/>
                </a:cubicBezTo>
                <a:close/>
                <a:moveTo>
                  <a:pt x="6297002" y="2738091"/>
                </a:moveTo>
                <a:cubicBezTo>
                  <a:pt x="6312272" y="2737933"/>
                  <a:pt x="6327218" y="2727017"/>
                  <a:pt x="6331537" y="2712293"/>
                </a:cubicBezTo>
                <a:cubicBezTo>
                  <a:pt x="6341904" y="2684311"/>
                  <a:pt x="6304353" y="2654299"/>
                  <a:pt x="6279011" y="2671675"/>
                </a:cubicBezTo>
                <a:cubicBezTo>
                  <a:pt x="6254591" y="2684537"/>
                  <a:pt x="6255513" y="2724027"/>
                  <a:pt x="6282006" y="2734407"/>
                </a:cubicBezTo>
                <a:cubicBezTo>
                  <a:pt x="6286787" y="2737002"/>
                  <a:pt x="6291912" y="2738144"/>
                  <a:pt x="6297002" y="2738091"/>
                </a:cubicBezTo>
                <a:close/>
                <a:moveTo>
                  <a:pt x="1578648" y="2738092"/>
                </a:moveTo>
                <a:cubicBezTo>
                  <a:pt x="1595330" y="2733642"/>
                  <a:pt x="1608143" y="2714672"/>
                  <a:pt x="1603576" y="2696482"/>
                </a:cubicBezTo>
                <a:cubicBezTo>
                  <a:pt x="1601321" y="2672228"/>
                  <a:pt x="1573129" y="2659062"/>
                  <a:pt x="1553056" y="2670842"/>
                </a:cubicBezTo>
                <a:cubicBezTo>
                  <a:pt x="1527119" y="2684240"/>
                  <a:pt x="1532080" y="2730668"/>
                  <a:pt x="1561174" y="2737136"/>
                </a:cubicBezTo>
                <a:cubicBezTo>
                  <a:pt x="1567096" y="2739445"/>
                  <a:pt x="1573086" y="2739575"/>
                  <a:pt x="1578648" y="2738092"/>
                </a:cubicBezTo>
                <a:close/>
                <a:moveTo>
                  <a:pt x="7012631" y="2738123"/>
                </a:moveTo>
                <a:cubicBezTo>
                  <a:pt x="7027492" y="2739743"/>
                  <a:pt x="7043034" y="2731259"/>
                  <a:pt x="7049251" y="2717277"/>
                </a:cubicBezTo>
                <a:cubicBezTo>
                  <a:pt x="7064217" y="2690449"/>
                  <a:pt x="7028528" y="2654299"/>
                  <a:pt x="7001359" y="2670441"/>
                </a:cubicBezTo>
                <a:cubicBezTo>
                  <a:pt x="6975571" y="2680445"/>
                  <a:pt x="6973729" y="2720460"/>
                  <a:pt x="6998366" y="2732965"/>
                </a:cubicBezTo>
                <a:cubicBezTo>
                  <a:pt x="7002798" y="2735920"/>
                  <a:pt x="7007677" y="2737583"/>
                  <a:pt x="7012631" y="2738123"/>
                </a:cubicBezTo>
                <a:close/>
                <a:moveTo>
                  <a:pt x="1773323" y="2738133"/>
                </a:moveTo>
                <a:cubicBezTo>
                  <a:pt x="1791565" y="2738661"/>
                  <a:pt x="1810884" y="2723847"/>
                  <a:pt x="1809024" y="2703866"/>
                </a:cubicBezTo>
                <a:cubicBezTo>
                  <a:pt x="1812857" y="2678374"/>
                  <a:pt x="1784448" y="2657474"/>
                  <a:pt x="1762128" y="2669187"/>
                </a:cubicBezTo>
                <a:cubicBezTo>
                  <a:pt x="1738004" y="2678833"/>
                  <a:pt x="1735072" y="2717876"/>
                  <a:pt x="1756266" y="2732115"/>
                </a:cubicBezTo>
                <a:cubicBezTo>
                  <a:pt x="1761282" y="2736077"/>
                  <a:pt x="1767243" y="2737957"/>
                  <a:pt x="1773323" y="2738133"/>
                </a:cubicBezTo>
                <a:close/>
                <a:moveTo>
                  <a:pt x="4343641" y="2738148"/>
                </a:moveTo>
                <a:cubicBezTo>
                  <a:pt x="4359503" y="2738447"/>
                  <a:pt x="4376141" y="2727976"/>
                  <a:pt x="4378037" y="2711735"/>
                </a:cubicBezTo>
                <a:cubicBezTo>
                  <a:pt x="4387692" y="2685293"/>
                  <a:pt x="4357347" y="2655887"/>
                  <a:pt x="4331600" y="2669564"/>
                </a:cubicBezTo>
                <a:cubicBezTo>
                  <a:pt x="4304244" y="2678910"/>
                  <a:pt x="4303554" y="2721308"/>
                  <a:pt x="4328612" y="2734074"/>
                </a:cubicBezTo>
                <a:cubicBezTo>
                  <a:pt x="4333152" y="2736752"/>
                  <a:pt x="4338353" y="2738048"/>
                  <a:pt x="4343641" y="2738148"/>
                </a:cubicBezTo>
                <a:close/>
                <a:moveTo>
                  <a:pt x="8151477" y="2738227"/>
                </a:moveTo>
                <a:cubicBezTo>
                  <a:pt x="8170338" y="2735717"/>
                  <a:pt x="8186336" y="2716982"/>
                  <a:pt x="8180846" y="2696040"/>
                </a:cubicBezTo>
                <a:cubicBezTo>
                  <a:pt x="8180846" y="2666502"/>
                  <a:pt x="8138299" y="2655887"/>
                  <a:pt x="8122058" y="2678271"/>
                </a:cubicBezTo>
                <a:cubicBezTo>
                  <a:pt x="8108791" y="2694656"/>
                  <a:pt x="8112451" y="2725347"/>
                  <a:pt x="8132352" y="2734809"/>
                </a:cubicBezTo>
                <a:cubicBezTo>
                  <a:pt x="8138585" y="2738097"/>
                  <a:pt x="8145190" y="2739063"/>
                  <a:pt x="8151477" y="2738227"/>
                </a:cubicBezTo>
                <a:close/>
                <a:moveTo>
                  <a:pt x="6502148" y="2738267"/>
                </a:moveTo>
                <a:cubicBezTo>
                  <a:pt x="6519934" y="2738457"/>
                  <a:pt x="6537911" y="2723481"/>
                  <a:pt x="6536046" y="2704189"/>
                </a:cubicBezTo>
                <a:cubicBezTo>
                  <a:pt x="6540342" y="2678918"/>
                  <a:pt x="6509815" y="2659062"/>
                  <a:pt x="6487654" y="2670118"/>
                </a:cubicBezTo>
                <a:cubicBezTo>
                  <a:pt x="6462554" y="2680046"/>
                  <a:pt x="6463685" y="2719307"/>
                  <a:pt x="6485167" y="2732619"/>
                </a:cubicBezTo>
                <a:cubicBezTo>
                  <a:pt x="6490312" y="2736455"/>
                  <a:pt x="6496219" y="2738203"/>
                  <a:pt x="6502148" y="2738267"/>
                </a:cubicBezTo>
                <a:close/>
                <a:moveTo>
                  <a:pt x="6711739" y="2738277"/>
                </a:moveTo>
                <a:cubicBezTo>
                  <a:pt x="6730502" y="2735448"/>
                  <a:pt x="6746490" y="2716420"/>
                  <a:pt x="6741047" y="2695849"/>
                </a:cubicBezTo>
                <a:cubicBezTo>
                  <a:pt x="6740367" y="2671163"/>
                  <a:pt x="6710658" y="2660649"/>
                  <a:pt x="6690927" y="2670478"/>
                </a:cubicBezTo>
                <a:cubicBezTo>
                  <a:pt x="6668929" y="2684649"/>
                  <a:pt x="6671424" y="2721677"/>
                  <a:pt x="6692742" y="2735162"/>
                </a:cubicBezTo>
                <a:cubicBezTo>
                  <a:pt x="6698922" y="2738362"/>
                  <a:pt x="6705484" y="2739219"/>
                  <a:pt x="6711739" y="2738277"/>
                </a:cubicBezTo>
                <a:close/>
                <a:moveTo>
                  <a:pt x="6404781" y="2738317"/>
                </a:moveTo>
                <a:cubicBezTo>
                  <a:pt x="6423618" y="2735169"/>
                  <a:pt x="6440160" y="2715828"/>
                  <a:pt x="6434887" y="2695579"/>
                </a:cubicBezTo>
                <a:cubicBezTo>
                  <a:pt x="6430578" y="2669041"/>
                  <a:pt x="6392704" y="2655887"/>
                  <a:pt x="6375242" y="2677579"/>
                </a:cubicBezTo>
                <a:cubicBezTo>
                  <a:pt x="6357779" y="2694425"/>
                  <a:pt x="6363676" y="2726501"/>
                  <a:pt x="6385901" y="2735501"/>
                </a:cubicBezTo>
                <a:cubicBezTo>
                  <a:pt x="6391967" y="2738616"/>
                  <a:pt x="6398502" y="2739366"/>
                  <a:pt x="6404781" y="2738317"/>
                </a:cubicBezTo>
                <a:close/>
                <a:moveTo>
                  <a:pt x="5170801" y="2738321"/>
                </a:moveTo>
                <a:cubicBezTo>
                  <a:pt x="5191447" y="2735004"/>
                  <a:pt x="5208468" y="2711169"/>
                  <a:pt x="5199059" y="2689525"/>
                </a:cubicBezTo>
                <a:cubicBezTo>
                  <a:pt x="5190848" y="2659978"/>
                  <a:pt x="5142493" y="2659062"/>
                  <a:pt x="5134738" y="2689525"/>
                </a:cubicBezTo>
                <a:cubicBezTo>
                  <a:pt x="5132457" y="2705100"/>
                  <a:pt x="5132229" y="2726859"/>
                  <a:pt x="5149792" y="2733959"/>
                </a:cubicBezTo>
                <a:cubicBezTo>
                  <a:pt x="5156635" y="2738253"/>
                  <a:pt x="5163919" y="2739427"/>
                  <a:pt x="5170801" y="2738321"/>
                </a:cubicBezTo>
                <a:close/>
                <a:moveTo>
                  <a:pt x="1880468" y="2738325"/>
                </a:moveTo>
                <a:cubicBezTo>
                  <a:pt x="1901046" y="2735997"/>
                  <a:pt x="1919608" y="2713478"/>
                  <a:pt x="1911222" y="2692113"/>
                </a:cubicBezTo>
                <a:cubicBezTo>
                  <a:pt x="1905974" y="2667729"/>
                  <a:pt x="1870178" y="2657474"/>
                  <a:pt x="1854217" y="2676845"/>
                </a:cubicBezTo>
                <a:cubicBezTo>
                  <a:pt x="1838257" y="2691886"/>
                  <a:pt x="1842132" y="2721283"/>
                  <a:pt x="1860145" y="2733134"/>
                </a:cubicBezTo>
                <a:cubicBezTo>
                  <a:pt x="1866531" y="2737635"/>
                  <a:pt x="1873613" y="2739102"/>
                  <a:pt x="1880468" y="2738325"/>
                </a:cubicBezTo>
                <a:close/>
                <a:moveTo>
                  <a:pt x="6095795" y="2738411"/>
                </a:moveTo>
                <a:cubicBezTo>
                  <a:pt x="6116303" y="2734718"/>
                  <a:pt x="6132728" y="2710539"/>
                  <a:pt x="6124323" y="2689067"/>
                </a:cubicBezTo>
                <a:cubicBezTo>
                  <a:pt x="6117690" y="2662269"/>
                  <a:pt x="6076522" y="2659062"/>
                  <a:pt x="6063257" y="2681737"/>
                </a:cubicBezTo>
                <a:cubicBezTo>
                  <a:pt x="6054566" y="2698915"/>
                  <a:pt x="6056625" y="2723881"/>
                  <a:pt x="6074693" y="2734417"/>
                </a:cubicBezTo>
                <a:cubicBezTo>
                  <a:pt x="6081668" y="2738597"/>
                  <a:pt x="6088958" y="2739642"/>
                  <a:pt x="6095795" y="2738411"/>
                </a:cubicBezTo>
                <a:close/>
                <a:moveTo>
                  <a:pt x="7426913" y="2738441"/>
                </a:moveTo>
                <a:cubicBezTo>
                  <a:pt x="7445096" y="2738494"/>
                  <a:pt x="7463700" y="2723526"/>
                  <a:pt x="7461455" y="2703966"/>
                </a:cubicBezTo>
                <a:cubicBezTo>
                  <a:pt x="7467441" y="2672216"/>
                  <a:pt x="7423471" y="2655887"/>
                  <a:pt x="7402521" y="2676751"/>
                </a:cubicBezTo>
                <a:cubicBezTo>
                  <a:pt x="7391241" y="2693534"/>
                  <a:pt x="7391932" y="2720748"/>
                  <a:pt x="7409658" y="2732994"/>
                </a:cubicBezTo>
                <a:cubicBezTo>
                  <a:pt x="7414838" y="2736736"/>
                  <a:pt x="7420852" y="2738423"/>
                  <a:pt x="7426913" y="2738441"/>
                </a:cubicBezTo>
                <a:close/>
                <a:moveTo>
                  <a:pt x="4239639" y="2738495"/>
                </a:moveTo>
                <a:cubicBezTo>
                  <a:pt x="4256393" y="2739534"/>
                  <a:pt x="4274281" y="2728266"/>
                  <a:pt x="4276874" y="2710957"/>
                </a:cubicBezTo>
                <a:cubicBezTo>
                  <a:pt x="4286091" y="2682622"/>
                  <a:pt x="4248529" y="2655887"/>
                  <a:pt x="4223871" y="2672339"/>
                </a:cubicBezTo>
                <a:cubicBezTo>
                  <a:pt x="4200827" y="2684679"/>
                  <a:pt x="4200366" y="2721011"/>
                  <a:pt x="4223871" y="2733122"/>
                </a:cubicBezTo>
                <a:cubicBezTo>
                  <a:pt x="4228595" y="2736435"/>
                  <a:pt x="4234054" y="2738149"/>
                  <a:pt x="4239639" y="2738495"/>
                </a:cubicBezTo>
                <a:close/>
                <a:moveTo>
                  <a:pt x="5679700" y="2738563"/>
                </a:moveTo>
                <a:cubicBezTo>
                  <a:pt x="5695676" y="2739463"/>
                  <a:pt x="5712251" y="2728152"/>
                  <a:pt x="5714944" y="2711185"/>
                </a:cubicBezTo>
                <a:cubicBezTo>
                  <a:pt x="5724367" y="2682394"/>
                  <a:pt x="5686898" y="2655887"/>
                  <a:pt x="5662890" y="2672339"/>
                </a:cubicBezTo>
                <a:cubicBezTo>
                  <a:pt x="5640229" y="2685136"/>
                  <a:pt x="5640678" y="2721925"/>
                  <a:pt x="5664461" y="2733350"/>
                </a:cubicBezTo>
                <a:cubicBezTo>
                  <a:pt x="5669117" y="2736606"/>
                  <a:pt x="5674375" y="2738263"/>
                  <a:pt x="5679700" y="2738563"/>
                </a:cubicBezTo>
                <a:close/>
                <a:moveTo>
                  <a:pt x="6817272" y="2738738"/>
                </a:moveTo>
                <a:cubicBezTo>
                  <a:pt x="6837120" y="2734258"/>
                  <a:pt x="6851832" y="2709547"/>
                  <a:pt x="6843328" y="2688492"/>
                </a:cubicBezTo>
                <a:cubicBezTo>
                  <a:pt x="6838792" y="2664825"/>
                  <a:pt x="6806815" y="2660649"/>
                  <a:pt x="6790487" y="2673874"/>
                </a:cubicBezTo>
                <a:cubicBezTo>
                  <a:pt x="6770529" y="2688724"/>
                  <a:pt x="6773704" y="2725383"/>
                  <a:pt x="6796383" y="2735592"/>
                </a:cubicBezTo>
                <a:cubicBezTo>
                  <a:pt x="6803470" y="2739478"/>
                  <a:pt x="6810656" y="2740232"/>
                  <a:pt x="6817272" y="2738738"/>
                </a:cubicBezTo>
                <a:close/>
                <a:moveTo>
                  <a:pt x="5272120" y="2738755"/>
                </a:moveTo>
                <a:cubicBezTo>
                  <a:pt x="5291192" y="2736587"/>
                  <a:pt x="5308158" y="2717013"/>
                  <a:pt x="5302545" y="2696670"/>
                </a:cubicBezTo>
                <a:cubicBezTo>
                  <a:pt x="5301865" y="2668407"/>
                  <a:pt x="5265579" y="2659062"/>
                  <a:pt x="5246302" y="2675017"/>
                </a:cubicBezTo>
                <a:cubicBezTo>
                  <a:pt x="5232241" y="2692340"/>
                  <a:pt x="5233375" y="2722199"/>
                  <a:pt x="5253106" y="2734507"/>
                </a:cubicBezTo>
                <a:cubicBezTo>
                  <a:pt x="5259172" y="2738268"/>
                  <a:pt x="5265763" y="2739478"/>
                  <a:pt x="5272120" y="2738755"/>
                </a:cubicBezTo>
                <a:close/>
                <a:moveTo>
                  <a:pt x="5481724" y="2738777"/>
                </a:moveTo>
                <a:cubicBezTo>
                  <a:pt x="5501550" y="2734203"/>
                  <a:pt x="5517709" y="2709577"/>
                  <a:pt x="5507333" y="2689601"/>
                </a:cubicBezTo>
                <a:cubicBezTo>
                  <a:pt x="5499396" y="2666639"/>
                  <a:pt x="5465831" y="2659062"/>
                  <a:pt x="5450410" y="2678350"/>
                </a:cubicBezTo>
                <a:cubicBezTo>
                  <a:pt x="5430679" y="2694193"/>
                  <a:pt x="5440204" y="2726798"/>
                  <a:pt x="5461522" y="2735753"/>
                </a:cubicBezTo>
                <a:cubicBezTo>
                  <a:pt x="5468099" y="2739599"/>
                  <a:pt x="5475115" y="2740302"/>
                  <a:pt x="5481724" y="2738777"/>
                </a:cubicBezTo>
                <a:close/>
                <a:moveTo>
                  <a:pt x="1470461" y="2738809"/>
                </a:moveTo>
                <a:cubicBezTo>
                  <a:pt x="1490501" y="2736010"/>
                  <a:pt x="1507214" y="2713532"/>
                  <a:pt x="1499880" y="2692337"/>
                </a:cubicBezTo>
                <a:cubicBezTo>
                  <a:pt x="1494650" y="2664988"/>
                  <a:pt x="1454625" y="2659062"/>
                  <a:pt x="1439390" y="2680941"/>
                </a:cubicBezTo>
                <a:cubicBezTo>
                  <a:pt x="1427110" y="2698034"/>
                  <a:pt x="1432567" y="2723104"/>
                  <a:pt x="1450077" y="2734272"/>
                </a:cubicBezTo>
                <a:cubicBezTo>
                  <a:pt x="1456730" y="2738488"/>
                  <a:pt x="1463779" y="2739742"/>
                  <a:pt x="1470461" y="2738809"/>
                </a:cubicBezTo>
                <a:close/>
                <a:moveTo>
                  <a:pt x="5375424" y="2738919"/>
                </a:moveTo>
                <a:cubicBezTo>
                  <a:pt x="5393751" y="2736027"/>
                  <a:pt x="5408848" y="2715850"/>
                  <a:pt x="5405266" y="2696316"/>
                </a:cubicBezTo>
                <a:cubicBezTo>
                  <a:pt x="5405721" y="2666843"/>
                  <a:pt x="5362050" y="2657475"/>
                  <a:pt x="5346129" y="2679180"/>
                </a:cubicBezTo>
                <a:cubicBezTo>
                  <a:pt x="5332254" y="2695402"/>
                  <a:pt x="5335893" y="2726474"/>
                  <a:pt x="5356591" y="2735385"/>
                </a:cubicBezTo>
                <a:cubicBezTo>
                  <a:pt x="5362846" y="2738926"/>
                  <a:pt x="5369314" y="2739883"/>
                  <a:pt x="5375424" y="2738919"/>
                </a:cubicBezTo>
                <a:close/>
                <a:moveTo>
                  <a:pt x="7226124" y="2739021"/>
                </a:moveTo>
                <a:cubicBezTo>
                  <a:pt x="7243867" y="2735939"/>
                  <a:pt x="7258408" y="2715695"/>
                  <a:pt x="7255196" y="2696490"/>
                </a:cubicBezTo>
                <a:cubicBezTo>
                  <a:pt x="7255872" y="2663962"/>
                  <a:pt x="7204922" y="2655887"/>
                  <a:pt x="7192973" y="2683801"/>
                </a:cubicBezTo>
                <a:cubicBezTo>
                  <a:pt x="7183279" y="2701565"/>
                  <a:pt x="7190042" y="2726019"/>
                  <a:pt x="7207852" y="2735708"/>
                </a:cubicBezTo>
                <a:cubicBezTo>
                  <a:pt x="7213939" y="2739169"/>
                  <a:pt x="7220209" y="2740048"/>
                  <a:pt x="7226124" y="2739021"/>
                </a:cubicBezTo>
                <a:close/>
                <a:moveTo>
                  <a:pt x="6197073" y="2739022"/>
                </a:moveTo>
                <a:cubicBezTo>
                  <a:pt x="6216579" y="2736998"/>
                  <a:pt x="6234963" y="2717868"/>
                  <a:pt x="6228465" y="2696919"/>
                </a:cubicBezTo>
                <a:cubicBezTo>
                  <a:pt x="6225728" y="2672681"/>
                  <a:pt x="6197682" y="2659062"/>
                  <a:pt x="6177161" y="2671066"/>
                </a:cubicBezTo>
                <a:cubicBezTo>
                  <a:pt x="6152991" y="2683531"/>
                  <a:pt x="6153219" y="2723235"/>
                  <a:pt x="6178073" y="2734777"/>
                </a:cubicBezTo>
                <a:cubicBezTo>
                  <a:pt x="6183945" y="2738470"/>
                  <a:pt x="6190571" y="2739696"/>
                  <a:pt x="6197073" y="2739022"/>
                </a:cubicBezTo>
                <a:close/>
                <a:moveTo>
                  <a:pt x="7534249" y="2739075"/>
                </a:moveTo>
                <a:cubicBezTo>
                  <a:pt x="7554965" y="2735618"/>
                  <a:pt x="7571261" y="2710581"/>
                  <a:pt x="7563633" y="2689280"/>
                </a:cubicBezTo>
                <a:cubicBezTo>
                  <a:pt x="7558086" y="2665231"/>
                  <a:pt x="7522258" y="2660650"/>
                  <a:pt x="7506309" y="2676912"/>
                </a:cubicBezTo>
                <a:cubicBezTo>
                  <a:pt x="7489666" y="2692029"/>
                  <a:pt x="7493133" y="2723408"/>
                  <a:pt x="7512781" y="2734402"/>
                </a:cubicBezTo>
                <a:cubicBezTo>
                  <a:pt x="7519947" y="2738982"/>
                  <a:pt x="7527343" y="2740228"/>
                  <a:pt x="7534249" y="2739075"/>
                </a:cubicBezTo>
                <a:close/>
                <a:moveTo>
                  <a:pt x="7132792" y="2836012"/>
                </a:moveTo>
                <a:cubicBezTo>
                  <a:pt x="7142052" y="2832610"/>
                  <a:pt x="7149746" y="2825750"/>
                  <a:pt x="7152139" y="2815771"/>
                </a:cubicBezTo>
                <a:cubicBezTo>
                  <a:pt x="7165816" y="2788330"/>
                  <a:pt x="7129344" y="2760662"/>
                  <a:pt x="7104270" y="2772682"/>
                </a:cubicBezTo>
                <a:cubicBezTo>
                  <a:pt x="7077372" y="2782207"/>
                  <a:pt x="7076916" y="2825750"/>
                  <a:pt x="7104042" y="2835501"/>
                </a:cubicBezTo>
                <a:cubicBezTo>
                  <a:pt x="7112704" y="2839357"/>
                  <a:pt x="7123532" y="2839413"/>
                  <a:pt x="7132792" y="2836012"/>
                </a:cubicBezTo>
                <a:close/>
                <a:moveTo>
                  <a:pt x="5283369" y="2836033"/>
                </a:moveTo>
                <a:cubicBezTo>
                  <a:pt x="5292427" y="2832641"/>
                  <a:pt x="5299856" y="2825801"/>
                  <a:pt x="5302028" y="2815852"/>
                </a:cubicBezTo>
                <a:cubicBezTo>
                  <a:pt x="5310029" y="2794824"/>
                  <a:pt x="5292884" y="2767012"/>
                  <a:pt x="5268653" y="2770630"/>
                </a:cubicBezTo>
                <a:cubicBezTo>
                  <a:pt x="5234820" y="2769273"/>
                  <a:pt x="5224304" y="2823993"/>
                  <a:pt x="5254937" y="2835524"/>
                </a:cubicBezTo>
                <a:cubicBezTo>
                  <a:pt x="5263624" y="2839368"/>
                  <a:pt x="5274311" y="2839425"/>
                  <a:pt x="5283369" y="2836033"/>
                </a:cubicBezTo>
                <a:close/>
                <a:moveTo>
                  <a:pt x="5977055" y="2836323"/>
                </a:moveTo>
                <a:cubicBezTo>
                  <a:pt x="5989134" y="2839413"/>
                  <a:pt x="6004088" y="2837542"/>
                  <a:pt x="6015132" y="2833460"/>
                </a:cubicBezTo>
                <a:cubicBezTo>
                  <a:pt x="6020884" y="2815090"/>
                  <a:pt x="6029166" y="2788783"/>
                  <a:pt x="6008920" y="2775856"/>
                </a:cubicBezTo>
                <a:cubicBezTo>
                  <a:pt x="5985222" y="2760661"/>
                  <a:pt x="5949791" y="2780392"/>
                  <a:pt x="5956233" y="2809420"/>
                </a:cubicBezTo>
                <a:cubicBezTo>
                  <a:pt x="5955773" y="2825182"/>
                  <a:pt x="5964976" y="2833233"/>
                  <a:pt x="5977055" y="2836323"/>
                </a:cubicBezTo>
                <a:close/>
                <a:moveTo>
                  <a:pt x="7029263" y="2836846"/>
                </a:moveTo>
                <a:cubicBezTo>
                  <a:pt x="7038760" y="2833216"/>
                  <a:pt x="7046641" y="2825782"/>
                  <a:pt x="7049703" y="2815063"/>
                </a:cubicBezTo>
                <a:cubicBezTo>
                  <a:pt x="7061042" y="2788784"/>
                  <a:pt x="7028838" y="2760661"/>
                  <a:pt x="7004118" y="2771726"/>
                </a:cubicBezTo>
                <a:cubicBezTo>
                  <a:pt x="6976224" y="2779794"/>
                  <a:pt x="6973729" y="2823361"/>
                  <a:pt x="6999129" y="2835809"/>
                </a:cubicBezTo>
                <a:cubicBezTo>
                  <a:pt x="7008654" y="2840304"/>
                  <a:pt x="7019767" y="2840477"/>
                  <a:pt x="7029263" y="2836846"/>
                </a:cubicBezTo>
                <a:close/>
                <a:moveTo>
                  <a:pt x="7209290" y="2837171"/>
                </a:moveTo>
                <a:cubicBezTo>
                  <a:pt x="7228677" y="2844799"/>
                  <a:pt x="7258557" y="2833473"/>
                  <a:pt x="7256504" y="2808740"/>
                </a:cubicBezTo>
                <a:cubicBezTo>
                  <a:pt x="7261066" y="2782851"/>
                  <a:pt x="7232099" y="2760661"/>
                  <a:pt x="7209062" y="2772450"/>
                </a:cubicBezTo>
                <a:cubicBezTo>
                  <a:pt x="7181691" y="2781233"/>
                  <a:pt x="7181691" y="2828619"/>
                  <a:pt x="7209290" y="2837171"/>
                </a:cubicBezTo>
                <a:close/>
                <a:moveTo>
                  <a:pt x="7436532" y="2837418"/>
                </a:moveTo>
                <a:cubicBezTo>
                  <a:pt x="7443855" y="2835954"/>
                  <a:pt x="7450561" y="2832269"/>
                  <a:pt x="7455186" y="2825976"/>
                </a:cubicBezTo>
                <a:cubicBezTo>
                  <a:pt x="7467441" y="2811235"/>
                  <a:pt x="7457729" y="2792185"/>
                  <a:pt x="7454723" y="2776083"/>
                </a:cubicBezTo>
                <a:cubicBezTo>
                  <a:pt x="7431369" y="2765424"/>
                  <a:pt x="7393909" y="2768826"/>
                  <a:pt x="7393447" y="2801029"/>
                </a:cubicBezTo>
                <a:cubicBezTo>
                  <a:pt x="7387030" y="2826203"/>
                  <a:pt x="7414561" y="2841808"/>
                  <a:pt x="7436532" y="2837418"/>
                </a:cubicBezTo>
                <a:close/>
                <a:moveTo>
                  <a:pt x="2384317" y="2837582"/>
                </a:moveTo>
                <a:cubicBezTo>
                  <a:pt x="2390588" y="2839024"/>
                  <a:pt x="2397152" y="2838911"/>
                  <a:pt x="2403393" y="2836197"/>
                </a:cubicBezTo>
                <a:cubicBezTo>
                  <a:pt x="2438337" y="2830092"/>
                  <a:pt x="2430932" y="2771303"/>
                  <a:pt x="2396219" y="2770399"/>
                </a:cubicBezTo>
                <a:cubicBezTo>
                  <a:pt x="2363359" y="2765424"/>
                  <a:pt x="2347848" y="2807255"/>
                  <a:pt x="2366828" y="2829640"/>
                </a:cubicBezTo>
                <a:cubicBezTo>
                  <a:pt x="2372031" y="2833145"/>
                  <a:pt x="2378046" y="2836141"/>
                  <a:pt x="2384317" y="2837582"/>
                </a:cubicBezTo>
                <a:close/>
                <a:moveTo>
                  <a:pt x="1785482" y="2837705"/>
                </a:moveTo>
                <a:cubicBezTo>
                  <a:pt x="1794433" y="2835468"/>
                  <a:pt x="1802440" y="2830018"/>
                  <a:pt x="1806443" y="2821413"/>
                </a:cubicBezTo>
                <a:cubicBezTo>
                  <a:pt x="1814451" y="2806498"/>
                  <a:pt x="1805986" y="2789977"/>
                  <a:pt x="1802325" y="2775062"/>
                </a:cubicBezTo>
                <a:cubicBezTo>
                  <a:pt x="1786083" y="2771849"/>
                  <a:pt x="1767781" y="2765424"/>
                  <a:pt x="1753139" y="2776668"/>
                </a:cubicBezTo>
                <a:cubicBezTo>
                  <a:pt x="1737582" y="2791353"/>
                  <a:pt x="1736667" y="2825543"/>
                  <a:pt x="1758858" y="2834722"/>
                </a:cubicBezTo>
                <a:cubicBezTo>
                  <a:pt x="1766636" y="2838967"/>
                  <a:pt x="1776531" y="2839942"/>
                  <a:pt x="1785482" y="2837705"/>
                </a:cubicBezTo>
                <a:close/>
                <a:moveTo>
                  <a:pt x="4443492" y="2837835"/>
                </a:moveTo>
                <a:cubicBezTo>
                  <a:pt x="4450906" y="2839036"/>
                  <a:pt x="4458264" y="2838979"/>
                  <a:pt x="4465108" y="2834745"/>
                </a:cubicBezTo>
                <a:cubicBezTo>
                  <a:pt x="4489291" y="2822846"/>
                  <a:pt x="4487238" y="2779140"/>
                  <a:pt x="4460089" y="2771818"/>
                </a:cubicBezTo>
                <a:cubicBezTo>
                  <a:pt x="4447541" y="2767012"/>
                  <a:pt x="4434537" y="2773419"/>
                  <a:pt x="4422217" y="2775250"/>
                </a:cubicBezTo>
                <a:cubicBezTo>
                  <a:pt x="4413091" y="2793785"/>
                  <a:pt x="4413548" y="2814380"/>
                  <a:pt x="4421533" y="2833372"/>
                </a:cubicBezTo>
                <a:cubicBezTo>
                  <a:pt x="4428605" y="2834173"/>
                  <a:pt x="4436077" y="2836633"/>
                  <a:pt x="4443492" y="2837835"/>
                </a:cubicBezTo>
                <a:close/>
                <a:moveTo>
                  <a:pt x="4352801" y="2837984"/>
                </a:moveTo>
                <a:cubicBezTo>
                  <a:pt x="4363772" y="2835617"/>
                  <a:pt x="4373233" y="2828489"/>
                  <a:pt x="4376082" y="2816284"/>
                </a:cubicBezTo>
                <a:cubicBezTo>
                  <a:pt x="4384517" y="2794157"/>
                  <a:pt x="4366508" y="2767011"/>
                  <a:pt x="4342115" y="2769749"/>
                </a:cubicBezTo>
                <a:cubicBezTo>
                  <a:pt x="4311566" y="2768836"/>
                  <a:pt x="4297204" y="2812863"/>
                  <a:pt x="4320457" y="2831112"/>
                </a:cubicBezTo>
                <a:cubicBezTo>
                  <a:pt x="4329348" y="2837956"/>
                  <a:pt x="4341830" y="2840351"/>
                  <a:pt x="4352801" y="2837984"/>
                </a:cubicBezTo>
                <a:close/>
                <a:moveTo>
                  <a:pt x="7827183" y="2838132"/>
                </a:moveTo>
                <a:cubicBezTo>
                  <a:pt x="7847033" y="2844799"/>
                  <a:pt x="7872071" y="2832845"/>
                  <a:pt x="7873425" y="2809857"/>
                </a:cubicBezTo>
                <a:cubicBezTo>
                  <a:pt x="7880192" y="2782730"/>
                  <a:pt x="7845003" y="2760661"/>
                  <a:pt x="7822671" y="2774224"/>
                </a:cubicBezTo>
                <a:cubicBezTo>
                  <a:pt x="7796054" y="2785259"/>
                  <a:pt x="7798310" y="2831926"/>
                  <a:pt x="7827183" y="2838132"/>
                </a:cubicBezTo>
                <a:close/>
                <a:moveTo>
                  <a:pt x="1375376" y="2838181"/>
                </a:moveTo>
                <a:cubicBezTo>
                  <a:pt x="1395430" y="2831870"/>
                  <a:pt x="1409770" y="2806365"/>
                  <a:pt x="1395819" y="2787064"/>
                </a:cubicBezTo>
                <a:cubicBezTo>
                  <a:pt x="1382040" y="2762249"/>
                  <a:pt x="1339784" y="2765006"/>
                  <a:pt x="1331516" y="2792579"/>
                </a:cubicBezTo>
                <a:cubicBezTo>
                  <a:pt x="1323936" y="2811190"/>
                  <a:pt x="1334502" y="2832789"/>
                  <a:pt x="1354252" y="2837154"/>
                </a:cubicBezTo>
                <a:cubicBezTo>
                  <a:pt x="1361371" y="2840256"/>
                  <a:pt x="1368692" y="2840285"/>
                  <a:pt x="1375376" y="2838181"/>
                </a:cubicBezTo>
                <a:close/>
                <a:moveTo>
                  <a:pt x="4966344" y="2838415"/>
                </a:moveTo>
                <a:cubicBezTo>
                  <a:pt x="4983766" y="2835701"/>
                  <a:pt x="4999234" y="2819201"/>
                  <a:pt x="4995535" y="2799881"/>
                </a:cubicBezTo>
                <a:cubicBezTo>
                  <a:pt x="4994190" y="2767737"/>
                  <a:pt x="4945769" y="2759074"/>
                  <a:pt x="4930301" y="2785291"/>
                </a:cubicBezTo>
                <a:cubicBezTo>
                  <a:pt x="4922679" y="2803756"/>
                  <a:pt x="4927611" y="2830429"/>
                  <a:pt x="4948907" y="2836128"/>
                </a:cubicBezTo>
                <a:cubicBezTo>
                  <a:pt x="4954512" y="2838693"/>
                  <a:pt x="4960536" y="2839320"/>
                  <a:pt x="4966344" y="2838415"/>
                </a:cubicBezTo>
                <a:close/>
                <a:moveTo>
                  <a:pt x="1573983" y="2838421"/>
                </a:moveTo>
                <a:cubicBezTo>
                  <a:pt x="1592535" y="2835912"/>
                  <a:pt x="1609532" y="2819626"/>
                  <a:pt x="1604342" y="2799896"/>
                </a:cubicBezTo>
                <a:cubicBezTo>
                  <a:pt x="1603650" y="2771548"/>
                  <a:pt x="1565593" y="2760662"/>
                  <a:pt x="1545987" y="2778125"/>
                </a:cubicBezTo>
                <a:cubicBezTo>
                  <a:pt x="1530302" y="2794226"/>
                  <a:pt x="1532376" y="2827564"/>
                  <a:pt x="1555675" y="2835955"/>
                </a:cubicBezTo>
                <a:cubicBezTo>
                  <a:pt x="1561441" y="2838563"/>
                  <a:pt x="1567798" y="2839257"/>
                  <a:pt x="1573983" y="2838421"/>
                </a:cubicBezTo>
                <a:close/>
                <a:moveTo>
                  <a:pt x="1984637" y="2838629"/>
                </a:moveTo>
                <a:cubicBezTo>
                  <a:pt x="2003386" y="2836672"/>
                  <a:pt x="2020895" y="2821233"/>
                  <a:pt x="2016327" y="2800592"/>
                </a:cubicBezTo>
                <a:cubicBezTo>
                  <a:pt x="2015200" y="2772619"/>
                  <a:pt x="1975948" y="2760662"/>
                  <a:pt x="1957680" y="2780063"/>
                </a:cubicBezTo>
                <a:cubicBezTo>
                  <a:pt x="1938282" y="2794050"/>
                  <a:pt x="1944822" y="2827663"/>
                  <a:pt x="1966250" y="2835784"/>
                </a:cubicBezTo>
                <a:cubicBezTo>
                  <a:pt x="1972002" y="2838435"/>
                  <a:pt x="1978386" y="2839281"/>
                  <a:pt x="1984637" y="2838629"/>
                </a:cubicBezTo>
                <a:close/>
                <a:moveTo>
                  <a:pt x="6300491" y="2838632"/>
                </a:moveTo>
                <a:cubicBezTo>
                  <a:pt x="6316490" y="2837471"/>
                  <a:pt x="6331756" y="2825615"/>
                  <a:pt x="6332606" y="2808569"/>
                </a:cubicBezTo>
                <a:cubicBezTo>
                  <a:pt x="6338729" y="2779089"/>
                  <a:pt x="6296547" y="2757486"/>
                  <a:pt x="6275456" y="2778639"/>
                </a:cubicBezTo>
                <a:cubicBezTo>
                  <a:pt x="6254591" y="2792816"/>
                  <a:pt x="6259581" y="2830172"/>
                  <a:pt x="6284754" y="2836023"/>
                </a:cubicBezTo>
                <a:cubicBezTo>
                  <a:pt x="6289743" y="2838217"/>
                  <a:pt x="6295158" y="2839019"/>
                  <a:pt x="6300491" y="2838632"/>
                </a:cubicBezTo>
                <a:close/>
                <a:moveTo>
                  <a:pt x="5367895" y="2838638"/>
                </a:moveTo>
                <a:cubicBezTo>
                  <a:pt x="5375370" y="2839587"/>
                  <a:pt x="5382788" y="2839185"/>
                  <a:pt x="5389688" y="2835157"/>
                </a:cubicBezTo>
                <a:cubicBezTo>
                  <a:pt x="5417979" y="2822499"/>
                  <a:pt x="5410159" y="2773019"/>
                  <a:pt x="5378878" y="2770717"/>
                </a:cubicBezTo>
                <a:cubicBezTo>
                  <a:pt x="5360937" y="2765424"/>
                  <a:pt x="5348747" y="2781994"/>
                  <a:pt x="5337016" y="2792121"/>
                </a:cubicBezTo>
                <a:cubicBezTo>
                  <a:pt x="5339776" y="2806159"/>
                  <a:pt x="5342536" y="2819968"/>
                  <a:pt x="5345757" y="2834006"/>
                </a:cubicBezTo>
                <a:cubicBezTo>
                  <a:pt x="5352887" y="2835387"/>
                  <a:pt x="5360420" y="2837689"/>
                  <a:pt x="5367895" y="2838638"/>
                </a:cubicBezTo>
                <a:close/>
                <a:moveTo>
                  <a:pt x="1669785" y="2838649"/>
                </a:moveTo>
                <a:cubicBezTo>
                  <a:pt x="1678519" y="2839279"/>
                  <a:pt x="1687591" y="2837047"/>
                  <a:pt x="1694805" y="2832471"/>
                </a:cubicBezTo>
                <a:cubicBezTo>
                  <a:pt x="1709456" y="2818284"/>
                  <a:pt x="1709682" y="2791053"/>
                  <a:pt x="1695030" y="2776866"/>
                </a:cubicBezTo>
                <a:cubicBezTo>
                  <a:pt x="1681280" y="2765424"/>
                  <a:pt x="1663474" y="2772747"/>
                  <a:pt x="1648146" y="2775264"/>
                </a:cubicBezTo>
                <a:cubicBezTo>
                  <a:pt x="1643187" y="2791968"/>
                  <a:pt x="1635072" y="2811876"/>
                  <a:pt x="1646793" y="2827666"/>
                </a:cubicBezTo>
                <a:cubicBezTo>
                  <a:pt x="1652654" y="2834530"/>
                  <a:pt x="1661050" y="2838020"/>
                  <a:pt x="1669785" y="2838649"/>
                </a:cubicBezTo>
                <a:close/>
                <a:moveTo>
                  <a:pt x="6509239" y="2838656"/>
                </a:moveTo>
                <a:cubicBezTo>
                  <a:pt x="6526093" y="2835236"/>
                  <a:pt x="6540496" y="2820270"/>
                  <a:pt x="6536197" y="2801573"/>
                </a:cubicBezTo>
                <a:cubicBezTo>
                  <a:pt x="6536655" y="2778474"/>
                  <a:pt x="6510973" y="2763836"/>
                  <a:pt x="6490565" y="2772527"/>
                </a:cubicBezTo>
                <a:cubicBezTo>
                  <a:pt x="6459379" y="2779160"/>
                  <a:pt x="6460755" y="2832678"/>
                  <a:pt x="6492170" y="2837938"/>
                </a:cubicBezTo>
                <a:cubicBezTo>
                  <a:pt x="6497731" y="2839653"/>
                  <a:pt x="6503621" y="2839796"/>
                  <a:pt x="6509239" y="2838656"/>
                </a:cubicBezTo>
                <a:close/>
                <a:moveTo>
                  <a:pt x="1267597" y="2838712"/>
                </a:moveTo>
                <a:cubicBezTo>
                  <a:pt x="1285177" y="2835854"/>
                  <a:pt x="1300565" y="2819612"/>
                  <a:pt x="1297125" y="2800712"/>
                </a:cubicBezTo>
                <a:cubicBezTo>
                  <a:pt x="1295750" y="2771237"/>
                  <a:pt x="1253801" y="2760662"/>
                  <a:pt x="1235461" y="2782262"/>
                </a:cubicBezTo>
                <a:cubicBezTo>
                  <a:pt x="1217581" y="2798012"/>
                  <a:pt x="1226290" y="2831537"/>
                  <a:pt x="1249904" y="2836712"/>
                </a:cubicBezTo>
                <a:cubicBezTo>
                  <a:pt x="1255635" y="2839131"/>
                  <a:pt x="1261738" y="2839665"/>
                  <a:pt x="1267597" y="2838712"/>
                </a:cubicBezTo>
                <a:close/>
                <a:moveTo>
                  <a:pt x="5073605" y="2838727"/>
                </a:moveTo>
                <a:cubicBezTo>
                  <a:pt x="5091881" y="2834084"/>
                  <a:pt x="5105558" y="2813443"/>
                  <a:pt x="5096983" y="2793965"/>
                </a:cubicBezTo>
                <a:cubicBezTo>
                  <a:pt x="5091266" y="2762249"/>
                  <a:pt x="5039586" y="2762709"/>
                  <a:pt x="5031812" y="2792816"/>
                </a:cubicBezTo>
                <a:cubicBezTo>
                  <a:pt x="5025866" y="2810972"/>
                  <a:pt x="5034327" y="2833725"/>
                  <a:pt x="5054450" y="2837402"/>
                </a:cubicBezTo>
                <a:cubicBezTo>
                  <a:pt x="5060910" y="2840045"/>
                  <a:pt x="5067513" y="2840275"/>
                  <a:pt x="5073605" y="2838727"/>
                </a:cubicBezTo>
                <a:close/>
                <a:moveTo>
                  <a:pt x="6920002" y="2838733"/>
                </a:moveTo>
                <a:cubicBezTo>
                  <a:pt x="6937004" y="2835829"/>
                  <a:pt x="6951671" y="2819584"/>
                  <a:pt x="6947407" y="2800896"/>
                </a:cubicBezTo>
                <a:cubicBezTo>
                  <a:pt x="6946725" y="2773921"/>
                  <a:pt x="6911023" y="2760662"/>
                  <a:pt x="6891239" y="2777121"/>
                </a:cubicBezTo>
                <a:cubicBezTo>
                  <a:pt x="6868954" y="2792666"/>
                  <a:pt x="6874867" y="2831757"/>
                  <a:pt x="6902837" y="2836786"/>
                </a:cubicBezTo>
                <a:cubicBezTo>
                  <a:pt x="6908408" y="2839186"/>
                  <a:pt x="6914335" y="2839701"/>
                  <a:pt x="6920002" y="2838733"/>
                </a:cubicBezTo>
                <a:close/>
                <a:moveTo>
                  <a:pt x="6195310" y="2838745"/>
                </a:moveTo>
                <a:cubicBezTo>
                  <a:pt x="6211779" y="2838149"/>
                  <a:pt x="6228152" y="2827065"/>
                  <a:pt x="6229175" y="2809330"/>
                </a:cubicBezTo>
                <a:cubicBezTo>
                  <a:pt x="6235542" y="2778863"/>
                  <a:pt x="6191427" y="2755899"/>
                  <a:pt x="6170506" y="2779773"/>
                </a:cubicBezTo>
                <a:cubicBezTo>
                  <a:pt x="6151404" y="2793642"/>
                  <a:pt x="6157771" y="2827747"/>
                  <a:pt x="6179374" y="2835704"/>
                </a:cubicBezTo>
                <a:cubicBezTo>
                  <a:pt x="6184320" y="2837978"/>
                  <a:pt x="6189821" y="2838944"/>
                  <a:pt x="6195310" y="2838745"/>
                </a:cubicBezTo>
                <a:close/>
                <a:moveTo>
                  <a:pt x="6712468" y="2838768"/>
                </a:moveTo>
                <a:cubicBezTo>
                  <a:pt x="6730019" y="2836262"/>
                  <a:pt x="6745242" y="2820405"/>
                  <a:pt x="6740820" y="2800529"/>
                </a:cubicBezTo>
                <a:cubicBezTo>
                  <a:pt x="6742634" y="2771954"/>
                  <a:pt x="6703627" y="2760662"/>
                  <a:pt x="6685031" y="2777485"/>
                </a:cubicBezTo>
                <a:cubicBezTo>
                  <a:pt x="6671423" y="2794537"/>
                  <a:pt x="6670516" y="2828643"/>
                  <a:pt x="6694782" y="2836478"/>
                </a:cubicBezTo>
                <a:cubicBezTo>
                  <a:pt x="6700509" y="2838955"/>
                  <a:pt x="6706618" y="2839603"/>
                  <a:pt x="6712468" y="2838768"/>
                </a:cubicBezTo>
                <a:close/>
                <a:moveTo>
                  <a:pt x="2190906" y="2838783"/>
                </a:moveTo>
                <a:cubicBezTo>
                  <a:pt x="2207001" y="2836988"/>
                  <a:pt x="2221887" y="2824391"/>
                  <a:pt x="2220867" y="2806505"/>
                </a:cubicBezTo>
                <a:cubicBezTo>
                  <a:pt x="2224034" y="2781511"/>
                  <a:pt x="2197345" y="2762249"/>
                  <a:pt x="2174958" y="2771192"/>
                </a:cubicBezTo>
                <a:cubicBezTo>
                  <a:pt x="2146239" y="2779906"/>
                  <a:pt x="2144654" y="2829436"/>
                  <a:pt x="2174958" y="2836773"/>
                </a:cubicBezTo>
                <a:cubicBezTo>
                  <a:pt x="2180044" y="2838780"/>
                  <a:pt x="2185543" y="2839382"/>
                  <a:pt x="2190906" y="2838783"/>
                </a:cubicBezTo>
                <a:close/>
                <a:moveTo>
                  <a:pt x="4243596" y="2838838"/>
                </a:moveTo>
                <a:cubicBezTo>
                  <a:pt x="4262890" y="2837531"/>
                  <a:pt x="4281609" y="2821117"/>
                  <a:pt x="4277686" y="2800203"/>
                </a:cubicBezTo>
                <a:cubicBezTo>
                  <a:pt x="4274502" y="2775518"/>
                  <a:pt x="4243347" y="2760661"/>
                  <a:pt x="4222652" y="2774832"/>
                </a:cubicBezTo>
                <a:cubicBezTo>
                  <a:pt x="4200366" y="2786489"/>
                  <a:pt x="4201958" y="2824660"/>
                  <a:pt x="4224927" y="2834717"/>
                </a:cubicBezTo>
                <a:cubicBezTo>
                  <a:pt x="4230669" y="2838031"/>
                  <a:pt x="4237164" y="2839274"/>
                  <a:pt x="4243596" y="2838838"/>
                </a:cubicBezTo>
                <a:close/>
                <a:moveTo>
                  <a:pt x="2293850" y="2838862"/>
                </a:moveTo>
                <a:cubicBezTo>
                  <a:pt x="2309075" y="2837167"/>
                  <a:pt x="2322679" y="2825016"/>
                  <a:pt x="2324040" y="2808645"/>
                </a:cubicBezTo>
                <a:cubicBezTo>
                  <a:pt x="2328800" y="2780676"/>
                  <a:pt x="2292755" y="2759074"/>
                  <a:pt x="2270079" y="2774991"/>
                </a:cubicBezTo>
                <a:cubicBezTo>
                  <a:pt x="2247850" y="2788862"/>
                  <a:pt x="2251933" y="2830246"/>
                  <a:pt x="2278470" y="2836841"/>
                </a:cubicBezTo>
                <a:cubicBezTo>
                  <a:pt x="2283517" y="2838830"/>
                  <a:pt x="2288773" y="2839427"/>
                  <a:pt x="2293850" y="2838862"/>
                </a:cubicBezTo>
                <a:close/>
                <a:moveTo>
                  <a:pt x="6086391" y="2838874"/>
                </a:moveTo>
                <a:cubicBezTo>
                  <a:pt x="6107340" y="2841193"/>
                  <a:pt x="6129736" y="2824965"/>
                  <a:pt x="6126647" y="2800968"/>
                </a:cubicBezTo>
                <a:cubicBezTo>
                  <a:pt x="6127105" y="2771044"/>
                  <a:pt x="6085458" y="2759074"/>
                  <a:pt x="6066694" y="2779331"/>
                </a:cubicBezTo>
                <a:cubicBezTo>
                  <a:pt x="6055939" y="2794293"/>
                  <a:pt x="6054566" y="2815470"/>
                  <a:pt x="6066923" y="2829972"/>
                </a:cubicBezTo>
                <a:cubicBezTo>
                  <a:pt x="6072587" y="2835266"/>
                  <a:pt x="6079409" y="2838100"/>
                  <a:pt x="6086391" y="2838874"/>
                </a:cubicBezTo>
                <a:close/>
                <a:moveTo>
                  <a:pt x="7322428" y="2838916"/>
                </a:moveTo>
                <a:cubicBezTo>
                  <a:pt x="7335879" y="2840235"/>
                  <a:pt x="7349926" y="2834904"/>
                  <a:pt x="7355386" y="2821833"/>
                </a:cubicBezTo>
                <a:cubicBezTo>
                  <a:pt x="7362666" y="2806699"/>
                  <a:pt x="7355614" y="2790189"/>
                  <a:pt x="7352201" y="2775284"/>
                </a:cubicBezTo>
                <a:cubicBezTo>
                  <a:pt x="7337642" y="2773221"/>
                  <a:pt x="7321945" y="2765424"/>
                  <a:pt x="7308068" y="2773679"/>
                </a:cubicBezTo>
                <a:cubicBezTo>
                  <a:pt x="7292371" y="2780788"/>
                  <a:pt x="7289641" y="2800966"/>
                  <a:pt x="7293053" y="2816101"/>
                </a:cubicBezTo>
                <a:cubicBezTo>
                  <a:pt x="7296125" y="2829630"/>
                  <a:pt x="7308978" y="2837598"/>
                  <a:pt x="7322428" y="2838916"/>
                </a:cubicBezTo>
                <a:close/>
                <a:moveTo>
                  <a:pt x="5174992" y="2838923"/>
                </a:moveTo>
                <a:cubicBezTo>
                  <a:pt x="5191773" y="2835369"/>
                  <a:pt x="5205240" y="2818561"/>
                  <a:pt x="5200436" y="2800068"/>
                </a:cubicBezTo>
                <a:cubicBezTo>
                  <a:pt x="5199064" y="2771032"/>
                  <a:pt x="5161549" y="2760662"/>
                  <a:pt x="5141420" y="2778637"/>
                </a:cubicBezTo>
                <a:cubicBezTo>
                  <a:pt x="5127466" y="2797303"/>
                  <a:pt x="5130440" y="2833943"/>
                  <a:pt x="5157661" y="2837630"/>
                </a:cubicBezTo>
                <a:cubicBezTo>
                  <a:pt x="5163437" y="2839820"/>
                  <a:pt x="5169398" y="2840108"/>
                  <a:pt x="5174992" y="2838923"/>
                </a:cubicBezTo>
                <a:close/>
                <a:moveTo>
                  <a:pt x="6818104" y="2838928"/>
                </a:moveTo>
                <a:cubicBezTo>
                  <a:pt x="6836521" y="2834382"/>
                  <a:pt x="6850605" y="2813993"/>
                  <a:pt x="6843184" y="2793605"/>
                </a:cubicBezTo>
                <a:cubicBezTo>
                  <a:pt x="6837561" y="2765038"/>
                  <a:pt x="6793032" y="2760661"/>
                  <a:pt x="6781562" y="2786694"/>
                </a:cubicBezTo>
                <a:cubicBezTo>
                  <a:pt x="6772116" y="2804663"/>
                  <a:pt x="6777739" y="2831848"/>
                  <a:pt x="6798879" y="2837607"/>
                </a:cubicBezTo>
                <a:cubicBezTo>
                  <a:pt x="6805345" y="2840199"/>
                  <a:pt x="6811965" y="2840444"/>
                  <a:pt x="6818104" y="2838928"/>
                </a:cubicBezTo>
                <a:close/>
                <a:moveTo>
                  <a:pt x="7741701" y="2838944"/>
                </a:moveTo>
                <a:cubicBezTo>
                  <a:pt x="7759221" y="2836039"/>
                  <a:pt x="7774614" y="2820094"/>
                  <a:pt x="7772206" y="2801604"/>
                </a:cubicBezTo>
                <a:cubicBezTo>
                  <a:pt x="7770371" y="2777177"/>
                  <a:pt x="7739415" y="2762249"/>
                  <a:pt x="7718778" y="2775141"/>
                </a:cubicBezTo>
                <a:cubicBezTo>
                  <a:pt x="7692866" y="2786224"/>
                  <a:pt x="7695388" y="2831233"/>
                  <a:pt x="7724052" y="2837114"/>
                </a:cubicBezTo>
                <a:cubicBezTo>
                  <a:pt x="7729785" y="2839432"/>
                  <a:pt x="7735861" y="2839913"/>
                  <a:pt x="7741701" y="2838944"/>
                </a:cubicBezTo>
                <a:close/>
                <a:moveTo>
                  <a:pt x="1161282" y="2838993"/>
                </a:moveTo>
                <a:cubicBezTo>
                  <a:pt x="1177727" y="2837882"/>
                  <a:pt x="1193590" y="2826451"/>
                  <a:pt x="1193935" y="2808678"/>
                </a:cubicBezTo>
                <a:cubicBezTo>
                  <a:pt x="1198533" y="2784520"/>
                  <a:pt x="1173473" y="2765424"/>
                  <a:pt x="1150945" y="2770026"/>
                </a:cubicBezTo>
                <a:cubicBezTo>
                  <a:pt x="1119683" y="2774167"/>
                  <a:pt x="1114397" y="2828694"/>
                  <a:pt x="1145198" y="2836517"/>
                </a:cubicBezTo>
                <a:cubicBezTo>
                  <a:pt x="1150255" y="2838587"/>
                  <a:pt x="1155800" y="2839364"/>
                  <a:pt x="1161282" y="2838993"/>
                </a:cubicBezTo>
                <a:close/>
                <a:moveTo>
                  <a:pt x="1470057" y="2839126"/>
                </a:moveTo>
                <a:cubicBezTo>
                  <a:pt x="1488682" y="2837758"/>
                  <a:pt x="1505354" y="2821643"/>
                  <a:pt x="1501943" y="2800784"/>
                </a:cubicBezTo>
                <a:cubicBezTo>
                  <a:pt x="1501261" y="2773655"/>
                  <a:pt x="1467373" y="2760661"/>
                  <a:pt x="1447131" y="2775935"/>
                </a:cubicBezTo>
                <a:cubicBezTo>
                  <a:pt x="1427119" y="2789386"/>
                  <a:pt x="1428710" y="2825177"/>
                  <a:pt x="1451454" y="2835208"/>
                </a:cubicBezTo>
                <a:cubicBezTo>
                  <a:pt x="1457423" y="2838399"/>
                  <a:pt x="1463848" y="2839582"/>
                  <a:pt x="1470057" y="2839126"/>
                </a:cubicBezTo>
                <a:close/>
                <a:moveTo>
                  <a:pt x="6404242" y="2839158"/>
                </a:moveTo>
                <a:cubicBezTo>
                  <a:pt x="6419763" y="2837272"/>
                  <a:pt x="6434263" y="2825206"/>
                  <a:pt x="6435113" y="2808487"/>
                </a:cubicBezTo>
                <a:cubicBezTo>
                  <a:pt x="6440329" y="2782057"/>
                  <a:pt x="6405858" y="2759074"/>
                  <a:pt x="6383859" y="2774702"/>
                </a:cubicBezTo>
                <a:cubicBezTo>
                  <a:pt x="6356191" y="2785504"/>
                  <a:pt x="6360500" y="2830780"/>
                  <a:pt x="6388849" y="2837445"/>
                </a:cubicBezTo>
                <a:cubicBezTo>
                  <a:pt x="6393781" y="2839283"/>
                  <a:pt x="6399068" y="2839786"/>
                  <a:pt x="6404242" y="2839158"/>
                </a:cubicBezTo>
                <a:close/>
                <a:moveTo>
                  <a:pt x="2499236" y="2839205"/>
                </a:moveTo>
                <a:cubicBezTo>
                  <a:pt x="2517597" y="2837175"/>
                  <a:pt x="2533613" y="2820335"/>
                  <a:pt x="2528894" y="2799649"/>
                </a:cubicBezTo>
                <a:cubicBezTo>
                  <a:pt x="2529343" y="2766596"/>
                  <a:pt x="2477641" y="2759074"/>
                  <a:pt x="2465727" y="2787568"/>
                </a:cubicBezTo>
                <a:cubicBezTo>
                  <a:pt x="2458984" y="2804208"/>
                  <a:pt x="2461457" y="2829510"/>
                  <a:pt x="2480783" y="2835893"/>
                </a:cubicBezTo>
                <a:cubicBezTo>
                  <a:pt x="2486739" y="2838913"/>
                  <a:pt x="2493118" y="2839882"/>
                  <a:pt x="2499236" y="2839205"/>
                </a:cubicBezTo>
                <a:close/>
                <a:moveTo>
                  <a:pt x="1880046" y="2839273"/>
                </a:moveTo>
                <a:cubicBezTo>
                  <a:pt x="1898930" y="2838042"/>
                  <a:pt x="1916508" y="2822237"/>
                  <a:pt x="1913093" y="2800991"/>
                </a:cubicBezTo>
                <a:cubicBezTo>
                  <a:pt x="1912637" y="2771281"/>
                  <a:pt x="1872149" y="2759074"/>
                  <a:pt x="1853496" y="2779572"/>
                </a:cubicBezTo>
                <a:cubicBezTo>
                  <a:pt x="1839852" y="2794772"/>
                  <a:pt x="1840307" y="2827476"/>
                  <a:pt x="1861460" y="2835307"/>
                </a:cubicBezTo>
                <a:cubicBezTo>
                  <a:pt x="1867317" y="2838474"/>
                  <a:pt x="1873758" y="2839683"/>
                  <a:pt x="1880046" y="2839273"/>
                </a:cubicBezTo>
                <a:close/>
                <a:moveTo>
                  <a:pt x="7637459" y="2839365"/>
                </a:moveTo>
                <a:cubicBezTo>
                  <a:pt x="7655737" y="2836760"/>
                  <a:pt x="7672234" y="2819440"/>
                  <a:pt x="7667484" y="2799125"/>
                </a:cubicBezTo>
                <a:cubicBezTo>
                  <a:pt x="7664091" y="2769492"/>
                  <a:pt x="7622475" y="2759074"/>
                  <a:pt x="7605738" y="2783151"/>
                </a:cubicBezTo>
                <a:cubicBezTo>
                  <a:pt x="7589679" y="2799820"/>
                  <a:pt x="7598726" y="2829222"/>
                  <a:pt x="7619308" y="2836630"/>
                </a:cubicBezTo>
                <a:cubicBezTo>
                  <a:pt x="7625076" y="2839466"/>
                  <a:pt x="7631366" y="2840233"/>
                  <a:pt x="7637459" y="2839365"/>
                </a:cubicBezTo>
                <a:close/>
                <a:moveTo>
                  <a:pt x="5891623" y="2839481"/>
                </a:moveTo>
                <a:cubicBezTo>
                  <a:pt x="5909466" y="2836761"/>
                  <a:pt x="5924656" y="2819531"/>
                  <a:pt x="5920686" y="2799839"/>
                </a:cubicBezTo>
                <a:cubicBezTo>
                  <a:pt x="5919075" y="2770359"/>
                  <a:pt x="5876959" y="2759074"/>
                  <a:pt x="5859238" y="2780954"/>
                </a:cubicBezTo>
                <a:cubicBezTo>
                  <a:pt x="5848191" y="2798457"/>
                  <a:pt x="5849572" y="2830931"/>
                  <a:pt x="5873507" y="2836919"/>
                </a:cubicBezTo>
                <a:cubicBezTo>
                  <a:pt x="5879433" y="2839683"/>
                  <a:pt x="5885676" y="2840388"/>
                  <a:pt x="5891623" y="2839481"/>
                </a:cubicBezTo>
                <a:close/>
                <a:moveTo>
                  <a:pt x="5577213" y="2839506"/>
                </a:moveTo>
                <a:cubicBezTo>
                  <a:pt x="5594567" y="2839538"/>
                  <a:pt x="5611921" y="2828027"/>
                  <a:pt x="5612774" y="2809099"/>
                </a:cubicBezTo>
                <a:cubicBezTo>
                  <a:pt x="5618004" y="2777723"/>
                  <a:pt x="5573204" y="2757487"/>
                  <a:pt x="5552737" y="2781361"/>
                </a:cubicBezTo>
                <a:cubicBezTo>
                  <a:pt x="5535454" y="2795230"/>
                  <a:pt x="5540002" y="2827288"/>
                  <a:pt x="5560469" y="2835474"/>
                </a:cubicBezTo>
                <a:cubicBezTo>
                  <a:pt x="5565643" y="2838202"/>
                  <a:pt x="5571428" y="2839495"/>
                  <a:pt x="5577213" y="2839506"/>
                </a:cubicBezTo>
                <a:close/>
                <a:moveTo>
                  <a:pt x="7533407" y="2839517"/>
                </a:moveTo>
                <a:cubicBezTo>
                  <a:pt x="7552957" y="2836652"/>
                  <a:pt x="7569885" y="2817049"/>
                  <a:pt x="7562892" y="2796025"/>
                </a:cubicBezTo>
                <a:cubicBezTo>
                  <a:pt x="7559481" y="2772129"/>
                  <a:pt x="7527189" y="2762249"/>
                  <a:pt x="7509223" y="2776265"/>
                </a:cubicBezTo>
                <a:cubicBezTo>
                  <a:pt x="7489666" y="2789822"/>
                  <a:pt x="7490803" y="2827504"/>
                  <a:pt x="7513772" y="2836235"/>
                </a:cubicBezTo>
                <a:cubicBezTo>
                  <a:pt x="7520082" y="2839567"/>
                  <a:pt x="7526890" y="2840472"/>
                  <a:pt x="7533407" y="2839517"/>
                </a:cubicBezTo>
                <a:close/>
                <a:moveTo>
                  <a:pt x="5683289" y="2839525"/>
                </a:moveTo>
                <a:cubicBezTo>
                  <a:pt x="5702197" y="2837668"/>
                  <a:pt x="5719819" y="2821431"/>
                  <a:pt x="5715703" y="2800530"/>
                </a:cubicBezTo>
                <a:cubicBezTo>
                  <a:pt x="5715017" y="2769438"/>
                  <a:pt x="5669054" y="2759074"/>
                  <a:pt x="5652361" y="2783717"/>
                </a:cubicBezTo>
                <a:cubicBezTo>
                  <a:pt x="5638641" y="2800530"/>
                  <a:pt x="5644815" y="2827476"/>
                  <a:pt x="5664710" y="2836228"/>
                </a:cubicBezTo>
                <a:cubicBezTo>
                  <a:pt x="5670541" y="2839165"/>
                  <a:pt x="5676987" y="2840144"/>
                  <a:pt x="5683289" y="2839525"/>
                </a:cubicBezTo>
                <a:close/>
                <a:moveTo>
                  <a:pt x="2087875" y="2839553"/>
                </a:moveTo>
                <a:cubicBezTo>
                  <a:pt x="2106047" y="2837296"/>
                  <a:pt x="2122764" y="2820714"/>
                  <a:pt x="2119010" y="2800746"/>
                </a:cubicBezTo>
                <a:cubicBezTo>
                  <a:pt x="2117417" y="2770187"/>
                  <a:pt x="2074902" y="2759074"/>
                  <a:pt x="2056931" y="2781994"/>
                </a:cubicBezTo>
                <a:cubicBezTo>
                  <a:pt x="2041467" y="2799125"/>
                  <a:pt x="2047607" y="2829685"/>
                  <a:pt x="2069893" y="2836630"/>
                </a:cubicBezTo>
                <a:cubicBezTo>
                  <a:pt x="2075583" y="2839466"/>
                  <a:pt x="2081817" y="2840305"/>
                  <a:pt x="2087875" y="2839553"/>
                </a:cubicBezTo>
                <a:close/>
                <a:moveTo>
                  <a:pt x="6605644" y="2839814"/>
                </a:moveTo>
                <a:cubicBezTo>
                  <a:pt x="6622668" y="2839510"/>
                  <a:pt x="6639629" y="2827895"/>
                  <a:pt x="6638780" y="2808479"/>
                </a:cubicBezTo>
                <a:cubicBezTo>
                  <a:pt x="6643529" y="2783284"/>
                  <a:pt x="6616619" y="2762249"/>
                  <a:pt x="6594231" y="2771726"/>
                </a:cubicBezTo>
                <a:cubicBezTo>
                  <a:pt x="6565737" y="2778661"/>
                  <a:pt x="6564154" y="2823966"/>
                  <a:pt x="6589256" y="2836217"/>
                </a:cubicBezTo>
                <a:cubicBezTo>
                  <a:pt x="6594287" y="2838759"/>
                  <a:pt x="6599969" y="2839915"/>
                  <a:pt x="6605644" y="2839814"/>
                </a:cubicBezTo>
                <a:close/>
                <a:moveTo>
                  <a:pt x="2403512" y="2941132"/>
                </a:moveTo>
                <a:cubicBezTo>
                  <a:pt x="2413288" y="2938235"/>
                  <a:pt x="2421572" y="2931351"/>
                  <a:pt x="2424291" y="2920452"/>
                </a:cubicBezTo>
                <a:cubicBezTo>
                  <a:pt x="2426108" y="2906684"/>
                  <a:pt x="2427239" y="2888786"/>
                  <a:pt x="2414317" y="2879837"/>
                </a:cubicBezTo>
                <a:cubicBezTo>
                  <a:pt x="2398448" y="2870199"/>
                  <a:pt x="2371901" y="2871805"/>
                  <a:pt x="2363060" y="2890392"/>
                </a:cubicBezTo>
                <a:cubicBezTo>
                  <a:pt x="2357391" y="2905995"/>
                  <a:pt x="2358530" y="2928024"/>
                  <a:pt x="2373712" y="2937891"/>
                </a:cubicBezTo>
                <a:cubicBezTo>
                  <a:pt x="2382441" y="2942939"/>
                  <a:pt x="2393715" y="2944029"/>
                  <a:pt x="2403512" y="2941132"/>
                </a:cubicBezTo>
                <a:close/>
                <a:moveTo>
                  <a:pt x="2594451" y="2941325"/>
                </a:moveTo>
                <a:cubicBezTo>
                  <a:pt x="2614851" y="2942601"/>
                  <a:pt x="2636624" y="2928313"/>
                  <a:pt x="2631349" y="2905351"/>
                </a:cubicBezTo>
                <a:cubicBezTo>
                  <a:pt x="2634299" y="2870426"/>
                  <a:pt x="2579191" y="2862262"/>
                  <a:pt x="2566945" y="2891971"/>
                </a:cubicBezTo>
                <a:cubicBezTo>
                  <a:pt x="2562183" y="2906259"/>
                  <a:pt x="2562410" y="2924855"/>
                  <a:pt x="2575562" y="2934607"/>
                </a:cubicBezTo>
                <a:cubicBezTo>
                  <a:pt x="2581005" y="2938746"/>
                  <a:pt x="2587652" y="2940900"/>
                  <a:pt x="2594451" y="2941325"/>
                </a:cubicBezTo>
                <a:close/>
                <a:moveTo>
                  <a:pt x="4455521" y="2941394"/>
                </a:moveTo>
                <a:cubicBezTo>
                  <a:pt x="4487686" y="2938892"/>
                  <a:pt x="4490879" y="2886341"/>
                  <a:pt x="4461908" y="2876104"/>
                </a:cubicBezTo>
                <a:cubicBezTo>
                  <a:pt x="4447765" y="2873374"/>
                  <a:pt x="4429744" y="2873374"/>
                  <a:pt x="4420391" y="2885886"/>
                </a:cubicBezTo>
                <a:cubicBezTo>
                  <a:pt x="4414004" y="2896806"/>
                  <a:pt x="4415372" y="2910228"/>
                  <a:pt x="4413091" y="2922512"/>
                </a:cubicBezTo>
                <a:cubicBezTo>
                  <a:pt x="4424497" y="2933660"/>
                  <a:pt x="4437728" y="2946399"/>
                  <a:pt x="4455521" y="2941394"/>
                </a:cubicBezTo>
                <a:close/>
                <a:moveTo>
                  <a:pt x="4957224" y="2941500"/>
                </a:moveTo>
                <a:cubicBezTo>
                  <a:pt x="4975386" y="2943178"/>
                  <a:pt x="4994744" y="2932195"/>
                  <a:pt x="4997159" y="2912877"/>
                </a:cubicBezTo>
                <a:cubicBezTo>
                  <a:pt x="5006816" y="2875725"/>
                  <a:pt x="4946341" y="2859086"/>
                  <a:pt x="4929785" y="2890312"/>
                </a:cubicBezTo>
                <a:cubicBezTo>
                  <a:pt x="4924266" y="2904900"/>
                  <a:pt x="4924726" y="2926781"/>
                  <a:pt x="4940132" y="2935443"/>
                </a:cubicBezTo>
                <a:cubicBezTo>
                  <a:pt x="4945249" y="2938975"/>
                  <a:pt x="4951170" y="2940941"/>
                  <a:pt x="4957224" y="2941500"/>
                </a:cubicBezTo>
                <a:close/>
                <a:moveTo>
                  <a:pt x="6292922" y="2941506"/>
                </a:moveTo>
                <a:cubicBezTo>
                  <a:pt x="6311151" y="2943136"/>
                  <a:pt x="6330413" y="2932009"/>
                  <a:pt x="6332481" y="2912057"/>
                </a:cubicBezTo>
                <a:cubicBezTo>
                  <a:pt x="6341904" y="2879314"/>
                  <a:pt x="6295939" y="2862261"/>
                  <a:pt x="6273646" y="2881588"/>
                </a:cubicBezTo>
                <a:cubicBezTo>
                  <a:pt x="6256179" y="2894321"/>
                  <a:pt x="6257788" y="2923880"/>
                  <a:pt x="6275714" y="2935477"/>
                </a:cubicBezTo>
                <a:cubicBezTo>
                  <a:pt x="6280885" y="2939001"/>
                  <a:pt x="6286846" y="2940962"/>
                  <a:pt x="6292922" y="2941506"/>
                </a:cubicBezTo>
                <a:close/>
                <a:moveTo>
                  <a:pt x="1668981" y="2941584"/>
                </a:moveTo>
                <a:cubicBezTo>
                  <a:pt x="1688462" y="2942642"/>
                  <a:pt x="1708717" y="2928536"/>
                  <a:pt x="1705799" y="2906480"/>
                </a:cubicBezTo>
                <a:cubicBezTo>
                  <a:pt x="1709690" y="2875476"/>
                  <a:pt x="1668037" y="2863849"/>
                  <a:pt x="1647897" y="2881403"/>
                </a:cubicBezTo>
                <a:cubicBezTo>
                  <a:pt x="1636225" y="2896677"/>
                  <a:pt x="1635081" y="2922210"/>
                  <a:pt x="1650643" y="2935204"/>
                </a:cubicBezTo>
                <a:cubicBezTo>
                  <a:pt x="1656079" y="2939194"/>
                  <a:pt x="1662487" y="2941231"/>
                  <a:pt x="1668981" y="2941584"/>
                </a:cubicBezTo>
                <a:close/>
                <a:moveTo>
                  <a:pt x="2184168" y="2941668"/>
                </a:moveTo>
                <a:cubicBezTo>
                  <a:pt x="2204402" y="2942310"/>
                  <a:pt x="2225278" y="2927707"/>
                  <a:pt x="2219461" y="2905149"/>
                </a:cubicBezTo>
                <a:cubicBezTo>
                  <a:pt x="2222654" y="2871705"/>
                  <a:pt x="2169274" y="2863849"/>
                  <a:pt x="2155584" y="2890784"/>
                </a:cubicBezTo>
                <a:cubicBezTo>
                  <a:pt x="2150107" y="2905373"/>
                  <a:pt x="2149424" y="2926921"/>
                  <a:pt x="2165162" y="2935675"/>
                </a:cubicBezTo>
                <a:cubicBezTo>
                  <a:pt x="2170754" y="2939546"/>
                  <a:pt x="2177426" y="2941454"/>
                  <a:pt x="2184168" y="2941668"/>
                </a:cubicBezTo>
                <a:close/>
                <a:moveTo>
                  <a:pt x="6912744" y="2941727"/>
                </a:moveTo>
                <a:cubicBezTo>
                  <a:pt x="6931801" y="2941578"/>
                  <a:pt x="6950605" y="2926227"/>
                  <a:pt x="6947907" y="2905025"/>
                </a:cubicBezTo>
                <a:cubicBezTo>
                  <a:pt x="6949705" y="2880373"/>
                  <a:pt x="6921148" y="2868612"/>
                  <a:pt x="6900911" y="2876076"/>
                </a:cubicBezTo>
                <a:cubicBezTo>
                  <a:pt x="6874828" y="2882408"/>
                  <a:pt x="6872129" y="2923796"/>
                  <a:pt x="6894390" y="2936461"/>
                </a:cubicBezTo>
                <a:cubicBezTo>
                  <a:pt x="6900012" y="2940136"/>
                  <a:pt x="6906392" y="2941776"/>
                  <a:pt x="6912744" y="2941727"/>
                </a:cubicBezTo>
                <a:close/>
                <a:moveTo>
                  <a:pt x="7943192" y="2941757"/>
                </a:moveTo>
                <a:cubicBezTo>
                  <a:pt x="7964076" y="2940201"/>
                  <a:pt x="7982443" y="2920802"/>
                  <a:pt x="7974872" y="2897951"/>
                </a:cubicBezTo>
                <a:cubicBezTo>
                  <a:pt x="7970284" y="2865436"/>
                  <a:pt x="7912932" y="2865436"/>
                  <a:pt x="7908803" y="2897724"/>
                </a:cubicBezTo>
                <a:cubicBezTo>
                  <a:pt x="7905591" y="2911594"/>
                  <a:pt x="7908114" y="2929557"/>
                  <a:pt x="7922338" y="2936833"/>
                </a:cubicBezTo>
                <a:cubicBezTo>
                  <a:pt x="7928991" y="2940812"/>
                  <a:pt x="7936231" y="2942275"/>
                  <a:pt x="7943192" y="2941757"/>
                </a:cubicBezTo>
                <a:close/>
                <a:moveTo>
                  <a:pt x="7112785" y="2941836"/>
                </a:moveTo>
                <a:cubicBezTo>
                  <a:pt x="7131299" y="2944897"/>
                  <a:pt x="7152700" y="2933926"/>
                  <a:pt x="7154053" y="2913516"/>
                </a:cubicBezTo>
                <a:cubicBezTo>
                  <a:pt x="7159467" y="2888796"/>
                  <a:pt x="7132173" y="2868612"/>
                  <a:pt x="7109841" y="2875642"/>
                </a:cubicBezTo>
                <a:cubicBezTo>
                  <a:pt x="7082773" y="2878591"/>
                  <a:pt x="7075329" y="2918505"/>
                  <a:pt x="7096082" y="2933926"/>
                </a:cubicBezTo>
                <a:cubicBezTo>
                  <a:pt x="7100762" y="2938235"/>
                  <a:pt x="7106613" y="2940815"/>
                  <a:pt x="7112785" y="2941836"/>
                </a:cubicBezTo>
                <a:close/>
                <a:moveTo>
                  <a:pt x="6191948" y="2941848"/>
                </a:moveTo>
                <a:cubicBezTo>
                  <a:pt x="6214125" y="2942383"/>
                  <a:pt x="6237432" y="2921644"/>
                  <a:pt x="6228816" y="2898333"/>
                </a:cubicBezTo>
                <a:cubicBezTo>
                  <a:pt x="6223991" y="2874337"/>
                  <a:pt x="6192971" y="2867024"/>
                  <a:pt x="6174130" y="2879136"/>
                </a:cubicBezTo>
                <a:cubicBezTo>
                  <a:pt x="6157127" y="2891249"/>
                  <a:pt x="6152991" y="2920730"/>
                  <a:pt x="6171373" y="2933528"/>
                </a:cubicBezTo>
                <a:cubicBezTo>
                  <a:pt x="6177289" y="2939127"/>
                  <a:pt x="6184556" y="2941669"/>
                  <a:pt x="6191948" y="2941848"/>
                </a:cubicBezTo>
                <a:close/>
                <a:moveTo>
                  <a:pt x="1779749" y="2941901"/>
                </a:moveTo>
                <a:cubicBezTo>
                  <a:pt x="1788175" y="2941138"/>
                  <a:pt x="1796148" y="2937577"/>
                  <a:pt x="1801351" y="2930568"/>
                </a:cubicBezTo>
                <a:cubicBezTo>
                  <a:pt x="1819220" y="2910445"/>
                  <a:pt x="1805875" y="2871330"/>
                  <a:pt x="1776243" y="2874947"/>
                </a:cubicBezTo>
                <a:cubicBezTo>
                  <a:pt x="1742540" y="2870199"/>
                  <a:pt x="1730325" y="2918811"/>
                  <a:pt x="1755433" y="2936446"/>
                </a:cubicBezTo>
                <a:cubicBezTo>
                  <a:pt x="1762445" y="2940629"/>
                  <a:pt x="1771323" y="2942664"/>
                  <a:pt x="1779749" y="2941901"/>
                </a:cubicBezTo>
                <a:close/>
                <a:moveTo>
                  <a:pt x="7525151" y="2941977"/>
                </a:moveTo>
                <a:cubicBezTo>
                  <a:pt x="7546236" y="2943678"/>
                  <a:pt x="7568938" y="2928540"/>
                  <a:pt x="7563865" y="2904217"/>
                </a:cubicBezTo>
                <a:cubicBezTo>
                  <a:pt x="7564316" y="2872467"/>
                  <a:pt x="7517192" y="2863849"/>
                  <a:pt x="7501409" y="2887888"/>
                </a:cubicBezTo>
                <a:cubicBezTo>
                  <a:pt x="7492841" y="2902403"/>
                  <a:pt x="7495998" y="2921226"/>
                  <a:pt x="7505693" y="2934379"/>
                </a:cubicBezTo>
                <a:cubicBezTo>
                  <a:pt x="7511274" y="2938972"/>
                  <a:pt x="7518122" y="2941410"/>
                  <a:pt x="7525151" y="2941977"/>
                </a:cubicBezTo>
                <a:close/>
                <a:moveTo>
                  <a:pt x="1268735" y="2941979"/>
                </a:moveTo>
                <a:cubicBezTo>
                  <a:pt x="1278264" y="2940353"/>
                  <a:pt x="1287022" y="2935448"/>
                  <a:pt x="1292286" y="2926779"/>
                </a:cubicBezTo>
                <a:cubicBezTo>
                  <a:pt x="1306483" y="2905333"/>
                  <a:pt x="1289769" y="2870199"/>
                  <a:pt x="1261838" y="2874990"/>
                </a:cubicBezTo>
                <a:cubicBezTo>
                  <a:pt x="1228869" y="2872481"/>
                  <a:pt x="1211242" y="2919934"/>
                  <a:pt x="1240548" y="2937502"/>
                </a:cubicBezTo>
                <a:cubicBezTo>
                  <a:pt x="1248904" y="2941950"/>
                  <a:pt x="1259205" y="2943604"/>
                  <a:pt x="1268735" y="2941979"/>
                </a:cubicBezTo>
                <a:close/>
                <a:moveTo>
                  <a:pt x="5576716" y="2942033"/>
                </a:moveTo>
                <a:cubicBezTo>
                  <a:pt x="5596703" y="2942065"/>
                  <a:pt x="5616915" y="2927259"/>
                  <a:pt x="5613646" y="2905494"/>
                </a:cubicBezTo>
                <a:cubicBezTo>
                  <a:pt x="5614564" y="2876923"/>
                  <a:pt x="5575803" y="2867024"/>
                  <a:pt x="5554931" y="2880522"/>
                </a:cubicBezTo>
                <a:cubicBezTo>
                  <a:pt x="5537041" y="2894020"/>
                  <a:pt x="5537500" y="2925516"/>
                  <a:pt x="5557683" y="2936764"/>
                </a:cubicBezTo>
                <a:cubicBezTo>
                  <a:pt x="5563417" y="2940364"/>
                  <a:pt x="5570054" y="2942023"/>
                  <a:pt x="5576716" y="2942033"/>
                </a:cubicBezTo>
                <a:close/>
                <a:moveTo>
                  <a:pt x="6086363" y="2942036"/>
                </a:moveTo>
                <a:cubicBezTo>
                  <a:pt x="6107209" y="2944337"/>
                  <a:pt x="6129687" y="2930129"/>
                  <a:pt x="6126445" y="2906378"/>
                </a:cubicBezTo>
                <a:cubicBezTo>
                  <a:pt x="6127355" y="2874937"/>
                  <a:pt x="6085499" y="2865436"/>
                  <a:pt x="6065481" y="2884211"/>
                </a:cubicBezTo>
                <a:cubicBezTo>
                  <a:pt x="6056154" y="2898914"/>
                  <a:pt x="6056382" y="2920176"/>
                  <a:pt x="6067073" y="2933975"/>
                </a:cubicBezTo>
                <a:cubicBezTo>
                  <a:pt x="6072646" y="2938668"/>
                  <a:pt x="6079414" y="2941269"/>
                  <a:pt x="6086363" y="2942036"/>
                </a:cubicBezTo>
                <a:close/>
                <a:moveTo>
                  <a:pt x="6396685" y="2942047"/>
                </a:moveTo>
                <a:cubicBezTo>
                  <a:pt x="6414793" y="2943510"/>
                  <a:pt x="6434352" y="2932950"/>
                  <a:pt x="6435727" y="2913612"/>
                </a:cubicBezTo>
                <a:cubicBezTo>
                  <a:pt x="6441917" y="2885792"/>
                  <a:pt x="6406841" y="2865436"/>
                  <a:pt x="6383456" y="2878328"/>
                </a:cubicBezTo>
                <a:cubicBezTo>
                  <a:pt x="6360530" y="2887828"/>
                  <a:pt x="6357779" y="2924695"/>
                  <a:pt x="6379788" y="2936456"/>
                </a:cubicBezTo>
                <a:cubicBezTo>
                  <a:pt x="6384775" y="2939735"/>
                  <a:pt x="6390649" y="2941559"/>
                  <a:pt x="6396685" y="2942047"/>
                </a:cubicBezTo>
                <a:close/>
                <a:moveTo>
                  <a:pt x="6808386" y="2942127"/>
                </a:moveTo>
                <a:cubicBezTo>
                  <a:pt x="6827867" y="2942918"/>
                  <a:pt x="6847412" y="2927102"/>
                  <a:pt x="6844698" y="2904875"/>
                </a:cubicBezTo>
                <a:cubicBezTo>
                  <a:pt x="6846055" y="2875467"/>
                  <a:pt x="6807842" y="2865436"/>
                  <a:pt x="6787944" y="2881394"/>
                </a:cubicBezTo>
                <a:cubicBezTo>
                  <a:pt x="6772116" y="2894844"/>
                  <a:pt x="6773699" y="2923113"/>
                  <a:pt x="6789753" y="2935423"/>
                </a:cubicBezTo>
                <a:cubicBezTo>
                  <a:pt x="6795406" y="2939755"/>
                  <a:pt x="6801893" y="2941863"/>
                  <a:pt x="6808386" y="2942127"/>
                </a:cubicBezTo>
                <a:close/>
                <a:moveTo>
                  <a:pt x="5473250" y="2942140"/>
                </a:moveTo>
                <a:cubicBezTo>
                  <a:pt x="5492437" y="2942372"/>
                  <a:pt x="5511023" y="2927984"/>
                  <a:pt x="5510517" y="2906380"/>
                </a:cubicBezTo>
                <a:cubicBezTo>
                  <a:pt x="5511641" y="2872400"/>
                  <a:pt x="5460167" y="2863849"/>
                  <a:pt x="5445332" y="2891078"/>
                </a:cubicBezTo>
                <a:cubicBezTo>
                  <a:pt x="5435441" y="2905705"/>
                  <a:pt x="5441735" y="2925958"/>
                  <a:pt x="5454547" y="2936760"/>
                </a:cubicBezTo>
                <a:cubicBezTo>
                  <a:pt x="5460391" y="2940360"/>
                  <a:pt x="5466854" y="2942062"/>
                  <a:pt x="5473250" y="2942140"/>
                </a:cubicBezTo>
                <a:close/>
                <a:moveTo>
                  <a:pt x="5990692" y="2942163"/>
                </a:moveTo>
                <a:cubicBezTo>
                  <a:pt x="5998318" y="2941817"/>
                  <a:pt x="6005915" y="2939514"/>
                  <a:pt x="6012591" y="2935598"/>
                </a:cubicBezTo>
                <a:cubicBezTo>
                  <a:pt x="6029166" y="2919472"/>
                  <a:pt x="6027094" y="2884457"/>
                  <a:pt x="6003843" y="2875703"/>
                </a:cubicBezTo>
                <a:cubicBezTo>
                  <a:pt x="5990030" y="2873169"/>
                  <a:pt x="5972304" y="2871787"/>
                  <a:pt x="5962635" y="2883996"/>
                </a:cubicBezTo>
                <a:cubicBezTo>
                  <a:pt x="5952966" y="2900122"/>
                  <a:pt x="5952966" y="2925001"/>
                  <a:pt x="5968621" y="2936980"/>
                </a:cubicBezTo>
                <a:cubicBezTo>
                  <a:pt x="5975412" y="2940896"/>
                  <a:pt x="5983066" y="2942508"/>
                  <a:pt x="5990692" y="2942163"/>
                </a:cubicBezTo>
                <a:close/>
                <a:moveTo>
                  <a:pt x="4855233" y="2942167"/>
                </a:moveTo>
                <a:cubicBezTo>
                  <a:pt x="4875686" y="2943546"/>
                  <a:pt x="4896591" y="2928416"/>
                  <a:pt x="4894526" y="2905336"/>
                </a:cubicBezTo>
                <a:cubicBezTo>
                  <a:pt x="4895673" y="2872967"/>
                  <a:pt x="4848415" y="2863849"/>
                  <a:pt x="4830522" y="2886188"/>
                </a:cubicBezTo>
                <a:cubicBezTo>
                  <a:pt x="4817904" y="2899865"/>
                  <a:pt x="4821575" y="2923800"/>
                  <a:pt x="4835798" y="2934969"/>
                </a:cubicBezTo>
                <a:cubicBezTo>
                  <a:pt x="4841648" y="2939414"/>
                  <a:pt x="4848416" y="2941708"/>
                  <a:pt x="4855233" y="2942167"/>
                </a:cubicBezTo>
                <a:close/>
                <a:moveTo>
                  <a:pt x="6504701" y="2942176"/>
                </a:moveTo>
                <a:cubicBezTo>
                  <a:pt x="6512421" y="2941977"/>
                  <a:pt x="6519941" y="2939823"/>
                  <a:pt x="6526256" y="2934834"/>
                </a:cubicBezTo>
                <a:cubicBezTo>
                  <a:pt x="6546691" y="2916464"/>
                  <a:pt x="6535670" y="2873375"/>
                  <a:pt x="6504902" y="2874962"/>
                </a:cubicBezTo>
                <a:cubicBezTo>
                  <a:pt x="6470000" y="2868612"/>
                  <a:pt x="6454616" y="2919866"/>
                  <a:pt x="6481940" y="2937782"/>
                </a:cubicBezTo>
                <a:cubicBezTo>
                  <a:pt x="6489058" y="2940617"/>
                  <a:pt x="6496980" y="2942374"/>
                  <a:pt x="6504701" y="2942176"/>
                </a:cubicBezTo>
                <a:close/>
                <a:moveTo>
                  <a:pt x="2697824" y="2942188"/>
                </a:moveTo>
                <a:cubicBezTo>
                  <a:pt x="2717396" y="2942422"/>
                  <a:pt x="2737252" y="2928140"/>
                  <a:pt x="2735880" y="2906823"/>
                </a:cubicBezTo>
                <a:cubicBezTo>
                  <a:pt x="2738395" y="2874991"/>
                  <a:pt x="2692646" y="2863849"/>
                  <a:pt x="2673891" y="2885223"/>
                </a:cubicBezTo>
                <a:cubicBezTo>
                  <a:pt x="2659019" y="2899093"/>
                  <a:pt x="2662451" y="2925923"/>
                  <a:pt x="2679148" y="2936837"/>
                </a:cubicBezTo>
                <a:cubicBezTo>
                  <a:pt x="2684809" y="2940418"/>
                  <a:pt x="2691302" y="2942110"/>
                  <a:pt x="2697824" y="2942188"/>
                </a:cubicBezTo>
                <a:close/>
                <a:moveTo>
                  <a:pt x="7638882" y="2942267"/>
                </a:moveTo>
                <a:cubicBezTo>
                  <a:pt x="7664589" y="2940201"/>
                  <a:pt x="7676991" y="2904157"/>
                  <a:pt x="7660530" y="2885102"/>
                </a:cubicBezTo>
                <a:cubicBezTo>
                  <a:pt x="7648804" y="2871786"/>
                  <a:pt x="7628284" y="2871786"/>
                  <a:pt x="7613852" y="2879362"/>
                </a:cubicBezTo>
                <a:cubicBezTo>
                  <a:pt x="7598292" y="2887627"/>
                  <a:pt x="7600547" y="2907371"/>
                  <a:pt x="7597616" y="2922293"/>
                </a:cubicBezTo>
                <a:cubicBezTo>
                  <a:pt x="7609116" y="2932395"/>
                  <a:pt x="7621970" y="2946399"/>
                  <a:pt x="7638882" y="2942267"/>
                </a:cubicBezTo>
                <a:close/>
                <a:moveTo>
                  <a:pt x="4651718" y="2942279"/>
                </a:moveTo>
                <a:cubicBezTo>
                  <a:pt x="4671410" y="2942204"/>
                  <a:pt x="4691071" y="2927502"/>
                  <a:pt x="4686806" y="2905214"/>
                </a:cubicBezTo>
                <a:cubicBezTo>
                  <a:pt x="4687488" y="2877096"/>
                  <a:pt x="4651551" y="2865437"/>
                  <a:pt x="4631308" y="2880068"/>
                </a:cubicBezTo>
                <a:cubicBezTo>
                  <a:pt x="4614704" y="2894012"/>
                  <a:pt x="4614704" y="2924873"/>
                  <a:pt x="4632900" y="2937218"/>
                </a:cubicBezTo>
                <a:cubicBezTo>
                  <a:pt x="4638587" y="2940704"/>
                  <a:pt x="4645154" y="2942304"/>
                  <a:pt x="4651718" y="2942279"/>
                </a:cubicBezTo>
                <a:close/>
                <a:moveTo>
                  <a:pt x="5779833" y="2942333"/>
                </a:moveTo>
                <a:cubicBezTo>
                  <a:pt x="5800212" y="2943779"/>
                  <a:pt x="5821260" y="2928867"/>
                  <a:pt x="5816668" y="2905214"/>
                </a:cubicBezTo>
                <a:cubicBezTo>
                  <a:pt x="5818709" y="2872762"/>
                  <a:pt x="5771538" y="2863849"/>
                  <a:pt x="5755209" y="2887160"/>
                </a:cubicBezTo>
                <a:cubicBezTo>
                  <a:pt x="5746818" y="2901786"/>
                  <a:pt x="5746591" y="2923954"/>
                  <a:pt x="5760652" y="2935152"/>
                </a:cubicBezTo>
                <a:cubicBezTo>
                  <a:pt x="5766322" y="2939551"/>
                  <a:pt x="5773040" y="2941851"/>
                  <a:pt x="5779833" y="2942333"/>
                </a:cubicBezTo>
                <a:close/>
                <a:moveTo>
                  <a:pt x="7322985" y="2942409"/>
                </a:moveTo>
                <a:cubicBezTo>
                  <a:pt x="7342657" y="2942813"/>
                  <a:pt x="7362815" y="2926952"/>
                  <a:pt x="7358499" y="2905351"/>
                </a:cubicBezTo>
                <a:cubicBezTo>
                  <a:pt x="7361491" y="2871560"/>
                  <a:pt x="7308543" y="2863849"/>
                  <a:pt x="7294039" y="2890383"/>
                </a:cubicBezTo>
                <a:cubicBezTo>
                  <a:pt x="7288054" y="2905578"/>
                  <a:pt x="7288975" y="2926669"/>
                  <a:pt x="7304399" y="2936194"/>
                </a:cubicBezTo>
                <a:cubicBezTo>
                  <a:pt x="7309924" y="2940333"/>
                  <a:pt x="7316427" y="2942274"/>
                  <a:pt x="7322985" y="2942409"/>
                </a:cubicBezTo>
                <a:close/>
                <a:moveTo>
                  <a:pt x="6702911" y="2942438"/>
                </a:moveTo>
                <a:cubicBezTo>
                  <a:pt x="6721418" y="2945118"/>
                  <a:pt x="6742716" y="2934357"/>
                  <a:pt x="6741690" y="2913437"/>
                </a:cubicBezTo>
                <a:cubicBezTo>
                  <a:pt x="6748304" y="2889202"/>
                  <a:pt x="6723671" y="2867024"/>
                  <a:pt x="6700406" y="2875484"/>
                </a:cubicBezTo>
                <a:cubicBezTo>
                  <a:pt x="6673035" y="2878913"/>
                  <a:pt x="6668929" y="2918239"/>
                  <a:pt x="6686264" y="2935158"/>
                </a:cubicBezTo>
                <a:cubicBezTo>
                  <a:pt x="6690883" y="2939159"/>
                  <a:pt x="6696742" y="2941545"/>
                  <a:pt x="6702911" y="2942438"/>
                </a:cubicBezTo>
                <a:close/>
                <a:moveTo>
                  <a:pt x="6609551" y="2942464"/>
                </a:moveTo>
                <a:cubicBezTo>
                  <a:pt x="6640793" y="2942005"/>
                  <a:pt x="6643529" y="2904850"/>
                  <a:pt x="6634864" y="2882143"/>
                </a:cubicBezTo>
                <a:cubicBezTo>
                  <a:pt x="6617761" y="2876180"/>
                  <a:pt x="6595413" y="2868611"/>
                  <a:pt x="6580591" y="2883519"/>
                </a:cubicBezTo>
                <a:cubicBezTo>
                  <a:pt x="6560979" y="2905767"/>
                  <a:pt x="6576258" y="2949574"/>
                  <a:pt x="6609551" y="2942464"/>
                </a:cubicBezTo>
                <a:close/>
                <a:moveTo>
                  <a:pt x="7430136" y="2942468"/>
                </a:moveTo>
                <a:cubicBezTo>
                  <a:pt x="7437563" y="2942092"/>
                  <a:pt x="7444877" y="2939603"/>
                  <a:pt x="7450887" y="2934857"/>
                </a:cubicBezTo>
                <a:cubicBezTo>
                  <a:pt x="7470617" y="2916105"/>
                  <a:pt x="7461772" y="2869571"/>
                  <a:pt x="7429569" y="2873738"/>
                </a:cubicBezTo>
                <a:cubicBezTo>
                  <a:pt x="7394870" y="2867024"/>
                  <a:pt x="7383304" y="2920272"/>
                  <a:pt x="7408704" y="2937404"/>
                </a:cubicBezTo>
                <a:cubicBezTo>
                  <a:pt x="7415168" y="2941108"/>
                  <a:pt x="7422708" y="2942844"/>
                  <a:pt x="7430136" y="2942468"/>
                </a:cubicBezTo>
                <a:close/>
                <a:moveTo>
                  <a:pt x="7732520" y="2942479"/>
                </a:moveTo>
                <a:cubicBezTo>
                  <a:pt x="7753062" y="2942857"/>
                  <a:pt x="7774276" y="2928822"/>
                  <a:pt x="7770855" y="2905330"/>
                </a:cubicBezTo>
                <a:cubicBezTo>
                  <a:pt x="7769486" y="2871475"/>
                  <a:pt x="7719300" y="2862262"/>
                  <a:pt x="7703788" y="2890130"/>
                </a:cubicBezTo>
                <a:cubicBezTo>
                  <a:pt x="7697629" y="2905561"/>
                  <a:pt x="7698541" y="2926519"/>
                  <a:pt x="7713141" y="2937113"/>
                </a:cubicBezTo>
                <a:cubicBezTo>
                  <a:pt x="7718901" y="2940625"/>
                  <a:pt x="7725673" y="2942353"/>
                  <a:pt x="7732520" y="2942479"/>
                </a:cubicBezTo>
                <a:close/>
                <a:moveTo>
                  <a:pt x="2078406" y="2942523"/>
                </a:moveTo>
                <a:cubicBezTo>
                  <a:pt x="2097012" y="2944902"/>
                  <a:pt x="2118068" y="2933876"/>
                  <a:pt x="2118578" y="2913029"/>
                </a:cubicBezTo>
                <a:cubicBezTo>
                  <a:pt x="2125608" y="2880869"/>
                  <a:pt x="2081855" y="2862262"/>
                  <a:pt x="2059850" y="2882018"/>
                </a:cubicBezTo>
                <a:cubicBezTo>
                  <a:pt x="2043062" y="2894882"/>
                  <a:pt x="2044877" y="2923367"/>
                  <a:pt x="2061439" y="2935541"/>
                </a:cubicBezTo>
                <a:cubicBezTo>
                  <a:pt x="2066250" y="2939447"/>
                  <a:pt x="2072194" y="2941729"/>
                  <a:pt x="2078406" y="2942523"/>
                </a:cubicBezTo>
                <a:close/>
                <a:moveTo>
                  <a:pt x="4546367" y="2942524"/>
                </a:moveTo>
                <a:cubicBezTo>
                  <a:pt x="4564103" y="2944122"/>
                  <a:pt x="4583089" y="2934205"/>
                  <a:pt x="4583603" y="2913848"/>
                </a:cubicBezTo>
                <a:cubicBezTo>
                  <a:pt x="4589304" y="2890418"/>
                  <a:pt x="4568322" y="2868611"/>
                  <a:pt x="4545060" y="2873483"/>
                </a:cubicBezTo>
                <a:cubicBezTo>
                  <a:pt x="4514271" y="2875107"/>
                  <a:pt x="4508341" y="2920112"/>
                  <a:pt x="4529779" y="2937047"/>
                </a:cubicBezTo>
                <a:cubicBezTo>
                  <a:pt x="4534683" y="2940179"/>
                  <a:pt x="4540456" y="2941991"/>
                  <a:pt x="4546367" y="2942524"/>
                </a:cubicBezTo>
                <a:close/>
                <a:moveTo>
                  <a:pt x="2490595" y="2942546"/>
                </a:moveTo>
                <a:cubicBezTo>
                  <a:pt x="2510908" y="2944191"/>
                  <a:pt x="2532366" y="2927782"/>
                  <a:pt x="2528634" y="2904230"/>
                </a:cubicBezTo>
                <a:cubicBezTo>
                  <a:pt x="2528181" y="2876752"/>
                  <a:pt x="2494933" y="2865437"/>
                  <a:pt x="2474808" y="2879753"/>
                </a:cubicBezTo>
                <a:cubicBezTo>
                  <a:pt x="2455821" y="2890837"/>
                  <a:pt x="2456949" y="2920163"/>
                  <a:pt x="2471646" y="2934479"/>
                </a:cubicBezTo>
                <a:cubicBezTo>
                  <a:pt x="2477183" y="2939443"/>
                  <a:pt x="2483823" y="2941998"/>
                  <a:pt x="2490595" y="2942546"/>
                </a:cubicBezTo>
                <a:close/>
                <a:moveTo>
                  <a:pt x="1878038" y="2942556"/>
                </a:moveTo>
                <a:cubicBezTo>
                  <a:pt x="1897670" y="2942244"/>
                  <a:pt x="1916641" y="2927553"/>
                  <a:pt x="1913604" y="2904978"/>
                </a:cubicBezTo>
                <a:cubicBezTo>
                  <a:pt x="1913154" y="2874419"/>
                  <a:pt x="1871790" y="2863849"/>
                  <a:pt x="1853133" y="2884529"/>
                </a:cubicBezTo>
                <a:cubicBezTo>
                  <a:pt x="1841445" y="2899923"/>
                  <a:pt x="1842569" y="2926347"/>
                  <a:pt x="1858977" y="2937835"/>
                </a:cubicBezTo>
                <a:cubicBezTo>
                  <a:pt x="1864880" y="2941167"/>
                  <a:pt x="1871497" y="2942661"/>
                  <a:pt x="1878038" y="2942556"/>
                </a:cubicBezTo>
                <a:close/>
                <a:moveTo>
                  <a:pt x="7838084" y="2942588"/>
                </a:moveTo>
                <a:cubicBezTo>
                  <a:pt x="7858080" y="2942469"/>
                  <a:pt x="7878491" y="2926102"/>
                  <a:pt x="7873388" y="2904049"/>
                </a:cubicBezTo>
                <a:cubicBezTo>
                  <a:pt x="7871801" y="2873727"/>
                  <a:pt x="7830072" y="2863849"/>
                  <a:pt x="7811249" y="2884294"/>
                </a:cubicBezTo>
                <a:cubicBezTo>
                  <a:pt x="7799229" y="2899915"/>
                  <a:pt x="7801043" y="2926791"/>
                  <a:pt x="7819186" y="2936899"/>
                </a:cubicBezTo>
                <a:cubicBezTo>
                  <a:pt x="7824799" y="2940861"/>
                  <a:pt x="7831418" y="2942627"/>
                  <a:pt x="7838084" y="2942588"/>
                </a:cubicBezTo>
                <a:close/>
                <a:moveTo>
                  <a:pt x="7222022" y="2942676"/>
                </a:moveTo>
                <a:cubicBezTo>
                  <a:pt x="7229609" y="2942849"/>
                  <a:pt x="7237281" y="2941118"/>
                  <a:pt x="7244038" y="2937423"/>
                </a:cubicBezTo>
                <a:cubicBezTo>
                  <a:pt x="7269004" y="2918719"/>
                  <a:pt x="7255261" y="2868612"/>
                  <a:pt x="7221134" y="2873692"/>
                </a:cubicBezTo>
                <a:cubicBezTo>
                  <a:pt x="7189068" y="2871845"/>
                  <a:pt x="7176929" y="2918258"/>
                  <a:pt x="7200520" y="2936499"/>
                </a:cubicBezTo>
                <a:cubicBezTo>
                  <a:pt x="7206933" y="2940425"/>
                  <a:pt x="7214435" y="2942503"/>
                  <a:pt x="7222022" y="2942676"/>
                </a:cubicBezTo>
                <a:close/>
                <a:moveTo>
                  <a:pt x="1155475" y="2942691"/>
                </a:moveTo>
                <a:cubicBezTo>
                  <a:pt x="1175981" y="2943930"/>
                  <a:pt x="1197349" y="2929270"/>
                  <a:pt x="1193767" y="2906020"/>
                </a:cubicBezTo>
                <a:cubicBezTo>
                  <a:pt x="1194676" y="2873879"/>
                  <a:pt x="1146680" y="2863849"/>
                  <a:pt x="1130533" y="2888240"/>
                </a:cubicBezTo>
                <a:cubicBezTo>
                  <a:pt x="1122344" y="2903056"/>
                  <a:pt x="1122572" y="2924256"/>
                  <a:pt x="1136218" y="2935881"/>
                </a:cubicBezTo>
                <a:cubicBezTo>
                  <a:pt x="1141904" y="2940098"/>
                  <a:pt x="1148642" y="2942278"/>
                  <a:pt x="1155475" y="2942691"/>
                </a:cubicBezTo>
                <a:close/>
                <a:moveTo>
                  <a:pt x="7017483" y="2942706"/>
                </a:moveTo>
                <a:cubicBezTo>
                  <a:pt x="7038564" y="2941065"/>
                  <a:pt x="7058584" y="2920769"/>
                  <a:pt x="7051211" y="2898141"/>
                </a:cubicBezTo>
                <a:cubicBezTo>
                  <a:pt x="7045723" y="2867280"/>
                  <a:pt x="6995652" y="2865437"/>
                  <a:pt x="6984221" y="2892614"/>
                </a:cubicBezTo>
                <a:cubicBezTo>
                  <a:pt x="6976904" y="2908275"/>
                  <a:pt x="6982163" y="2928312"/>
                  <a:pt x="6997024" y="2937524"/>
                </a:cubicBezTo>
                <a:cubicBezTo>
                  <a:pt x="7003312" y="2941727"/>
                  <a:pt x="7010456" y="2943253"/>
                  <a:pt x="7017483" y="2942706"/>
                </a:cubicBezTo>
                <a:close/>
                <a:moveTo>
                  <a:pt x="5883288" y="2942723"/>
                </a:moveTo>
                <a:cubicBezTo>
                  <a:pt x="5902492" y="2943580"/>
                  <a:pt x="5922275" y="2928756"/>
                  <a:pt x="5920044" y="2907505"/>
                </a:cubicBezTo>
                <a:cubicBezTo>
                  <a:pt x="5924392" y="2872315"/>
                  <a:pt x="5869462" y="2862261"/>
                  <a:pt x="5855501" y="2890824"/>
                </a:cubicBezTo>
                <a:cubicBezTo>
                  <a:pt x="5849779" y="2905906"/>
                  <a:pt x="5849779" y="2926700"/>
                  <a:pt x="5865114" y="2936297"/>
                </a:cubicBezTo>
                <a:cubicBezTo>
                  <a:pt x="5870549" y="2940410"/>
                  <a:pt x="5876886" y="2942438"/>
                  <a:pt x="5883288" y="2942723"/>
                </a:cubicBezTo>
                <a:close/>
                <a:moveTo>
                  <a:pt x="1461991" y="2942839"/>
                </a:moveTo>
                <a:cubicBezTo>
                  <a:pt x="1482423" y="2944976"/>
                  <a:pt x="1503957" y="2929545"/>
                  <a:pt x="1501092" y="2905779"/>
                </a:cubicBezTo>
                <a:cubicBezTo>
                  <a:pt x="1501990" y="2877511"/>
                  <a:pt x="1466476" y="2867024"/>
                  <a:pt x="1446022" y="2880474"/>
                </a:cubicBezTo>
                <a:cubicBezTo>
                  <a:pt x="1429837" y="2892785"/>
                  <a:pt x="1428715" y="2919913"/>
                  <a:pt x="1442875" y="2934504"/>
                </a:cubicBezTo>
                <a:cubicBezTo>
                  <a:pt x="1448493" y="2939462"/>
                  <a:pt x="1455180" y="2942126"/>
                  <a:pt x="1461991" y="2942839"/>
                </a:cubicBezTo>
                <a:close/>
                <a:moveTo>
                  <a:pt x="1364843" y="2942887"/>
                </a:moveTo>
                <a:cubicBezTo>
                  <a:pt x="1386076" y="2941789"/>
                  <a:pt x="1406897" y="2922407"/>
                  <a:pt x="1398584" y="2899665"/>
                </a:cubicBezTo>
                <a:cubicBezTo>
                  <a:pt x="1392704" y="2870031"/>
                  <a:pt x="1348156" y="2865437"/>
                  <a:pt x="1333454" y="2890017"/>
                </a:cubicBezTo>
                <a:cubicBezTo>
                  <a:pt x="1327121" y="2905637"/>
                  <a:pt x="1328478" y="2928150"/>
                  <a:pt x="1344537" y="2937338"/>
                </a:cubicBezTo>
                <a:cubicBezTo>
                  <a:pt x="1350644" y="2941588"/>
                  <a:pt x="1357767" y="2943253"/>
                  <a:pt x="1364843" y="2942887"/>
                </a:cubicBezTo>
                <a:close/>
                <a:moveTo>
                  <a:pt x="5168163" y="2942958"/>
                </a:moveTo>
                <a:cubicBezTo>
                  <a:pt x="5188643" y="2941263"/>
                  <a:pt x="5207386" y="2921310"/>
                  <a:pt x="5199494" y="2899312"/>
                </a:cubicBezTo>
                <a:cubicBezTo>
                  <a:pt x="5195605" y="2869980"/>
                  <a:pt x="5150771" y="2867024"/>
                  <a:pt x="5136817" y="2890444"/>
                </a:cubicBezTo>
                <a:cubicBezTo>
                  <a:pt x="5130641" y="2906360"/>
                  <a:pt x="5131327" y="2928643"/>
                  <a:pt x="5148026" y="2937966"/>
                </a:cubicBezTo>
                <a:cubicBezTo>
                  <a:pt x="5154316" y="2942059"/>
                  <a:pt x="5161336" y="2943522"/>
                  <a:pt x="5168163" y="2942958"/>
                </a:cubicBezTo>
                <a:close/>
                <a:moveTo>
                  <a:pt x="1565812" y="2942963"/>
                </a:moveTo>
                <a:cubicBezTo>
                  <a:pt x="1586246" y="2944534"/>
                  <a:pt x="1608315" y="2928633"/>
                  <a:pt x="1604209" y="2905551"/>
                </a:cubicBezTo>
                <a:cubicBezTo>
                  <a:pt x="1605349" y="2877739"/>
                  <a:pt x="1569765" y="2867024"/>
                  <a:pt x="1549692" y="2880702"/>
                </a:cubicBezTo>
                <a:cubicBezTo>
                  <a:pt x="1532127" y="2892329"/>
                  <a:pt x="1531899" y="2921281"/>
                  <a:pt x="1546954" y="2935188"/>
                </a:cubicBezTo>
                <a:cubicBezTo>
                  <a:pt x="1552372" y="2939975"/>
                  <a:pt x="1559002" y="2942440"/>
                  <a:pt x="1565812" y="2942963"/>
                </a:cubicBezTo>
                <a:close/>
                <a:moveTo>
                  <a:pt x="1976918" y="2942971"/>
                </a:moveTo>
                <a:cubicBezTo>
                  <a:pt x="1997281" y="2944610"/>
                  <a:pt x="2018626" y="2928798"/>
                  <a:pt x="2016755" y="2905659"/>
                </a:cubicBezTo>
                <a:cubicBezTo>
                  <a:pt x="2017208" y="2875264"/>
                  <a:pt x="1975933" y="2865437"/>
                  <a:pt x="1956431" y="2883948"/>
                </a:cubicBezTo>
                <a:cubicBezTo>
                  <a:pt x="1941469" y="2896518"/>
                  <a:pt x="1942149" y="2923256"/>
                  <a:pt x="1957793" y="2935140"/>
                </a:cubicBezTo>
                <a:cubicBezTo>
                  <a:pt x="1963462" y="2939939"/>
                  <a:pt x="1970133" y="2942425"/>
                  <a:pt x="1976918" y="2942971"/>
                </a:cubicBezTo>
                <a:close/>
                <a:moveTo>
                  <a:pt x="5064266" y="2943013"/>
                </a:moveTo>
                <a:cubicBezTo>
                  <a:pt x="5085516" y="2941861"/>
                  <a:pt x="5105534" y="2922521"/>
                  <a:pt x="5096887" y="2899435"/>
                </a:cubicBezTo>
                <a:cubicBezTo>
                  <a:pt x="5093198" y="2869802"/>
                  <a:pt x="5046850" y="2865437"/>
                  <a:pt x="5034167" y="2890476"/>
                </a:cubicBezTo>
                <a:cubicBezTo>
                  <a:pt x="5025866" y="2905408"/>
                  <a:pt x="5026097" y="2929298"/>
                  <a:pt x="5043621" y="2937568"/>
                </a:cubicBezTo>
                <a:cubicBezTo>
                  <a:pt x="5049962" y="2941760"/>
                  <a:pt x="5057183" y="2943397"/>
                  <a:pt x="5064266" y="2943013"/>
                </a:cubicBezTo>
                <a:close/>
                <a:moveTo>
                  <a:pt x="2687305" y="3034348"/>
                </a:moveTo>
                <a:cubicBezTo>
                  <a:pt x="2704474" y="3040062"/>
                  <a:pt x="2730460" y="3032748"/>
                  <a:pt x="2726979" y="3010350"/>
                </a:cubicBezTo>
                <a:cubicBezTo>
                  <a:pt x="2728372" y="2991152"/>
                  <a:pt x="2705634" y="2981324"/>
                  <a:pt x="2689624" y="2988409"/>
                </a:cubicBezTo>
                <a:cubicBezTo>
                  <a:pt x="2670136" y="2994809"/>
                  <a:pt x="2670600" y="3024749"/>
                  <a:pt x="2687305" y="3034348"/>
                </a:cubicBezTo>
                <a:close/>
                <a:moveTo>
                  <a:pt x="3013795" y="3034860"/>
                </a:moveTo>
                <a:cubicBezTo>
                  <a:pt x="3020570" y="3034149"/>
                  <a:pt x="3026637" y="3031303"/>
                  <a:pt x="3030152" y="3024133"/>
                </a:cubicBezTo>
                <a:cubicBezTo>
                  <a:pt x="3041491" y="3005694"/>
                  <a:pt x="3021534" y="2978149"/>
                  <a:pt x="3000670" y="2987482"/>
                </a:cubicBezTo>
                <a:cubicBezTo>
                  <a:pt x="2981620" y="2993173"/>
                  <a:pt x="2981166" y="3019808"/>
                  <a:pt x="2993186" y="3032783"/>
                </a:cubicBezTo>
                <a:cubicBezTo>
                  <a:pt x="2999536" y="3034149"/>
                  <a:pt x="3007020" y="3035572"/>
                  <a:pt x="3013795" y="3034860"/>
                </a:cubicBezTo>
                <a:close/>
                <a:moveTo>
                  <a:pt x="7852255" y="3041492"/>
                </a:moveTo>
                <a:cubicBezTo>
                  <a:pt x="7862660" y="3037894"/>
                  <a:pt x="7871176" y="3030024"/>
                  <a:pt x="7873207" y="3018107"/>
                </a:cubicBezTo>
                <a:cubicBezTo>
                  <a:pt x="7881779" y="2991349"/>
                  <a:pt x="7849068" y="2970212"/>
                  <a:pt x="7825381" y="2979881"/>
                </a:cubicBezTo>
                <a:cubicBezTo>
                  <a:pt x="7798536" y="2985278"/>
                  <a:pt x="7796054" y="3028001"/>
                  <a:pt x="7819967" y="3039244"/>
                </a:cubicBezTo>
                <a:cubicBezTo>
                  <a:pt x="7829554" y="3044415"/>
                  <a:pt x="7841849" y="3045090"/>
                  <a:pt x="7852255" y="3041492"/>
                </a:cubicBezTo>
                <a:close/>
                <a:moveTo>
                  <a:pt x="5797805" y="3041924"/>
                </a:moveTo>
                <a:cubicBezTo>
                  <a:pt x="5807772" y="3038150"/>
                  <a:pt x="5815769" y="3030487"/>
                  <a:pt x="5817391" y="3018935"/>
                </a:cubicBezTo>
                <a:cubicBezTo>
                  <a:pt x="5825967" y="2990799"/>
                  <a:pt x="5791663" y="2970212"/>
                  <a:pt x="5767326" y="2980048"/>
                </a:cubicBezTo>
                <a:cubicBezTo>
                  <a:pt x="5741829" y="2989656"/>
                  <a:pt x="5742293" y="3030601"/>
                  <a:pt x="5766398" y="3041581"/>
                </a:cubicBezTo>
                <a:cubicBezTo>
                  <a:pt x="5775901" y="3045584"/>
                  <a:pt x="5787839" y="3045698"/>
                  <a:pt x="5797805" y="3041924"/>
                </a:cubicBezTo>
                <a:close/>
                <a:moveTo>
                  <a:pt x="7441740" y="3042178"/>
                </a:moveTo>
                <a:cubicBezTo>
                  <a:pt x="7452459" y="3038157"/>
                  <a:pt x="7460872" y="3029537"/>
                  <a:pt x="7461218" y="3016693"/>
                </a:cubicBezTo>
                <a:cubicBezTo>
                  <a:pt x="7467442" y="2993783"/>
                  <a:pt x="7445774" y="2971799"/>
                  <a:pt x="7422722" y="2977353"/>
                </a:cubicBezTo>
                <a:cubicBezTo>
                  <a:pt x="7391372" y="2977353"/>
                  <a:pt x="7383304" y="3025950"/>
                  <a:pt x="7408430" y="3040066"/>
                </a:cubicBezTo>
                <a:cubicBezTo>
                  <a:pt x="7417997" y="3045620"/>
                  <a:pt x="7431021" y="3046199"/>
                  <a:pt x="7441740" y="3042178"/>
                </a:cubicBezTo>
                <a:close/>
                <a:moveTo>
                  <a:pt x="5689981" y="3042472"/>
                </a:moveTo>
                <a:cubicBezTo>
                  <a:pt x="5699019" y="3040686"/>
                  <a:pt x="5707173" y="3035980"/>
                  <a:pt x="5711849" y="3027589"/>
                </a:cubicBezTo>
                <a:cubicBezTo>
                  <a:pt x="5719604" y="3011714"/>
                  <a:pt x="5716183" y="2987221"/>
                  <a:pt x="5697936" y="2980417"/>
                </a:cubicBezTo>
                <a:cubicBezTo>
                  <a:pt x="5680601" y="2973387"/>
                  <a:pt x="5655055" y="2977016"/>
                  <a:pt x="5647756" y="2996292"/>
                </a:cubicBezTo>
                <a:cubicBezTo>
                  <a:pt x="5640229" y="3011941"/>
                  <a:pt x="5646844" y="3032805"/>
                  <a:pt x="5662810" y="3039835"/>
                </a:cubicBezTo>
                <a:cubicBezTo>
                  <a:pt x="5671021" y="3043124"/>
                  <a:pt x="5680943" y="3044258"/>
                  <a:pt x="5689981" y="3042472"/>
                </a:cubicBezTo>
                <a:close/>
                <a:moveTo>
                  <a:pt x="5179032" y="3042515"/>
                </a:moveTo>
                <a:cubicBezTo>
                  <a:pt x="5188756" y="3039744"/>
                  <a:pt x="5196863" y="3033221"/>
                  <a:pt x="5199358" y="3021906"/>
                </a:cubicBezTo>
                <a:cubicBezTo>
                  <a:pt x="5208429" y="2998354"/>
                  <a:pt x="5188019" y="2971799"/>
                  <a:pt x="5162845" y="2976879"/>
                </a:cubicBezTo>
                <a:cubicBezTo>
                  <a:pt x="5130869" y="2975955"/>
                  <a:pt x="5122704" y="3026755"/>
                  <a:pt x="5149011" y="3040610"/>
                </a:cubicBezTo>
                <a:cubicBezTo>
                  <a:pt x="5157969" y="3044305"/>
                  <a:pt x="5169309" y="3045286"/>
                  <a:pt x="5179032" y="3042515"/>
                </a:cubicBezTo>
                <a:close/>
                <a:moveTo>
                  <a:pt x="4456944" y="3042719"/>
                </a:moveTo>
                <a:cubicBezTo>
                  <a:pt x="4462135" y="3041550"/>
                  <a:pt x="4467138" y="3039098"/>
                  <a:pt x="4471661" y="3035072"/>
                </a:cubicBezTo>
                <a:cubicBezTo>
                  <a:pt x="4492467" y="3014888"/>
                  <a:pt x="4477315" y="2973386"/>
                  <a:pt x="4446332" y="2977015"/>
                </a:cubicBezTo>
                <a:cubicBezTo>
                  <a:pt x="4418289" y="2974974"/>
                  <a:pt x="4411504" y="3004456"/>
                  <a:pt x="4413087" y="3026454"/>
                </a:cubicBezTo>
                <a:cubicBezTo>
                  <a:pt x="4424112" y="3038190"/>
                  <a:pt x="4441371" y="3046227"/>
                  <a:pt x="4456944" y="3042719"/>
                </a:cubicBezTo>
                <a:close/>
                <a:moveTo>
                  <a:pt x="2277844" y="3042752"/>
                </a:moveTo>
                <a:cubicBezTo>
                  <a:pt x="2294980" y="3047999"/>
                  <a:pt x="2317598" y="3042067"/>
                  <a:pt x="2322394" y="3022675"/>
                </a:cubicBezTo>
                <a:cubicBezTo>
                  <a:pt x="2331990" y="2999405"/>
                  <a:pt x="2309828" y="2971799"/>
                  <a:pt x="2284699" y="2978187"/>
                </a:cubicBezTo>
                <a:cubicBezTo>
                  <a:pt x="2250180" y="2977731"/>
                  <a:pt x="2244693" y="3035908"/>
                  <a:pt x="2277844" y="3042752"/>
                </a:cubicBezTo>
                <a:close/>
                <a:moveTo>
                  <a:pt x="5381880" y="3042763"/>
                </a:moveTo>
                <a:cubicBezTo>
                  <a:pt x="5387211" y="3041759"/>
                  <a:pt x="5392398" y="3039469"/>
                  <a:pt x="5397181" y="3035568"/>
                </a:cubicBezTo>
                <a:cubicBezTo>
                  <a:pt x="5421154" y="3013629"/>
                  <a:pt x="5398333" y="2967036"/>
                  <a:pt x="5364678" y="2978119"/>
                </a:cubicBezTo>
                <a:cubicBezTo>
                  <a:pt x="5339552" y="2980154"/>
                  <a:pt x="5337938" y="3006843"/>
                  <a:pt x="5337016" y="3025842"/>
                </a:cubicBezTo>
                <a:cubicBezTo>
                  <a:pt x="5348600" y="3037208"/>
                  <a:pt x="5365888" y="3045774"/>
                  <a:pt x="5381880" y="3042763"/>
                </a:cubicBezTo>
                <a:close/>
                <a:moveTo>
                  <a:pt x="1369496" y="3043057"/>
                </a:moveTo>
                <a:cubicBezTo>
                  <a:pt x="1381381" y="3041479"/>
                  <a:pt x="1393066" y="3035391"/>
                  <a:pt x="1401504" y="3026823"/>
                </a:cubicBezTo>
                <a:cubicBezTo>
                  <a:pt x="1403327" y="3004501"/>
                  <a:pt x="1395347" y="2976092"/>
                  <a:pt x="1367530" y="2977670"/>
                </a:cubicBezTo>
                <a:cubicBezTo>
                  <a:pt x="1336974" y="2973386"/>
                  <a:pt x="1320782" y="3008785"/>
                  <a:pt x="1336290" y="3032234"/>
                </a:cubicBezTo>
                <a:cubicBezTo>
                  <a:pt x="1345526" y="3041704"/>
                  <a:pt x="1357610" y="3044635"/>
                  <a:pt x="1369496" y="3043057"/>
                </a:cubicBezTo>
                <a:close/>
                <a:moveTo>
                  <a:pt x="6904795" y="3043123"/>
                </a:moveTo>
                <a:cubicBezTo>
                  <a:pt x="6920667" y="3046128"/>
                  <a:pt x="6938244" y="3038002"/>
                  <a:pt x="6949904" y="3026541"/>
                </a:cubicBezTo>
                <a:cubicBezTo>
                  <a:pt x="6951504" y="3003960"/>
                  <a:pt x="6943731" y="2975449"/>
                  <a:pt x="6915608" y="2977045"/>
                </a:cubicBezTo>
                <a:cubicBezTo>
                  <a:pt x="6883371" y="2971799"/>
                  <a:pt x="6867366" y="3015592"/>
                  <a:pt x="6889773" y="3036120"/>
                </a:cubicBezTo>
                <a:cubicBezTo>
                  <a:pt x="6894403" y="3039884"/>
                  <a:pt x="6899504" y="3042122"/>
                  <a:pt x="6904795" y="3043123"/>
                </a:cubicBezTo>
                <a:close/>
                <a:moveTo>
                  <a:pt x="6605244" y="3043451"/>
                </a:moveTo>
                <a:cubicBezTo>
                  <a:pt x="6611453" y="3043394"/>
                  <a:pt x="6617691" y="3042192"/>
                  <a:pt x="6623643" y="3040018"/>
                </a:cubicBezTo>
                <a:cubicBezTo>
                  <a:pt x="6640354" y="3031321"/>
                  <a:pt x="6640125" y="3010035"/>
                  <a:pt x="6637149" y="2993785"/>
                </a:cubicBezTo>
                <a:cubicBezTo>
                  <a:pt x="6625017" y="2970211"/>
                  <a:pt x="6581751" y="2970211"/>
                  <a:pt x="6573739" y="2996761"/>
                </a:cubicBezTo>
                <a:cubicBezTo>
                  <a:pt x="6567329" y="3011637"/>
                  <a:pt x="6572137" y="3032236"/>
                  <a:pt x="6587016" y="3040018"/>
                </a:cubicBezTo>
                <a:cubicBezTo>
                  <a:pt x="6592854" y="3042421"/>
                  <a:pt x="6599035" y="3043508"/>
                  <a:pt x="6605244" y="3043451"/>
                </a:cubicBezTo>
                <a:close/>
                <a:moveTo>
                  <a:pt x="5584195" y="3043558"/>
                </a:moveTo>
                <a:cubicBezTo>
                  <a:pt x="5591768" y="3042546"/>
                  <a:pt x="5598898" y="3039226"/>
                  <a:pt x="5604170" y="3033126"/>
                </a:cubicBezTo>
                <a:cubicBezTo>
                  <a:pt x="5618004" y="3019445"/>
                  <a:pt x="5610294" y="2999380"/>
                  <a:pt x="5605758" y="2983647"/>
                </a:cubicBezTo>
                <a:cubicBezTo>
                  <a:pt x="5583760" y="2973842"/>
                  <a:pt x="5548154" y="2973386"/>
                  <a:pt x="5542258" y="3003028"/>
                </a:cubicBezTo>
                <a:cubicBezTo>
                  <a:pt x="5534774" y="3028851"/>
                  <a:pt x="5561478" y="3046593"/>
                  <a:pt x="5584195" y="3043558"/>
                </a:cubicBezTo>
                <a:close/>
                <a:moveTo>
                  <a:pt x="4860597" y="3043567"/>
                </a:moveTo>
                <a:cubicBezTo>
                  <a:pt x="4878697" y="3043441"/>
                  <a:pt x="4896324" y="3030533"/>
                  <a:pt x="4893456" y="3009780"/>
                </a:cubicBezTo>
                <a:cubicBezTo>
                  <a:pt x="4896605" y="2976485"/>
                  <a:pt x="4847802" y="2967036"/>
                  <a:pt x="4830485" y="2990883"/>
                </a:cubicBezTo>
                <a:cubicBezTo>
                  <a:pt x="4816316" y="3005731"/>
                  <a:pt x="4823963" y="3032727"/>
                  <a:pt x="4843079" y="3039251"/>
                </a:cubicBezTo>
                <a:cubicBezTo>
                  <a:pt x="4848477" y="3042232"/>
                  <a:pt x="4854563" y="3043610"/>
                  <a:pt x="4860597" y="3043567"/>
                </a:cubicBezTo>
                <a:close/>
                <a:moveTo>
                  <a:pt x="2905600" y="3043610"/>
                </a:moveTo>
                <a:cubicBezTo>
                  <a:pt x="2923815" y="3042828"/>
                  <a:pt x="2941869" y="3029294"/>
                  <a:pt x="2939645" y="3009669"/>
                </a:cubicBezTo>
                <a:cubicBezTo>
                  <a:pt x="2943067" y="2976510"/>
                  <a:pt x="2892641" y="2967036"/>
                  <a:pt x="2876440" y="2991623"/>
                </a:cubicBezTo>
                <a:cubicBezTo>
                  <a:pt x="2868454" y="3007413"/>
                  <a:pt x="2869595" y="3031775"/>
                  <a:pt x="2888077" y="3039896"/>
                </a:cubicBezTo>
                <a:cubicBezTo>
                  <a:pt x="2893440" y="3042715"/>
                  <a:pt x="2899529" y="3043871"/>
                  <a:pt x="2905600" y="3043610"/>
                </a:cubicBezTo>
                <a:close/>
                <a:moveTo>
                  <a:pt x="7537087" y="3043637"/>
                </a:moveTo>
                <a:cubicBezTo>
                  <a:pt x="7545565" y="3042579"/>
                  <a:pt x="7553412" y="3038975"/>
                  <a:pt x="7558453" y="3031538"/>
                </a:cubicBezTo>
                <a:cubicBezTo>
                  <a:pt x="7573804" y="3008427"/>
                  <a:pt x="7556849" y="2970212"/>
                  <a:pt x="7526146" y="2977306"/>
                </a:cubicBezTo>
                <a:cubicBezTo>
                  <a:pt x="7493611" y="2977992"/>
                  <a:pt x="7484904" y="3025818"/>
                  <a:pt x="7511941" y="3040463"/>
                </a:cubicBezTo>
                <a:cubicBezTo>
                  <a:pt x="7519502" y="3043208"/>
                  <a:pt x="7528609" y="3044696"/>
                  <a:pt x="7537087" y="3043637"/>
                </a:cubicBezTo>
                <a:close/>
                <a:moveTo>
                  <a:pt x="1676071" y="3043641"/>
                </a:moveTo>
                <a:cubicBezTo>
                  <a:pt x="1684363" y="3043165"/>
                  <a:pt x="1692455" y="3040254"/>
                  <a:pt x="1698496" y="3034767"/>
                </a:cubicBezTo>
                <a:cubicBezTo>
                  <a:pt x="1716049" y="3014612"/>
                  <a:pt x="1704651" y="2975198"/>
                  <a:pt x="1673648" y="2977661"/>
                </a:cubicBezTo>
                <a:cubicBezTo>
                  <a:pt x="1641279" y="2974974"/>
                  <a:pt x="1628741" y="3020211"/>
                  <a:pt x="1652449" y="3037902"/>
                </a:cubicBezTo>
                <a:cubicBezTo>
                  <a:pt x="1659287" y="3042157"/>
                  <a:pt x="1667779" y="3044117"/>
                  <a:pt x="1676071" y="3043641"/>
                </a:cubicBezTo>
                <a:close/>
                <a:moveTo>
                  <a:pt x="1984033" y="3043672"/>
                </a:moveTo>
                <a:cubicBezTo>
                  <a:pt x="2003992" y="3041695"/>
                  <a:pt x="2022009" y="3024396"/>
                  <a:pt x="2015977" y="3002911"/>
                </a:cubicBezTo>
                <a:cubicBezTo>
                  <a:pt x="2010457" y="2971782"/>
                  <a:pt x="1960346" y="2968624"/>
                  <a:pt x="1948387" y="2996369"/>
                </a:cubicBezTo>
                <a:cubicBezTo>
                  <a:pt x="1939893" y="3012385"/>
                  <a:pt x="1947009" y="3033363"/>
                  <a:pt x="1964253" y="3040130"/>
                </a:cubicBezTo>
                <a:cubicBezTo>
                  <a:pt x="1970514" y="3043288"/>
                  <a:pt x="1977379" y="3044331"/>
                  <a:pt x="1984033" y="3043672"/>
                </a:cubicBezTo>
                <a:close/>
                <a:moveTo>
                  <a:pt x="5473526" y="3043704"/>
                </a:moveTo>
                <a:cubicBezTo>
                  <a:pt x="5492238" y="3043737"/>
                  <a:pt x="5510856" y="3031170"/>
                  <a:pt x="5510519" y="3010139"/>
                </a:cubicBezTo>
                <a:cubicBezTo>
                  <a:pt x="5511642" y="2975488"/>
                  <a:pt x="5459075" y="2963861"/>
                  <a:pt x="5444473" y="2993725"/>
                </a:cubicBezTo>
                <a:cubicBezTo>
                  <a:pt x="5440204" y="3008999"/>
                  <a:pt x="5440654" y="3029745"/>
                  <a:pt x="5455480" y="3039320"/>
                </a:cubicBezTo>
                <a:cubicBezTo>
                  <a:pt x="5461040" y="3042283"/>
                  <a:pt x="5467288" y="3043694"/>
                  <a:pt x="5473526" y="3043704"/>
                </a:cubicBezTo>
                <a:close/>
                <a:moveTo>
                  <a:pt x="8044464" y="3043740"/>
                </a:moveTo>
                <a:cubicBezTo>
                  <a:pt x="8062969" y="3043099"/>
                  <a:pt x="8080828" y="3029808"/>
                  <a:pt x="8077902" y="3009450"/>
                </a:cubicBezTo>
                <a:cubicBezTo>
                  <a:pt x="8080427" y="2979167"/>
                  <a:pt x="8037966" y="2968624"/>
                  <a:pt x="8018227" y="2986570"/>
                </a:cubicBezTo>
                <a:cubicBezTo>
                  <a:pt x="8005604" y="3001824"/>
                  <a:pt x="8006063" y="3031434"/>
                  <a:pt x="8026490" y="3039958"/>
                </a:cubicBezTo>
                <a:cubicBezTo>
                  <a:pt x="8032056" y="3042762"/>
                  <a:pt x="8038296" y="3043954"/>
                  <a:pt x="8044464" y="3043740"/>
                </a:cubicBezTo>
                <a:close/>
                <a:moveTo>
                  <a:pt x="7120416" y="3043759"/>
                </a:moveTo>
                <a:cubicBezTo>
                  <a:pt x="7139030" y="3042956"/>
                  <a:pt x="7157197" y="3029465"/>
                  <a:pt x="7155150" y="3008997"/>
                </a:cubicBezTo>
                <a:cubicBezTo>
                  <a:pt x="7154467" y="2978548"/>
                  <a:pt x="7112392" y="2968624"/>
                  <a:pt x="7092150" y="2987119"/>
                </a:cubicBezTo>
                <a:cubicBezTo>
                  <a:pt x="7078504" y="3003133"/>
                  <a:pt x="7081461" y="3031777"/>
                  <a:pt x="7102385" y="3040122"/>
                </a:cubicBezTo>
                <a:cubicBezTo>
                  <a:pt x="7107957" y="3042885"/>
                  <a:pt x="7114211" y="3044027"/>
                  <a:pt x="7120416" y="3043759"/>
                </a:cubicBezTo>
                <a:close/>
                <a:moveTo>
                  <a:pt x="6709821" y="3043814"/>
                </a:moveTo>
                <a:cubicBezTo>
                  <a:pt x="6728092" y="3042910"/>
                  <a:pt x="6745474" y="3029346"/>
                  <a:pt x="6741743" y="3008765"/>
                </a:cubicBezTo>
                <a:cubicBezTo>
                  <a:pt x="6744004" y="2978602"/>
                  <a:pt x="6703306" y="2967036"/>
                  <a:pt x="6684088" y="2986086"/>
                </a:cubicBezTo>
                <a:cubicBezTo>
                  <a:pt x="6672104" y="3001961"/>
                  <a:pt x="6673235" y="3030310"/>
                  <a:pt x="6692001" y="3040288"/>
                </a:cubicBezTo>
                <a:cubicBezTo>
                  <a:pt x="6697541" y="3043010"/>
                  <a:pt x="6703730" y="3044115"/>
                  <a:pt x="6709821" y="3043814"/>
                </a:cubicBezTo>
                <a:close/>
                <a:moveTo>
                  <a:pt x="6808427" y="3043818"/>
                </a:moveTo>
                <a:cubicBezTo>
                  <a:pt x="6827826" y="3045035"/>
                  <a:pt x="6848292" y="3032005"/>
                  <a:pt x="6846220" y="3010347"/>
                </a:cubicBezTo>
                <a:cubicBezTo>
                  <a:pt x="6849904" y="2974474"/>
                  <a:pt x="6794405" y="2965449"/>
                  <a:pt x="6779667" y="2995005"/>
                </a:cubicBezTo>
                <a:cubicBezTo>
                  <a:pt x="6776443" y="3009670"/>
                  <a:pt x="6775291" y="3028621"/>
                  <a:pt x="6790260" y="3037646"/>
                </a:cubicBezTo>
                <a:cubicBezTo>
                  <a:pt x="6795614" y="3041425"/>
                  <a:pt x="6801961" y="3043413"/>
                  <a:pt x="6808427" y="3043818"/>
                </a:cubicBezTo>
                <a:close/>
                <a:moveTo>
                  <a:pt x="1152540" y="3043828"/>
                </a:moveTo>
                <a:cubicBezTo>
                  <a:pt x="1170261" y="3045944"/>
                  <a:pt x="1189993" y="3036546"/>
                  <a:pt x="1192885" y="3017837"/>
                </a:cubicBezTo>
                <a:cubicBezTo>
                  <a:pt x="1200143" y="2993117"/>
                  <a:pt x="1172926" y="2971799"/>
                  <a:pt x="1149794" y="2978149"/>
                </a:cubicBezTo>
                <a:cubicBezTo>
                  <a:pt x="1122130" y="2981551"/>
                  <a:pt x="1117594" y="3021465"/>
                  <a:pt x="1136189" y="3037794"/>
                </a:cubicBezTo>
                <a:cubicBezTo>
                  <a:pt x="1140950" y="3041139"/>
                  <a:pt x="1146633" y="3043123"/>
                  <a:pt x="1152540" y="3043828"/>
                </a:cubicBezTo>
                <a:close/>
                <a:moveTo>
                  <a:pt x="7732872" y="3043877"/>
                </a:moveTo>
                <a:cubicBezTo>
                  <a:pt x="7752619" y="3045060"/>
                  <a:pt x="7773429" y="3032014"/>
                  <a:pt x="7772227" y="3010015"/>
                </a:cubicBezTo>
                <a:cubicBezTo>
                  <a:pt x="7773143" y="2974544"/>
                  <a:pt x="7719597" y="2965449"/>
                  <a:pt x="7703579" y="2993871"/>
                </a:cubicBezTo>
                <a:cubicBezTo>
                  <a:pt x="7697629" y="3008651"/>
                  <a:pt x="7699002" y="3029115"/>
                  <a:pt x="7714334" y="3037755"/>
                </a:cubicBezTo>
                <a:cubicBezTo>
                  <a:pt x="7719826" y="3041507"/>
                  <a:pt x="7726290" y="3043482"/>
                  <a:pt x="7732872" y="3043877"/>
                </a:cubicBezTo>
                <a:close/>
                <a:moveTo>
                  <a:pt x="5269273" y="3043883"/>
                </a:moveTo>
                <a:cubicBezTo>
                  <a:pt x="5287321" y="3043670"/>
                  <a:pt x="5304701" y="3031049"/>
                  <a:pt x="5303005" y="3010242"/>
                </a:cubicBezTo>
                <a:cubicBezTo>
                  <a:pt x="5305040" y="2979088"/>
                  <a:pt x="5264571" y="2967036"/>
                  <a:pt x="5244224" y="2985683"/>
                </a:cubicBezTo>
                <a:cubicBezTo>
                  <a:pt x="5232693" y="3001374"/>
                  <a:pt x="5232241" y="3030481"/>
                  <a:pt x="5251684" y="3039804"/>
                </a:cubicBezTo>
                <a:cubicBezTo>
                  <a:pt x="5257167" y="3042647"/>
                  <a:pt x="5263257" y="3043954"/>
                  <a:pt x="5269273" y="3043883"/>
                </a:cubicBezTo>
                <a:close/>
                <a:moveTo>
                  <a:pt x="4548494" y="3043925"/>
                </a:moveTo>
                <a:cubicBezTo>
                  <a:pt x="4567357" y="3044626"/>
                  <a:pt x="4586474" y="3031104"/>
                  <a:pt x="4584100" y="3009673"/>
                </a:cubicBezTo>
                <a:cubicBezTo>
                  <a:pt x="4587717" y="2975201"/>
                  <a:pt x="4533913" y="2965449"/>
                  <a:pt x="4520801" y="2994251"/>
                </a:cubicBezTo>
                <a:cubicBezTo>
                  <a:pt x="4516279" y="3008765"/>
                  <a:pt x="4516279" y="3029176"/>
                  <a:pt x="4530522" y="3038248"/>
                </a:cubicBezTo>
                <a:cubicBezTo>
                  <a:pt x="4535948" y="3041876"/>
                  <a:pt x="4542207" y="3043691"/>
                  <a:pt x="4548494" y="3043925"/>
                </a:cubicBezTo>
                <a:close/>
                <a:moveTo>
                  <a:pt x="7016882" y="3043946"/>
                </a:moveTo>
                <a:cubicBezTo>
                  <a:pt x="7035929" y="3043337"/>
                  <a:pt x="7054231" y="3030256"/>
                  <a:pt x="7052849" y="3009224"/>
                </a:cubicBezTo>
                <a:cubicBezTo>
                  <a:pt x="7053080" y="2972289"/>
                  <a:pt x="6995066" y="2965449"/>
                  <a:pt x="6982175" y="2997596"/>
                </a:cubicBezTo>
                <a:cubicBezTo>
                  <a:pt x="6978491" y="3013099"/>
                  <a:pt x="6981714" y="3033391"/>
                  <a:pt x="6998289" y="3040231"/>
                </a:cubicBezTo>
                <a:cubicBezTo>
                  <a:pt x="7004102" y="3042966"/>
                  <a:pt x="7010534" y="3044149"/>
                  <a:pt x="7016882" y="3043946"/>
                </a:cubicBezTo>
                <a:close/>
                <a:moveTo>
                  <a:pt x="2184544" y="3043947"/>
                </a:moveTo>
                <a:cubicBezTo>
                  <a:pt x="2197775" y="3043787"/>
                  <a:pt x="2210247" y="3035087"/>
                  <a:pt x="2220424" y="3026387"/>
                </a:cubicBezTo>
                <a:cubicBezTo>
                  <a:pt x="2220876" y="3005007"/>
                  <a:pt x="2214996" y="2974074"/>
                  <a:pt x="2186720" y="2976803"/>
                </a:cubicBezTo>
                <a:cubicBezTo>
                  <a:pt x="2150990" y="2971799"/>
                  <a:pt x="2138325" y="3029572"/>
                  <a:pt x="2171119" y="3040944"/>
                </a:cubicBezTo>
                <a:cubicBezTo>
                  <a:pt x="2175639" y="3043105"/>
                  <a:pt x="2180134" y="3044000"/>
                  <a:pt x="2184544" y="3043947"/>
                </a:cubicBezTo>
                <a:close/>
                <a:moveTo>
                  <a:pt x="6397839" y="3043975"/>
                </a:moveTo>
                <a:cubicBezTo>
                  <a:pt x="6417444" y="3044852"/>
                  <a:pt x="6437824" y="3031555"/>
                  <a:pt x="6435760" y="3009663"/>
                </a:cubicBezTo>
                <a:cubicBezTo>
                  <a:pt x="6438741" y="2984351"/>
                  <a:pt x="6406868" y="2970212"/>
                  <a:pt x="6386001" y="2979790"/>
                </a:cubicBezTo>
                <a:cubicBezTo>
                  <a:pt x="6360548" y="2986175"/>
                  <a:pt x="6356191" y="3026310"/>
                  <a:pt x="6379351" y="3038168"/>
                </a:cubicBezTo>
                <a:cubicBezTo>
                  <a:pt x="6384855" y="3041816"/>
                  <a:pt x="6391304" y="3043683"/>
                  <a:pt x="6397839" y="3043975"/>
                </a:cubicBezTo>
                <a:close/>
                <a:moveTo>
                  <a:pt x="4752462" y="3044011"/>
                </a:moveTo>
                <a:cubicBezTo>
                  <a:pt x="4774030" y="3044834"/>
                  <a:pt x="4796486" y="3027090"/>
                  <a:pt x="4789381" y="3002804"/>
                </a:cubicBezTo>
                <a:cubicBezTo>
                  <a:pt x="4783968" y="2973387"/>
                  <a:pt x="4749460" y="2974299"/>
                  <a:pt x="4727807" y="2983421"/>
                </a:cubicBezTo>
                <a:cubicBezTo>
                  <a:pt x="4723747" y="3000524"/>
                  <a:pt x="4716304" y="3023328"/>
                  <a:pt x="4732318" y="3036554"/>
                </a:cubicBezTo>
                <a:cubicBezTo>
                  <a:pt x="4738182" y="3041400"/>
                  <a:pt x="4745273" y="3043737"/>
                  <a:pt x="4752462" y="3044011"/>
                </a:cubicBezTo>
                <a:close/>
                <a:moveTo>
                  <a:pt x="7323734" y="3044016"/>
                </a:moveTo>
                <a:cubicBezTo>
                  <a:pt x="7337009" y="3043868"/>
                  <a:pt x="7349450" y="3035311"/>
                  <a:pt x="7359711" y="3026880"/>
                </a:cubicBezTo>
                <a:cubicBezTo>
                  <a:pt x="7361079" y="3005073"/>
                  <a:pt x="7354239" y="2975621"/>
                  <a:pt x="7325964" y="2977644"/>
                </a:cubicBezTo>
                <a:cubicBezTo>
                  <a:pt x="7289482" y="2971799"/>
                  <a:pt x="7276941" y="3030028"/>
                  <a:pt x="7310231" y="3041044"/>
                </a:cubicBezTo>
                <a:cubicBezTo>
                  <a:pt x="7314791" y="3043180"/>
                  <a:pt x="7319309" y="3044065"/>
                  <a:pt x="7323734" y="3044016"/>
                </a:cubicBezTo>
                <a:close/>
                <a:moveTo>
                  <a:pt x="2495524" y="3044101"/>
                </a:moveTo>
                <a:cubicBezTo>
                  <a:pt x="2513843" y="3043295"/>
                  <a:pt x="2531237" y="3030144"/>
                  <a:pt x="2528857" y="3008999"/>
                </a:cubicBezTo>
                <a:cubicBezTo>
                  <a:pt x="2532032" y="2975534"/>
                  <a:pt x="2481903" y="2965449"/>
                  <a:pt x="2465578" y="2990433"/>
                </a:cubicBezTo>
                <a:cubicBezTo>
                  <a:pt x="2455828" y="3006707"/>
                  <a:pt x="2459913" y="3032150"/>
                  <a:pt x="2477598" y="3040630"/>
                </a:cubicBezTo>
                <a:cubicBezTo>
                  <a:pt x="2483205" y="3043266"/>
                  <a:pt x="2489419" y="3044369"/>
                  <a:pt x="2495524" y="3044101"/>
                </a:cubicBezTo>
                <a:close/>
                <a:moveTo>
                  <a:pt x="7633845" y="3044193"/>
                </a:moveTo>
                <a:cubicBezTo>
                  <a:pt x="7652103" y="3043342"/>
                  <a:pt x="7670070" y="3030364"/>
                  <a:pt x="7668355" y="3010014"/>
                </a:cubicBezTo>
                <a:cubicBezTo>
                  <a:pt x="7670185" y="2982421"/>
                  <a:pt x="7634963" y="2968624"/>
                  <a:pt x="7613465" y="2981501"/>
                </a:cubicBezTo>
                <a:cubicBezTo>
                  <a:pt x="7589679" y="2992078"/>
                  <a:pt x="7591737" y="3032319"/>
                  <a:pt x="7616209" y="3040827"/>
                </a:cubicBezTo>
                <a:cubicBezTo>
                  <a:pt x="7621641" y="3043413"/>
                  <a:pt x="7627759" y="3044477"/>
                  <a:pt x="7633845" y="3044193"/>
                </a:cubicBezTo>
                <a:close/>
                <a:moveTo>
                  <a:pt x="4347745" y="3044249"/>
                </a:moveTo>
                <a:cubicBezTo>
                  <a:pt x="4367452" y="3041862"/>
                  <a:pt x="4385092" y="3022721"/>
                  <a:pt x="4377289" y="3001117"/>
                </a:cubicBezTo>
                <a:cubicBezTo>
                  <a:pt x="4372540" y="2970237"/>
                  <a:pt x="4321882" y="2968624"/>
                  <a:pt x="4313062" y="2996969"/>
                </a:cubicBezTo>
                <a:cubicBezTo>
                  <a:pt x="4306729" y="3012639"/>
                  <a:pt x="4312609" y="3033609"/>
                  <a:pt x="4328214" y="3040523"/>
                </a:cubicBezTo>
                <a:cubicBezTo>
                  <a:pt x="4334377" y="3043979"/>
                  <a:pt x="4341175" y="3045045"/>
                  <a:pt x="4347745" y="3044249"/>
                </a:cubicBezTo>
                <a:close/>
                <a:moveTo>
                  <a:pt x="1878813" y="3044250"/>
                </a:moveTo>
                <a:cubicBezTo>
                  <a:pt x="1897430" y="3043475"/>
                  <a:pt x="1915507" y="3030547"/>
                  <a:pt x="1913804" y="3009346"/>
                </a:cubicBezTo>
                <a:cubicBezTo>
                  <a:pt x="1914712" y="2978090"/>
                  <a:pt x="1869351" y="2965449"/>
                  <a:pt x="1851435" y="2988202"/>
                </a:cubicBezTo>
                <a:cubicBezTo>
                  <a:pt x="1841454" y="3004290"/>
                  <a:pt x="1843044" y="3030720"/>
                  <a:pt x="1860733" y="3040832"/>
                </a:cubicBezTo>
                <a:cubicBezTo>
                  <a:pt x="1866345" y="3043417"/>
                  <a:pt x="1872611" y="3044509"/>
                  <a:pt x="1878813" y="3044250"/>
                </a:cubicBezTo>
                <a:close/>
                <a:moveTo>
                  <a:pt x="1770824" y="3044258"/>
                </a:moveTo>
                <a:cubicBezTo>
                  <a:pt x="1785657" y="3045940"/>
                  <a:pt x="1800714" y="3037657"/>
                  <a:pt x="1811293" y="3026786"/>
                </a:cubicBezTo>
                <a:cubicBezTo>
                  <a:pt x="1808790" y="3012982"/>
                  <a:pt x="1811293" y="2995727"/>
                  <a:pt x="1800600" y="2984913"/>
                </a:cubicBezTo>
                <a:cubicBezTo>
                  <a:pt x="1783539" y="2971799"/>
                  <a:pt x="1755784" y="2975250"/>
                  <a:pt x="1744864" y="2994346"/>
                </a:cubicBezTo>
                <a:cubicBezTo>
                  <a:pt x="1741679" y="3009761"/>
                  <a:pt x="1739859" y="3030698"/>
                  <a:pt x="1756239" y="3038980"/>
                </a:cubicBezTo>
                <a:cubicBezTo>
                  <a:pt x="1760959" y="3042029"/>
                  <a:pt x="1765879" y="3043697"/>
                  <a:pt x="1770824" y="3044258"/>
                </a:cubicBezTo>
                <a:close/>
                <a:moveTo>
                  <a:pt x="4657936" y="3044281"/>
                </a:moveTo>
                <a:cubicBezTo>
                  <a:pt x="4674930" y="3042266"/>
                  <a:pt x="4690036" y="3028128"/>
                  <a:pt x="4687432" y="3009335"/>
                </a:cubicBezTo>
                <a:cubicBezTo>
                  <a:pt x="4690441" y="2976232"/>
                  <a:pt x="4644370" y="2967036"/>
                  <a:pt x="4624692" y="2987726"/>
                </a:cubicBezTo>
                <a:cubicBezTo>
                  <a:pt x="4613116" y="3005427"/>
                  <a:pt x="4616589" y="3037611"/>
                  <a:pt x="4640898" y="3041979"/>
                </a:cubicBezTo>
                <a:cubicBezTo>
                  <a:pt x="4646396" y="3044277"/>
                  <a:pt x="4652271" y="3044953"/>
                  <a:pt x="4657936" y="3044281"/>
                </a:cubicBezTo>
                <a:close/>
                <a:moveTo>
                  <a:pt x="5882414" y="3044322"/>
                </a:moveTo>
                <a:cubicBezTo>
                  <a:pt x="5901531" y="3045171"/>
                  <a:pt x="5921832" y="3032405"/>
                  <a:pt x="5919615" y="3011370"/>
                </a:cubicBezTo>
                <a:cubicBezTo>
                  <a:pt x="5924391" y="2977894"/>
                  <a:pt x="5875714" y="2967037"/>
                  <a:pt x="5857517" y="2989882"/>
                </a:cubicBezTo>
                <a:cubicBezTo>
                  <a:pt x="5848191" y="3004810"/>
                  <a:pt x="5849329" y="3028108"/>
                  <a:pt x="5864569" y="3038739"/>
                </a:cubicBezTo>
                <a:cubicBezTo>
                  <a:pt x="5869800" y="3042244"/>
                  <a:pt x="5876041" y="3044040"/>
                  <a:pt x="5882414" y="3044322"/>
                </a:cubicBezTo>
                <a:close/>
                <a:moveTo>
                  <a:pt x="1470951" y="3044328"/>
                </a:moveTo>
                <a:cubicBezTo>
                  <a:pt x="1478243" y="3043981"/>
                  <a:pt x="1485365" y="3041898"/>
                  <a:pt x="1491355" y="3037383"/>
                </a:cubicBezTo>
                <a:cubicBezTo>
                  <a:pt x="1503336" y="3023955"/>
                  <a:pt x="1502884" y="3002425"/>
                  <a:pt x="1494295" y="2987377"/>
                </a:cubicBezTo>
                <a:cubicBezTo>
                  <a:pt x="1477112" y="2968624"/>
                  <a:pt x="1437773" y="2974875"/>
                  <a:pt x="1433928" y="3002656"/>
                </a:cubicBezTo>
                <a:cubicBezTo>
                  <a:pt x="1430313" y="3016779"/>
                  <a:pt x="1436190" y="3034142"/>
                  <a:pt x="1449527" y="3040856"/>
                </a:cubicBezTo>
                <a:cubicBezTo>
                  <a:pt x="1456198" y="3043287"/>
                  <a:pt x="1463660" y="3044676"/>
                  <a:pt x="1470951" y="3044328"/>
                </a:cubicBezTo>
                <a:close/>
                <a:moveTo>
                  <a:pt x="1567818" y="3044377"/>
                </a:moveTo>
                <a:cubicBezTo>
                  <a:pt x="1589888" y="3044548"/>
                  <a:pt x="1611605" y="3026329"/>
                  <a:pt x="1603055" y="3001293"/>
                </a:cubicBezTo>
                <a:cubicBezTo>
                  <a:pt x="1597583" y="2971799"/>
                  <a:pt x="1562014" y="2974771"/>
                  <a:pt x="1541265" y="2984145"/>
                </a:cubicBezTo>
                <a:cubicBezTo>
                  <a:pt x="1536478" y="3001522"/>
                  <a:pt x="1530321" y="3024157"/>
                  <a:pt x="1546738" y="3037646"/>
                </a:cubicBezTo>
                <a:cubicBezTo>
                  <a:pt x="1553066" y="3042219"/>
                  <a:pt x="1560461" y="3044320"/>
                  <a:pt x="1567818" y="3044377"/>
                </a:cubicBezTo>
                <a:close/>
                <a:moveTo>
                  <a:pt x="4964218" y="3044395"/>
                </a:moveTo>
                <a:cubicBezTo>
                  <a:pt x="4982260" y="3043302"/>
                  <a:pt x="4999723" y="3030314"/>
                  <a:pt x="4997491" y="3010255"/>
                </a:cubicBezTo>
                <a:cubicBezTo>
                  <a:pt x="4998864" y="2975965"/>
                  <a:pt x="4945319" y="2965449"/>
                  <a:pt x="4929529" y="2994024"/>
                </a:cubicBezTo>
                <a:cubicBezTo>
                  <a:pt x="4924266" y="3011398"/>
                  <a:pt x="4925868" y="3035401"/>
                  <a:pt x="4946691" y="3041344"/>
                </a:cubicBezTo>
                <a:cubicBezTo>
                  <a:pt x="4952126" y="3043802"/>
                  <a:pt x="4958204" y="3044759"/>
                  <a:pt x="4964218" y="3044395"/>
                </a:cubicBezTo>
                <a:close/>
                <a:moveTo>
                  <a:pt x="5061997" y="3044401"/>
                </a:moveTo>
                <a:cubicBezTo>
                  <a:pt x="5078808" y="3045190"/>
                  <a:pt x="5096036" y="3034913"/>
                  <a:pt x="5098423" y="3016833"/>
                </a:cubicBezTo>
                <a:cubicBezTo>
                  <a:pt x="5103654" y="2991589"/>
                  <a:pt x="5074999" y="2970211"/>
                  <a:pt x="5051802" y="2980218"/>
                </a:cubicBezTo>
                <a:cubicBezTo>
                  <a:pt x="5025420" y="2986131"/>
                  <a:pt x="5022691" y="3027977"/>
                  <a:pt x="5045889" y="3039803"/>
                </a:cubicBezTo>
                <a:cubicBezTo>
                  <a:pt x="5050835" y="3042646"/>
                  <a:pt x="5056393" y="3044138"/>
                  <a:pt x="5061997" y="3044401"/>
                </a:cubicBezTo>
                <a:close/>
                <a:moveTo>
                  <a:pt x="5989746" y="3044502"/>
                </a:moveTo>
                <a:cubicBezTo>
                  <a:pt x="6009327" y="3043277"/>
                  <a:pt x="6027213" y="3025875"/>
                  <a:pt x="6021349" y="3003703"/>
                </a:cubicBezTo>
                <a:cubicBezTo>
                  <a:pt x="6019338" y="2972994"/>
                  <a:pt x="5971532" y="2967036"/>
                  <a:pt x="5959692" y="2993849"/>
                </a:cubicBezTo>
                <a:cubicBezTo>
                  <a:pt x="5954554" y="3009203"/>
                  <a:pt x="5955448" y="3030516"/>
                  <a:pt x="5970415" y="3039912"/>
                </a:cubicBezTo>
                <a:cubicBezTo>
                  <a:pt x="5976503" y="3043521"/>
                  <a:pt x="5983218" y="3044910"/>
                  <a:pt x="5989746" y="3044502"/>
                </a:cubicBezTo>
                <a:close/>
                <a:moveTo>
                  <a:pt x="1260203" y="3044527"/>
                </a:moveTo>
                <a:cubicBezTo>
                  <a:pt x="1279912" y="3045174"/>
                  <a:pt x="1300647" y="3032240"/>
                  <a:pt x="1297397" y="3009992"/>
                </a:cubicBezTo>
                <a:cubicBezTo>
                  <a:pt x="1300590" y="2984239"/>
                  <a:pt x="1267757" y="2970212"/>
                  <a:pt x="1247464" y="2980100"/>
                </a:cubicBezTo>
                <a:cubicBezTo>
                  <a:pt x="1222379" y="2986538"/>
                  <a:pt x="1219189" y="3027928"/>
                  <a:pt x="1241764" y="3039195"/>
                </a:cubicBezTo>
                <a:cubicBezTo>
                  <a:pt x="1247179" y="3042587"/>
                  <a:pt x="1253634" y="3044312"/>
                  <a:pt x="1260203" y="3044527"/>
                </a:cubicBezTo>
                <a:close/>
                <a:moveTo>
                  <a:pt x="6296230" y="3044582"/>
                </a:moveTo>
                <a:cubicBezTo>
                  <a:pt x="6317846" y="3044336"/>
                  <a:pt x="6339303" y="3025991"/>
                  <a:pt x="6331501" y="3001988"/>
                </a:cubicBezTo>
                <a:cubicBezTo>
                  <a:pt x="6325394" y="2970669"/>
                  <a:pt x="6279483" y="2970212"/>
                  <a:pt x="6264782" y="2994901"/>
                </a:cubicBezTo>
                <a:cubicBezTo>
                  <a:pt x="6259354" y="3009760"/>
                  <a:pt x="6261164" y="3029191"/>
                  <a:pt x="6275638" y="3038335"/>
                </a:cubicBezTo>
                <a:cubicBezTo>
                  <a:pt x="6281801" y="3042735"/>
                  <a:pt x="6289024" y="3044664"/>
                  <a:pt x="6296230" y="3044582"/>
                </a:cubicBezTo>
                <a:close/>
                <a:moveTo>
                  <a:pt x="6501606" y="3044623"/>
                </a:moveTo>
                <a:cubicBezTo>
                  <a:pt x="6519873" y="3044505"/>
                  <a:pt x="6537918" y="3030991"/>
                  <a:pt x="6536059" y="3010697"/>
                </a:cubicBezTo>
                <a:cubicBezTo>
                  <a:pt x="6540341" y="2975454"/>
                  <a:pt x="6483995" y="2965449"/>
                  <a:pt x="6471373" y="2995690"/>
                </a:cubicBezTo>
                <a:cubicBezTo>
                  <a:pt x="6467316" y="3010925"/>
                  <a:pt x="6467992" y="3032298"/>
                  <a:pt x="6483995" y="3040029"/>
                </a:cubicBezTo>
                <a:cubicBezTo>
                  <a:pt x="6489404" y="3043212"/>
                  <a:pt x="6495518" y="3044662"/>
                  <a:pt x="6501606" y="3044623"/>
                </a:cubicBezTo>
                <a:close/>
                <a:moveTo>
                  <a:pt x="7218578" y="3044626"/>
                </a:moveTo>
                <a:cubicBezTo>
                  <a:pt x="7238032" y="3045750"/>
                  <a:pt x="7258678" y="3031610"/>
                  <a:pt x="7256274" y="3010013"/>
                </a:cubicBezTo>
                <a:cubicBezTo>
                  <a:pt x="7259021" y="2974819"/>
                  <a:pt x="7203394" y="2965449"/>
                  <a:pt x="7190346" y="2995844"/>
                </a:cubicBezTo>
                <a:cubicBezTo>
                  <a:pt x="7187599" y="3010013"/>
                  <a:pt x="7186454" y="3029210"/>
                  <a:pt x="7200418" y="3038123"/>
                </a:cubicBezTo>
                <a:cubicBezTo>
                  <a:pt x="7205740" y="3042180"/>
                  <a:pt x="7212093" y="3044251"/>
                  <a:pt x="7218578" y="3044626"/>
                </a:cubicBezTo>
                <a:close/>
                <a:moveTo>
                  <a:pt x="2392356" y="3044626"/>
                </a:moveTo>
                <a:cubicBezTo>
                  <a:pt x="2410890" y="3044305"/>
                  <a:pt x="2429050" y="3030420"/>
                  <a:pt x="2424930" y="3009334"/>
                </a:cubicBezTo>
                <a:cubicBezTo>
                  <a:pt x="2429965" y="2974363"/>
                  <a:pt x="2373419" y="2965449"/>
                  <a:pt x="2361295" y="2995392"/>
                </a:cubicBezTo>
                <a:cubicBezTo>
                  <a:pt x="2357399" y="3010706"/>
                  <a:pt x="2357861" y="3032648"/>
                  <a:pt x="2374562" y="3040191"/>
                </a:cubicBezTo>
                <a:cubicBezTo>
                  <a:pt x="2379996" y="3043334"/>
                  <a:pt x="2386201" y="3044734"/>
                  <a:pt x="2392356" y="3044626"/>
                </a:cubicBezTo>
                <a:close/>
                <a:moveTo>
                  <a:pt x="6195315" y="3044654"/>
                </a:moveTo>
                <a:cubicBezTo>
                  <a:pt x="6214110" y="3043861"/>
                  <a:pt x="6232650" y="3031307"/>
                  <a:pt x="6228738" y="3009238"/>
                </a:cubicBezTo>
                <a:cubicBezTo>
                  <a:pt x="6232594" y="2973558"/>
                  <a:pt x="6176350" y="2965449"/>
                  <a:pt x="6163650" y="2994874"/>
                </a:cubicBezTo>
                <a:cubicBezTo>
                  <a:pt x="6159341" y="3011324"/>
                  <a:pt x="6160248" y="3033102"/>
                  <a:pt x="6177257" y="3041443"/>
                </a:cubicBezTo>
                <a:cubicBezTo>
                  <a:pt x="6182757" y="3043876"/>
                  <a:pt x="6189050" y="3044918"/>
                  <a:pt x="6195315" y="3044654"/>
                </a:cubicBezTo>
                <a:close/>
                <a:moveTo>
                  <a:pt x="6091600" y="3044701"/>
                </a:moveTo>
                <a:cubicBezTo>
                  <a:pt x="6110027" y="3044519"/>
                  <a:pt x="6127814" y="3030934"/>
                  <a:pt x="6125767" y="3010020"/>
                </a:cubicBezTo>
                <a:cubicBezTo>
                  <a:pt x="6129179" y="2974363"/>
                  <a:pt x="6073899" y="2965449"/>
                  <a:pt x="6060704" y="2995163"/>
                </a:cubicBezTo>
                <a:cubicBezTo>
                  <a:pt x="6056382" y="3010477"/>
                  <a:pt x="6056154" y="3032877"/>
                  <a:pt x="6073671" y="3040191"/>
                </a:cubicBezTo>
                <a:cubicBezTo>
                  <a:pt x="6079245" y="3043334"/>
                  <a:pt x="6085458" y="3044762"/>
                  <a:pt x="6091600" y="3044701"/>
                </a:cubicBezTo>
                <a:close/>
                <a:moveTo>
                  <a:pt x="2594200" y="3044822"/>
                </a:moveTo>
                <a:cubicBezTo>
                  <a:pt x="2614041" y="3045867"/>
                  <a:pt x="2635550" y="3031808"/>
                  <a:pt x="2631788" y="3009727"/>
                </a:cubicBezTo>
                <a:cubicBezTo>
                  <a:pt x="2634980" y="2987187"/>
                  <a:pt x="2608754" y="2973386"/>
                  <a:pt x="2589595" y="2977756"/>
                </a:cubicBezTo>
                <a:cubicBezTo>
                  <a:pt x="2561773" y="2980976"/>
                  <a:pt x="2555844" y="3022608"/>
                  <a:pt x="2575912" y="3038479"/>
                </a:cubicBezTo>
                <a:cubicBezTo>
                  <a:pt x="2581157" y="3042446"/>
                  <a:pt x="2587585" y="3044473"/>
                  <a:pt x="2594200" y="3044822"/>
                </a:cubicBezTo>
                <a:close/>
                <a:moveTo>
                  <a:pt x="7942590" y="3044879"/>
                </a:moveTo>
                <a:cubicBezTo>
                  <a:pt x="7962455" y="3043103"/>
                  <a:pt x="7980132" y="3025476"/>
                  <a:pt x="7975155" y="3003301"/>
                </a:cubicBezTo>
                <a:cubicBezTo>
                  <a:pt x="7970350" y="2972349"/>
                  <a:pt x="7922067" y="2967036"/>
                  <a:pt x="7909710" y="2994524"/>
                </a:cubicBezTo>
                <a:cubicBezTo>
                  <a:pt x="7906277" y="3010924"/>
                  <a:pt x="7905591" y="3032174"/>
                  <a:pt x="7922753" y="3040952"/>
                </a:cubicBezTo>
                <a:cubicBezTo>
                  <a:pt x="7929103" y="3044301"/>
                  <a:pt x="7935968" y="3045471"/>
                  <a:pt x="7942590" y="3044879"/>
                </a:cubicBezTo>
                <a:close/>
                <a:moveTo>
                  <a:pt x="8553616" y="3143685"/>
                </a:moveTo>
                <a:cubicBezTo>
                  <a:pt x="8571912" y="3145657"/>
                  <a:pt x="8591246" y="3129362"/>
                  <a:pt x="8586045" y="3107920"/>
                </a:cubicBezTo>
                <a:cubicBezTo>
                  <a:pt x="8584927" y="3080475"/>
                  <a:pt x="8543772" y="3074986"/>
                  <a:pt x="8533035" y="3098314"/>
                </a:cubicBezTo>
                <a:cubicBezTo>
                  <a:pt x="8529457" y="3109979"/>
                  <a:pt x="8527891" y="3125531"/>
                  <a:pt x="8536614" y="3135137"/>
                </a:cubicBezTo>
                <a:cubicBezTo>
                  <a:pt x="8541535" y="3140340"/>
                  <a:pt x="8547518" y="3143027"/>
                  <a:pt x="8553616" y="3143685"/>
                </a:cubicBezTo>
                <a:close/>
                <a:moveTo>
                  <a:pt x="1248146" y="3144858"/>
                </a:moveTo>
                <a:cubicBezTo>
                  <a:pt x="1269401" y="3152774"/>
                  <a:pt x="1299024" y="3140787"/>
                  <a:pt x="1296535" y="3114776"/>
                </a:cubicBezTo>
                <a:cubicBezTo>
                  <a:pt x="1300155" y="3084016"/>
                  <a:pt x="1257643" y="3068636"/>
                  <a:pt x="1237066" y="3088766"/>
                </a:cubicBezTo>
                <a:cubicBezTo>
                  <a:pt x="1219200" y="3104825"/>
                  <a:pt x="1224850" y="3137168"/>
                  <a:pt x="1248146" y="3144858"/>
                </a:cubicBezTo>
                <a:close/>
                <a:moveTo>
                  <a:pt x="5767993" y="3145291"/>
                </a:moveTo>
                <a:cubicBezTo>
                  <a:pt x="5786713" y="3151187"/>
                  <a:pt x="5812425" y="3145971"/>
                  <a:pt x="5816034" y="3123066"/>
                </a:cubicBezTo>
                <a:cubicBezTo>
                  <a:pt x="5824379" y="3097666"/>
                  <a:pt x="5798667" y="3071812"/>
                  <a:pt x="5773631" y="3081564"/>
                </a:cubicBezTo>
                <a:cubicBezTo>
                  <a:pt x="5742957" y="3086100"/>
                  <a:pt x="5741829" y="3133951"/>
                  <a:pt x="5767993" y="3145291"/>
                </a:cubicBezTo>
                <a:close/>
                <a:moveTo>
                  <a:pt x="7337163" y="3145525"/>
                </a:moveTo>
                <a:cubicBezTo>
                  <a:pt x="7347509" y="3142312"/>
                  <a:pt x="7355910" y="3134693"/>
                  <a:pt x="7357488" y="3122298"/>
                </a:cubicBezTo>
                <a:cubicBezTo>
                  <a:pt x="7364254" y="3098417"/>
                  <a:pt x="7342378" y="3073399"/>
                  <a:pt x="7318022" y="3080222"/>
                </a:cubicBezTo>
                <a:cubicBezTo>
                  <a:pt x="7287576" y="3081814"/>
                  <a:pt x="7283291" y="3126846"/>
                  <a:pt x="7305167" y="3142312"/>
                </a:cubicBezTo>
                <a:cubicBezTo>
                  <a:pt x="7314526" y="3147543"/>
                  <a:pt x="7326817" y="3148737"/>
                  <a:pt x="7337163" y="3145525"/>
                </a:cubicBezTo>
                <a:close/>
                <a:moveTo>
                  <a:pt x="5897662" y="3145543"/>
                </a:moveTo>
                <a:cubicBezTo>
                  <a:pt x="5905985" y="3143289"/>
                  <a:pt x="5913308" y="3138444"/>
                  <a:pt x="5917541" y="3130218"/>
                </a:cubicBezTo>
                <a:cubicBezTo>
                  <a:pt x="5922804" y="3113542"/>
                  <a:pt x="5920287" y="3091006"/>
                  <a:pt x="5901981" y="3083344"/>
                </a:cubicBezTo>
                <a:cubicBezTo>
                  <a:pt x="5887107" y="3078612"/>
                  <a:pt x="5864911" y="3078161"/>
                  <a:pt x="5856902" y="3093936"/>
                </a:cubicBezTo>
                <a:cubicBezTo>
                  <a:pt x="5846604" y="3111289"/>
                  <a:pt x="5851638" y="3137430"/>
                  <a:pt x="5871775" y="3145317"/>
                </a:cubicBezTo>
                <a:cubicBezTo>
                  <a:pt x="5880013" y="3147458"/>
                  <a:pt x="5889338" y="3147796"/>
                  <a:pt x="5897662" y="3145543"/>
                </a:cubicBezTo>
                <a:close/>
                <a:moveTo>
                  <a:pt x="6719700" y="3145812"/>
                </a:moveTo>
                <a:cubicBezTo>
                  <a:pt x="6728687" y="3143834"/>
                  <a:pt x="6736511" y="3138747"/>
                  <a:pt x="6740139" y="3129252"/>
                </a:cubicBezTo>
                <a:cubicBezTo>
                  <a:pt x="6742861" y="3113652"/>
                  <a:pt x="6743541" y="3093530"/>
                  <a:pt x="6727893" y="3084035"/>
                </a:cubicBezTo>
                <a:cubicBezTo>
                  <a:pt x="6712018" y="3076574"/>
                  <a:pt x="6688659" y="3077705"/>
                  <a:pt x="6680268" y="3095339"/>
                </a:cubicBezTo>
                <a:cubicBezTo>
                  <a:pt x="6673918" y="3110939"/>
                  <a:pt x="6673691" y="3136260"/>
                  <a:pt x="6692288" y="3143721"/>
                </a:cubicBezTo>
                <a:cubicBezTo>
                  <a:pt x="6700565" y="3146660"/>
                  <a:pt x="6710714" y="3147790"/>
                  <a:pt x="6719700" y="3145812"/>
                </a:cubicBezTo>
                <a:close/>
                <a:moveTo>
                  <a:pt x="5280068" y="3145966"/>
                </a:moveTo>
                <a:cubicBezTo>
                  <a:pt x="5289216" y="3143878"/>
                  <a:pt x="5297139" y="3138730"/>
                  <a:pt x="5300445" y="3129005"/>
                </a:cubicBezTo>
                <a:cubicBezTo>
                  <a:pt x="5311616" y="3105664"/>
                  <a:pt x="5293149" y="3073399"/>
                  <a:pt x="5265334" y="3079349"/>
                </a:cubicBezTo>
                <a:cubicBezTo>
                  <a:pt x="5232959" y="3079578"/>
                  <a:pt x="5225891" y="3130378"/>
                  <a:pt x="5252338" y="3144565"/>
                </a:cubicBezTo>
                <a:cubicBezTo>
                  <a:pt x="5260546" y="3147082"/>
                  <a:pt x="5270920" y="3148054"/>
                  <a:pt x="5280068" y="3145966"/>
                </a:cubicBezTo>
                <a:close/>
                <a:moveTo>
                  <a:pt x="7542085" y="3146141"/>
                </a:moveTo>
                <a:cubicBezTo>
                  <a:pt x="7551578" y="3143590"/>
                  <a:pt x="7559593" y="3137580"/>
                  <a:pt x="7562208" y="3127148"/>
                </a:cubicBezTo>
                <a:cubicBezTo>
                  <a:pt x="7573804" y="3103562"/>
                  <a:pt x="7551521" y="3074987"/>
                  <a:pt x="7525827" y="3080203"/>
                </a:cubicBezTo>
                <a:cubicBezTo>
                  <a:pt x="7492858" y="3079750"/>
                  <a:pt x="7486491" y="3131003"/>
                  <a:pt x="7513094" y="3144384"/>
                </a:cubicBezTo>
                <a:cubicBezTo>
                  <a:pt x="7521620" y="3147785"/>
                  <a:pt x="7532592" y="3148692"/>
                  <a:pt x="7542085" y="3146141"/>
                </a:cubicBezTo>
                <a:close/>
                <a:moveTo>
                  <a:pt x="2405513" y="3146206"/>
                </a:moveTo>
                <a:cubicBezTo>
                  <a:pt x="2415688" y="3142965"/>
                  <a:pt x="2423689" y="3135564"/>
                  <a:pt x="2424032" y="3123173"/>
                </a:cubicBezTo>
                <a:cubicBezTo>
                  <a:pt x="2430431" y="3100686"/>
                  <a:pt x="2412594" y="3074986"/>
                  <a:pt x="2387879" y="3080264"/>
                </a:cubicBezTo>
                <a:cubicBezTo>
                  <a:pt x="2355888" y="3079346"/>
                  <a:pt x="2347883" y="3130975"/>
                  <a:pt x="2373943" y="3144284"/>
                </a:cubicBezTo>
                <a:cubicBezTo>
                  <a:pt x="2382973" y="3148529"/>
                  <a:pt x="2395328" y="3149447"/>
                  <a:pt x="2405513" y="3146206"/>
                </a:cubicBezTo>
                <a:close/>
                <a:moveTo>
                  <a:pt x="1581025" y="3146338"/>
                </a:moveTo>
                <a:cubicBezTo>
                  <a:pt x="1589883" y="3144029"/>
                  <a:pt x="1597615" y="3138602"/>
                  <a:pt x="1601309" y="3129482"/>
                </a:cubicBezTo>
                <a:cubicBezTo>
                  <a:pt x="1614465" y="3107314"/>
                  <a:pt x="1594153" y="3074987"/>
                  <a:pt x="1568301" y="3079143"/>
                </a:cubicBezTo>
                <a:cubicBezTo>
                  <a:pt x="1533445" y="3076834"/>
                  <a:pt x="1523983" y="3131329"/>
                  <a:pt x="1553990" y="3144491"/>
                </a:cubicBezTo>
                <a:cubicBezTo>
                  <a:pt x="1562184" y="3147839"/>
                  <a:pt x="1572164" y="3148647"/>
                  <a:pt x="1581025" y="3146338"/>
                </a:cubicBezTo>
                <a:close/>
                <a:moveTo>
                  <a:pt x="5996171" y="3146555"/>
                </a:moveTo>
                <a:cubicBezTo>
                  <a:pt x="6004884" y="3145541"/>
                  <a:pt x="6012949" y="3141820"/>
                  <a:pt x="6017912" y="3134042"/>
                </a:cubicBezTo>
                <a:cubicBezTo>
                  <a:pt x="6033929" y="3110818"/>
                  <a:pt x="6012724" y="3071811"/>
                  <a:pt x="5982945" y="3080605"/>
                </a:cubicBezTo>
                <a:cubicBezTo>
                  <a:pt x="5953167" y="3082183"/>
                  <a:pt x="5948204" y="3128405"/>
                  <a:pt x="5970538" y="3142835"/>
                </a:cubicBezTo>
                <a:cubicBezTo>
                  <a:pt x="5978095" y="3145879"/>
                  <a:pt x="5987457" y="3147570"/>
                  <a:pt x="5996171" y="3146555"/>
                </a:cubicBezTo>
                <a:close/>
                <a:moveTo>
                  <a:pt x="5172835" y="3146599"/>
                </a:moveTo>
                <a:cubicBezTo>
                  <a:pt x="5180811" y="3144984"/>
                  <a:pt x="5188844" y="3141694"/>
                  <a:pt x="5196303" y="3139617"/>
                </a:cubicBezTo>
                <a:cubicBezTo>
                  <a:pt x="5198828" y="3125075"/>
                  <a:pt x="5205254" y="3109379"/>
                  <a:pt x="5197451" y="3095530"/>
                </a:cubicBezTo>
                <a:cubicBezTo>
                  <a:pt x="5188499" y="3075217"/>
                  <a:pt x="5158662" y="3074986"/>
                  <a:pt x="5142596" y="3086758"/>
                </a:cubicBezTo>
                <a:cubicBezTo>
                  <a:pt x="5129054" y="3102223"/>
                  <a:pt x="5129743" y="3133154"/>
                  <a:pt x="5149711" y="3143541"/>
                </a:cubicBezTo>
                <a:cubicBezTo>
                  <a:pt x="5156941" y="3148158"/>
                  <a:pt x="5164859" y="3148215"/>
                  <a:pt x="5172835" y="3146599"/>
                </a:cubicBezTo>
                <a:close/>
                <a:moveTo>
                  <a:pt x="5074431" y="3146667"/>
                </a:moveTo>
                <a:cubicBezTo>
                  <a:pt x="5084313" y="3144477"/>
                  <a:pt x="5092735" y="3138677"/>
                  <a:pt x="5095371" y="3127987"/>
                </a:cubicBezTo>
                <a:cubicBezTo>
                  <a:pt x="5106829" y="3104787"/>
                  <a:pt x="5085058" y="3073399"/>
                  <a:pt x="5058475" y="3080678"/>
                </a:cubicBezTo>
                <a:cubicBezTo>
                  <a:pt x="5025933" y="3080905"/>
                  <a:pt x="5019516" y="3128897"/>
                  <a:pt x="5044725" y="3143681"/>
                </a:cubicBezTo>
                <a:cubicBezTo>
                  <a:pt x="5053204" y="3147434"/>
                  <a:pt x="5064548" y="3148856"/>
                  <a:pt x="5074431" y="3146667"/>
                </a:cubicBezTo>
                <a:close/>
                <a:moveTo>
                  <a:pt x="5372231" y="3146668"/>
                </a:moveTo>
                <a:cubicBezTo>
                  <a:pt x="5406532" y="3152774"/>
                  <a:pt x="5419566" y="3101893"/>
                  <a:pt x="5393269" y="3085158"/>
                </a:cubicBezTo>
                <a:cubicBezTo>
                  <a:pt x="5374061" y="3073399"/>
                  <a:pt x="5352108" y="3083349"/>
                  <a:pt x="5338388" y="3098048"/>
                </a:cubicBezTo>
                <a:cubicBezTo>
                  <a:pt x="5337016" y="3119305"/>
                  <a:pt x="5344334" y="3150513"/>
                  <a:pt x="5372231" y="3146668"/>
                </a:cubicBezTo>
                <a:close/>
                <a:moveTo>
                  <a:pt x="4965228" y="3146752"/>
                </a:moveTo>
                <a:cubicBezTo>
                  <a:pt x="4984287" y="3143588"/>
                  <a:pt x="5001646" y="3126829"/>
                  <a:pt x="4995660" y="3106479"/>
                </a:cubicBezTo>
                <a:cubicBezTo>
                  <a:pt x="4992011" y="3076837"/>
                  <a:pt x="4948228" y="3070224"/>
                  <a:pt x="4931581" y="3092570"/>
                </a:cubicBezTo>
                <a:cubicBezTo>
                  <a:pt x="4921091" y="3110127"/>
                  <a:pt x="4924968" y="3137945"/>
                  <a:pt x="4946404" y="3145013"/>
                </a:cubicBezTo>
                <a:cubicBezTo>
                  <a:pt x="4952333" y="3147350"/>
                  <a:pt x="4958875" y="3147807"/>
                  <a:pt x="4965228" y="3146752"/>
                </a:cubicBezTo>
                <a:close/>
                <a:moveTo>
                  <a:pt x="2194939" y="3146788"/>
                </a:moveTo>
                <a:cubicBezTo>
                  <a:pt x="2202806" y="3145697"/>
                  <a:pt x="2210016" y="3142369"/>
                  <a:pt x="2214707" y="3135139"/>
                </a:cubicBezTo>
                <a:cubicBezTo>
                  <a:pt x="2220888" y="3123205"/>
                  <a:pt x="2218826" y="3109204"/>
                  <a:pt x="2220888" y="3096580"/>
                </a:cubicBezTo>
                <a:cubicBezTo>
                  <a:pt x="2207385" y="3084646"/>
                  <a:pt x="2189759" y="3073399"/>
                  <a:pt x="2171225" y="3082350"/>
                </a:cubicBezTo>
                <a:cubicBezTo>
                  <a:pt x="2144681" y="3091072"/>
                  <a:pt x="2146284" y="3135139"/>
                  <a:pt x="2171225" y="3145009"/>
                </a:cubicBezTo>
                <a:cubicBezTo>
                  <a:pt x="2178547" y="3146730"/>
                  <a:pt x="2187072" y="3147878"/>
                  <a:pt x="2194939" y="3146788"/>
                </a:cubicBezTo>
                <a:close/>
                <a:moveTo>
                  <a:pt x="2086016" y="3146935"/>
                </a:moveTo>
                <a:cubicBezTo>
                  <a:pt x="2103396" y="3145364"/>
                  <a:pt x="2119343" y="3133051"/>
                  <a:pt x="2119514" y="3113555"/>
                </a:cubicBezTo>
                <a:cubicBezTo>
                  <a:pt x="2122453" y="3084825"/>
                  <a:pt x="2083578" y="3068636"/>
                  <a:pt x="2062528" y="3085737"/>
                </a:cubicBezTo>
                <a:cubicBezTo>
                  <a:pt x="2041495" y="3099418"/>
                  <a:pt x="2045792" y="3135445"/>
                  <a:pt x="2068633" y="3144794"/>
                </a:cubicBezTo>
                <a:cubicBezTo>
                  <a:pt x="2074236" y="3146789"/>
                  <a:pt x="2080206" y="3147458"/>
                  <a:pt x="2086016" y="3146935"/>
                </a:cubicBezTo>
                <a:close/>
                <a:moveTo>
                  <a:pt x="5577764" y="3146974"/>
                </a:moveTo>
                <a:cubicBezTo>
                  <a:pt x="5596346" y="3147346"/>
                  <a:pt x="5615342" y="3135312"/>
                  <a:pt x="5613476" y="3114221"/>
                </a:cubicBezTo>
                <a:cubicBezTo>
                  <a:pt x="5616416" y="3081337"/>
                  <a:pt x="5567796" y="3067049"/>
                  <a:pt x="5549705" y="3091996"/>
                </a:cubicBezTo>
                <a:cubicBezTo>
                  <a:pt x="5537041" y="3107644"/>
                  <a:pt x="5541790" y="3133271"/>
                  <a:pt x="5560107" y="3142342"/>
                </a:cubicBezTo>
                <a:cubicBezTo>
                  <a:pt x="5565422" y="3145347"/>
                  <a:pt x="5571570" y="3146850"/>
                  <a:pt x="5577764" y="3146974"/>
                </a:cubicBezTo>
                <a:close/>
                <a:moveTo>
                  <a:pt x="6403220" y="3147065"/>
                </a:moveTo>
                <a:cubicBezTo>
                  <a:pt x="6420182" y="3145163"/>
                  <a:pt x="6435531" y="3132703"/>
                  <a:pt x="6435531" y="3113994"/>
                </a:cubicBezTo>
                <a:cubicBezTo>
                  <a:pt x="6438741" y="3086099"/>
                  <a:pt x="6401364" y="3070224"/>
                  <a:pt x="6379810" y="3085192"/>
                </a:cubicBezTo>
                <a:cubicBezTo>
                  <a:pt x="6356191" y="3097892"/>
                  <a:pt x="6360319" y="3137806"/>
                  <a:pt x="6386230" y="3145290"/>
                </a:cubicBezTo>
                <a:cubicBezTo>
                  <a:pt x="6391734" y="3147161"/>
                  <a:pt x="6397567" y="3147700"/>
                  <a:pt x="6403220" y="3147065"/>
                </a:cubicBezTo>
                <a:close/>
                <a:moveTo>
                  <a:pt x="6299562" y="3147103"/>
                </a:moveTo>
                <a:cubicBezTo>
                  <a:pt x="6316299" y="3145485"/>
                  <a:pt x="6331647" y="3133430"/>
                  <a:pt x="6331984" y="3114649"/>
                </a:cubicBezTo>
                <a:cubicBezTo>
                  <a:pt x="6337142" y="3080810"/>
                  <a:pt x="6284886" y="3067049"/>
                  <a:pt x="6268290" y="3093895"/>
                </a:cubicBezTo>
                <a:cubicBezTo>
                  <a:pt x="6256179" y="3111265"/>
                  <a:pt x="6263356" y="3136757"/>
                  <a:pt x="6282868" y="3145104"/>
                </a:cubicBezTo>
                <a:cubicBezTo>
                  <a:pt x="6288250" y="3147021"/>
                  <a:pt x="6293983" y="3147642"/>
                  <a:pt x="6299562" y="3147103"/>
                </a:cubicBezTo>
                <a:close/>
                <a:moveTo>
                  <a:pt x="2296568" y="3147105"/>
                </a:moveTo>
                <a:cubicBezTo>
                  <a:pt x="2314213" y="3143557"/>
                  <a:pt x="2328868" y="3126922"/>
                  <a:pt x="2324240" y="3107713"/>
                </a:cubicBezTo>
                <a:cubicBezTo>
                  <a:pt x="2320812" y="3083703"/>
                  <a:pt x="2291102" y="3071812"/>
                  <a:pt x="2271210" y="3084160"/>
                </a:cubicBezTo>
                <a:cubicBezTo>
                  <a:pt x="2247879" y="3097652"/>
                  <a:pt x="2251539" y="3139270"/>
                  <a:pt x="2278528" y="3145901"/>
                </a:cubicBezTo>
                <a:cubicBezTo>
                  <a:pt x="2284472" y="3148016"/>
                  <a:pt x="2290684" y="3148288"/>
                  <a:pt x="2296568" y="3147105"/>
                </a:cubicBezTo>
                <a:close/>
                <a:moveTo>
                  <a:pt x="5682622" y="3147199"/>
                </a:moveTo>
                <a:cubicBezTo>
                  <a:pt x="5701805" y="3145543"/>
                  <a:pt x="5719791" y="3129174"/>
                  <a:pt x="5715588" y="3108249"/>
                </a:cubicBezTo>
                <a:cubicBezTo>
                  <a:pt x="5712002" y="3075624"/>
                  <a:pt x="5660231" y="3070224"/>
                  <a:pt x="5648577" y="3100149"/>
                </a:cubicBezTo>
                <a:cubicBezTo>
                  <a:pt x="5644991" y="3115674"/>
                  <a:pt x="5646336" y="3137274"/>
                  <a:pt x="5663817" y="3143574"/>
                </a:cubicBezTo>
                <a:cubicBezTo>
                  <a:pt x="5669700" y="3146668"/>
                  <a:pt x="5676228" y="3147751"/>
                  <a:pt x="5682622" y="3147199"/>
                </a:cubicBezTo>
                <a:close/>
                <a:moveTo>
                  <a:pt x="7634401" y="3147267"/>
                </a:moveTo>
                <a:cubicBezTo>
                  <a:pt x="7651914" y="3146537"/>
                  <a:pt x="7669172" y="3133720"/>
                  <a:pt x="7667476" y="3114432"/>
                </a:cubicBezTo>
                <a:cubicBezTo>
                  <a:pt x="7670642" y="3083301"/>
                  <a:pt x="7626768" y="3068637"/>
                  <a:pt x="7607093" y="3090068"/>
                </a:cubicBezTo>
                <a:cubicBezTo>
                  <a:pt x="7589679" y="3104957"/>
                  <a:pt x="7597368" y="3135412"/>
                  <a:pt x="7617496" y="3143759"/>
                </a:cubicBezTo>
                <a:cubicBezTo>
                  <a:pt x="7622697" y="3146410"/>
                  <a:pt x="7628563" y="3147510"/>
                  <a:pt x="7634401" y="3147267"/>
                </a:cubicBezTo>
                <a:close/>
                <a:moveTo>
                  <a:pt x="4862145" y="3147352"/>
                </a:moveTo>
                <a:cubicBezTo>
                  <a:pt x="4881946" y="3145459"/>
                  <a:pt x="4899743" y="3128878"/>
                  <a:pt x="4892848" y="3107221"/>
                </a:cubicBezTo>
                <a:cubicBezTo>
                  <a:pt x="4888941" y="3077217"/>
                  <a:pt x="4843666" y="3070224"/>
                  <a:pt x="4828037" y="3094362"/>
                </a:cubicBezTo>
                <a:cubicBezTo>
                  <a:pt x="4816316" y="3110831"/>
                  <a:pt x="4822751" y="3136999"/>
                  <a:pt x="4842516" y="3143993"/>
                </a:cubicBezTo>
                <a:cubicBezTo>
                  <a:pt x="4848722" y="3146982"/>
                  <a:pt x="4855545" y="3147983"/>
                  <a:pt x="4862145" y="3147352"/>
                </a:cubicBezTo>
                <a:close/>
                <a:moveTo>
                  <a:pt x="7119870" y="3147713"/>
                </a:moveTo>
                <a:cubicBezTo>
                  <a:pt x="7137964" y="3146885"/>
                  <a:pt x="7155085" y="3134424"/>
                  <a:pt x="7155085" y="3114487"/>
                </a:cubicBezTo>
                <a:cubicBezTo>
                  <a:pt x="7159466" y="3082174"/>
                  <a:pt x="7111273" y="3067049"/>
                  <a:pt x="7092365" y="3090653"/>
                </a:cubicBezTo>
                <a:cubicBezTo>
                  <a:pt x="7076916" y="3105779"/>
                  <a:pt x="7081989" y="3135800"/>
                  <a:pt x="7102050" y="3144508"/>
                </a:cubicBezTo>
                <a:cubicBezTo>
                  <a:pt x="7107699" y="3146971"/>
                  <a:pt x="7113839" y="3147988"/>
                  <a:pt x="7119870" y="3147713"/>
                </a:cubicBezTo>
                <a:close/>
                <a:moveTo>
                  <a:pt x="2706409" y="3147728"/>
                </a:moveTo>
                <a:cubicBezTo>
                  <a:pt x="2725264" y="3144685"/>
                  <a:pt x="2741297" y="3127182"/>
                  <a:pt x="2735655" y="3106039"/>
                </a:cubicBezTo>
                <a:cubicBezTo>
                  <a:pt x="2729954" y="3076232"/>
                  <a:pt x="2688229" y="3070224"/>
                  <a:pt x="2670670" y="3092637"/>
                </a:cubicBezTo>
                <a:cubicBezTo>
                  <a:pt x="2659042" y="3110429"/>
                  <a:pt x="2666336" y="3138850"/>
                  <a:pt x="2687311" y="3145551"/>
                </a:cubicBezTo>
                <a:cubicBezTo>
                  <a:pt x="2693529" y="3148151"/>
                  <a:pt x="2700125" y="3148743"/>
                  <a:pt x="2706409" y="3147728"/>
                </a:cubicBezTo>
                <a:close/>
                <a:moveTo>
                  <a:pt x="2597009" y="3147728"/>
                </a:moveTo>
                <a:cubicBezTo>
                  <a:pt x="2634352" y="3154362"/>
                  <a:pt x="2646341" y="3093973"/>
                  <a:pt x="2612914" y="3082536"/>
                </a:cubicBezTo>
                <a:cubicBezTo>
                  <a:pt x="2594010" y="3074987"/>
                  <a:pt x="2576264" y="3085509"/>
                  <a:pt x="2562664" y="3097404"/>
                </a:cubicBezTo>
                <a:cubicBezTo>
                  <a:pt x="2562204" y="3118678"/>
                  <a:pt x="2568196" y="3151388"/>
                  <a:pt x="2597009" y="3147728"/>
                </a:cubicBezTo>
                <a:close/>
                <a:moveTo>
                  <a:pt x="5480129" y="3147772"/>
                </a:moveTo>
                <a:cubicBezTo>
                  <a:pt x="5498871" y="3144745"/>
                  <a:pt x="5514647" y="3127336"/>
                  <a:pt x="5509374" y="3106307"/>
                </a:cubicBezTo>
                <a:cubicBezTo>
                  <a:pt x="5505519" y="3076200"/>
                  <a:pt x="5460842" y="3070224"/>
                  <a:pt x="5445647" y="3093666"/>
                </a:cubicBezTo>
                <a:cubicBezTo>
                  <a:pt x="5437029" y="3111823"/>
                  <a:pt x="5439751" y="3138253"/>
                  <a:pt x="5461069" y="3145607"/>
                </a:cubicBezTo>
                <a:cubicBezTo>
                  <a:pt x="5467305" y="3148192"/>
                  <a:pt x="5473882" y="3148781"/>
                  <a:pt x="5480129" y="3147772"/>
                </a:cubicBezTo>
                <a:close/>
                <a:moveTo>
                  <a:pt x="8046884" y="3147859"/>
                </a:moveTo>
                <a:cubicBezTo>
                  <a:pt x="8066154" y="3146053"/>
                  <a:pt x="8082944" y="3128186"/>
                  <a:pt x="8076838" y="3106472"/>
                </a:cubicBezTo>
                <a:cubicBezTo>
                  <a:pt x="8074577" y="3075923"/>
                  <a:pt x="8027543" y="3070224"/>
                  <a:pt x="8014427" y="3095301"/>
                </a:cubicBezTo>
                <a:cubicBezTo>
                  <a:pt x="8007191" y="3111487"/>
                  <a:pt x="8009226" y="3136336"/>
                  <a:pt x="8027543" y="3143859"/>
                </a:cubicBezTo>
                <a:cubicBezTo>
                  <a:pt x="8033761" y="3147278"/>
                  <a:pt x="8040460" y="3148461"/>
                  <a:pt x="8046884" y="3147859"/>
                </a:cubicBezTo>
                <a:close/>
                <a:moveTo>
                  <a:pt x="7839474" y="3147865"/>
                </a:moveTo>
                <a:cubicBezTo>
                  <a:pt x="7859890" y="3146234"/>
                  <a:pt x="7879887" y="3128567"/>
                  <a:pt x="7874210" y="3106624"/>
                </a:cubicBezTo>
                <a:cubicBezTo>
                  <a:pt x="7869623" y="3073449"/>
                  <a:pt x="7817788" y="3070224"/>
                  <a:pt x="7805632" y="3099943"/>
                </a:cubicBezTo>
                <a:cubicBezTo>
                  <a:pt x="7800816" y="3115148"/>
                  <a:pt x="7803339" y="3136803"/>
                  <a:pt x="7819853" y="3143714"/>
                </a:cubicBezTo>
                <a:cubicBezTo>
                  <a:pt x="7825816" y="3147170"/>
                  <a:pt x="7832668" y="3148408"/>
                  <a:pt x="7839474" y="3147865"/>
                </a:cubicBezTo>
                <a:close/>
                <a:moveTo>
                  <a:pt x="4758079" y="3147885"/>
                </a:moveTo>
                <a:cubicBezTo>
                  <a:pt x="4777680" y="3146439"/>
                  <a:pt x="4795608" y="3129084"/>
                  <a:pt x="4790633" y="3107488"/>
                </a:cubicBezTo>
                <a:cubicBezTo>
                  <a:pt x="4788574" y="3073665"/>
                  <a:pt x="4731159" y="3068637"/>
                  <a:pt x="4723610" y="3101318"/>
                </a:cubicBezTo>
                <a:cubicBezTo>
                  <a:pt x="4717891" y="3116629"/>
                  <a:pt x="4723839" y="3136055"/>
                  <a:pt x="4738707" y="3143597"/>
                </a:cubicBezTo>
                <a:cubicBezTo>
                  <a:pt x="4744826" y="3147082"/>
                  <a:pt x="4751546" y="3148367"/>
                  <a:pt x="4758079" y="3147885"/>
                </a:cubicBezTo>
                <a:close/>
                <a:moveTo>
                  <a:pt x="6608152" y="3147923"/>
                </a:moveTo>
                <a:cubicBezTo>
                  <a:pt x="6627440" y="3146197"/>
                  <a:pt x="6644731" y="3128546"/>
                  <a:pt x="6638813" y="3107059"/>
                </a:cubicBezTo>
                <a:cubicBezTo>
                  <a:pt x="6636558" y="3076591"/>
                  <a:pt x="6590336" y="3070224"/>
                  <a:pt x="6576357" y="3094554"/>
                </a:cubicBezTo>
                <a:cubicBezTo>
                  <a:pt x="6568916" y="3110470"/>
                  <a:pt x="6571171" y="3135936"/>
                  <a:pt x="6588983" y="3143894"/>
                </a:cubicBezTo>
                <a:cubicBezTo>
                  <a:pt x="6595071" y="3147305"/>
                  <a:pt x="6601722" y="3148499"/>
                  <a:pt x="6608152" y="3147923"/>
                </a:cubicBezTo>
                <a:close/>
                <a:moveTo>
                  <a:pt x="7740327" y="3147937"/>
                </a:moveTo>
                <a:cubicBezTo>
                  <a:pt x="7759821" y="3145190"/>
                  <a:pt x="7776689" y="3128255"/>
                  <a:pt x="7770980" y="3106537"/>
                </a:cubicBezTo>
                <a:cubicBezTo>
                  <a:pt x="7768212" y="3070224"/>
                  <a:pt x="7703165" y="3070224"/>
                  <a:pt x="7701089" y="3106537"/>
                </a:cubicBezTo>
                <a:cubicBezTo>
                  <a:pt x="7697629" y="3122854"/>
                  <a:pt x="7705241" y="3138942"/>
                  <a:pt x="7720695" y="3145607"/>
                </a:cubicBezTo>
                <a:cubicBezTo>
                  <a:pt x="7727038" y="3148192"/>
                  <a:pt x="7733828" y="3148853"/>
                  <a:pt x="7740327" y="3147937"/>
                </a:cubicBezTo>
                <a:close/>
                <a:moveTo>
                  <a:pt x="2495588" y="3147994"/>
                </a:moveTo>
                <a:cubicBezTo>
                  <a:pt x="2513265" y="3147362"/>
                  <a:pt x="2530015" y="3135448"/>
                  <a:pt x="2529337" y="3115048"/>
                </a:cubicBezTo>
                <a:cubicBezTo>
                  <a:pt x="2535218" y="3079620"/>
                  <a:pt x="2482294" y="3067049"/>
                  <a:pt x="2466015" y="3094706"/>
                </a:cubicBezTo>
                <a:cubicBezTo>
                  <a:pt x="2457425" y="3110477"/>
                  <a:pt x="2459913" y="3136762"/>
                  <a:pt x="2478228" y="3144762"/>
                </a:cubicBezTo>
                <a:cubicBezTo>
                  <a:pt x="2483705" y="3147162"/>
                  <a:pt x="2489704" y="3148205"/>
                  <a:pt x="2495588" y="3147994"/>
                </a:cubicBezTo>
                <a:close/>
                <a:moveTo>
                  <a:pt x="1365180" y="3147994"/>
                </a:moveTo>
                <a:cubicBezTo>
                  <a:pt x="1385311" y="3146651"/>
                  <a:pt x="1404869" y="3129513"/>
                  <a:pt x="1399938" y="3107514"/>
                </a:cubicBezTo>
                <a:cubicBezTo>
                  <a:pt x="1396763" y="3077500"/>
                  <a:pt x="1352092" y="3070224"/>
                  <a:pt x="1336217" y="3093871"/>
                </a:cubicBezTo>
                <a:cubicBezTo>
                  <a:pt x="1325557" y="3108878"/>
                  <a:pt x="1328051" y="3134572"/>
                  <a:pt x="1345743" y="3143667"/>
                </a:cubicBezTo>
                <a:cubicBezTo>
                  <a:pt x="1351696" y="3147135"/>
                  <a:pt x="1358469" y="3148442"/>
                  <a:pt x="1365180" y="3147994"/>
                </a:cubicBezTo>
                <a:close/>
                <a:moveTo>
                  <a:pt x="7238309" y="3148012"/>
                </a:moveTo>
                <a:cubicBezTo>
                  <a:pt x="7256732" y="3132909"/>
                  <a:pt x="7265829" y="3100416"/>
                  <a:pt x="7243313" y="3084855"/>
                </a:cubicBezTo>
                <a:cubicBezTo>
                  <a:pt x="7224208" y="3071812"/>
                  <a:pt x="7202829" y="3083025"/>
                  <a:pt x="7188273" y="3096526"/>
                </a:cubicBezTo>
                <a:cubicBezTo>
                  <a:pt x="7190775" y="3111857"/>
                  <a:pt x="7186454" y="3132223"/>
                  <a:pt x="7201692" y="3142063"/>
                </a:cubicBezTo>
                <a:cubicBezTo>
                  <a:pt x="7213064" y="3147326"/>
                  <a:pt x="7226028" y="3146181"/>
                  <a:pt x="7238309" y="3148012"/>
                </a:cubicBezTo>
                <a:close/>
                <a:moveTo>
                  <a:pt x="4533263" y="3148012"/>
                </a:moveTo>
                <a:cubicBezTo>
                  <a:pt x="4552697" y="3147557"/>
                  <a:pt x="4580362" y="3147102"/>
                  <a:pt x="4583105" y="3121858"/>
                </a:cubicBezTo>
                <a:cubicBezTo>
                  <a:pt x="4592479" y="3091838"/>
                  <a:pt x="4554526" y="3067049"/>
                  <a:pt x="4530062" y="3085698"/>
                </a:cubicBezTo>
                <a:cubicBezTo>
                  <a:pt x="4508341" y="3101163"/>
                  <a:pt x="4516344" y="3132320"/>
                  <a:pt x="4533263" y="3148012"/>
                </a:cubicBezTo>
                <a:close/>
                <a:moveTo>
                  <a:pt x="7017860" y="3148066"/>
                </a:moveTo>
                <a:cubicBezTo>
                  <a:pt x="7037515" y="3146773"/>
                  <a:pt x="7056274" y="3129829"/>
                  <a:pt x="7051499" y="3108099"/>
                </a:cubicBezTo>
                <a:cubicBezTo>
                  <a:pt x="7048998" y="3085565"/>
                  <a:pt x="7024895" y="3074987"/>
                  <a:pt x="7005112" y="3080506"/>
                </a:cubicBezTo>
                <a:cubicBezTo>
                  <a:pt x="6976689" y="3086024"/>
                  <a:pt x="6972141" y="3132013"/>
                  <a:pt x="6998745" y="3143740"/>
                </a:cubicBezTo>
                <a:cubicBezTo>
                  <a:pt x="7004657" y="3147189"/>
                  <a:pt x="7011308" y="3148497"/>
                  <a:pt x="7017860" y="3148066"/>
                </a:cubicBezTo>
                <a:close/>
                <a:moveTo>
                  <a:pt x="6912979" y="3148091"/>
                </a:moveTo>
                <a:cubicBezTo>
                  <a:pt x="6931624" y="3148416"/>
                  <a:pt x="6951001" y="3135687"/>
                  <a:pt x="6948117" y="3114385"/>
                </a:cubicBezTo>
                <a:cubicBezTo>
                  <a:pt x="6953092" y="3079980"/>
                  <a:pt x="6902213" y="3067049"/>
                  <a:pt x="6884802" y="3092680"/>
                </a:cubicBezTo>
                <a:cubicBezTo>
                  <a:pt x="6875304" y="3108382"/>
                  <a:pt x="6877113" y="3134705"/>
                  <a:pt x="6895430" y="3143249"/>
                </a:cubicBezTo>
                <a:cubicBezTo>
                  <a:pt x="6900631" y="3146424"/>
                  <a:pt x="6906764" y="3147983"/>
                  <a:pt x="6912979" y="3148091"/>
                </a:cubicBezTo>
                <a:close/>
                <a:moveTo>
                  <a:pt x="6501982" y="3148097"/>
                </a:moveTo>
                <a:cubicBezTo>
                  <a:pt x="6520225" y="3147859"/>
                  <a:pt x="6538180" y="3134473"/>
                  <a:pt x="6535792" y="3113572"/>
                </a:cubicBezTo>
                <a:cubicBezTo>
                  <a:pt x="6540341" y="3079716"/>
                  <a:pt x="6491209" y="3067049"/>
                  <a:pt x="6473695" y="3091923"/>
                </a:cubicBezTo>
                <a:cubicBezTo>
                  <a:pt x="6464141" y="3108044"/>
                  <a:pt x="6466416" y="3134530"/>
                  <a:pt x="6484385" y="3143743"/>
                </a:cubicBezTo>
                <a:cubicBezTo>
                  <a:pt x="6489788" y="3146794"/>
                  <a:pt x="6495901" y="3148176"/>
                  <a:pt x="6501982" y="3148097"/>
                </a:cubicBezTo>
                <a:close/>
                <a:moveTo>
                  <a:pt x="1163378" y="3148112"/>
                </a:moveTo>
                <a:cubicBezTo>
                  <a:pt x="1182971" y="3145348"/>
                  <a:pt x="1199839" y="3128631"/>
                  <a:pt x="1194129" y="3107029"/>
                </a:cubicBezTo>
                <a:cubicBezTo>
                  <a:pt x="1190671" y="3076854"/>
                  <a:pt x="1144305" y="3070224"/>
                  <a:pt x="1129315" y="3094456"/>
                </a:cubicBezTo>
                <a:cubicBezTo>
                  <a:pt x="1120781" y="3111829"/>
                  <a:pt x="1124932" y="3136747"/>
                  <a:pt x="1143613" y="3145891"/>
                </a:cubicBezTo>
                <a:cubicBezTo>
                  <a:pt x="1150013" y="3148405"/>
                  <a:pt x="1156846" y="3149034"/>
                  <a:pt x="1163378" y="3148112"/>
                </a:cubicBezTo>
                <a:close/>
                <a:moveTo>
                  <a:pt x="6812523" y="3148121"/>
                </a:moveTo>
                <a:cubicBezTo>
                  <a:pt x="6830272" y="3146774"/>
                  <a:pt x="6846830" y="3134089"/>
                  <a:pt x="6845114" y="3113585"/>
                </a:cubicBezTo>
                <a:cubicBezTo>
                  <a:pt x="6848317" y="3081843"/>
                  <a:pt x="6805305" y="3068637"/>
                  <a:pt x="6785172" y="3088099"/>
                </a:cubicBezTo>
                <a:cubicBezTo>
                  <a:pt x="6770529" y="3104781"/>
                  <a:pt x="6773275" y="3136754"/>
                  <a:pt x="6795010" y="3145558"/>
                </a:cubicBezTo>
                <a:cubicBezTo>
                  <a:pt x="6800558" y="3147759"/>
                  <a:pt x="6806606" y="3148570"/>
                  <a:pt x="6812523" y="3148121"/>
                </a:cubicBezTo>
                <a:close/>
                <a:moveTo>
                  <a:pt x="7942709" y="3148182"/>
                </a:moveTo>
                <a:cubicBezTo>
                  <a:pt x="7962361" y="3146764"/>
                  <a:pt x="7980023" y="3129745"/>
                  <a:pt x="7974720" y="3107569"/>
                </a:cubicBezTo>
                <a:cubicBezTo>
                  <a:pt x="7972439" y="3079147"/>
                  <a:pt x="7936173" y="3071812"/>
                  <a:pt x="7916329" y="3087169"/>
                </a:cubicBezTo>
                <a:cubicBezTo>
                  <a:pt x="7902416" y="3102526"/>
                  <a:pt x="7902644" y="3134387"/>
                  <a:pt x="7923172" y="3144014"/>
                </a:cubicBezTo>
                <a:cubicBezTo>
                  <a:pt x="7929388" y="3147394"/>
                  <a:pt x="7936159" y="3148655"/>
                  <a:pt x="7942709" y="3148182"/>
                </a:cubicBezTo>
                <a:close/>
                <a:moveTo>
                  <a:pt x="1466746" y="3148211"/>
                </a:moveTo>
                <a:cubicBezTo>
                  <a:pt x="1484596" y="3147763"/>
                  <a:pt x="1501633" y="3134462"/>
                  <a:pt x="1501460" y="3115021"/>
                </a:cubicBezTo>
                <a:cubicBezTo>
                  <a:pt x="1506521" y="3081597"/>
                  <a:pt x="1458436" y="3068636"/>
                  <a:pt x="1438880" y="3091374"/>
                </a:cubicBezTo>
                <a:cubicBezTo>
                  <a:pt x="1427149" y="3107290"/>
                  <a:pt x="1430139" y="3135030"/>
                  <a:pt x="1449235" y="3144125"/>
                </a:cubicBezTo>
                <a:cubicBezTo>
                  <a:pt x="1454756" y="3147081"/>
                  <a:pt x="1460796" y="3148360"/>
                  <a:pt x="1466746" y="3148211"/>
                </a:cubicBezTo>
                <a:close/>
                <a:moveTo>
                  <a:pt x="1690073" y="3148235"/>
                </a:moveTo>
                <a:cubicBezTo>
                  <a:pt x="1705812" y="3132997"/>
                  <a:pt x="1712884" y="3107071"/>
                  <a:pt x="1698057" y="3088877"/>
                </a:cubicBezTo>
                <a:cubicBezTo>
                  <a:pt x="1677756" y="3068636"/>
                  <a:pt x="1635101" y="3083419"/>
                  <a:pt x="1640347" y="3114803"/>
                </a:cubicBezTo>
                <a:cubicBezTo>
                  <a:pt x="1636926" y="3143686"/>
                  <a:pt x="1667947" y="3149599"/>
                  <a:pt x="1690073" y="3148235"/>
                </a:cubicBezTo>
                <a:close/>
                <a:moveTo>
                  <a:pt x="2803095" y="3148261"/>
                </a:moveTo>
                <a:cubicBezTo>
                  <a:pt x="2821125" y="3147940"/>
                  <a:pt x="2839931" y="3134858"/>
                  <a:pt x="2839419" y="3115362"/>
                </a:cubicBezTo>
                <a:cubicBezTo>
                  <a:pt x="2841466" y="3088228"/>
                  <a:pt x="2806896" y="3071811"/>
                  <a:pt x="2785198" y="3084808"/>
                </a:cubicBezTo>
                <a:cubicBezTo>
                  <a:pt x="2763365" y="3096893"/>
                  <a:pt x="2762227" y="3132919"/>
                  <a:pt x="2785880" y="3144092"/>
                </a:cubicBezTo>
                <a:cubicBezTo>
                  <a:pt x="2791055" y="3147056"/>
                  <a:pt x="2797040" y="3148368"/>
                  <a:pt x="2803095" y="3148261"/>
                </a:cubicBezTo>
                <a:close/>
                <a:moveTo>
                  <a:pt x="4652937" y="3148435"/>
                </a:moveTo>
                <a:cubicBezTo>
                  <a:pt x="4671341" y="3148262"/>
                  <a:pt x="4689938" y="3135394"/>
                  <a:pt x="4687037" y="3114493"/>
                </a:cubicBezTo>
                <a:cubicBezTo>
                  <a:pt x="4690904" y="3080637"/>
                  <a:pt x="4643361" y="3067049"/>
                  <a:pt x="4624935" y="3092383"/>
                </a:cubicBezTo>
                <a:cubicBezTo>
                  <a:pt x="4616291" y="3108966"/>
                  <a:pt x="4617201" y="3134761"/>
                  <a:pt x="4635399" y="3144203"/>
                </a:cubicBezTo>
                <a:cubicBezTo>
                  <a:pt x="4640688" y="3147140"/>
                  <a:pt x="4646802" y="3148493"/>
                  <a:pt x="4652937" y="3148435"/>
                </a:cubicBezTo>
                <a:close/>
                <a:moveTo>
                  <a:pt x="6093253" y="3148503"/>
                </a:moveTo>
                <a:cubicBezTo>
                  <a:pt x="6112904" y="3147157"/>
                  <a:pt x="6130752" y="3130660"/>
                  <a:pt x="6125947" y="3108608"/>
                </a:cubicBezTo>
                <a:cubicBezTo>
                  <a:pt x="6124574" y="3075069"/>
                  <a:pt x="6069655" y="3068637"/>
                  <a:pt x="6059587" y="3099649"/>
                </a:cubicBezTo>
                <a:cubicBezTo>
                  <a:pt x="6057298" y="3115269"/>
                  <a:pt x="6056154" y="3137552"/>
                  <a:pt x="6073774" y="3144443"/>
                </a:cubicBezTo>
                <a:cubicBezTo>
                  <a:pt x="6079953" y="3147717"/>
                  <a:pt x="6086703" y="3148951"/>
                  <a:pt x="6093253" y="3148503"/>
                </a:cubicBezTo>
                <a:close/>
                <a:moveTo>
                  <a:pt x="1983848" y="3148539"/>
                </a:moveTo>
                <a:cubicBezTo>
                  <a:pt x="2003684" y="3147149"/>
                  <a:pt x="2022182" y="3130691"/>
                  <a:pt x="2016636" y="3108975"/>
                </a:cubicBezTo>
                <a:cubicBezTo>
                  <a:pt x="2012941" y="3082528"/>
                  <a:pt x="1978278" y="3071812"/>
                  <a:pt x="1957950" y="3087316"/>
                </a:cubicBezTo>
                <a:cubicBezTo>
                  <a:pt x="1938306" y="3101451"/>
                  <a:pt x="1941084" y="3135422"/>
                  <a:pt x="1964416" y="3144542"/>
                </a:cubicBezTo>
                <a:cubicBezTo>
                  <a:pt x="1970478" y="3147790"/>
                  <a:pt x="1977237" y="3149002"/>
                  <a:pt x="1983848" y="3148539"/>
                </a:cubicBezTo>
                <a:close/>
                <a:moveTo>
                  <a:pt x="1760321" y="3149136"/>
                </a:moveTo>
                <a:cubicBezTo>
                  <a:pt x="1781884" y="3149599"/>
                  <a:pt x="1812623" y="3143341"/>
                  <a:pt x="1809870" y="3114831"/>
                </a:cubicBezTo>
                <a:cubicBezTo>
                  <a:pt x="1816063" y="3077514"/>
                  <a:pt x="1756421" y="3065461"/>
                  <a:pt x="1744493" y="3098606"/>
                </a:cubicBezTo>
                <a:cubicBezTo>
                  <a:pt x="1736694" y="3117845"/>
                  <a:pt x="1747016" y="3136156"/>
                  <a:pt x="1760321" y="3149136"/>
                </a:cubicBezTo>
                <a:close/>
                <a:moveTo>
                  <a:pt x="1864900" y="3149370"/>
                </a:moveTo>
                <a:cubicBezTo>
                  <a:pt x="1886507" y="3149599"/>
                  <a:pt x="1913802" y="3142032"/>
                  <a:pt x="1914030" y="3115433"/>
                </a:cubicBezTo>
                <a:cubicBezTo>
                  <a:pt x="1917673" y="3081495"/>
                  <a:pt x="1868994" y="3067049"/>
                  <a:pt x="1850117" y="3092731"/>
                </a:cubicBezTo>
                <a:cubicBezTo>
                  <a:pt x="1838290" y="3112910"/>
                  <a:pt x="1848073" y="3135841"/>
                  <a:pt x="1864900" y="3149370"/>
                </a:cubicBezTo>
                <a:close/>
                <a:moveTo>
                  <a:pt x="4359040" y="3149371"/>
                </a:moveTo>
                <a:cubicBezTo>
                  <a:pt x="4374178" y="3135687"/>
                  <a:pt x="4386104" y="3112653"/>
                  <a:pt x="4373260" y="3093495"/>
                </a:cubicBezTo>
                <a:cubicBezTo>
                  <a:pt x="4354453" y="3068636"/>
                  <a:pt x="4305141" y="3080267"/>
                  <a:pt x="4309040" y="3114933"/>
                </a:cubicBezTo>
                <a:cubicBezTo>
                  <a:pt x="4307435" y="3142757"/>
                  <a:pt x="4336793" y="3149599"/>
                  <a:pt x="4359040" y="3149371"/>
                </a:cubicBezTo>
                <a:close/>
                <a:moveTo>
                  <a:pt x="7412689" y="3149599"/>
                </a:moveTo>
                <a:cubicBezTo>
                  <a:pt x="7425923" y="3146861"/>
                  <a:pt x="7441896" y="3148458"/>
                  <a:pt x="7452848" y="3138647"/>
                </a:cubicBezTo>
                <a:cubicBezTo>
                  <a:pt x="7465854" y="3122446"/>
                  <a:pt x="7462203" y="3095065"/>
                  <a:pt x="7444862" y="3083429"/>
                </a:cubicBezTo>
                <a:cubicBezTo>
                  <a:pt x="7425695" y="3074986"/>
                  <a:pt x="7396033" y="3083429"/>
                  <a:pt x="7395576" y="3107387"/>
                </a:cubicBezTo>
                <a:cubicBezTo>
                  <a:pt x="7391241" y="3124728"/>
                  <a:pt x="7401052" y="3138419"/>
                  <a:pt x="7412689" y="3149599"/>
                </a:cubicBezTo>
                <a:close/>
                <a:moveTo>
                  <a:pt x="6208168" y="3149599"/>
                </a:moveTo>
                <a:cubicBezTo>
                  <a:pt x="6222535" y="3136851"/>
                  <a:pt x="6237129" y="3116686"/>
                  <a:pt x="6224359" y="3097447"/>
                </a:cubicBezTo>
                <a:cubicBezTo>
                  <a:pt x="6210221" y="3065461"/>
                  <a:pt x="6154579" y="3078905"/>
                  <a:pt x="6158684" y="3114368"/>
                </a:cubicBezTo>
                <a:cubicBezTo>
                  <a:pt x="6157544" y="3141950"/>
                  <a:pt x="6186505" y="3149599"/>
                  <a:pt x="6208168" y="3149599"/>
                </a:cubicBezTo>
                <a:close/>
                <a:moveTo>
                  <a:pt x="7545678" y="3249051"/>
                </a:moveTo>
                <a:cubicBezTo>
                  <a:pt x="7555512" y="3244947"/>
                  <a:pt x="7563322" y="3236854"/>
                  <a:pt x="7564691" y="3225177"/>
                </a:cubicBezTo>
                <a:cubicBezTo>
                  <a:pt x="7572216" y="3199047"/>
                  <a:pt x="7544851" y="3174999"/>
                  <a:pt x="7519995" y="3183786"/>
                </a:cubicBezTo>
                <a:cubicBezTo>
                  <a:pt x="7491034" y="3190954"/>
                  <a:pt x="7489666" y="3235813"/>
                  <a:pt x="7514522" y="3248994"/>
                </a:cubicBezTo>
                <a:cubicBezTo>
                  <a:pt x="7523986" y="3253271"/>
                  <a:pt x="7535844" y="3253156"/>
                  <a:pt x="7545678" y="3249051"/>
                </a:cubicBezTo>
                <a:close/>
                <a:moveTo>
                  <a:pt x="4348195" y="3249259"/>
                </a:moveTo>
                <a:cubicBezTo>
                  <a:pt x="4365799" y="3247127"/>
                  <a:pt x="4381451" y="3229007"/>
                  <a:pt x="4377015" y="3210246"/>
                </a:cubicBezTo>
                <a:cubicBezTo>
                  <a:pt x="4376788" y="3179547"/>
                  <a:pt x="4329248" y="3174999"/>
                  <a:pt x="4316055" y="3198876"/>
                </a:cubicBezTo>
                <a:cubicBezTo>
                  <a:pt x="4306729" y="3215022"/>
                  <a:pt x="4313326" y="3237762"/>
                  <a:pt x="4330613" y="3245493"/>
                </a:cubicBezTo>
                <a:cubicBezTo>
                  <a:pt x="4336243" y="3248904"/>
                  <a:pt x="4342327" y="3249970"/>
                  <a:pt x="4348195" y="3249259"/>
                </a:cubicBezTo>
                <a:close/>
                <a:moveTo>
                  <a:pt x="6510274" y="3249772"/>
                </a:moveTo>
                <a:cubicBezTo>
                  <a:pt x="6517157" y="3248898"/>
                  <a:pt x="6523909" y="3246826"/>
                  <a:pt x="6529652" y="3243780"/>
                </a:cubicBezTo>
                <a:cubicBezTo>
                  <a:pt x="6533063" y="3227989"/>
                  <a:pt x="6540341" y="3209265"/>
                  <a:pt x="6529424" y="3194827"/>
                </a:cubicBezTo>
                <a:cubicBezTo>
                  <a:pt x="6510775" y="3170237"/>
                  <a:pt x="6460966" y="3186029"/>
                  <a:pt x="6468472" y="3219191"/>
                </a:cubicBezTo>
                <a:cubicBezTo>
                  <a:pt x="6467789" y="3244231"/>
                  <a:pt x="6489623" y="3252395"/>
                  <a:pt x="6510274" y="3249772"/>
                </a:cubicBezTo>
                <a:close/>
                <a:moveTo>
                  <a:pt x="2695748" y="3250534"/>
                </a:moveTo>
                <a:cubicBezTo>
                  <a:pt x="2723697" y="3255962"/>
                  <a:pt x="2747950" y="3221357"/>
                  <a:pt x="2731318" y="3197835"/>
                </a:cubicBezTo>
                <a:cubicBezTo>
                  <a:pt x="2716540" y="3171824"/>
                  <a:pt x="2667106" y="3180193"/>
                  <a:pt x="2665258" y="3211179"/>
                </a:cubicBezTo>
                <a:cubicBezTo>
                  <a:pt x="2660639" y="3230630"/>
                  <a:pt x="2676573" y="3248046"/>
                  <a:pt x="2695748" y="3250534"/>
                </a:cubicBezTo>
                <a:close/>
                <a:moveTo>
                  <a:pt x="6709763" y="3250548"/>
                </a:moveTo>
                <a:cubicBezTo>
                  <a:pt x="6719164" y="3250576"/>
                  <a:pt x="6728137" y="3247684"/>
                  <a:pt x="6734995" y="3239407"/>
                </a:cubicBezTo>
                <a:cubicBezTo>
                  <a:pt x="6754654" y="3214687"/>
                  <a:pt x="6731794" y="3173412"/>
                  <a:pt x="6698647" y="3183617"/>
                </a:cubicBezTo>
                <a:cubicBezTo>
                  <a:pt x="6668929" y="3188380"/>
                  <a:pt x="6675101" y="3223532"/>
                  <a:pt x="6681959" y="3244169"/>
                </a:cubicBezTo>
                <a:cubicBezTo>
                  <a:pt x="6690532" y="3247571"/>
                  <a:pt x="6700362" y="3250519"/>
                  <a:pt x="6709763" y="3250548"/>
                </a:cubicBezTo>
                <a:close/>
                <a:moveTo>
                  <a:pt x="7123194" y="3250606"/>
                </a:moveTo>
                <a:cubicBezTo>
                  <a:pt x="7143677" y="3247294"/>
                  <a:pt x="7162617" y="3227087"/>
                  <a:pt x="7153018" y="3206499"/>
                </a:cubicBezTo>
                <a:cubicBezTo>
                  <a:pt x="7147305" y="3180399"/>
                  <a:pt x="7107997" y="3174999"/>
                  <a:pt x="7092228" y="3195024"/>
                </a:cubicBezTo>
                <a:cubicBezTo>
                  <a:pt x="7076916" y="3210099"/>
                  <a:pt x="7083772" y="3239349"/>
                  <a:pt x="7103197" y="3247674"/>
                </a:cubicBezTo>
                <a:cubicBezTo>
                  <a:pt x="7109368" y="3250937"/>
                  <a:pt x="7116366" y="3251710"/>
                  <a:pt x="7123194" y="3250606"/>
                </a:cubicBezTo>
                <a:close/>
                <a:moveTo>
                  <a:pt x="1986149" y="3250669"/>
                </a:moveTo>
                <a:cubicBezTo>
                  <a:pt x="2007174" y="3246607"/>
                  <a:pt x="2024654" y="3221472"/>
                  <a:pt x="2012206" y="3201162"/>
                </a:cubicBezTo>
                <a:cubicBezTo>
                  <a:pt x="2000158" y="3171824"/>
                  <a:pt x="1947855" y="3179497"/>
                  <a:pt x="1945584" y="3211317"/>
                </a:cubicBezTo>
                <a:cubicBezTo>
                  <a:pt x="1941499" y="3226212"/>
                  <a:pt x="1951947" y="3240429"/>
                  <a:pt x="1964911" y="3246748"/>
                </a:cubicBezTo>
                <a:cubicBezTo>
                  <a:pt x="1971731" y="3251036"/>
                  <a:pt x="1979128" y="3252023"/>
                  <a:pt x="1986149" y="3250669"/>
                </a:cubicBezTo>
                <a:close/>
                <a:moveTo>
                  <a:pt x="5683563" y="3250702"/>
                </a:moveTo>
                <a:cubicBezTo>
                  <a:pt x="5702928" y="3248237"/>
                  <a:pt x="5721222" y="3231309"/>
                  <a:pt x="5716551" y="3210909"/>
                </a:cubicBezTo>
                <a:cubicBezTo>
                  <a:pt x="5714245" y="3178910"/>
                  <a:pt x="5664652" y="3171824"/>
                  <a:pt x="5649659" y="3198109"/>
                </a:cubicBezTo>
                <a:cubicBezTo>
                  <a:pt x="5641816" y="3215023"/>
                  <a:pt x="5645738" y="3239937"/>
                  <a:pt x="5664652" y="3247937"/>
                </a:cubicBezTo>
                <a:cubicBezTo>
                  <a:pt x="5670534" y="3250737"/>
                  <a:pt x="5677108" y="3251523"/>
                  <a:pt x="5683563" y="3250702"/>
                </a:cubicBezTo>
                <a:close/>
                <a:moveTo>
                  <a:pt x="6805092" y="3250716"/>
                </a:moveTo>
                <a:cubicBezTo>
                  <a:pt x="6828184" y="3255962"/>
                  <a:pt x="6849904" y="3234522"/>
                  <a:pt x="6845103" y="3211257"/>
                </a:cubicBezTo>
                <a:cubicBezTo>
                  <a:pt x="6844646" y="3187992"/>
                  <a:pt x="6814923" y="3176587"/>
                  <a:pt x="6795946" y="3186167"/>
                </a:cubicBezTo>
                <a:cubicBezTo>
                  <a:pt x="6765766" y="3196431"/>
                  <a:pt x="6773311" y="3248435"/>
                  <a:pt x="6805092" y="3250716"/>
                </a:cubicBezTo>
                <a:close/>
                <a:moveTo>
                  <a:pt x="5175651" y="3250799"/>
                </a:moveTo>
                <a:cubicBezTo>
                  <a:pt x="5193631" y="3245648"/>
                  <a:pt x="5206061" y="3223504"/>
                  <a:pt x="5198958" y="3204182"/>
                </a:cubicBezTo>
                <a:cubicBezTo>
                  <a:pt x="5191742" y="3174999"/>
                  <a:pt x="5143261" y="3175227"/>
                  <a:pt x="5135143" y="3203726"/>
                </a:cubicBezTo>
                <a:cubicBezTo>
                  <a:pt x="5129054" y="3220826"/>
                  <a:pt x="5136496" y="3245905"/>
                  <a:pt x="5156339" y="3249553"/>
                </a:cubicBezTo>
                <a:cubicBezTo>
                  <a:pt x="5163048" y="3252345"/>
                  <a:pt x="5169658" y="3252516"/>
                  <a:pt x="5175651" y="3250799"/>
                </a:cubicBezTo>
                <a:close/>
                <a:moveTo>
                  <a:pt x="6394579" y="3250931"/>
                </a:moveTo>
                <a:cubicBezTo>
                  <a:pt x="6419264" y="3255962"/>
                  <a:pt x="6445092" y="3227831"/>
                  <a:pt x="6432978" y="3204045"/>
                </a:cubicBezTo>
                <a:cubicBezTo>
                  <a:pt x="6424293" y="3174999"/>
                  <a:pt x="6376065" y="3174999"/>
                  <a:pt x="6367379" y="3203816"/>
                </a:cubicBezTo>
                <a:cubicBezTo>
                  <a:pt x="6357779" y="3224172"/>
                  <a:pt x="6373779" y="3247271"/>
                  <a:pt x="6394579" y="3250931"/>
                </a:cubicBezTo>
                <a:close/>
                <a:moveTo>
                  <a:pt x="4955009" y="3250963"/>
                </a:moveTo>
                <a:cubicBezTo>
                  <a:pt x="4974913" y="3254374"/>
                  <a:pt x="4995495" y="3239821"/>
                  <a:pt x="4996852" y="3219127"/>
                </a:cubicBezTo>
                <a:cubicBezTo>
                  <a:pt x="5002054" y="3187973"/>
                  <a:pt x="4955462" y="3170236"/>
                  <a:pt x="4935558" y="3192749"/>
                </a:cubicBezTo>
                <a:cubicBezTo>
                  <a:pt x="4917916" y="3211623"/>
                  <a:pt x="4928094" y="3247780"/>
                  <a:pt x="4955009" y="3250963"/>
                </a:cubicBezTo>
                <a:close/>
                <a:moveTo>
                  <a:pt x="1887071" y="3250996"/>
                </a:moveTo>
                <a:cubicBezTo>
                  <a:pt x="1906580" y="3245939"/>
                  <a:pt x="1921024" y="3224039"/>
                  <a:pt x="1911974" y="3203811"/>
                </a:cubicBezTo>
                <a:cubicBezTo>
                  <a:pt x="1903620" y="3176154"/>
                  <a:pt x="1853328" y="3173411"/>
                  <a:pt x="1846607" y="3203582"/>
                </a:cubicBezTo>
                <a:cubicBezTo>
                  <a:pt x="1839889" y="3220953"/>
                  <a:pt x="1848004" y="3243810"/>
                  <a:pt x="1866544" y="3249753"/>
                </a:cubicBezTo>
                <a:cubicBezTo>
                  <a:pt x="1873497" y="3252496"/>
                  <a:pt x="1880560" y="3252681"/>
                  <a:pt x="1887071" y="3250996"/>
                </a:cubicBezTo>
                <a:close/>
                <a:moveTo>
                  <a:pt x="5364669" y="3251083"/>
                </a:moveTo>
                <a:cubicBezTo>
                  <a:pt x="5400849" y="3262312"/>
                  <a:pt x="5422741" y="3208458"/>
                  <a:pt x="5393936" y="3188291"/>
                </a:cubicBezTo>
                <a:cubicBezTo>
                  <a:pt x="5373887" y="3174999"/>
                  <a:pt x="5351304" y="3186687"/>
                  <a:pt x="5337016" y="3202041"/>
                </a:cubicBezTo>
                <a:cubicBezTo>
                  <a:pt x="5338629" y="3221062"/>
                  <a:pt x="5340473" y="3247875"/>
                  <a:pt x="5364669" y="3251083"/>
                </a:cubicBezTo>
                <a:close/>
                <a:moveTo>
                  <a:pt x="6196342" y="3251141"/>
                </a:moveTo>
                <a:cubicBezTo>
                  <a:pt x="6215113" y="3248362"/>
                  <a:pt x="6232472" y="3231601"/>
                  <a:pt x="6228025" y="3211249"/>
                </a:cubicBezTo>
                <a:cubicBezTo>
                  <a:pt x="6227797" y="3185937"/>
                  <a:pt x="6195416" y="3176587"/>
                  <a:pt x="6176032" y="3186393"/>
                </a:cubicBezTo>
                <a:cubicBezTo>
                  <a:pt x="6151404" y="3197795"/>
                  <a:pt x="6153001" y="3239070"/>
                  <a:pt x="6177857" y="3248875"/>
                </a:cubicBezTo>
                <a:cubicBezTo>
                  <a:pt x="6183672" y="3251441"/>
                  <a:pt x="6190085" y="3252068"/>
                  <a:pt x="6196342" y="3251141"/>
                </a:cubicBezTo>
                <a:close/>
                <a:moveTo>
                  <a:pt x="2809391" y="3251151"/>
                </a:moveTo>
                <a:cubicBezTo>
                  <a:pt x="2826910" y="3247881"/>
                  <a:pt x="2841750" y="3230698"/>
                  <a:pt x="2837838" y="3211719"/>
                </a:cubicBezTo>
                <a:cubicBezTo>
                  <a:pt x="2836024" y="3179119"/>
                  <a:pt x="2783784" y="3171824"/>
                  <a:pt x="2771538" y="3201004"/>
                </a:cubicBezTo>
                <a:cubicBezTo>
                  <a:pt x="2760651" y="3219014"/>
                  <a:pt x="2772444" y="3243407"/>
                  <a:pt x="2791720" y="3249334"/>
                </a:cubicBezTo>
                <a:cubicBezTo>
                  <a:pt x="2797558" y="3251785"/>
                  <a:pt x="2803551" y="3252241"/>
                  <a:pt x="2809391" y="3251151"/>
                </a:cubicBezTo>
                <a:close/>
                <a:moveTo>
                  <a:pt x="7742204" y="3251207"/>
                </a:moveTo>
                <a:cubicBezTo>
                  <a:pt x="7761655" y="3246653"/>
                  <a:pt x="7777386" y="3223679"/>
                  <a:pt x="7769007" y="3203791"/>
                </a:cubicBezTo>
                <a:cubicBezTo>
                  <a:pt x="7761256" y="3179330"/>
                  <a:pt x="7725689" y="3176587"/>
                  <a:pt x="7708817" y="3192589"/>
                </a:cubicBezTo>
                <a:cubicBezTo>
                  <a:pt x="7694454" y="3209963"/>
                  <a:pt x="7699242" y="3241281"/>
                  <a:pt x="7722269" y="3248825"/>
                </a:cubicBezTo>
                <a:cubicBezTo>
                  <a:pt x="7728824" y="3252196"/>
                  <a:pt x="7735720" y="3252725"/>
                  <a:pt x="7742204" y="3251207"/>
                </a:cubicBezTo>
                <a:close/>
                <a:moveTo>
                  <a:pt x="7014863" y="3251229"/>
                </a:moveTo>
                <a:cubicBezTo>
                  <a:pt x="7030658" y="3251605"/>
                  <a:pt x="7046774" y="3241659"/>
                  <a:pt x="7050355" y="3225540"/>
                </a:cubicBezTo>
                <a:cubicBezTo>
                  <a:pt x="7061042" y="3199018"/>
                  <a:pt x="7028982" y="3173411"/>
                  <a:pt x="7004425" y="3184157"/>
                </a:cubicBezTo>
                <a:cubicBezTo>
                  <a:pt x="6975094" y="3189873"/>
                  <a:pt x="6973729" y="3236286"/>
                  <a:pt x="6999650" y="3247261"/>
                </a:cubicBezTo>
                <a:cubicBezTo>
                  <a:pt x="7004368" y="3249833"/>
                  <a:pt x="7009598" y="3251104"/>
                  <a:pt x="7014863" y="3251229"/>
                </a:cubicBezTo>
                <a:close/>
                <a:moveTo>
                  <a:pt x="7433900" y="3251231"/>
                </a:moveTo>
                <a:cubicBezTo>
                  <a:pt x="7450866" y="3247621"/>
                  <a:pt x="7464397" y="3230090"/>
                  <a:pt x="7460027" y="3211012"/>
                </a:cubicBezTo>
                <a:cubicBezTo>
                  <a:pt x="7458458" y="3180762"/>
                  <a:pt x="7413859" y="3171824"/>
                  <a:pt x="7398619" y="3196116"/>
                </a:cubicBezTo>
                <a:cubicBezTo>
                  <a:pt x="7389654" y="3214679"/>
                  <a:pt x="7394360" y="3243783"/>
                  <a:pt x="7416324" y="3249741"/>
                </a:cubicBezTo>
                <a:cubicBezTo>
                  <a:pt x="7422207" y="3252090"/>
                  <a:pt x="7428244" y="3252434"/>
                  <a:pt x="7433900" y="3251231"/>
                </a:cubicBezTo>
                <a:close/>
                <a:moveTo>
                  <a:pt x="5788627" y="3251311"/>
                </a:moveTo>
                <a:cubicBezTo>
                  <a:pt x="5808485" y="3247678"/>
                  <a:pt x="5824557" y="3225833"/>
                  <a:pt x="5815567" y="3204630"/>
                </a:cubicBezTo>
                <a:cubicBezTo>
                  <a:pt x="5809686" y="3178411"/>
                  <a:pt x="5773724" y="3176587"/>
                  <a:pt x="5756987" y="3192775"/>
                </a:cubicBezTo>
                <a:cubicBezTo>
                  <a:pt x="5743416" y="3209190"/>
                  <a:pt x="5747940" y="3239513"/>
                  <a:pt x="5768296" y="3248177"/>
                </a:cubicBezTo>
                <a:cubicBezTo>
                  <a:pt x="5774968" y="3251710"/>
                  <a:pt x="5782008" y="3252523"/>
                  <a:pt x="5788627" y="3251311"/>
                </a:cubicBezTo>
                <a:close/>
                <a:moveTo>
                  <a:pt x="1059532" y="3251322"/>
                </a:moveTo>
                <a:cubicBezTo>
                  <a:pt x="1078106" y="3249345"/>
                  <a:pt x="1094090" y="3231789"/>
                  <a:pt x="1090178" y="3211314"/>
                </a:cubicBezTo>
                <a:cubicBezTo>
                  <a:pt x="1089952" y="3181533"/>
                  <a:pt x="1045958" y="3173411"/>
                  <a:pt x="1029404" y="3194393"/>
                </a:cubicBezTo>
                <a:cubicBezTo>
                  <a:pt x="1017611" y="3211089"/>
                  <a:pt x="1021919" y="3237711"/>
                  <a:pt x="1040741" y="3247638"/>
                </a:cubicBezTo>
                <a:cubicBezTo>
                  <a:pt x="1046866" y="3250910"/>
                  <a:pt x="1053342" y="3251981"/>
                  <a:pt x="1059532" y="3251322"/>
                </a:cubicBezTo>
                <a:close/>
                <a:moveTo>
                  <a:pt x="8047698" y="3251350"/>
                </a:moveTo>
                <a:cubicBezTo>
                  <a:pt x="8066371" y="3248897"/>
                  <a:pt x="8082070" y="3230839"/>
                  <a:pt x="8078102" y="3210878"/>
                </a:cubicBezTo>
                <a:cubicBezTo>
                  <a:pt x="8078102" y="3188549"/>
                  <a:pt x="8052111" y="3178174"/>
                  <a:pt x="8033020" y="3184941"/>
                </a:cubicBezTo>
                <a:cubicBezTo>
                  <a:pt x="8004039" y="3191030"/>
                  <a:pt x="8002429" y="3237493"/>
                  <a:pt x="8028650" y="3248094"/>
                </a:cubicBezTo>
                <a:cubicBezTo>
                  <a:pt x="8034918" y="3251251"/>
                  <a:pt x="8041473" y="3252167"/>
                  <a:pt x="8047698" y="3251350"/>
                </a:cubicBezTo>
                <a:close/>
                <a:moveTo>
                  <a:pt x="5062663" y="3251490"/>
                </a:moveTo>
                <a:cubicBezTo>
                  <a:pt x="5080382" y="3252319"/>
                  <a:pt x="5098131" y="3238669"/>
                  <a:pt x="5097794" y="3218769"/>
                </a:cubicBezTo>
                <a:cubicBezTo>
                  <a:pt x="5102066" y="3193596"/>
                  <a:pt x="5073060" y="3174999"/>
                  <a:pt x="5051248" y="3185204"/>
                </a:cubicBezTo>
                <a:cubicBezTo>
                  <a:pt x="5024940" y="3191554"/>
                  <a:pt x="5022691" y="3233737"/>
                  <a:pt x="5045627" y="3245529"/>
                </a:cubicBezTo>
                <a:cubicBezTo>
                  <a:pt x="5050855" y="3249328"/>
                  <a:pt x="5056757" y="3251213"/>
                  <a:pt x="5062663" y="3251490"/>
                </a:cubicBezTo>
                <a:close/>
                <a:moveTo>
                  <a:pt x="2397516" y="3251515"/>
                </a:moveTo>
                <a:cubicBezTo>
                  <a:pt x="2412780" y="3249197"/>
                  <a:pt x="2426303" y="3236043"/>
                  <a:pt x="2424773" y="3219138"/>
                </a:cubicBezTo>
                <a:cubicBezTo>
                  <a:pt x="2430439" y="3194067"/>
                  <a:pt x="2403228" y="3176586"/>
                  <a:pt x="2381446" y="3184176"/>
                </a:cubicBezTo>
                <a:cubicBezTo>
                  <a:pt x="2351058" y="3190387"/>
                  <a:pt x="2352869" y="3243979"/>
                  <a:pt x="2382124" y="3249959"/>
                </a:cubicBezTo>
                <a:cubicBezTo>
                  <a:pt x="2387108" y="3251856"/>
                  <a:pt x="2392384" y="3252288"/>
                  <a:pt x="2397516" y="3251515"/>
                </a:cubicBezTo>
                <a:close/>
                <a:moveTo>
                  <a:pt x="2088417" y="3251553"/>
                </a:moveTo>
                <a:cubicBezTo>
                  <a:pt x="2107066" y="3249095"/>
                  <a:pt x="2124091" y="3231310"/>
                  <a:pt x="2119448" y="3211473"/>
                </a:cubicBezTo>
                <a:cubicBezTo>
                  <a:pt x="2117842" y="3187759"/>
                  <a:pt x="2087823" y="3176586"/>
                  <a:pt x="2067868" y="3186391"/>
                </a:cubicBezTo>
                <a:cubicBezTo>
                  <a:pt x="2041504" y="3195739"/>
                  <a:pt x="2043569" y="3239747"/>
                  <a:pt x="2069932" y="3248411"/>
                </a:cubicBezTo>
                <a:cubicBezTo>
                  <a:pt x="2075783" y="3251489"/>
                  <a:pt x="2082197" y="3252373"/>
                  <a:pt x="2088417" y="3251553"/>
                </a:cubicBezTo>
                <a:close/>
                <a:moveTo>
                  <a:pt x="1163108" y="3251564"/>
                </a:moveTo>
                <a:cubicBezTo>
                  <a:pt x="1181834" y="3249274"/>
                  <a:pt x="1198561" y="3231717"/>
                  <a:pt x="1193744" y="3211870"/>
                </a:cubicBezTo>
                <a:cubicBezTo>
                  <a:pt x="1193057" y="3187669"/>
                  <a:pt x="1161181" y="3176586"/>
                  <a:pt x="1141922" y="3187216"/>
                </a:cubicBezTo>
                <a:cubicBezTo>
                  <a:pt x="1117617" y="3198525"/>
                  <a:pt x="1120370" y="3238559"/>
                  <a:pt x="1144443" y="3248284"/>
                </a:cubicBezTo>
                <a:cubicBezTo>
                  <a:pt x="1150405" y="3251394"/>
                  <a:pt x="1156867" y="3252327"/>
                  <a:pt x="1163108" y="3251564"/>
                </a:cubicBezTo>
                <a:close/>
                <a:moveTo>
                  <a:pt x="1372384" y="3251565"/>
                </a:moveTo>
                <a:cubicBezTo>
                  <a:pt x="1390181" y="3248266"/>
                  <a:pt x="1405104" y="3229470"/>
                  <a:pt x="1400839" y="3210023"/>
                </a:cubicBezTo>
                <a:cubicBezTo>
                  <a:pt x="1395836" y="3180853"/>
                  <a:pt x="1351959" y="3171824"/>
                  <a:pt x="1336041" y="3196827"/>
                </a:cubicBezTo>
                <a:cubicBezTo>
                  <a:pt x="1320805" y="3215117"/>
                  <a:pt x="1333993" y="3242435"/>
                  <a:pt x="1354232" y="3249149"/>
                </a:cubicBezTo>
                <a:cubicBezTo>
                  <a:pt x="1360200" y="3252042"/>
                  <a:pt x="1366451" y="3252665"/>
                  <a:pt x="1372384" y="3251565"/>
                </a:cubicBezTo>
                <a:close/>
                <a:moveTo>
                  <a:pt x="7226085" y="3251567"/>
                </a:moveTo>
                <a:cubicBezTo>
                  <a:pt x="7244141" y="3249059"/>
                  <a:pt x="7259606" y="3231242"/>
                  <a:pt x="7255224" y="3211511"/>
                </a:cubicBezTo>
                <a:cubicBezTo>
                  <a:pt x="7254774" y="3177040"/>
                  <a:pt x="7199938" y="3173411"/>
                  <a:pt x="7190050" y="3203574"/>
                </a:cubicBezTo>
                <a:cubicBezTo>
                  <a:pt x="7186454" y="3220129"/>
                  <a:pt x="7189376" y="3242354"/>
                  <a:pt x="7207804" y="3248478"/>
                </a:cubicBezTo>
                <a:cubicBezTo>
                  <a:pt x="7213759" y="3251539"/>
                  <a:pt x="7220066" y="3252404"/>
                  <a:pt x="7226085" y="3251567"/>
                </a:cubicBezTo>
                <a:close/>
                <a:moveTo>
                  <a:pt x="5990105" y="3251585"/>
                </a:moveTo>
                <a:cubicBezTo>
                  <a:pt x="6009576" y="3250672"/>
                  <a:pt x="6027575" y="3232588"/>
                  <a:pt x="6022798" y="3210768"/>
                </a:cubicBezTo>
                <a:cubicBezTo>
                  <a:pt x="6020751" y="3179842"/>
                  <a:pt x="5973890" y="3171824"/>
                  <a:pt x="5960014" y="3197940"/>
                </a:cubicBezTo>
                <a:cubicBezTo>
                  <a:pt x="5954554" y="3213746"/>
                  <a:pt x="5954782" y="3236884"/>
                  <a:pt x="5970933" y="3246276"/>
                </a:cubicBezTo>
                <a:cubicBezTo>
                  <a:pt x="5976961" y="3250285"/>
                  <a:pt x="5983615" y="3251889"/>
                  <a:pt x="5990105" y="3251585"/>
                </a:cubicBezTo>
                <a:close/>
                <a:moveTo>
                  <a:pt x="6289927" y="3251603"/>
                </a:moveTo>
                <a:cubicBezTo>
                  <a:pt x="6315232" y="3257549"/>
                  <a:pt x="6341904" y="3228960"/>
                  <a:pt x="6330050" y="3204031"/>
                </a:cubicBezTo>
                <a:cubicBezTo>
                  <a:pt x="6320475" y="3177958"/>
                  <a:pt x="6280580" y="3176586"/>
                  <a:pt x="6265990" y="3198542"/>
                </a:cubicBezTo>
                <a:cubicBezTo>
                  <a:pt x="6254591" y="3218669"/>
                  <a:pt x="6265534" y="3249087"/>
                  <a:pt x="6289927" y="3251603"/>
                </a:cubicBezTo>
                <a:close/>
                <a:moveTo>
                  <a:pt x="1775826" y="3251611"/>
                </a:moveTo>
                <a:cubicBezTo>
                  <a:pt x="1795587" y="3250946"/>
                  <a:pt x="1814269" y="3233223"/>
                  <a:pt x="1808858" y="3211448"/>
                </a:cubicBezTo>
                <a:cubicBezTo>
                  <a:pt x="1807957" y="3180389"/>
                  <a:pt x="1761294" y="3173412"/>
                  <a:pt x="1746190" y="3197944"/>
                </a:cubicBezTo>
                <a:cubicBezTo>
                  <a:pt x="1739878" y="3213248"/>
                  <a:pt x="1741005" y="3236430"/>
                  <a:pt x="1756559" y="3246108"/>
                </a:cubicBezTo>
                <a:cubicBezTo>
                  <a:pt x="1762534" y="3250159"/>
                  <a:pt x="1769240" y="3251833"/>
                  <a:pt x="1775826" y="3251611"/>
                </a:cubicBezTo>
                <a:close/>
                <a:moveTo>
                  <a:pt x="5879881" y="3251612"/>
                </a:moveTo>
                <a:cubicBezTo>
                  <a:pt x="5905973" y="3259137"/>
                  <a:pt x="5927566" y="3229036"/>
                  <a:pt x="5917894" y="3204864"/>
                </a:cubicBezTo>
                <a:cubicBezTo>
                  <a:pt x="5911146" y="3180464"/>
                  <a:pt x="5876732" y="3176587"/>
                  <a:pt x="5860537" y="3193690"/>
                </a:cubicBezTo>
                <a:cubicBezTo>
                  <a:pt x="5845016" y="3212389"/>
                  <a:pt x="5852889" y="3249560"/>
                  <a:pt x="5879881" y="3251612"/>
                </a:cubicBezTo>
                <a:close/>
                <a:moveTo>
                  <a:pt x="2601403" y="3251648"/>
                </a:moveTo>
                <a:cubicBezTo>
                  <a:pt x="2619048" y="3248813"/>
                  <a:pt x="2634271" y="3230818"/>
                  <a:pt x="2631375" y="3212055"/>
                </a:cubicBezTo>
                <a:cubicBezTo>
                  <a:pt x="2632512" y="3190677"/>
                  <a:pt x="2607570" y="3179761"/>
                  <a:pt x="2589650" y="3183855"/>
                </a:cubicBezTo>
                <a:cubicBezTo>
                  <a:pt x="2557679" y="3187039"/>
                  <a:pt x="2555865" y="3238209"/>
                  <a:pt x="2583529" y="3248898"/>
                </a:cubicBezTo>
                <a:cubicBezTo>
                  <a:pt x="2589367" y="3251855"/>
                  <a:pt x="2595519" y="3252594"/>
                  <a:pt x="2601403" y="3251648"/>
                </a:cubicBezTo>
                <a:close/>
                <a:moveTo>
                  <a:pt x="4859500" y="3251650"/>
                </a:moveTo>
                <a:cubicBezTo>
                  <a:pt x="4876613" y="3250576"/>
                  <a:pt x="4893118" y="3236969"/>
                  <a:pt x="4892947" y="3218769"/>
                </a:cubicBezTo>
                <a:cubicBezTo>
                  <a:pt x="4897279" y="3192008"/>
                  <a:pt x="4863073" y="3174999"/>
                  <a:pt x="4841410" y="3186565"/>
                </a:cubicBezTo>
                <a:cubicBezTo>
                  <a:pt x="4814729" y="3196544"/>
                  <a:pt x="4817010" y="3238726"/>
                  <a:pt x="4842778" y="3248251"/>
                </a:cubicBezTo>
                <a:cubicBezTo>
                  <a:pt x="4848023" y="3250973"/>
                  <a:pt x="4853795" y="3252007"/>
                  <a:pt x="4859500" y="3251650"/>
                </a:cubicBezTo>
                <a:close/>
                <a:moveTo>
                  <a:pt x="5584436" y="3251666"/>
                </a:moveTo>
                <a:cubicBezTo>
                  <a:pt x="5601988" y="3248093"/>
                  <a:pt x="5616700" y="3231072"/>
                  <a:pt x="5612788" y="3211323"/>
                </a:cubicBezTo>
                <a:cubicBezTo>
                  <a:pt x="5610747" y="3178754"/>
                  <a:pt x="5558133" y="3171824"/>
                  <a:pt x="5546340" y="3201159"/>
                </a:cubicBezTo>
                <a:cubicBezTo>
                  <a:pt x="5535454" y="3219407"/>
                  <a:pt x="5547247" y="3244585"/>
                  <a:pt x="5566524" y="3250360"/>
                </a:cubicBezTo>
                <a:cubicBezTo>
                  <a:pt x="5572420" y="3252554"/>
                  <a:pt x="5578586" y="3252857"/>
                  <a:pt x="5584436" y="3251666"/>
                </a:cubicBezTo>
                <a:close/>
                <a:moveTo>
                  <a:pt x="7636481" y="3251679"/>
                </a:moveTo>
                <a:cubicBezTo>
                  <a:pt x="7654661" y="3249483"/>
                  <a:pt x="7671155" y="3232214"/>
                  <a:pt x="7667932" y="3212503"/>
                </a:cubicBezTo>
                <a:cubicBezTo>
                  <a:pt x="7667706" y="3176852"/>
                  <a:pt x="7609136" y="3171824"/>
                  <a:pt x="7600317" y="3204733"/>
                </a:cubicBezTo>
                <a:cubicBezTo>
                  <a:pt x="7592854" y="3221416"/>
                  <a:pt x="7602352" y="3241527"/>
                  <a:pt x="7618408" y="3248383"/>
                </a:cubicBezTo>
                <a:cubicBezTo>
                  <a:pt x="7624175" y="3251468"/>
                  <a:pt x="7630422" y="3252411"/>
                  <a:pt x="7636481" y="3251679"/>
                </a:cubicBezTo>
                <a:close/>
                <a:moveTo>
                  <a:pt x="2499150" y="3251681"/>
                </a:moveTo>
                <a:cubicBezTo>
                  <a:pt x="2517764" y="3249426"/>
                  <a:pt x="2533753" y="3231946"/>
                  <a:pt x="2529330" y="3211259"/>
                </a:cubicBezTo>
                <a:cubicBezTo>
                  <a:pt x="2527289" y="3180030"/>
                  <a:pt x="2479424" y="3171824"/>
                  <a:pt x="2465599" y="3198722"/>
                </a:cubicBezTo>
                <a:cubicBezTo>
                  <a:pt x="2459022" y="3215362"/>
                  <a:pt x="2460611" y="3241348"/>
                  <a:pt x="2480334" y="3248415"/>
                </a:cubicBezTo>
                <a:cubicBezTo>
                  <a:pt x="2486459" y="3251492"/>
                  <a:pt x="2492952" y="3252432"/>
                  <a:pt x="2499150" y="3251681"/>
                </a:cubicBezTo>
                <a:close/>
                <a:moveTo>
                  <a:pt x="1469520" y="3251756"/>
                </a:moveTo>
                <a:cubicBezTo>
                  <a:pt x="1488368" y="3249924"/>
                  <a:pt x="1504897" y="3232953"/>
                  <a:pt x="1499993" y="3211353"/>
                </a:cubicBezTo>
                <a:cubicBezTo>
                  <a:pt x="1499317" y="3180954"/>
                  <a:pt x="1456473" y="3173411"/>
                  <a:pt x="1439336" y="3194211"/>
                </a:cubicBezTo>
                <a:cubicBezTo>
                  <a:pt x="1427161" y="3210896"/>
                  <a:pt x="1431893" y="3238324"/>
                  <a:pt x="1450610" y="3248153"/>
                </a:cubicBezTo>
                <a:cubicBezTo>
                  <a:pt x="1456698" y="3251296"/>
                  <a:pt x="1463237" y="3252367"/>
                  <a:pt x="1469520" y="3251756"/>
                </a:cubicBezTo>
                <a:close/>
                <a:moveTo>
                  <a:pt x="1255810" y="3251757"/>
                </a:moveTo>
                <a:cubicBezTo>
                  <a:pt x="1283547" y="3257549"/>
                  <a:pt x="1308103" y="3221869"/>
                  <a:pt x="1292186" y="3197542"/>
                </a:cubicBezTo>
                <a:cubicBezTo>
                  <a:pt x="1276726" y="3171824"/>
                  <a:pt x="1229662" y="3179470"/>
                  <a:pt x="1226475" y="3211211"/>
                </a:cubicBezTo>
                <a:cubicBezTo>
                  <a:pt x="1222384" y="3230210"/>
                  <a:pt x="1238076" y="3248282"/>
                  <a:pt x="1255810" y="3251757"/>
                </a:cubicBezTo>
                <a:close/>
                <a:moveTo>
                  <a:pt x="6907273" y="3251768"/>
                </a:moveTo>
                <a:cubicBezTo>
                  <a:pt x="6935778" y="3257549"/>
                  <a:pt x="6949916" y="3226102"/>
                  <a:pt x="6949688" y="3202053"/>
                </a:cubicBezTo>
                <a:cubicBezTo>
                  <a:pt x="6935550" y="3186561"/>
                  <a:pt x="6913202" y="3174999"/>
                  <a:pt x="6893363" y="3187023"/>
                </a:cubicBezTo>
                <a:cubicBezTo>
                  <a:pt x="6867366" y="3203209"/>
                  <a:pt x="6876488" y="3248300"/>
                  <a:pt x="6907273" y="3251768"/>
                </a:cubicBezTo>
                <a:close/>
                <a:moveTo>
                  <a:pt x="4759613" y="3251795"/>
                </a:moveTo>
                <a:cubicBezTo>
                  <a:pt x="4778306" y="3249024"/>
                  <a:pt x="4794650" y="3231110"/>
                  <a:pt x="4791561" y="3211004"/>
                </a:cubicBezTo>
                <a:cubicBezTo>
                  <a:pt x="4788816" y="3180073"/>
                  <a:pt x="4738711" y="3171824"/>
                  <a:pt x="4725441" y="3199090"/>
                </a:cubicBezTo>
                <a:cubicBezTo>
                  <a:pt x="4717891" y="3216274"/>
                  <a:pt x="4721094" y="3241707"/>
                  <a:pt x="4740770" y="3249039"/>
                </a:cubicBezTo>
                <a:cubicBezTo>
                  <a:pt x="4746890" y="3251960"/>
                  <a:pt x="4753382" y="3252719"/>
                  <a:pt x="4759613" y="3251795"/>
                </a:cubicBezTo>
                <a:close/>
                <a:moveTo>
                  <a:pt x="5271046" y="3251836"/>
                </a:moveTo>
                <a:cubicBezTo>
                  <a:pt x="5287674" y="3250867"/>
                  <a:pt x="5303243" y="3237651"/>
                  <a:pt x="5303414" y="3219575"/>
                </a:cubicBezTo>
                <a:cubicBezTo>
                  <a:pt x="5310029" y="3186607"/>
                  <a:pt x="5261896" y="3170237"/>
                  <a:pt x="5242735" y="3194565"/>
                </a:cubicBezTo>
                <a:cubicBezTo>
                  <a:pt x="5232241" y="3211845"/>
                  <a:pt x="5235435" y="3238674"/>
                  <a:pt x="5254597" y="3248451"/>
                </a:cubicBezTo>
                <a:cubicBezTo>
                  <a:pt x="5259843" y="3251122"/>
                  <a:pt x="5265504" y="3252160"/>
                  <a:pt x="5271046" y="3251836"/>
                </a:cubicBezTo>
                <a:close/>
                <a:moveTo>
                  <a:pt x="2186459" y="3251892"/>
                </a:moveTo>
                <a:cubicBezTo>
                  <a:pt x="2214055" y="3253022"/>
                  <a:pt x="2220896" y="3224076"/>
                  <a:pt x="2220896" y="3202367"/>
                </a:cubicBezTo>
                <a:cubicBezTo>
                  <a:pt x="2207898" y="3189703"/>
                  <a:pt x="2189881" y="3176587"/>
                  <a:pt x="2171187" y="3186763"/>
                </a:cubicBezTo>
                <a:cubicBezTo>
                  <a:pt x="2136754" y="3196940"/>
                  <a:pt x="2150661" y="3255962"/>
                  <a:pt x="2186459" y="3251892"/>
                </a:cubicBezTo>
                <a:close/>
                <a:moveTo>
                  <a:pt x="1675094" y="3251900"/>
                </a:moveTo>
                <a:cubicBezTo>
                  <a:pt x="1691911" y="3250601"/>
                  <a:pt x="1708048" y="3237022"/>
                  <a:pt x="1706664" y="3218804"/>
                </a:cubicBezTo>
                <a:cubicBezTo>
                  <a:pt x="1712893" y="3186491"/>
                  <a:pt x="1666286" y="3171824"/>
                  <a:pt x="1646675" y="3193366"/>
                </a:cubicBezTo>
                <a:cubicBezTo>
                  <a:pt x="1633524" y="3210095"/>
                  <a:pt x="1637907" y="3240116"/>
                  <a:pt x="1658673" y="3248825"/>
                </a:cubicBezTo>
                <a:cubicBezTo>
                  <a:pt x="1663806" y="3251403"/>
                  <a:pt x="1669488" y="3252334"/>
                  <a:pt x="1675094" y="3251900"/>
                </a:cubicBezTo>
                <a:close/>
                <a:moveTo>
                  <a:pt x="1571686" y="3251919"/>
                </a:moveTo>
                <a:cubicBezTo>
                  <a:pt x="1588845" y="3251218"/>
                  <a:pt x="1604799" y="3238327"/>
                  <a:pt x="1604626" y="3219357"/>
                </a:cubicBezTo>
                <a:cubicBezTo>
                  <a:pt x="1609712" y="3194983"/>
                  <a:pt x="1581736" y="3176587"/>
                  <a:pt x="1559770" y="3183485"/>
                </a:cubicBezTo>
                <a:cubicBezTo>
                  <a:pt x="1529710" y="3189004"/>
                  <a:pt x="1527166" y="3237982"/>
                  <a:pt x="1554683" y="3248330"/>
                </a:cubicBezTo>
                <a:cubicBezTo>
                  <a:pt x="1560117" y="3251031"/>
                  <a:pt x="1565970" y="3252152"/>
                  <a:pt x="1571686" y="3251919"/>
                </a:cubicBezTo>
                <a:close/>
                <a:moveTo>
                  <a:pt x="4659116" y="3251975"/>
                </a:moveTo>
                <a:cubicBezTo>
                  <a:pt x="4676722" y="3248683"/>
                  <a:pt x="4690997" y="3230515"/>
                  <a:pt x="4686512" y="3211706"/>
                </a:cubicBezTo>
                <a:cubicBezTo>
                  <a:pt x="4685822" y="3182751"/>
                  <a:pt x="4646491" y="3174999"/>
                  <a:pt x="4627170" y="3191643"/>
                </a:cubicBezTo>
                <a:cubicBezTo>
                  <a:pt x="4611529" y="3209198"/>
                  <a:pt x="4616589" y="3242941"/>
                  <a:pt x="4640970" y="3249781"/>
                </a:cubicBezTo>
                <a:cubicBezTo>
                  <a:pt x="4647008" y="3252516"/>
                  <a:pt x="4653247" y="3253072"/>
                  <a:pt x="4659116" y="3251975"/>
                </a:cubicBezTo>
                <a:close/>
                <a:moveTo>
                  <a:pt x="4245936" y="3251983"/>
                </a:moveTo>
                <a:cubicBezTo>
                  <a:pt x="4267128" y="3249063"/>
                  <a:pt x="4285993" y="3226893"/>
                  <a:pt x="4276172" y="3205236"/>
                </a:cubicBezTo>
                <a:cubicBezTo>
                  <a:pt x="4268362" y="3181816"/>
                  <a:pt x="4235053" y="3176586"/>
                  <a:pt x="4217825" y="3192275"/>
                </a:cubicBezTo>
                <a:cubicBezTo>
                  <a:pt x="4200366" y="3206373"/>
                  <a:pt x="4204042" y="3238660"/>
                  <a:pt x="4224946" y="3247755"/>
                </a:cubicBezTo>
                <a:cubicBezTo>
                  <a:pt x="4231550" y="3251791"/>
                  <a:pt x="4238872" y="3252957"/>
                  <a:pt x="4245936" y="3251983"/>
                </a:cubicBezTo>
                <a:close/>
                <a:moveTo>
                  <a:pt x="5472350" y="3252035"/>
                </a:moveTo>
                <a:cubicBezTo>
                  <a:pt x="5490244" y="3252544"/>
                  <a:pt x="5508138" y="3239256"/>
                  <a:pt x="5509694" y="3219866"/>
                </a:cubicBezTo>
                <a:cubicBezTo>
                  <a:pt x="5517992" y="3186856"/>
                  <a:pt x="5469354" y="3170236"/>
                  <a:pt x="5448607" y="3191704"/>
                </a:cubicBezTo>
                <a:cubicBezTo>
                  <a:pt x="5433854" y="3206247"/>
                  <a:pt x="5436620" y="3236025"/>
                  <a:pt x="5455062" y="3246643"/>
                </a:cubicBezTo>
                <a:cubicBezTo>
                  <a:pt x="5460421" y="3250163"/>
                  <a:pt x="5466386" y="3251866"/>
                  <a:pt x="5472350" y="3252035"/>
                </a:cubicBezTo>
                <a:close/>
                <a:moveTo>
                  <a:pt x="6095165" y="3252041"/>
                </a:moveTo>
                <a:cubicBezTo>
                  <a:pt x="6130350" y="3252502"/>
                  <a:pt x="6137116" y="3192299"/>
                  <a:pt x="6102608" y="3184687"/>
                </a:cubicBezTo>
                <a:cubicBezTo>
                  <a:pt x="6080279" y="3174999"/>
                  <a:pt x="6062460" y="3193914"/>
                  <a:pt x="6054566" y="3213289"/>
                </a:cubicBezTo>
                <a:cubicBezTo>
                  <a:pt x="6059528" y="3233126"/>
                  <a:pt x="6071031" y="3255962"/>
                  <a:pt x="6095165" y="3252041"/>
                </a:cubicBezTo>
                <a:close/>
                <a:moveTo>
                  <a:pt x="7842583" y="3252201"/>
                </a:moveTo>
                <a:cubicBezTo>
                  <a:pt x="7859430" y="3250178"/>
                  <a:pt x="7874778" y="3236111"/>
                  <a:pt x="7875126" y="3218279"/>
                </a:cubicBezTo>
                <a:cubicBezTo>
                  <a:pt x="7878604" y="3184808"/>
                  <a:pt x="7825039" y="3168649"/>
                  <a:pt x="7808808" y="3197735"/>
                </a:cubicBezTo>
                <a:cubicBezTo>
                  <a:pt x="7796054" y="3215740"/>
                  <a:pt x="7805097" y="3242517"/>
                  <a:pt x="7825735" y="3249904"/>
                </a:cubicBezTo>
                <a:cubicBezTo>
                  <a:pt x="7831184" y="3252212"/>
                  <a:pt x="7836967" y="3252876"/>
                  <a:pt x="7842583" y="3252201"/>
                </a:cubicBezTo>
                <a:close/>
                <a:moveTo>
                  <a:pt x="6610301" y="3252311"/>
                </a:moveTo>
                <a:cubicBezTo>
                  <a:pt x="6630959" y="3249118"/>
                  <a:pt x="6648227" y="3225036"/>
                  <a:pt x="6638505" y="3203783"/>
                </a:cubicBezTo>
                <a:cubicBezTo>
                  <a:pt x="6630546" y="3178872"/>
                  <a:pt x="6593480" y="3176587"/>
                  <a:pt x="6578699" y="3196013"/>
                </a:cubicBezTo>
                <a:cubicBezTo>
                  <a:pt x="6567329" y="3212010"/>
                  <a:pt x="6571195" y="3238749"/>
                  <a:pt x="6589387" y="3247661"/>
                </a:cubicBezTo>
                <a:cubicBezTo>
                  <a:pt x="6596152" y="3252118"/>
                  <a:pt x="6603415" y="3253375"/>
                  <a:pt x="6610301" y="3252311"/>
                </a:cubicBezTo>
                <a:close/>
                <a:moveTo>
                  <a:pt x="8558426" y="3252386"/>
                </a:moveTo>
                <a:cubicBezTo>
                  <a:pt x="8574441" y="3252041"/>
                  <a:pt x="8590294" y="3240579"/>
                  <a:pt x="8593059" y="3224204"/>
                </a:cubicBezTo>
                <a:cubicBezTo>
                  <a:pt x="8602504" y="3195705"/>
                  <a:pt x="8564492" y="3173412"/>
                  <a:pt x="8540993" y="3186512"/>
                </a:cubicBezTo>
                <a:cubicBezTo>
                  <a:pt x="8515191" y="3196854"/>
                  <a:pt x="8517956" y="3238683"/>
                  <a:pt x="8542836" y="3248795"/>
                </a:cubicBezTo>
                <a:cubicBezTo>
                  <a:pt x="8547732" y="3251380"/>
                  <a:pt x="8553088" y="3252501"/>
                  <a:pt x="8558426" y="3252386"/>
                </a:cubicBezTo>
                <a:close/>
                <a:moveTo>
                  <a:pt x="7325434" y="3252503"/>
                </a:moveTo>
                <a:cubicBezTo>
                  <a:pt x="7345201" y="3251904"/>
                  <a:pt x="7364136" y="3233357"/>
                  <a:pt x="7359018" y="3211475"/>
                </a:cubicBezTo>
                <a:cubicBezTo>
                  <a:pt x="7358791" y="3180249"/>
                  <a:pt x="7311936" y="3173411"/>
                  <a:pt x="7296925" y="3197572"/>
                </a:cubicBezTo>
                <a:cubicBezTo>
                  <a:pt x="7288054" y="3213299"/>
                  <a:pt x="7290101" y="3236320"/>
                  <a:pt x="7306250" y="3246576"/>
                </a:cubicBezTo>
                <a:cubicBezTo>
                  <a:pt x="7312164" y="3250907"/>
                  <a:pt x="7318845" y="3252702"/>
                  <a:pt x="7325434" y="3252503"/>
                </a:cubicBezTo>
                <a:close/>
                <a:moveTo>
                  <a:pt x="7941023" y="3252562"/>
                </a:moveTo>
                <a:cubicBezTo>
                  <a:pt x="7958897" y="3252498"/>
                  <a:pt x="7976252" y="3239130"/>
                  <a:pt x="7975560" y="3219593"/>
                </a:cubicBezTo>
                <a:cubicBezTo>
                  <a:pt x="7981792" y="3185774"/>
                  <a:pt x="7929395" y="3170236"/>
                  <a:pt x="7912083" y="3197428"/>
                </a:cubicBezTo>
                <a:cubicBezTo>
                  <a:pt x="7904004" y="3213195"/>
                  <a:pt x="7904466" y="3239930"/>
                  <a:pt x="7923624" y="3247928"/>
                </a:cubicBezTo>
                <a:cubicBezTo>
                  <a:pt x="7929048" y="3251127"/>
                  <a:pt x="7935064" y="3252584"/>
                  <a:pt x="7941023" y="3252562"/>
                </a:cubicBezTo>
                <a:close/>
                <a:moveTo>
                  <a:pt x="854592" y="3346254"/>
                </a:moveTo>
                <a:cubicBezTo>
                  <a:pt x="868702" y="3344428"/>
                  <a:pt x="881666" y="3331418"/>
                  <a:pt x="878617" y="3315684"/>
                </a:cubicBezTo>
                <a:cubicBezTo>
                  <a:pt x="878617" y="3288482"/>
                  <a:pt x="834099" y="3282949"/>
                  <a:pt x="827094" y="3308768"/>
                </a:cubicBezTo>
                <a:cubicBezTo>
                  <a:pt x="820766" y="3321217"/>
                  <a:pt x="826641" y="3340351"/>
                  <a:pt x="840653" y="3344039"/>
                </a:cubicBezTo>
                <a:cubicBezTo>
                  <a:pt x="845058" y="3346229"/>
                  <a:pt x="849889" y="3346863"/>
                  <a:pt x="854592" y="3346254"/>
                </a:cubicBezTo>
                <a:close/>
                <a:moveTo>
                  <a:pt x="1996346" y="3350992"/>
                </a:moveTo>
                <a:cubicBezTo>
                  <a:pt x="2005747" y="3347212"/>
                  <a:pt x="2013522" y="3339822"/>
                  <a:pt x="2016036" y="3329590"/>
                </a:cubicBezTo>
                <a:cubicBezTo>
                  <a:pt x="2025636" y="3302077"/>
                  <a:pt x="1992264" y="3271836"/>
                  <a:pt x="1966198" y="3287070"/>
                </a:cubicBezTo>
                <a:cubicBezTo>
                  <a:pt x="1939922" y="3298439"/>
                  <a:pt x="1940150" y="3339822"/>
                  <a:pt x="1966883" y="3350736"/>
                </a:cubicBezTo>
                <a:cubicBezTo>
                  <a:pt x="1975909" y="3354943"/>
                  <a:pt x="1986951" y="3354772"/>
                  <a:pt x="1996346" y="3350992"/>
                </a:cubicBezTo>
                <a:close/>
                <a:moveTo>
                  <a:pt x="5282976" y="3351665"/>
                </a:moveTo>
                <a:cubicBezTo>
                  <a:pt x="5291966" y="3348150"/>
                  <a:pt x="5299400" y="3341233"/>
                  <a:pt x="5301936" y="3331481"/>
                </a:cubicBezTo>
                <a:cubicBezTo>
                  <a:pt x="5311617" y="3306761"/>
                  <a:pt x="5286261" y="3275011"/>
                  <a:pt x="5259521" y="3284990"/>
                </a:cubicBezTo>
                <a:cubicBezTo>
                  <a:pt x="5230245" y="3292474"/>
                  <a:pt x="5227479" y="3340326"/>
                  <a:pt x="5254680" y="3351438"/>
                </a:cubicBezTo>
                <a:cubicBezTo>
                  <a:pt x="5263440" y="3355294"/>
                  <a:pt x="5273986" y="3355180"/>
                  <a:pt x="5282976" y="3351665"/>
                </a:cubicBezTo>
                <a:close/>
                <a:moveTo>
                  <a:pt x="7543778" y="3352217"/>
                </a:moveTo>
                <a:cubicBezTo>
                  <a:pt x="7553175" y="3348924"/>
                  <a:pt x="7560968" y="3342050"/>
                  <a:pt x="7563260" y="3331652"/>
                </a:cubicBezTo>
                <a:cubicBezTo>
                  <a:pt x="7573804" y="3306466"/>
                  <a:pt x="7547215" y="3273424"/>
                  <a:pt x="7520398" y="3284515"/>
                </a:cubicBezTo>
                <a:cubicBezTo>
                  <a:pt x="7490830" y="3291216"/>
                  <a:pt x="7488079" y="3338815"/>
                  <a:pt x="7514668" y="3351293"/>
                </a:cubicBezTo>
                <a:cubicBezTo>
                  <a:pt x="7523378" y="3355221"/>
                  <a:pt x="7534380" y="3355510"/>
                  <a:pt x="7543778" y="3352217"/>
                </a:cubicBezTo>
                <a:close/>
                <a:moveTo>
                  <a:pt x="4666506" y="3352687"/>
                </a:moveTo>
                <a:cubicBezTo>
                  <a:pt x="4676228" y="3349164"/>
                  <a:pt x="4684187" y="3341601"/>
                  <a:pt x="4686120" y="3330487"/>
                </a:cubicBezTo>
                <a:cubicBezTo>
                  <a:pt x="4694079" y="3305049"/>
                  <a:pt x="4667927" y="3273424"/>
                  <a:pt x="4641320" y="3285570"/>
                </a:cubicBezTo>
                <a:cubicBezTo>
                  <a:pt x="4613576" y="3293591"/>
                  <a:pt x="4611529" y="3338049"/>
                  <a:pt x="4636317" y="3350654"/>
                </a:cubicBezTo>
                <a:cubicBezTo>
                  <a:pt x="4645300" y="3355695"/>
                  <a:pt x="4656784" y="3356211"/>
                  <a:pt x="4666506" y="3352687"/>
                </a:cubicBezTo>
                <a:close/>
                <a:moveTo>
                  <a:pt x="2709727" y="3352926"/>
                </a:moveTo>
                <a:cubicBezTo>
                  <a:pt x="2730016" y="3346756"/>
                  <a:pt x="2744782" y="3321950"/>
                  <a:pt x="2730488" y="3302712"/>
                </a:cubicBezTo>
                <a:cubicBezTo>
                  <a:pt x="2719240" y="3278412"/>
                  <a:pt x="2681809" y="3278187"/>
                  <a:pt x="2669644" y="3301812"/>
                </a:cubicBezTo>
                <a:cubicBezTo>
                  <a:pt x="2657474" y="3320037"/>
                  <a:pt x="2668265" y="3345012"/>
                  <a:pt x="2688468" y="3351987"/>
                </a:cubicBezTo>
                <a:cubicBezTo>
                  <a:pt x="2695586" y="3354968"/>
                  <a:pt x="2702963" y="3354982"/>
                  <a:pt x="2709727" y="3352926"/>
                </a:cubicBezTo>
                <a:close/>
                <a:moveTo>
                  <a:pt x="6618384" y="3353036"/>
                </a:moveTo>
                <a:cubicBezTo>
                  <a:pt x="6627597" y="3349530"/>
                  <a:pt x="6635138" y="3342231"/>
                  <a:pt x="6637179" y="3331542"/>
                </a:cubicBezTo>
                <a:cubicBezTo>
                  <a:pt x="6648291" y="3306254"/>
                  <a:pt x="6621757" y="3276599"/>
                  <a:pt x="6595677" y="3284415"/>
                </a:cubicBezTo>
                <a:cubicBezTo>
                  <a:pt x="6567329" y="3292691"/>
                  <a:pt x="6562566" y="3338438"/>
                  <a:pt x="6589554" y="3351772"/>
                </a:cubicBezTo>
                <a:cubicBezTo>
                  <a:pt x="6598285" y="3356254"/>
                  <a:pt x="6609171" y="3356542"/>
                  <a:pt x="6618384" y="3353036"/>
                </a:cubicBezTo>
                <a:close/>
                <a:moveTo>
                  <a:pt x="7950951" y="3353048"/>
                </a:moveTo>
                <a:cubicBezTo>
                  <a:pt x="7968623" y="3348242"/>
                  <a:pt x="7981253" y="3327480"/>
                  <a:pt x="7974873" y="3308893"/>
                </a:cubicBezTo>
                <a:cubicBezTo>
                  <a:pt x="7970965" y="3282973"/>
                  <a:pt x="7931655" y="3273424"/>
                  <a:pt x="7916253" y="3294797"/>
                </a:cubicBezTo>
                <a:cubicBezTo>
                  <a:pt x="7899241" y="3312986"/>
                  <a:pt x="7907517" y="3345726"/>
                  <a:pt x="7932115" y="3351865"/>
                </a:cubicBezTo>
                <a:cubicBezTo>
                  <a:pt x="7938609" y="3354480"/>
                  <a:pt x="7945060" y="3354651"/>
                  <a:pt x="7950951" y="3353048"/>
                </a:cubicBezTo>
                <a:close/>
                <a:moveTo>
                  <a:pt x="1066495" y="3353548"/>
                </a:moveTo>
                <a:cubicBezTo>
                  <a:pt x="1074943" y="3351739"/>
                  <a:pt x="1082480" y="3347047"/>
                  <a:pt x="1086333" y="3338794"/>
                </a:cubicBezTo>
                <a:cubicBezTo>
                  <a:pt x="1098581" y="3316407"/>
                  <a:pt x="1082253" y="3279774"/>
                  <a:pt x="1053906" y="3284071"/>
                </a:cubicBezTo>
                <a:cubicBezTo>
                  <a:pt x="1019663" y="3284071"/>
                  <a:pt x="1011273" y="3337437"/>
                  <a:pt x="1041208" y="3351004"/>
                </a:cubicBezTo>
                <a:cubicBezTo>
                  <a:pt x="1048691" y="3354283"/>
                  <a:pt x="1058045" y="3355357"/>
                  <a:pt x="1066495" y="3353548"/>
                </a:cubicBezTo>
                <a:close/>
                <a:moveTo>
                  <a:pt x="5072859" y="3353585"/>
                </a:moveTo>
                <a:cubicBezTo>
                  <a:pt x="5091045" y="3348710"/>
                  <a:pt x="5104519" y="3328439"/>
                  <a:pt x="5097587" y="3309068"/>
                </a:cubicBezTo>
                <a:cubicBezTo>
                  <a:pt x="5094583" y="3284611"/>
                  <a:pt x="5059230" y="3275011"/>
                  <a:pt x="5042362" y="3291468"/>
                </a:cubicBezTo>
                <a:cubicBezTo>
                  <a:pt x="5021104" y="3307011"/>
                  <a:pt x="5026881" y="3346553"/>
                  <a:pt x="5053684" y="3352724"/>
                </a:cubicBezTo>
                <a:cubicBezTo>
                  <a:pt x="5060212" y="3355124"/>
                  <a:pt x="5066797" y="3355210"/>
                  <a:pt x="5072859" y="3353585"/>
                </a:cubicBezTo>
                <a:close/>
                <a:moveTo>
                  <a:pt x="5482968" y="3353689"/>
                </a:moveTo>
                <a:cubicBezTo>
                  <a:pt x="5501520" y="3348491"/>
                  <a:pt x="5515861" y="3327956"/>
                  <a:pt x="5509468" y="3308709"/>
                </a:cubicBezTo>
                <a:cubicBezTo>
                  <a:pt x="5503248" y="3282360"/>
                  <a:pt x="5464314" y="3273424"/>
                  <a:pt x="5448418" y="3295878"/>
                </a:cubicBezTo>
                <a:cubicBezTo>
                  <a:pt x="5430679" y="3314208"/>
                  <a:pt x="5440816" y="3344682"/>
                  <a:pt x="5463623" y="3353159"/>
                </a:cubicBezTo>
                <a:cubicBezTo>
                  <a:pt x="5470131" y="3355450"/>
                  <a:pt x="5476783" y="3355422"/>
                  <a:pt x="5482968" y="3353689"/>
                </a:cubicBezTo>
                <a:close/>
                <a:moveTo>
                  <a:pt x="7843160" y="3353861"/>
                </a:moveTo>
                <a:cubicBezTo>
                  <a:pt x="7858533" y="3351661"/>
                  <a:pt x="7872444" y="3339688"/>
                  <a:pt x="7873632" y="3323273"/>
                </a:cubicBezTo>
                <a:cubicBezTo>
                  <a:pt x="7880191" y="3293715"/>
                  <a:pt x="7838346" y="3270249"/>
                  <a:pt x="7816632" y="3291684"/>
                </a:cubicBezTo>
                <a:cubicBezTo>
                  <a:pt x="7794466" y="3307479"/>
                  <a:pt x="7801930" y="3344934"/>
                  <a:pt x="7827716" y="3352606"/>
                </a:cubicBezTo>
                <a:cubicBezTo>
                  <a:pt x="7832749" y="3354241"/>
                  <a:pt x="7838035" y="3354594"/>
                  <a:pt x="7843160" y="3353861"/>
                </a:cubicBezTo>
                <a:close/>
                <a:moveTo>
                  <a:pt x="8647582" y="3353879"/>
                </a:moveTo>
                <a:cubicBezTo>
                  <a:pt x="8668047" y="3360737"/>
                  <a:pt x="8694261" y="3347936"/>
                  <a:pt x="8694491" y="3324618"/>
                </a:cubicBezTo>
                <a:cubicBezTo>
                  <a:pt x="8700929" y="3298101"/>
                  <a:pt x="8670116" y="3275012"/>
                  <a:pt x="8646432" y="3286899"/>
                </a:cubicBezTo>
                <a:cubicBezTo>
                  <a:pt x="8619529" y="3298558"/>
                  <a:pt x="8618379" y="3344049"/>
                  <a:pt x="8647582" y="3353879"/>
                </a:cubicBezTo>
                <a:close/>
                <a:moveTo>
                  <a:pt x="7224216" y="3353898"/>
                </a:moveTo>
                <a:cubicBezTo>
                  <a:pt x="7240148" y="3352744"/>
                  <a:pt x="7255413" y="3340049"/>
                  <a:pt x="7255413" y="3323122"/>
                </a:cubicBezTo>
                <a:cubicBezTo>
                  <a:pt x="7261066" y="3297361"/>
                  <a:pt x="7231442" y="3273424"/>
                  <a:pt x="7208375" y="3285735"/>
                </a:cubicBezTo>
                <a:cubicBezTo>
                  <a:pt x="7182143" y="3296449"/>
                  <a:pt x="7181691" y="3341360"/>
                  <a:pt x="7208602" y="3350934"/>
                </a:cubicBezTo>
                <a:cubicBezTo>
                  <a:pt x="7213521" y="3353385"/>
                  <a:pt x="7218905" y="3354283"/>
                  <a:pt x="7224216" y="3353898"/>
                </a:cubicBezTo>
                <a:close/>
                <a:moveTo>
                  <a:pt x="2088501" y="3353933"/>
                </a:moveTo>
                <a:cubicBezTo>
                  <a:pt x="2106350" y="3351212"/>
                  <a:pt x="2122761" y="3334203"/>
                  <a:pt x="2118869" y="3315152"/>
                </a:cubicBezTo>
                <a:cubicBezTo>
                  <a:pt x="2117968" y="3288392"/>
                  <a:pt x="2078964" y="3271836"/>
                  <a:pt x="2061142" y="3293608"/>
                </a:cubicBezTo>
                <a:cubicBezTo>
                  <a:pt x="2041511" y="3309483"/>
                  <a:pt x="2047827" y="3342367"/>
                  <a:pt x="2070838" y="3351438"/>
                </a:cubicBezTo>
                <a:cubicBezTo>
                  <a:pt x="2076419" y="3354160"/>
                  <a:pt x="2082552" y="3354840"/>
                  <a:pt x="2088501" y="3353933"/>
                </a:cubicBezTo>
                <a:close/>
                <a:moveTo>
                  <a:pt x="1273096" y="3353960"/>
                </a:moveTo>
                <a:cubicBezTo>
                  <a:pt x="1294049" y="3346794"/>
                  <a:pt x="1306967" y="3315931"/>
                  <a:pt x="1289240" y="3296820"/>
                </a:cubicBezTo>
                <a:cubicBezTo>
                  <a:pt x="1273482" y="3275011"/>
                  <a:pt x="1235668" y="3281439"/>
                  <a:pt x="1229140" y="3308298"/>
                </a:cubicBezTo>
                <a:cubicBezTo>
                  <a:pt x="1220811" y="3325975"/>
                  <a:pt x="1233644" y="3346177"/>
                  <a:pt x="1250300" y="3351916"/>
                </a:cubicBezTo>
                <a:cubicBezTo>
                  <a:pt x="1258234" y="3356105"/>
                  <a:pt x="1266111" y="3356349"/>
                  <a:pt x="1273096" y="3353960"/>
                </a:cubicBezTo>
                <a:close/>
                <a:moveTo>
                  <a:pt x="7743181" y="3354004"/>
                </a:moveTo>
                <a:cubicBezTo>
                  <a:pt x="7762178" y="3349536"/>
                  <a:pt x="7777571" y="3328166"/>
                  <a:pt x="7769747" y="3307962"/>
                </a:cubicBezTo>
                <a:cubicBezTo>
                  <a:pt x="7763850" y="3282174"/>
                  <a:pt x="7724390" y="3273424"/>
                  <a:pt x="7709422" y="3295989"/>
                </a:cubicBezTo>
                <a:cubicBezTo>
                  <a:pt x="7691279" y="3313027"/>
                  <a:pt x="7701258" y="3345032"/>
                  <a:pt x="7723709" y="3352169"/>
                </a:cubicBezTo>
                <a:cubicBezTo>
                  <a:pt x="7730116" y="3355105"/>
                  <a:pt x="7736848" y="3355494"/>
                  <a:pt x="7743181" y="3354004"/>
                </a:cubicBezTo>
                <a:close/>
                <a:moveTo>
                  <a:pt x="1469716" y="3354170"/>
                </a:moveTo>
                <a:cubicBezTo>
                  <a:pt x="1488236" y="3352911"/>
                  <a:pt x="1504850" y="3335818"/>
                  <a:pt x="1499777" y="3315170"/>
                </a:cubicBezTo>
                <a:cubicBezTo>
                  <a:pt x="1502257" y="3288317"/>
                  <a:pt x="1465051" y="3273424"/>
                  <a:pt x="1446560" y="3291025"/>
                </a:cubicBezTo>
                <a:cubicBezTo>
                  <a:pt x="1427170" y="3304790"/>
                  <a:pt x="1429198" y="3339767"/>
                  <a:pt x="1451294" y="3349696"/>
                </a:cubicBezTo>
                <a:cubicBezTo>
                  <a:pt x="1457158" y="3353250"/>
                  <a:pt x="1463545" y="3354590"/>
                  <a:pt x="1469716" y="3354170"/>
                </a:cubicBezTo>
                <a:close/>
                <a:moveTo>
                  <a:pt x="6194856" y="3354205"/>
                </a:moveTo>
                <a:cubicBezTo>
                  <a:pt x="6199721" y="3354237"/>
                  <a:pt x="6204694" y="3352944"/>
                  <a:pt x="6209667" y="3349817"/>
                </a:cubicBezTo>
                <a:cubicBezTo>
                  <a:pt x="6240304" y="3337083"/>
                  <a:pt x="6232073" y="3286600"/>
                  <a:pt x="6199150" y="3283416"/>
                </a:cubicBezTo>
                <a:cubicBezTo>
                  <a:pt x="6170799" y="3278186"/>
                  <a:pt x="6156166" y="3308203"/>
                  <a:pt x="6156852" y="3331853"/>
                </a:cubicBezTo>
                <a:cubicBezTo>
                  <a:pt x="6166626" y="3342086"/>
                  <a:pt x="6180259" y="3354109"/>
                  <a:pt x="6194856" y="3354205"/>
                </a:cubicBezTo>
                <a:close/>
                <a:moveTo>
                  <a:pt x="1357175" y="3354238"/>
                </a:moveTo>
                <a:cubicBezTo>
                  <a:pt x="1361921" y="3355394"/>
                  <a:pt x="1367136" y="3355309"/>
                  <a:pt x="1372877" y="3353499"/>
                </a:cubicBezTo>
                <a:cubicBezTo>
                  <a:pt x="1407667" y="3347619"/>
                  <a:pt x="1408122" y="3291301"/>
                  <a:pt x="1373105" y="3285646"/>
                </a:cubicBezTo>
                <a:cubicBezTo>
                  <a:pt x="1347639" y="3276599"/>
                  <a:pt x="1332629" y="3303740"/>
                  <a:pt x="1325578" y="3323418"/>
                </a:cubicBezTo>
                <a:cubicBezTo>
                  <a:pt x="1332912" y="3336140"/>
                  <a:pt x="1342933" y="3350771"/>
                  <a:pt x="1357175" y="3354238"/>
                </a:cubicBezTo>
                <a:close/>
                <a:moveTo>
                  <a:pt x="7018873" y="3354284"/>
                </a:moveTo>
                <a:cubicBezTo>
                  <a:pt x="7037328" y="3352757"/>
                  <a:pt x="7054124" y="3335578"/>
                  <a:pt x="7052423" y="3315727"/>
                </a:cubicBezTo>
                <a:cubicBezTo>
                  <a:pt x="7050836" y="3289486"/>
                  <a:pt x="7015230" y="3273424"/>
                  <a:pt x="6995500" y="3291748"/>
                </a:cubicBezTo>
                <a:cubicBezTo>
                  <a:pt x="6975316" y="3304869"/>
                  <a:pt x="6977131" y="3341290"/>
                  <a:pt x="7000489" y="3350113"/>
                </a:cubicBezTo>
                <a:cubicBezTo>
                  <a:pt x="7006386" y="3353562"/>
                  <a:pt x="7012721" y="3354793"/>
                  <a:pt x="7018873" y="3354284"/>
                </a:cubicBezTo>
                <a:close/>
                <a:moveTo>
                  <a:pt x="1161048" y="3354311"/>
                </a:moveTo>
                <a:cubicBezTo>
                  <a:pt x="1177369" y="3353320"/>
                  <a:pt x="1193240" y="3341298"/>
                  <a:pt x="1193756" y="3323905"/>
                </a:cubicBezTo>
                <a:cubicBezTo>
                  <a:pt x="1200179" y="3296168"/>
                  <a:pt x="1162331" y="3270249"/>
                  <a:pt x="1139857" y="3290257"/>
                </a:cubicBezTo>
                <a:cubicBezTo>
                  <a:pt x="1119216" y="3304807"/>
                  <a:pt x="1120364" y="3341639"/>
                  <a:pt x="1145130" y="3351416"/>
                </a:cubicBezTo>
                <a:cubicBezTo>
                  <a:pt x="1150118" y="3353746"/>
                  <a:pt x="1155608" y="3354641"/>
                  <a:pt x="1161048" y="3354311"/>
                </a:cubicBezTo>
                <a:close/>
                <a:moveTo>
                  <a:pt x="6405675" y="3354442"/>
                </a:moveTo>
                <a:cubicBezTo>
                  <a:pt x="6422882" y="3351215"/>
                  <a:pt x="6437893" y="3334291"/>
                  <a:pt x="6435349" y="3315814"/>
                </a:cubicBezTo>
                <a:cubicBezTo>
                  <a:pt x="6434218" y="3288875"/>
                  <a:pt x="6398258" y="3271836"/>
                  <a:pt x="6378129" y="3290947"/>
                </a:cubicBezTo>
                <a:cubicBezTo>
                  <a:pt x="6356191" y="3306604"/>
                  <a:pt x="6362976" y="3344825"/>
                  <a:pt x="6388307" y="3352654"/>
                </a:cubicBezTo>
                <a:cubicBezTo>
                  <a:pt x="6393961" y="3355071"/>
                  <a:pt x="6399940" y="3355517"/>
                  <a:pt x="6405675" y="3354442"/>
                </a:cubicBezTo>
                <a:close/>
                <a:moveTo>
                  <a:pt x="6710128" y="3354468"/>
                </a:moveTo>
                <a:cubicBezTo>
                  <a:pt x="6726188" y="3353429"/>
                  <a:pt x="6741869" y="3341512"/>
                  <a:pt x="6740858" y="3323870"/>
                </a:cubicBezTo>
                <a:cubicBezTo>
                  <a:pt x="6745129" y="3301026"/>
                  <a:pt x="6722647" y="3276599"/>
                  <a:pt x="6699715" y="3285420"/>
                </a:cubicBezTo>
                <a:cubicBezTo>
                  <a:pt x="6670714" y="3292432"/>
                  <a:pt x="6667341" y="3340381"/>
                  <a:pt x="6694545" y="3351690"/>
                </a:cubicBezTo>
                <a:cubicBezTo>
                  <a:pt x="6699378" y="3353952"/>
                  <a:pt x="6704774" y="3354814"/>
                  <a:pt x="6710128" y="3354468"/>
                </a:cubicBezTo>
                <a:close/>
                <a:moveTo>
                  <a:pt x="6813650" y="3354488"/>
                </a:moveTo>
                <a:cubicBezTo>
                  <a:pt x="6829522" y="3353007"/>
                  <a:pt x="6843895" y="3340558"/>
                  <a:pt x="6844235" y="3322994"/>
                </a:cubicBezTo>
                <a:cubicBezTo>
                  <a:pt x="6849904" y="3296165"/>
                  <a:pt x="6816113" y="3271837"/>
                  <a:pt x="6793207" y="3288207"/>
                </a:cubicBezTo>
                <a:cubicBezTo>
                  <a:pt x="6768941" y="3301167"/>
                  <a:pt x="6771889" y="3343230"/>
                  <a:pt x="6797743" y="3352097"/>
                </a:cubicBezTo>
                <a:cubicBezTo>
                  <a:pt x="6802903" y="3354257"/>
                  <a:pt x="6808360" y="3354982"/>
                  <a:pt x="6813650" y="3354488"/>
                </a:cubicBezTo>
                <a:close/>
                <a:moveTo>
                  <a:pt x="5375114" y="3354519"/>
                </a:moveTo>
                <a:cubicBezTo>
                  <a:pt x="5391002" y="3353694"/>
                  <a:pt x="5406440" y="3342166"/>
                  <a:pt x="5406611" y="3324852"/>
                </a:cubicBezTo>
                <a:cubicBezTo>
                  <a:pt x="5411629" y="3299252"/>
                  <a:pt x="5382662" y="3273424"/>
                  <a:pt x="5358484" y="3285995"/>
                </a:cubicBezTo>
                <a:cubicBezTo>
                  <a:pt x="5332254" y="3296967"/>
                  <a:pt x="5332254" y="3341995"/>
                  <a:pt x="5359625" y="3351594"/>
                </a:cubicBezTo>
                <a:cubicBezTo>
                  <a:pt x="5364472" y="3353880"/>
                  <a:pt x="5369818" y="3354794"/>
                  <a:pt x="5375114" y="3354519"/>
                </a:cubicBezTo>
                <a:close/>
                <a:moveTo>
                  <a:pt x="8558892" y="3354583"/>
                </a:moveTo>
                <a:cubicBezTo>
                  <a:pt x="8574042" y="3354197"/>
                  <a:pt x="8588771" y="3343659"/>
                  <a:pt x="8593264" y="3328751"/>
                </a:cubicBezTo>
                <a:cubicBezTo>
                  <a:pt x="8604092" y="3299735"/>
                  <a:pt x="8561933" y="3268662"/>
                  <a:pt x="8537974" y="3290139"/>
                </a:cubicBezTo>
                <a:cubicBezTo>
                  <a:pt x="8516779" y="3304761"/>
                  <a:pt x="8517701" y="3342688"/>
                  <a:pt x="8543964" y="3351370"/>
                </a:cubicBezTo>
                <a:cubicBezTo>
                  <a:pt x="8548744" y="3353711"/>
                  <a:pt x="8553841" y="3354711"/>
                  <a:pt x="8558892" y="3354583"/>
                </a:cubicBezTo>
                <a:close/>
                <a:moveTo>
                  <a:pt x="1779651" y="3354646"/>
                </a:moveTo>
                <a:cubicBezTo>
                  <a:pt x="1795218" y="3352789"/>
                  <a:pt x="1809492" y="3340176"/>
                  <a:pt x="1809664" y="3323416"/>
                </a:cubicBezTo>
                <a:cubicBezTo>
                  <a:pt x="1814494" y="3297844"/>
                  <a:pt x="1785745" y="3273424"/>
                  <a:pt x="1761596" y="3285404"/>
                </a:cubicBezTo>
                <a:cubicBezTo>
                  <a:pt x="1733537" y="3296231"/>
                  <a:pt x="1734917" y="3343689"/>
                  <a:pt x="1764126" y="3352674"/>
                </a:cubicBezTo>
                <a:cubicBezTo>
                  <a:pt x="1769128" y="3354690"/>
                  <a:pt x="1774461" y="3355266"/>
                  <a:pt x="1779651" y="3354646"/>
                </a:cubicBezTo>
                <a:close/>
                <a:moveTo>
                  <a:pt x="1878736" y="3354754"/>
                </a:moveTo>
                <a:cubicBezTo>
                  <a:pt x="1895900" y="3354475"/>
                  <a:pt x="1913201" y="3341756"/>
                  <a:pt x="1913547" y="3323366"/>
                </a:cubicBezTo>
                <a:cubicBezTo>
                  <a:pt x="1917692" y="3298845"/>
                  <a:pt x="1891228" y="3275011"/>
                  <a:pt x="1867544" y="3285095"/>
                </a:cubicBezTo>
                <a:cubicBezTo>
                  <a:pt x="1839714" y="3293574"/>
                  <a:pt x="1836718" y="3337116"/>
                  <a:pt x="1862254" y="3350637"/>
                </a:cubicBezTo>
                <a:cubicBezTo>
                  <a:pt x="1867312" y="3353558"/>
                  <a:pt x="1873019" y="3354848"/>
                  <a:pt x="1878736" y="3354754"/>
                </a:cubicBezTo>
                <a:close/>
                <a:moveTo>
                  <a:pt x="1675221" y="3354792"/>
                </a:moveTo>
                <a:cubicBezTo>
                  <a:pt x="1691062" y="3353377"/>
                  <a:pt x="1705687" y="3341414"/>
                  <a:pt x="1705857" y="3323921"/>
                </a:cubicBezTo>
                <a:cubicBezTo>
                  <a:pt x="1711315" y="3300139"/>
                  <a:pt x="1688574" y="3278187"/>
                  <a:pt x="1665379" y="3283675"/>
                </a:cubicBezTo>
                <a:cubicBezTo>
                  <a:pt x="1634224" y="3289849"/>
                  <a:pt x="1630358" y="3341071"/>
                  <a:pt x="1659466" y="3352505"/>
                </a:cubicBezTo>
                <a:cubicBezTo>
                  <a:pt x="1664526" y="3354563"/>
                  <a:pt x="1669940" y="3355263"/>
                  <a:pt x="1675221" y="3354792"/>
                </a:cubicBezTo>
                <a:close/>
                <a:moveTo>
                  <a:pt x="5681714" y="3354806"/>
                </a:moveTo>
                <a:cubicBezTo>
                  <a:pt x="5698524" y="3354313"/>
                  <a:pt x="5715270" y="3341419"/>
                  <a:pt x="5715778" y="3323255"/>
                </a:cubicBezTo>
                <a:cubicBezTo>
                  <a:pt x="5721191" y="3294467"/>
                  <a:pt x="5681946" y="3270249"/>
                  <a:pt x="5659843" y="3291040"/>
                </a:cubicBezTo>
                <a:cubicBezTo>
                  <a:pt x="5638641" y="3305206"/>
                  <a:pt x="5642701" y="3340619"/>
                  <a:pt x="5665481" y="3350900"/>
                </a:cubicBezTo>
                <a:cubicBezTo>
                  <a:pt x="5670500" y="3353756"/>
                  <a:pt x="5676110" y="3354970"/>
                  <a:pt x="5681714" y="3354806"/>
                </a:cubicBezTo>
                <a:close/>
                <a:moveTo>
                  <a:pt x="5889254" y="3354812"/>
                </a:moveTo>
                <a:cubicBezTo>
                  <a:pt x="5905079" y="3353366"/>
                  <a:pt x="5919615" y="3341460"/>
                  <a:pt x="5920475" y="3324451"/>
                </a:cubicBezTo>
                <a:cubicBezTo>
                  <a:pt x="5925979" y="3299959"/>
                  <a:pt x="5897998" y="3275012"/>
                  <a:pt x="5874145" y="3286351"/>
                </a:cubicBezTo>
                <a:cubicBezTo>
                  <a:pt x="5845016" y="3294516"/>
                  <a:pt x="5845016" y="3343275"/>
                  <a:pt x="5873457" y="3352573"/>
                </a:cubicBezTo>
                <a:cubicBezTo>
                  <a:pt x="5878560" y="3354614"/>
                  <a:pt x="5883978" y="3355294"/>
                  <a:pt x="5889254" y="3354812"/>
                </a:cubicBezTo>
                <a:close/>
                <a:moveTo>
                  <a:pt x="7124560" y="3354813"/>
                </a:moveTo>
                <a:cubicBezTo>
                  <a:pt x="7144262" y="3351371"/>
                  <a:pt x="7161522" y="3330223"/>
                  <a:pt x="7153399" y="3309333"/>
                </a:cubicBezTo>
                <a:cubicBezTo>
                  <a:pt x="7147533" y="3284473"/>
                  <a:pt x="7111661" y="3273424"/>
                  <a:pt x="7095191" y="3293911"/>
                </a:cubicBezTo>
                <a:cubicBezTo>
                  <a:pt x="7076916" y="3310024"/>
                  <a:pt x="7083684" y="3342020"/>
                  <a:pt x="7104892" y="3351688"/>
                </a:cubicBezTo>
                <a:cubicBezTo>
                  <a:pt x="7111153" y="3355141"/>
                  <a:pt x="7117992" y="3355961"/>
                  <a:pt x="7124560" y="3354813"/>
                </a:cubicBezTo>
                <a:close/>
                <a:moveTo>
                  <a:pt x="7427333" y="3354854"/>
                </a:moveTo>
                <a:cubicBezTo>
                  <a:pt x="7444670" y="3354673"/>
                  <a:pt x="7461618" y="3342149"/>
                  <a:pt x="7461446" y="3323341"/>
                </a:cubicBezTo>
                <a:cubicBezTo>
                  <a:pt x="7467441" y="3298720"/>
                  <a:pt x="7440001" y="3275011"/>
                  <a:pt x="7416251" y="3285270"/>
                </a:cubicBezTo>
                <a:cubicBezTo>
                  <a:pt x="7388811" y="3294161"/>
                  <a:pt x="7384891" y="3337931"/>
                  <a:pt x="7410486" y="3350698"/>
                </a:cubicBezTo>
                <a:cubicBezTo>
                  <a:pt x="7415732" y="3353604"/>
                  <a:pt x="7421554" y="3354915"/>
                  <a:pt x="7427333" y="3354854"/>
                </a:cubicBezTo>
                <a:close/>
                <a:moveTo>
                  <a:pt x="2602755" y="3354900"/>
                </a:moveTo>
                <a:cubicBezTo>
                  <a:pt x="2619922" y="3351672"/>
                  <a:pt x="2634336" y="3335262"/>
                  <a:pt x="2631607" y="3316262"/>
                </a:cubicBezTo>
                <a:cubicBezTo>
                  <a:pt x="2633656" y="3290237"/>
                  <a:pt x="2597946" y="3273424"/>
                  <a:pt x="2578613" y="3289546"/>
                </a:cubicBezTo>
                <a:cubicBezTo>
                  <a:pt x="2557464" y="3304286"/>
                  <a:pt x="2559506" y="3344590"/>
                  <a:pt x="2585208" y="3353342"/>
                </a:cubicBezTo>
                <a:cubicBezTo>
                  <a:pt x="2591008" y="3355588"/>
                  <a:pt x="2597035" y="3355976"/>
                  <a:pt x="2602755" y="3354900"/>
                </a:cubicBezTo>
                <a:close/>
                <a:moveTo>
                  <a:pt x="7330831" y="3354950"/>
                </a:moveTo>
                <a:cubicBezTo>
                  <a:pt x="7347713" y="3351333"/>
                  <a:pt x="7361532" y="3334521"/>
                  <a:pt x="7358130" y="3315755"/>
                </a:cubicBezTo>
                <a:cubicBezTo>
                  <a:pt x="7359491" y="3291427"/>
                  <a:pt x="7331596" y="3276599"/>
                  <a:pt x="7311186" y="3285635"/>
                </a:cubicBezTo>
                <a:cubicBezTo>
                  <a:pt x="7283291" y="3296524"/>
                  <a:pt x="7285105" y="3344252"/>
                  <a:pt x="7313453" y="3353752"/>
                </a:cubicBezTo>
                <a:cubicBezTo>
                  <a:pt x="7319236" y="3355895"/>
                  <a:pt x="7325204" y="3356155"/>
                  <a:pt x="7330831" y="3354950"/>
                </a:cubicBezTo>
                <a:close/>
                <a:moveTo>
                  <a:pt x="2496256" y="3355002"/>
                </a:moveTo>
                <a:cubicBezTo>
                  <a:pt x="2512724" y="3354267"/>
                  <a:pt x="2528331" y="3341349"/>
                  <a:pt x="2528669" y="3323445"/>
                </a:cubicBezTo>
                <a:cubicBezTo>
                  <a:pt x="2532064" y="3298207"/>
                  <a:pt x="2502200" y="3273424"/>
                  <a:pt x="2479139" y="3287521"/>
                </a:cubicBezTo>
                <a:cubicBezTo>
                  <a:pt x="2454722" y="3299799"/>
                  <a:pt x="2454271" y="3341179"/>
                  <a:pt x="2480044" y="3351411"/>
                </a:cubicBezTo>
                <a:cubicBezTo>
                  <a:pt x="2485187" y="3354139"/>
                  <a:pt x="2490771" y="3355247"/>
                  <a:pt x="2496256" y="3355002"/>
                </a:cubicBezTo>
                <a:close/>
                <a:moveTo>
                  <a:pt x="953147" y="3355026"/>
                </a:moveTo>
                <a:cubicBezTo>
                  <a:pt x="969721" y="3354972"/>
                  <a:pt x="986296" y="3342890"/>
                  <a:pt x="986127" y="3324489"/>
                </a:cubicBezTo>
                <a:cubicBezTo>
                  <a:pt x="990637" y="3302246"/>
                  <a:pt x="971469" y="3279774"/>
                  <a:pt x="948693" y="3283672"/>
                </a:cubicBezTo>
                <a:cubicBezTo>
                  <a:pt x="917347" y="3285736"/>
                  <a:pt x="909681" y="3337330"/>
                  <a:pt x="937192" y="3350859"/>
                </a:cubicBezTo>
                <a:cubicBezTo>
                  <a:pt x="942097" y="3353725"/>
                  <a:pt x="947622" y="3355044"/>
                  <a:pt x="953147" y="3355026"/>
                </a:cubicBezTo>
                <a:close/>
                <a:moveTo>
                  <a:pt x="4860110" y="3355057"/>
                </a:moveTo>
                <a:cubicBezTo>
                  <a:pt x="4876227" y="3353543"/>
                  <a:pt x="4891192" y="3339831"/>
                  <a:pt x="4892727" y="3322875"/>
                </a:cubicBezTo>
                <a:cubicBezTo>
                  <a:pt x="4898867" y="3292423"/>
                  <a:pt x="4854524" y="3268661"/>
                  <a:pt x="4834513" y="3293346"/>
                </a:cubicBezTo>
                <a:cubicBezTo>
                  <a:pt x="4814729" y="3309033"/>
                  <a:pt x="4821551" y="3343176"/>
                  <a:pt x="4844064" y="3352173"/>
                </a:cubicBezTo>
                <a:cubicBezTo>
                  <a:pt x="4849237" y="3354711"/>
                  <a:pt x="4854737" y="3355562"/>
                  <a:pt x="4860110" y="3355057"/>
                </a:cubicBezTo>
                <a:close/>
                <a:moveTo>
                  <a:pt x="5988066" y="3355086"/>
                </a:moveTo>
                <a:cubicBezTo>
                  <a:pt x="6005064" y="3355043"/>
                  <a:pt x="6022125" y="3342947"/>
                  <a:pt x="6021285" y="3323797"/>
                </a:cubicBezTo>
                <a:cubicBezTo>
                  <a:pt x="6025991" y="3300088"/>
                  <a:pt x="6001114" y="3275011"/>
                  <a:pt x="5978254" y="3286182"/>
                </a:cubicBezTo>
                <a:cubicBezTo>
                  <a:pt x="5951584" y="3293933"/>
                  <a:pt x="5949791" y="3336791"/>
                  <a:pt x="5971755" y="3350926"/>
                </a:cubicBezTo>
                <a:cubicBezTo>
                  <a:pt x="5976741" y="3353775"/>
                  <a:pt x="5982400" y="3355100"/>
                  <a:pt x="5988066" y="3355086"/>
                </a:cubicBezTo>
                <a:close/>
                <a:moveTo>
                  <a:pt x="7637535" y="3355135"/>
                </a:moveTo>
                <a:cubicBezTo>
                  <a:pt x="7655532" y="3352386"/>
                  <a:pt x="7671265" y="3334818"/>
                  <a:pt x="7668374" y="3315575"/>
                </a:cubicBezTo>
                <a:cubicBezTo>
                  <a:pt x="7666333" y="3290147"/>
                  <a:pt x="7633675" y="3273424"/>
                  <a:pt x="7613265" y="3290376"/>
                </a:cubicBezTo>
                <a:cubicBezTo>
                  <a:pt x="7589679" y="3304121"/>
                  <a:pt x="7594668" y="3343295"/>
                  <a:pt x="7619388" y="3352458"/>
                </a:cubicBezTo>
                <a:cubicBezTo>
                  <a:pt x="7625284" y="3355321"/>
                  <a:pt x="7631535" y="3356052"/>
                  <a:pt x="7637535" y="3355135"/>
                </a:cubicBezTo>
                <a:close/>
                <a:moveTo>
                  <a:pt x="6502856" y="3355177"/>
                </a:moveTo>
                <a:cubicBezTo>
                  <a:pt x="6519694" y="3354971"/>
                  <a:pt x="6536564" y="3342812"/>
                  <a:pt x="6536057" y="3323879"/>
                </a:cubicBezTo>
                <a:cubicBezTo>
                  <a:pt x="6540341" y="3299329"/>
                  <a:pt x="6515311" y="3275011"/>
                  <a:pt x="6491859" y="3284970"/>
                </a:cubicBezTo>
                <a:cubicBezTo>
                  <a:pt x="6464349" y="3294002"/>
                  <a:pt x="6460966" y="3338006"/>
                  <a:pt x="6486673" y="3351207"/>
                </a:cubicBezTo>
                <a:cubicBezTo>
                  <a:pt x="6491634" y="3353986"/>
                  <a:pt x="6497243" y="3355246"/>
                  <a:pt x="6502856" y="3355177"/>
                </a:cubicBezTo>
                <a:close/>
                <a:moveTo>
                  <a:pt x="1573465" y="3355222"/>
                </a:moveTo>
                <a:cubicBezTo>
                  <a:pt x="1591876" y="3352720"/>
                  <a:pt x="1608294" y="3335433"/>
                  <a:pt x="1604007" y="3315157"/>
                </a:cubicBezTo>
                <a:cubicBezTo>
                  <a:pt x="1603550" y="3293206"/>
                  <a:pt x="1580459" y="3278187"/>
                  <a:pt x="1560112" y="3283733"/>
                </a:cubicBezTo>
                <a:cubicBezTo>
                  <a:pt x="1532220" y="3292975"/>
                  <a:pt x="1525591" y="3340575"/>
                  <a:pt x="1555083" y="3352359"/>
                </a:cubicBezTo>
                <a:cubicBezTo>
                  <a:pt x="1560969" y="3355247"/>
                  <a:pt x="1567328" y="3356056"/>
                  <a:pt x="1573465" y="3355222"/>
                </a:cubicBezTo>
                <a:close/>
                <a:moveTo>
                  <a:pt x="5785777" y="3355238"/>
                </a:moveTo>
                <a:cubicBezTo>
                  <a:pt x="5801684" y="3354259"/>
                  <a:pt x="5816433" y="3341429"/>
                  <a:pt x="5817290" y="3324208"/>
                </a:cubicBezTo>
                <a:cubicBezTo>
                  <a:pt x="5824379" y="3295736"/>
                  <a:pt x="5785963" y="3270249"/>
                  <a:pt x="5763782" y="3290455"/>
                </a:cubicBezTo>
                <a:cubicBezTo>
                  <a:pt x="5741829" y="3304462"/>
                  <a:pt x="5745259" y="3343266"/>
                  <a:pt x="5769956" y="3351992"/>
                </a:cubicBezTo>
                <a:cubicBezTo>
                  <a:pt x="5775044" y="3354575"/>
                  <a:pt x="5780474" y="3355565"/>
                  <a:pt x="5785777" y="3355238"/>
                </a:cubicBezTo>
                <a:close/>
                <a:moveTo>
                  <a:pt x="5166802" y="3355248"/>
                </a:moveTo>
                <a:cubicBezTo>
                  <a:pt x="5183720" y="3354598"/>
                  <a:pt x="5199967" y="3341990"/>
                  <a:pt x="5200478" y="3323274"/>
                </a:cubicBezTo>
                <a:cubicBezTo>
                  <a:pt x="5205254" y="3298088"/>
                  <a:pt x="5178646" y="3276599"/>
                  <a:pt x="5155448" y="3284224"/>
                </a:cubicBezTo>
                <a:cubicBezTo>
                  <a:pt x="5128157" y="3293698"/>
                  <a:pt x="5124291" y="3338524"/>
                  <a:pt x="5150218" y="3351695"/>
                </a:cubicBezTo>
                <a:cubicBezTo>
                  <a:pt x="5155448" y="3354352"/>
                  <a:pt x="5161163" y="3355464"/>
                  <a:pt x="5166802" y="3355248"/>
                </a:cubicBezTo>
                <a:close/>
                <a:moveTo>
                  <a:pt x="6910273" y="3355288"/>
                </a:moveTo>
                <a:cubicBezTo>
                  <a:pt x="6915643" y="3355971"/>
                  <a:pt x="6921330" y="3355123"/>
                  <a:pt x="6927217" y="3352194"/>
                </a:cubicBezTo>
                <a:cubicBezTo>
                  <a:pt x="6957854" y="3341624"/>
                  <a:pt x="6954196" y="3290156"/>
                  <a:pt x="6921958" y="3284411"/>
                </a:cubicBezTo>
                <a:cubicBezTo>
                  <a:pt x="6896123" y="3276599"/>
                  <a:pt x="6881490" y="3302793"/>
                  <a:pt x="6873716" y="3322783"/>
                </a:cubicBezTo>
                <a:cubicBezTo>
                  <a:pt x="6880918" y="3337431"/>
                  <a:pt x="6894165" y="3353242"/>
                  <a:pt x="6910273" y="3355288"/>
                </a:cubicBezTo>
                <a:close/>
                <a:moveTo>
                  <a:pt x="6095735" y="3355290"/>
                </a:moveTo>
                <a:cubicBezTo>
                  <a:pt x="6115784" y="3352850"/>
                  <a:pt x="6132581" y="3331451"/>
                  <a:pt x="6123736" y="3309796"/>
                </a:cubicBezTo>
                <a:cubicBezTo>
                  <a:pt x="6118067" y="3283197"/>
                  <a:pt x="6082007" y="3275012"/>
                  <a:pt x="6064772" y="3295473"/>
                </a:cubicBezTo>
                <a:cubicBezTo>
                  <a:pt x="6054566" y="3311842"/>
                  <a:pt x="6054793" y="3342534"/>
                  <a:pt x="6075431" y="3350718"/>
                </a:cubicBezTo>
                <a:cubicBezTo>
                  <a:pt x="6082007" y="3354810"/>
                  <a:pt x="6089052" y="3356103"/>
                  <a:pt x="6095735" y="3355290"/>
                </a:cubicBezTo>
                <a:close/>
                <a:moveTo>
                  <a:pt x="8045336" y="3355307"/>
                </a:moveTo>
                <a:cubicBezTo>
                  <a:pt x="8062049" y="3354284"/>
                  <a:pt x="8078088" y="3341309"/>
                  <a:pt x="8077916" y="3322848"/>
                </a:cubicBezTo>
                <a:cubicBezTo>
                  <a:pt x="8081804" y="3298929"/>
                  <a:pt x="8057332" y="3275011"/>
                  <a:pt x="8034233" y="3284300"/>
                </a:cubicBezTo>
                <a:cubicBezTo>
                  <a:pt x="8004500" y="3291498"/>
                  <a:pt x="8000841" y="3340960"/>
                  <a:pt x="8028972" y="3352107"/>
                </a:cubicBezTo>
                <a:cubicBezTo>
                  <a:pt x="8034118" y="3354661"/>
                  <a:pt x="8039764" y="3355648"/>
                  <a:pt x="8045336" y="3355307"/>
                </a:cubicBezTo>
                <a:close/>
                <a:moveTo>
                  <a:pt x="6300710" y="3355312"/>
                </a:moveTo>
                <a:cubicBezTo>
                  <a:pt x="6316306" y="3353704"/>
                  <a:pt x="6330338" y="3340278"/>
                  <a:pt x="6332379" y="3323872"/>
                </a:cubicBezTo>
                <a:cubicBezTo>
                  <a:pt x="6338729" y="3295091"/>
                  <a:pt x="6300856" y="3271836"/>
                  <a:pt x="6278404" y="3289565"/>
                </a:cubicBezTo>
                <a:cubicBezTo>
                  <a:pt x="6254591" y="3302920"/>
                  <a:pt x="6257539" y="3345746"/>
                  <a:pt x="6284981" y="3352654"/>
                </a:cubicBezTo>
                <a:cubicBezTo>
                  <a:pt x="6290140" y="3355071"/>
                  <a:pt x="6295512" y="3355848"/>
                  <a:pt x="6300710" y="3355312"/>
                </a:cubicBezTo>
                <a:close/>
                <a:moveTo>
                  <a:pt x="5576961" y="3355525"/>
                </a:moveTo>
                <a:cubicBezTo>
                  <a:pt x="5594207" y="3355407"/>
                  <a:pt x="5610545" y="3341920"/>
                  <a:pt x="5613138" y="3324052"/>
                </a:cubicBezTo>
                <a:cubicBezTo>
                  <a:pt x="5619592" y="3296562"/>
                  <a:pt x="5583171" y="3273424"/>
                  <a:pt x="5560119" y="3288773"/>
                </a:cubicBezTo>
                <a:cubicBezTo>
                  <a:pt x="5536376" y="3300227"/>
                  <a:pt x="5535454" y="3339858"/>
                  <a:pt x="5559889" y="3350854"/>
                </a:cubicBezTo>
                <a:cubicBezTo>
                  <a:pt x="5565363" y="3354119"/>
                  <a:pt x="5571213" y="3355565"/>
                  <a:pt x="5576961" y="3355525"/>
                </a:cubicBezTo>
                <a:close/>
                <a:moveTo>
                  <a:pt x="4662254" y="3455888"/>
                </a:moveTo>
                <a:cubicBezTo>
                  <a:pt x="4671891" y="3453869"/>
                  <a:pt x="4680317" y="3448354"/>
                  <a:pt x="4683664" y="3438688"/>
                </a:cubicBezTo>
                <a:cubicBezTo>
                  <a:pt x="4695667" y="3417991"/>
                  <a:pt x="4681817" y="3386378"/>
                  <a:pt x="4655732" y="3386605"/>
                </a:cubicBezTo>
                <a:cubicBezTo>
                  <a:pt x="4620645" y="3381374"/>
                  <a:pt x="4605179" y="3434821"/>
                  <a:pt x="4633572" y="3452107"/>
                </a:cubicBezTo>
                <a:cubicBezTo>
                  <a:pt x="4641767" y="3456428"/>
                  <a:pt x="4652616" y="3457906"/>
                  <a:pt x="4662254" y="3455888"/>
                </a:cubicBezTo>
                <a:close/>
                <a:moveTo>
                  <a:pt x="7008291" y="3456141"/>
                </a:moveTo>
                <a:cubicBezTo>
                  <a:pt x="7033664" y="3465512"/>
                  <a:pt x="7062629" y="3431455"/>
                  <a:pt x="7048034" y="3407227"/>
                </a:cubicBezTo>
                <a:cubicBezTo>
                  <a:pt x="7039726" y="3386428"/>
                  <a:pt x="7011210" y="3378199"/>
                  <a:pt x="6994595" y="3394199"/>
                </a:cubicBezTo>
                <a:cubicBezTo>
                  <a:pt x="6972141" y="3410427"/>
                  <a:pt x="6981123" y="3451341"/>
                  <a:pt x="7008291" y="3456141"/>
                </a:cubicBezTo>
                <a:close/>
                <a:moveTo>
                  <a:pt x="8447341" y="3456214"/>
                </a:moveTo>
                <a:cubicBezTo>
                  <a:pt x="8474236" y="3465512"/>
                  <a:pt x="8500904" y="3432628"/>
                  <a:pt x="8488140" y="3407681"/>
                </a:cubicBezTo>
                <a:cubicBezTo>
                  <a:pt x="8478795" y="3385230"/>
                  <a:pt x="8445289" y="3378199"/>
                  <a:pt x="8430018" y="3398610"/>
                </a:cubicBezTo>
                <a:cubicBezTo>
                  <a:pt x="8410416" y="3416073"/>
                  <a:pt x="8421129" y="3452132"/>
                  <a:pt x="8447341" y="3456214"/>
                </a:cubicBezTo>
                <a:close/>
                <a:moveTo>
                  <a:pt x="6598077" y="3456234"/>
                </a:moveTo>
                <a:cubicBezTo>
                  <a:pt x="6622276" y="3463924"/>
                  <a:pt x="6645117" y="3437008"/>
                  <a:pt x="6639237" y="3413711"/>
                </a:cubicBezTo>
                <a:cubicBezTo>
                  <a:pt x="6636071" y="3388830"/>
                  <a:pt x="6602148" y="3378199"/>
                  <a:pt x="6583830" y="3394032"/>
                </a:cubicBezTo>
                <a:cubicBezTo>
                  <a:pt x="6564154" y="3411449"/>
                  <a:pt x="6569582" y="3451936"/>
                  <a:pt x="6598077" y="3456234"/>
                </a:cubicBezTo>
                <a:close/>
                <a:moveTo>
                  <a:pt x="5688827" y="3456370"/>
                </a:moveTo>
                <a:cubicBezTo>
                  <a:pt x="5704221" y="3452393"/>
                  <a:pt x="5717343" y="3437246"/>
                  <a:pt x="5715324" y="3420706"/>
                </a:cubicBezTo>
                <a:cubicBezTo>
                  <a:pt x="5716222" y="3391902"/>
                  <a:pt x="5674274" y="3375024"/>
                  <a:pt x="5655879" y="3398203"/>
                </a:cubicBezTo>
                <a:cubicBezTo>
                  <a:pt x="5635466" y="3416205"/>
                  <a:pt x="5648028" y="3450635"/>
                  <a:pt x="5673152" y="3456261"/>
                </a:cubicBezTo>
                <a:cubicBezTo>
                  <a:pt x="5678312" y="3457780"/>
                  <a:pt x="5683695" y="3457696"/>
                  <a:pt x="5688827" y="3456370"/>
                </a:cubicBezTo>
                <a:close/>
                <a:moveTo>
                  <a:pt x="7952755" y="3456390"/>
                </a:moveTo>
                <a:cubicBezTo>
                  <a:pt x="7970543" y="3449887"/>
                  <a:pt x="7982172" y="3425163"/>
                  <a:pt x="7973792" y="3406994"/>
                </a:cubicBezTo>
                <a:cubicBezTo>
                  <a:pt x="7966267" y="3380713"/>
                  <a:pt x="7923624" y="3378199"/>
                  <a:pt x="7911994" y="3402195"/>
                </a:cubicBezTo>
                <a:cubicBezTo>
                  <a:pt x="7902416" y="3421621"/>
                  <a:pt x="7910169" y="3451330"/>
                  <a:pt x="7933429" y="3455901"/>
                </a:cubicBezTo>
                <a:cubicBezTo>
                  <a:pt x="7940213" y="3458700"/>
                  <a:pt x="7946826" y="3458558"/>
                  <a:pt x="7952755" y="3456390"/>
                </a:cubicBezTo>
                <a:close/>
                <a:moveTo>
                  <a:pt x="5157660" y="3456714"/>
                </a:moveTo>
                <a:cubicBezTo>
                  <a:pt x="5184639" y="3465512"/>
                  <a:pt x="5210017" y="3431899"/>
                  <a:pt x="5197900" y="3407986"/>
                </a:cubicBezTo>
                <a:cubicBezTo>
                  <a:pt x="5190126" y="3383397"/>
                  <a:pt x="5147828" y="3379787"/>
                  <a:pt x="5137082" y="3403474"/>
                </a:cubicBezTo>
                <a:cubicBezTo>
                  <a:pt x="5125879" y="3422650"/>
                  <a:pt x="5134339" y="3451751"/>
                  <a:pt x="5157660" y="3456714"/>
                </a:cubicBezTo>
                <a:close/>
                <a:moveTo>
                  <a:pt x="7331404" y="3456917"/>
                </a:moveTo>
                <a:cubicBezTo>
                  <a:pt x="7340993" y="3455487"/>
                  <a:pt x="7349459" y="3450454"/>
                  <a:pt x="7353606" y="3440158"/>
                </a:cubicBezTo>
                <a:cubicBezTo>
                  <a:pt x="7367429" y="3419110"/>
                  <a:pt x="7352685" y="3384563"/>
                  <a:pt x="7325500" y="3387079"/>
                </a:cubicBezTo>
                <a:cubicBezTo>
                  <a:pt x="7290483" y="3382961"/>
                  <a:pt x="7280116" y="3431922"/>
                  <a:pt x="7302463" y="3452055"/>
                </a:cubicBezTo>
                <a:cubicBezTo>
                  <a:pt x="7311102" y="3456173"/>
                  <a:pt x="7321815" y="3458347"/>
                  <a:pt x="7331404" y="3456917"/>
                </a:cubicBezTo>
                <a:close/>
                <a:moveTo>
                  <a:pt x="5893056" y="3456927"/>
                </a:moveTo>
                <a:cubicBezTo>
                  <a:pt x="5913520" y="3451757"/>
                  <a:pt x="5928531" y="3427017"/>
                  <a:pt x="5917135" y="3406211"/>
                </a:cubicBezTo>
                <a:cubicBezTo>
                  <a:pt x="5909651" y="3386137"/>
                  <a:pt x="5886518" y="3388167"/>
                  <a:pt x="5869282" y="3386588"/>
                </a:cubicBezTo>
                <a:cubicBezTo>
                  <a:pt x="5849325" y="3404406"/>
                  <a:pt x="5845016" y="3440494"/>
                  <a:pt x="5871550" y="3454703"/>
                </a:cubicBezTo>
                <a:cubicBezTo>
                  <a:pt x="5878808" y="3458199"/>
                  <a:pt x="5886235" y="3458650"/>
                  <a:pt x="5893056" y="3456927"/>
                </a:cubicBezTo>
                <a:close/>
                <a:moveTo>
                  <a:pt x="5485445" y="3456931"/>
                </a:moveTo>
                <a:cubicBezTo>
                  <a:pt x="5505632" y="3449457"/>
                  <a:pt x="5518899" y="3420073"/>
                  <a:pt x="5502571" y="3401740"/>
                </a:cubicBezTo>
                <a:cubicBezTo>
                  <a:pt x="5488510" y="3376611"/>
                  <a:pt x="5446101" y="3384835"/>
                  <a:pt x="5440885" y="3412706"/>
                </a:cubicBezTo>
                <a:cubicBezTo>
                  <a:pt x="5433854" y="3430981"/>
                  <a:pt x="5447235" y="3449257"/>
                  <a:pt x="5463790" y="3455882"/>
                </a:cubicBezTo>
                <a:cubicBezTo>
                  <a:pt x="5471217" y="3459480"/>
                  <a:pt x="5478716" y="3459423"/>
                  <a:pt x="5485445" y="3456931"/>
                </a:cubicBezTo>
                <a:close/>
                <a:moveTo>
                  <a:pt x="239990" y="3456985"/>
                </a:moveTo>
                <a:cubicBezTo>
                  <a:pt x="250043" y="3455845"/>
                  <a:pt x="259228" y="3451054"/>
                  <a:pt x="263504" y="3441587"/>
                </a:cubicBezTo>
                <a:cubicBezTo>
                  <a:pt x="276214" y="3419460"/>
                  <a:pt x="262579" y="3382961"/>
                  <a:pt x="233231" y="3386383"/>
                </a:cubicBezTo>
                <a:cubicBezTo>
                  <a:pt x="200185" y="3384786"/>
                  <a:pt x="190480" y="3430638"/>
                  <a:pt x="211277" y="3450484"/>
                </a:cubicBezTo>
                <a:cubicBezTo>
                  <a:pt x="219019" y="3455616"/>
                  <a:pt x="229938" y="3458126"/>
                  <a:pt x="239990" y="3456985"/>
                </a:cubicBezTo>
                <a:close/>
                <a:moveTo>
                  <a:pt x="1578950" y="3456986"/>
                </a:moveTo>
                <a:cubicBezTo>
                  <a:pt x="1589776" y="3454692"/>
                  <a:pt x="1599280" y="3447754"/>
                  <a:pt x="1602317" y="3436172"/>
                </a:cubicBezTo>
                <a:cubicBezTo>
                  <a:pt x="1611314" y="3413466"/>
                  <a:pt x="1592644" y="3382961"/>
                  <a:pt x="1567449" y="3387090"/>
                </a:cubicBezTo>
                <a:cubicBezTo>
                  <a:pt x="1536631" y="3386631"/>
                  <a:pt x="1527181" y="3430897"/>
                  <a:pt x="1547653" y="3449933"/>
                </a:cubicBezTo>
                <a:cubicBezTo>
                  <a:pt x="1555976" y="3456929"/>
                  <a:pt x="1568124" y="3459280"/>
                  <a:pt x="1578950" y="3456986"/>
                </a:cubicBezTo>
                <a:close/>
                <a:moveTo>
                  <a:pt x="5368952" y="3457034"/>
                </a:moveTo>
                <a:cubicBezTo>
                  <a:pt x="5388900" y="3457806"/>
                  <a:pt x="5408911" y="3442618"/>
                  <a:pt x="5405519" y="3419942"/>
                </a:cubicBezTo>
                <a:cubicBezTo>
                  <a:pt x="5408232" y="3392414"/>
                  <a:pt x="5372507" y="3378199"/>
                  <a:pt x="5352609" y="3393091"/>
                </a:cubicBezTo>
                <a:cubicBezTo>
                  <a:pt x="5334520" y="3406178"/>
                  <a:pt x="5333841" y="3435736"/>
                  <a:pt x="5349895" y="3450628"/>
                </a:cubicBezTo>
                <a:cubicBezTo>
                  <a:pt x="5355661" y="3454746"/>
                  <a:pt x="5362303" y="3456776"/>
                  <a:pt x="5368952" y="3457034"/>
                </a:cubicBezTo>
                <a:close/>
                <a:moveTo>
                  <a:pt x="8052145" y="3457073"/>
                </a:moveTo>
                <a:cubicBezTo>
                  <a:pt x="8063204" y="3454827"/>
                  <a:pt x="8072894" y="3447891"/>
                  <a:pt x="8075630" y="3436178"/>
                </a:cubicBezTo>
                <a:cubicBezTo>
                  <a:pt x="8084979" y="3413891"/>
                  <a:pt x="8067650" y="3382961"/>
                  <a:pt x="8041428" y="3388192"/>
                </a:cubicBezTo>
                <a:cubicBezTo>
                  <a:pt x="8010418" y="3387055"/>
                  <a:pt x="8000841" y="3431175"/>
                  <a:pt x="8020450" y="3449824"/>
                </a:cubicBezTo>
                <a:cubicBezTo>
                  <a:pt x="8028659" y="3456874"/>
                  <a:pt x="8041086" y="3459319"/>
                  <a:pt x="8052145" y="3457073"/>
                </a:cubicBezTo>
                <a:close/>
                <a:moveTo>
                  <a:pt x="6082872" y="3457099"/>
                </a:moveTo>
                <a:cubicBezTo>
                  <a:pt x="6110005" y="3465512"/>
                  <a:pt x="6135529" y="3432086"/>
                  <a:pt x="6123802" y="3407528"/>
                </a:cubicBezTo>
                <a:cubicBezTo>
                  <a:pt x="6116444" y="3380242"/>
                  <a:pt x="6071605" y="3379787"/>
                  <a:pt x="6061257" y="3405254"/>
                </a:cubicBezTo>
                <a:cubicBezTo>
                  <a:pt x="6052979" y="3424810"/>
                  <a:pt x="6060108" y="3451414"/>
                  <a:pt x="6082872" y="3457099"/>
                </a:cubicBezTo>
                <a:close/>
                <a:moveTo>
                  <a:pt x="6511532" y="3457251"/>
                </a:moveTo>
                <a:cubicBezTo>
                  <a:pt x="6528536" y="3451934"/>
                  <a:pt x="6540328" y="3431824"/>
                  <a:pt x="6535525" y="3413262"/>
                </a:cubicBezTo>
                <a:cubicBezTo>
                  <a:pt x="6532781" y="3384616"/>
                  <a:pt x="6491156" y="3378199"/>
                  <a:pt x="6474689" y="3398366"/>
                </a:cubicBezTo>
                <a:cubicBezTo>
                  <a:pt x="6460966" y="3418074"/>
                  <a:pt x="6469200" y="3450158"/>
                  <a:pt x="6493214" y="3457033"/>
                </a:cubicBezTo>
                <a:cubicBezTo>
                  <a:pt x="6499618" y="3459153"/>
                  <a:pt x="6505865" y="3459024"/>
                  <a:pt x="6511532" y="3457251"/>
                </a:cubicBezTo>
                <a:close/>
                <a:moveTo>
                  <a:pt x="6817881" y="3457333"/>
                </a:moveTo>
                <a:cubicBezTo>
                  <a:pt x="6835960" y="3452870"/>
                  <a:pt x="6849581" y="3431844"/>
                  <a:pt x="6843846" y="3412721"/>
                </a:cubicBezTo>
                <a:cubicBezTo>
                  <a:pt x="6840472" y="3384291"/>
                  <a:pt x="6798417" y="3378199"/>
                  <a:pt x="6784023" y="3400763"/>
                </a:cubicBezTo>
                <a:cubicBezTo>
                  <a:pt x="6770529" y="3418362"/>
                  <a:pt x="6777726" y="3448146"/>
                  <a:pt x="6798866" y="3455592"/>
                </a:cubicBezTo>
                <a:cubicBezTo>
                  <a:pt x="6805332" y="3458469"/>
                  <a:pt x="6811854" y="3458821"/>
                  <a:pt x="6817881" y="3457333"/>
                </a:cubicBezTo>
                <a:close/>
                <a:moveTo>
                  <a:pt x="8664911" y="3457461"/>
                </a:moveTo>
                <a:cubicBezTo>
                  <a:pt x="8686163" y="3453507"/>
                  <a:pt x="8703129" y="3426845"/>
                  <a:pt x="8690681" y="3405414"/>
                </a:cubicBezTo>
                <a:cubicBezTo>
                  <a:pt x="8682951" y="3386364"/>
                  <a:pt x="8660442" y="3387725"/>
                  <a:pt x="8643617" y="3386137"/>
                </a:cubicBezTo>
                <a:cubicBezTo>
                  <a:pt x="8623836" y="3403373"/>
                  <a:pt x="8618379" y="3437391"/>
                  <a:pt x="8643162" y="3452812"/>
                </a:cubicBezTo>
                <a:cubicBezTo>
                  <a:pt x="8650267" y="3457575"/>
                  <a:pt x="8657827" y="3458779"/>
                  <a:pt x="8664911" y="3457461"/>
                </a:cubicBezTo>
                <a:close/>
                <a:moveTo>
                  <a:pt x="6398266" y="3457467"/>
                </a:moveTo>
                <a:cubicBezTo>
                  <a:pt x="6418216" y="3457990"/>
                  <a:pt x="6439068" y="3441112"/>
                  <a:pt x="6435285" y="3419235"/>
                </a:cubicBezTo>
                <a:cubicBezTo>
                  <a:pt x="6434826" y="3389381"/>
                  <a:pt x="6389882" y="3375024"/>
                  <a:pt x="6372225" y="3399408"/>
                </a:cubicBezTo>
                <a:cubicBezTo>
                  <a:pt x="6357779" y="3414677"/>
                  <a:pt x="6363741" y="3439289"/>
                  <a:pt x="6379563" y="3450684"/>
                </a:cubicBezTo>
                <a:cubicBezTo>
                  <a:pt x="6385067" y="3455185"/>
                  <a:pt x="6391616" y="3457293"/>
                  <a:pt x="6398266" y="3457467"/>
                </a:cubicBezTo>
                <a:close/>
                <a:moveTo>
                  <a:pt x="2493959" y="3457529"/>
                </a:moveTo>
                <a:cubicBezTo>
                  <a:pt x="2515893" y="3457710"/>
                  <a:pt x="2537217" y="3436056"/>
                  <a:pt x="2528862" y="3411845"/>
                </a:cubicBezTo>
                <a:cubicBezTo>
                  <a:pt x="2524772" y="3383201"/>
                  <a:pt x="2481324" y="3378199"/>
                  <a:pt x="2467682" y="3401842"/>
                </a:cubicBezTo>
                <a:cubicBezTo>
                  <a:pt x="2457449" y="3415937"/>
                  <a:pt x="2460406" y="3437307"/>
                  <a:pt x="2472907" y="3449356"/>
                </a:cubicBezTo>
                <a:cubicBezTo>
                  <a:pt x="2479278" y="3454982"/>
                  <a:pt x="2486654" y="3457469"/>
                  <a:pt x="2493959" y="3457529"/>
                </a:cubicBezTo>
                <a:close/>
                <a:moveTo>
                  <a:pt x="849296" y="3457652"/>
                </a:moveTo>
                <a:cubicBezTo>
                  <a:pt x="868304" y="3457800"/>
                  <a:pt x="887977" y="3440878"/>
                  <a:pt x="884754" y="3420401"/>
                </a:cubicBezTo>
                <a:cubicBezTo>
                  <a:pt x="885433" y="3397161"/>
                  <a:pt x="858296" y="3379787"/>
                  <a:pt x="837265" y="3389489"/>
                </a:cubicBezTo>
                <a:cubicBezTo>
                  <a:pt x="812614" y="3399417"/>
                  <a:pt x="811257" y="3436421"/>
                  <a:pt x="831385" y="3451313"/>
                </a:cubicBezTo>
                <a:cubicBezTo>
                  <a:pt x="836699" y="3455657"/>
                  <a:pt x="842960" y="3457603"/>
                  <a:pt x="849296" y="3457652"/>
                </a:cubicBezTo>
                <a:close/>
                <a:moveTo>
                  <a:pt x="7433123" y="3457653"/>
                </a:moveTo>
                <a:cubicBezTo>
                  <a:pt x="7441891" y="3456793"/>
                  <a:pt x="7450085" y="3453066"/>
                  <a:pt x="7455013" y="3445382"/>
                </a:cubicBezTo>
                <a:cubicBezTo>
                  <a:pt x="7472204" y="3422676"/>
                  <a:pt x="7453867" y="3379786"/>
                  <a:pt x="7422236" y="3386896"/>
                </a:cubicBezTo>
                <a:cubicBezTo>
                  <a:pt x="7391063" y="3389878"/>
                  <a:pt x="7386479" y="3435749"/>
                  <a:pt x="7407796" y="3452722"/>
                </a:cubicBezTo>
                <a:cubicBezTo>
                  <a:pt x="7415016" y="3456506"/>
                  <a:pt x="7424356" y="3458513"/>
                  <a:pt x="7433123" y="3457653"/>
                </a:cubicBezTo>
                <a:close/>
                <a:moveTo>
                  <a:pt x="334586" y="3457723"/>
                </a:moveTo>
                <a:cubicBezTo>
                  <a:pt x="353833" y="3458460"/>
                  <a:pt x="373730" y="3442307"/>
                  <a:pt x="370967" y="3421282"/>
                </a:cubicBezTo>
                <a:cubicBezTo>
                  <a:pt x="373959" y="3394389"/>
                  <a:pt x="338744" y="3376612"/>
                  <a:pt x="317799" y="3392794"/>
                </a:cubicBezTo>
                <a:cubicBezTo>
                  <a:pt x="298004" y="3405101"/>
                  <a:pt x="296854" y="3437919"/>
                  <a:pt x="316418" y="3450910"/>
                </a:cubicBezTo>
                <a:cubicBezTo>
                  <a:pt x="321826" y="3455354"/>
                  <a:pt x="328171" y="3457477"/>
                  <a:pt x="334586" y="3457723"/>
                </a:cubicBezTo>
                <a:close/>
                <a:moveTo>
                  <a:pt x="5264183" y="3457743"/>
                </a:moveTo>
                <a:cubicBezTo>
                  <a:pt x="5270831" y="3459167"/>
                  <a:pt x="5278023" y="3458121"/>
                  <a:pt x="5285015" y="3453541"/>
                </a:cubicBezTo>
                <a:cubicBezTo>
                  <a:pt x="5310029" y="3438386"/>
                  <a:pt x="5306618" y="3402423"/>
                  <a:pt x="5284106" y="3386137"/>
                </a:cubicBezTo>
                <a:cubicBezTo>
                  <a:pt x="5267733" y="3388399"/>
                  <a:pt x="5243856" y="3386589"/>
                  <a:pt x="5239080" y="3406946"/>
                </a:cubicBezTo>
                <a:cubicBezTo>
                  <a:pt x="5229189" y="3426964"/>
                  <a:pt x="5244240" y="3453470"/>
                  <a:pt x="5264183" y="3457743"/>
                </a:cubicBezTo>
                <a:close/>
                <a:moveTo>
                  <a:pt x="1259392" y="3457773"/>
                </a:moveTo>
                <a:cubicBezTo>
                  <a:pt x="1278949" y="3458228"/>
                  <a:pt x="1299378" y="3439862"/>
                  <a:pt x="1296969" y="3419719"/>
                </a:cubicBezTo>
                <a:cubicBezTo>
                  <a:pt x="1297427" y="3391507"/>
                  <a:pt x="1257288" y="3376611"/>
                  <a:pt x="1238022" y="3396924"/>
                </a:cubicBezTo>
                <a:cubicBezTo>
                  <a:pt x="1220814" y="3410917"/>
                  <a:pt x="1222190" y="3438451"/>
                  <a:pt x="1241003" y="3450413"/>
                </a:cubicBezTo>
                <a:cubicBezTo>
                  <a:pt x="1246450" y="3455378"/>
                  <a:pt x="1252873" y="3457621"/>
                  <a:pt x="1259392" y="3457773"/>
                </a:cubicBezTo>
                <a:close/>
                <a:moveTo>
                  <a:pt x="6290653" y="3457832"/>
                </a:moveTo>
                <a:cubicBezTo>
                  <a:pt x="6306820" y="3460493"/>
                  <a:pt x="6324173" y="3451666"/>
                  <a:pt x="6330498" y="3435051"/>
                </a:cubicBezTo>
                <a:cubicBezTo>
                  <a:pt x="6343491" y="3407359"/>
                  <a:pt x="6309071" y="3373437"/>
                  <a:pt x="6282401" y="3389129"/>
                </a:cubicBezTo>
                <a:cubicBezTo>
                  <a:pt x="6258466" y="3399514"/>
                  <a:pt x="6254591" y="3435513"/>
                  <a:pt x="6275335" y="3451205"/>
                </a:cubicBezTo>
                <a:cubicBezTo>
                  <a:pt x="6280008" y="3454781"/>
                  <a:pt x="6285265" y="3456945"/>
                  <a:pt x="6290653" y="3457832"/>
                </a:cubicBezTo>
                <a:close/>
                <a:moveTo>
                  <a:pt x="5997852" y="3457841"/>
                </a:moveTo>
                <a:cubicBezTo>
                  <a:pt x="6014962" y="3452960"/>
                  <a:pt x="6027301" y="3432139"/>
                  <a:pt x="6021704" y="3413652"/>
                </a:cubicBezTo>
                <a:cubicBezTo>
                  <a:pt x="6019443" y="3393378"/>
                  <a:pt x="5994792" y="3379786"/>
                  <a:pt x="5976700" y="3388540"/>
                </a:cubicBezTo>
                <a:cubicBezTo>
                  <a:pt x="5948204" y="3398677"/>
                  <a:pt x="5950692" y="3449360"/>
                  <a:pt x="5979640" y="3456732"/>
                </a:cubicBezTo>
                <a:cubicBezTo>
                  <a:pt x="5985916" y="3459324"/>
                  <a:pt x="5992149" y="3459468"/>
                  <a:pt x="5997852" y="3457841"/>
                </a:cubicBezTo>
                <a:close/>
                <a:moveTo>
                  <a:pt x="2696801" y="3457884"/>
                </a:moveTo>
                <a:cubicBezTo>
                  <a:pt x="2714333" y="3458840"/>
                  <a:pt x="2732147" y="3447586"/>
                  <a:pt x="2735040" y="3428859"/>
                </a:cubicBezTo>
                <a:cubicBezTo>
                  <a:pt x="2743204" y="3399307"/>
                  <a:pt x="2705331" y="3375024"/>
                  <a:pt x="2681743" y="3392664"/>
                </a:cubicBezTo>
                <a:cubicBezTo>
                  <a:pt x="2660654" y="3405721"/>
                  <a:pt x="2660654" y="3438022"/>
                  <a:pt x="2679927" y="3452683"/>
                </a:cubicBezTo>
                <a:cubicBezTo>
                  <a:pt x="2685148" y="3455890"/>
                  <a:pt x="2690958" y="3457566"/>
                  <a:pt x="2696801" y="3457884"/>
                </a:cubicBezTo>
                <a:close/>
                <a:moveTo>
                  <a:pt x="1884543" y="3457918"/>
                </a:moveTo>
                <a:cubicBezTo>
                  <a:pt x="1898707" y="3454655"/>
                  <a:pt x="1908942" y="3438921"/>
                  <a:pt x="1916113" y="3426505"/>
                </a:cubicBezTo>
                <a:cubicBezTo>
                  <a:pt x="1910875" y="3409042"/>
                  <a:pt x="1904275" y="3387044"/>
                  <a:pt x="1881764" y="3387044"/>
                </a:cubicBezTo>
                <a:cubicBezTo>
                  <a:pt x="1841520" y="3379787"/>
                  <a:pt x="1830381" y="3448276"/>
                  <a:pt x="1869036" y="3456441"/>
                </a:cubicBezTo>
                <a:cubicBezTo>
                  <a:pt x="1874666" y="3458708"/>
                  <a:pt x="1879816" y="3459006"/>
                  <a:pt x="1884543" y="3457918"/>
                </a:cubicBezTo>
                <a:close/>
                <a:moveTo>
                  <a:pt x="8144464" y="3457958"/>
                </a:moveTo>
                <a:cubicBezTo>
                  <a:pt x="8148734" y="3458480"/>
                  <a:pt x="8153242" y="3457954"/>
                  <a:pt x="8158004" y="3455964"/>
                </a:cubicBezTo>
                <a:cubicBezTo>
                  <a:pt x="8192929" y="3446412"/>
                  <a:pt x="8184538" y="3382961"/>
                  <a:pt x="8146211" y="3386372"/>
                </a:cubicBezTo>
                <a:cubicBezTo>
                  <a:pt x="8118543" y="3384781"/>
                  <a:pt x="8111966" y="3414801"/>
                  <a:pt x="8111966" y="3436178"/>
                </a:cubicBezTo>
                <a:cubicBezTo>
                  <a:pt x="8120981" y="3445389"/>
                  <a:pt x="8131654" y="3456391"/>
                  <a:pt x="8144464" y="3457958"/>
                </a:cubicBezTo>
                <a:close/>
                <a:moveTo>
                  <a:pt x="7732923" y="3457987"/>
                </a:moveTo>
                <a:cubicBezTo>
                  <a:pt x="7752823" y="3458514"/>
                  <a:pt x="7772978" y="3442287"/>
                  <a:pt x="7770427" y="3420249"/>
                </a:cubicBezTo>
                <a:cubicBezTo>
                  <a:pt x="7770427" y="3394308"/>
                  <a:pt x="7736863" y="3375024"/>
                  <a:pt x="7716225" y="3392242"/>
                </a:cubicBezTo>
                <a:cubicBezTo>
                  <a:pt x="7695815" y="3404638"/>
                  <a:pt x="7694454" y="3437696"/>
                  <a:pt x="7713958" y="3451470"/>
                </a:cubicBezTo>
                <a:cubicBezTo>
                  <a:pt x="7719684" y="3455774"/>
                  <a:pt x="7726289" y="3457811"/>
                  <a:pt x="7732923" y="3457987"/>
                </a:cubicBezTo>
                <a:close/>
                <a:moveTo>
                  <a:pt x="5064118" y="3458028"/>
                </a:moveTo>
                <a:cubicBezTo>
                  <a:pt x="5085228" y="3457220"/>
                  <a:pt x="5105659" y="3435236"/>
                  <a:pt x="5097383" y="3413124"/>
                </a:cubicBezTo>
                <a:cubicBezTo>
                  <a:pt x="5093475" y="3388178"/>
                  <a:pt x="5059222" y="3378199"/>
                  <a:pt x="5040601" y="3394301"/>
                </a:cubicBezTo>
                <a:cubicBezTo>
                  <a:pt x="5024279" y="3408815"/>
                  <a:pt x="5025888" y="3438071"/>
                  <a:pt x="5043819" y="3450998"/>
                </a:cubicBezTo>
                <a:cubicBezTo>
                  <a:pt x="5049969" y="3456214"/>
                  <a:pt x="5057081" y="3458297"/>
                  <a:pt x="5064118" y="3458028"/>
                </a:cubicBezTo>
                <a:close/>
                <a:moveTo>
                  <a:pt x="6908534" y="3458032"/>
                </a:moveTo>
                <a:cubicBezTo>
                  <a:pt x="6923948" y="3459475"/>
                  <a:pt x="6939201" y="3448060"/>
                  <a:pt x="6949916" y="3436773"/>
                </a:cubicBezTo>
                <a:cubicBezTo>
                  <a:pt x="6949916" y="3415339"/>
                  <a:pt x="6941620" y="3386837"/>
                  <a:pt x="6915119" y="3386837"/>
                </a:cubicBezTo>
                <a:cubicBezTo>
                  <a:pt x="6879861" y="3382961"/>
                  <a:pt x="6864191" y="3433809"/>
                  <a:pt x="6893227" y="3451822"/>
                </a:cubicBezTo>
                <a:cubicBezTo>
                  <a:pt x="6898239" y="3455641"/>
                  <a:pt x="6903396" y="3457551"/>
                  <a:pt x="6908534" y="3458032"/>
                </a:cubicBezTo>
                <a:close/>
                <a:moveTo>
                  <a:pt x="7627203" y="3458036"/>
                </a:moveTo>
                <a:cubicBezTo>
                  <a:pt x="7644904" y="3460582"/>
                  <a:pt x="7664275" y="3447436"/>
                  <a:pt x="7667189" y="3428361"/>
                </a:cubicBezTo>
                <a:cubicBezTo>
                  <a:pt x="7673817" y="3403845"/>
                  <a:pt x="7647303" y="3379787"/>
                  <a:pt x="7623532" y="3388036"/>
                </a:cubicBezTo>
                <a:cubicBezTo>
                  <a:pt x="7596561" y="3394451"/>
                  <a:pt x="7586504" y="3433631"/>
                  <a:pt x="7610732" y="3449899"/>
                </a:cubicBezTo>
                <a:cubicBezTo>
                  <a:pt x="7615589" y="3454596"/>
                  <a:pt x="7621304" y="3457188"/>
                  <a:pt x="7627203" y="3458036"/>
                </a:cubicBezTo>
                <a:close/>
                <a:moveTo>
                  <a:pt x="1057352" y="3458054"/>
                </a:moveTo>
                <a:cubicBezTo>
                  <a:pt x="1076223" y="3457206"/>
                  <a:pt x="1094163" y="3441442"/>
                  <a:pt x="1090421" y="3420137"/>
                </a:cubicBezTo>
                <a:cubicBezTo>
                  <a:pt x="1093143" y="3394709"/>
                  <a:pt x="1060942" y="3376611"/>
                  <a:pt x="1040759" y="3391272"/>
                </a:cubicBezTo>
                <a:cubicBezTo>
                  <a:pt x="1017627" y="3402956"/>
                  <a:pt x="1017854" y="3439838"/>
                  <a:pt x="1038945" y="3453583"/>
                </a:cubicBezTo>
                <a:cubicBezTo>
                  <a:pt x="1044670" y="3456962"/>
                  <a:pt x="1051062" y="3458337"/>
                  <a:pt x="1057352" y="3458054"/>
                </a:cubicBezTo>
                <a:close/>
                <a:moveTo>
                  <a:pt x="6200414" y="3458077"/>
                </a:moveTo>
                <a:cubicBezTo>
                  <a:pt x="6205713" y="3457517"/>
                  <a:pt x="6211026" y="3455533"/>
                  <a:pt x="6216181" y="3451678"/>
                </a:cubicBezTo>
                <a:cubicBezTo>
                  <a:pt x="6246654" y="3431494"/>
                  <a:pt x="6221222" y="3376611"/>
                  <a:pt x="6186166" y="3388404"/>
                </a:cubicBezTo>
                <a:cubicBezTo>
                  <a:pt x="6162566" y="3392033"/>
                  <a:pt x="6159358" y="3417886"/>
                  <a:pt x="6157754" y="3436710"/>
                </a:cubicBezTo>
                <a:cubicBezTo>
                  <a:pt x="6168752" y="3448616"/>
                  <a:pt x="6184519" y="3459757"/>
                  <a:pt x="6200414" y="3458077"/>
                </a:cubicBezTo>
                <a:close/>
                <a:moveTo>
                  <a:pt x="1364955" y="3458094"/>
                </a:moveTo>
                <a:cubicBezTo>
                  <a:pt x="1384245" y="3458115"/>
                  <a:pt x="1403922" y="3439621"/>
                  <a:pt x="1400836" y="3419601"/>
                </a:cubicBezTo>
                <a:cubicBezTo>
                  <a:pt x="1399464" y="3397884"/>
                  <a:pt x="1373857" y="3379786"/>
                  <a:pt x="1352823" y="3389514"/>
                </a:cubicBezTo>
                <a:cubicBezTo>
                  <a:pt x="1326067" y="3396979"/>
                  <a:pt x="1322408" y="3438603"/>
                  <a:pt x="1346648" y="3451272"/>
                </a:cubicBezTo>
                <a:cubicBezTo>
                  <a:pt x="1352136" y="3456022"/>
                  <a:pt x="1358524" y="3458086"/>
                  <a:pt x="1364955" y="3458094"/>
                </a:cubicBezTo>
                <a:close/>
                <a:moveTo>
                  <a:pt x="5789528" y="3458126"/>
                </a:moveTo>
                <a:cubicBezTo>
                  <a:pt x="5808691" y="3454193"/>
                  <a:pt x="5823647" y="3432708"/>
                  <a:pt x="5816691" y="3412757"/>
                </a:cubicBezTo>
                <a:cubicBezTo>
                  <a:pt x="5812285" y="3381837"/>
                  <a:pt x="5760576" y="3378199"/>
                  <a:pt x="5751300" y="3407528"/>
                </a:cubicBezTo>
                <a:cubicBezTo>
                  <a:pt x="5743416" y="3425035"/>
                  <a:pt x="5751764" y="3447316"/>
                  <a:pt x="5769619" y="3455500"/>
                </a:cubicBezTo>
                <a:cubicBezTo>
                  <a:pt x="5776285" y="3458797"/>
                  <a:pt x="5783140" y="3459436"/>
                  <a:pt x="5789528" y="3458126"/>
                </a:cubicBezTo>
                <a:close/>
                <a:moveTo>
                  <a:pt x="1776792" y="3458143"/>
                </a:moveTo>
                <a:cubicBezTo>
                  <a:pt x="1797502" y="3456976"/>
                  <a:pt x="1816866" y="3436619"/>
                  <a:pt x="1809685" y="3413798"/>
                </a:cubicBezTo>
                <a:cubicBezTo>
                  <a:pt x="1806949" y="3388672"/>
                  <a:pt x="1780504" y="3386136"/>
                  <a:pt x="1760898" y="3386136"/>
                </a:cubicBezTo>
                <a:cubicBezTo>
                  <a:pt x="1742433" y="3402272"/>
                  <a:pt x="1733542" y="3435927"/>
                  <a:pt x="1756567" y="3452294"/>
                </a:cubicBezTo>
                <a:cubicBezTo>
                  <a:pt x="1762836" y="3456789"/>
                  <a:pt x="1769889" y="3458532"/>
                  <a:pt x="1776792" y="3458143"/>
                </a:cubicBezTo>
                <a:close/>
                <a:moveTo>
                  <a:pt x="1669902" y="3458196"/>
                </a:moveTo>
                <a:cubicBezTo>
                  <a:pt x="1689285" y="3459146"/>
                  <a:pt x="1708827" y="3443647"/>
                  <a:pt x="1706114" y="3421026"/>
                </a:cubicBezTo>
                <a:cubicBezTo>
                  <a:pt x="1708827" y="3392244"/>
                  <a:pt x="1673784" y="3378199"/>
                  <a:pt x="1652759" y="3392475"/>
                </a:cubicBezTo>
                <a:cubicBezTo>
                  <a:pt x="1635124" y="3406290"/>
                  <a:pt x="1636707" y="3435992"/>
                  <a:pt x="1651402" y="3451418"/>
                </a:cubicBezTo>
                <a:cubicBezTo>
                  <a:pt x="1656998" y="3455736"/>
                  <a:pt x="1663441" y="3457880"/>
                  <a:pt x="1669902" y="3458196"/>
                </a:cubicBezTo>
                <a:close/>
                <a:moveTo>
                  <a:pt x="5577598" y="3458237"/>
                </a:moveTo>
                <a:cubicBezTo>
                  <a:pt x="5596501" y="3458311"/>
                  <a:pt x="5615789" y="3440112"/>
                  <a:pt x="5613907" y="3420381"/>
                </a:cubicBezTo>
                <a:cubicBezTo>
                  <a:pt x="5613451" y="3393394"/>
                  <a:pt x="5575816" y="3375024"/>
                  <a:pt x="5555288" y="3394754"/>
                </a:cubicBezTo>
                <a:cubicBezTo>
                  <a:pt x="5537041" y="3409496"/>
                  <a:pt x="5540006" y="3439431"/>
                  <a:pt x="5559622" y="3451451"/>
                </a:cubicBezTo>
                <a:cubicBezTo>
                  <a:pt x="5565039" y="3456157"/>
                  <a:pt x="5571298" y="3458212"/>
                  <a:pt x="5577598" y="3458237"/>
                </a:cubicBezTo>
                <a:close/>
                <a:moveTo>
                  <a:pt x="4852497" y="3458274"/>
                </a:moveTo>
                <a:cubicBezTo>
                  <a:pt x="4869988" y="3460931"/>
                  <a:pt x="4889430" y="3448290"/>
                  <a:pt x="4892499" y="3429608"/>
                </a:cubicBezTo>
                <a:cubicBezTo>
                  <a:pt x="4898866" y="3405154"/>
                  <a:pt x="4872944" y="3379787"/>
                  <a:pt x="4848841" y="3388014"/>
                </a:cubicBezTo>
                <a:cubicBezTo>
                  <a:pt x="4820645" y="3392814"/>
                  <a:pt x="4813141" y="3434178"/>
                  <a:pt x="4836335" y="3450176"/>
                </a:cubicBezTo>
                <a:cubicBezTo>
                  <a:pt x="4841053" y="3454804"/>
                  <a:pt x="4846667" y="3457389"/>
                  <a:pt x="4852497" y="3458274"/>
                </a:cubicBezTo>
                <a:close/>
                <a:moveTo>
                  <a:pt x="6713150" y="3458404"/>
                </a:moveTo>
                <a:cubicBezTo>
                  <a:pt x="6731754" y="3454812"/>
                  <a:pt x="6746252" y="3432130"/>
                  <a:pt x="6740093" y="3412518"/>
                </a:cubicBezTo>
                <a:cubicBezTo>
                  <a:pt x="6738725" y="3388642"/>
                  <a:pt x="6709757" y="3384549"/>
                  <a:pt x="6691282" y="3389779"/>
                </a:cubicBezTo>
                <a:cubicBezTo>
                  <a:pt x="6668929" y="3403195"/>
                  <a:pt x="6669842" y="3443670"/>
                  <a:pt x="6693791" y="3454812"/>
                </a:cubicBezTo>
                <a:cubicBezTo>
                  <a:pt x="6700291" y="3458677"/>
                  <a:pt x="6706949" y="3459601"/>
                  <a:pt x="6713150" y="3458404"/>
                </a:cubicBezTo>
                <a:close/>
                <a:moveTo>
                  <a:pt x="7839741" y="3458542"/>
                </a:moveTo>
                <a:cubicBezTo>
                  <a:pt x="7861237" y="3457215"/>
                  <a:pt x="7882154" y="3435201"/>
                  <a:pt x="7873753" y="3412930"/>
                </a:cubicBezTo>
                <a:cubicBezTo>
                  <a:pt x="7866895" y="3390546"/>
                  <a:pt x="7834433" y="3376612"/>
                  <a:pt x="7817060" y="3396256"/>
                </a:cubicBezTo>
                <a:cubicBezTo>
                  <a:pt x="7799686" y="3409961"/>
                  <a:pt x="7799229" y="3440112"/>
                  <a:pt x="7819117" y="3452218"/>
                </a:cubicBezTo>
                <a:cubicBezTo>
                  <a:pt x="7825347" y="3457129"/>
                  <a:pt x="7832576" y="3458985"/>
                  <a:pt x="7839741" y="3458542"/>
                </a:cubicBezTo>
                <a:close/>
                <a:moveTo>
                  <a:pt x="956596" y="3458587"/>
                </a:moveTo>
                <a:cubicBezTo>
                  <a:pt x="977289" y="3455675"/>
                  <a:pt x="993852" y="3429736"/>
                  <a:pt x="984436" y="3408134"/>
                </a:cubicBezTo>
                <a:cubicBezTo>
                  <a:pt x="977710" y="3381374"/>
                  <a:pt x="933765" y="3379786"/>
                  <a:pt x="924573" y="3405640"/>
                </a:cubicBezTo>
                <a:cubicBezTo>
                  <a:pt x="917623" y="3420835"/>
                  <a:pt x="920538" y="3443513"/>
                  <a:pt x="935335" y="3452812"/>
                </a:cubicBezTo>
                <a:cubicBezTo>
                  <a:pt x="942341" y="3457971"/>
                  <a:pt x="949698" y="3459558"/>
                  <a:pt x="956596" y="3458587"/>
                </a:cubicBezTo>
                <a:close/>
                <a:moveTo>
                  <a:pt x="7223461" y="3458828"/>
                </a:moveTo>
                <a:cubicBezTo>
                  <a:pt x="7228165" y="3458807"/>
                  <a:pt x="7233012" y="3457441"/>
                  <a:pt x="7237931" y="3454222"/>
                </a:cubicBezTo>
                <a:cubicBezTo>
                  <a:pt x="7264242" y="3439736"/>
                  <a:pt x="7257150" y="3403405"/>
                  <a:pt x="7237931" y="3385929"/>
                </a:cubicBezTo>
                <a:cubicBezTo>
                  <a:pt x="7224204" y="3388688"/>
                  <a:pt x="7207274" y="3384549"/>
                  <a:pt x="7196978" y="3396046"/>
                </a:cubicBezTo>
                <a:cubicBezTo>
                  <a:pt x="7186454" y="3406854"/>
                  <a:pt x="7189199" y="3422950"/>
                  <a:pt x="7186912" y="3436517"/>
                </a:cubicBezTo>
                <a:cubicBezTo>
                  <a:pt x="7196521" y="3446864"/>
                  <a:pt x="7209347" y="3458893"/>
                  <a:pt x="7223461" y="3458828"/>
                </a:cubicBezTo>
                <a:close/>
                <a:moveTo>
                  <a:pt x="1150701" y="3458902"/>
                </a:moveTo>
                <a:cubicBezTo>
                  <a:pt x="1166892" y="3460749"/>
                  <a:pt x="1185593" y="3452667"/>
                  <a:pt x="1190611" y="3435811"/>
                </a:cubicBezTo>
                <a:cubicBezTo>
                  <a:pt x="1200189" y="3416876"/>
                  <a:pt x="1185365" y="3399558"/>
                  <a:pt x="1173962" y="3386165"/>
                </a:cubicBezTo>
                <a:cubicBezTo>
                  <a:pt x="1158910" y="3388936"/>
                  <a:pt x="1137478" y="3384549"/>
                  <a:pt x="1129726" y="3401867"/>
                </a:cubicBezTo>
                <a:cubicBezTo>
                  <a:pt x="1117640" y="3422418"/>
                  <a:pt x="1128130" y="3451513"/>
                  <a:pt x="1150701" y="3458902"/>
                </a:cubicBezTo>
                <a:close/>
                <a:moveTo>
                  <a:pt x="7533992" y="3462337"/>
                </a:moveTo>
                <a:cubicBezTo>
                  <a:pt x="7551055" y="3451822"/>
                  <a:pt x="7569041" y="3436277"/>
                  <a:pt x="7564890" y="3413874"/>
                </a:cubicBezTo>
                <a:cubicBezTo>
                  <a:pt x="7562585" y="3380956"/>
                  <a:pt x="7508627" y="3376612"/>
                  <a:pt x="7498943" y="3407473"/>
                </a:cubicBezTo>
                <a:cubicBezTo>
                  <a:pt x="7486491" y="3433534"/>
                  <a:pt x="7509088" y="3457308"/>
                  <a:pt x="7533992" y="3462337"/>
                </a:cubicBezTo>
                <a:close/>
                <a:moveTo>
                  <a:pt x="7122954" y="3462337"/>
                </a:moveTo>
                <a:cubicBezTo>
                  <a:pt x="7135427" y="3453184"/>
                  <a:pt x="7153570" y="3445175"/>
                  <a:pt x="7154931" y="3427326"/>
                </a:cubicBezTo>
                <a:cubicBezTo>
                  <a:pt x="7157879" y="3409935"/>
                  <a:pt x="7142684" y="3398265"/>
                  <a:pt x="7132706" y="3386595"/>
                </a:cubicBezTo>
                <a:cubicBezTo>
                  <a:pt x="7111161" y="3386137"/>
                  <a:pt x="7084627" y="3395061"/>
                  <a:pt x="7084400" y="3420919"/>
                </a:cubicBezTo>
                <a:cubicBezTo>
                  <a:pt x="7081679" y="3444717"/>
                  <a:pt x="7104584" y="3455472"/>
                  <a:pt x="7122954" y="3462337"/>
                </a:cubicBezTo>
                <a:close/>
                <a:moveTo>
                  <a:pt x="4753808" y="3462337"/>
                </a:moveTo>
                <a:cubicBezTo>
                  <a:pt x="4776662" y="3455654"/>
                  <a:pt x="4802029" y="3433762"/>
                  <a:pt x="4787174" y="3407952"/>
                </a:cubicBezTo>
                <a:cubicBezTo>
                  <a:pt x="4776890" y="3376612"/>
                  <a:pt x="4727298" y="3381451"/>
                  <a:pt x="4721585" y="3413022"/>
                </a:cubicBezTo>
                <a:cubicBezTo>
                  <a:pt x="4713129" y="3436988"/>
                  <a:pt x="4736897" y="3451737"/>
                  <a:pt x="4753808" y="3462337"/>
                </a:cubicBezTo>
                <a:close/>
                <a:moveTo>
                  <a:pt x="2389631" y="3462337"/>
                </a:moveTo>
                <a:cubicBezTo>
                  <a:pt x="2407695" y="3455516"/>
                  <a:pt x="2429108" y="3444147"/>
                  <a:pt x="2424828" y="3420727"/>
                </a:cubicBezTo>
                <a:cubicBezTo>
                  <a:pt x="2430462" y="3381845"/>
                  <a:pt x="2364409" y="3375024"/>
                  <a:pt x="2360808" y="3413224"/>
                </a:cubicBezTo>
                <a:cubicBezTo>
                  <a:pt x="2354265" y="3435961"/>
                  <a:pt x="2371840" y="3452560"/>
                  <a:pt x="2389631" y="3462337"/>
                </a:cubicBezTo>
                <a:close/>
                <a:moveTo>
                  <a:pt x="1465007" y="3462337"/>
                </a:moveTo>
                <a:cubicBezTo>
                  <a:pt x="1478386" y="3455225"/>
                  <a:pt x="1497300" y="3450637"/>
                  <a:pt x="1500529" y="3432973"/>
                </a:cubicBezTo>
                <a:cubicBezTo>
                  <a:pt x="1508139" y="3410262"/>
                  <a:pt x="1488768" y="3382962"/>
                  <a:pt x="1463854" y="3386633"/>
                </a:cubicBezTo>
                <a:cubicBezTo>
                  <a:pt x="1442406" y="3388927"/>
                  <a:pt x="1427182" y="3412097"/>
                  <a:pt x="1433866" y="3432514"/>
                </a:cubicBezTo>
                <a:cubicBezTo>
                  <a:pt x="1438019" y="3447655"/>
                  <a:pt x="1453474" y="3453849"/>
                  <a:pt x="1465007" y="3462337"/>
                </a:cubicBezTo>
                <a:close/>
                <a:moveTo>
                  <a:pt x="1361476" y="3554609"/>
                </a:moveTo>
                <a:cubicBezTo>
                  <a:pt x="1378645" y="3555596"/>
                  <a:pt x="1396208" y="3544093"/>
                  <a:pt x="1393767" y="3524349"/>
                </a:cubicBezTo>
                <a:cubicBezTo>
                  <a:pt x="1395627" y="3499397"/>
                  <a:pt x="1362856" y="3489324"/>
                  <a:pt x="1344727" y="3503059"/>
                </a:cubicBezTo>
                <a:cubicBezTo>
                  <a:pt x="1333102" y="3515650"/>
                  <a:pt x="1331941" y="3537168"/>
                  <a:pt x="1345192" y="3549301"/>
                </a:cubicBezTo>
                <a:cubicBezTo>
                  <a:pt x="1350073" y="3552563"/>
                  <a:pt x="1355753" y="3554280"/>
                  <a:pt x="1361476" y="3554609"/>
                </a:cubicBezTo>
                <a:close/>
                <a:moveTo>
                  <a:pt x="8877893" y="3555971"/>
                </a:moveTo>
                <a:cubicBezTo>
                  <a:pt x="8887464" y="3553519"/>
                  <a:pt x="8895521" y="3547530"/>
                  <a:pt x="8897921" y="3536807"/>
                </a:cubicBezTo>
                <a:cubicBezTo>
                  <a:pt x="8908892" y="3513536"/>
                  <a:pt x="8888092" y="3484562"/>
                  <a:pt x="8862036" y="3490038"/>
                </a:cubicBezTo>
                <a:cubicBezTo>
                  <a:pt x="8830036" y="3488669"/>
                  <a:pt x="8821579" y="3542054"/>
                  <a:pt x="8848779" y="3553918"/>
                </a:cubicBezTo>
                <a:cubicBezTo>
                  <a:pt x="8857236" y="3557340"/>
                  <a:pt x="8868321" y="3558424"/>
                  <a:pt x="8877893" y="3555971"/>
                </a:cubicBezTo>
                <a:close/>
                <a:moveTo>
                  <a:pt x="246128" y="3556040"/>
                </a:moveTo>
                <a:cubicBezTo>
                  <a:pt x="254742" y="3554024"/>
                  <a:pt x="262134" y="3549322"/>
                  <a:pt x="265091" y="3540364"/>
                </a:cubicBezTo>
                <a:cubicBezTo>
                  <a:pt x="274642" y="3518193"/>
                  <a:pt x="259860" y="3487737"/>
                  <a:pt x="232568" y="3490872"/>
                </a:cubicBezTo>
                <a:cubicBezTo>
                  <a:pt x="197090" y="3489305"/>
                  <a:pt x="190495" y="3542379"/>
                  <a:pt x="219833" y="3555592"/>
                </a:cubicBezTo>
                <a:cubicBezTo>
                  <a:pt x="227679" y="3557384"/>
                  <a:pt x="237514" y="3558055"/>
                  <a:pt x="246128" y="3556040"/>
                </a:cubicBezTo>
                <a:close/>
                <a:moveTo>
                  <a:pt x="8026952" y="3556367"/>
                </a:moveTo>
                <a:cubicBezTo>
                  <a:pt x="8046289" y="3562349"/>
                  <a:pt x="8074397" y="3557518"/>
                  <a:pt x="8077320" y="3532900"/>
                </a:cubicBezTo>
                <a:cubicBezTo>
                  <a:pt x="8083391" y="3507592"/>
                  <a:pt x="8058657" y="3482974"/>
                  <a:pt x="8034147" y="3491947"/>
                </a:cubicBezTo>
                <a:cubicBezTo>
                  <a:pt x="8005590" y="3497929"/>
                  <a:pt x="8004016" y="3542793"/>
                  <a:pt x="8026952" y="3556367"/>
                </a:cubicBezTo>
                <a:close/>
                <a:moveTo>
                  <a:pt x="4767762" y="3556487"/>
                </a:moveTo>
                <a:cubicBezTo>
                  <a:pt x="4777425" y="3554049"/>
                  <a:pt x="4785553" y="3548139"/>
                  <a:pt x="4788168" y="3537122"/>
                </a:cubicBezTo>
                <a:cubicBezTo>
                  <a:pt x="4798854" y="3514170"/>
                  <a:pt x="4777709" y="3484562"/>
                  <a:pt x="4752472" y="3489841"/>
                </a:cubicBezTo>
                <a:cubicBezTo>
                  <a:pt x="4719504" y="3489612"/>
                  <a:pt x="4709954" y="3540565"/>
                  <a:pt x="4738148" y="3555024"/>
                </a:cubicBezTo>
                <a:cubicBezTo>
                  <a:pt x="4746901" y="3557893"/>
                  <a:pt x="4758099" y="3558926"/>
                  <a:pt x="4767762" y="3556487"/>
                </a:cubicBezTo>
                <a:close/>
                <a:moveTo>
                  <a:pt x="5981323" y="3556615"/>
                </a:moveTo>
                <a:cubicBezTo>
                  <a:pt x="5989251" y="3557695"/>
                  <a:pt x="5997807" y="3556785"/>
                  <a:pt x="6005449" y="3555534"/>
                </a:cubicBezTo>
                <a:cubicBezTo>
                  <a:pt x="6023473" y="3544387"/>
                  <a:pt x="6027579" y="3517316"/>
                  <a:pt x="6015488" y="3500709"/>
                </a:cubicBezTo>
                <a:cubicBezTo>
                  <a:pt x="6003624" y="3486149"/>
                  <a:pt x="5983776" y="3491836"/>
                  <a:pt x="5967577" y="3491836"/>
                </a:cubicBezTo>
                <a:cubicBezTo>
                  <a:pt x="5959821" y="3508443"/>
                  <a:pt x="5951379" y="3527780"/>
                  <a:pt x="5960961" y="3545752"/>
                </a:cubicBezTo>
                <a:cubicBezTo>
                  <a:pt x="5966094" y="3552463"/>
                  <a:pt x="5973395" y="3555534"/>
                  <a:pt x="5981323" y="3556615"/>
                </a:cubicBezTo>
                <a:close/>
                <a:moveTo>
                  <a:pt x="7952167" y="3556777"/>
                </a:moveTo>
                <a:cubicBezTo>
                  <a:pt x="7961607" y="3553902"/>
                  <a:pt x="7969771" y="3547363"/>
                  <a:pt x="7973173" y="3537779"/>
                </a:cubicBezTo>
                <a:cubicBezTo>
                  <a:pt x="7981791" y="3515230"/>
                  <a:pt x="7963875" y="3484562"/>
                  <a:pt x="7937341" y="3490651"/>
                </a:cubicBezTo>
                <a:cubicBezTo>
                  <a:pt x="7904911" y="3489523"/>
                  <a:pt x="7896066" y="3540485"/>
                  <a:pt x="7923507" y="3553790"/>
                </a:cubicBezTo>
                <a:cubicBezTo>
                  <a:pt x="7932011" y="3558863"/>
                  <a:pt x="7942727" y="3559653"/>
                  <a:pt x="7952167" y="3556777"/>
                </a:cubicBezTo>
                <a:close/>
                <a:moveTo>
                  <a:pt x="5075030" y="3557133"/>
                </a:moveTo>
                <a:cubicBezTo>
                  <a:pt x="5084820" y="3554638"/>
                  <a:pt x="5093123" y="3548402"/>
                  <a:pt x="5095816" y="3537403"/>
                </a:cubicBezTo>
                <a:cubicBezTo>
                  <a:pt x="5105241" y="3513817"/>
                  <a:pt x="5083698" y="3484561"/>
                  <a:pt x="5058115" y="3491365"/>
                </a:cubicBezTo>
                <a:cubicBezTo>
                  <a:pt x="5027819" y="3493179"/>
                  <a:pt x="5019516" y="3540578"/>
                  <a:pt x="5045324" y="3554412"/>
                </a:cubicBezTo>
                <a:cubicBezTo>
                  <a:pt x="5053964" y="3558380"/>
                  <a:pt x="5065240" y="3559628"/>
                  <a:pt x="5075030" y="3557133"/>
                </a:cubicBezTo>
                <a:close/>
                <a:moveTo>
                  <a:pt x="7438711" y="3557286"/>
                </a:moveTo>
                <a:cubicBezTo>
                  <a:pt x="7448455" y="3554869"/>
                  <a:pt x="7456798" y="3548771"/>
                  <a:pt x="7459656" y="3537954"/>
                </a:cubicBezTo>
                <a:cubicBezTo>
                  <a:pt x="7469029" y="3514480"/>
                  <a:pt x="7449827" y="3484561"/>
                  <a:pt x="7423080" y="3490545"/>
                </a:cubicBezTo>
                <a:cubicBezTo>
                  <a:pt x="7392219" y="3491926"/>
                  <a:pt x="7383304" y="3539795"/>
                  <a:pt x="7409364" y="3554524"/>
                </a:cubicBezTo>
                <a:cubicBezTo>
                  <a:pt x="7417822" y="3558437"/>
                  <a:pt x="7428967" y="3559702"/>
                  <a:pt x="7438711" y="3557286"/>
                </a:cubicBezTo>
                <a:close/>
                <a:moveTo>
                  <a:pt x="760260" y="3557328"/>
                </a:moveTo>
                <a:cubicBezTo>
                  <a:pt x="771233" y="3553993"/>
                  <a:pt x="780300" y="3546078"/>
                  <a:pt x="781917" y="3533867"/>
                </a:cubicBezTo>
                <a:cubicBezTo>
                  <a:pt x="787462" y="3513063"/>
                  <a:pt x="771291" y="3488642"/>
                  <a:pt x="747959" y="3491129"/>
                </a:cubicBezTo>
                <a:cubicBezTo>
                  <a:pt x="714462" y="3487737"/>
                  <a:pt x="700139" y="3536128"/>
                  <a:pt x="727168" y="3553314"/>
                </a:cubicBezTo>
                <a:cubicBezTo>
                  <a:pt x="736408" y="3559420"/>
                  <a:pt x="749287" y="3560663"/>
                  <a:pt x="760260" y="3557328"/>
                </a:cubicBezTo>
                <a:close/>
                <a:moveTo>
                  <a:pt x="1476147" y="3557435"/>
                </a:moveTo>
                <a:cubicBezTo>
                  <a:pt x="1485083" y="3555985"/>
                  <a:pt x="1493000" y="3551550"/>
                  <a:pt x="1496845" y="3542338"/>
                </a:cubicBezTo>
                <a:cubicBezTo>
                  <a:pt x="1509737" y="3519364"/>
                  <a:pt x="1491417" y="3484562"/>
                  <a:pt x="1463139" y="3490704"/>
                </a:cubicBezTo>
                <a:cubicBezTo>
                  <a:pt x="1430566" y="3490249"/>
                  <a:pt x="1420845" y="3541200"/>
                  <a:pt x="1449340" y="3554621"/>
                </a:cubicBezTo>
                <a:cubicBezTo>
                  <a:pt x="1457257" y="3557350"/>
                  <a:pt x="1467211" y="3558885"/>
                  <a:pt x="1476147" y="3557435"/>
                </a:cubicBezTo>
                <a:close/>
                <a:moveTo>
                  <a:pt x="6308708" y="3557516"/>
                </a:moveTo>
                <a:cubicBezTo>
                  <a:pt x="6319736" y="3554117"/>
                  <a:pt x="6328864" y="3546052"/>
                  <a:pt x="6330792" y="3533262"/>
                </a:cubicBezTo>
                <a:cubicBezTo>
                  <a:pt x="6338729" y="3505378"/>
                  <a:pt x="6305618" y="3479799"/>
                  <a:pt x="6281125" y="3493856"/>
                </a:cubicBezTo>
                <a:cubicBezTo>
                  <a:pt x="6257313" y="3503304"/>
                  <a:pt x="6254591" y="3539484"/>
                  <a:pt x="6275229" y="3553772"/>
                </a:cubicBezTo>
                <a:cubicBezTo>
                  <a:pt x="6284754" y="3559648"/>
                  <a:pt x="6297681" y="3560915"/>
                  <a:pt x="6308708" y="3557516"/>
                </a:cubicBezTo>
                <a:close/>
                <a:moveTo>
                  <a:pt x="451075" y="3557546"/>
                </a:moveTo>
                <a:cubicBezTo>
                  <a:pt x="461008" y="3555158"/>
                  <a:pt x="469474" y="3549117"/>
                  <a:pt x="472468" y="3538185"/>
                </a:cubicBezTo>
                <a:cubicBezTo>
                  <a:pt x="484215" y="3514020"/>
                  <a:pt x="460720" y="3484562"/>
                  <a:pt x="434462" y="3490776"/>
                </a:cubicBezTo>
                <a:cubicBezTo>
                  <a:pt x="403596" y="3492157"/>
                  <a:pt x="395305" y="3540487"/>
                  <a:pt x="420873" y="3554986"/>
                </a:cubicBezTo>
                <a:cubicBezTo>
                  <a:pt x="429740" y="3558668"/>
                  <a:pt x="441142" y="3559934"/>
                  <a:pt x="451075" y="3557546"/>
                </a:cubicBezTo>
                <a:close/>
                <a:moveTo>
                  <a:pt x="7231794" y="3557775"/>
                </a:moveTo>
                <a:cubicBezTo>
                  <a:pt x="7236760" y="3556653"/>
                  <a:pt x="7241485" y="3554151"/>
                  <a:pt x="7245691" y="3549831"/>
                </a:cubicBezTo>
                <a:cubicBezTo>
                  <a:pt x="7270591" y="3527776"/>
                  <a:pt x="7246364" y="3479799"/>
                  <a:pt x="7213389" y="3491395"/>
                </a:cubicBezTo>
                <a:cubicBezTo>
                  <a:pt x="7188714" y="3495033"/>
                  <a:pt x="7189163" y="3523228"/>
                  <a:pt x="7188041" y="3542555"/>
                </a:cubicBezTo>
                <a:cubicBezTo>
                  <a:pt x="7199817" y="3552105"/>
                  <a:pt x="7216894" y="3561143"/>
                  <a:pt x="7231794" y="3557775"/>
                </a:cubicBezTo>
                <a:close/>
                <a:moveTo>
                  <a:pt x="954849" y="3557881"/>
                </a:moveTo>
                <a:cubicBezTo>
                  <a:pt x="974781" y="3556481"/>
                  <a:pt x="993136" y="3539687"/>
                  <a:pt x="986275" y="3517803"/>
                </a:cubicBezTo>
                <a:cubicBezTo>
                  <a:pt x="984903" y="3488399"/>
                  <a:pt x="942130" y="3481387"/>
                  <a:pt x="925891" y="3502649"/>
                </a:cubicBezTo>
                <a:cubicBezTo>
                  <a:pt x="917199" y="3518482"/>
                  <a:pt x="916055" y="3544946"/>
                  <a:pt x="935269" y="3553767"/>
                </a:cubicBezTo>
                <a:cubicBezTo>
                  <a:pt x="941386" y="3557103"/>
                  <a:pt x="948205" y="3558347"/>
                  <a:pt x="954849" y="3557881"/>
                </a:cubicBezTo>
                <a:close/>
                <a:moveTo>
                  <a:pt x="6710137" y="3558155"/>
                </a:moveTo>
                <a:cubicBezTo>
                  <a:pt x="6728242" y="3556983"/>
                  <a:pt x="6745505" y="3545068"/>
                  <a:pt x="6741871" y="3524250"/>
                </a:cubicBezTo>
                <a:cubicBezTo>
                  <a:pt x="6745563" y="3500850"/>
                  <a:pt x="6719950" y="3484562"/>
                  <a:pt x="6699184" y="3490986"/>
                </a:cubicBezTo>
                <a:cubicBezTo>
                  <a:pt x="6669879" y="3496950"/>
                  <a:pt x="6667341" y="3543061"/>
                  <a:pt x="6692492" y="3555678"/>
                </a:cubicBezTo>
                <a:cubicBezTo>
                  <a:pt x="6697972" y="3557743"/>
                  <a:pt x="6704101" y="3558546"/>
                  <a:pt x="6710137" y="3558155"/>
                </a:cubicBezTo>
                <a:close/>
                <a:moveTo>
                  <a:pt x="8549494" y="3558175"/>
                </a:moveTo>
                <a:cubicBezTo>
                  <a:pt x="8582488" y="3570287"/>
                  <a:pt x="8610441" y="3521152"/>
                  <a:pt x="8582030" y="3499898"/>
                </a:cubicBezTo>
                <a:cubicBezTo>
                  <a:pt x="8563012" y="3481387"/>
                  <a:pt x="8536434" y="3494185"/>
                  <a:pt x="8521541" y="3511097"/>
                </a:cubicBezTo>
                <a:cubicBezTo>
                  <a:pt x="8522228" y="3530065"/>
                  <a:pt x="8524290" y="3557261"/>
                  <a:pt x="8549494" y="3558175"/>
                </a:cubicBezTo>
                <a:close/>
                <a:moveTo>
                  <a:pt x="8163233" y="3558275"/>
                </a:moveTo>
                <a:cubicBezTo>
                  <a:pt x="8176500" y="3543656"/>
                  <a:pt x="8188166" y="3522741"/>
                  <a:pt x="8175127" y="3504074"/>
                </a:cubicBezTo>
                <a:cubicBezTo>
                  <a:pt x="8157971" y="3478211"/>
                  <a:pt x="8109935" y="3492605"/>
                  <a:pt x="8113366" y="3524540"/>
                </a:cubicBezTo>
                <a:cubicBezTo>
                  <a:pt x="8108791" y="3553777"/>
                  <a:pt x="8141502" y="3559174"/>
                  <a:pt x="8163233" y="3558275"/>
                </a:cubicBezTo>
                <a:close/>
                <a:moveTo>
                  <a:pt x="5175947" y="3558312"/>
                </a:moveTo>
                <a:cubicBezTo>
                  <a:pt x="5184854" y="3556606"/>
                  <a:pt x="5192816" y="3551773"/>
                  <a:pt x="5197169" y="3543016"/>
                </a:cubicBezTo>
                <a:cubicBezTo>
                  <a:pt x="5211604" y="3519816"/>
                  <a:pt x="5191670" y="3484561"/>
                  <a:pt x="5162801" y="3490930"/>
                </a:cubicBezTo>
                <a:cubicBezTo>
                  <a:pt x="5130265" y="3490475"/>
                  <a:pt x="5122704" y="3541196"/>
                  <a:pt x="5149053" y="3554843"/>
                </a:cubicBezTo>
                <a:cubicBezTo>
                  <a:pt x="5157187" y="3558596"/>
                  <a:pt x="5167040" y="3560018"/>
                  <a:pt x="5175947" y="3558312"/>
                </a:cubicBezTo>
                <a:close/>
                <a:moveTo>
                  <a:pt x="5577019" y="3558366"/>
                </a:moveTo>
                <a:cubicBezTo>
                  <a:pt x="5595507" y="3558547"/>
                  <a:pt x="5614377" y="3544653"/>
                  <a:pt x="5613020" y="3524473"/>
                </a:cubicBezTo>
                <a:cubicBezTo>
                  <a:pt x="5613246" y="3500303"/>
                  <a:pt x="5587012" y="3482974"/>
                  <a:pt x="5565075" y="3491867"/>
                </a:cubicBezTo>
                <a:cubicBezTo>
                  <a:pt x="5538389" y="3499619"/>
                  <a:pt x="5533866" y="3541346"/>
                  <a:pt x="5559422" y="3553203"/>
                </a:cubicBezTo>
                <a:cubicBezTo>
                  <a:pt x="5564736" y="3556680"/>
                  <a:pt x="5570857" y="3558305"/>
                  <a:pt x="5577019" y="3558366"/>
                </a:cubicBezTo>
                <a:close/>
                <a:moveTo>
                  <a:pt x="8244238" y="3558381"/>
                </a:moveTo>
                <a:cubicBezTo>
                  <a:pt x="8258577" y="3559810"/>
                  <a:pt x="8273367" y="3551196"/>
                  <a:pt x="8284545" y="3542327"/>
                </a:cubicBezTo>
                <a:cubicBezTo>
                  <a:pt x="8285004" y="3520267"/>
                  <a:pt x="8280647" y="3487290"/>
                  <a:pt x="8250379" y="3490474"/>
                </a:cubicBezTo>
                <a:cubicBezTo>
                  <a:pt x="8216212" y="3484561"/>
                  <a:pt x="8202454" y="3537551"/>
                  <a:pt x="8230200" y="3553243"/>
                </a:cubicBezTo>
                <a:cubicBezTo>
                  <a:pt x="8234729" y="3556313"/>
                  <a:pt x="8239458" y="3557905"/>
                  <a:pt x="8244238" y="3558381"/>
                </a:cubicBezTo>
                <a:close/>
                <a:moveTo>
                  <a:pt x="5368146" y="3558409"/>
                </a:moveTo>
                <a:cubicBezTo>
                  <a:pt x="5379968" y="3559968"/>
                  <a:pt x="5391934" y="3556567"/>
                  <a:pt x="5400143" y="3546021"/>
                </a:cubicBezTo>
                <a:cubicBezTo>
                  <a:pt x="5419566" y="3521301"/>
                  <a:pt x="5395287" y="3481387"/>
                  <a:pt x="5362914" y="3491592"/>
                </a:cubicBezTo>
                <a:cubicBezTo>
                  <a:pt x="5337941" y="3494541"/>
                  <a:pt x="5338635" y="3522435"/>
                  <a:pt x="5337016" y="3541032"/>
                </a:cubicBezTo>
                <a:cubicBezTo>
                  <a:pt x="5344647" y="3550330"/>
                  <a:pt x="5356324" y="3556850"/>
                  <a:pt x="5368146" y="3558409"/>
                </a:cubicBezTo>
                <a:close/>
                <a:moveTo>
                  <a:pt x="7738859" y="3558486"/>
                </a:moveTo>
                <a:cubicBezTo>
                  <a:pt x="7756377" y="3556915"/>
                  <a:pt x="7773039" y="3543060"/>
                  <a:pt x="7770671" y="3523560"/>
                </a:cubicBezTo>
                <a:cubicBezTo>
                  <a:pt x="7772250" y="3501666"/>
                  <a:pt x="7747891" y="3484561"/>
                  <a:pt x="7727818" y="3490719"/>
                </a:cubicBezTo>
                <a:cubicBezTo>
                  <a:pt x="7696692" y="3494596"/>
                  <a:pt x="7691279" y="3546595"/>
                  <a:pt x="7721728" y="3555717"/>
                </a:cubicBezTo>
                <a:cubicBezTo>
                  <a:pt x="7727085" y="3558169"/>
                  <a:pt x="7733019" y="3559010"/>
                  <a:pt x="7738859" y="3558486"/>
                </a:cubicBezTo>
                <a:close/>
                <a:moveTo>
                  <a:pt x="5493711" y="3558508"/>
                </a:moveTo>
                <a:cubicBezTo>
                  <a:pt x="5502428" y="3546785"/>
                  <a:pt x="5514816" y="3533709"/>
                  <a:pt x="5509540" y="3517702"/>
                </a:cubicBezTo>
                <a:cubicBezTo>
                  <a:pt x="5504264" y="3494933"/>
                  <a:pt x="5475358" y="3484562"/>
                  <a:pt x="5455170" y="3495158"/>
                </a:cubicBezTo>
                <a:cubicBezTo>
                  <a:pt x="5438653" y="3506205"/>
                  <a:pt x="5435441" y="3530327"/>
                  <a:pt x="5445994" y="3546334"/>
                </a:cubicBezTo>
                <a:cubicBezTo>
                  <a:pt x="5457235" y="3560762"/>
                  <a:pt x="5477652" y="3555802"/>
                  <a:pt x="5493711" y="3558508"/>
                </a:cubicBezTo>
                <a:close/>
                <a:moveTo>
                  <a:pt x="330354" y="3558562"/>
                </a:moveTo>
                <a:cubicBezTo>
                  <a:pt x="344452" y="3560507"/>
                  <a:pt x="359249" y="3552598"/>
                  <a:pt x="369225" y="3542393"/>
                </a:cubicBezTo>
                <a:cubicBezTo>
                  <a:pt x="369902" y="3530600"/>
                  <a:pt x="369902" y="3519034"/>
                  <a:pt x="369225" y="3507241"/>
                </a:cubicBezTo>
                <a:cubicBezTo>
                  <a:pt x="357952" y="3497716"/>
                  <a:pt x="344875" y="3486150"/>
                  <a:pt x="328867" y="3491139"/>
                </a:cubicBezTo>
                <a:cubicBezTo>
                  <a:pt x="300909" y="3495448"/>
                  <a:pt x="293693" y="3537857"/>
                  <a:pt x="316691" y="3553052"/>
                </a:cubicBezTo>
                <a:cubicBezTo>
                  <a:pt x="321031" y="3556170"/>
                  <a:pt x="325653" y="3557914"/>
                  <a:pt x="330354" y="3558562"/>
                </a:cubicBezTo>
                <a:close/>
                <a:moveTo>
                  <a:pt x="4652838" y="3558564"/>
                </a:moveTo>
                <a:cubicBezTo>
                  <a:pt x="4671253" y="3558702"/>
                  <a:pt x="4689990" y="3545005"/>
                  <a:pt x="4687246" y="3524821"/>
                </a:cubicBezTo>
                <a:cubicBezTo>
                  <a:pt x="4689761" y="3503789"/>
                  <a:pt x="4669409" y="3486149"/>
                  <a:pt x="4648829" y="3490446"/>
                </a:cubicBezTo>
                <a:cubicBezTo>
                  <a:pt x="4617272" y="3490446"/>
                  <a:pt x="4608354" y="3540200"/>
                  <a:pt x="4635337" y="3553543"/>
                </a:cubicBezTo>
                <a:cubicBezTo>
                  <a:pt x="4640597" y="3556935"/>
                  <a:pt x="4646700" y="3558518"/>
                  <a:pt x="4652838" y="3558564"/>
                </a:cubicBezTo>
                <a:close/>
                <a:moveTo>
                  <a:pt x="2497106" y="3558619"/>
                </a:moveTo>
                <a:cubicBezTo>
                  <a:pt x="2516559" y="3556376"/>
                  <a:pt x="2533601" y="3537527"/>
                  <a:pt x="2528622" y="3516499"/>
                </a:cubicBezTo>
                <a:cubicBezTo>
                  <a:pt x="2526330" y="3484586"/>
                  <a:pt x="2472779" y="3479799"/>
                  <a:pt x="2463629" y="3509432"/>
                </a:cubicBezTo>
                <a:cubicBezTo>
                  <a:pt x="2459051" y="3525161"/>
                  <a:pt x="2459968" y="3547044"/>
                  <a:pt x="2477586" y="3554794"/>
                </a:cubicBezTo>
                <a:cubicBezTo>
                  <a:pt x="2483870" y="3558270"/>
                  <a:pt x="2490626" y="3559367"/>
                  <a:pt x="2497106" y="3558619"/>
                </a:cubicBezTo>
                <a:close/>
                <a:moveTo>
                  <a:pt x="542851" y="3558643"/>
                </a:moveTo>
                <a:cubicBezTo>
                  <a:pt x="561471" y="3558472"/>
                  <a:pt x="580254" y="3544489"/>
                  <a:pt x="577825" y="3524367"/>
                </a:cubicBezTo>
                <a:cubicBezTo>
                  <a:pt x="581063" y="3492536"/>
                  <a:pt x="533637" y="3478212"/>
                  <a:pt x="514898" y="3502086"/>
                </a:cubicBezTo>
                <a:cubicBezTo>
                  <a:pt x="500092" y="3517546"/>
                  <a:pt x="503793" y="3545967"/>
                  <a:pt x="525077" y="3553925"/>
                </a:cubicBezTo>
                <a:cubicBezTo>
                  <a:pt x="530456" y="3557222"/>
                  <a:pt x="536644" y="3558699"/>
                  <a:pt x="542851" y="3558643"/>
                </a:cubicBezTo>
                <a:close/>
                <a:moveTo>
                  <a:pt x="2392213" y="3558643"/>
                </a:moveTo>
                <a:cubicBezTo>
                  <a:pt x="2409844" y="3558192"/>
                  <a:pt x="2426275" y="3545817"/>
                  <a:pt x="2424419" y="3525192"/>
                </a:cubicBezTo>
                <a:cubicBezTo>
                  <a:pt x="2430472" y="3491504"/>
                  <a:pt x="2382508" y="3478212"/>
                  <a:pt x="2365047" y="3502962"/>
                </a:cubicBezTo>
                <a:cubicBezTo>
                  <a:pt x="2357654" y="3519233"/>
                  <a:pt x="2355859" y="3546275"/>
                  <a:pt x="2374897" y="3554983"/>
                </a:cubicBezTo>
                <a:cubicBezTo>
                  <a:pt x="2380383" y="3557619"/>
                  <a:pt x="2386368" y="3558793"/>
                  <a:pt x="2392213" y="3558643"/>
                </a:cubicBezTo>
                <a:close/>
                <a:moveTo>
                  <a:pt x="1057733" y="3558810"/>
                </a:moveTo>
                <a:cubicBezTo>
                  <a:pt x="1075814" y="3558021"/>
                  <a:pt x="1093450" y="3545401"/>
                  <a:pt x="1090228" y="3524595"/>
                </a:cubicBezTo>
                <a:cubicBezTo>
                  <a:pt x="1095430" y="3495035"/>
                  <a:pt x="1054730" y="3479800"/>
                  <a:pt x="1034834" y="3497991"/>
                </a:cubicBezTo>
                <a:cubicBezTo>
                  <a:pt x="1017647" y="3512317"/>
                  <a:pt x="1019003" y="3545515"/>
                  <a:pt x="1040257" y="3555520"/>
                </a:cubicBezTo>
                <a:cubicBezTo>
                  <a:pt x="1045629" y="3558021"/>
                  <a:pt x="1051704" y="3559073"/>
                  <a:pt x="1057733" y="3558810"/>
                </a:cubicBezTo>
                <a:close/>
                <a:moveTo>
                  <a:pt x="1166159" y="3558829"/>
                </a:moveTo>
                <a:cubicBezTo>
                  <a:pt x="1181206" y="3555603"/>
                  <a:pt x="1192289" y="3540634"/>
                  <a:pt x="1197026" y="3525149"/>
                </a:cubicBezTo>
                <a:cubicBezTo>
                  <a:pt x="1190259" y="3507485"/>
                  <a:pt x="1179431" y="3486150"/>
                  <a:pt x="1156870" y="3490279"/>
                </a:cubicBezTo>
                <a:cubicBezTo>
                  <a:pt x="1120109" y="3488444"/>
                  <a:pt x="1112892" y="3553137"/>
                  <a:pt x="1149879" y="3557725"/>
                </a:cubicBezTo>
                <a:cubicBezTo>
                  <a:pt x="1155686" y="3559675"/>
                  <a:pt x="1161143" y="3559905"/>
                  <a:pt x="1166159" y="3558829"/>
                </a:cubicBezTo>
                <a:close/>
                <a:moveTo>
                  <a:pt x="5679647" y="3558835"/>
                </a:moveTo>
                <a:cubicBezTo>
                  <a:pt x="5696278" y="3559296"/>
                  <a:pt x="5713194" y="3548667"/>
                  <a:pt x="5714885" y="3530325"/>
                </a:cubicBezTo>
                <a:cubicBezTo>
                  <a:pt x="5722779" y="3500154"/>
                  <a:pt x="5680377" y="3478211"/>
                  <a:pt x="5658499" y="3496954"/>
                </a:cubicBezTo>
                <a:cubicBezTo>
                  <a:pt x="5640229" y="3511811"/>
                  <a:pt x="5640906" y="3544724"/>
                  <a:pt x="5663686" y="3554553"/>
                </a:cubicBezTo>
                <a:cubicBezTo>
                  <a:pt x="5668592" y="3557296"/>
                  <a:pt x="5674104" y="3558681"/>
                  <a:pt x="5679647" y="3558835"/>
                </a:cubicBezTo>
                <a:close/>
                <a:moveTo>
                  <a:pt x="6912078" y="3558880"/>
                </a:moveTo>
                <a:cubicBezTo>
                  <a:pt x="6930960" y="3559125"/>
                  <a:pt x="6950647" y="3545908"/>
                  <a:pt x="6948073" y="3525273"/>
                </a:cubicBezTo>
                <a:cubicBezTo>
                  <a:pt x="6951047" y="3498214"/>
                  <a:pt x="6915820" y="3481387"/>
                  <a:pt x="6894546" y="3495940"/>
                </a:cubicBezTo>
                <a:cubicBezTo>
                  <a:pt x="6872129" y="3506854"/>
                  <a:pt x="6872587" y="3542554"/>
                  <a:pt x="6894318" y="3553924"/>
                </a:cubicBezTo>
                <a:cubicBezTo>
                  <a:pt x="6899579" y="3557221"/>
                  <a:pt x="6905784" y="3558798"/>
                  <a:pt x="6912078" y="3558880"/>
                </a:cubicBezTo>
                <a:close/>
                <a:moveTo>
                  <a:pt x="1878395" y="3558884"/>
                </a:moveTo>
                <a:cubicBezTo>
                  <a:pt x="1896861" y="3558799"/>
                  <a:pt x="1915210" y="3545227"/>
                  <a:pt x="1913844" y="3525039"/>
                </a:cubicBezTo>
                <a:cubicBezTo>
                  <a:pt x="1916122" y="3495181"/>
                  <a:pt x="1876536" y="3479799"/>
                  <a:pt x="1855153" y="3498347"/>
                </a:cubicBezTo>
                <a:cubicBezTo>
                  <a:pt x="1841504" y="3513277"/>
                  <a:pt x="1839917" y="3544492"/>
                  <a:pt x="1860612" y="3554219"/>
                </a:cubicBezTo>
                <a:cubicBezTo>
                  <a:pt x="1866071" y="3557442"/>
                  <a:pt x="1872242" y="3558912"/>
                  <a:pt x="1878395" y="3558884"/>
                </a:cubicBezTo>
                <a:close/>
                <a:moveTo>
                  <a:pt x="8748031" y="3558933"/>
                </a:moveTo>
                <a:cubicBezTo>
                  <a:pt x="8769737" y="3560762"/>
                  <a:pt x="8800941" y="3553216"/>
                  <a:pt x="8795740" y="3524175"/>
                </a:cubicBezTo>
                <a:cubicBezTo>
                  <a:pt x="8800263" y="3491018"/>
                  <a:pt x="8751875" y="3478212"/>
                  <a:pt x="8735368" y="3504052"/>
                </a:cubicBezTo>
                <a:cubicBezTo>
                  <a:pt x="8724741" y="3523260"/>
                  <a:pt x="8733107" y="3545213"/>
                  <a:pt x="8748031" y="3558933"/>
                </a:cubicBezTo>
                <a:close/>
                <a:moveTo>
                  <a:pt x="5270730" y="3558935"/>
                </a:moveTo>
                <a:cubicBezTo>
                  <a:pt x="5288108" y="3558067"/>
                  <a:pt x="5304107" y="3545599"/>
                  <a:pt x="5303422" y="3525442"/>
                </a:cubicBezTo>
                <a:cubicBezTo>
                  <a:pt x="5308441" y="3494859"/>
                  <a:pt x="5269429" y="3479799"/>
                  <a:pt x="5247983" y="3496944"/>
                </a:cubicBezTo>
                <a:cubicBezTo>
                  <a:pt x="5232241" y="3512236"/>
                  <a:pt x="5232241" y="3545599"/>
                  <a:pt x="5253459" y="3555793"/>
                </a:cubicBezTo>
                <a:cubicBezTo>
                  <a:pt x="5258991" y="3558226"/>
                  <a:pt x="5264937" y="3559225"/>
                  <a:pt x="5270730" y="3558935"/>
                </a:cubicBezTo>
                <a:close/>
                <a:moveTo>
                  <a:pt x="6605535" y="3558941"/>
                </a:moveTo>
                <a:cubicBezTo>
                  <a:pt x="6623373" y="3558490"/>
                  <a:pt x="6640638" y="3546500"/>
                  <a:pt x="6638767" y="3525871"/>
                </a:cubicBezTo>
                <a:cubicBezTo>
                  <a:pt x="6643529" y="3495385"/>
                  <a:pt x="6603161" y="3479799"/>
                  <a:pt x="6582750" y="3498365"/>
                </a:cubicBezTo>
                <a:cubicBezTo>
                  <a:pt x="6565741" y="3513035"/>
                  <a:pt x="6567556" y="3545354"/>
                  <a:pt x="6588193" y="3555439"/>
                </a:cubicBezTo>
                <a:cubicBezTo>
                  <a:pt x="6593579" y="3557960"/>
                  <a:pt x="6599589" y="3559092"/>
                  <a:pt x="6605535" y="3558941"/>
                </a:cubicBezTo>
                <a:close/>
                <a:moveTo>
                  <a:pt x="1689997" y="3558945"/>
                </a:moveTo>
                <a:cubicBezTo>
                  <a:pt x="1706863" y="3541460"/>
                  <a:pt x="1714509" y="3503958"/>
                  <a:pt x="1687523" y="3492684"/>
                </a:cubicBezTo>
                <a:cubicBezTo>
                  <a:pt x="1662112" y="3479800"/>
                  <a:pt x="1633553" y="3505338"/>
                  <a:pt x="1640973" y="3533177"/>
                </a:cubicBezTo>
                <a:cubicBezTo>
                  <a:pt x="1642098" y="3559175"/>
                  <a:pt x="1671782" y="3557335"/>
                  <a:pt x="1689997" y="3558945"/>
                </a:cubicBezTo>
                <a:close/>
                <a:moveTo>
                  <a:pt x="6503213" y="3558976"/>
                </a:moveTo>
                <a:cubicBezTo>
                  <a:pt x="6522750" y="3558083"/>
                  <a:pt x="6540609" y="3541371"/>
                  <a:pt x="6536650" y="3519940"/>
                </a:cubicBezTo>
                <a:cubicBezTo>
                  <a:pt x="6536191" y="3486149"/>
                  <a:pt x="6481336" y="3479799"/>
                  <a:pt x="6470779" y="3510188"/>
                </a:cubicBezTo>
                <a:cubicBezTo>
                  <a:pt x="6465729" y="3525156"/>
                  <a:pt x="6466647" y="3547608"/>
                  <a:pt x="6483861" y="3554185"/>
                </a:cubicBezTo>
                <a:cubicBezTo>
                  <a:pt x="6490001" y="3557813"/>
                  <a:pt x="6496700" y="3559273"/>
                  <a:pt x="6503213" y="3558976"/>
                </a:cubicBezTo>
                <a:close/>
                <a:moveTo>
                  <a:pt x="7835340" y="3558981"/>
                </a:moveTo>
                <a:cubicBezTo>
                  <a:pt x="7852544" y="3559967"/>
                  <a:pt x="7870068" y="3550153"/>
                  <a:pt x="7873138" y="3531467"/>
                </a:cubicBezTo>
                <a:cubicBezTo>
                  <a:pt x="7881779" y="3502439"/>
                  <a:pt x="7841984" y="3478211"/>
                  <a:pt x="7819017" y="3496268"/>
                </a:cubicBezTo>
                <a:cubicBezTo>
                  <a:pt x="7797641" y="3507468"/>
                  <a:pt x="7798096" y="3542896"/>
                  <a:pt x="7818789" y="3554324"/>
                </a:cubicBezTo>
                <a:cubicBezTo>
                  <a:pt x="7823906" y="3557124"/>
                  <a:pt x="7829605" y="3558653"/>
                  <a:pt x="7835340" y="3558981"/>
                </a:cubicBezTo>
                <a:close/>
                <a:moveTo>
                  <a:pt x="856114" y="3559080"/>
                </a:moveTo>
                <a:cubicBezTo>
                  <a:pt x="874744" y="3556193"/>
                  <a:pt x="890187" y="3537283"/>
                  <a:pt x="884010" y="3517486"/>
                </a:cubicBezTo>
                <a:cubicBezTo>
                  <a:pt x="880808" y="3485674"/>
                  <a:pt x="829783" y="3481387"/>
                  <a:pt x="818571" y="3510040"/>
                </a:cubicBezTo>
                <a:cubicBezTo>
                  <a:pt x="814452" y="3527413"/>
                  <a:pt x="817426" y="3549748"/>
                  <a:pt x="837105" y="3556066"/>
                </a:cubicBezTo>
                <a:cubicBezTo>
                  <a:pt x="843339" y="3559224"/>
                  <a:pt x="849904" y="3560042"/>
                  <a:pt x="856114" y="3559080"/>
                </a:cubicBezTo>
                <a:close/>
                <a:moveTo>
                  <a:pt x="7119615" y="3559121"/>
                </a:moveTo>
                <a:cubicBezTo>
                  <a:pt x="7135978" y="3559217"/>
                  <a:pt x="7152438" y="3548628"/>
                  <a:pt x="7154661" y="3531279"/>
                </a:cubicBezTo>
                <a:cubicBezTo>
                  <a:pt x="7162642" y="3503838"/>
                  <a:pt x="7126387" y="3481386"/>
                  <a:pt x="7102902" y="3494313"/>
                </a:cubicBezTo>
                <a:cubicBezTo>
                  <a:pt x="7078504" y="3505426"/>
                  <a:pt x="7078732" y="3544887"/>
                  <a:pt x="7103814" y="3555319"/>
                </a:cubicBezTo>
                <a:cubicBezTo>
                  <a:pt x="7108716" y="3557870"/>
                  <a:pt x="7114160" y="3559089"/>
                  <a:pt x="7119615" y="3559121"/>
                </a:cubicBezTo>
                <a:close/>
                <a:moveTo>
                  <a:pt x="7649354" y="3559174"/>
                </a:moveTo>
                <a:cubicBezTo>
                  <a:pt x="7658134" y="3548515"/>
                  <a:pt x="7665297" y="3536949"/>
                  <a:pt x="7672229" y="3525156"/>
                </a:cubicBezTo>
                <a:cubicBezTo>
                  <a:pt x="7664604" y="3511322"/>
                  <a:pt x="7658596" y="3492499"/>
                  <a:pt x="7639649" y="3491138"/>
                </a:cubicBezTo>
                <a:cubicBezTo>
                  <a:pt x="7612845" y="3484561"/>
                  <a:pt x="7586504" y="3514951"/>
                  <a:pt x="7600599" y="3539217"/>
                </a:cubicBezTo>
                <a:cubicBezTo>
                  <a:pt x="7608455" y="3558721"/>
                  <a:pt x="7631793" y="3556906"/>
                  <a:pt x="7649354" y="3559174"/>
                </a:cubicBezTo>
                <a:close/>
                <a:moveTo>
                  <a:pt x="1775662" y="3559206"/>
                </a:moveTo>
                <a:cubicBezTo>
                  <a:pt x="1796283" y="3558373"/>
                  <a:pt x="1815457" y="3539847"/>
                  <a:pt x="1808766" y="3517397"/>
                </a:cubicBezTo>
                <a:cubicBezTo>
                  <a:pt x="1806020" y="3485888"/>
                  <a:pt x="1754547" y="3481387"/>
                  <a:pt x="1744253" y="3510195"/>
                </a:cubicBezTo>
                <a:cubicBezTo>
                  <a:pt x="1739906" y="3525049"/>
                  <a:pt x="1739906" y="3545080"/>
                  <a:pt x="1755462" y="3553632"/>
                </a:cubicBezTo>
                <a:cubicBezTo>
                  <a:pt x="1761753" y="3557796"/>
                  <a:pt x="1768788" y="3559484"/>
                  <a:pt x="1775662" y="3559206"/>
                </a:cubicBezTo>
                <a:close/>
                <a:moveTo>
                  <a:pt x="132742" y="3559213"/>
                </a:moveTo>
                <a:cubicBezTo>
                  <a:pt x="151030" y="3558948"/>
                  <a:pt x="168774" y="3545510"/>
                  <a:pt x="165533" y="3524930"/>
                </a:cubicBezTo>
                <a:cubicBezTo>
                  <a:pt x="169400" y="3493406"/>
                  <a:pt x="124357" y="3479799"/>
                  <a:pt x="105475" y="3501797"/>
                </a:cubicBezTo>
                <a:cubicBezTo>
                  <a:pt x="93646" y="3517673"/>
                  <a:pt x="94783" y="3546475"/>
                  <a:pt x="115030" y="3554866"/>
                </a:cubicBezTo>
                <a:cubicBezTo>
                  <a:pt x="120489" y="3557927"/>
                  <a:pt x="126645" y="3559302"/>
                  <a:pt x="132742" y="3559213"/>
                </a:cubicBezTo>
                <a:close/>
                <a:moveTo>
                  <a:pt x="8970389" y="3559216"/>
                </a:moveTo>
                <a:cubicBezTo>
                  <a:pt x="8988018" y="3557993"/>
                  <a:pt x="9005107" y="3545442"/>
                  <a:pt x="9003241" y="3525361"/>
                </a:cubicBezTo>
                <a:cubicBezTo>
                  <a:pt x="9005503" y="3504125"/>
                  <a:pt x="8986506" y="3487736"/>
                  <a:pt x="8966378" y="3490044"/>
                </a:cubicBezTo>
                <a:cubicBezTo>
                  <a:pt x="8932681" y="3488659"/>
                  <a:pt x="8924766" y="3543134"/>
                  <a:pt x="8953261" y="3556522"/>
                </a:cubicBezTo>
                <a:cubicBezTo>
                  <a:pt x="8958576" y="3558772"/>
                  <a:pt x="8964512" y="3559624"/>
                  <a:pt x="8970389" y="3559216"/>
                </a:cubicBezTo>
                <a:close/>
                <a:moveTo>
                  <a:pt x="8455042" y="3559247"/>
                </a:moveTo>
                <a:cubicBezTo>
                  <a:pt x="8473560" y="3559119"/>
                  <a:pt x="8492175" y="3545911"/>
                  <a:pt x="8489800" y="3525393"/>
                </a:cubicBezTo>
                <a:cubicBezTo>
                  <a:pt x="8492514" y="3495985"/>
                  <a:pt x="8452713" y="3479799"/>
                  <a:pt x="8432361" y="3498721"/>
                </a:cubicBezTo>
                <a:cubicBezTo>
                  <a:pt x="8413591" y="3512627"/>
                  <a:pt x="8415400" y="3544999"/>
                  <a:pt x="8437336" y="3554802"/>
                </a:cubicBezTo>
                <a:cubicBezTo>
                  <a:pt x="8442707" y="3557879"/>
                  <a:pt x="8448869" y="3559290"/>
                  <a:pt x="8455042" y="3559247"/>
                </a:cubicBezTo>
                <a:close/>
                <a:moveTo>
                  <a:pt x="8353649" y="3559260"/>
                </a:moveTo>
                <a:cubicBezTo>
                  <a:pt x="8373605" y="3558115"/>
                  <a:pt x="8392665" y="3539411"/>
                  <a:pt x="8387036" y="3518035"/>
                </a:cubicBezTo>
                <a:cubicBezTo>
                  <a:pt x="8382488" y="3491796"/>
                  <a:pt x="8348149" y="3482974"/>
                  <a:pt x="8328365" y="3498356"/>
                </a:cubicBezTo>
                <a:cubicBezTo>
                  <a:pt x="8311991" y="3513285"/>
                  <a:pt x="8312673" y="3543822"/>
                  <a:pt x="8334277" y="3554001"/>
                </a:cubicBezTo>
                <a:cubicBezTo>
                  <a:pt x="8340246" y="3558072"/>
                  <a:pt x="8346998" y="3559642"/>
                  <a:pt x="8353649" y="3559260"/>
                </a:cubicBezTo>
                <a:close/>
                <a:moveTo>
                  <a:pt x="7530874" y="3559288"/>
                </a:moveTo>
                <a:cubicBezTo>
                  <a:pt x="7548841" y="3558905"/>
                  <a:pt x="7566775" y="3545511"/>
                  <a:pt x="7564740" y="3525610"/>
                </a:cubicBezTo>
                <a:cubicBezTo>
                  <a:pt x="7567454" y="3498849"/>
                  <a:pt x="7536248" y="3482974"/>
                  <a:pt x="7514088" y="3494540"/>
                </a:cubicBezTo>
                <a:cubicBezTo>
                  <a:pt x="7492380" y="3506333"/>
                  <a:pt x="7489666" y="3544207"/>
                  <a:pt x="7513636" y="3555092"/>
                </a:cubicBezTo>
                <a:cubicBezTo>
                  <a:pt x="7518893" y="3558097"/>
                  <a:pt x="7524885" y="3559415"/>
                  <a:pt x="7530874" y="3559288"/>
                </a:cubicBezTo>
                <a:close/>
                <a:moveTo>
                  <a:pt x="4860646" y="3559336"/>
                </a:moveTo>
                <a:cubicBezTo>
                  <a:pt x="4878460" y="3558649"/>
                  <a:pt x="4895858" y="3544944"/>
                  <a:pt x="4894323" y="3525182"/>
                </a:cubicBezTo>
                <a:cubicBezTo>
                  <a:pt x="4897279" y="3494251"/>
                  <a:pt x="4852932" y="3478212"/>
                  <a:pt x="4833828" y="3500895"/>
                </a:cubicBezTo>
                <a:cubicBezTo>
                  <a:pt x="4816316" y="3516018"/>
                  <a:pt x="4821547" y="3547637"/>
                  <a:pt x="4843380" y="3555427"/>
                </a:cubicBezTo>
                <a:cubicBezTo>
                  <a:pt x="4848724" y="3558348"/>
                  <a:pt x="4854708" y="3559565"/>
                  <a:pt x="4860646" y="3559336"/>
                </a:cubicBezTo>
                <a:close/>
                <a:moveTo>
                  <a:pt x="5882972" y="3559382"/>
                </a:moveTo>
                <a:cubicBezTo>
                  <a:pt x="5901872" y="3560711"/>
                  <a:pt x="5922013" y="3547379"/>
                  <a:pt x="5919638" y="3525944"/>
                </a:cubicBezTo>
                <a:cubicBezTo>
                  <a:pt x="5922126" y="3503081"/>
                  <a:pt x="5899512" y="3484561"/>
                  <a:pt x="5877802" y="3490963"/>
                </a:cubicBezTo>
                <a:cubicBezTo>
                  <a:pt x="5850213" y="3495078"/>
                  <a:pt x="5843429" y="3537605"/>
                  <a:pt x="5865365" y="3552923"/>
                </a:cubicBezTo>
                <a:cubicBezTo>
                  <a:pt x="5870509" y="3556867"/>
                  <a:pt x="5876672" y="3558939"/>
                  <a:pt x="5882972" y="3559382"/>
                </a:cubicBezTo>
                <a:close/>
                <a:moveTo>
                  <a:pt x="6403878" y="3559476"/>
                </a:moveTo>
                <a:cubicBezTo>
                  <a:pt x="6420889" y="3557870"/>
                  <a:pt x="6436584" y="3543413"/>
                  <a:pt x="6436242" y="3525383"/>
                </a:cubicBezTo>
                <a:cubicBezTo>
                  <a:pt x="6437154" y="3496355"/>
                  <a:pt x="6396554" y="3479799"/>
                  <a:pt x="6375798" y="3499756"/>
                </a:cubicBezTo>
                <a:cubicBezTo>
                  <a:pt x="6357779" y="3516085"/>
                  <a:pt x="6363481" y="3548516"/>
                  <a:pt x="6386975" y="3556453"/>
                </a:cubicBezTo>
                <a:cubicBezTo>
                  <a:pt x="6392392" y="3559118"/>
                  <a:pt x="6398208" y="3560011"/>
                  <a:pt x="6403878" y="3559476"/>
                </a:cubicBezTo>
                <a:close/>
                <a:moveTo>
                  <a:pt x="6815337" y="3559494"/>
                </a:moveTo>
                <a:cubicBezTo>
                  <a:pt x="6834398" y="3556780"/>
                  <a:pt x="6850811" y="3538427"/>
                  <a:pt x="6844008" y="3517230"/>
                </a:cubicBezTo>
                <a:cubicBezTo>
                  <a:pt x="6841286" y="3489888"/>
                  <a:pt x="6803640" y="3481386"/>
                  <a:pt x="6786177" y="3499538"/>
                </a:cubicBezTo>
                <a:cubicBezTo>
                  <a:pt x="6770529" y="3515852"/>
                  <a:pt x="6774385" y="3547790"/>
                  <a:pt x="6796156" y="3556521"/>
                </a:cubicBezTo>
                <a:cubicBezTo>
                  <a:pt x="6802336" y="3559566"/>
                  <a:pt x="6808984" y="3560399"/>
                  <a:pt x="6815337" y="3559494"/>
                </a:cubicBezTo>
                <a:close/>
                <a:moveTo>
                  <a:pt x="6193625" y="3559503"/>
                </a:moveTo>
                <a:cubicBezTo>
                  <a:pt x="6215939" y="3558819"/>
                  <a:pt x="6238094" y="3536598"/>
                  <a:pt x="6226698" y="3512838"/>
                </a:cubicBezTo>
                <a:cubicBezTo>
                  <a:pt x="6215585" y="3481387"/>
                  <a:pt x="6174310" y="3487769"/>
                  <a:pt x="6157754" y="3511015"/>
                </a:cubicBezTo>
                <a:cubicBezTo>
                  <a:pt x="6160249" y="3525373"/>
                  <a:pt x="6158435" y="3543606"/>
                  <a:pt x="6172495" y="3552267"/>
                </a:cubicBezTo>
                <a:cubicBezTo>
                  <a:pt x="6178732" y="3557565"/>
                  <a:pt x="6186187" y="3559731"/>
                  <a:pt x="6193625" y="3559503"/>
                </a:cubicBezTo>
                <a:close/>
                <a:moveTo>
                  <a:pt x="648085" y="3559512"/>
                </a:moveTo>
                <a:cubicBezTo>
                  <a:pt x="667878" y="3557342"/>
                  <a:pt x="686962" y="3539768"/>
                  <a:pt x="680773" y="3518971"/>
                </a:cubicBezTo>
                <a:cubicBezTo>
                  <a:pt x="677106" y="3493304"/>
                  <a:pt x="643407" y="3481387"/>
                  <a:pt x="623693" y="3497658"/>
                </a:cubicBezTo>
                <a:cubicBezTo>
                  <a:pt x="603291" y="3510950"/>
                  <a:pt x="606271" y="3546700"/>
                  <a:pt x="628966" y="3556096"/>
                </a:cubicBezTo>
                <a:cubicBezTo>
                  <a:pt x="634811" y="3559247"/>
                  <a:pt x="641488" y="3560235"/>
                  <a:pt x="648085" y="3559512"/>
                </a:cubicBezTo>
                <a:close/>
                <a:moveTo>
                  <a:pt x="7309329" y="3559603"/>
                </a:moveTo>
                <a:cubicBezTo>
                  <a:pt x="7330781" y="3560762"/>
                  <a:pt x="7362613" y="3553577"/>
                  <a:pt x="7358922" y="3525067"/>
                </a:cubicBezTo>
                <a:cubicBezTo>
                  <a:pt x="7365842" y="3487750"/>
                  <a:pt x="7306100" y="3476624"/>
                  <a:pt x="7293875" y="3509074"/>
                </a:cubicBezTo>
                <a:cubicBezTo>
                  <a:pt x="7284879" y="3528080"/>
                  <a:pt x="7296182" y="3546391"/>
                  <a:pt x="7309329" y="3559603"/>
                </a:cubicBezTo>
                <a:close/>
                <a:moveTo>
                  <a:pt x="1264944" y="3559650"/>
                </a:moveTo>
                <a:cubicBezTo>
                  <a:pt x="1282626" y="3558586"/>
                  <a:pt x="1299568" y="3544821"/>
                  <a:pt x="1297675" y="3525193"/>
                </a:cubicBezTo>
                <a:cubicBezTo>
                  <a:pt x="1299969" y="3496706"/>
                  <a:pt x="1263508" y="3479799"/>
                  <a:pt x="1241723" y="3495779"/>
                </a:cubicBezTo>
                <a:cubicBezTo>
                  <a:pt x="1219246" y="3509212"/>
                  <a:pt x="1221767" y="3548353"/>
                  <a:pt x="1247685" y="3556227"/>
                </a:cubicBezTo>
                <a:cubicBezTo>
                  <a:pt x="1253074" y="3558948"/>
                  <a:pt x="1259051" y="3560005"/>
                  <a:pt x="1264944" y="3559650"/>
                </a:cubicBezTo>
                <a:close/>
                <a:moveTo>
                  <a:pt x="7017585" y="3559693"/>
                </a:moveTo>
                <a:cubicBezTo>
                  <a:pt x="7036442" y="3559747"/>
                  <a:pt x="7055299" y="3545267"/>
                  <a:pt x="7052358" y="3524470"/>
                </a:cubicBezTo>
                <a:cubicBezTo>
                  <a:pt x="7053972" y="3497199"/>
                  <a:pt x="7019603" y="3481386"/>
                  <a:pt x="6997921" y="3495595"/>
                </a:cubicBezTo>
                <a:cubicBezTo>
                  <a:pt x="6975316" y="3506824"/>
                  <a:pt x="6975316" y="3545095"/>
                  <a:pt x="6999536" y="3554491"/>
                </a:cubicBezTo>
                <a:cubicBezTo>
                  <a:pt x="7005014" y="3558043"/>
                  <a:pt x="7011300" y="3559676"/>
                  <a:pt x="7017585" y="3559693"/>
                </a:cubicBezTo>
                <a:close/>
                <a:moveTo>
                  <a:pt x="3214100" y="3559739"/>
                </a:moveTo>
                <a:cubicBezTo>
                  <a:pt x="3233985" y="3558973"/>
                  <a:pt x="3253775" y="3541268"/>
                  <a:pt x="3247685" y="3519158"/>
                </a:cubicBezTo>
                <a:cubicBezTo>
                  <a:pt x="3245881" y="3491060"/>
                  <a:pt x="3209121" y="3481387"/>
                  <a:pt x="3190402" y="3498891"/>
                </a:cubicBezTo>
                <a:cubicBezTo>
                  <a:pt x="3174841" y="3513631"/>
                  <a:pt x="3177548" y="3542650"/>
                  <a:pt x="3195138" y="3554396"/>
                </a:cubicBezTo>
                <a:cubicBezTo>
                  <a:pt x="3200833" y="3558368"/>
                  <a:pt x="3207472" y="3559995"/>
                  <a:pt x="3214100" y="3559739"/>
                </a:cubicBezTo>
                <a:close/>
                <a:moveTo>
                  <a:pt x="5798551" y="3559836"/>
                </a:moveTo>
                <a:cubicBezTo>
                  <a:pt x="5824379" y="3542936"/>
                  <a:pt x="5823694" y="3494318"/>
                  <a:pt x="5788951" y="3490383"/>
                </a:cubicBezTo>
                <a:cubicBezTo>
                  <a:pt x="5759237" y="3482974"/>
                  <a:pt x="5737066" y="3520711"/>
                  <a:pt x="5753752" y="3544788"/>
                </a:cubicBezTo>
                <a:cubicBezTo>
                  <a:pt x="5762894" y="3560762"/>
                  <a:pt x="5783237" y="3556826"/>
                  <a:pt x="5798551" y="3559836"/>
                </a:cubicBezTo>
                <a:close/>
                <a:moveTo>
                  <a:pt x="6093142" y="3559962"/>
                </a:moveTo>
                <a:cubicBezTo>
                  <a:pt x="6112263" y="3558348"/>
                  <a:pt x="6129366" y="3539970"/>
                  <a:pt x="6125163" y="3518771"/>
                </a:cubicBezTo>
                <a:cubicBezTo>
                  <a:pt x="6123146" y="3489593"/>
                  <a:pt x="6080564" y="3481387"/>
                  <a:pt x="6064876" y="3503270"/>
                </a:cubicBezTo>
                <a:cubicBezTo>
                  <a:pt x="6054566" y="3519227"/>
                  <a:pt x="6055239" y="3546353"/>
                  <a:pt x="6074064" y="3555470"/>
                </a:cubicBezTo>
                <a:cubicBezTo>
                  <a:pt x="6080171" y="3559174"/>
                  <a:pt x="6086769" y="3560499"/>
                  <a:pt x="6093142" y="3559962"/>
                </a:cubicBezTo>
                <a:close/>
                <a:moveTo>
                  <a:pt x="1573495" y="3560039"/>
                </a:moveTo>
                <a:cubicBezTo>
                  <a:pt x="1593359" y="3558019"/>
                  <a:pt x="1610733" y="3539169"/>
                  <a:pt x="1604180" y="3517626"/>
                </a:cubicBezTo>
                <a:cubicBezTo>
                  <a:pt x="1601422" y="3491637"/>
                  <a:pt x="1566472" y="3482974"/>
                  <a:pt x="1547849" y="3497792"/>
                </a:cubicBezTo>
                <a:cubicBezTo>
                  <a:pt x="1530374" y="3512838"/>
                  <a:pt x="1531753" y="3545666"/>
                  <a:pt x="1553596" y="3555925"/>
                </a:cubicBezTo>
                <a:cubicBezTo>
                  <a:pt x="1559977" y="3559515"/>
                  <a:pt x="1566875" y="3560712"/>
                  <a:pt x="1573495" y="3560039"/>
                </a:cubicBezTo>
                <a:close/>
                <a:moveTo>
                  <a:pt x="7030766" y="3658893"/>
                </a:moveTo>
                <a:cubicBezTo>
                  <a:pt x="7040858" y="3655005"/>
                  <a:pt x="7049022" y="3647002"/>
                  <a:pt x="7051063" y="3635111"/>
                </a:cubicBezTo>
                <a:cubicBezTo>
                  <a:pt x="7057867" y="3609272"/>
                  <a:pt x="7029292" y="3584575"/>
                  <a:pt x="7004799" y="3594865"/>
                </a:cubicBezTo>
                <a:cubicBezTo>
                  <a:pt x="6975770" y="3601268"/>
                  <a:pt x="6973729" y="3644944"/>
                  <a:pt x="6998902" y="3657978"/>
                </a:cubicBezTo>
                <a:cubicBezTo>
                  <a:pt x="7008654" y="3662552"/>
                  <a:pt x="7020674" y="3662780"/>
                  <a:pt x="7030766" y="3658893"/>
                </a:cubicBezTo>
                <a:close/>
                <a:moveTo>
                  <a:pt x="661617" y="3659972"/>
                </a:moveTo>
                <a:cubicBezTo>
                  <a:pt x="671499" y="3655930"/>
                  <a:pt x="679483" y="3647964"/>
                  <a:pt x="681437" y="3636845"/>
                </a:cubicBezTo>
                <a:cubicBezTo>
                  <a:pt x="690630" y="3607729"/>
                  <a:pt x="652482" y="3584574"/>
                  <a:pt x="627894" y="3597871"/>
                </a:cubicBezTo>
                <a:cubicBezTo>
                  <a:pt x="603306" y="3608876"/>
                  <a:pt x="605143" y="3650371"/>
                  <a:pt x="630421" y="3659542"/>
                </a:cubicBezTo>
                <a:cubicBezTo>
                  <a:pt x="639959" y="3664127"/>
                  <a:pt x="651735" y="3664012"/>
                  <a:pt x="661617" y="3659972"/>
                </a:cubicBezTo>
                <a:close/>
                <a:moveTo>
                  <a:pt x="1892756" y="3660194"/>
                </a:moveTo>
                <a:cubicBezTo>
                  <a:pt x="1902788" y="3656369"/>
                  <a:pt x="1910937" y="3648315"/>
                  <a:pt x="1912749" y="3636494"/>
                </a:cubicBezTo>
                <a:cubicBezTo>
                  <a:pt x="1920904" y="3610070"/>
                  <a:pt x="1892386" y="3584574"/>
                  <a:pt x="1867513" y="3595236"/>
                </a:cubicBezTo>
                <a:cubicBezTo>
                  <a:pt x="1840823" y="3601494"/>
                  <a:pt x="1836750" y="3647156"/>
                  <a:pt x="1861405" y="3658513"/>
                </a:cubicBezTo>
                <a:cubicBezTo>
                  <a:pt x="1870790" y="3663612"/>
                  <a:pt x="1882716" y="3664018"/>
                  <a:pt x="1892756" y="3660194"/>
                </a:cubicBezTo>
                <a:close/>
                <a:moveTo>
                  <a:pt x="7521845" y="3660576"/>
                </a:moveTo>
                <a:cubicBezTo>
                  <a:pt x="7542938" y="3663093"/>
                  <a:pt x="7565876" y="3654380"/>
                  <a:pt x="7564519" y="3629680"/>
                </a:cubicBezTo>
                <a:cubicBezTo>
                  <a:pt x="7569042" y="3599003"/>
                  <a:pt x="7528339" y="3582987"/>
                  <a:pt x="7507083" y="3602386"/>
                </a:cubicBezTo>
                <a:cubicBezTo>
                  <a:pt x="7491254" y="3615469"/>
                  <a:pt x="7498942" y="3637575"/>
                  <a:pt x="7502334" y="3654493"/>
                </a:cubicBezTo>
                <a:cubicBezTo>
                  <a:pt x="7507987" y="3657651"/>
                  <a:pt x="7514813" y="3659737"/>
                  <a:pt x="7521845" y="3660576"/>
                </a:cubicBezTo>
                <a:close/>
                <a:moveTo>
                  <a:pt x="1155378" y="3660588"/>
                </a:moveTo>
                <a:cubicBezTo>
                  <a:pt x="1163213" y="3661761"/>
                  <a:pt x="1171049" y="3661532"/>
                  <a:pt x="1178485" y="3657528"/>
                </a:cubicBezTo>
                <a:cubicBezTo>
                  <a:pt x="1199531" y="3645858"/>
                  <a:pt x="1200218" y="3611762"/>
                  <a:pt x="1180543" y="3598490"/>
                </a:cubicBezTo>
                <a:cubicBezTo>
                  <a:pt x="1164529" y="3589337"/>
                  <a:pt x="1139827" y="3591854"/>
                  <a:pt x="1129992" y="3609016"/>
                </a:cubicBezTo>
                <a:cubicBezTo>
                  <a:pt x="1120844" y="3623204"/>
                  <a:pt x="1129078" y="3640366"/>
                  <a:pt x="1132280" y="3655240"/>
                </a:cubicBezTo>
                <a:cubicBezTo>
                  <a:pt x="1139712" y="3656841"/>
                  <a:pt x="1147545" y="3659416"/>
                  <a:pt x="1155378" y="3660588"/>
                </a:cubicBezTo>
                <a:close/>
                <a:moveTo>
                  <a:pt x="2590431" y="3660775"/>
                </a:moveTo>
                <a:cubicBezTo>
                  <a:pt x="2613755" y="3667125"/>
                  <a:pt x="2638455" y="3645580"/>
                  <a:pt x="2631820" y="3621541"/>
                </a:cubicBezTo>
                <a:cubicBezTo>
                  <a:pt x="2630224" y="3592966"/>
                  <a:pt x="2588834" y="3584575"/>
                  <a:pt x="2571684" y="3604532"/>
                </a:cubicBezTo>
                <a:cubicBezTo>
                  <a:pt x="2555906" y="3622675"/>
                  <a:pt x="2563456" y="3658280"/>
                  <a:pt x="2590431" y="3660775"/>
                </a:cubicBezTo>
                <a:close/>
                <a:moveTo>
                  <a:pt x="3931764" y="3661202"/>
                </a:moveTo>
                <a:cubicBezTo>
                  <a:pt x="3940634" y="3662065"/>
                  <a:pt x="3949303" y="3660799"/>
                  <a:pt x="3956651" y="3654475"/>
                </a:cubicBezTo>
                <a:cubicBezTo>
                  <a:pt x="3968592" y="3645044"/>
                  <a:pt x="3967674" y="3628023"/>
                  <a:pt x="3965837" y="3614223"/>
                </a:cubicBezTo>
                <a:cubicBezTo>
                  <a:pt x="3958029" y="3588232"/>
                  <a:pt x="3916924" y="3586162"/>
                  <a:pt x="3903375" y="3608243"/>
                </a:cubicBezTo>
                <a:cubicBezTo>
                  <a:pt x="3895567" y="3623424"/>
                  <a:pt x="3901767" y="3640214"/>
                  <a:pt x="3905671" y="3655165"/>
                </a:cubicBezTo>
                <a:cubicBezTo>
                  <a:pt x="3913824" y="3657350"/>
                  <a:pt x="3922894" y="3660340"/>
                  <a:pt x="3931764" y="3661202"/>
                </a:cubicBezTo>
                <a:close/>
                <a:moveTo>
                  <a:pt x="859516" y="3661218"/>
                </a:moveTo>
                <a:cubicBezTo>
                  <a:pt x="866467" y="3660548"/>
                  <a:pt x="873282" y="3658700"/>
                  <a:pt x="879043" y="3655891"/>
                </a:cubicBezTo>
                <a:cubicBezTo>
                  <a:pt x="883376" y="3639385"/>
                  <a:pt x="890676" y="3619210"/>
                  <a:pt x="878358" y="3604308"/>
                </a:cubicBezTo>
                <a:cubicBezTo>
                  <a:pt x="858966" y="3582987"/>
                  <a:pt x="812881" y="3596743"/>
                  <a:pt x="818128" y="3629526"/>
                </a:cubicBezTo>
                <a:cubicBezTo>
                  <a:pt x="816588" y="3654630"/>
                  <a:pt x="838662" y="3663228"/>
                  <a:pt x="859516" y="3661218"/>
                </a:cubicBezTo>
                <a:close/>
                <a:moveTo>
                  <a:pt x="7636298" y="3661508"/>
                </a:moveTo>
                <a:cubicBezTo>
                  <a:pt x="7655112" y="3659262"/>
                  <a:pt x="7672168" y="3642179"/>
                  <a:pt x="7667222" y="3621932"/>
                </a:cubicBezTo>
                <a:cubicBezTo>
                  <a:pt x="7665630" y="3595386"/>
                  <a:pt x="7628562" y="3586162"/>
                  <a:pt x="7609915" y="3601910"/>
                </a:cubicBezTo>
                <a:cubicBezTo>
                  <a:pt x="7591267" y="3616083"/>
                  <a:pt x="7594906" y="3650277"/>
                  <a:pt x="7617647" y="3658377"/>
                </a:cubicBezTo>
                <a:cubicBezTo>
                  <a:pt x="7623560" y="3661358"/>
                  <a:pt x="7630026" y="3662257"/>
                  <a:pt x="7636298" y="3661508"/>
                </a:cubicBezTo>
                <a:close/>
                <a:moveTo>
                  <a:pt x="5786784" y="3661538"/>
                </a:moveTo>
                <a:cubicBezTo>
                  <a:pt x="5805743" y="3659215"/>
                  <a:pt x="5822309" y="3641990"/>
                  <a:pt x="5816097" y="3621184"/>
                </a:cubicBezTo>
                <a:cubicBezTo>
                  <a:pt x="5817017" y="3587304"/>
                  <a:pt x="5758579" y="3584575"/>
                  <a:pt x="5750296" y="3614590"/>
                </a:cubicBezTo>
                <a:cubicBezTo>
                  <a:pt x="5745004" y="3630962"/>
                  <a:pt x="5749376" y="3652564"/>
                  <a:pt x="5767781" y="3658476"/>
                </a:cubicBezTo>
                <a:cubicBezTo>
                  <a:pt x="5773878" y="3661432"/>
                  <a:pt x="5780464" y="3662313"/>
                  <a:pt x="5786784" y="3661538"/>
                </a:cubicBezTo>
                <a:close/>
                <a:moveTo>
                  <a:pt x="8972319" y="3661586"/>
                </a:moveTo>
                <a:cubicBezTo>
                  <a:pt x="8991390" y="3659785"/>
                  <a:pt x="9008468" y="3643163"/>
                  <a:pt x="9002396" y="3621454"/>
                </a:cubicBezTo>
                <a:cubicBezTo>
                  <a:pt x="9002171" y="3594996"/>
                  <a:pt x="8970685" y="3590925"/>
                  <a:pt x="8951119" y="3597031"/>
                </a:cubicBezTo>
                <a:cubicBezTo>
                  <a:pt x="8931103" y="3610147"/>
                  <a:pt x="8929529" y="3648591"/>
                  <a:pt x="8953368" y="3658088"/>
                </a:cubicBezTo>
                <a:cubicBezTo>
                  <a:pt x="8959384" y="3661141"/>
                  <a:pt x="8965962" y="3662187"/>
                  <a:pt x="8972319" y="3661586"/>
                </a:cubicBezTo>
                <a:close/>
                <a:moveTo>
                  <a:pt x="6507387" y="3661590"/>
                </a:moveTo>
                <a:cubicBezTo>
                  <a:pt x="6515208" y="3660936"/>
                  <a:pt x="6522716" y="3658036"/>
                  <a:pt x="6528517" y="3652350"/>
                </a:cubicBezTo>
                <a:cubicBezTo>
                  <a:pt x="6538755" y="3639385"/>
                  <a:pt x="6538755" y="3619142"/>
                  <a:pt x="6529655" y="3605495"/>
                </a:cubicBezTo>
                <a:cubicBezTo>
                  <a:pt x="6514639" y="3586162"/>
                  <a:pt x="6478920" y="3590711"/>
                  <a:pt x="6470275" y="3614139"/>
                </a:cubicBezTo>
                <a:cubicBezTo>
                  <a:pt x="6467317" y="3629150"/>
                  <a:pt x="6467545" y="3650758"/>
                  <a:pt x="6484380" y="3657354"/>
                </a:cubicBezTo>
                <a:cubicBezTo>
                  <a:pt x="6491433" y="3660652"/>
                  <a:pt x="6499567" y="3662244"/>
                  <a:pt x="6507387" y="3661590"/>
                </a:cubicBezTo>
                <a:close/>
                <a:moveTo>
                  <a:pt x="6194974" y="3661600"/>
                </a:moveTo>
                <a:cubicBezTo>
                  <a:pt x="6212459" y="3661186"/>
                  <a:pt x="6230040" y="3648812"/>
                  <a:pt x="6228664" y="3629932"/>
                </a:cubicBezTo>
                <a:cubicBezTo>
                  <a:pt x="6235542" y="3599089"/>
                  <a:pt x="6192671" y="3582987"/>
                  <a:pt x="6171808" y="3601810"/>
                </a:cubicBezTo>
                <a:cubicBezTo>
                  <a:pt x="6151404" y="3614964"/>
                  <a:pt x="6155760" y="3649435"/>
                  <a:pt x="6178228" y="3657826"/>
                </a:cubicBezTo>
                <a:cubicBezTo>
                  <a:pt x="6183329" y="3660547"/>
                  <a:pt x="6189146" y="3661738"/>
                  <a:pt x="6194974" y="3661600"/>
                </a:cubicBezTo>
                <a:close/>
                <a:moveTo>
                  <a:pt x="3105228" y="3661651"/>
                </a:moveTo>
                <a:cubicBezTo>
                  <a:pt x="3128823" y="3667125"/>
                  <a:pt x="3151030" y="3645000"/>
                  <a:pt x="3144785" y="3621735"/>
                </a:cubicBezTo>
                <a:cubicBezTo>
                  <a:pt x="3144785" y="3594593"/>
                  <a:pt x="3109623" y="3587750"/>
                  <a:pt x="3089961" y="3599155"/>
                </a:cubicBezTo>
                <a:cubicBezTo>
                  <a:pt x="3070067" y="3616946"/>
                  <a:pt x="3075388" y="3658002"/>
                  <a:pt x="3105228" y="3661651"/>
                </a:cubicBezTo>
                <a:close/>
                <a:moveTo>
                  <a:pt x="6808507" y="3661673"/>
                </a:moveTo>
                <a:cubicBezTo>
                  <a:pt x="6827621" y="3662358"/>
                  <a:pt x="6847711" y="3649161"/>
                  <a:pt x="6845979" y="3628249"/>
                </a:cubicBezTo>
                <a:cubicBezTo>
                  <a:pt x="6849904" y="3593512"/>
                  <a:pt x="6797950" y="3581400"/>
                  <a:pt x="6781093" y="3608139"/>
                </a:cubicBezTo>
                <a:cubicBezTo>
                  <a:pt x="6773704" y="3623451"/>
                  <a:pt x="6773935" y="3646761"/>
                  <a:pt x="6790561" y="3656131"/>
                </a:cubicBezTo>
                <a:cubicBezTo>
                  <a:pt x="6795872" y="3659673"/>
                  <a:pt x="6802135" y="3661444"/>
                  <a:pt x="6808507" y="3661673"/>
                </a:cubicBezTo>
                <a:close/>
                <a:moveTo>
                  <a:pt x="1266521" y="3661691"/>
                </a:moveTo>
                <a:cubicBezTo>
                  <a:pt x="1284980" y="3658728"/>
                  <a:pt x="1300540" y="3641054"/>
                  <a:pt x="1296755" y="3621482"/>
                </a:cubicBezTo>
                <a:cubicBezTo>
                  <a:pt x="1294693" y="3593811"/>
                  <a:pt x="1254352" y="3586162"/>
                  <a:pt x="1236014" y="3603710"/>
                </a:cubicBezTo>
                <a:cubicBezTo>
                  <a:pt x="1217675" y="3619007"/>
                  <a:pt x="1224089" y="3652527"/>
                  <a:pt x="1247705" y="3659277"/>
                </a:cubicBezTo>
                <a:cubicBezTo>
                  <a:pt x="1253894" y="3662032"/>
                  <a:pt x="1260368" y="3662679"/>
                  <a:pt x="1266521" y="3661691"/>
                </a:cubicBezTo>
                <a:close/>
                <a:moveTo>
                  <a:pt x="5265107" y="3661706"/>
                </a:moveTo>
                <a:cubicBezTo>
                  <a:pt x="5272729" y="3663111"/>
                  <a:pt x="5280350" y="3662997"/>
                  <a:pt x="5287517" y="3658868"/>
                </a:cubicBezTo>
                <a:cubicBezTo>
                  <a:pt x="5302988" y="3651070"/>
                  <a:pt x="5306855" y="3630428"/>
                  <a:pt x="5301850" y="3615061"/>
                </a:cubicBezTo>
                <a:cubicBezTo>
                  <a:pt x="5294797" y="3586162"/>
                  <a:pt x="5243380" y="3586850"/>
                  <a:pt x="5238830" y="3616896"/>
                </a:cubicBezTo>
                <a:cubicBezTo>
                  <a:pt x="5235417" y="3629740"/>
                  <a:pt x="5240877" y="3642584"/>
                  <a:pt x="5242698" y="3655428"/>
                </a:cubicBezTo>
                <a:cubicBezTo>
                  <a:pt x="5249864" y="3657377"/>
                  <a:pt x="5257486" y="3660301"/>
                  <a:pt x="5265107" y="3661706"/>
                </a:cubicBezTo>
                <a:close/>
                <a:moveTo>
                  <a:pt x="2186938" y="3661708"/>
                </a:moveTo>
                <a:cubicBezTo>
                  <a:pt x="2207354" y="3660987"/>
                  <a:pt x="2226701" y="3643725"/>
                  <a:pt x="2220180" y="3620992"/>
                </a:cubicBezTo>
                <a:cubicBezTo>
                  <a:pt x="2217664" y="3587741"/>
                  <a:pt x="2164806" y="3584574"/>
                  <a:pt x="2153826" y="3614206"/>
                </a:cubicBezTo>
                <a:cubicBezTo>
                  <a:pt x="2151084" y="3628909"/>
                  <a:pt x="2151084" y="3649041"/>
                  <a:pt x="2167095" y="3656505"/>
                </a:cubicBezTo>
                <a:cubicBezTo>
                  <a:pt x="2173218" y="3660351"/>
                  <a:pt x="2180134" y="3661948"/>
                  <a:pt x="2186938" y="3661708"/>
                </a:cubicBezTo>
                <a:close/>
                <a:moveTo>
                  <a:pt x="6608032" y="3661788"/>
                </a:moveTo>
                <a:cubicBezTo>
                  <a:pt x="6618435" y="3661529"/>
                  <a:pt x="6627928" y="3657565"/>
                  <a:pt x="6633726" y="3646419"/>
                </a:cubicBezTo>
                <a:cubicBezTo>
                  <a:pt x="6653054" y="3620679"/>
                  <a:pt x="6624403" y="3582987"/>
                  <a:pt x="6594616" y="3595398"/>
                </a:cubicBezTo>
                <a:cubicBezTo>
                  <a:pt x="6567329" y="3601143"/>
                  <a:pt x="6569603" y="3634238"/>
                  <a:pt x="6576880" y="3654922"/>
                </a:cubicBezTo>
                <a:cubicBezTo>
                  <a:pt x="6586316" y="3658600"/>
                  <a:pt x="6597629" y="3662047"/>
                  <a:pt x="6608032" y="3661788"/>
                </a:cubicBezTo>
                <a:close/>
                <a:moveTo>
                  <a:pt x="8455408" y="3661840"/>
                </a:moveTo>
                <a:cubicBezTo>
                  <a:pt x="8472967" y="3661218"/>
                  <a:pt x="8489726" y="3648858"/>
                  <a:pt x="8490238" y="3629792"/>
                </a:cubicBezTo>
                <a:cubicBezTo>
                  <a:pt x="8492967" y="3602572"/>
                  <a:pt x="8459534" y="3584574"/>
                  <a:pt x="8436790" y="3598522"/>
                </a:cubicBezTo>
                <a:cubicBezTo>
                  <a:pt x="8413592" y="3609771"/>
                  <a:pt x="8413592" y="3648915"/>
                  <a:pt x="8438155" y="3658363"/>
                </a:cubicBezTo>
                <a:cubicBezTo>
                  <a:pt x="8443613" y="3660950"/>
                  <a:pt x="8449555" y="3662047"/>
                  <a:pt x="8455408" y="3661840"/>
                </a:cubicBezTo>
                <a:close/>
                <a:moveTo>
                  <a:pt x="4867560" y="3661846"/>
                </a:moveTo>
                <a:cubicBezTo>
                  <a:pt x="4883900" y="3657409"/>
                  <a:pt x="4896316" y="3640304"/>
                  <a:pt x="4893425" y="3622299"/>
                </a:cubicBezTo>
                <a:cubicBezTo>
                  <a:pt x="4891837" y="3593262"/>
                  <a:pt x="4849655" y="3584574"/>
                  <a:pt x="4832192" y="3604923"/>
                </a:cubicBezTo>
                <a:cubicBezTo>
                  <a:pt x="4813142" y="3622070"/>
                  <a:pt x="4824708" y="3658880"/>
                  <a:pt x="4850335" y="3661624"/>
                </a:cubicBezTo>
                <a:cubicBezTo>
                  <a:pt x="4856232" y="3663396"/>
                  <a:pt x="4862114" y="3663325"/>
                  <a:pt x="4867560" y="3661846"/>
                </a:cubicBezTo>
                <a:close/>
                <a:moveTo>
                  <a:pt x="6290093" y="3661872"/>
                </a:moveTo>
                <a:cubicBezTo>
                  <a:pt x="6316916" y="3668712"/>
                  <a:pt x="6341905" y="3639757"/>
                  <a:pt x="6330672" y="3614450"/>
                </a:cubicBezTo>
                <a:cubicBezTo>
                  <a:pt x="6320126" y="3582987"/>
                  <a:pt x="6266479" y="3590055"/>
                  <a:pt x="6261894" y="3621974"/>
                </a:cubicBezTo>
                <a:cubicBezTo>
                  <a:pt x="6257767" y="3640441"/>
                  <a:pt x="6270835" y="3659820"/>
                  <a:pt x="6290093" y="3661872"/>
                </a:cubicBezTo>
                <a:close/>
                <a:moveTo>
                  <a:pt x="7231906" y="3661895"/>
                </a:moveTo>
                <a:cubicBezTo>
                  <a:pt x="7247931" y="3657306"/>
                  <a:pt x="7259702" y="3640112"/>
                  <a:pt x="7255608" y="3622402"/>
                </a:cubicBezTo>
                <a:cubicBezTo>
                  <a:pt x="7254926" y="3585262"/>
                  <a:pt x="7189416" y="3584574"/>
                  <a:pt x="7189189" y="3621943"/>
                </a:cubicBezTo>
                <a:cubicBezTo>
                  <a:pt x="7184867" y="3640284"/>
                  <a:pt x="7195785" y="3659542"/>
                  <a:pt x="7214892" y="3661834"/>
                </a:cubicBezTo>
                <a:cubicBezTo>
                  <a:pt x="7220749" y="3663553"/>
                  <a:pt x="7226564" y="3663424"/>
                  <a:pt x="7231906" y="3661895"/>
                </a:cubicBezTo>
                <a:close/>
                <a:moveTo>
                  <a:pt x="6405475" y="3661927"/>
                </a:moveTo>
                <a:cubicBezTo>
                  <a:pt x="6424470" y="3659068"/>
                  <a:pt x="6441489" y="3641706"/>
                  <a:pt x="6435442" y="3621249"/>
                </a:cubicBezTo>
                <a:cubicBezTo>
                  <a:pt x="6431756" y="3593514"/>
                  <a:pt x="6393283" y="3584575"/>
                  <a:pt x="6374392" y="3603141"/>
                </a:cubicBezTo>
                <a:cubicBezTo>
                  <a:pt x="6356192" y="3618728"/>
                  <a:pt x="6363795" y="3652650"/>
                  <a:pt x="6386602" y="3659527"/>
                </a:cubicBezTo>
                <a:cubicBezTo>
                  <a:pt x="6392592" y="3662220"/>
                  <a:pt x="6399143" y="3662879"/>
                  <a:pt x="6405475" y="3661927"/>
                </a:cubicBezTo>
                <a:close/>
                <a:moveTo>
                  <a:pt x="2498316" y="3661938"/>
                </a:moveTo>
                <a:cubicBezTo>
                  <a:pt x="2517381" y="3659989"/>
                  <a:pt x="2535020" y="3641777"/>
                  <a:pt x="2529501" y="3621381"/>
                </a:cubicBezTo>
                <a:cubicBezTo>
                  <a:pt x="2527430" y="3590300"/>
                  <a:pt x="2478669" y="3582987"/>
                  <a:pt x="2465572" y="3609497"/>
                </a:cubicBezTo>
                <a:cubicBezTo>
                  <a:pt x="2454304" y="3625951"/>
                  <a:pt x="2462352" y="3649033"/>
                  <a:pt x="2479593" y="3657946"/>
                </a:cubicBezTo>
                <a:cubicBezTo>
                  <a:pt x="2485454" y="3661431"/>
                  <a:pt x="2491965" y="3662588"/>
                  <a:pt x="2498316" y="3661938"/>
                </a:cubicBezTo>
                <a:close/>
                <a:moveTo>
                  <a:pt x="9075138" y="3661943"/>
                </a:moveTo>
                <a:cubicBezTo>
                  <a:pt x="9093633" y="3659057"/>
                  <a:pt x="9109538" y="3641744"/>
                  <a:pt x="9106638" y="3621738"/>
                </a:cubicBezTo>
                <a:cubicBezTo>
                  <a:pt x="9104819" y="3592327"/>
                  <a:pt x="9063203" y="3584575"/>
                  <a:pt x="9045465" y="3604638"/>
                </a:cubicBezTo>
                <a:cubicBezTo>
                  <a:pt x="9027954" y="3619458"/>
                  <a:pt x="9035004" y="3651832"/>
                  <a:pt x="9056380" y="3659584"/>
                </a:cubicBezTo>
                <a:cubicBezTo>
                  <a:pt x="9062520" y="3662263"/>
                  <a:pt x="9068973" y="3662904"/>
                  <a:pt x="9075138" y="3661943"/>
                </a:cubicBezTo>
                <a:close/>
                <a:moveTo>
                  <a:pt x="7434327" y="3661953"/>
                </a:moveTo>
                <a:cubicBezTo>
                  <a:pt x="7451964" y="3658612"/>
                  <a:pt x="7465741" y="3640737"/>
                  <a:pt x="7460638" y="3620800"/>
                </a:cubicBezTo>
                <a:cubicBezTo>
                  <a:pt x="7460185" y="3586883"/>
                  <a:pt x="7404622" y="3582987"/>
                  <a:pt x="7396231" y="3614154"/>
                </a:cubicBezTo>
                <a:cubicBezTo>
                  <a:pt x="7389654" y="3631112"/>
                  <a:pt x="7397138" y="3655175"/>
                  <a:pt x="7415961" y="3659987"/>
                </a:cubicBezTo>
                <a:cubicBezTo>
                  <a:pt x="7422141" y="3662565"/>
                  <a:pt x="7428449" y="3663067"/>
                  <a:pt x="7434327" y="3661953"/>
                </a:cubicBezTo>
                <a:close/>
                <a:moveTo>
                  <a:pt x="1059480" y="3661975"/>
                </a:moveTo>
                <a:cubicBezTo>
                  <a:pt x="1077980" y="3660100"/>
                  <a:pt x="1094136" y="3642055"/>
                  <a:pt x="1090214" y="3621824"/>
                </a:cubicBezTo>
                <a:cubicBezTo>
                  <a:pt x="1089532" y="3597135"/>
                  <a:pt x="1058376" y="3586162"/>
                  <a:pt x="1038818" y="3597364"/>
                </a:cubicBezTo>
                <a:cubicBezTo>
                  <a:pt x="1016076" y="3609251"/>
                  <a:pt x="1018123" y="3647427"/>
                  <a:pt x="1040864" y="3657942"/>
                </a:cubicBezTo>
                <a:cubicBezTo>
                  <a:pt x="1046892" y="3661428"/>
                  <a:pt x="1053316" y="3662600"/>
                  <a:pt x="1059480" y="3661975"/>
                </a:cubicBezTo>
                <a:close/>
                <a:moveTo>
                  <a:pt x="7944029" y="3661995"/>
                </a:moveTo>
                <a:cubicBezTo>
                  <a:pt x="7964599" y="3659747"/>
                  <a:pt x="7982075" y="3638923"/>
                  <a:pt x="7973401" y="3616699"/>
                </a:cubicBezTo>
                <a:cubicBezTo>
                  <a:pt x="7967051" y="3586162"/>
                  <a:pt x="7914210" y="3586162"/>
                  <a:pt x="7908540" y="3617151"/>
                </a:cubicBezTo>
                <a:cubicBezTo>
                  <a:pt x="7905592" y="3631628"/>
                  <a:pt x="7908087" y="3650629"/>
                  <a:pt x="7923281" y="3657415"/>
                </a:cubicBezTo>
                <a:cubicBezTo>
                  <a:pt x="7929971" y="3661430"/>
                  <a:pt x="7937172" y="3662745"/>
                  <a:pt x="7944029" y="3661995"/>
                </a:cubicBezTo>
                <a:close/>
                <a:moveTo>
                  <a:pt x="8139543" y="3662011"/>
                </a:moveTo>
                <a:cubicBezTo>
                  <a:pt x="8163059" y="3668712"/>
                  <a:pt x="8184992" y="3646299"/>
                  <a:pt x="8180018" y="3622268"/>
                </a:cubicBezTo>
                <a:cubicBezTo>
                  <a:pt x="8180244" y="3587377"/>
                  <a:pt x="8123037" y="3582987"/>
                  <a:pt x="8114897" y="3614643"/>
                </a:cubicBezTo>
                <a:cubicBezTo>
                  <a:pt x="8108792" y="3634052"/>
                  <a:pt x="8117384" y="3659701"/>
                  <a:pt x="8139543" y="3662011"/>
                </a:cubicBezTo>
                <a:close/>
                <a:moveTo>
                  <a:pt x="8769123" y="3662047"/>
                </a:moveTo>
                <a:cubicBezTo>
                  <a:pt x="8786877" y="3658843"/>
                  <a:pt x="8800824" y="3641272"/>
                  <a:pt x="8795706" y="3621387"/>
                </a:cubicBezTo>
                <a:cubicBezTo>
                  <a:pt x="8795933" y="3587558"/>
                  <a:pt x="8738836" y="3582987"/>
                  <a:pt x="8731557" y="3614758"/>
                </a:cubicBezTo>
                <a:cubicBezTo>
                  <a:pt x="8727917" y="3631672"/>
                  <a:pt x="8731329" y="3654986"/>
                  <a:pt x="8750665" y="3660015"/>
                </a:cubicBezTo>
                <a:cubicBezTo>
                  <a:pt x="8756864" y="3662586"/>
                  <a:pt x="8763205" y="3663114"/>
                  <a:pt x="8769123" y="3662047"/>
                </a:cubicBezTo>
                <a:close/>
                <a:moveTo>
                  <a:pt x="752281" y="3662103"/>
                </a:moveTo>
                <a:cubicBezTo>
                  <a:pt x="771471" y="3659484"/>
                  <a:pt x="788509" y="3642599"/>
                  <a:pt x="782076" y="3621738"/>
                </a:cubicBezTo>
                <a:cubicBezTo>
                  <a:pt x="779990" y="3593239"/>
                  <a:pt x="739887" y="3584575"/>
                  <a:pt x="721573" y="3603498"/>
                </a:cubicBezTo>
                <a:cubicBezTo>
                  <a:pt x="706505" y="3620370"/>
                  <a:pt x="710678" y="3651149"/>
                  <a:pt x="733164" y="3659584"/>
                </a:cubicBezTo>
                <a:cubicBezTo>
                  <a:pt x="739249" y="3662263"/>
                  <a:pt x="745885" y="3662976"/>
                  <a:pt x="752281" y="3662103"/>
                </a:cubicBezTo>
                <a:close/>
                <a:moveTo>
                  <a:pt x="5988213" y="3662237"/>
                </a:moveTo>
                <a:cubicBezTo>
                  <a:pt x="6007108" y="3662044"/>
                  <a:pt x="6025386" y="3648417"/>
                  <a:pt x="6023653" y="3627336"/>
                </a:cubicBezTo>
                <a:cubicBezTo>
                  <a:pt x="6027580" y="3592827"/>
                  <a:pt x="5976760" y="3581400"/>
                  <a:pt x="5959435" y="3607453"/>
                </a:cubicBezTo>
                <a:cubicBezTo>
                  <a:pt x="5952967" y="3624136"/>
                  <a:pt x="5954353" y="3646532"/>
                  <a:pt x="5969830" y="3657731"/>
                </a:cubicBezTo>
                <a:cubicBezTo>
                  <a:pt x="5975547" y="3660873"/>
                  <a:pt x="5981914" y="3662301"/>
                  <a:pt x="5988213" y="3662237"/>
                </a:cubicBezTo>
                <a:close/>
                <a:moveTo>
                  <a:pt x="446213" y="3662238"/>
                </a:moveTo>
                <a:cubicBezTo>
                  <a:pt x="464322" y="3658909"/>
                  <a:pt x="479328" y="3641457"/>
                  <a:pt x="474153" y="3621807"/>
                </a:cubicBezTo>
                <a:cubicBezTo>
                  <a:pt x="471624" y="3593998"/>
                  <a:pt x="433679" y="3584575"/>
                  <a:pt x="414821" y="3602502"/>
                </a:cubicBezTo>
                <a:cubicBezTo>
                  <a:pt x="398494" y="3619049"/>
                  <a:pt x="402633" y="3655361"/>
                  <a:pt x="427700" y="3660418"/>
                </a:cubicBezTo>
                <a:cubicBezTo>
                  <a:pt x="433794" y="3662888"/>
                  <a:pt x="440175" y="3663348"/>
                  <a:pt x="446213" y="3662238"/>
                </a:cubicBezTo>
                <a:close/>
                <a:moveTo>
                  <a:pt x="5576880" y="3662253"/>
                </a:moveTo>
                <a:cubicBezTo>
                  <a:pt x="5595147" y="3662242"/>
                  <a:pt x="5613219" y="3649095"/>
                  <a:pt x="5613393" y="3629586"/>
                </a:cubicBezTo>
                <a:cubicBezTo>
                  <a:pt x="5618004" y="3601087"/>
                  <a:pt x="5580188" y="3584575"/>
                  <a:pt x="5558282" y="3599503"/>
                </a:cubicBezTo>
                <a:cubicBezTo>
                  <a:pt x="5535454" y="3610813"/>
                  <a:pt x="5536377" y="3647229"/>
                  <a:pt x="5559205" y="3657633"/>
                </a:cubicBezTo>
                <a:cubicBezTo>
                  <a:pt x="5564681" y="3660800"/>
                  <a:pt x="5570792" y="3662256"/>
                  <a:pt x="5576880" y="3662253"/>
                </a:cubicBezTo>
                <a:close/>
                <a:moveTo>
                  <a:pt x="8659916" y="3662286"/>
                </a:moveTo>
                <a:cubicBezTo>
                  <a:pt x="8680575" y="3661883"/>
                  <a:pt x="8700396" y="3643731"/>
                  <a:pt x="8694033" y="3621000"/>
                </a:cubicBezTo>
                <a:cubicBezTo>
                  <a:pt x="8691510" y="3595214"/>
                  <a:pt x="8658490" y="3587750"/>
                  <a:pt x="8638770" y="3599738"/>
                </a:cubicBezTo>
                <a:cubicBezTo>
                  <a:pt x="8621801" y="3613083"/>
                  <a:pt x="8619967" y="3644523"/>
                  <a:pt x="8639917" y="3656285"/>
                </a:cubicBezTo>
                <a:cubicBezTo>
                  <a:pt x="8646051" y="3660582"/>
                  <a:pt x="8653030" y="3662420"/>
                  <a:pt x="8659916" y="3662286"/>
                </a:cubicBezTo>
                <a:close/>
                <a:moveTo>
                  <a:pt x="3220164" y="3662321"/>
                </a:moveTo>
                <a:cubicBezTo>
                  <a:pt x="3237999" y="3659167"/>
                  <a:pt x="3252796" y="3642013"/>
                  <a:pt x="3248532" y="3622137"/>
                </a:cubicBezTo>
                <a:cubicBezTo>
                  <a:pt x="3246485" y="3594023"/>
                  <a:pt x="3208505" y="3584575"/>
                  <a:pt x="3189856" y="3602319"/>
                </a:cubicBezTo>
                <a:cubicBezTo>
                  <a:pt x="3173254" y="3618681"/>
                  <a:pt x="3179167" y="3653247"/>
                  <a:pt x="3201910" y="3660391"/>
                </a:cubicBezTo>
                <a:cubicBezTo>
                  <a:pt x="3207937" y="3662868"/>
                  <a:pt x="3214219" y="3663372"/>
                  <a:pt x="3220164" y="3662321"/>
                </a:cubicBezTo>
                <a:close/>
                <a:moveTo>
                  <a:pt x="7330472" y="3662370"/>
                </a:moveTo>
                <a:cubicBezTo>
                  <a:pt x="7348417" y="3658684"/>
                  <a:pt x="7362877" y="3640982"/>
                  <a:pt x="7358746" y="3621608"/>
                </a:cubicBezTo>
                <a:cubicBezTo>
                  <a:pt x="7358516" y="3584575"/>
                  <a:pt x="7292185" y="3585718"/>
                  <a:pt x="7291956" y="3622066"/>
                </a:cubicBezTo>
                <a:cubicBezTo>
                  <a:pt x="7288054" y="3638067"/>
                  <a:pt x="7297694" y="3654069"/>
                  <a:pt x="7311924" y="3660927"/>
                </a:cubicBezTo>
                <a:cubicBezTo>
                  <a:pt x="7318121" y="3663271"/>
                  <a:pt x="7324490" y="3663599"/>
                  <a:pt x="7330472" y="3662370"/>
                </a:cubicBezTo>
                <a:close/>
                <a:moveTo>
                  <a:pt x="7735496" y="3662374"/>
                </a:moveTo>
                <a:cubicBezTo>
                  <a:pt x="7756250" y="3662074"/>
                  <a:pt x="7776716" y="3644157"/>
                  <a:pt x="7771088" y="3621354"/>
                </a:cubicBezTo>
                <a:cubicBezTo>
                  <a:pt x="7768814" y="3598494"/>
                  <a:pt x="7741298" y="3587750"/>
                  <a:pt x="7721969" y="3595980"/>
                </a:cubicBezTo>
                <a:cubicBezTo>
                  <a:pt x="7697183" y="3603752"/>
                  <a:pt x="7694454" y="3643071"/>
                  <a:pt x="7715602" y="3656330"/>
                </a:cubicBezTo>
                <a:cubicBezTo>
                  <a:pt x="7721628" y="3660616"/>
                  <a:pt x="7728578" y="3662474"/>
                  <a:pt x="7735496" y="3662374"/>
                </a:cubicBezTo>
                <a:close/>
                <a:moveTo>
                  <a:pt x="238182" y="3662374"/>
                </a:moveTo>
                <a:cubicBezTo>
                  <a:pt x="256735" y="3660209"/>
                  <a:pt x="272896" y="3642239"/>
                  <a:pt x="267622" y="3621555"/>
                </a:cubicBezTo>
                <a:cubicBezTo>
                  <a:pt x="267168" y="3593746"/>
                  <a:pt x="231786" y="3586162"/>
                  <a:pt x="212733" y="3599492"/>
                </a:cubicBezTo>
                <a:cubicBezTo>
                  <a:pt x="195268" y="3614431"/>
                  <a:pt x="197991" y="3649364"/>
                  <a:pt x="219538" y="3658787"/>
                </a:cubicBezTo>
                <a:cubicBezTo>
                  <a:pt x="225548" y="3662062"/>
                  <a:pt x="231998" y="3663096"/>
                  <a:pt x="238182" y="3662374"/>
                </a:cubicBezTo>
                <a:close/>
                <a:moveTo>
                  <a:pt x="5072143" y="3662383"/>
                </a:moveTo>
                <a:cubicBezTo>
                  <a:pt x="5090570" y="3658123"/>
                  <a:pt x="5104379" y="3637587"/>
                  <a:pt x="5097026" y="3617699"/>
                </a:cubicBezTo>
                <a:cubicBezTo>
                  <a:pt x="5092921" y="3593718"/>
                  <a:pt x="5063963" y="3589337"/>
                  <a:pt x="5045494" y="3598099"/>
                </a:cubicBezTo>
                <a:cubicBezTo>
                  <a:pt x="5022692" y="3611243"/>
                  <a:pt x="5025200" y="3655285"/>
                  <a:pt x="5052790" y="3660588"/>
                </a:cubicBezTo>
                <a:cubicBezTo>
                  <a:pt x="5059346" y="3663413"/>
                  <a:pt x="5066001" y="3663802"/>
                  <a:pt x="5072143" y="3662383"/>
                </a:cubicBezTo>
                <a:close/>
                <a:moveTo>
                  <a:pt x="7844895" y="3662419"/>
                </a:moveTo>
                <a:cubicBezTo>
                  <a:pt x="7863053" y="3658851"/>
                  <a:pt x="7878521" y="3641356"/>
                  <a:pt x="7873509" y="3621927"/>
                </a:cubicBezTo>
                <a:cubicBezTo>
                  <a:pt x="7870513" y="3597625"/>
                  <a:pt x="7838482" y="3586162"/>
                  <a:pt x="7818664" y="3599001"/>
                </a:cubicBezTo>
                <a:cubicBezTo>
                  <a:pt x="7794467" y="3612527"/>
                  <a:pt x="7800459" y="3652876"/>
                  <a:pt x="7826499" y="3660900"/>
                </a:cubicBezTo>
                <a:cubicBezTo>
                  <a:pt x="7832491" y="3663250"/>
                  <a:pt x="7838842" y="3663608"/>
                  <a:pt x="7844895" y="3662419"/>
                </a:cubicBezTo>
                <a:close/>
                <a:moveTo>
                  <a:pt x="960899" y="3662442"/>
                </a:moveTo>
                <a:cubicBezTo>
                  <a:pt x="977851" y="3659011"/>
                  <a:pt x="990900" y="3641773"/>
                  <a:pt x="986807" y="3622717"/>
                </a:cubicBezTo>
                <a:cubicBezTo>
                  <a:pt x="986124" y="3591765"/>
                  <a:pt x="940863" y="3582987"/>
                  <a:pt x="925397" y="3607241"/>
                </a:cubicBezTo>
                <a:cubicBezTo>
                  <a:pt x="916072" y="3625489"/>
                  <a:pt x="919484" y="3656671"/>
                  <a:pt x="943138" y="3660829"/>
                </a:cubicBezTo>
                <a:cubicBezTo>
                  <a:pt x="949165" y="3663197"/>
                  <a:pt x="955249" y="3663587"/>
                  <a:pt x="960899" y="3662442"/>
                </a:cubicBezTo>
                <a:close/>
                <a:moveTo>
                  <a:pt x="5890643" y="3662477"/>
                </a:moveTo>
                <a:cubicBezTo>
                  <a:pt x="5909165" y="3659125"/>
                  <a:pt x="5924484" y="3639918"/>
                  <a:pt x="5919997" y="3620324"/>
                </a:cubicBezTo>
                <a:cubicBezTo>
                  <a:pt x="5917005" y="3588241"/>
                  <a:pt x="5863842" y="3584574"/>
                  <a:pt x="5854406" y="3614137"/>
                </a:cubicBezTo>
                <a:cubicBezTo>
                  <a:pt x="5848192" y="3630866"/>
                  <a:pt x="5854176" y="3652866"/>
                  <a:pt x="5871667" y="3659970"/>
                </a:cubicBezTo>
                <a:cubicBezTo>
                  <a:pt x="5877938" y="3662949"/>
                  <a:pt x="5884468" y="3663593"/>
                  <a:pt x="5890643" y="3662477"/>
                </a:cubicBezTo>
                <a:close/>
                <a:moveTo>
                  <a:pt x="4960054" y="3662493"/>
                </a:moveTo>
                <a:cubicBezTo>
                  <a:pt x="4978820" y="3662900"/>
                  <a:pt x="4997326" y="3648455"/>
                  <a:pt x="4998879" y="3628224"/>
                </a:cubicBezTo>
                <a:cubicBezTo>
                  <a:pt x="4997269" y="3603536"/>
                  <a:pt x="4969430" y="3586162"/>
                  <a:pt x="4946653" y="3596449"/>
                </a:cubicBezTo>
                <a:cubicBezTo>
                  <a:pt x="4921115" y="3604679"/>
                  <a:pt x="4919504" y="3643998"/>
                  <a:pt x="4941821" y="3656799"/>
                </a:cubicBezTo>
                <a:cubicBezTo>
                  <a:pt x="4947515" y="3660571"/>
                  <a:pt x="4953799" y="3662357"/>
                  <a:pt x="4960054" y="3662493"/>
                </a:cubicBezTo>
                <a:close/>
                <a:moveTo>
                  <a:pt x="5371540" y="3662512"/>
                </a:moveTo>
                <a:cubicBezTo>
                  <a:pt x="5392263" y="3662285"/>
                  <a:pt x="5412632" y="3644574"/>
                  <a:pt x="5406114" y="3621305"/>
                </a:cubicBezTo>
                <a:cubicBezTo>
                  <a:pt x="5404971" y="3593726"/>
                  <a:pt x="5369292" y="3587750"/>
                  <a:pt x="5349852" y="3599471"/>
                </a:cubicBezTo>
                <a:cubicBezTo>
                  <a:pt x="5334757" y="3613720"/>
                  <a:pt x="5333842" y="3644057"/>
                  <a:pt x="5351682" y="3656468"/>
                </a:cubicBezTo>
                <a:cubicBezTo>
                  <a:pt x="5357685" y="3660719"/>
                  <a:pt x="5364632" y="3662587"/>
                  <a:pt x="5371540" y="3662512"/>
                </a:cubicBezTo>
                <a:close/>
                <a:moveTo>
                  <a:pt x="8357806" y="3662548"/>
                </a:moveTo>
                <a:cubicBezTo>
                  <a:pt x="8375333" y="3658735"/>
                  <a:pt x="8390173" y="3641149"/>
                  <a:pt x="8386591" y="3622137"/>
                </a:cubicBezTo>
                <a:cubicBezTo>
                  <a:pt x="8384771" y="3586880"/>
                  <a:pt x="8325866" y="3584575"/>
                  <a:pt x="8318588" y="3617989"/>
                </a:cubicBezTo>
                <a:cubicBezTo>
                  <a:pt x="8311992" y="3635733"/>
                  <a:pt x="8323136" y="3655090"/>
                  <a:pt x="8339967" y="3661312"/>
                </a:cubicBezTo>
                <a:cubicBezTo>
                  <a:pt x="8345823" y="3663559"/>
                  <a:pt x="8351964" y="3663819"/>
                  <a:pt x="8357806" y="3662548"/>
                </a:cubicBezTo>
                <a:close/>
                <a:moveTo>
                  <a:pt x="5478602" y="3662549"/>
                </a:moveTo>
                <a:cubicBezTo>
                  <a:pt x="5495404" y="3660743"/>
                  <a:pt x="5511182" y="3647845"/>
                  <a:pt x="5509818" y="3629271"/>
                </a:cubicBezTo>
                <a:cubicBezTo>
                  <a:pt x="5513229" y="3603131"/>
                  <a:pt x="5482753" y="3586162"/>
                  <a:pt x="5460919" y="3596710"/>
                </a:cubicBezTo>
                <a:cubicBezTo>
                  <a:pt x="5433854" y="3606341"/>
                  <a:pt x="5435219" y="3651284"/>
                  <a:pt x="5462056" y="3660457"/>
                </a:cubicBezTo>
                <a:cubicBezTo>
                  <a:pt x="5467287" y="3662521"/>
                  <a:pt x="5473002" y="3663151"/>
                  <a:pt x="5478602" y="3662549"/>
                </a:cubicBezTo>
                <a:close/>
                <a:moveTo>
                  <a:pt x="1573520" y="3662551"/>
                </a:moveTo>
                <a:cubicBezTo>
                  <a:pt x="1592105" y="3660344"/>
                  <a:pt x="1608122" y="3642516"/>
                  <a:pt x="1603219" y="3621602"/>
                </a:cubicBezTo>
                <a:cubicBezTo>
                  <a:pt x="1601416" y="3588231"/>
                  <a:pt x="1547996" y="3584574"/>
                  <a:pt x="1538304" y="3614517"/>
                </a:cubicBezTo>
                <a:cubicBezTo>
                  <a:pt x="1535150" y="3630516"/>
                  <a:pt x="1536727" y="3653144"/>
                  <a:pt x="1554759" y="3659087"/>
                </a:cubicBezTo>
                <a:cubicBezTo>
                  <a:pt x="1560844" y="3662287"/>
                  <a:pt x="1567325" y="3663287"/>
                  <a:pt x="1573520" y="3662551"/>
                </a:cubicBezTo>
                <a:close/>
                <a:moveTo>
                  <a:pt x="8252688" y="3662581"/>
                </a:moveTo>
                <a:cubicBezTo>
                  <a:pt x="8269865" y="3661087"/>
                  <a:pt x="8286464" y="3648533"/>
                  <a:pt x="8283375" y="3629271"/>
                </a:cubicBezTo>
                <a:cubicBezTo>
                  <a:pt x="8288179" y="3603360"/>
                  <a:pt x="8257527" y="3586162"/>
                  <a:pt x="8236025" y="3596710"/>
                </a:cubicBezTo>
                <a:cubicBezTo>
                  <a:pt x="8208804" y="3605424"/>
                  <a:pt x="8209033" y="3651514"/>
                  <a:pt x="8236025" y="3660228"/>
                </a:cubicBezTo>
                <a:cubicBezTo>
                  <a:pt x="8241172" y="3662348"/>
                  <a:pt x="8246962" y="3663080"/>
                  <a:pt x="8252688" y="3662581"/>
                </a:cubicBezTo>
                <a:close/>
                <a:moveTo>
                  <a:pt x="1780757" y="3662613"/>
                </a:moveTo>
                <a:cubicBezTo>
                  <a:pt x="1798574" y="3659580"/>
                  <a:pt x="1813160" y="3640968"/>
                  <a:pt x="1809066" y="3621449"/>
                </a:cubicBezTo>
                <a:cubicBezTo>
                  <a:pt x="1807246" y="3588054"/>
                  <a:pt x="1751973" y="3582987"/>
                  <a:pt x="1743330" y="3614770"/>
                </a:cubicBezTo>
                <a:cubicBezTo>
                  <a:pt x="1739918" y="3632043"/>
                  <a:pt x="1743558" y="3653922"/>
                  <a:pt x="1762437" y="3659911"/>
                </a:cubicBezTo>
                <a:cubicBezTo>
                  <a:pt x="1768521" y="3662905"/>
                  <a:pt x="1774819" y="3663624"/>
                  <a:pt x="1780757" y="3662613"/>
                </a:cubicBezTo>
                <a:close/>
                <a:moveTo>
                  <a:pt x="5681293" y="3662660"/>
                </a:moveTo>
                <a:cubicBezTo>
                  <a:pt x="5699050" y="3662262"/>
                  <a:pt x="5716549" y="3649171"/>
                  <a:pt x="5716377" y="3629879"/>
                </a:cubicBezTo>
                <a:cubicBezTo>
                  <a:pt x="5721192" y="3597956"/>
                  <a:pt x="5671433" y="3579812"/>
                  <a:pt x="5652859" y="3605075"/>
                </a:cubicBezTo>
                <a:cubicBezTo>
                  <a:pt x="5638642" y="3621381"/>
                  <a:pt x="5644146" y="3649400"/>
                  <a:pt x="5664095" y="3658587"/>
                </a:cubicBezTo>
                <a:cubicBezTo>
                  <a:pt x="5669427" y="3661515"/>
                  <a:pt x="5675374" y="3662793"/>
                  <a:pt x="5681293" y="3662660"/>
                </a:cubicBezTo>
                <a:close/>
                <a:moveTo>
                  <a:pt x="6712228" y="3662673"/>
                </a:moveTo>
                <a:cubicBezTo>
                  <a:pt x="6730542" y="3660340"/>
                  <a:pt x="6746440" y="3642543"/>
                  <a:pt x="6740844" y="3621881"/>
                </a:cubicBezTo>
                <a:cubicBezTo>
                  <a:pt x="6741974" y="3587386"/>
                  <a:pt x="6685223" y="3582987"/>
                  <a:pt x="6677536" y="3614241"/>
                </a:cubicBezTo>
                <a:cubicBezTo>
                  <a:pt x="6673692" y="3630678"/>
                  <a:pt x="6675727" y="3653366"/>
                  <a:pt x="6693815" y="3659385"/>
                </a:cubicBezTo>
                <a:cubicBezTo>
                  <a:pt x="6699750" y="3662511"/>
                  <a:pt x="6706124" y="3663451"/>
                  <a:pt x="6712228" y="3662673"/>
                </a:cubicBezTo>
                <a:close/>
                <a:moveTo>
                  <a:pt x="7124557" y="3662696"/>
                </a:moveTo>
                <a:cubicBezTo>
                  <a:pt x="7144799" y="3659469"/>
                  <a:pt x="7162796" y="3638481"/>
                  <a:pt x="7153733" y="3617622"/>
                </a:cubicBezTo>
                <a:cubicBezTo>
                  <a:pt x="7145526" y="3590494"/>
                  <a:pt x="7102891" y="3586162"/>
                  <a:pt x="7088528" y="3610327"/>
                </a:cubicBezTo>
                <a:cubicBezTo>
                  <a:pt x="7080092" y="3627425"/>
                  <a:pt x="7085108" y="3652502"/>
                  <a:pt x="7104487" y="3659341"/>
                </a:cubicBezTo>
                <a:cubicBezTo>
                  <a:pt x="7110814" y="3662874"/>
                  <a:pt x="7117810" y="3663772"/>
                  <a:pt x="7124557" y="3662696"/>
                </a:cubicBezTo>
                <a:close/>
                <a:moveTo>
                  <a:pt x="3318052" y="3662728"/>
                </a:moveTo>
                <a:cubicBezTo>
                  <a:pt x="3336272" y="3662586"/>
                  <a:pt x="3354908" y="3649730"/>
                  <a:pt x="3352178" y="3629161"/>
                </a:cubicBezTo>
                <a:cubicBezTo>
                  <a:pt x="3355817" y="3604291"/>
                  <a:pt x="3327615" y="3586162"/>
                  <a:pt x="3306009" y="3595227"/>
                </a:cubicBezTo>
                <a:cubicBezTo>
                  <a:pt x="3279171" y="3600805"/>
                  <a:pt x="3276442" y="3647754"/>
                  <a:pt x="3300778" y="3658446"/>
                </a:cubicBezTo>
                <a:cubicBezTo>
                  <a:pt x="3305952" y="3661409"/>
                  <a:pt x="3311979" y="3662775"/>
                  <a:pt x="3318052" y="3662728"/>
                </a:cubicBezTo>
                <a:close/>
                <a:moveTo>
                  <a:pt x="540510" y="3662749"/>
                </a:moveTo>
                <a:cubicBezTo>
                  <a:pt x="559982" y="3663046"/>
                  <a:pt x="578377" y="3644641"/>
                  <a:pt x="581078" y="3623946"/>
                </a:cubicBezTo>
                <a:cubicBezTo>
                  <a:pt x="572077" y="3608114"/>
                  <a:pt x="559250" y="3590924"/>
                  <a:pt x="538548" y="3595674"/>
                </a:cubicBezTo>
                <a:cubicBezTo>
                  <a:pt x="507944" y="3593864"/>
                  <a:pt x="495343" y="3640231"/>
                  <a:pt x="521221" y="3655611"/>
                </a:cubicBezTo>
                <a:cubicBezTo>
                  <a:pt x="527409" y="3660474"/>
                  <a:pt x="534019" y="3662650"/>
                  <a:pt x="540510" y="3662749"/>
                </a:cubicBezTo>
                <a:close/>
                <a:moveTo>
                  <a:pt x="6914411" y="3662783"/>
                </a:moveTo>
                <a:cubicBezTo>
                  <a:pt x="6934727" y="3661986"/>
                  <a:pt x="6954360" y="3644064"/>
                  <a:pt x="6948639" y="3622006"/>
                </a:cubicBezTo>
                <a:cubicBezTo>
                  <a:pt x="6948177" y="3593515"/>
                  <a:pt x="6907264" y="3586162"/>
                  <a:pt x="6889465" y="3603625"/>
                </a:cubicBezTo>
                <a:cubicBezTo>
                  <a:pt x="6872129" y="3617181"/>
                  <a:pt x="6875596" y="3647281"/>
                  <a:pt x="6894782" y="3657391"/>
                </a:cubicBezTo>
                <a:cubicBezTo>
                  <a:pt x="6900792" y="3661412"/>
                  <a:pt x="6907639" y="3663049"/>
                  <a:pt x="6914411" y="3662783"/>
                </a:cubicBezTo>
                <a:close/>
                <a:moveTo>
                  <a:pt x="8046366" y="3662792"/>
                </a:moveTo>
                <a:cubicBezTo>
                  <a:pt x="8065150" y="3660746"/>
                  <a:pt x="8081861" y="3643434"/>
                  <a:pt x="8077269" y="3622524"/>
                </a:cubicBezTo>
                <a:cubicBezTo>
                  <a:pt x="8075908" y="3591443"/>
                  <a:pt x="8028283" y="3582987"/>
                  <a:pt x="8013996" y="3609040"/>
                </a:cubicBezTo>
                <a:cubicBezTo>
                  <a:pt x="8007192" y="3625495"/>
                  <a:pt x="8008553" y="3651547"/>
                  <a:pt x="8027603" y="3659318"/>
                </a:cubicBezTo>
                <a:cubicBezTo>
                  <a:pt x="8033613" y="3662460"/>
                  <a:pt x="8040104" y="3663474"/>
                  <a:pt x="8046366" y="3662792"/>
                </a:cubicBezTo>
                <a:close/>
                <a:moveTo>
                  <a:pt x="2088459" y="3662799"/>
                </a:moveTo>
                <a:cubicBezTo>
                  <a:pt x="2107281" y="3660644"/>
                  <a:pt x="2124132" y="3643196"/>
                  <a:pt x="2119501" y="3622242"/>
                </a:cubicBezTo>
                <a:cubicBezTo>
                  <a:pt x="2117671" y="3588298"/>
                  <a:pt x="2062346" y="3582987"/>
                  <a:pt x="2051364" y="3613929"/>
                </a:cubicBezTo>
                <a:cubicBezTo>
                  <a:pt x="2043132" y="3631247"/>
                  <a:pt x="2052737" y="3652029"/>
                  <a:pt x="2069659" y="3659418"/>
                </a:cubicBezTo>
                <a:cubicBezTo>
                  <a:pt x="2075668" y="3662535"/>
                  <a:pt x="2082182" y="3663516"/>
                  <a:pt x="2088459" y="3662799"/>
                </a:cubicBezTo>
                <a:close/>
                <a:moveTo>
                  <a:pt x="4757834" y="3662836"/>
                </a:moveTo>
                <a:cubicBezTo>
                  <a:pt x="4776581" y="3661223"/>
                  <a:pt x="4793232" y="3642587"/>
                  <a:pt x="4790650" y="3622415"/>
                </a:cubicBezTo>
                <a:cubicBezTo>
                  <a:pt x="4789274" y="3590958"/>
                  <a:pt x="4737185" y="3584575"/>
                  <a:pt x="4725483" y="3611929"/>
                </a:cubicBezTo>
                <a:cubicBezTo>
                  <a:pt x="4716304" y="3627657"/>
                  <a:pt x="4721582" y="3650680"/>
                  <a:pt x="4739021" y="3658202"/>
                </a:cubicBezTo>
                <a:cubicBezTo>
                  <a:pt x="4745102" y="3662021"/>
                  <a:pt x="4751584" y="3663374"/>
                  <a:pt x="4757834" y="3662836"/>
                </a:cubicBezTo>
                <a:close/>
                <a:moveTo>
                  <a:pt x="1468867" y="3662879"/>
                </a:moveTo>
                <a:cubicBezTo>
                  <a:pt x="1488205" y="3661300"/>
                  <a:pt x="1506438" y="3644668"/>
                  <a:pt x="1501266" y="3623524"/>
                </a:cubicBezTo>
                <a:cubicBezTo>
                  <a:pt x="1500577" y="3597852"/>
                  <a:pt x="1468386" y="3586162"/>
                  <a:pt x="1448381" y="3598540"/>
                </a:cubicBezTo>
                <a:cubicBezTo>
                  <a:pt x="1425619" y="3610000"/>
                  <a:pt x="1426767" y="3648508"/>
                  <a:pt x="1449989" y="3659051"/>
                </a:cubicBezTo>
                <a:cubicBezTo>
                  <a:pt x="1455852" y="3662260"/>
                  <a:pt x="1462420" y="3663406"/>
                  <a:pt x="1468867" y="3662879"/>
                </a:cubicBezTo>
                <a:close/>
                <a:moveTo>
                  <a:pt x="1985248" y="3662882"/>
                </a:moveTo>
                <a:cubicBezTo>
                  <a:pt x="2005315" y="3659824"/>
                  <a:pt x="2022905" y="3639197"/>
                  <a:pt x="2014619" y="3617667"/>
                </a:cubicBezTo>
                <a:cubicBezTo>
                  <a:pt x="2006724" y="3582987"/>
                  <a:pt x="1950337" y="3588729"/>
                  <a:pt x="1946050" y="3622490"/>
                </a:cubicBezTo>
                <a:cubicBezTo>
                  <a:pt x="1943126" y="3637418"/>
                  <a:pt x="1951462" y="3653494"/>
                  <a:pt x="1965221" y="3659465"/>
                </a:cubicBezTo>
                <a:cubicBezTo>
                  <a:pt x="1971593" y="3662968"/>
                  <a:pt x="1978554" y="3663901"/>
                  <a:pt x="1985248" y="3662882"/>
                </a:cubicBezTo>
                <a:close/>
                <a:moveTo>
                  <a:pt x="6092558" y="3662982"/>
                </a:moveTo>
                <a:cubicBezTo>
                  <a:pt x="6111800" y="3661424"/>
                  <a:pt x="6129341" y="3644928"/>
                  <a:pt x="6125063" y="3623627"/>
                </a:cubicBezTo>
                <a:cubicBezTo>
                  <a:pt x="6125063" y="3588991"/>
                  <a:pt x="6067107" y="3582987"/>
                  <a:pt x="6058892" y="3615083"/>
                </a:cubicBezTo>
                <a:cubicBezTo>
                  <a:pt x="6056154" y="3631016"/>
                  <a:pt x="6056839" y="3651336"/>
                  <a:pt x="6073495" y="3659187"/>
                </a:cubicBezTo>
                <a:cubicBezTo>
                  <a:pt x="6079542" y="3662362"/>
                  <a:pt x="6086145" y="3663502"/>
                  <a:pt x="6092558" y="3662982"/>
                </a:cubicBezTo>
                <a:close/>
                <a:moveTo>
                  <a:pt x="1366660" y="3662985"/>
                </a:moveTo>
                <a:cubicBezTo>
                  <a:pt x="1393996" y="3663905"/>
                  <a:pt x="1401807" y="3634924"/>
                  <a:pt x="1401119" y="3612843"/>
                </a:cubicBezTo>
                <a:cubicBezTo>
                  <a:pt x="1385956" y="3599733"/>
                  <a:pt x="1364821" y="3586162"/>
                  <a:pt x="1345064" y="3599043"/>
                </a:cubicBezTo>
                <a:cubicBezTo>
                  <a:pt x="1314501" y="3615373"/>
                  <a:pt x="1332196" y="3667125"/>
                  <a:pt x="1366660" y="3662985"/>
                </a:cubicBezTo>
                <a:close/>
                <a:moveTo>
                  <a:pt x="8868232" y="3662995"/>
                </a:moveTo>
                <a:cubicBezTo>
                  <a:pt x="8887289" y="3661649"/>
                  <a:pt x="8904247" y="3643440"/>
                  <a:pt x="8899838" y="3622410"/>
                </a:cubicBezTo>
                <a:cubicBezTo>
                  <a:pt x="8898481" y="3592545"/>
                  <a:pt x="8854163" y="3586162"/>
                  <a:pt x="8838109" y="3606680"/>
                </a:cubicBezTo>
                <a:cubicBezTo>
                  <a:pt x="8830874" y="3623321"/>
                  <a:pt x="8829517" y="3649994"/>
                  <a:pt x="8849189" y="3658201"/>
                </a:cubicBezTo>
                <a:cubicBezTo>
                  <a:pt x="8855294" y="3662019"/>
                  <a:pt x="8861880" y="3663444"/>
                  <a:pt x="8868232" y="3662995"/>
                </a:cubicBezTo>
                <a:close/>
                <a:moveTo>
                  <a:pt x="8559073" y="3663020"/>
                </a:moveTo>
                <a:cubicBezTo>
                  <a:pt x="8576518" y="3662031"/>
                  <a:pt x="8593510" y="3648695"/>
                  <a:pt x="8593165" y="3629754"/>
                </a:cubicBezTo>
                <a:cubicBezTo>
                  <a:pt x="8596155" y="3602184"/>
                  <a:pt x="8562804" y="3584575"/>
                  <a:pt x="8540263" y="3597318"/>
                </a:cubicBezTo>
                <a:cubicBezTo>
                  <a:pt x="8515192" y="3608207"/>
                  <a:pt x="8517032" y="3649679"/>
                  <a:pt x="8542103" y="3659642"/>
                </a:cubicBezTo>
                <a:cubicBezTo>
                  <a:pt x="8547393" y="3662307"/>
                  <a:pt x="8553258" y="3663349"/>
                  <a:pt x="8559073" y="3663020"/>
                </a:cubicBezTo>
                <a:close/>
                <a:moveTo>
                  <a:pt x="342696" y="3663049"/>
                </a:moveTo>
                <a:cubicBezTo>
                  <a:pt x="360861" y="3659913"/>
                  <a:pt x="375961" y="3641694"/>
                  <a:pt x="370282" y="3621929"/>
                </a:cubicBezTo>
                <a:cubicBezTo>
                  <a:pt x="369594" y="3588470"/>
                  <a:pt x="313611" y="3584574"/>
                  <a:pt x="304894" y="3615283"/>
                </a:cubicBezTo>
                <a:cubicBezTo>
                  <a:pt x="298469" y="3632699"/>
                  <a:pt x="306040" y="3654012"/>
                  <a:pt x="324166" y="3660657"/>
                </a:cubicBezTo>
                <a:cubicBezTo>
                  <a:pt x="330245" y="3663465"/>
                  <a:pt x="336641" y="3664095"/>
                  <a:pt x="342696" y="3663049"/>
                </a:cubicBezTo>
                <a:close/>
                <a:moveTo>
                  <a:pt x="1669403" y="3663053"/>
                </a:moveTo>
                <a:cubicBezTo>
                  <a:pt x="1688168" y="3664235"/>
                  <a:pt x="1707749" y="3651426"/>
                  <a:pt x="1706705" y="3630620"/>
                </a:cubicBezTo>
                <a:cubicBezTo>
                  <a:pt x="1711346" y="3607236"/>
                  <a:pt x="1686979" y="3587749"/>
                  <a:pt x="1664700" y="3595085"/>
                </a:cubicBezTo>
                <a:cubicBezTo>
                  <a:pt x="1634996" y="3597837"/>
                  <a:pt x="1631978" y="3640708"/>
                  <a:pt x="1651704" y="3656985"/>
                </a:cubicBezTo>
                <a:cubicBezTo>
                  <a:pt x="1656984" y="3660711"/>
                  <a:pt x="1663148" y="3662659"/>
                  <a:pt x="1669403" y="3663053"/>
                </a:cubicBezTo>
                <a:close/>
                <a:moveTo>
                  <a:pt x="5169479" y="3663365"/>
                </a:moveTo>
                <a:cubicBezTo>
                  <a:pt x="5189706" y="3660721"/>
                  <a:pt x="5207134" y="3639190"/>
                  <a:pt x="5198483" y="3617530"/>
                </a:cubicBezTo>
                <a:cubicBezTo>
                  <a:pt x="5193734" y="3592317"/>
                  <a:pt x="5159811" y="3589337"/>
                  <a:pt x="5142397" y="3601944"/>
                </a:cubicBezTo>
                <a:cubicBezTo>
                  <a:pt x="5129054" y="3617759"/>
                  <a:pt x="5129054" y="3648702"/>
                  <a:pt x="5149182" y="3659017"/>
                </a:cubicBezTo>
                <a:cubicBezTo>
                  <a:pt x="5155684" y="3663028"/>
                  <a:pt x="5162737" y="3664246"/>
                  <a:pt x="5169479" y="3663365"/>
                </a:cubicBezTo>
                <a:close/>
                <a:moveTo>
                  <a:pt x="3002167" y="3755022"/>
                </a:moveTo>
                <a:cubicBezTo>
                  <a:pt x="3018387" y="3758701"/>
                  <a:pt x="3039216" y="3745027"/>
                  <a:pt x="3032387" y="3725234"/>
                </a:cubicBezTo>
                <a:cubicBezTo>
                  <a:pt x="3031021" y="3705787"/>
                  <a:pt x="3006891" y="3700462"/>
                  <a:pt x="2992549" y="3709259"/>
                </a:cubicBezTo>
                <a:cubicBezTo>
                  <a:pt x="2985492" y="3719677"/>
                  <a:pt x="2981167" y="3733800"/>
                  <a:pt x="2988679" y="3745143"/>
                </a:cubicBezTo>
                <a:cubicBezTo>
                  <a:pt x="2991866" y="3750642"/>
                  <a:pt x="2996761" y="3753796"/>
                  <a:pt x="3002167" y="3755022"/>
                </a:cubicBezTo>
                <a:close/>
                <a:moveTo>
                  <a:pt x="3099621" y="3761693"/>
                </a:moveTo>
                <a:cubicBezTo>
                  <a:pt x="3111760" y="3764857"/>
                  <a:pt x="3126811" y="3763032"/>
                  <a:pt x="3137882" y="3758928"/>
                </a:cubicBezTo>
                <a:cubicBezTo>
                  <a:pt x="3142265" y="3742965"/>
                  <a:pt x="3151030" y="3722897"/>
                  <a:pt x="3137882" y="3708303"/>
                </a:cubicBezTo>
                <a:cubicBezTo>
                  <a:pt x="3118276" y="3684587"/>
                  <a:pt x="3070067" y="3700778"/>
                  <a:pt x="3078832" y="3734527"/>
                </a:cubicBezTo>
                <a:cubicBezTo>
                  <a:pt x="3078256" y="3750376"/>
                  <a:pt x="3087483" y="3758528"/>
                  <a:pt x="3099621" y="3761693"/>
                </a:cubicBezTo>
                <a:close/>
                <a:moveTo>
                  <a:pt x="4949440" y="3761903"/>
                </a:moveTo>
                <a:cubicBezTo>
                  <a:pt x="4969624" y="3768725"/>
                  <a:pt x="4995251" y="3756901"/>
                  <a:pt x="4997065" y="3733935"/>
                </a:cubicBezTo>
                <a:cubicBezTo>
                  <a:pt x="5002054" y="3700054"/>
                  <a:pt x="4946945" y="3683000"/>
                  <a:pt x="4930844" y="3712333"/>
                </a:cubicBezTo>
                <a:cubicBezTo>
                  <a:pt x="4919504" y="3730069"/>
                  <a:pt x="4927895" y="3757355"/>
                  <a:pt x="4949440" y="3761903"/>
                </a:cubicBezTo>
                <a:close/>
                <a:moveTo>
                  <a:pt x="1563746" y="3761968"/>
                </a:moveTo>
                <a:cubicBezTo>
                  <a:pt x="1581902" y="3764953"/>
                  <a:pt x="1602631" y="3755017"/>
                  <a:pt x="1601614" y="3733695"/>
                </a:cubicBezTo>
                <a:cubicBezTo>
                  <a:pt x="1606587" y="3709814"/>
                  <a:pt x="1581943" y="3690937"/>
                  <a:pt x="1560012" y="3699125"/>
                </a:cubicBezTo>
                <a:cubicBezTo>
                  <a:pt x="1535594" y="3703901"/>
                  <a:pt x="1530392" y="3738926"/>
                  <a:pt x="1547351" y="3754619"/>
                </a:cubicBezTo>
                <a:cubicBezTo>
                  <a:pt x="1551929" y="3758542"/>
                  <a:pt x="1557695" y="3760973"/>
                  <a:pt x="1563746" y="3761968"/>
                </a:cubicBezTo>
                <a:close/>
                <a:moveTo>
                  <a:pt x="1474917" y="3762395"/>
                </a:moveTo>
                <a:cubicBezTo>
                  <a:pt x="1486573" y="3760342"/>
                  <a:pt x="1496803" y="3753441"/>
                  <a:pt x="1499076" y="3741123"/>
                </a:cubicBezTo>
                <a:cubicBezTo>
                  <a:pt x="1508170" y="3719223"/>
                  <a:pt x="1487937" y="3690937"/>
                  <a:pt x="1463604" y="3697324"/>
                </a:cubicBezTo>
                <a:cubicBezTo>
                  <a:pt x="1434722" y="3695728"/>
                  <a:pt x="1422453" y="3736561"/>
                  <a:pt x="1442231" y="3754582"/>
                </a:cubicBezTo>
                <a:cubicBezTo>
                  <a:pt x="1450187" y="3761653"/>
                  <a:pt x="1463263" y="3764447"/>
                  <a:pt x="1474917" y="3762395"/>
                </a:cubicBezTo>
                <a:close/>
                <a:moveTo>
                  <a:pt x="6292916" y="3762487"/>
                </a:moveTo>
                <a:cubicBezTo>
                  <a:pt x="6312070" y="3763953"/>
                  <a:pt x="6332887" y="3748680"/>
                  <a:pt x="6329645" y="3727587"/>
                </a:cubicBezTo>
                <a:cubicBezTo>
                  <a:pt x="6330555" y="3697212"/>
                  <a:pt x="6280503" y="3687762"/>
                  <a:pt x="6268444" y="3714087"/>
                </a:cubicBezTo>
                <a:cubicBezTo>
                  <a:pt x="6262984" y="3727362"/>
                  <a:pt x="6262529" y="3745362"/>
                  <a:pt x="6275270" y="3755037"/>
                </a:cubicBezTo>
                <a:cubicBezTo>
                  <a:pt x="6280332" y="3759650"/>
                  <a:pt x="6286532" y="3761998"/>
                  <a:pt x="6292916" y="3762487"/>
                </a:cubicBezTo>
                <a:close/>
                <a:moveTo>
                  <a:pt x="1989734" y="3762788"/>
                </a:moveTo>
                <a:cubicBezTo>
                  <a:pt x="2001016" y="3760697"/>
                  <a:pt x="2010819" y="3753913"/>
                  <a:pt x="2013885" y="3741588"/>
                </a:cubicBezTo>
                <a:cubicBezTo>
                  <a:pt x="2025676" y="3715356"/>
                  <a:pt x="1995512" y="3689350"/>
                  <a:pt x="1970106" y="3699074"/>
                </a:cubicBezTo>
                <a:cubicBezTo>
                  <a:pt x="1944264" y="3703370"/>
                  <a:pt x="1936788" y="3740457"/>
                  <a:pt x="1956729" y="3755835"/>
                </a:cubicBezTo>
                <a:cubicBezTo>
                  <a:pt x="1965689" y="3762280"/>
                  <a:pt x="1978444" y="3764880"/>
                  <a:pt x="1989734" y="3762788"/>
                </a:cubicBezTo>
                <a:close/>
                <a:moveTo>
                  <a:pt x="9266935" y="3762793"/>
                </a:moveTo>
                <a:cubicBezTo>
                  <a:pt x="9286773" y="3768725"/>
                  <a:pt x="9312539" y="3757546"/>
                  <a:pt x="9312083" y="3734275"/>
                </a:cubicBezTo>
                <a:cubicBezTo>
                  <a:pt x="9318467" y="3708267"/>
                  <a:pt x="9285405" y="3692525"/>
                  <a:pt x="9264199" y="3699598"/>
                </a:cubicBezTo>
                <a:cubicBezTo>
                  <a:pt x="9234329" y="3706898"/>
                  <a:pt x="9235697" y="3759143"/>
                  <a:pt x="9266935" y="3762793"/>
                </a:cubicBezTo>
                <a:close/>
                <a:moveTo>
                  <a:pt x="7216891" y="3762800"/>
                </a:moveTo>
                <a:cubicBezTo>
                  <a:pt x="7235644" y="3764517"/>
                  <a:pt x="7256514" y="3754087"/>
                  <a:pt x="7255830" y="3733227"/>
                </a:cubicBezTo>
                <a:cubicBezTo>
                  <a:pt x="7259479" y="3709484"/>
                  <a:pt x="7235073" y="3692524"/>
                  <a:pt x="7213177" y="3698177"/>
                </a:cubicBezTo>
                <a:cubicBezTo>
                  <a:pt x="7185122" y="3701343"/>
                  <a:pt x="7180104" y="3741368"/>
                  <a:pt x="7199720" y="3756970"/>
                </a:cubicBezTo>
                <a:cubicBezTo>
                  <a:pt x="7204624" y="3760305"/>
                  <a:pt x="7210640" y="3762228"/>
                  <a:pt x="7216891" y="3762800"/>
                </a:cubicBezTo>
                <a:close/>
                <a:moveTo>
                  <a:pt x="7845861" y="3762860"/>
                </a:moveTo>
                <a:cubicBezTo>
                  <a:pt x="7863338" y="3759597"/>
                  <a:pt x="7878816" y="3745139"/>
                  <a:pt x="7874689" y="3726089"/>
                </a:cubicBezTo>
                <a:cubicBezTo>
                  <a:pt x="7871478" y="3695246"/>
                  <a:pt x="7825617" y="3687762"/>
                  <a:pt x="7808190" y="3711121"/>
                </a:cubicBezTo>
                <a:cubicBezTo>
                  <a:pt x="7797642" y="3729491"/>
                  <a:pt x="7805209" y="3758292"/>
                  <a:pt x="7828369" y="3762148"/>
                </a:cubicBezTo>
                <a:cubicBezTo>
                  <a:pt x="7833987" y="3763792"/>
                  <a:pt x="7840035" y="3763948"/>
                  <a:pt x="7845861" y="3762860"/>
                </a:cubicBezTo>
                <a:close/>
                <a:moveTo>
                  <a:pt x="5897636" y="3762971"/>
                </a:moveTo>
                <a:cubicBezTo>
                  <a:pt x="5908295" y="3760324"/>
                  <a:pt x="5917153" y="3753421"/>
                  <a:pt x="5919096" y="3741108"/>
                </a:cubicBezTo>
                <a:cubicBezTo>
                  <a:pt x="5929154" y="3716023"/>
                  <a:pt x="5903551" y="3690937"/>
                  <a:pt x="5878862" y="3698302"/>
                </a:cubicBezTo>
                <a:cubicBezTo>
                  <a:pt x="5849830" y="3700373"/>
                  <a:pt x="5843429" y="3743640"/>
                  <a:pt x="5865375" y="3759289"/>
                </a:cubicBezTo>
                <a:cubicBezTo>
                  <a:pt x="5874519" y="3764007"/>
                  <a:pt x="5886978" y="3765618"/>
                  <a:pt x="5897636" y="3762971"/>
                </a:cubicBezTo>
                <a:close/>
                <a:moveTo>
                  <a:pt x="7526869" y="3763042"/>
                </a:moveTo>
                <a:cubicBezTo>
                  <a:pt x="7534428" y="3763803"/>
                  <a:pt x="7542213" y="3762619"/>
                  <a:pt x="7549209" y="3759689"/>
                </a:cubicBezTo>
                <a:cubicBezTo>
                  <a:pt x="7573805" y="3744812"/>
                  <a:pt x="7566810" y="3698150"/>
                  <a:pt x="7535218" y="3697925"/>
                </a:cubicBezTo>
                <a:cubicBezTo>
                  <a:pt x="7503626" y="3690937"/>
                  <a:pt x="7483317" y="3733315"/>
                  <a:pt x="7505883" y="3754730"/>
                </a:cubicBezTo>
                <a:cubicBezTo>
                  <a:pt x="7511976" y="3759576"/>
                  <a:pt x="7519309" y="3762281"/>
                  <a:pt x="7526869" y="3763042"/>
                </a:cubicBezTo>
                <a:close/>
                <a:moveTo>
                  <a:pt x="5279069" y="3763050"/>
                </a:moveTo>
                <a:cubicBezTo>
                  <a:pt x="5290361" y="3760854"/>
                  <a:pt x="5299967" y="3754010"/>
                  <a:pt x="5302254" y="3741347"/>
                </a:cubicBezTo>
                <a:cubicBezTo>
                  <a:pt x="5310030" y="3718989"/>
                  <a:pt x="5292648" y="3692525"/>
                  <a:pt x="5267490" y="3697544"/>
                </a:cubicBezTo>
                <a:cubicBezTo>
                  <a:pt x="5236157" y="3696404"/>
                  <a:pt x="5229067" y="3736785"/>
                  <a:pt x="5245763" y="3756862"/>
                </a:cubicBezTo>
                <a:cubicBezTo>
                  <a:pt x="5254797" y="3762793"/>
                  <a:pt x="5267776" y="3765246"/>
                  <a:pt x="5279069" y="3763050"/>
                </a:cubicBezTo>
                <a:close/>
                <a:moveTo>
                  <a:pt x="6707938" y="3763091"/>
                </a:moveTo>
                <a:cubicBezTo>
                  <a:pt x="6716120" y="3763176"/>
                  <a:pt x="6724417" y="3761028"/>
                  <a:pt x="6731169" y="3756959"/>
                </a:cubicBezTo>
                <a:cubicBezTo>
                  <a:pt x="6745130" y="3746785"/>
                  <a:pt x="6743528" y="3726212"/>
                  <a:pt x="6738722" y="3711516"/>
                </a:cubicBezTo>
                <a:cubicBezTo>
                  <a:pt x="6726591" y="3692525"/>
                  <a:pt x="6702102" y="3698629"/>
                  <a:pt x="6683563" y="3701568"/>
                </a:cubicBezTo>
                <a:cubicBezTo>
                  <a:pt x="6677383" y="3718751"/>
                  <a:pt x="6670517" y="3740907"/>
                  <a:pt x="6685394" y="3755828"/>
                </a:cubicBezTo>
                <a:cubicBezTo>
                  <a:pt x="6691688" y="3760689"/>
                  <a:pt x="6699756" y="3763006"/>
                  <a:pt x="6707938" y="3763091"/>
                </a:cubicBezTo>
                <a:close/>
                <a:moveTo>
                  <a:pt x="6497649" y="3763139"/>
                </a:moveTo>
                <a:cubicBezTo>
                  <a:pt x="6505305" y="3763713"/>
                  <a:pt x="6513306" y="3762565"/>
                  <a:pt x="6520674" y="3760958"/>
                </a:cubicBezTo>
                <a:cubicBezTo>
                  <a:pt x="6546692" y="3745347"/>
                  <a:pt x="6539785" y="3695988"/>
                  <a:pt x="6505708" y="3697365"/>
                </a:cubicBezTo>
                <a:cubicBezTo>
                  <a:pt x="6473243" y="3690937"/>
                  <a:pt x="6456204" y="3733180"/>
                  <a:pt x="6476696" y="3754989"/>
                </a:cubicBezTo>
                <a:cubicBezTo>
                  <a:pt x="6482683" y="3760270"/>
                  <a:pt x="6489993" y="3762565"/>
                  <a:pt x="6497649" y="3763139"/>
                </a:cubicBezTo>
                <a:close/>
                <a:moveTo>
                  <a:pt x="1765376" y="3763217"/>
                </a:moveTo>
                <a:cubicBezTo>
                  <a:pt x="1785270" y="3768725"/>
                  <a:pt x="1812250" y="3758626"/>
                  <a:pt x="1810193" y="3734068"/>
                </a:cubicBezTo>
                <a:cubicBezTo>
                  <a:pt x="1814536" y="3711116"/>
                  <a:pt x="1791672" y="3692525"/>
                  <a:pt x="1769721" y="3698033"/>
                </a:cubicBezTo>
                <a:cubicBezTo>
                  <a:pt x="1735424" y="3698722"/>
                  <a:pt x="1731994" y="3757938"/>
                  <a:pt x="1765376" y="3763217"/>
                </a:cubicBezTo>
                <a:close/>
                <a:moveTo>
                  <a:pt x="650348" y="3763283"/>
                </a:moveTo>
                <a:cubicBezTo>
                  <a:pt x="670073" y="3760313"/>
                  <a:pt x="688126" y="3742466"/>
                  <a:pt x="680580" y="3721828"/>
                </a:cubicBezTo>
                <a:cubicBezTo>
                  <a:pt x="673718" y="3690929"/>
                  <a:pt x="622032" y="3689350"/>
                  <a:pt x="611970" y="3718446"/>
                </a:cubicBezTo>
                <a:cubicBezTo>
                  <a:pt x="608083" y="3734459"/>
                  <a:pt x="612427" y="3756337"/>
                  <a:pt x="630952" y="3760848"/>
                </a:cubicBezTo>
                <a:cubicBezTo>
                  <a:pt x="637011" y="3763611"/>
                  <a:pt x="643774" y="3764273"/>
                  <a:pt x="650348" y="3763283"/>
                </a:cubicBezTo>
                <a:close/>
                <a:moveTo>
                  <a:pt x="6099916" y="3763284"/>
                </a:moveTo>
                <a:cubicBezTo>
                  <a:pt x="6116401" y="3759852"/>
                  <a:pt x="6129563" y="3743819"/>
                  <a:pt x="6125950" y="3725742"/>
                </a:cubicBezTo>
                <a:cubicBezTo>
                  <a:pt x="6126179" y="3691404"/>
                  <a:pt x="6068598" y="3686174"/>
                  <a:pt x="6059651" y="3718010"/>
                </a:cubicBezTo>
                <a:cubicBezTo>
                  <a:pt x="6051392" y="3735747"/>
                  <a:pt x="6062863" y="3758942"/>
                  <a:pt x="6082821" y="3762125"/>
                </a:cubicBezTo>
                <a:cubicBezTo>
                  <a:pt x="6088556" y="3764172"/>
                  <a:pt x="6094421" y="3764428"/>
                  <a:pt x="6099916" y="3763284"/>
                </a:cubicBezTo>
                <a:close/>
                <a:moveTo>
                  <a:pt x="535059" y="3763309"/>
                </a:moveTo>
                <a:cubicBezTo>
                  <a:pt x="554962" y="3766217"/>
                  <a:pt x="577568" y="3755768"/>
                  <a:pt x="577396" y="3733771"/>
                </a:cubicBezTo>
                <a:cubicBezTo>
                  <a:pt x="584259" y="3697447"/>
                  <a:pt x="526608" y="3684587"/>
                  <a:pt x="510594" y="3714142"/>
                </a:cubicBezTo>
                <a:cubicBezTo>
                  <a:pt x="504875" y="3727228"/>
                  <a:pt x="505102" y="3746180"/>
                  <a:pt x="517000" y="3755881"/>
                </a:cubicBezTo>
                <a:cubicBezTo>
                  <a:pt x="522090" y="3759886"/>
                  <a:pt x="528424" y="3762340"/>
                  <a:pt x="535059" y="3763309"/>
                </a:cubicBezTo>
                <a:close/>
                <a:moveTo>
                  <a:pt x="8567605" y="3763316"/>
                </a:moveTo>
                <a:cubicBezTo>
                  <a:pt x="8578576" y="3761030"/>
                  <a:pt x="8587956" y="3754261"/>
                  <a:pt x="8590912" y="3741649"/>
                </a:cubicBezTo>
                <a:cubicBezTo>
                  <a:pt x="8600917" y="3715963"/>
                  <a:pt x="8574313" y="3689350"/>
                  <a:pt x="8548845" y="3698144"/>
                </a:cubicBezTo>
                <a:cubicBezTo>
                  <a:pt x="8521104" y="3701615"/>
                  <a:pt x="8515192" y="3741418"/>
                  <a:pt x="8534747" y="3758080"/>
                </a:cubicBezTo>
                <a:cubicBezTo>
                  <a:pt x="8544070" y="3763402"/>
                  <a:pt x="8556633" y="3765601"/>
                  <a:pt x="8567605" y="3763316"/>
                </a:cubicBezTo>
                <a:close/>
                <a:moveTo>
                  <a:pt x="343990" y="3763331"/>
                </a:moveTo>
                <a:cubicBezTo>
                  <a:pt x="361711" y="3760523"/>
                  <a:pt x="376383" y="3745048"/>
                  <a:pt x="371935" y="3724813"/>
                </a:cubicBezTo>
                <a:cubicBezTo>
                  <a:pt x="371250" y="3690746"/>
                  <a:pt x="313073" y="3686174"/>
                  <a:pt x="305772" y="3718411"/>
                </a:cubicBezTo>
                <a:cubicBezTo>
                  <a:pt x="300067" y="3734873"/>
                  <a:pt x="306685" y="3758194"/>
                  <a:pt x="325849" y="3761624"/>
                </a:cubicBezTo>
                <a:cubicBezTo>
                  <a:pt x="331837" y="3763796"/>
                  <a:pt x="338083" y="3764267"/>
                  <a:pt x="343990" y="3763331"/>
                </a:cubicBezTo>
                <a:close/>
                <a:moveTo>
                  <a:pt x="1267363" y="3763368"/>
                </a:moveTo>
                <a:cubicBezTo>
                  <a:pt x="1284651" y="3760621"/>
                  <a:pt x="1299318" y="3745401"/>
                  <a:pt x="1296588" y="3726077"/>
                </a:cubicBezTo>
                <a:cubicBezTo>
                  <a:pt x="1296815" y="3690962"/>
                  <a:pt x="1236789" y="3686174"/>
                  <a:pt x="1228144" y="3719008"/>
                </a:cubicBezTo>
                <a:cubicBezTo>
                  <a:pt x="1219276" y="3736338"/>
                  <a:pt x="1232468" y="3756631"/>
                  <a:pt x="1249749" y="3761647"/>
                </a:cubicBezTo>
                <a:cubicBezTo>
                  <a:pt x="1255547" y="3763813"/>
                  <a:pt x="1261600" y="3764283"/>
                  <a:pt x="1267363" y="3763368"/>
                </a:cubicBezTo>
                <a:close/>
                <a:moveTo>
                  <a:pt x="2504649" y="3763376"/>
                </a:moveTo>
                <a:cubicBezTo>
                  <a:pt x="2515825" y="3761402"/>
                  <a:pt x="2525413" y="3754881"/>
                  <a:pt x="2527795" y="3742638"/>
                </a:cubicBezTo>
                <a:cubicBezTo>
                  <a:pt x="2536866" y="3719984"/>
                  <a:pt x="2518269" y="3692525"/>
                  <a:pt x="2493312" y="3697559"/>
                </a:cubicBezTo>
                <a:cubicBezTo>
                  <a:pt x="2462702" y="3696186"/>
                  <a:pt x="2451141" y="3737833"/>
                  <a:pt x="2471994" y="3756826"/>
                </a:cubicBezTo>
                <a:cubicBezTo>
                  <a:pt x="2480724" y="3762775"/>
                  <a:pt x="2493484" y="3765350"/>
                  <a:pt x="2504649" y="3763376"/>
                </a:cubicBezTo>
                <a:close/>
                <a:moveTo>
                  <a:pt x="7933803" y="3763385"/>
                </a:moveTo>
                <a:cubicBezTo>
                  <a:pt x="7952897" y="3766356"/>
                  <a:pt x="7974323" y="3756053"/>
                  <a:pt x="7974827" y="3733821"/>
                </a:cubicBezTo>
                <a:cubicBezTo>
                  <a:pt x="7980205" y="3701671"/>
                  <a:pt x="7938081" y="3687762"/>
                  <a:pt x="7916123" y="3705775"/>
                </a:cubicBezTo>
                <a:cubicBezTo>
                  <a:pt x="7905592" y="3719912"/>
                  <a:pt x="7906040" y="3741802"/>
                  <a:pt x="7916347" y="3755939"/>
                </a:cubicBezTo>
                <a:cubicBezTo>
                  <a:pt x="7921333" y="3759929"/>
                  <a:pt x="7927438" y="3762394"/>
                  <a:pt x="7933803" y="3763385"/>
                </a:cubicBezTo>
                <a:close/>
                <a:moveTo>
                  <a:pt x="8449009" y="3763399"/>
                </a:moveTo>
                <a:cubicBezTo>
                  <a:pt x="8468863" y="3766495"/>
                  <a:pt x="8491245" y="3756303"/>
                  <a:pt x="8491072" y="3733597"/>
                </a:cubicBezTo>
                <a:cubicBezTo>
                  <a:pt x="8496142" y="3707680"/>
                  <a:pt x="8466415" y="3690937"/>
                  <a:pt x="8444062" y="3698506"/>
                </a:cubicBezTo>
                <a:cubicBezTo>
                  <a:pt x="8417791" y="3702405"/>
                  <a:pt x="8410417" y="3740937"/>
                  <a:pt x="8430926" y="3755845"/>
                </a:cubicBezTo>
                <a:cubicBezTo>
                  <a:pt x="8436053" y="3759859"/>
                  <a:pt x="8442391" y="3762367"/>
                  <a:pt x="8449009" y="3763399"/>
                </a:cubicBezTo>
                <a:close/>
                <a:moveTo>
                  <a:pt x="7418310" y="3763406"/>
                </a:moveTo>
                <a:cubicBezTo>
                  <a:pt x="7437872" y="3768725"/>
                  <a:pt x="7463120" y="3757163"/>
                  <a:pt x="7461528" y="3733809"/>
                </a:cubicBezTo>
                <a:cubicBezTo>
                  <a:pt x="7467442" y="3700742"/>
                  <a:pt x="7423997" y="3686175"/>
                  <a:pt x="7402388" y="3706061"/>
                </a:cubicBezTo>
                <a:cubicBezTo>
                  <a:pt x="7391242" y="3724328"/>
                  <a:pt x="7393062" y="3759245"/>
                  <a:pt x="7418310" y="3763406"/>
                </a:cubicBezTo>
                <a:close/>
                <a:moveTo>
                  <a:pt x="5674294" y="3763432"/>
                </a:moveTo>
                <a:cubicBezTo>
                  <a:pt x="5693944" y="3765916"/>
                  <a:pt x="5716019" y="3755128"/>
                  <a:pt x="5716363" y="3733467"/>
                </a:cubicBezTo>
                <a:cubicBezTo>
                  <a:pt x="5721192" y="3705724"/>
                  <a:pt x="5683711" y="3689350"/>
                  <a:pt x="5661867" y="3701858"/>
                </a:cubicBezTo>
                <a:cubicBezTo>
                  <a:pt x="5641632" y="3711409"/>
                  <a:pt x="5638642" y="3742791"/>
                  <a:pt x="5656348" y="3756436"/>
                </a:cubicBezTo>
                <a:cubicBezTo>
                  <a:pt x="5661464" y="3760302"/>
                  <a:pt x="5667745" y="3762604"/>
                  <a:pt x="5674294" y="3763432"/>
                </a:cubicBezTo>
                <a:close/>
                <a:moveTo>
                  <a:pt x="1163736" y="3763443"/>
                </a:moveTo>
                <a:cubicBezTo>
                  <a:pt x="1182302" y="3761045"/>
                  <a:pt x="1198786" y="3746206"/>
                  <a:pt x="1194448" y="3725739"/>
                </a:cubicBezTo>
                <a:cubicBezTo>
                  <a:pt x="1191904" y="3696858"/>
                  <a:pt x="1150264" y="3687762"/>
                  <a:pt x="1131993" y="3707546"/>
                </a:cubicBezTo>
                <a:cubicBezTo>
                  <a:pt x="1119272" y="3724147"/>
                  <a:pt x="1123667" y="3754166"/>
                  <a:pt x="1145175" y="3761443"/>
                </a:cubicBezTo>
                <a:cubicBezTo>
                  <a:pt x="1151130" y="3763660"/>
                  <a:pt x="1157549" y="3764243"/>
                  <a:pt x="1163736" y="3763443"/>
                </a:cubicBezTo>
                <a:close/>
                <a:moveTo>
                  <a:pt x="7734049" y="3763445"/>
                </a:moveTo>
                <a:cubicBezTo>
                  <a:pt x="7755289" y="3763879"/>
                  <a:pt x="7776982" y="3750135"/>
                  <a:pt x="7772152" y="3726114"/>
                </a:cubicBezTo>
                <a:cubicBezTo>
                  <a:pt x="7768932" y="3693635"/>
                  <a:pt x="7721780" y="3689350"/>
                  <a:pt x="7704069" y="3712581"/>
                </a:cubicBezTo>
                <a:cubicBezTo>
                  <a:pt x="7697629" y="3727693"/>
                  <a:pt x="7698779" y="3748669"/>
                  <a:pt x="7713960" y="3758142"/>
                </a:cubicBezTo>
                <a:cubicBezTo>
                  <a:pt x="7719940" y="3761581"/>
                  <a:pt x="7726970" y="3763301"/>
                  <a:pt x="7734049" y="3763445"/>
                </a:cubicBezTo>
                <a:close/>
                <a:moveTo>
                  <a:pt x="449152" y="3763481"/>
                </a:moveTo>
                <a:cubicBezTo>
                  <a:pt x="467107" y="3758714"/>
                  <a:pt x="480471" y="3738999"/>
                  <a:pt x="473918" y="3719673"/>
                </a:cubicBezTo>
                <a:cubicBezTo>
                  <a:pt x="468630" y="3696206"/>
                  <a:pt x="437592" y="3692525"/>
                  <a:pt x="418968" y="3701728"/>
                </a:cubicBezTo>
                <a:cubicBezTo>
                  <a:pt x="398507" y="3717603"/>
                  <a:pt x="402644" y="3757405"/>
                  <a:pt x="430234" y="3762697"/>
                </a:cubicBezTo>
                <a:cubicBezTo>
                  <a:pt x="436672" y="3764997"/>
                  <a:pt x="443167" y="3765070"/>
                  <a:pt x="449152" y="3763481"/>
                </a:cubicBezTo>
                <a:close/>
                <a:moveTo>
                  <a:pt x="7024624" y="3763481"/>
                </a:moveTo>
                <a:cubicBezTo>
                  <a:pt x="7041214" y="3760437"/>
                  <a:pt x="7055211" y="3745048"/>
                  <a:pt x="7052007" y="3726185"/>
                </a:cubicBezTo>
                <a:cubicBezTo>
                  <a:pt x="7050658" y="3690290"/>
                  <a:pt x="6991745" y="3686174"/>
                  <a:pt x="6982975" y="3719555"/>
                </a:cubicBezTo>
                <a:cubicBezTo>
                  <a:pt x="6976904" y="3737846"/>
                  <a:pt x="6988597" y="3758880"/>
                  <a:pt x="7007710" y="3762081"/>
                </a:cubicBezTo>
                <a:cubicBezTo>
                  <a:pt x="7013275" y="3764138"/>
                  <a:pt x="7019093" y="3764496"/>
                  <a:pt x="7024624" y="3763481"/>
                </a:cubicBezTo>
                <a:close/>
                <a:moveTo>
                  <a:pt x="947452" y="3763484"/>
                </a:moveTo>
                <a:cubicBezTo>
                  <a:pt x="968881" y="3765726"/>
                  <a:pt x="991979" y="3750201"/>
                  <a:pt x="986333" y="3725665"/>
                </a:cubicBezTo>
                <a:cubicBezTo>
                  <a:pt x="985648" y="3694982"/>
                  <a:pt x="940023" y="3687762"/>
                  <a:pt x="924284" y="3711000"/>
                </a:cubicBezTo>
                <a:cubicBezTo>
                  <a:pt x="917669" y="3724988"/>
                  <a:pt x="918352" y="3742361"/>
                  <a:pt x="927705" y="3754995"/>
                </a:cubicBezTo>
                <a:cubicBezTo>
                  <a:pt x="933351" y="3760015"/>
                  <a:pt x="940308" y="3762737"/>
                  <a:pt x="947452" y="3763484"/>
                </a:cubicBezTo>
                <a:close/>
                <a:moveTo>
                  <a:pt x="5996121" y="3763484"/>
                </a:moveTo>
                <a:cubicBezTo>
                  <a:pt x="6012726" y="3760540"/>
                  <a:pt x="6026333" y="3745356"/>
                  <a:pt x="6022591" y="3727018"/>
                </a:cubicBezTo>
                <a:cubicBezTo>
                  <a:pt x="6024178" y="3695164"/>
                  <a:pt x="5974058" y="3687762"/>
                  <a:pt x="5960224" y="3713334"/>
                </a:cubicBezTo>
                <a:cubicBezTo>
                  <a:pt x="5952967" y="3730831"/>
                  <a:pt x="5956369" y="3758423"/>
                  <a:pt x="5979048" y="3762012"/>
                </a:cubicBezTo>
                <a:cubicBezTo>
                  <a:pt x="5984718" y="3764087"/>
                  <a:pt x="5990586" y="3764466"/>
                  <a:pt x="5996121" y="3763484"/>
                </a:cubicBezTo>
                <a:close/>
                <a:moveTo>
                  <a:pt x="8343890" y="3763506"/>
                </a:moveTo>
                <a:cubicBezTo>
                  <a:pt x="8363895" y="3766999"/>
                  <a:pt x="8387181" y="3757441"/>
                  <a:pt x="8387695" y="3734638"/>
                </a:cubicBezTo>
                <a:cubicBezTo>
                  <a:pt x="8392955" y="3702177"/>
                  <a:pt x="8348585" y="3686175"/>
                  <a:pt x="8327087" y="3706977"/>
                </a:cubicBezTo>
                <a:cubicBezTo>
                  <a:pt x="8311992" y="3718865"/>
                  <a:pt x="8314050" y="3742410"/>
                  <a:pt x="8325943" y="3755669"/>
                </a:cubicBezTo>
                <a:cubicBezTo>
                  <a:pt x="8330917" y="3759727"/>
                  <a:pt x="8337221" y="3762342"/>
                  <a:pt x="8343890" y="3763506"/>
                </a:cubicBezTo>
                <a:close/>
                <a:moveTo>
                  <a:pt x="3325284" y="3763507"/>
                </a:moveTo>
                <a:cubicBezTo>
                  <a:pt x="3342162" y="3760388"/>
                  <a:pt x="3355966" y="3744994"/>
                  <a:pt x="3351652" y="3726556"/>
                </a:cubicBezTo>
                <a:cubicBezTo>
                  <a:pt x="3351422" y="3696107"/>
                  <a:pt x="3303337" y="3687762"/>
                  <a:pt x="3288152" y="3711895"/>
                </a:cubicBezTo>
                <a:cubicBezTo>
                  <a:pt x="3278029" y="3729488"/>
                  <a:pt x="3283551" y="3760162"/>
                  <a:pt x="3307939" y="3762192"/>
                </a:cubicBezTo>
                <a:cubicBezTo>
                  <a:pt x="3313691" y="3764222"/>
                  <a:pt x="3319658" y="3764546"/>
                  <a:pt x="3325284" y="3763507"/>
                </a:cubicBezTo>
                <a:close/>
                <a:moveTo>
                  <a:pt x="5481444" y="3763516"/>
                </a:moveTo>
                <a:cubicBezTo>
                  <a:pt x="5498640" y="3760282"/>
                  <a:pt x="5513521" y="3744635"/>
                  <a:pt x="5509631" y="3725377"/>
                </a:cubicBezTo>
                <a:cubicBezTo>
                  <a:pt x="5506926" y="3694427"/>
                  <a:pt x="5459802" y="3686174"/>
                  <a:pt x="5445597" y="3712310"/>
                </a:cubicBezTo>
                <a:cubicBezTo>
                  <a:pt x="5437029" y="3729733"/>
                  <a:pt x="5441764" y="3758849"/>
                  <a:pt x="5464086" y="3762288"/>
                </a:cubicBezTo>
                <a:cubicBezTo>
                  <a:pt x="5469723" y="3764294"/>
                  <a:pt x="5475712" y="3764595"/>
                  <a:pt x="5481444" y="3763516"/>
                </a:cubicBezTo>
                <a:close/>
                <a:moveTo>
                  <a:pt x="8861139" y="3763521"/>
                </a:moveTo>
                <a:cubicBezTo>
                  <a:pt x="8882570" y="3765827"/>
                  <a:pt x="8905599" y="3750431"/>
                  <a:pt x="8900481" y="3725900"/>
                </a:cubicBezTo>
                <a:cubicBezTo>
                  <a:pt x="8899572" y="3699734"/>
                  <a:pt x="8867501" y="3690937"/>
                  <a:pt x="8847031" y="3702215"/>
                </a:cubicBezTo>
                <a:cubicBezTo>
                  <a:pt x="8830199" y="3713945"/>
                  <a:pt x="8829517" y="3739435"/>
                  <a:pt x="8841344" y="3754999"/>
                </a:cubicBezTo>
                <a:cubicBezTo>
                  <a:pt x="8847030" y="3760018"/>
                  <a:pt x="8853996" y="3762753"/>
                  <a:pt x="8861139" y="3763521"/>
                </a:cubicBezTo>
                <a:close/>
                <a:moveTo>
                  <a:pt x="9180757" y="3763539"/>
                </a:moveTo>
                <a:cubicBezTo>
                  <a:pt x="9198418" y="3760581"/>
                  <a:pt x="9214026" y="3745276"/>
                  <a:pt x="9210263" y="3725728"/>
                </a:cubicBezTo>
                <a:cubicBezTo>
                  <a:pt x="9209350" y="3690518"/>
                  <a:pt x="9149597" y="3686174"/>
                  <a:pt x="9140931" y="3718183"/>
                </a:cubicBezTo>
                <a:cubicBezTo>
                  <a:pt x="9134317" y="3735788"/>
                  <a:pt x="9143440" y="3758423"/>
                  <a:pt x="9163053" y="3762081"/>
                </a:cubicBezTo>
                <a:cubicBezTo>
                  <a:pt x="9168755" y="3764138"/>
                  <a:pt x="9174870" y="3764525"/>
                  <a:pt x="9180757" y="3763539"/>
                </a:cubicBezTo>
                <a:close/>
                <a:moveTo>
                  <a:pt x="9077002" y="3763564"/>
                </a:moveTo>
                <a:cubicBezTo>
                  <a:pt x="9095085" y="3761037"/>
                  <a:pt x="9110949" y="3746237"/>
                  <a:pt x="9107519" y="3726109"/>
                </a:cubicBezTo>
                <a:cubicBezTo>
                  <a:pt x="9105003" y="3696791"/>
                  <a:pt x="9063385" y="3689349"/>
                  <a:pt x="9044177" y="3707616"/>
                </a:cubicBezTo>
                <a:cubicBezTo>
                  <a:pt x="9029542" y="3724305"/>
                  <a:pt x="9035259" y="3756330"/>
                  <a:pt x="9058812" y="3761742"/>
                </a:cubicBezTo>
                <a:cubicBezTo>
                  <a:pt x="9064700" y="3763884"/>
                  <a:pt x="9070974" y="3764406"/>
                  <a:pt x="9077002" y="3763564"/>
                </a:cubicBezTo>
                <a:close/>
                <a:moveTo>
                  <a:pt x="2088277" y="3763567"/>
                </a:moveTo>
                <a:cubicBezTo>
                  <a:pt x="2106816" y="3761304"/>
                  <a:pt x="2124095" y="3746799"/>
                  <a:pt x="2119303" y="3726330"/>
                </a:cubicBezTo>
                <a:cubicBezTo>
                  <a:pt x="2119079" y="3691596"/>
                  <a:pt x="2060246" y="3687762"/>
                  <a:pt x="2050665" y="3718887"/>
                </a:cubicBezTo>
                <a:cubicBezTo>
                  <a:pt x="2044733" y="3734675"/>
                  <a:pt x="2052031" y="3757230"/>
                  <a:pt x="2070050" y="3761516"/>
                </a:cubicBezTo>
                <a:cubicBezTo>
                  <a:pt x="2075758" y="3763714"/>
                  <a:pt x="2082099" y="3764321"/>
                  <a:pt x="2088277" y="3763567"/>
                </a:cubicBezTo>
                <a:close/>
                <a:moveTo>
                  <a:pt x="5159122" y="3763601"/>
                </a:moveTo>
                <a:cubicBezTo>
                  <a:pt x="5178673" y="3767127"/>
                  <a:pt x="5201538" y="3755765"/>
                  <a:pt x="5201366" y="3733469"/>
                </a:cubicBezTo>
                <a:cubicBezTo>
                  <a:pt x="5205255" y="3708087"/>
                  <a:pt x="5177801" y="3690937"/>
                  <a:pt x="5155151" y="3699169"/>
                </a:cubicBezTo>
                <a:cubicBezTo>
                  <a:pt x="5130441" y="3703285"/>
                  <a:pt x="5127467" y="3739187"/>
                  <a:pt x="5141652" y="3754964"/>
                </a:cubicBezTo>
                <a:cubicBezTo>
                  <a:pt x="5146457" y="3759595"/>
                  <a:pt x="5152605" y="3762425"/>
                  <a:pt x="5159122" y="3763601"/>
                </a:cubicBezTo>
                <a:close/>
                <a:moveTo>
                  <a:pt x="7113573" y="3763670"/>
                </a:moveTo>
                <a:cubicBezTo>
                  <a:pt x="7133347" y="3766236"/>
                  <a:pt x="7155674" y="3755799"/>
                  <a:pt x="7156019" y="3733719"/>
                </a:cubicBezTo>
                <a:cubicBezTo>
                  <a:pt x="7159467" y="3707957"/>
                  <a:pt x="7131881" y="3690937"/>
                  <a:pt x="7109122" y="3698297"/>
                </a:cubicBezTo>
                <a:cubicBezTo>
                  <a:pt x="7082915" y="3702667"/>
                  <a:pt x="7075329" y="3740849"/>
                  <a:pt x="7095559" y="3756719"/>
                </a:cubicBezTo>
                <a:cubicBezTo>
                  <a:pt x="7100674" y="3760515"/>
                  <a:pt x="7106982" y="3762815"/>
                  <a:pt x="7113573" y="3763670"/>
                </a:cubicBezTo>
                <a:close/>
                <a:moveTo>
                  <a:pt x="1049699" y="3763685"/>
                </a:moveTo>
                <a:cubicBezTo>
                  <a:pt x="1068869" y="3766515"/>
                  <a:pt x="1090804" y="3756467"/>
                  <a:pt x="1089784" y="3734589"/>
                </a:cubicBezTo>
                <a:cubicBezTo>
                  <a:pt x="1093866" y="3713333"/>
                  <a:pt x="1073914" y="3694112"/>
                  <a:pt x="1052593" y="3698182"/>
                </a:cubicBezTo>
                <a:cubicBezTo>
                  <a:pt x="1022888" y="3697278"/>
                  <a:pt x="1012909" y="3738433"/>
                  <a:pt x="1032412" y="3756523"/>
                </a:cubicBezTo>
                <a:cubicBezTo>
                  <a:pt x="1037229" y="3760367"/>
                  <a:pt x="1043310" y="3762742"/>
                  <a:pt x="1049699" y="3763685"/>
                </a:cubicBezTo>
                <a:close/>
                <a:moveTo>
                  <a:pt x="3221425" y="3763692"/>
                </a:moveTo>
                <a:cubicBezTo>
                  <a:pt x="3238616" y="3760721"/>
                  <a:pt x="3252894" y="3745629"/>
                  <a:pt x="3248926" y="3726305"/>
                </a:cubicBezTo>
                <a:cubicBezTo>
                  <a:pt x="3248926" y="3691874"/>
                  <a:pt x="3189797" y="3686174"/>
                  <a:pt x="3181974" y="3718324"/>
                </a:cubicBezTo>
                <a:cubicBezTo>
                  <a:pt x="3174842" y="3735654"/>
                  <a:pt x="3184045" y="3759139"/>
                  <a:pt x="3203831" y="3762331"/>
                </a:cubicBezTo>
                <a:cubicBezTo>
                  <a:pt x="3209641" y="3764326"/>
                  <a:pt x="3215695" y="3764683"/>
                  <a:pt x="3221425" y="3763692"/>
                </a:cubicBezTo>
                <a:close/>
                <a:moveTo>
                  <a:pt x="8972648" y="3763787"/>
                </a:moveTo>
                <a:cubicBezTo>
                  <a:pt x="8990805" y="3761911"/>
                  <a:pt x="9007431" y="3746178"/>
                  <a:pt x="9003009" y="3725944"/>
                </a:cubicBezTo>
                <a:cubicBezTo>
                  <a:pt x="9003009" y="3695078"/>
                  <a:pt x="8958558" y="3687762"/>
                  <a:pt x="8942003" y="3709025"/>
                </a:cubicBezTo>
                <a:cubicBezTo>
                  <a:pt x="8931117" y="3725944"/>
                  <a:pt x="8934065" y="3752923"/>
                  <a:pt x="8954703" y="3760697"/>
                </a:cubicBezTo>
                <a:cubicBezTo>
                  <a:pt x="8960373" y="3763497"/>
                  <a:pt x="8966595" y="3764412"/>
                  <a:pt x="8972648" y="3763787"/>
                </a:cubicBezTo>
                <a:close/>
                <a:moveTo>
                  <a:pt x="1361448" y="3763803"/>
                </a:moveTo>
                <a:cubicBezTo>
                  <a:pt x="1380096" y="3765594"/>
                  <a:pt x="1400140" y="3756416"/>
                  <a:pt x="1399126" y="3734627"/>
                </a:cubicBezTo>
                <a:cubicBezTo>
                  <a:pt x="1404989" y="3708093"/>
                  <a:pt x="1374092" y="3690937"/>
                  <a:pt x="1351991" y="3699629"/>
                </a:cubicBezTo>
                <a:cubicBezTo>
                  <a:pt x="1326273" y="3705576"/>
                  <a:pt x="1320860" y="3745607"/>
                  <a:pt x="1344095" y="3758417"/>
                </a:cubicBezTo>
                <a:cubicBezTo>
                  <a:pt x="1349172" y="3761391"/>
                  <a:pt x="1355232" y="3763207"/>
                  <a:pt x="1361448" y="3763803"/>
                </a:cubicBezTo>
                <a:close/>
                <a:moveTo>
                  <a:pt x="5377202" y="3763816"/>
                </a:moveTo>
                <a:cubicBezTo>
                  <a:pt x="5395059" y="3761395"/>
                  <a:pt x="5410369" y="3745064"/>
                  <a:pt x="5406584" y="3725278"/>
                </a:cubicBezTo>
                <a:cubicBezTo>
                  <a:pt x="5408190" y="3700034"/>
                  <a:pt x="5375621" y="3690937"/>
                  <a:pt x="5356585" y="3700716"/>
                </a:cubicBezTo>
                <a:cubicBezTo>
                  <a:pt x="5330667" y="3709813"/>
                  <a:pt x="5333420" y="3753706"/>
                  <a:pt x="5359108" y="3761211"/>
                </a:cubicBezTo>
                <a:cubicBezTo>
                  <a:pt x="5365014" y="3763883"/>
                  <a:pt x="5371249" y="3764622"/>
                  <a:pt x="5377202" y="3763816"/>
                </a:cubicBezTo>
                <a:close/>
                <a:moveTo>
                  <a:pt x="5071408" y="3763820"/>
                </a:moveTo>
                <a:cubicBezTo>
                  <a:pt x="5087795" y="3760547"/>
                  <a:pt x="5101271" y="3745410"/>
                  <a:pt x="5098883" y="3727331"/>
                </a:cubicBezTo>
                <a:cubicBezTo>
                  <a:pt x="5097518" y="3696176"/>
                  <a:pt x="5051573" y="3687762"/>
                  <a:pt x="5034969" y="3710958"/>
                </a:cubicBezTo>
                <a:cubicBezTo>
                  <a:pt x="5024279" y="3729378"/>
                  <a:pt x="5031330" y="3758714"/>
                  <a:pt x="5054530" y="3762807"/>
                </a:cubicBezTo>
                <a:cubicBezTo>
                  <a:pt x="5060160" y="3764683"/>
                  <a:pt x="5065945" y="3764911"/>
                  <a:pt x="5071408" y="3763820"/>
                </a:cubicBezTo>
                <a:close/>
                <a:moveTo>
                  <a:pt x="2706495" y="3763852"/>
                </a:moveTo>
                <a:cubicBezTo>
                  <a:pt x="2723301" y="3761396"/>
                  <a:pt x="2737800" y="3747236"/>
                  <a:pt x="2735747" y="3728356"/>
                </a:cubicBezTo>
                <a:cubicBezTo>
                  <a:pt x="2736204" y="3692297"/>
                  <a:pt x="2676209" y="3686174"/>
                  <a:pt x="2666863" y="3719512"/>
                </a:cubicBezTo>
                <a:cubicBezTo>
                  <a:pt x="2659110" y="3737201"/>
                  <a:pt x="2670286" y="3758746"/>
                  <a:pt x="2689446" y="3762147"/>
                </a:cubicBezTo>
                <a:cubicBezTo>
                  <a:pt x="2695033" y="3764189"/>
                  <a:pt x="2700891" y="3764670"/>
                  <a:pt x="2706495" y="3763852"/>
                </a:cubicBezTo>
                <a:close/>
                <a:moveTo>
                  <a:pt x="857483" y="3763870"/>
                </a:moveTo>
                <a:cubicBezTo>
                  <a:pt x="874630" y="3760405"/>
                  <a:pt x="889305" y="3745012"/>
                  <a:pt x="885150" y="3726421"/>
                </a:cubicBezTo>
                <a:cubicBezTo>
                  <a:pt x="886073" y="3688671"/>
                  <a:pt x="815178" y="3687762"/>
                  <a:pt x="817257" y="3726194"/>
                </a:cubicBezTo>
                <a:cubicBezTo>
                  <a:pt x="814485" y="3742340"/>
                  <a:pt x="822336" y="3760306"/>
                  <a:pt x="840120" y="3763035"/>
                </a:cubicBezTo>
                <a:cubicBezTo>
                  <a:pt x="845777" y="3764854"/>
                  <a:pt x="851767" y="3765024"/>
                  <a:pt x="857483" y="3763870"/>
                </a:cubicBezTo>
                <a:close/>
                <a:moveTo>
                  <a:pt x="3421239" y="3763895"/>
                </a:moveTo>
                <a:cubicBezTo>
                  <a:pt x="3430361" y="3763694"/>
                  <a:pt x="3439482" y="3760710"/>
                  <a:pt x="3446824" y="3755202"/>
                </a:cubicBezTo>
                <a:cubicBezTo>
                  <a:pt x="3460592" y="3738218"/>
                  <a:pt x="3457609" y="3704249"/>
                  <a:pt x="3433516" y="3698740"/>
                </a:cubicBezTo>
                <a:cubicBezTo>
                  <a:pt x="3413782" y="3690937"/>
                  <a:pt x="3397260" y="3705167"/>
                  <a:pt x="3382804" y="3716414"/>
                </a:cubicBezTo>
                <a:cubicBezTo>
                  <a:pt x="3386476" y="3729496"/>
                  <a:pt x="3383722" y="3746480"/>
                  <a:pt x="3395654" y="3755890"/>
                </a:cubicBezTo>
                <a:cubicBezTo>
                  <a:pt x="3402997" y="3761513"/>
                  <a:pt x="3412118" y="3764095"/>
                  <a:pt x="3421239" y="3763895"/>
                </a:cubicBezTo>
                <a:close/>
                <a:moveTo>
                  <a:pt x="8256088" y="3763933"/>
                </a:moveTo>
                <a:cubicBezTo>
                  <a:pt x="8273448" y="3761086"/>
                  <a:pt x="8288114" y="3746372"/>
                  <a:pt x="8283154" y="3726414"/>
                </a:cubicBezTo>
                <a:cubicBezTo>
                  <a:pt x="8285434" y="3701622"/>
                  <a:pt x="8254421" y="3692524"/>
                  <a:pt x="8235494" y="3700484"/>
                </a:cubicBezTo>
                <a:cubicBezTo>
                  <a:pt x="8207217" y="3708900"/>
                  <a:pt x="8209953" y="3756437"/>
                  <a:pt x="8238458" y="3762579"/>
                </a:cubicBezTo>
                <a:cubicBezTo>
                  <a:pt x="8244216" y="3764512"/>
                  <a:pt x="8250302" y="3764882"/>
                  <a:pt x="8256088" y="3763933"/>
                </a:cubicBezTo>
                <a:close/>
                <a:moveTo>
                  <a:pt x="1875675" y="3763980"/>
                </a:moveTo>
                <a:cubicBezTo>
                  <a:pt x="1899186" y="3767137"/>
                  <a:pt x="1920918" y="3742110"/>
                  <a:pt x="1911405" y="3719788"/>
                </a:cubicBezTo>
                <a:cubicBezTo>
                  <a:pt x="1903480" y="3691829"/>
                  <a:pt x="1854866" y="3689349"/>
                  <a:pt x="1846952" y="3718210"/>
                </a:cubicBezTo>
                <a:cubicBezTo>
                  <a:pt x="1839942" y="3738728"/>
                  <a:pt x="1851698" y="3764882"/>
                  <a:pt x="1875675" y="3763980"/>
                </a:cubicBezTo>
                <a:close/>
                <a:moveTo>
                  <a:pt x="4862612" y="3763983"/>
                </a:moveTo>
                <a:cubicBezTo>
                  <a:pt x="4880931" y="3761610"/>
                  <a:pt x="4897341" y="3745450"/>
                  <a:pt x="4892761" y="3724928"/>
                </a:cubicBezTo>
                <a:cubicBezTo>
                  <a:pt x="4890273" y="3690498"/>
                  <a:pt x="4833735" y="3687762"/>
                  <a:pt x="4824463" y="3719228"/>
                </a:cubicBezTo>
                <a:cubicBezTo>
                  <a:pt x="4817904" y="3735873"/>
                  <a:pt x="4827629" y="3755483"/>
                  <a:pt x="4844364" y="3761411"/>
                </a:cubicBezTo>
                <a:cubicBezTo>
                  <a:pt x="4850188" y="3764033"/>
                  <a:pt x="4856506" y="3764774"/>
                  <a:pt x="4862612" y="3763983"/>
                </a:cubicBezTo>
                <a:close/>
                <a:moveTo>
                  <a:pt x="8665757" y="3763991"/>
                </a:moveTo>
                <a:cubicBezTo>
                  <a:pt x="8682523" y="3761575"/>
                  <a:pt x="8697068" y="3747679"/>
                  <a:pt x="8695008" y="3729037"/>
                </a:cubicBezTo>
                <a:cubicBezTo>
                  <a:pt x="8696610" y="3698024"/>
                  <a:pt x="8653590" y="3687762"/>
                  <a:pt x="8634368" y="3707145"/>
                </a:cubicBezTo>
                <a:cubicBezTo>
                  <a:pt x="8621554" y="3724476"/>
                  <a:pt x="8624529" y="3756858"/>
                  <a:pt x="8648785" y="3762331"/>
                </a:cubicBezTo>
                <a:cubicBezTo>
                  <a:pt x="8654334" y="3764326"/>
                  <a:pt x="8660169" y="3764796"/>
                  <a:pt x="8665757" y="3763991"/>
                </a:cubicBezTo>
                <a:close/>
                <a:moveTo>
                  <a:pt x="7330764" y="3764001"/>
                </a:moveTo>
                <a:cubicBezTo>
                  <a:pt x="7347959" y="3760761"/>
                  <a:pt x="7362715" y="3745752"/>
                  <a:pt x="7358096" y="3726649"/>
                </a:cubicBezTo>
                <a:cubicBezTo>
                  <a:pt x="7358324" y="3694357"/>
                  <a:pt x="7308594" y="3687762"/>
                  <a:pt x="7294451" y="3713232"/>
                </a:cubicBezTo>
                <a:cubicBezTo>
                  <a:pt x="7286467" y="3731197"/>
                  <a:pt x="7290573" y="3758942"/>
                  <a:pt x="7313385" y="3763035"/>
                </a:cubicBezTo>
                <a:cubicBezTo>
                  <a:pt x="7319031" y="3764854"/>
                  <a:pt x="7325033" y="3765081"/>
                  <a:pt x="7330764" y="3764001"/>
                </a:cubicBezTo>
                <a:close/>
                <a:moveTo>
                  <a:pt x="8038147" y="3764079"/>
                </a:moveTo>
                <a:cubicBezTo>
                  <a:pt x="8057329" y="3766609"/>
                  <a:pt x="8078474" y="3756618"/>
                  <a:pt x="8078131" y="3734301"/>
                </a:cubicBezTo>
                <a:cubicBezTo>
                  <a:pt x="8083392" y="3708467"/>
                  <a:pt x="8056171" y="3690937"/>
                  <a:pt x="8033525" y="3698780"/>
                </a:cubicBezTo>
                <a:cubicBezTo>
                  <a:pt x="8007677" y="3703854"/>
                  <a:pt x="8004017" y="3740530"/>
                  <a:pt x="8020487" y="3757368"/>
                </a:cubicBezTo>
                <a:cubicBezTo>
                  <a:pt x="8025576" y="3761001"/>
                  <a:pt x="8031753" y="3763236"/>
                  <a:pt x="8038147" y="3764079"/>
                </a:cubicBezTo>
                <a:close/>
                <a:moveTo>
                  <a:pt x="6598107" y="3764138"/>
                </a:moveTo>
                <a:cubicBezTo>
                  <a:pt x="6617348" y="3767880"/>
                  <a:pt x="6639539" y="3757428"/>
                  <a:pt x="6638512" y="3734717"/>
                </a:cubicBezTo>
                <a:cubicBezTo>
                  <a:pt x="6643529" y="3712694"/>
                  <a:pt x="6623462" y="3694112"/>
                  <a:pt x="6602254" y="3697782"/>
                </a:cubicBezTo>
                <a:cubicBezTo>
                  <a:pt x="6572837" y="3695718"/>
                  <a:pt x="6560979" y="3737699"/>
                  <a:pt x="6580819" y="3755593"/>
                </a:cubicBezTo>
                <a:cubicBezTo>
                  <a:pt x="6585607" y="3760066"/>
                  <a:pt x="6591693" y="3762891"/>
                  <a:pt x="6598107" y="3764138"/>
                </a:cubicBezTo>
                <a:close/>
                <a:moveTo>
                  <a:pt x="752847" y="3764154"/>
                </a:moveTo>
                <a:cubicBezTo>
                  <a:pt x="770705" y="3761736"/>
                  <a:pt x="785888" y="3745835"/>
                  <a:pt x="781071" y="3725989"/>
                </a:cubicBezTo>
                <a:cubicBezTo>
                  <a:pt x="780383" y="3696361"/>
                  <a:pt x="739324" y="3689350"/>
                  <a:pt x="721203" y="3708800"/>
                </a:cubicBezTo>
                <a:cubicBezTo>
                  <a:pt x="706518" y="3724179"/>
                  <a:pt x="711797" y="3756747"/>
                  <a:pt x="734735" y="3761723"/>
                </a:cubicBezTo>
                <a:cubicBezTo>
                  <a:pt x="740643" y="3764267"/>
                  <a:pt x="746894" y="3764960"/>
                  <a:pt x="752847" y="3764154"/>
                </a:cubicBezTo>
                <a:close/>
                <a:moveTo>
                  <a:pt x="6909749" y="3764201"/>
                </a:moveTo>
                <a:cubicBezTo>
                  <a:pt x="6927656" y="3765735"/>
                  <a:pt x="6946793" y="3754899"/>
                  <a:pt x="6948139" y="3734533"/>
                </a:cubicBezTo>
                <a:cubicBezTo>
                  <a:pt x="6951504" y="3711092"/>
                  <a:pt x="6929297" y="3692525"/>
                  <a:pt x="6907986" y="3697167"/>
                </a:cubicBezTo>
                <a:cubicBezTo>
                  <a:pt x="6878600" y="3697631"/>
                  <a:pt x="6868954" y="3743585"/>
                  <a:pt x="6892957" y="3758439"/>
                </a:cubicBezTo>
                <a:cubicBezTo>
                  <a:pt x="6897948" y="3761804"/>
                  <a:pt x="6903780" y="3763690"/>
                  <a:pt x="6909749" y="3764201"/>
                </a:cubicBezTo>
                <a:close/>
                <a:moveTo>
                  <a:pt x="5786990" y="3764256"/>
                </a:moveTo>
                <a:cubicBezTo>
                  <a:pt x="5804744" y="3762165"/>
                  <a:pt x="5820401" y="3746856"/>
                  <a:pt x="5817993" y="3727301"/>
                </a:cubicBezTo>
                <a:cubicBezTo>
                  <a:pt x="5816616" y="3701915"/>
                  <a:pt x="5787252" y="3690937"/>
                  <a:pt x="5766376" y="3700543"/>
                </a:cubicBezTo>
                <a:cubicBezTo>
                  <a:pt x="5741829" y="3711063"/>
                  <a:pt x="5743665" y="3753146"/>
                  <a:pt x="5769129" y="3761608"/>
                </a:cubicBezTo>
                <a:cubicBezTo>
                  <a:pt x="5774921" y="3764181"/>
                  <a:pt x="5781072" y="3764953"/>
                  <a:pt x="5786990" y="3764256"/>
                </a:cubicBezTo>
                <a:close/>
                <a:moveTo>
                  <a:pt x="8767762" y="3764292"/>
                </a:moveTo>
                <a:cubicBezTo>
                  <a:pt x="8780987" y="3762933"/>
                  <a:pt x="8793103" y="3755122"/>
                  <a:pt x="8795264" y="3740659"/>
                </a:cubicBezTo>
                <a:cubicBezTo>
                  <a:pt x="8797767" y="3727006"/>
                  <a:pt x="8792306" y="3713815"/>
                  <a:pt x="8788666" y="3701087"/>
                </a:cubicBezTo>
                <a:cubicBezTo>
                  <a:pt x="8771829" y="3699236"/>
                  <a:pt x="8752035" y="3692525"/>
                  <a:pt x="8737928" y="3705947"/>
                </a:cubicBezTo>
                <a:cubicBezTo>
                  <a:pt x="8727917" y="3717518"/>
                  <a:pt x="8729282" y="3735337"/>
                  <a:pt x="8733605" y="3749221"/>
                </a:cubicBezTo>
                <a:cubicBezTo>
                  <a:pt x="8740204" y="3760560"/>
                  <a:pt x="8754538" y="3765652"/>
                  <a:pt x="8767762" y="3764292"/>
                </a:cubicBezTo>
                <a:close/>
                <a:moveTo>
                  <a:pt x="6404208" y="3764292"/>
                </a:moveTo>
                <a:cubicBezTo>
                  <a:pt x="6420371" y="3763255"/>
                  <a:pt x="6435631" y="3751665"/>
                  <a:pt x="6435287" y="3734046"/>
                </a:cubicBezTo>
                <a:cubicBezTo>
                  <a:pt x="6440330" y="3707587"/>
                  <a:pt x="6408463" y="3690937"/>
                  <a:pt x="6385996" y="3700060"/>
                </a:cubicBezTo>
                <a:cubicBezTo>
                  <a:pt x="6356192" y="3707131"/>
                  <a:pt x="6357568" y="3757083"/>
                  <a:pt x="6388288" y="3761645"/>
                </a:cubicBezTo>
                <a:cubicBezTo>
                  <a:pt x="6393332" y="3763811"/>
                  <a:pt x="6398820" y="3764638"/>
                  <a:pt x="6404208" y="3764292"/>
                </a:cubicBezTo>
                <a:close/>
                <a:moveTo>
                  <a:pt x="6816249" y="3764324"/>
                </a:moveTo>
                <a:cubicBezTo>
                  <a:pt x="6833522" y="3761905"/>
                  <a:pt x="6848612" y="3746263"/>
                  <a:pt x="6844734" y="3726733"/>
                </a:cubicBezTo>
                <a:cubicBezTo>
                  <a:pt x="6845184" y="3693779"/>
                  <a:pt x="6795723" y="3686175"/>
                  <a:pt x="6782009" y="3712906"/>
                </a:cubicBezTo>
                <a:cubicBezTo>
                  <a:pt x="6772117" y="3730189"/>
                  <a:pt x="6778862" y="3756460"/>
                  <a:pt x="6798871" y="3761991"/>
                </a:cubicBezTo>
                <a:cubicBezTo>
                  <a:pt x="6804491" y="3764468"/>
                  <a:pt x="6810491" y="3765131"/>
                  <a:pt x="6816249" y="3764324"/>
                </a:cubicBezTo>
                <a:close/>
                <a:moveTo>
                  <a:pt x="1676796" y="3764345"/>
                </a:moveTo>
                <a:cubicBezTo>
                  <a:pt x="1693419" y="3762820"/>
                  <a:pt x="1708906" y="3750581"/>
                  <a:pt x="1707002" y="3732328"/>
                </a:cubicBezTo>
                <a:cubicBezTo>
                  <a:pt x="1709771" y="3709355"/>
                  <a:pt x="1686699" y="3692524"/>
                  <a:pt x="1664781" y="3698210"/>
                </a:cubicBezTo>
                <a:cubicBezTo>
                  <a:pt x="1633404" y="3701850"/>
                  <a:pt x="1630404" y="3754845"/>
                  <a:pt x="1660397" y="3762124"/>
                </a:cubicBezTo>
                <a:cubicBezTo>
                  <a:pt x="1665588" y="3764170"/>
                  <a:pt x="1671256" y="3764853"/>
                  <a:pt x="1676796" y="3764345"/>
                </a:cubicBezTo>
                <a:close/>
                <a:moveTo>
                  <a:pt x="6199186" y="3764356"/>
                </a:moveTo>
                <a:cubicBezTo>
                  <a:pt x="6218505" y="3761183"/>
                  <a:pt x="6235186" y="3742450"/>
                  <a:pt x="6229354" y="3722044"/>
                </a:cubicBezTo>
                <a:cubicBezTo>
                  <a:pt x="6222493" y="3693007"/>
                  <a:pt x="6178123" y="3689349"/>
                  <a:pt x="6163943" y="3713813"/>
                </a:cubicBezTo>
                <a:cubicBezTo>
                  <a:pt x="6156167" y="3730275"/>
                  <a:pt x="6160970" y="3755425"/>
                  <a:pt x="6179724" y="3761827"/>
                </a:cubicBezTo>
                <a:cubicBezTo>
                  <a:pt x="6186014" y="3764742"/>
                  <a:pt x="6192746" y="3765413"/>
                  <a:pt x="6199186" y="3764356"/>
                </a:cubicBezTo>
                <a:close/>
                <a:moveTo>
                  <a:pt x="2191922" y="3764406"/>
                </a:moveTo>
                <a:cubicBezTo>
                  <a:pt x="2209216" y="3761387"/>
                  <a:pt x="2224278" y="3745140"/>
                  <a:pt x="2219976" y="3726026"/>
                </a:cubicBezTo>
                <a:cubicBezTo>
                  <a:pt x="2221583" y="3686175"/>
                  <a:pt x="2151352" y="3688028"/>
                  <a:pt x="2152492" y="3726721"/>
                </a:cubicBezTo>
                <a:cubicBezTo>
                  <a:pt x="2149507" y="3742012"/>
                  <a:pt x="2159376" y="3758925"/>
                  <a:pt x="2174526" y="3762632"/>
                </a:cubicBezTo>
                <a:cubicBezTo>
                  <a:pt x="2180146" y="3764949"/>
                  <a:pt x="2186161" y="3765413"/>
                  <a:pt x="2191922" y="3764406"/>
                </a:cubicBezTo>
                <a:close/>
                <a:moveTo>
                  <a:pt x="8151060" y="3764426"/>
                </a:moveTo>
                <a:cubicBezTo>
                  <a:pt x="8169112" y="3762195"/>
                  <a:pt x="8184982" y="3746772"/>
                  <a:pt x="8180191" y="3726149"/>
                </a:cubicBezTo>
                <a:cubicBezTo>
                  <a:pt x="8180875" y="3690796"/>
                  <a:pt x="8122927" y="3686175"/>
                  <a:pt x="8114257" y="3718293"/>
                </a:cubicBezTo>
                <a:cubicBezTo>
                  <a:pt x="8110379" y="3734468"/>
                  <a:pt x="8113801" y="3758498"/>
                  <a:pt x="8132965" y="3761964"/>
                </a:cubicBezTo>
                <a:cubicBezTo>
                  <a:pt x="8138783" y="3764448"/>
                  <a:pt x="8145042" y="3765170"/>
                  <a:pt x="8151060" y="3764426"/>
                </a:cubicBezTo>
                <a:close/>
                <a:moveTo>
                  <a:pt x="2602480" y="3764522"/>
                </a:moveTo>
                <a:cubicBezTo>
                  <a:pt x="2620543" y="3762053"/>
                  <a:pt x="2636879" y="3746536"/>
                  <a:pt x="2632099" y="3726530"/>
                </a:cubicBezTo>
                <a:cubicBezTo>
                  <a:pt x="2631418" y="3692331"/>
                  <a:pt x="2572732" y="3686175"/>
                  <a:pt x="2565912" y="3719690"/>
                </a:cubicBezTo>
                <a:cubicBezTo>
                  <a:pt x="2562274" y="3735421"/>
                  <a:pt x="2565912" y="3758676"/>
                  <a:pt x="2584560" y="3762324"/>
                </a:cubicBezTo>
                <a:cubicBezTo>
                  <a:pt x="2590242" y="3764718"/>
                  <a:pt x="2596456" y="3765345"/>
                  <a:pt x="2602480" y="3764522"/>
                </a:cubicBezTo>
                <a:close/>
                <a:moveTo>
                  <a:pt x="238803" y="3764576"/>
                </a:moveTo>
                <a:cubicBezTo>
                  <a:pt x="257026" y="3762048"/>
                  <a:pt x="272873" y="3746493"/>
                  <a:pt x="267487" y="3726272"/>
                </a:cubicBezTo>
                <a:cubicBezTo>
                  <a:pt x="268415" y="3690784"/>
                  <a:pt x="208909" y="3686175"/>
                  <a:pt x="202193" y="3719359"/>
                </a:cubicBezTo>
                <a:cubicBezTo>
                  <a:pt x="196869" y="3735260"/>
                  <a:pt x="202657" y="3757613"/>
                  <a:pt x="220485" y="3762452"/>
                </a:cubicBezTo>
                <a:cubicBezTo>
                  <a:pt x="226389" y="3764814"/>
                  <a:pt x="232727" y="3765419"/>
                  <a:pt x="238803" y="3764576"/>
                </a:cubicBezTo>
                <a:close/>
                <a:moveTo>
                  <a:pt x="7637238" y="3764629"/>
                </a:moveTo>
                <a:cubicBezTo>
                  <a:pt x="7655049" y="3762173"/>
                  <a:pt x="7670989" y="3746785"/>
                  <a:pt x="7667268" y="3726612"/>
                </a:cubicBezTo>
                <a:cubicBezTo>
                  <a:pt x="7666141" y="3693509"/>
                  <a:pt x="7616080" y="3687762"/>
                  <a:pt x="7601197" y="3713739"/>
                </a:cubicBezTo>
                <a:cubicBezTo>
                  <a:pt x="7592854" y="3730980"/>
                  <a:pt x="7598717" y="3758337"/>
                  <a:pt x="7619463" y="3762474"/>
                </a:cubicBezTo>
                <a:cubicBezTo>
                  <a:pt x="7625157" y="3764831"/>
                  <a:pt x="7631301" y="3765448"/>
                  <a:pt x="7637238" y="3764629"/>
                </a:cubicBezTo>
                <a:close/>
                <a:moveTo>
                  <a:pt x="9393149" y="3765550"/>
                </a:moveTo>
                <a:cubicBezTo>
                  <a:pt x="9397043" y="3761200"/>
                  <a:pt x="9404832" y="3752502"/>
                  <a:pt x="9408955" y="3748381"/>
                </a:cubicBezTo>
                <a:lnTo>
                  <a:pt x="9408955" y="3706718"/>
                </a:lnTo>
                <a:cubicBezTo>
                  <a:pt x="9386735" y="3694127"/>
                  <a:pt x="9346877" y="3692525"/>
                  <a:pt x="9345961" y="3726634"/>
                </a:cubicBezTo>
                <a:cubicBezTo>
                  <a:pt x="9340692" y="3755248"/>
                  <a:pt x="9370700" y="3763719"/>
                  <a:pt x="9393149" y="3765550"/>
                </a:cubicBezTo>
                <a:close/>
                <a:moveTo>
                  <a:pt x="5995634" y="3856168"/>
                </a:moveTo>
                <a:cubicBezTo>
                  <a:pt x="6012504" y="3849408"/>
                  <a:pt x="6020163" y="3819389"/>
                  <a:pt x="5997913" y="3811787"/>
                </a:cubicBezTo>
                <a:cubicBezTo>
                  <a:pt x="5972126" y="3798887"/>
                  <a:pt x="5954554" y="3839200"/>
                  <a:pt x="5976462" y="3853483"/>
                </a:cubicBezTo>
                <a:cubicBezTo>
                  <a:pt x="5983365" y="3858090"/>
                  <a:pt x="5990011" y="3858421"/>
                  <a:pt x="5995634" y="3856168"/>
                </a:cubicBezTo>
                <a:close/>
                <a:moveTo>
                  <a:pt x="17142" y="3862217"/>
                </a:moveTo>
                <a:cubicBezTo>
                  <a:pt x="33139" y="3868737"/>
                  <a:pt x="46852" y="3855698"/>
                  <a:pt x="60336" y="3849179"/>
                </a:cubicBezTo>
                <a:cubicBezTo>
                  <a:pt x="54850" y="3834277"/>
                  <a:pt x="57134" y="3810762"/>
                  <a:pt x="38851" y="3804940"/>
                </a:cubicBezTo>
                <a:cubicBezTo>
                  <a:pt x="23083" y="3798887"/>
                  <a:pt x="10055" y="3810762"/>
                  <a:pt x="0" y="3821239"/>
                </a:cubicBezTo>
                <a:lnTo>
                  <a:pt x="0" y="3839400"/>
                </a:lnTo>
                <a:cubicBezTo>
                  <a:pt x="4802" y="3847549"/>
                  <a:pt x="7315" y="3858958"/>
                  <a:pt x="17142" y="3862217"/>
                </a:cubicBezTo>
                <a:close/>
                <a:moveTo>
                  <a:pt x="3225605" y="3865635"/>
                </a:moveTo>
                <a:cubicBezTo>
                  <a:pt x="3236201" y="3862889"/>
                  <a:pt x="3245118" y="3856107"/>
                  <a:pt x="3247202" y="3844787"/>
                </a:cubicBezTo>
                <a:cubicBezTo>
                  <a:pt x="3257392" y="3821249"/>
                  <a:pt x="3233538" y="3794124"/>
                  <a:pt x="3207830" y="3800849"/>
                </a:cubicBezTo>
                <a:cubicBezTo>
                  <a:pt x="3176796" y="3801522"/>
                  <a:pt x="3170079" y="3848149"/>
                  <a:pt x="3193934" y="3862273"/>
                </a:cubicBezTo>
                <a:cubicBezTo>
                  <a:pt x="3202735" y="3867092"/>
                  <a:pt x="3215010" y="3868381"/>
                  <a:pt x="3225605" y="3865635"/>
                </a:cubicBezTo>
                <a:close/>
                <a:moveTo>
                  <a:pt x="1683302" y="3866310"/>
                </a:moveTo>
                <a:cubicBezTo>
                  <a:pt x="1694048" y="3864121"/>
                  <a:pt x="1703186" y="3857581"/>
                  <a:pt x="1705370" y="3845754"/>
                </a:cubicBezTo>
                <a:cubicBezTo>
                  <a:pt x="1712955" y="3824372"/>
                  <a:pt x="1698243" y="3796167"/>
                  <a:pt x="1672960" y="3799579"/>
                </a:cubicBezTo>
                <a:cubicBezTo>
                  <a:pt x="1640549" y="3795712"/>
                  <a:pt x="1628825" y="3842797"/>
                  <a:pt x="1651583" y="3860766"/>
                </a:cubicBezTo>
                <a:cubicBezTo>
                  <a:pt x="1660201" y="3866339"/>
                  <a:pt x="1672557" y="3868500"/>
                  <a:pt x="1683302" y="3866310"/>
                </a:cubicBezTo>
                <a:close/>
                <a:moveTo>
                  <a:pt x="2504482" y="3866312"/>
                </a:moveTo>
                <a:cubicBezTo>
                  <a:pt x="2515496" y="3864184"/>
                  <a:pt x="2525001" y="3857688"/>
                  <a:pt x="2527743" y="3845927"/>
                </a:cubicBezTo>
                <a:cubicBezTo>
                  <a:pt x="2535296" y="3827559"/>
                  <a:pt x="2522260" y="3810759"/>
                  <a:pt x="2508977" y="3798887"/>
                </a:cubicBezTo>
                <a:cubicBezTo>
                  <a:pt x="2496159" y="3801799"/>
                  <a:pt x="2481288" y="3800007"/>
                  <a:pt x="2470315" y="3808071"/>
                </a:cubicBezTo>
                <a:cubicBezTo>
                  <a:pt x="2457500" y="3822407"/>
                  <a:pt x="2457730" y="3847496"/>
                  <a:pt x="2472138" y="3860488"/>
                </a:cubicBezTo>
                <a:cubicBezTo>
                  <a:pt x="2480945" y="3866200"/>
                  <a:pt x="2493472" y="3868440"/>
                  <a:pt x="2504482" y="3866312"/>
                </a:cubicBezTo>
                <a:close/>
                <a:moveTo>
                  <a:pt x="7538483" y="3866659"/>
                </a:moveTo>
                <a:cubicBezTo>
                  <a:pt x="7549708" y="3864285"/>
                  <a:pt x="7559517" y="3857219"/>
                  <a:pt x="7562692" y="3845234"/>
                </a:cubicBezTo>
                <a:cubicBezTo>
                  <a:pt x="7572217" y="3822395"/>
                  <a:pt x="7551806" y="3795712"/>
                  <a:pt x="7527086" y="3800460"/>
                </a:cubicBezTo>
                <a:cubicBezTo>
                  <a:pt x="7495790" y="3798878"/>
                  <a:pt x="7488079" y="3840259"/>
                  <a:pt x="7505768" y="3859932"/>
                </a:cubicBezTo>
                <a:cubicBezTo>
                  <a:pt x="7514613" y="3866716"/>
                  <a:pt x="7527257" y="3869034"/>
                  <a:pt x="7538483" y="3866659"/>
                </a:cubicBezTo>
                <a:close/>
                <a:moveTo>
                  <a:pt x="640666" y="3866672"/>
                </a:moveTo>
                <a:cubicBezTo>
                  <a:pt x="653297" y="3868467"/>
                  <a:pt x="666155" y="3864591"/>
                  <a:pt x="674613" y="3852508"/>
                </a:cubicBezTo>
                <a:cubicBezTo>
                  <a:pt x="695414" y="3827657"/>
                  <a:pt x="665242" y="3790950"/>
                  <a:pt x="635980" y="3800298"/>
                </a:cubicBezTo>
                <a:cubicBezTo>
                  <a:pt x="612663" y="3802806"/>
                  <a:pt x="610377" y="3828568"/>
                  <a:pt x="608092" y="3846808"/>
                </a:cubicBezTo>
                <a:cubicBezTo>
                  <a:pt x="615634" y="3857409"/>
                  <a:pt x="628037" y="3864876"/>
                  <a:pt x="640666" y="3866672"/>
                </a:cubicBezTo>
                <a:close/>
                <a:moveTo>
                  <a:pt x="3415580" y="3866776"/>
                </a:moveTo>
                <a:cubicBezTo>
                  <a:pt x="3428010" y="3869062"/>
                  <a:pt x="3440526" y="3865919"/>
                  <a:pt x="3448870" y="3853576"/>
                </a:cubicBezTo>
                <a:cubicBezTo>
                  <a:pt x="3468529" y="3828434"/>
                  <a:pt x="3440411" y="3790949"/>
                  <a:pt x="3410465" y="3800320"/>
                </a:cubicBezTo>
                <a:cubicBezTo>
                  <a:pt x="3386005" y="3801692"/>
                  <a:pt x="3383947" y="3828662"/>
                  <a:pt x="3382804" y="3847405"/>
                </a:cubicBezTo>
                <a:cubicBezTo>
                  <a:pt x="3390805" y="3856776"/>
                  <a:pt x="3403150" y="3864490"/>
                  <a:pt x="3415580" y="3866776"/>
                </a:cubicBezTo>
                <a:close/>
                <a:moveTo>
                  <a:pt x="5074424" y="3866790"/>
                </a:moveTo>
                <a:cubicBezTo>
                  <a:pt x="5084376" y="3864004"/>
                  <a:pt x="5092802" y="3857125"/>
                  <a:pt x="5095742" y="3845980"/>
                </a:cubicBezTo>
                <a:cubicBezTo>
                  <a:pt x="5105242" y="3822554"/>
                  <a:pt x="5082850" y="3794125"/>
                  <a:pt x="5057517" y="3800948"/>
                </a:cubicBezTo>
                <a:cubicBezTo>
                  <a:pt x="5026529" y="3800948"/>
                  <a:pt x="5019517" y="3849164"/>
                  <a:pt x="5043945" y="3863038"/>
                </a:cubicBezTo>
                <a:cubicBezTo>
                  <a:pt x="5052993" y="3868269"/>
                  <a:pt x="5064472" y="3869576"/>
                  <a:pt x="5074424" y="3866790"/>
                </a:cubicBezTo>
                <a:close/>
                <a:moveTo>
                  <a:pt x="1154203" y="3866924"/>
                </a:moveTo>
                <a:cubicBezTo>
                  <a:pt x="1172490" y="3868918"/>
                  <a:pt x="1192621" y="3858087"/>
                  <a:pt x="1193468" y="3837789"/>
                </a:cubicBezTo>
                <a:cubicBezTo>
                  <a:pt x="1198655" y="3813682"/>
                  <a:pt x="1173845" y="3794124"/>
                  <a:pt x="1151517" y="3800037"/>
                </a:cubicBezTo>
                <a:cubicBezTo>
                  <a:pt x="1122882" y="3802539"/>
                  <a:pt x="1117695" y="3844157"/>
                  <a:pt x="1137313" y="3860532"/>
                </a:cubicBezTo>
                <a:cubicBezTo>
                  <a:pt x="1142216" y="3864170"/>
                  <a:pt x="1148108" y="3866260"/>
                  <a:pt x="1154203" y="3866924"/>
                </a:cubicBezTo>
                <a:close/>
                <a:moveTo>
                  <a:pt x="1991077" y="3866987"/>
                </a:moveTo>
                <a:cubicBezTo>
                  <a:pt x="1996802" y="3865964"/>
                  <a:pt x="2002284" y="3863626"/>
                  <a:pt x="2006971" y="3859806"/>
                </a:cubicBezTo>
                <a:cubicBezTo>
                  <a:pt x="2020468" y="3844982"/>
                  <a:pt x="2020927" y="3818299"/>
                  <a:pt x="2003312" y="3806440"/>
                </a:cubicBezTo>
                <a:cubicBezTo>
                  <a:pt x="1988674" y="3794124"/>
                  <a:pt x="1968990" y="3803018"/>
                  <a:pt x="1952741" y="3805983"/>
                </a:cubicBezTo>
                <a:cubicBezTo>
                  <a:pt x="1949544" y="3818755"/>
                  <a:pt x="1943149" y="3831754"/>
                  <a:pt x="1947026" y="3845210"/>
                </a:cubicBezTo>
                <a:cubicBezTo>
                  <a:pt x="1954410" y="3861289"/>
                  <a:pt x="1973880" y="3870055"/>
                  <a:pt x="1991077" y="3866987"/>
                </a:cubicBezTo>
                <a:close/>
                <a:moveTo>
                  <a:pt x="6292127" y="3866997"/>
                </a:moveTo>
                <a:cubicBezTo>
                  <a:pt x="6310524" y="3869250"/>
                  <a:pt x="6330748" y="3858844"/>
                  <a:pt x="6332116" y="3838541"/>
                </a:cubicBezTo>
                <a:cubicBezTo>
                  <a:pt x="6338729" y="3809665"/>
                  <a:pt x="6301331" y="3789362"/>
                  <a:pt x="6278071" y="3804702"/>
                </a:cubicBezTo>
                <a:cubicBezTo>
                  <a:pt x="6257319" y="3815080"/>
                  <a:pt x="6256179" y="3847565"/>
                  <a:pt x="6275106" y="3860423"/>
                </a:cubicBezTo>
                <a:cubicBezTo>
                  <a:pt x="6280066" y="3864089"/>
                  <a:pt x="6285995" y="3866246"/>
                  <a:pt x="6292127" y="3866997"/>
                </a:cubicBezTo>
                <a:close/>
                <a:moveTo>
                  <a:pt x="6086267" y="3867007"/>
                </a:moveTo>
                <a:cubicBezTo>
                  <a:pt x="6107081" y="3869571"/>
                  <a:pt x="6129687" y="3854954"/>
                  <a:pt x="6126445" y="3830849"/>
                </a:cubicBezTo>
                <a:cubicBezTo>
                  <a:pt x="6127583" y="3799163"/>
                  <a:pt x="6085044" y="3789362"/>
                  <a:pt x="6065253" y="3808966"/>
                </a:cubicBezTo>
                <a:cubicBezTo>
                  <a:pt x="6056154" y="3823554"/>
                  <a:pt x="6056609" y="3844753"/>
                  <a:pt x="6067073" y="3858430"/>
                </a:cubicBezTo>
                <a:cubicBezTo>
                  <a:pt x="6072590" y="3863388"/>
                  <a:pt x="6079329" y="3866152"/>
                  <a:pt x="6086267" y="3867007"/>
                </a:cubicBezTo>
                <a:close/>
                <a:moveTo>
                  <a:pt x="7114401" y="3867015"/>
                </a:moveTo>
                <a:cubicBezTo>
                  <a:pt x="7133366" y="3868796"/>
                  <a:pt x="7153835" y="3857727"/>
                  <a:pt x="7155369" y="3836861"/>
                </a:cubicBezTo>
                <a:cubicBezTo>
                  <a:pt x="7161055" y="3807909"/>
                  <a:pt x="7121938" y="3789362"/>
                  <a:pt x="7099423" y="3805421"/>
                </a:cubicBezTo>
                <a:cubicBezTo>
                  <a:pt x="7080319" y="3817409"/>
                  <a:pt x="7080092" y="3846587"/>
                  <a:pt x="7096694" y="3860837"/>
                </a:cubicBezTo>
                <a:cubicBezTo>
                  <a:pt x="7101925" y="3864399"/>
                  <a:pt x="7108079" y="3866421"/>
                  <a:pt x="7114401" y="3867015"/>
                </a:cubicBezTo>
                <a:close/>
                <a:moveTo>
                  <a:pt x="442816" y="3867056"/>
                </a:moveTo>
                <a:cubicBezTo>
                  <a:pt x="450520" y="3866380"/>
                  <a:pt x="458138" y="3863788"/>
                  <a:pt x="464718" y="3859956"/>
                </a:cubicBezTo>
                <a:cubicBezTo>
                  <a:pt x="478106" y="3846882"/>
                  <a:pt x="479491" y="3822988"/>
                  <a:pt x="466796" y="3809012"/>
                </a:cubicBezTo>
                <a:cubicBezTo>
                  <a:pt x="450405" y="3795712"/>
                  <a:pt x="422010" y="3797064"/>
                  <a:pt x="410235" y="3815549"/>
                </a:cubicBezTo>
                <a:cubicBezTo>
                  <a:pt x="401693" y="3830200"/>
                  <a:pt x="404695" y="3853644"/>
                  <a:pt x="420394" y="3862661"/>
                </a:cubicBezTo>
                <a:cubicBezTo>
                  <a:pt x="427318" y="3866493"/>
                  <a:pt x="435110" y="3867732"/>
                  <a:pt x="442816" y="3867056"/>
                </a:cubicBezTo>
                <a:close/>
                <a:moveTo>
                  <a:pt x="9068491" y="3867075"/>
                </a:moveTo>
                <a:cubicBezTo>
                  <a:pt x="9088568" y="3868503"/>
                  <a:pt x="9109479" y="3852765"/>
                  <a:pt x="9106400" y="3830428"/>
                </a:cubicBezTo>
                <a:cubicBezTo>
                  <a:pt x="9105031" y="3799967"/>
                  <a:pt x="9061015" y="3789362"/>
                  <a:pt x="9043226" y="3811926"/>
                </a:cubicBezTo>
                <a:cubicBezTo>
                  <a:pt x="9029542" y="3825463"/>
                  <a:pt x="9034331" y="3849381"/>
                  <a:pt x="9049612" y="3859534"/>
                </a:cubicBezTo>
                <a:cubicBezTo>
                  <a:pt x="9055199" y="3864216"/>
                  <a:pt x="9061799" y="3866600"/>
                  <a:pt x="9068491" y="3867075"/>
                </a:cubicBezTo>
                <a:close/>
                <a:moveTo>
                  <a:pt x="7629460" y="3867078"/>
                </a:moveTo>
                <a:cubicBezTo>
                  <a:pt x="7649940" y="3868446"/>
                  <a:pt x="7671092" y="3852503"/>
                  <a:pt x="7667680" y="3829253"/>
                </a:cubicBezTo>
                <a:cubicBezTo>
                  <a:pt x="7667908" y="3797568"/>
                  <a:pt x="7621966" y="3789362"/>
                  <a:pt x="7604453" y="3811473"/>
                </a:cubicBezTo>
                <a:cubicBezTo>
                  <a:pt x="7592854" y="3825378"/>
                  <a:pt x="7596493" y="3848401"/>
                  <a:pt x="7610139" y="3859570"/>
                </a:cubicBezTo>
                <a:cubicBezTo>
                  <a:pt x="7615882" y="3864243"/>
                  <a:pt x="7622634" y="3866622"/>
                  <a:pt x="7629460" y="3867078"/>
                </a:cubicBezTo>
                <a:close/>
                <a:moveTo>
                  <a:pt x="537415" y="3867097"/>
                </a:moveTo>
                <a:cubicBezTo>
                  <a:pt x="558655" y="3869212"/>
                  <a:pt x="581543" y="3854185"/>
                  <a:pt x="578100" y="3830444"/>
                </a:cubicBezTo>
                <a:cubicBezTo>
                  <a:pt x="578330" y="3796995"/>
                  <a:pt x="524644" y="3789362"/>
                  <a:pt x="510880" y="3817648"/>
                </a:cubicBezTo>
                <a:cubicBezTo>
                  <a:pt x="503307" y="3831343"/>
                  <a:pt x="507895" y="3847955"/>
                  <a:pt x="517761" y="3858955"/>
                </a:cubicBezTo>
                <a:cubicBezTo>
                  <a:pt x="523438" y="3863782"/>
                  <a:pt x="530337" y="3866392"/>
                  <a:pt x="537415" y="3867097"/>
                </a:cubicBezTo>
                <a:close/>
                <a:moveTo>
                  <a:pt x="8259793" y="3867142"/>
                </a:moveTo>
                <a:cubicBezTo>
                  <a:pt x="8269900" y="3864605"/>
                  <a:pt x="8278715" y="3858104"/>
                  <a:pt x="8282084" y="3847498"/>
                </a:cubicBezTo>
                <a:cubicBezTo>
                  <a:pt x="8283207" y="3834497"/>
                  <a:pt x="8285004" y="3818074"/>
                  <a:pt x="8273999" y="3808494"/>
                </a:cubicBezTo>
                <a:cubicBezTo>
                  <a:pt x="8256705" y="3794125"/>
                  <a:pt x="8223015" y="3798459"/>
                  <a:pt x="8217625" y="3823092"/>
                </a:cubicBezTo>
                <a:cubicBezTo>
                  <a:pt x="8215154" y="3837006"/>
                  <a:pt x="8216951" y="3854797"/>
                  <a:pt x="8229753" y="3863008"/>
                </a:cubicBezTo>
                <a:cubicBezTo>
                  <a:pt x="8238288" y="3868254"/>
                  <a:pt x="8249686" y="3869679"/>
                  <a:pt x="8259793" y="3867142"/>
                </a:cubicBezTo>
                <a:close/>
                <a:moveTo>
                  <a:pt x="4958307" y="3867163"/>
                </a:moveTo>
                <a:cubicBezTo>
                  <a:pt x="4977641" y="3867683"/>
                  <a:pt x="4997292" y="3853093"/>
                  <a:pt x="4997292" y="3831886"/>
                </a:cubicBezTo>
                <a:cubicBezTo>
                  <a:pt x="4995489" y="3799085"/>
                  <a:pt x="4945228" y="3787775"/>
                  <a:pt x="4929902" y="3816277"/>
                </a:cubicBezTo>
                <a:cubicBezTo>
                  <a:pt x="4924718" y="3831207"/>
                  <a:pt x="4924267" y="3852470"/>
                  <a:pt x="4939819" y="3861293"/>
                </a:cubicBezTo>
                <a:cubicBezTo>
                  <a:pt x="4945453" y="3865138"/>
                  <a:pt x="4951863" y="3866990"/>
                  <a:pt x="4958307" y="3867163"/>
                </a:cubicBezTo>
                <a:close/>
                <a:moveTo>
                  <a:pt x="6605214" y="3867177"/>
                </a:moveTo>
                <a:cubicBezTo>
                  <a:pt x="6624551" y="3866996"/>
                  <a:pt x="6643473" y="3851434"/>
                  <a:pt x="6638540" y="3829603"/>
                </a:cubicBezTo>
                <a:cubicBezTo>
                  <a:pt x="6639221" y="3804589"/>
                  <a:pt x="6609965" y="3792537"/>
                  <a:pt x="6589782" y="3802315"/>
                </a:cubicBezTo>
                <a:cubicBezTo>
                  <a:pt x="6565742" y="3811183"/>
                  <a:pt x="6565969" y="3849614"/>
                  <a:pt x="6586607" y="3861894"/>
                </a:cubicBezTo>
                <a:cubicBezTo>
                  <a:pt x="6592276" y="3865589"/>
                  <a:pt x="6598768" y="3867238"/>
                  <a:pt x="6605214" y="3867177"/>
                </a:cubicBezTo>
                <a:close/>
                <a:moveTo>
                  <a:pt x="8654845" y="3867179"/>
                </a:moveTo>
                <a:cubicBezTo>
                  <a:pt x="8673049" y="3869023"/>
                  <a:pt x="8693382" y="3858466"/>
                  <a:pt x="8694757" y="3839130"/>
                </a:cubicBezTo>
                <a:cubicBezTo>
                  <a:pt x="8699342" y="3818552"/>
                  <a:pt x="8682377" y="3796616"/>
                  <a:pt x="8660139" y="3800234"/>
                </a:cubicBezTo>
                <a:cubicBezTo>
                  <a:pt x="8626896" y="3795712"/>
                  <a:pt x="8615204" y="3842975"/>
                  <a:pt x="8638130" y="3861066"/>
                </a:cubicBezTo>
                <a:cubicBezTo>
                  <a:pt x="8642945" y="3864571"/>
                  <a:pt x="8648776" y="3866564"/>
                  <a:pt x="8654845" y="3867179"/>
                </a:cubicBezTo>
                <a:close/>
                <a:moveTo>
                  <a:pt x="6702704" y="3867189"/>
                </a:moveTo>
                <a:cubicBezTo>
                  <a:pt x="6721211" y="3869157"/>
                  <a:pt x="6741584" y="3858550"/>
                  <a:pt x="6741241" y="3837680"/>
                </a:cubicBezTo>
                <a:cubicBezTo>
                  <a:pt x="6745129" y="3817609"/>
                  <a:pt x="6728431" y="3795712"/>
                  <a:pt x="6706700" y="3799590"/>
                </a:cubicBezTo>
                <a:cubicBezTo>
                  <a:pt x="6675590" y="3797993"/>
                  <a:pt x="6665754" y="3841786"/>
                  <a:pt x="6685655" y="3860945"/>
                </a:cubicBezTo>
                <a:cubicBezTo>
                  <a:pt x="6690573" y="3864481"/>
                  <a:pt x="6696535" y="3866533"/>
                  <a:pt x="6702704" y="3867189"/>
                </a:cubicBezTo>
                <a:close/>
                <a:moveTo>
                  <a:pt x="8972702" y="3867238"/>
                </a:moveTo>
                <a:cubicBezTo>
                  <a:pt x="8982508" y="3866269"/>
                  <a:pt x="8991944" y="3861765"/>
                  <a:pt x="8998197" y="3853898"/>
                </a:cubicBezTo>
                <a:cubicBezTo>
                  <a:pt x="9016842" y="3823573"/>
                  <a:pt x="8985919" y="3787774"/>
                  <a:pt x="8953404" y="3801683"/>
                </a:cubicBezTo>
                <a:cubicBezTo>
                  <a:pt x="8932712" y="3811944"/>
                  <a:pt x="8929529" y="3843410"/>
                  <a:pt x="8944991" y="3859371"/>
                </a:cubicBezTo>
                <a:cubicBezTo>
                  <a:pt x="8952722" y="3865641"/>
                  <a:pt x="8962897" y="3868207"/>
                  <a:pt x="8972702" y="3867238"/>
                </a:cubicBezTo>
                <a:close/>
                <a:moveTo>
                  <a:pt x="7322620" y="3867301"/>
                </a:moveTo>
                <a:cubicBezTo>
                  <a:pt x="7331453" y="3867668"/>
                  <a:pt x="7340628" y="3865351"/>
                  <a:pt x="7347581" y="3861055"/>
                </a:cubicBezTo>
                <a:cubicBezTo>
                  <a:pt x="7370604" y="3842740"/>
                  <a:pt x="7357611" y="3795712"/>
                  <a:pt x="7325242" y="3800234"/>
                </a:cubicBezTo>
                <a:cubicBezTo>
                  <a:pt x="7294241" y="3796390"/>
                  <a:pt x="7281704" y="3836862"/>
                  <a:pt x="7299712" y="3857437"/>
                </a:cubicBezTo>
                <a:cubicBezTo>
                  <a:pt x="7305296" y="3863881"/>
                  <a:pt x="7313787" y="3866933"/>
                  <a:pt x="7322620" y="3867301"/>
                </a:cubicBezTo>
                <a:close/>
                <a:moveTo>
                  <a:pt x="7949590" y="3867403"/>
                </a:moveTo>
                <a:cubicBezTo>
                  <a:pt x="7961256" y="3865332"/>
                  <a:pt x="7971281" y="3858315"/>
                  <a:pt x="7973470" y="3845431"/>
                </a:cubicBezTo>
                <a:cubicBezTo>
                  <a:pt x="7983379" y="3821964"/>
                  <a:pt x="7962409" y="3794125"/>
                  <a:pt x="7936829" y="3800107"/>
                </a:cubicBezTo>
                <a:cubicBezTo>
                  <a:pt x="7906872" y="3800337"/>
                  <a:pt x="7897654" y="3839909"/>
                  <a:pt x="7915859" y="3859696"/>
                </a:cubicBezTo>
                <a:cubicBezTo>
                  <a:pt x="7924616" y="3866597"/>
                  <a:pt x="7937924" y="3869474"/>
                  <a:pt x="7949590" y="3867403"/>
                </a:cubicBezTo>
                <a:close/>
                <a:moveTo>
                  <a:pt x="6913057" y="3867405"/>
                </a:moveTo>
                <a:cubicBezTo>
                  <a:pt x="6932723" y="3867542"/>
                  <a:pt x="6953092" y="3852699"/>
                  <a:pt x="6948329" y="3830985"/>
                </a:cubicBezTo>
                <a:cubicBezTo>
                  <a:pt x="6950144" y="3802712"/>
                  <a:pt x="6911590" y="3790950"/>
                  <a:pt x="6891860" y="3807009"/>
                </a:cubicBezTo>
                <a:cubicBezTo>
                  <a:pt x="6872129" y="3819450"/>
                  <a:pt x="6875985" y="3850437"/>
                  <a:pt x="6894581" y="3861973"/>
                </a:cubicBezTo>
                <a:cubicBezTo>
                  <a:pt x="6900024" y="3865648"/>
                  <a:pt x="6906502" y="3867359"/>
                  <a:pt x="6913057" y="3867405"/>
                </a:cubicBezTo>
                <a:close/>
                <a:moveTo>
                  <a:pt x="9172255" y="3867454"/>
                </a:moveTo>
                <a:cubicBezTo>
                  <a:pt x="9192396" y="3867401"/>
                  <a:pt x="9212666" y="3852303"/>
                  <a:pt x="9209587" y="3830080"/>
                </a:cubicBezTo>
                <a:cubicBezTo>
                  <a:pt x="9209131" y="3802937"/>
                  <a:pt x="9172640" y="3790950"/>
                  <a:pt x="9152571" y="3806105"/>
                </a:cubicBezTo>
                <a:cubicBezTo>
                  <a:pt x="9132729" y="3818545"/>
                  <a:pt x="9135694" y="3848854"/>
                  <a:pt x="9153027" y="3862199"/>
                </a:cubicBezTo>
                <a:cubicBezTo>
                  <a:pt x="9158842" y="3865818"/>
                  <a:pt x="9165542" y="3867472"/>
                  <a:pt x="9172255" y="3867454"/>
                </a:cubicBezTo>
                <a:close/>
                <a:moveTo>
                  <a:pt x="7837288" y="3867456"/>
                </a:moveTo>
                <a:cubicBezTo>
                  <a:pt x="7856724" y="3867765"/>
                  <a:pt x="7876002" y="3853141"/>
                  <a:pt x="7872958" y="3830972"/>
                </a:cubicBezTo>
                <a:cubicBezTo>
                  <a:pt x="7875439" y="3800276"/>
                  <a:pt x="7831021" y="3789362"/>
                  <a:pt x="7813208" y="3810281"/>
                </a:cubicBezTo>
                <a:cubicBezTo>
                  <a:pt x="7799229" y="3823468"/>
                  <a:pt x="7801258" y="3852346"/>
                  <a:pt x="7818620" y="3861895"/>
                </a:cubicBezTo>
                <a:cubicBezTo>
                  <a:pt x="7824313" y="3865590"/>
                  <a:pt x="7830809" y="3867352"/>
                  <a:pt x="7837288" y="3867456"/>
                </a:cubicBezTo>
                <a:close/>
                <a:moveTo>
                  <a:pt x="1363193" y="3867468"/>
                </a:moveTo>
                <a:cubicBezTo>
                  <a:pt x="1382421" y="3867308"/>
                  <a:pt x="1401489" y="3852342"/>
                  <a:pt x="1401833" y="3831875"/>
                </a:cubicBezTo>
                <a:cubicBezTo>
                  <a:pt x="1400235" y="3808225"/>
                  <a:pt x="1374013" y="3794125"/>
                  <a:pt x="1352578" y="3801174"/>
                </a:cubicBezTo>
                <a:cubicBezTo>
                  <a:pt x="1326350" y="3808225"/>
                  <a:pt x="1320876" y="3848931"/>
                  <a:pt x="1344597" y="3862348"/>
                </a:cubicBezTo>
                <a:cubicBezTo>
                  <a:pt x="1350355" y="3865930"/>
                  <a:pt x="1356783" y="3867522"/>
                  <a:pt x="1363193" y="3867468"/>
                </a:cubicBezTo>
                <a:close/>
                <a:moveTo>
                  <a:pt x="6501187" y="3867505"/>
                </a:moveTo>
                <a:cubicBezTo>
                  <a:pt x="6520407" y="3867462"/>
                  <a:pt x="6539215" y="3852507"/>
                  <a:pt x="6535834" y="3830740"/>
                </a:cubicBezTo>
                <a:cubicBezTo>
                  <a:pt x="6537637" y="3797373"/>
                  <a:pt x="6487144" y="3787775"/>
                  <a:pt x="6472943" y="3814970"/>
                </a:cubicBezTo>
                <a:cubicBezTo>
                  <a:pt x="6465729" y="3830054"/>
                  <a:pt x="6467758" y="3852450"/>
                  <a:pt x="6482636" y="3862277"/>
                </a:cubicBezTo>
                <a:cubicBezTo>
                  <a:pt x="6488328" y="3865877"/>
                  <a:pt x="6494780" y="3867519"/>
                  <a:pt x="6501187" y="3867505"/>
                </a:cubicBezTo>
                <a:close/>
                <a:moveTo>
                  <a:pt x="8351417" y="3867529"/>
                </a:moveTo>
                <a:cubicBezTo>
                  <a:pt x="8371345" y="3867359"/>
                  <a:pt x="8391629" y="3852304"/>
                  <a:pt x="8387650" y="3830761"/>
                </a:cubicBezTo>
                <a:cubicBezTo>
                  <a:pt x="8386496" y="3805882"/>
                  <a:pt x="8355587" y="3792537"/>
                  <a:pt x="8334366" y="3803619"/>
                </a:cubicBezTo>
                <a:cubicBezTo>
                  <a:pt x="8311992" y="3814250"/>
                  <a:pt x="8312223" y="3849986"/>
                  <a:pt x="8332521" y="3862426"/>
                </a:cubicBezTo>
                <a:cubicBezTo>
                  <a:pt x="8338172" y="3865988"/>
                  <a:pt x="8344775" y="3867585"/>
                  <a:pt x="8351417" y="3867529"/>
                </a:cubicBezTo>
                <a:close/>
                <a:moveTo>
                  <a:pt x="6807996" y="3867532"/>
                </a:moveTo>
                <a:cubicBezTo>
                  <a:pt x="6828157" y="3868269"/>
                  <a:pt x="6848642" y="3854165"/>
                  <a:pt x="6844855" y="3831085"/>
                </a:cubicBezTo>
                <a:cubicBezTo>
                  <a:pt x="6847150" y="3797121"/>
                  <a:pt x="6793443" y="3787775"/>
                  <a:pt x="6779672" y="3816041"/>
                </a:cubicBezTo>
                <a:cubicBezTo>
                  <a:pt x="6773704" y="3830629"/>
                  <a:pt x="6775081" y="3851601"/>
                  <a:pt x="6788852" y="3861630"/>
                </a:cubicBezTo>
                <a:cubicBezTo>
                  <a:pt x="6794590" y="3865392"/>
                  <a:pt x="6801275" y="3867286"/>
                  <a:pt x="6807996" y="3867532"/>
                </a:cubicBezTo>
                <a:close/>
                <a:moveTo>
                  <a:pt x="2187163" y="3867541"/>
                </a:moveTo>
                <a:cubicBezTo>
                  <a:pt x="2216196" y="3869841"/>
                  <a:pt x="2220964" y="3837861"/>
                  <a:pt x="2220278" y="3815774"/>
                </a:cubicBezTo>
                <a:cubicBezTo>
                  <a:pt x="2205539" y="3800820"/>
                  <a:pt x="2181489" y="3792537"/>
                  <a:pt x="2163123" y="3806341"/>
                </a:cubicBezTo>
                <a:cubicBezTo>
                  <a:pt x="2139993" y="3825897"/>
                  <a:pt x="2154280" y="3871912"/>
                  <a:pt x="2187163" y="3867541"/>
                </a:cubicBezTo>
                <a:close/>
                <a:moveTo>
                  <a:pt x="3727413" y="3867543"/>
                </a:moveTo>
                <a:cubicBezTo>
                  <a:pt x="3746699" y="3867448"/>
                  <a:pt x="3765664" y="3852522"/>
                  <a:pt x="3761716" y="3831091"/>
                </a:cubicBezTo>
                <a:cubicBezTo>
                  <a:pt x="3764233" y="3797980"/>
                  <a:pt x="3711374" y="3787775"/>
                  <a:pt x="3697873" y="3815896"/>
                </a:cubicBezTo>
                <a:cubicBezTo>
                  <a:pt x="3690779" y="3831091"/>
                  <a:pt x="3692381" y="3853996"/>
                  <a:pt x="3708857" y="3862388"/>
                </a:cubicBezTo>
                <a:cubicBezTo>
                  <a:pt x="3714520" y="3865959"/>
                  <a:pt x="3720985" y="3867575"/>
                  <a:pt x="3727413" y="3867543"/>
                </a:cubicBezTo>
                <a:close/>
                <a:moveTo>
                  <a:pt x="7425561" y="3867549"/>
                </a:moveTo>
                <a:cubicBezTo>
                  <a:pt x="7445169" y="3867528"/>
                  <a:pt x="7464489" y="3852567"/>
                  <a:pt x="7460395" y="3830169"/>
                </a:cubicBezTo>
                <a:cubicBezTo>
                  <a:pt x="7461532" y="3800304"/>
                  <a:pt x="7419679" y="3789362"/>
                  <a:pt x="7401482" y="3809423"/>
                </a:cubicBezTo>
                <a:cubicBezTo>
                  <a:pt x="7389654" y="3824469"/>
                  <a:pt x="7390336" y="3850686"/>
                  <a:pt x="7406714" y="3862313"/>
                </a:cubicBezTo>
                <a:cubicBezTo>
                  <a:pt x="7412457" y="3865903"/>
                  <a:pt x="7419025" y="3867556"/>
                  <a:pt x="7425561" y="3867549"/>
                </a:cubicBezTo>
                <a:close/>
                <a:moveTo>
                  <a:pt x="848682" y="3867579"/>
                </a:moveTo>
                <a:cubicBezTo>
                  <a:pt x="868488" y="3867927"/>
                  <a:pt x="887972" y="3853496"/>
                  <a:pt x="884540" y="3831218"/>
                </a:cubicBezTo>
                <a:cubicBezTo>
                  <a:pt x="886600" y="3797913"/>
                  <a:pt x="835327" y="3789362"/>
                  <a:pt x="819763" y="3815466"/>
                </a:cubicBezTo>
                <a:cubicBezTo>
                  <a:pt x="815183" y="3831218"/>
                  <a:pt x="814499" y="3851471"/>
                  <a:pt x="829605" y="3862048"/>
                </a:cubicBezTo>
                <a:cubicBezTo>
                  <a:pt x="835443" y="3865705"/>
                  <a:pt x="842081" y="3867463"/>
                  <a:pt x="848682" y="3867579"/>
                </a:cubicBezTo>
                <a:close/>
                <a:moveTo>
                  <a:pt x="8865672" y="3867582"/>
                </a:moveTo>
                <a:cubicBezTo>
                  <a:pt x="8884678" y="3867306"/>
                  <a:pt x="8903332" y="3852295"/>
                  <a:pt x="8900936" y="3831544"/>
                </a:cubicBezTo>
                <a:cubicBezTo>
                  <a:pt x="8902989" y="3800701"/>
                  <a:pt x="8859408" y="3789362"/>
                  <a:pt x="8841154" y="3810226"/>
                </a:cubicBezTo>
                <a:cubicBezTo>
                  <a:pt x="8829517" y="3825421"/>
                  <a:pt x="8830430" y="3851728"/>
                  <a:pt x="8847315" y="3862614"/>
                </a:cubicBezTo>
                <a:cubicBezTo>
                  <a:pt x="8852962" y="3866129"/>
                  <a:pt x="8859337" y="3867674"/>
                  <a:pt x="8865672" y="3867582"/>
                </a:cubicBezTo>
                <a:close/>
                <a:moveTo>
                  <a:pt x="952749" y="3867638"/>
                </a:moveTo>
                <a:cubicBezTo>
                  <a:pt x="972334" y="3867703"/>
                  <a:pt x="991135" y="3853032"/>
                  <a:pt x="987661" y="3831091"/>
                </a:cubicBezTo>
                <a:cubicBezTo>
                  <a:pt x="989283" y="3800475"/>
                  <a:pt x="946671" y="3789362"/>
                  <a:pt x="927448" y="3809773"/>
                </a:cubicBezTo>
                <a:cubicBezTo>
                  <a:pt x="916796" y="3825194"/>
                  <a:pt x="916100" y="3851275"/>
                  <a:pt x="933702" y="3862387"/>
                </a:cubicBezTo>
                <a:cubicBezTo>
                  <a:pt x="939607" y="3865959"/>
                  <a:pt x="946222" y="3867617"/>
                  <a:pt x="952749" y="3867638"/>
                </a:cubicBezTo>
                <a:close/>
                <a:moveTo>
                  <a:pt x="2594874" y="3867642"/>
                </a:moveTo>
                <a:cubicBezTo>
                  <a:pt x="2614950" y="3868433"/>
                  <a:pt x="2635640" y="3852620"/>
                  <a:pt x="2631883" y="3830396"/>
                </a:cubicBezTo>
                <a:cubicBezTo>
                  <a:pt x="2635528" y="3796891"/>
                  <a:pt x="2579338" y="3787774"/>
                  <a:pt x="2567515" y="3816949"/>
                </a:cubicBezTo>
                <a:cubicBezTo>
                  <a:pt x="2562279" y="3831309"/>
                  <a:pt x="2563190" y="3850455"/>
                  <a:pt x="2575926" y="3860939"/>
                </a:cubicBezTo>
                <a:cubicBezTo>
                  <a:pt x="2581548" y="3865270"/>
                  <a:pt x="2588179" y="3867378"/>
                  <a:pt x="2594874" y="3867642"/>
                </a:cubicBezTo>
                <a:close/>
                <a:moveTo>
                  <a:pt x="124764" y="3867650"/>
                </a:moveTo>
                <a:cubicBezTo>
                  <a:pt x="143795" y="3871023"/>
                  <a:pt x="165714" y="3860644"/>
                  <a:pt x="165714" y="3838846"/>
                </a:cubicBezTo>
                <a:cubicBezTo>
                  <a:pt x="171476" y="3816933"/>
                  <a:pt x="150726" y="3795712"/>
                  <a:pt x="128825" y="3799864"/>
                </a:cubicBezTo>
                <a:cubicBezTo>
                  <a:pt x="98393" y="3798249"/>
                  <a:pt x="87326" y="3841153"/>
                  <a:pt x="107615" y="3859606"/>
                </a:cubicBezTo>
                <a:cubicBezTo>
                  <a:pt x="112397" y="3863873"/>
                  <a:pt x="118421" y="3866526"/>
                  <a:pt x="124764" y="3867650"/>
                </a:cubicBezTo>
                <a:close/>
                <a:moveTo>
                  <a:pt x="3520690" y="3867670"/>
                </a:moveTo>
                <a:cubicBezTo>
                  <a:pt x="3540755" y="3868503"/>
                  <a:pt x="3561396" y="3852731"/>
                  <a:pt x="3559008" y="3830165"/>
                </a:cubicBezTo>
                <a:cubicBezTo>
                  <a:pt x="3557416" y="3799392"/>
                  <a:pt x="3513745" y="3789362"/>
                  <a:pt x="3495094" y="3810789"/>
                </a:cubicBezTo>
                <a:cubicBezTo>
                  <a:pt x="3484404" y="3825833"/>
                  <a:pt x="3484632" y="3850452"/>
                  <a:pt x="3501690" y="3860938"/>
                </a:cubicBezTo>
                <a:cubicBezTo>
                  <a:pt x="3507377" y="3865269"/>
                  <a:pt x="3514001" y="3867391"/>
                  <a:pt x="3520690" y="3867670"/>
                </a:cubicBezTo>
                <a:close/>
                <a:moveTo>
                  <a:pt x="746018" y="3867677"/>
                </a:moveTo>
                <a:cubicBezTo>
                  <a:pt x="765163" y="3868289"/>
                  <a:pt x="783770" y="3852379"/>
                  <a:pt x="782091" y="3830774"/>
                </a:cubicBezTo>
                <a:cubicBezTo>
                  <a:pt x="783434" y="3797014"/>
                  <a:pt x="731012" y="3789362"/>
                  <a:pt x="717124" y="3816820"/>
                </a:cubicBezTo>
                <a:cubicBezTo>
                  <a:pt x="711298" y="3831674"/>
                  <a:pt x="712867" y="3851930"/>
                  <a:pt x="727427" y="3861157"/>
                </a:cubicBezTo>
                <a:cubicBezTo>
                  <a:pt x="733196" y="3865433"/>
                  <a:pt x="739638" y="3867473"/>
                  <a:pt x="746018" y="3867677"/>
                </a:cubicBezTo>
                <a:close/>
                <a:moveTo>
                  <a:pt x="3316141" y="3867687"/>
                </a:moveTo>
                <a:cubicBezTo>
                  <a:pt x="3334878" y="3867493"/>
                  <a:pt x="3353331" y="3852669"/>
                  <a:pt x="3351308" y="3831529"/>
                </a:cubicBezTo>
                <a:cubicBezTo>
                  <a:pt x="3354229" y="3800132"/>
                  <a:pt x="3309515" y="3789362"/>
                  <a:pt x="3290641" y="3809071"/>
                </a:cubicBezTo>
                <a:cubicBezTo>
                  <a:pt x="3281654" y="3825800"/>
                  <a:pt x="3281204" y="3850779"/>
                  <a:pt x="3298056" y="3862696"/>
                </a:cubicBezTo>
                <a:cubicBezTo>
                  <a:pt x="3303618" y="3866191"/>
                  <a:pt x="3309895" y="3867751"/>
                  <a:pt x="3316141" y="3867687"/>
                </a:cubicBezTo>
                <a:close/>
                <a:moveTo>
                  <a:pt x="3625934" y="3867725"/>
                </a:moveTo>
                <a:cubicBezTo>
                  <a:pt x="3633529" y="3867725"/>
                  <a:pt x="3641008" y="3865803"/>
                  <a:pt x="3647222" y="3861282"/>
                </a:cubicBezTo>
                <a:cubicBezTo>
                  <a:pt x="3663332" y="3846812"/>
                  <a:pt x="3663792" y="3817195"/>
                  <a:pt x="3645151" y="3804760"/>
                </a:cubicBezTo>
                <a:cubicBezTo>
                  <a:pt x="3628581" y="3797300"/>
                  <a:pt x="3603955" y="3798656"/>
                  <a:pt x="3593829" y="3815613"/>
                </a:cubicBezTo>
                <a:cubicBezTo>
                  <a:pt x="3586004" y="3831438"/>
                  <a:pt x="3589687" y="3851786"/>
                  <a:pt x="3603955" y="3862638"/>
                </a:cubicBezTo>
                <a:cubicBezTo>
                  <a:pt x="3610630" y="3865803"/>
                  <a:pt x="3618339" y="3867725"/>
                  <a:pt x="3625934" y="3867725"/>
                </a:cubicBezTo>
                <a:close/>
                <a:moveTo>
                  <a:pt x="8037414" y="3867891"/>
                </a:moveTo>
                <a:cubicBezTo>
                  <a:pt x="8056201" y="3871257"/>
                  <a:pt x="8078439" y="3861180"/>
                  <a:pt x="8076546" y="3839395"/>
                </a:cubicBezTo>
                <a:cubicBezTo>
                  <a:pt x="8080217" y="3819269"/>
                  <a:pt x="8063929" y="3795712"/>
                  <a:pt x="8041677" y="3800515"/>
                </a:cubicBezTo>
                <a:cubicBezTo>
                  <a:pt x="8011395" y="3799142"/>
                  <a:pt x="8000842" y="3841454"/>
                  <a:pt x="8020800" y="3859979"/>
                </a:cubicBezTo>
                <a:cubicBezTo>
                  <a:pt x="8025274" y="3864153"/>
                  <a:pt x="8031152" y="3866769"/>
                  <a:pt x="8037414" y="3867891"/>
                </a:cubicBezTo>
                <a:close/>
                <a:moveTo>
                  <a:pt x="8764616" y="3867923"/>
                </a:moveTo>
                <a:cubicBezTo>
                  <a:pt x="8772080" y="3867866"/>
                  <a:pt x="8779516" y="3865864"/>
                  <a:pt x="8785825" y="3861402"/>
                </a:cubicBezTo>
                <a:cubicBezTo>
                  <a:pt x="8796640" y="3850191"/>
                  <a:pt x="8797767" y="3832117"/>
                  <a:pt x="8792585" y="3817704"/>
                </a:cubicBezTo>
                <a:cubicBezTo>
                  <a:pt x="8782670" y="3794367"/>
                  <a:pt x="8744816" y="3792537"/>
                  <a:pt x="8734001" y="3816102"/>
                </a:cubicBezTo>
                <a:cubicBezTo>
                  <a:pt x="8727917" y="3831431"/>
                  <a:pt x="8729044" y="3852479"/>
                  <a:pt x="8743239" y="3862775"/>
                </a:cubicBezTo>
                <a:cubicBezTo>
                  <a:pt x="8749660" y="3866092"/>
                  <a:pt x="8757152" y="3867980"/>
                  <a:pt x="8764616" y="3867923"/>
                </a:cubicBezTo>
                <a:close/>
                <a:moveTo>
                  <a:pt x="5165895" y="3867935"/>
                </a:moveTo>
                <a:cubicBezTo>
                  <a:pt x="5185420" y="3867967"/>
                  <a:pt x="5204325" y="3853717"/>
                  <a:pt x="5201537" y="3832342"/>
                </a:cubicBezTo>
                <a:cubicBezTo>
                  <a:pt x="5203396" y="3800902"/>
                  <a:pt x="5159952" y="3790950"/>
                  <a:pt x="5139509" y="3809723"/>
                </a:cubicBezTo>
                <a:cubicBezTo>
                  <a:pt x="5129054" y="3825783"/>
                  <a:pt x="5129984" y="3851342"/>
                  <a:pt x="5146943" y="3862877"/>
                </a:cubicBezTo>
                <a:cubicBezTo>
                  <a:pt x="5152809" y="3866327"/>
                  <a:pt x="5159386" y="3867924"/>
                  <a:pt x="5165895" y="3867935"/>
                </a:cubicBezTo>
                <a:close/>
                <a:moveTo>
                  <a:pt x="8553841" y="3867975"/>
                </a:moveTo>
                <a:cubicBezTo>
                  <a:pt x="8574581" y="3869389"/>
                  <a:pt x="8596438" y="3854602"/>
                  <a:pt x="8592526" y="3830941"/>
                </a:cubicBezTo>
                <a:cubicBezTo>
                  <a:pt x="8593887" y="3802824"/>
                  <a:pt x="8557828" y="3792537"/>
                  <a:pt x="8537644" y="3805339"/>
                </a:cubicBezTo>
                <a:cubicBezTo>
                  <a:pt x="8518367" y="3816083"/>
                  <a:pt x="8519047" y="3847172"/>
                  <a:pt x="8534469" y="3860888"/>
                </a:cubicBezTo>
                <a:cubicBezTo>
                  <a:pt x="8540139" y="3865232"/>
                  <a:pt x="8546928" y="3867503"/>
                  <a:pt x="8553841" y="3867975"/>
                </a:cubicBezTo>
                <a:close/>
                <a:moveTo>
                  <a:pt x="3108279" y="3867997"/>
                </a:moveTo>
                <a:cubicBezTo>
                  <a:pt x="3128994" y="3868555"/>
                  <a:pt x="3149417" y="3854679"/>
                  <a:pt x="3144581" y="3830621"/>
                </a:cubicBezTo>
                <a:cubicBezTo>
                  <a:pt x="3147114" y="3796482"/>
                  <a:pt x="3093918" y="3787775"/>
                  <a:pt x="3081252" y="3816415"/>
                </a:cubicBezTo>
                <a:cubicBezTo>
                  <a:pt x="3076416" y="3831537"/>
                  <a:pt x="3077107" y="3850097"/>
                  <a:pt x="3088391" y="3862469"/>
                </a:cubicBezTo>
                <a:cubicBezTo>
                  <a:pt x="3094436" y="3866021"/>
                  <a:pt x="3101374" y="3867810"/>
                  <a:pt x="3108279" y="3867997"/>
                </a:cubicBezTo>
                <a:close/>
                <a:moveTo>
                  <a:pt x="1876388" y="3868014"/>
                </a:moveTo>
                <a:cubicBezTo>
                  <a:pt x="1894249" y="3868992"/>
                  <a:pt x="1913016" y="3858361"/>
                  <a:pt x="1913872" y="3838801"/>
                </a:cubicBezTo>
                <a:cubicBezTo>
                  <a:pt x="1919337" y="3816349"/>
                  <a:pt x="1896579" y="3797299"/>
                  <a:pt x="1874982" y="3800474"/>
                </a:cubicBezTo>
                <a:cubicBezTo>
                  <a:pt x="1843598" y="3799794"/>
                  <a:pt x="1835184" y="3847872"/>
                  <a:pt x="1859516" y="3863067"/>
                </a:cubicBezTo>
                <a:cubicBezTo>
                  <a:pt x="1864576" y="3866072"/>
                  <a:pt x="1870434" y="3867688"/>
                  <a:pt x="1876388" y="3868014"/>
                </a:cubicBezTo>
                <a:close/>
                <a:moveTo>
                  <a:pt x="8144216" y="3868036"/>
                </a:moveTo>
                <a:cubicBezTo>
                  <a:pt x="8163958" y="3868832"/>
                  <a:pt x="8183764" y="3853436"/>
                  <a:pt x="8180079" y="3830532"/>
                </a:cubicBezTo>
                <a:cubicBezTo>
                  <a:pt x="8181642" y="3797053"/>
                  <a:pt x="8129386" y="3789362"/>
                  <a:pt x="8117327" y="3817412"/>
                </a:cubicBezTo>
                <a:cubicBezTo>
                  <a:pt x="8111967" y="3831889"/>
                  <a:pt x="8112637" y="3851569"/>
                  <a:pt x="8125366" y="3861522"/>
                </a:cubicBezTo>
                <a:cubicBezTo>
                  <a:pt x="8131061" y="3865707"/>
                  <a:pt x="8137635" y="3867772"/>
                  <a:pt x="8144216" y="3868036"/>
                </a:cubicBezTo>
                <a:close/>
                <a:moveTo>
                  <a:pt x="1259984" y="3868104"/>
                </a:moveTo>
                <a:cubicBezTo>
                  <a:pt x="1279530" y="3868660"/>
                  <a:pt x="1299271" y="3853187"/>
                  <a:pt x="1296369" y="3831304"/>
                </a:cubicBezTo>
                <a:cubicBezTo>
                  <a:pt x="1296598" y="3800759"/>
                  <a:pt x="1252715" y="3789362"/>
                  <a:pt x="1234298" y="3810789"/>
                </a:cubicBezTo>
                <a:cubicBezTo>
                  <a:pt x="1219285" y="3825150"/>
                  <a:pt x="1224285" y="3851592"/>
                  <a:pt x="1241346" y="3861850"/>
                </a:cubicBezTo>
                <a:cubicBezTo>
                  <a:pt x="1246973" y="3865953"/>
                  <a:pt x="1253468" y="3867919"/>
                  <a:pt x="1259984" y="3868104"/>
                </a:cubicBezTo>
                <a:close/>
                <a:moveTo>
                  <a:pt x="335083" y="3868113"/>
                </a:moveTo>
                <a:cubicBezTo>
                  <a:pt x="354821" y="3868768"/>
                  <a:pt x="374875" y="3853345"/>
                  <a:pt x="370637" y="3830833"/>
                </a:cubicBezTo>
                <a:cubicBezTo>
                  <a:pt x="371994" y="3799673"/>
                  <a:pt x="328349" y="3789362"/>
                  <a:pt x="310709" y="3811129"/>
                </a:cubicBezTo>
                <a:cubicBezTo>
                  <a:pt x="300306" y="3826021"/>
                  <a:pt x="300080" y="3851225"/>
                  <a:pt x="316363" y="3861765"/>
                </a:cubicBezTo>
                <a:cubicBezTo>
                  <a:pt x="321960" y="3865889"/>
                  <a:pt x="328504" y="3867894"/>
                  <a:pt x="335083" y="3868113"/>
                </a:cubicBezTo>
                <a:close/>
                <a:moveTo>
                  <a:pt x="5263355" y="3868117"/>
                </a:moveTo>
                <a:cubicBezTo>
                  <a:pt x="5281852" y="3870969"/>
                  <a:pt x="5303283" y="3860596"/>
                  <a:pt x="5302773" y="3839332"/>
                </a:cubicBezTo>
                <a:cubicBezTo>
                  <a:pt x="5308442" y="3814436"/>
                  <a:pt x="5282815" y="3792537"/>
                  <a:pt x="5259910" y="3800836"/>
                </a:cubicBezTo>
                <a:cubicBezTo>
                  <a:pt x="5234510" y="3805907"/>
                  <a:pt x="5229067" y="3844172"/>
                  <a:pt x="5246757" y="3860770"/>
                </a:cubicBezTo>
                <a:cubicBezTo>
                  <a:pt x="5251349" y="3864746"/>
                  <a:pt x="5257189" y="3867166"/>
                  <a:pt x="5263355" y="3868117"/>
                </a:cubicBezTo>
                <a:close/>
                <a:moveTo>
                  <a:pt x="8449098" y="3868180"/>
                </a:moveTo>
                <a:cubicBezTo>
                  <a:pt x="8469551" y="3870402"/>
                  <a:pt x="8492173" y="3854942"/>
                  <a:pt x="8489792" y="3831751"/>
                </a:cubicBezTo>
                <a:cubicBezTo>
                  <a:pt x="8492060" y="3796479"/>
                  <a:pt x="8435817" y="3787775"/>
                  <a:pt x="8423117" y="3818009"/>
                </a:cubicBezTo>
                <a:cubicBezTo>
                  <a:pt x="8415179" y="3831293"/>
                  <a:pt x="8419488" y="3849387"/>
                  <a:pt x="8430374" y="3859694"/>
                </a:cubicBezTo>
                <a:cubicBezTo>
                  <a:pt x="8435703" y="3864733"/>
                  <a:pt x="8442280" y="3867439"/>
                  <a:pt x="8449098" y="3868180"/>
                </a:cubicBezTo>
                <a:close/>
                <a:moveTo>
                  <a:pt x="7219683" y="3868181"/>
                </a:moveTo>
                <a:cubicBezTo>
                  <a:pt x="7239630" y="3869276"/>
                  <a:pt x="7259767" y="3854392"/>
                  <a:pt x="7255867" y="3831091"/>
                </a:cubicBezTo>
                <a:cubicBezTo>
                  <a:pt x="7256997" y="3797299"/>
                  <a:pt x="7205446" y="3789362"/>
                  <a:pt x="7191880" y="3817030"/>
                </a:cubicBezTo>
                <a:cubicBezTo>
                  <a:pt x="7187358" y="3831771"/>
                  <a:pt x="7186454" y="3851501"/>
                  <a:pt x="7200698" y="3861480"/>
                </a:cubicBezTo>
                <a:cubicBezTo>
                  <a:pt x="7206407" y="3865675"/>
                  <a:pt x="7213035" y="3867815"/>
                  <a:pt x="7219683" y="3868181"/>
                </a:cubicBezTo>
                <a:close/>
                <a:moveTo>
                  <a:pt x="1468729" y="3868186"/>
                </a:moveTo>
                <a:cubicBezTo>
                  <a:pt x="1489011" y="3866621"/>
                  <a:pt x="1507486" y="3846479"/>
                  <a:pt x="1500628" y="3824537"/>
                </a:cubicBezTo>
                <a:cubicBezTo>
                  <a:pt x="1497198" y="3797566"/>
                  <a:pt x="1459240" y="3792537"/>
                  <a:pt x="1441408" y="3808536"/>
                </a:cubicBezTo>
                <a:cubicBezTo>
                  <a:pt x="1427229" y="3823851"/>
                  <a:pt x="1429741" y="3852422"/>
                  <a:pt x="1448721" y="3862936"/>
                </a:cubicBezTo>
                <a:cubicBezTo>
                  <a:pt x="1455008" y="3867164"/>
                  <a:pt x="1461969" y="3868707"/>
                  <a:pt x="1468729" y="3868186"/>
                </a:cubicBezTo>
                <a:close/>
                <a:moveTo>
                  <a:pt x="230344" y="3868213"/>
                </a:moveTo>
                <a:cubicBezTo>
                  <a:pt x="250687" y="3869361"/>
                  <a:pt x="271505" y="3854563"/>
                  <a:pt x="266756" y="3831090"/>
                </a:cubicBezTo>
                <a:cubicBezTo>
                  <a:pt x="268339" y="3801834"/>
                  <a:pt x="228765" y="3790949"/>
                  <a:pt x="209993" y="3808638"/>
                </a:cubicBezTo>
                <a:cubicBezTo>
                  <a:pt x="196877" y="3823380"/>
                  <a:pt x="198008" y="3847419"/>
                  <a:pt x="211125" y="3861480"/>
                </a:cubicBezTo>
                <a:cubicBezTo>
                  <a:pt x="216835" y="3865675"/>
                  <a:pt x="223563" y="3867829"/>
                  <a:pt x="230344" y="3868213"/>
                </a:cubicBezTo>
                <a:close/>
                <a:moveTo>
                  <a:pt x="1054302" y="3868221"/>
                </a:moveTo>
                <a:cubicBezTo>
                  <a:pt x="1071743" y="3869235"/>
                  <a:pt x="1090042" y="3858924"/>
                  <a:pt x="1090214" y="3839425"/>
                </a:cubicBezTo>
                <a:cubicBezTo>
                  <a:pt x="1095472" y="3817569"/>
                  <a:pt x="1075584" y="3795712"/>
                  <a:pt x="1053634" y="3800083"/>
                </a:cubicBezTo>
                <a:cubicBezTo>
                  <a:pt x="1020714" y="3798243"/>
                  <a:pt x="1011340" y="3848398"/>
                  <a:pt x="1037860" y="3863353"/>
                </a:cubicBezTo>
                <a:cubicBezTo>
                  <a:pt x="1042777" y="3866286"/>
                  <a:pt x="1048492" y="3867883"/>
                  <a:pt x="1054302" y="3868221"/>
                </a:cubicBezTo>
                <a:close/>
                <a:moveTo>
                  <a:pt x="5369095" y="3868229"/>
                </a:moveTo>
                <a:cubicBezTo>
                  <a:pt x="5389147" y="3869391"/>
                  <a:pt x="5410217" y="3854664"/>
                  <a:pt x="5405978" y="3831410"/>
                </a:cubicBezTo>
                <a:cubicBezTo>
                  <a:pt x="5408465" y="3796731"/>
                  <a:pt x="5354653" y="3787774"/>
                  <a:pt x="5341765" y="3816712"/>
                </a:cubicBezTo>
                <a:cubicBezTo>
                  <a:pt x="5337017" y="3831640"/>
                  <a:pt x="5337243" y="3850932"/>
                  <a:pt x="5350357" y="3861497"/>
                </a:cubicBezTo>
                <a:cubicBezTo>
                  <a:pt x="5355840" y="3865688"/>
                  <a:pt x="5362411" y="3867841"/>
                  <a:pt x="5369095" y="3868229"/>
                </a:cubicBezTo>
                <a:close/>
                <a:moveTo>
                  <a:pt x="2081208" y="3868277"/>
                </a:moveTo>
                <a:cubicBezTo>
                  <a:pt x="2101714" y="3868696"/>
                  <a:pt x="2123071" y="3853230"/>
                  <a:pt x="2119945" y="3831062"/>
                </a:cubicBezTo>
                <a:cubicBezTo>
                  <a:pt x="2118791" y="3800589"/>
                  <a:pt x="2073908" y="3789362"/>
                  <a:pt x="2055621" y="3811816"/>
                </a:cubicBezTo>
                <a:cubicBezTo>
                  <a:pt x="2045435" y="3826709"/>
                  <a:pt x="2044743" y="3851684"/>
                  <a:pt x="2061877" y="3862223"/>
                </a:cubicBezTo>
                <a:cubicBezTo>
                  <a:pt x="2067597" y="3866233"/>
                  <a:pt x="2074357" y="3868138"/>
                  <a:pt x="2081208" y="3868277"/>
                </a:cubicBezTo>
                <a:close/>
                <a:moveTo>
                  <a:pt x="7011157" y="3868389"/>
                </a:moveTo>
                <a:cubicBezTo>
                  <a:pt x="7032094" y="3870171"/>
                  <a:pt x="7054122" y="3854365"/>
                  <a:pt x="7052411" y="3830826"/>
                </a:cubicBezTo>
                <a:cubicBezTo>
                  <a:pt x="7051726" y="3798984"/>
                  <a:pt x="7004050" y="3789362"/>
                  <a:pt x="6986941" y="3813416"/>
                </a:cubicBezTo>
                <a:cubicBezTo>
                  <a:pt x="6976904" y="3827390"/>
                  <a:pt x="6981010" y="3847778"/>
                  <a:pt x="6991504" y="3860378"/>
                </a:cubicBezTo>
                <a:cubicBezTo>
                  <a:pt x="6997321" y="3865246"/>
                  <a:pt x="7004178" y="3867794"/>
                  <a:pt x="7011157" y="3868389"/>
                </a:cubicBezTo>
                <a:close/>
                <a:moveTo>
                  <a:pt x="7733049" y="3868473"/>
                </a:moveTo>
                <a:cubicBezTo>
                  <a:pt x="7752547" y="3869291"/>
                  <a:pt x="7772014" y="3854606"/>
                  <a:pt x="7771329" y="3832559"/>
                </a:cubicBezTo>
                <a:cubicBezTo>
                  <a:pt x="7772014" y="3797190"/>
                  <a:pt x="7719534" y="3787774"/>
                  <a:pt x="7703790" y="3816023"/>
                </a:cubicBezTo>
                <a:cubicBezTo>
                  <a:pt x="7697629" y="3831180"/>
                  <a:pt x="7698314" y="3853228"/>
                  <a:pt x="7714286" y="3862185"/>
                </a:cubicBezTo>
                <a:cubicBezTo>
                  <a:pt x="7720047" y="3866205"/>
                  <a:pt x="7726550" y="3868199"/>
                  <a:pt x="7733049" y="3868473"/>
                </a:cubicBezTo>
                <a:close/>
                <a:moveTo>
                  <a:pt x="6823742" y="3968998"/>
                </a:moveTo>
                <a:cubicBezTo>
                  <a:pt x="6834870" y="3965539"/>
                  <a:pt x="6843830" y="3957364"/>
                  <a:pt x="6844986" y="3943987"/>
                </a:cubicBezTo>
                <a:cubicBezTo>
                  <a:pt x="6853079" y="3916546"/>
                  <a:pt x="6820938" y="3894137"/>
                  <a:pt x="6796196" y="3905342"/>
                </a:cubicBezTo>
                <a:cubicBezTo>
                  <a:pt x="6770529" y="3913574"/>
                  <a:pt x="6770992" y="3950390"/>
                  <a:pt x="6789490" y="3965711"/>
                </a:cubicBezTo>
                <a:cubicBezTo>
                  <a:pt x="6799318" y="3971199"/>
                  <a:pt x="6812614" y="3972456"/>
                  <a:pt x="6823742" y="3968998"/>
                </a:cubicBezTo>
                <a:close/>
                <a:moveTo>
                  <a:pt x="7543901" y="3969107"/>
                </a:moveTo>
                <a:cubicBezTo>
                  <a:pt x="7553736" y="3966111"/>
                  <a:pt x="7561752" y="3959270"/>
                  <a:pt x="7563571" y="3947737"/>
                </a:cubicBezTo>
                <a:cubicBezTo>
                  <a:pt x="7573804" y="3921957"/>
                  <a:pt x="7546516" y="3895725"/>
                  <a:pt x="7520592" y="3904771"/>
                </a:cubicBezTo>
                <a:cubicBezTo>
                  <a:pt x="7491258" y="3910198"/>
                  <a:pt x="7489666" y="3954069"/>
                  <a:pt x="7513316" y="3967411"/>
                </a:cubicBezTo>
                <a:cubicBezTo>
                  <a:pt x="7522412" y="3971256"/>
                  <a:pt x="7534066" y="3972104"/>
                  <a:pt x="7543901" y="3969107"/>
                </a:cubicBezTo>
                <a:close/>
                <a:moveTo>
                  <a:pt x="6716225" y="3970676"/>
                </a:moveTo>
                <a:cubicBezTo>
                  <a:pt x="6726696" y="3968614"/>
                  <a:pt x="6736017" y="3962167"/>
                  <a:pt x="6739274" y="3950900"/>
                </a:cubicBezTo>
                <a:cubicBezTo>
                  <a:pt x="6743541" y="3933941"/>
                  <a:pt x="6740397" y="3910941"/>
                  <a:pt x="6722429" y="3904204"/>
                </a:cubicBezTo>
                <a:cubicBezTo>
                  <a:pt x="6708279" y="3900487"/>
                  <a:pt x="6688739" y="3900487"/>
                  <a:pt x="6680654" y="3915123"/>
                </a:cubicBezTo>
                <a:cubicBezTo>
                  <a:pt x="6673691" y="3930688"/>
                  <a:pt x="6674814" y="3951132"/>
                  <a:pt x="6686269" y="3964142"/>
                </a:cubicBezTo>
                <a:cubicBezTo>
                  <a:pt x="6694130" y="3970414"/>
                  <a:pt x="6705753" y="3972738"/>
                  <a:pt x="6716225" y="3970676"/>
                </a:cubicBezTo>
                <a:close/>
                <a:moveTo>
                  <a:pt x="7625712" y="3970808"/>
                </a:moveTo>
                <a:cubicBezTo>
                  <a:pt x="7636599" y="3973136"/>
                  <a:pt x="7648060" y="3970894"/>
                  <a:pt x="7657458" y="3961926"/>
                </a:cubicBezTo>
                <a:cubicBezTo>
                  <a:pt x="7681754" y="3941921"/>
                  <a:pt x="7663417" y="3897312"/>
                  <a:pt x="7631328" y="3902830"/>
                </a:cubicBezTo>
                <a:cubicBezTo>
                  <a:pt x="7603135" y="3900531"/>
                  <a:pt x="7596029" y="3930424"/>
                  <a:pt x="7597404" y="3952269"/>
                </a:cubicBezTo>
                <a:cubicBezTo>
                  <a:pt x="7604510" y="3961581"/>
                  <a:pt x="7614824" y="3968479"/>
                  <a:pt x="7625712" y="3970808"/>
                </a:cubicBezTo>
                <a:close/>
                <a:moveTo>
                  <a:pt x="1362930" y="3970809"/>
                </a:moveTo>
                <a:cubicBezTo>
                  <a:pt x="1381807" y="3970937"/>
                  <a:pt x="1400976" y="3956612"/>
                  <a:pt x="1400462" y="3936660"/>
                </a:cubicBezTo>
                <a:cubicBezTo>
                  <a:pt x="1401833" y="3907329"/>
                  <a:pt x="1361811" y="3892549"/>
                  <a:pt x="1340769" y="3910512"/>
                </a:cubicBezTo>
                <a:cubicBezTo>
                  <a:pt x="1322467" y="3923472"/>
                  <a:pt x="1326126" y="3954851"/>
                  <a:pt x="1344886" y="3965537"/>
                </a:cubicBezTo>
                <a:cubicBezTo>
                  <a:pt x="1350377" y="3969118"/>
                  <a:pt x="1356636" y="3970767"/>
                  <a:pt x="1362930" y="3970809"/>
                </a:cubicBezTo>
                <a:close/>
                <a:moveTo>
                  <a:pt x="7218559" y="3970842"/>
                </a:moveTo>
                <a:cubicBezTo>
                  <a:pt x="7238898" y="3971391"/>
                  <a:pt x="7259690" y="3957178"/>
                  <a:pt x="7255557" y="3933919"/>
                </a:cubicBezTo>
                <a:cubicBezTo>
                  <a:pt x="7257623" y="3897854"/>
                  <a:pt x="7202524" y="3890962"/>
                  <a:pt x="7189668" y="3920825"/>
                </a:cubicBezTo>
                <a:cubicBezTo>
                  <a:pt x="7186454" y="3935986"/>
                  <a:pt x="7186454" y="3954593"/>
                  <a:pt x="7199310" y="3965160"/>
                </a:cubicBezTo>
                <a:cubicBezTo>
                  <a:pt x="7205049" y="3968835"/>
                  <a:pt x="7211779" y="3970659"/>
                  <a:pt x="7218559" y="3970842"/>
                </a:cubicBezTo>
                <a:close/>
                <a:moveTo>
                  <a:pt x="3413207" y="3970848"/>
                </a:moveTo>
                <a:cubicBezTo>
                  <a:pt x="3431342" y="3973480"/>
                  <a:pt x="3451265" y="3962522"/>
                  <a:pt x="3454557" y="3943250"/>
                </a:cubicBezTo>
                <a:cubicBezTo>
                  <a:pt x="3462179" y="3918009"/>
                  <a:pt x="3434692" y="3895724"/>
                  <a:pt x="3410438" y="3903683"/>
                </a:cubicBezTo>
                <a:cubicBezTo>
                  <a:pt x="3382027" y="3906867"/>
                  <a:pt x="3374866" y="3947799"/>
                  <a:pt x="3396348" y="3963489"/>
                </a:cubicBezTo>
                <a:cubicBezTo>
                  <a:pt x="3401315" y="3967582"/>
                  <a:pt x="3407161" y="3969970"/>
                  <a:pt x="3413207" y="3970848"/>
                </a:cubicBezTo>
                <a:close/>
                <a:moveTo>
                  <a:pt x="8044689" y="3970863"/>
                </a:moveTo>
                <a:cubicBezTo>
                  <a:pt x="8062995" y="3970349"/>
                  <a:pt x="8080216" y="3955180"/>
                  <a:pt x="8078175" y="3934612"/>
                </a:cubicBezTo>
                <a:cubicBezTo>
                  <a:pt x="8081804" y="3900560"/>
                  <a:pt x="8032364" y="3890962"/>
                  <a:pt x="8015809" y="3916100"/>
                </a:cubicBezTo>
                <a:cubicBezTo>
                  <a:pt x="8007191" y="3932326"/>
                  <a:pt x="8009686" y="3956551"/>
                  <a:pt x="8026695" y="3966150"/>
                </a:cubicBezTo>
                <a:cubicBezTo>
                  <a:pt x="8032365" y="3969578"/>
                  <a:pt x="8038587" y="3971035"/>
                  <a:pt x="8044689" y="3970863"/>
                </a:cubicBezTo>
                <a:close/>
                <a:moveTo>
                  <a:pt x="8248358" y="3971054"/>
                </a:moveTo>
                <a:cubicBezTo>
                  <a:pt x="8267605" y="3971445"/>
                  <a:pt x="8286982" y="3957530"/>
                  <a:pt x="8283389" y="3935876"/>
                </a:cubicBezTo>
                <a:cubicBezTo>
                  <a:pt x="8286354" y="3908807"/>
                  <a:pt x="8251224" y="3895724"/>
                  <a:pt x="8230693" y="3907905"/>
                </a:cubicBezTo>
                <a:cubicBezTo>
                  <a:pt x="8210391" y="3919183"/>
                  <a:pt x="8210847" y="3953470"/>
                  <a:pt x="8230009" y="3965651"/>
                </a:cubicBezTo>
                <a:cubicBezTo>
                  <a:pt x="8235541" y="3969203"/>
                  <a:pt x="8241942" y="3970924"/>
                  <a:pt x="8248358" y="3971054"/>
                </a:cubicBezTo>
                <a:close/>
                <a:moveTo>
                  <a:pt x="5165854" y="3971095"/>
                </a:moveTo>
                <a:cubicBezTo>
                  <a:pt x="5184529" y="3970720"/>
                  <a:pt x="5202241" y="3955980"/>
                  <a:pt x="5200701" y="3935069"/>
                </a:cubicBezTo>
                <a:cubicBezTo>
                  <a:pt x="5203667" y="3903302"/>
                  <a:pt x="5157804" y="3890962"/>
                  <a:pt x="5139550" y="3914044"/>
                </a:cubicBezTo>
                <a:cubicBezTo>
                  <a:pt x="5129511" y="3929356"/>
                  <a:pt x="5129054" y="3957009"/>
                  <a:pt x="5147536" y="3966379"/>
                </a:cubicBezTo>
                <a:cubicBezTo>
                  <a:pt x="5153298" y="3969749"/>
                  <a:pt x="5159629" y="3971220"/>
                  <a:pt x="5165854" y="3971095"/>
                </a:cubicBezTo>
                <a:close/>
                <a:moveTo>
                  <a:pt x="2184735" y="3971114"/>
                </a:moveTo>
                <a:cubicBezTo>
                  <a:pt x="2203937" y="3971347"/>
                  <a:pt x="2222955" y="3957304"/>
                  <a:pt x="2219377" y="3935650"/>
                </a:cubicBezTo>
                <a:cubicBezTo>
                  <a:pt x="2221644" y="3911514"/>
                  <a:pt x="2193064" y="3895724"/>
                  <a:pt x="2172197" y="3906100"/>
                </a:cubicBezTo>
                <a:cubicBezTo>
                  <a:pt x="2146347" y="3913093"/>
                  <a:pt x="2146347" y="3952116"/>
                  <a:pt x="2166301" y="3965877"/>
                </a:cubicBezTo>
                <a:cubicBezTo>
                  <a:pt x="2171912" y="3969373"/>
                  <a:pt x="2178333" y="3971036"/>
                  <a:pt x="2184735" y="3971114"/>
                </a:cubicBezTo>
                <a:close/>
                <a:moveTo>
                  <a:pt x="3834105" y="3971139"/>
                </a:moveTo>
                <a:cubicBezTo>
                  <a:pt x="3853710" y="3969458"/>
                  <a:pt x="3870997" y="3949026"/>
                  <a:pt x="3863962" y="3928212"/>
                </a:cubicBezTo>
                <a:cubicBezTo>
                  <a:pt x="3861216" y="3900462"/>
                  <a:pt x="3821865" y="3895724"/>
                  <a:pt x="3804477" y="3912645"/>
                </a:cubicBezTo>
                <a:cubicBezTo>
                  <a:pt x="3795783" y="3929115"/>
                  <a:pt x="3795554" y="3955963"/>
                  <a:pt x="3814544" y="3965890"/>
                </a:cubicBezTo>
                <a:cubicBezTo>
                  <a:pt x="3820778" y="3970177"/>
                  <a:pt x="3827571" y="3971699"/>
                  <a:pt x="3834105" y="3971139"/>
                </a:cubicBezTo>
                <a:close/>
                <a:moveTo>
                  <a:pt x="3526414" y="3971269"/>
                </a:moveTo>
                <a:cubicBezTo>
                  <a:pt x="3545954" y="3968961"/>
                  <a:pt x="3563337" y="3947933"/>
                  <a:pt x="3557247" y="3927417"/>
                </a:cubicBezTo>
                <a:cubicBezTo>
                  <a:pt x="3551156" y="3900519"/>
                  <a:pt x="3511230" y="3894137"/>
                  <a:pt x="3495215" y="3915336"/>
                </a:cubicBezTo>
                <a:cubicBezTo>
                  <a:pt x="3481229" y="3931064"/>
                  <a:pt x="3487771" y="3958646"/>
                  <a:pt x="3506944" y="3966625"/>
                </a:cubicBezTo>
                <a:cubicBezTo>
                  <a:pt x="3513148" y="3970728"/>
                  <a:pt x="3519901" y="3972038"/>
                  <a:pt x="3526414" y="3971269"/>
                </a:cubicBezTo>
                <a:close/>
                <a:moveTo>
                  <a:pt x="2488895" y="3971360"/>
                </a:moveTo>
                <a:cubicBezTo>
                  <a:pt x="2506808" y="3974112"/>
                  <a:pt x="2527235" y="3963797"/>
                  <a:pt x="2528757" y="3943341"/>
                </a:cubicBezTo>
                <a:cubicBezTo>
                  <a:pt x="2535297" y="3917914"/>
                  <a:pt x="2510038" y="3895724"/>
                  <a:pt x="2486130" y="3902889"/>
                </a:cubicBezTo>
                <a:cubicBezTo>
                  <a:pt x="2459526" y="3908206"/>
                  <a:pt x="2455917" y="3946345"/>
                  <a:pt x="2472599" y="3964144"/>
                </a:cubicBezTo>
                <a:cubicBezTo>
                  <a:pt x="2477225" y="3968073"/>
                  <a:pt x="2482911" y="3970443"/>
                  <a:pt x="2488895" y="3971360"/>
                </a:cubicBezTo>
                <a:close/>
                <a:moveTo>
                  <a:pt x="2395677" y="3971417"/>
                </a:moveTo>
                <a:cubicBezTo>
                  <a:pt x="2402962" y="3970496"/>
                  <a:pt x="2410088" y="3967618"/>
                  <a:pt x="2416141" y="3963589"/>
                </a:cubicBezTo>
                <a:cubicBezTo>
                  <a:pt x="2427775" y="3946784"/>
                  <a:pt x="2430508" y="3915936"/>
                  <a:pt x="2408605" y="3906267"/>
                </a:cubicBezTo>
                <a:cubicBezTo>
                  <a:pt x="2393057" y="3898900"/>
                  <a:pt x="2369583" y="3902814"/>
                  <a:pt x="2361839" y="3919849"/>
                </a:cubicBezTo>
                <a:cubicBezTo>
                  <a:pt x="2355888" y="3935964"/>
                  <a:pt x="2358873" y="3957604"/>
                  <a:pt x="2374375" y="3967503"/>
                </a:cubicBezTo>
                <a:cubicBezTo>
                  <a:pt x="2380986" y="3971301"/>
                  <a:pt x="2388389" y="3972337"/>
                  <a:pt x="2395677" y="3971417"/>
                </a:cubicBezTo>
                <a:close/>
                <a:moveTo>
                  <a:pt x="3108772" y="3971427"/>
                </a:moveTo>
                <a:cubicBezTo>
                  <a:pt x="3112487" y="3971954"/>
                  <a:pt x="3116392" y="3971555"/>
                  <a:pt x="3120494" y="3969844"/>
                </a:cubicBezTo>
                <a:cubicBezTo>
                  <a:pt x="3149260" y="3964142"/>
                  <a:pt x="3154204" y="3915787"/>
                  <a:pt x="3126786" y="3905295"/>
                </a:cubicBezTo>
                <a:cubicBezTo>
                  <a:pt x="3110156" y="3897312"/>
                  <a:pt x="3092851" y="3905979"/>
                  <a:pt x="3080265" y="3917155"/>
                </a:cubicBezTo>
                <a:cubicBezTo>
                  <a:pt x="3079591" y="3928788"/>
                  <a:pt x="3079591" y="3940421"/>
                  <a:pt x="3080265" y="3952053"/>
                </a:cubicBezTo>
                <a:cubicBezTo>
                  <a:pt x="3088188" y="3959922"/>
                  <a:pt x="3097627" y="3969844"/>
                  <a:pt x="3108772" y="3971427"/>
                </a:cubicBezTo>
                <a:close/>
                <a:moveTo>
                  <a:pt x="7322982" y="3971469"/>
                </a:moveTo>
                <a:cubicBezTo>
                  <a:pt x="7341452" y="3971832"/>
                  <a:pt x="7359575" y="3956487"/>
                  <a:pt x="7357721" y="3935627"/>
                </a:cubicBezTo>
                <a:cubicBezTo>
                  <a:pt x="7362666" y="3907359"/>
                  <a:pt x="7326027" y="3894137"/>
                  <a:pt x="7306247" y="3908271"/>
                </a:cubicBezTo>
                <a:cubicBezTo>
                  <a:pt x="7286916" y="3920126"/>
                  <a:pt x="7286466" y="3953182"/>
                  <a:pt x="7305123" y="3965492"/>
                </a:cubicBezTo>
                <a:cubicBezTo>
                  <a:pt x="7310630" y="3969482"/>
                  <a:pt x="7316825" y="3971348"/>
                  <a:pt x="7322982" y="3971469"/>
                </a:cubicBezTo>
                <a:close/>
                <a:moveTo>
                  <a:pt x="3727765" y="3971522"/>
                </a:moveTo>
                <a:cubicBezTo>
                  <a:pt x="3746499" y="3970867"/>
                  <a:pt x="3764378" y="3956258"/>
                  <a:pt x="3761335" y="3934945"/>
                </a:cubicBezTo>
                <a:cubicBezTo>
                  <a:pt x="3763589" y="3902403"/>
                  <a:pt x="3720083" y="3892549"/>
                  <a:pt x="3700698" y="3913633"/>
                </a:cubicBezTo>
                <a:cubicBezTo>
                  <a:pt x="3690779" y="3930133"/>
                  <a:pt x="3692357" y="3956029"/>
                  <a:pt x="3709489" y="3967257"/>
                </a:cubicBezTo>
                <a:cubicBezTo>
                  <a:pt x="3715181" y="3970408"/>
                  <a:pt x="3721520" y="3971741"/>
                  <a:pt x="3727765" y="3971522"/>
                </a:cubicBezTo>
                <a:close/>
                <a:moveTo>
                  <a:pt x="2286600" y="3971605"/>
                </a:moveTo>
                <a:cubicBezTo>
                  <a:pt x="2303688" y="3972831"/>
                  <a:pt x="2321794" y="3963151"/>
                  <a:pt x="2323670" y="3944388"/>
                </a:cubicBezTo>
                <a:cubicBezTo>
                  <a:pt x="2330486" y="3920964"/>
                  <a:pt x="2307081" y="3897312"/>
                  <a:pt x="2283675" y="3903680"/>
                </a:cubicBezTo>
                <a:cubicBezTo>
                  <a:pt x="2253427" y="3906182"/>
                  <a:pt x="2246372" y="3951439"/>
                  <a:pt x="2270485" y="3966676"/>
                </a:cubicBezTo>
                <a:cubicBezTo>
                  <a:pt x="2275323" y="3969576"/>
                  <a:pt x="2280909" y="3971196"/>
                  <a:pt x="2286600" y="3971605"/>
                </a:cubicBezTo>
                <a:close/>
                <a:moveTo>
                  <a:pt x="7017780" y="3971624"/>
                </a:moveTo>
                <a:cubicBezTo>
                  <a:pt x="7038192" y="3970045"/>
                  <a:pt x="7057294" y="3950238"/>
                  <a:pt x="7050813" y="3928522"/>
                </a:cubicBezTo>
                <a:cubicBezTo>
                  <a:pt x="7045810" y="3901605"/>
                  <a:pt x="7007834" y="3895724"/>
                  <a:pt x="6989642" y="3912689"/>
                </a:cubicBezTo>
                <a:cubicBezTo>
                  <a:pt x="6975316" y="3928522"/>
                  <a:pt x="6979409" y="3955441"/>
                  <a:pt x="6997829" y="3966524"/>
                </a:cubicBezTo>
                <a:cubicBezTo>
                  <a:pt x="7004026" y="3970653"/>
                  <a:pt x="7010975" y="3972151"/>
                  <a:pt x="7017780" y="3971624"/>
                </a:cubicBezTo>
                <a:close/>
                <a:moveTo>
                  <a:pt x="6504140" y="3971637"/>
                </a:moveTo>
                <a:cubicBezTo>
                  <a:pt x="6524485" y="3970432"/>
                  <a:pt x="6542931" y="3951035"/>
                  <a:pt x="6536410" y="3928697"/>
                </a:cubicBezTo>
                <a:cubicBezTo>
                  <a:pt x="6533894" y="3894137"/>
                  <a:pt x="6474637" y="3894137"/>
                  <a:pt x="6470062" y="3926877"/>
                </a:cubicBezTo>
                <a:cubicBezTo>
                  <a:pt x="6467316" y="3941202"/>
                  <a:pt x="6470519" y="3958254"/>
                  <a:pt x="6484018" y="3966212"/>
                </a:cubicBezTo>
                <a:cubicBezTo>
                  <a:pt x="6490367" y="3970418"/>
                  <a:pt x="6497359" y="3972038"/>
                  <a:pt x="6504140" y="3971637"/>
                </a:cubicBezTo>
                <a:close/>
                <a:moveTo>
                  <a:pt x="7427036" y="3971665"/>
                </a:moveTo>
                <a:cubicBezTo>
                  <a:pt x="7445657" y="3971524"/>
                  <a:pt x="7463411" y="3955769"/>
                  <a:pt x="7461529" y="3934821"/>
                </a:cubicBezTo>
                <a:cubicBezTo>
                  <a:pt x="7464267" y="3902965"/>
                  <a:pt x="7418176" y="3890962"/>
                  <a:pt x="7400150" y="3913353"/>
                </a:cubicBezTo>
                <a:cubicBezTo>
                  <a:pt x="7389654" y="3929743"/>
                  <a:pt x="7392392" y="3954904"/>
                  <a:pt x="7408821" y="3966215"/>
                </a:cubicBezTo>
                <a:cubicBezTo>
                  <a:pt x="7414525" y="3970024"/>
                  <a:pt x="7420829" y="3971711"/>
                  <a:pt x="7427036" y="3971665"/>
                </a:cubicBezTo>
                <a:close/>
                <a:moveTo>
                  <a:pt x="8144067" y="3971739"/>
                </a:moveTo>
                <a:cubicBezTo>
                  <a:pt x="8163786" y="3972630"/>
                  <a:pt x="8183857" y="3958026"/>
                  <a:pt x="8180455" y="3935175"/>
                </a:cubicBezTo>
                <a:cubicBezTo>
                  <a:pt x="8181589" y="3900583"/>
                  <a:pt x="8127841" y="3890962"/>
                  <a:pt x="8115141" y="3921888"/>
                </a:cubicBezTo>
                <a:cubicBezTo>
                  <a:pt x="8111966" y="3936550"/>
                  <a:pt x="8111966" y="3955563"/>
                  <a:pt x="8125346" y="3965414"/>
                </a:cubicBezTo>
                <a:cubicBezTo>
                  <a:pt x="8130959" y="3969423"/>
                  <a:pt x="8137493" y="3971442"/>
                  <a:pt x="8144067" y="3971739"/>
                </a:cubicBezTo>
                <a:close/>
                <a:moveTo>
                  <a:pt x="8351721" y="3971794"/>
                </a:moveTo>
                <a:cubicBezTo>
                  <a:pt x="8370618" y="3971350"/>
                  <a:pt x="8388807" y="3955423"/>
                  <a:pt x="8387949" y="3934821"/>
                </a:cubicBezTo>
                <a:cubicBezTo>
                  <a:pt x="8389779" y="3902735"/>
                  <a:pt x="8343564" y="3890962"/>
                  <a:pt x="8324803" y="3913122"/>
                </a:cubicBezTo>
                <a:cubicBezTo>
                  <a:pt x="8311991" y="3929050"/>
                  <a:pt x="8315194" y="3956058"/>
                  <a:pt x="8333268" y="3966677"/>
                </a:cubicBezTo>
                <a:cubicBezTo>
                  <a:pt x="8339045" y="3970370"/>
                  <a:pt x="8345423" y="3971942"/>
                  <a:pt x="8351721" y="3971794"/>
                </a:cubicBezTo>
                <a:close/>
                <a:moveTo>
                  <a:pt x="6195295" y="3971804"/>
                </a:moveTo>
                <a:cubicBezTo>
                  <a:pt x="6213738" y="3971123"/>
                  <a:pt x="6232406" y="3955027"/>
                  <a:pt x="6229137" y="3935297"/>
                </a:cubicBezTo>
                <a:cubicBezTo>
                  <a:pt x="6233954" y="3899067"/>
                  <a:pt x="6174079" y="3889375"/>
                  <a:pt x="6162838" y="3921682"/>
                </a:cubicBezTo>
                <a:cubicBezTo>
                  <a:pt x="6154579" y="3938297"/>
                  <a:pt x="6161232" y="3958835"/>
                  <a:pt x="6177749" y="3966912"/>
                </a:cubicBezTo>
                <a:cubicBezTo>
                  <a:pt x="6183026" y="3970546"/>
                  <a:pt x="6189148" y="3972032"/>
                  <a:pt x="6195295" y="3971804"/>
                </a:cubicBezTo>
                <a:close/>
                <a:moveTo>
                  <a:pt x="1466898" y="3971817"/>
                </a:moveTo>
                <a:cubicBezTo>
                  <a:pt x="1485585" y="3971892"/>
                  <a:pt x="1503665" y="3956518"/>
                  <a:pt x="1499620" y="3934927"/>
                </a:cubicBezTo>
                <a:cubicBezTo>
                  <a:pt x="1505015" y="3904987"/>
                  <a:pt x="1464549" y="3892550"/>
                  <a:pt x="1445443" y="3909363"/>
                </a:cubicBezTo>
                <a:cubicBezTo>
                  <a:pt x="1427230" y="3922721"/>
                  <a:pt x="1429477" y="3954964"/>
                  <a:pt x="1448813" y="3966249"/>
                </a:cubicBezTo>
                <a:cubicBezTo>
                  <a:pt x="1454374" y="3970049"/>
                  <a:pt x="1460670" y="3971791"/>
                  <a:pt x="1466898" y="3971817"/>
                </a:cubicBezTo>
                <a:close/>
                <a:moveTo>
                  <a:pt x="1873743" y="3971827"/>
                </a:moveTo>
                <a:cubicBezTo>
                  <a:pt x="1899593" y="3976687"/>
                  <a:pt x="1911617" y="3948455"/>
                  <a:pt x="1916160" y="3927627"/>
                </a:cubicBezTo>
                <a:cubicBezTo>
                  <a:pt x="1905261" y="3910503"/>
                  <a:pt x="1886898" y="3897312"/>
                  <a:pt x="1866028" y="3903560"/>
                </a:cubicBezTo>
                <a:cubicBezTo>
                  <a:pt x="1833600" y="3913048"/>
                  <a:pt x="1839956" y="3969745"/>
                  <a:pt x="1873743" y="3971827"/>
                </a:cubicBezTo>
                <a:close/>
                <a:moveTo>
                  <a:pt x="6607349" y="3971852"/>
                </a:moveTo>
                <a:cubicBezTo>
                  <a:pt x="6627189" y="3970173"/>
                  <a:pt x="6644885" y="3950532"/>
                  <a:pt x="6639427" y="3928824"/>
                </a:cubicBezTo>
                <a:cubicBezTo>
                  <a:pt x="6636243" y="3903555"/>
                  <a:pt x="6602357" y="3894137"/>
                  <a:pt x="6584390" y="3909528"/>
                </a:cubicBezTo>
                <a:cubicBezTo>
                  <a:pt x="6565741" y="3923311"/>
                  <a:pt x="6568470" y="3955241"/>
                  <a:pt x="6587574" y="3966957"/>
                </a:cubicBezTo>
                <a:cubicBezTo>
                  <a:pt x="6593885" y="3970977"/>
                  <a:pt x="6600736" y="3972413"/>
                  <a:pt x="6607349" y="3971852"/>
                </a:cubicBezTo>
                <a:close/>
                <a:moveTo>
                  <a:pt x="5881055" y="3971858"/>
                </a:moveTo>
                <a:cubicBezTo>
                  <a:pt x="5898932" y="3973662"/>
                  <a:pt x="5918199" y="3962884"/>
                  <a:pt x="5919751" y="3943240"/>
                </a:cubicBezTo>
                <a:cubicBezTo>
                  <a:pt x="5927567" y="3918439"/>
                  <a:pt x="5902050" y="3895724"/>
                  <a:pt x="5878142" y="3902909"/>
                </a:cubicBezTo>
                <a:cubicBezTo>
                  <a:pt x="5849176" y="3906850"/>
                  <a:pt x="5843429" y="3948803"/>
                  <a:pt x="5864349" y="3965723"/>
                </a:cubicBezTo>
                <a:cubicBezTo>
                  <a:pt x="5869291" y="3969257"/>
                  <a:pt x="5875096" y="3971257"/>
                  <a:pt x="5881055" y="3971858"/>
                </a:cubicBezTo>
                <a:close/>
                <a:moveTo>
                  <a:pt x="7121769" y="3971874"/>
                </a:moveTo>
                <a:cubicBezTo>
                  <a:pt x="7141909" y="3970101"/>
                  <a:pt x="7160401" y="3950440"/>
                  <a:pt x="7153676" y="3929241"/>
                </a:cubicBezTo>
                <a:cubicBezTo>
                  <a:pt x="7149079" y="3897784"/>
                  <a:pt x="7097814" y="3894137"/>
                  <a:pt x="7086780" y="3922859"/>
                </a:cubicBezTo>
                <a:cubicBezTo>
                  <a:pt x="7078504" y="3938587"/>
                  <a:pt x="7085860" y="3959558"/>
                  <a:pt x="7101952" y="3967080"/>
                </a:cubicBezTo>
                <a:cubicBezTo>
                  <a:pt x="7108159" y="3971069"/>
                  <a:pt x="7115056" y="3972466"/>
                  <a:pt x="7121769" y="3971874"/>
                </a:cubicBezTo>
                <a:close/>
                <a:moveTo>
                  <a:pt x="7940244" y="3971930"/>
                </a:moveTo>
                <a:cubicBezTo>
                  <a:pt x="7958501" y="3971791"/>
                  <a:pt x="7976250" y="3956491"/>
                  <a:pt x="7975235" y="3936320"/>
                </a:cubicBezTo>
                <a:cubicBezTo>
                  <a:pt x="7978616" y="3901447"/>
                  <a:pt x="7925425" y="3890962"/>
                  <a:pt x="7910775" y="3919681"/>
                </a:cubicBezTo>
                <a:cubicBezTo>
                  <a:pt x="7906718" y="3935864"/>
                  <a:pt x="7905591" y="3957745"/>
                  <a:pt x="7922495" y="3966634"/>
                </a:cubicBezTo>
                <a:cubicBezTo>
                  <a:pt x="7928017" y="3970338"/>
                  <a:pt x="7934159" y="3971976"/>
                  <a:pt x="7940244" y="3971930"/>
                </a:cubicBezTo>
                <a:close/>
                <a:moveTo>
                  <a:pt x="7735435" y="3971954"/>
                </a:moveTo>
                <a:cubicBezTo>
                  <a:pt x="7756579" y="3971361"/>
                  <a:pt x="7777628" y="3951036"/>
                  <a:pt x="7769974" y="3928127"/>
                </a:cubicBezTo>
                <a:cubicBezTo>
                  <a:pt x="7764531" y="3897582"/>
                  <a:pt x="7717813" y="3894137"/>
                  <a:pt x="7704205" y="3919630"/>
                </a:cubicBezTo>
                <a:cubicBezTo>
                  <a:pt x="7699216" y="3935477"/>
                  <a:pt x="7699443" y="3955917"/>
                  <a:pt x="7715318" y="3965333"/>
                </a:cubicBezTo>
                <a:cubicBezTo>
                  <a:pt x="7721328" y="3970156"/>
                  <a:pt x="7728386" y="3972151"/>
                  <a:pt x="7735435" y="3971954"/>
                </a:cubicBezTo>
                <a:close/>
                <a:moveTo>
                  <a:pt x="9173326" y="3971975"/>
                </a:moveTo>
                <a:cubicBezTo>
                  <a:pt x="9192721" y="3973327"/>
                  <a:pt x="9212950" y="3957702"/>
                  <a:pt x="9210726" y="3935716"/>
                </a:cubicBezTo>
                <a:cubicBezTo>
                  <a:pt x="9213691" y="3905476"/>
                  <a:pt x="9171266" y="3892549"/>
                  <a:pt x="9151651" y="3910785"/>
                </a:cubicBezTo>
                <a:cubicBezTo>
                  <a:pt x="9134316" y="3924174"/>
                  <a:pt x="9136597" y="3953490"/>
                  <a:pt x="9155072" y="3964570"/>
                </a:cubicBezTo>
                <a:cubicBezTo>
                  <a:pt x="9160489" y="3969187"/>
                  <a:pt x="9166862" y="3971524"/>
                  <a:pt x="9173326" y="3971975"/>
                </a:cubicBezTo>
                <a:close/>
                <a:moveTo>
                  <a:pt x="1572583" y="3972021"/>
                </a:moveTo>
                <a:cubicBezTo>
                  <a:pt x="1592842" y="3969555"/>
                  <a:pt x="1610503" y="3949096"/>
                  <a:pt x="1603147" y="3927216"/>
                </a:cubicBezTo>
                <a:cubicBezTo>
                  <a:pt x="1597445" y="3896664"/>
                  <a:pt x="1550007" y="3894137"/>
                  <a:pt x="1538375" y="3921473"/>
                </a:cubicBezTo>
                <a:cubicBezTo>
                  <a:pt x="1533584" y="3937553"/>
                  <a:pt x="1535640" y="3959836"/>
                  <a:pt x="1552287" y="3967876"/>
                </a:cubicBezTo>
                <a:cubicBezTo>
                  <a:pt x="1558788" y="3971666"/>
                  <a:pt x="1565830" y="3972843"/>
                  <a:pt x="1572583" y="3972021"/>
                </a:cubicBezTo>
                <a:close/>
                <a:moveTo>
                  <a:pt x="3316902" y="3972040"/>
                </a:moveTo>
                <a:cubicBezTo>
                  <a:pt x="3335130" y="3971270"/>
                  <a:pt x="3352595" y="3955308"/>
                  <a:pt x="3351747" y="3935181"/>
                </a:cubicBezTo>
                <a:cubicBezTo>
                  <a:pt x="3355816" y="3900017"/>
                  <a:pt x="3298165" y="3889375"/>
                  <a:pt x="3286635" y="3920375"/>
                </a:cubicBezTo>
                <a:cubicBezTo>
                  <a:pt x="3283243" y="3936338"/>
                  <a:pt x="3282791" y="3958084"/>
                  <a:pt x="3299069" y="3967338"/>
                </a:cubicBezTo>
                <a:cubicBezTo>
                  <a:pt x="3304665" y="3970866"/>
                  <a:pt x="3310826" y="3972297"/>
                  <a:pt x="3316902" y="3972040"/>
                </a:cubicBezTo>
                <a:close/>
                <a:moveTo>
                  <a:pt x="3623137" y="3972063"/>
                </a:moveTo>
                <a:cubicBezTo>
                  <a:pt x="3642282" y="3972181"/>
                  <a:pt x="3661235" y="3957228"/>
                  <a:pt x="3659010" y="3935977"/>
                </a:cubicBezTo>
                <a:cubicBezTo>
                  <a:pt x="3662204" y="3901016"/>
                  <a:pt x="3608355" y="3890962"/>
                  <a:pt x="3593752" y="3919982"/>
                </a:cubicBezTo>
                <a:cubicBezTo>
                  <a:pt x="3587591" y="3935292"/>
                  <a:pt x="3589417" y="3957229"/>
                  <a:pt x="3604704" y="3966597"/>
                </a:cubicBezTo>
                <a:cubicBezTo>
                  <a:pt x="3610352" y="3970310"/>
                  <a:pt x="3616755" y="3972024"/>
                  <a:pt x="3623137" y="3972063"/>
                </a:cubicBezTo>
                <a:close/>
                <a:moveTo>
                  <a:pt x="6296018" y="3972120"/>
                </a:moveTo>
                <a:cubicBezTo>
                  <a:pt x="6317764" y="3972088"/>
                  <a:pt x="6339477" y="3950622"/>
                  <a:pt x="6332196" y="3927486"/>
                </a:cubicBezTo>
                <a:cubicBezTo>
                  <a:pt x="6326417" y="3899380"/>
                  <a:pt x="6285273" y="3895724"/>
                  <a:pt x="6267937" y="3915147"/>
                </a:cubicBezTo>
                <a:cubicBezTo>
                  <a:pt x="6257766" y="3930457"/>
                  <a:pt x="6258922" y="3953536"/>
                  <a:pt x="6275334" y="3964275"/>
                </a:cubicBezTo>
                <a:cubicBezTo>
                  <a:pt x="6281517" y="3969759"/>
                  <a:pt x="6288769" y="3972130"/>
                  <a:pt x="6296018" y="3972120"/>
                </a:cubicBezTo>
                <a:close/>
                <a:moveTo>
                  <a:pt x="8560423" y="3972131"/>
                </a:moveTo>
                <a:cubicBezTo>
                  <a:pt x="8578941" y="3971626"/>
                  <a:pt x="8596655" y="3956075"/>
                  <a:pt x="8593395" y="3935625"/>
                </a:cubicBezTo>
                <a:cubicBezTo>
                  <a:pt x="8596369" y="3901944"/>
                  <a:pt x="8547646" y="3892550"/>
                  <a:pt x="8529575" y="3915462"/>
                </a:cubicBezTo>
                <a:cubicBezTo>
                  <a:pt x="8518366" y="3932417"/>
                  <a:pt x="8522941" y="3958537"/>
                  <a:pt x="8542384" y="3967244"/>
                </a:cubicBezTo>
                <a:cubicBezTo>
                  <a:pt x="8547988" y="3970795"/>
                  <a:pt x="8554251" y="3972299"/>
                  <a:pt x="8560423" y="3972131"/>
                </a:cubicBezTo>
                <a:close/>
                <a:moveTo>
                  <a:pt x="6400819" y="3972180"/>
                </a:moveTo>
                <a:cubicBezTo>
                  <a:pt x="6421846" y="3971242"/>
                  <a:pt x="6442427" y="3950778"/>
                  <a:pt x="6434433" y="3927983"/>
                </a:cubicBezTo>
                <a:cubicBezTo>
                  <a:pt x="6428310" y="3898511"/>
                  <a:pt x="6383179" y="3894137"/>
                  <a:pt x="6369572" y="3919925"/>
                </a:cubicBezTo>
                <a:cubicBezTo>
                  <a:pt x="6360954" y="3935582"/>
                  <a:pt x="6365944" y="3956304"/>
                  <a:pt x="6380685" y="3965974"/>
                </a:cubicBezTo>
                <a:cubicBezTo>
                  <a:pt x="6386751" y="3970637"/>
                  <a:pt x="6393810" y="3972494"/>
                  <a:pt x="6400819" y="3972180"/>
                </a:cubicBezTo>
                <a:close/>
                <a:moveTo>
                  <a:pt x="7837961" y="3972311"/>
                </a:moveTo>
                <a:cubicBezTo>
                  <a:pt x="7856353" y="3972429"/>
                  <a:pt x="7874745" y="3956021"/>
                  <a:pt x="7875429" y="3936624"/>
                </a:cubicBezTo>
                <a:cubicBezTo>
                  <a:pt x="7875201" y="3909839"/>
                  <a:pt x="7841440" y="3894137"/>
                  <a:pt x="7819768" y="3907068"/>
                </a:cubicBezTo>
                <a:cubicBezTo>
                  <a:pt x="7797641" y="3918382"/>
                  <a:pt x="7799010" y="3954635"/>
                  <a:pt x="7820225" y="3966181"/>
                </a:cubicBezTo>
                <a:cubicBezTo>
                  <a:pt x="7825700" y="3970395"/>
                  <a:pt x="7831830" y="3972271"/>
                  <a:pt x="7837961" y="3972311"/>
                </a:cubicBezTo>
                <a:close/>
                <a:moveTo>
                  <a:pt x="6912773" y="3972313"/>
                </a:moveTo>
                <a:cubicBezTo>
                  <a:pt x="6931091" y="3972484"/>
                  <a:pt x="6949821" y="3956077"/>
                  <a:pt x="6948130" y="3936200"/>
                </a:cubicBezTo>
                <a:cubicBezTo>
                  <a:pt x="6953091" y="3897359"/>
                  <a:pt x="6885668" y="3890962"/>
                  <a:pt x="6880707" y="3928431"/>
                </a:cubicBezTo>
                <a:cubicBezTo>
                  <a:pt x="6873716" y="3942826"/>
                  <a:pt x="6883187" y="3958133"/>
                  <a:pt x="6895364" y="3966130"/>
                </a:cubicBezTo>
                <a:cubicBezTo>
                  <a:pt x="6900607" y="3970357"/>
                  <a:pt x="6906667" y="3972255"/>
                  <a:pt x="6912773" y="3972313"/>
                </a:cubicBezTo>
                <a:close/>
                <a:moveTo>
                  <a:pt x="3215462" y="3972576"/>
                </a:moveTo>
                <a:cubicBezTo>
                  <a:pt x="3246922" y="3971428"/>
                  <a:pt x="3254217" y="3933567"/>
                  <a:pt x="3241907" y="3909703"/>
                </a:cubicBezTo>
                <a:cubicBezTo>
                  <a:pt x="3225493" y="3905802"/>
                  <a:pt x="3205203" y="3897312"/>
                  <a:pt x="3190385" y="3910391"/>
                </a:cubicBezTo>
                <a:cubicBezTo>
                  <a:pt x="3166904" y="3930584"/>
                  <a:pt x="3183546" y="3975100"/>
                  <a:pt x="3215462" y="3972576"/>
                </a:cubicBezTo>
                <a:close/>
                <a:moveTo>
                  <a:pt x="6400364" y="4062334"/>
                </a:moveTo>
                <a:cubicBezTo>
                  <a:pt x="6412550" y="4061298"/>
                  <a:pt x="6423486" y="4047806"/>
                  <a:pt x="6420581" y="4034826"/>
                </a:cubicBezTo>
                <a:cubicBezTo>
                  <a:pt x="6418530" y="4015470"/>
                  <a:pt x="6390051" y="4014787"/>
                  <a:pt x="6379570" y="4027312"/>
                </a:cubicBezTo>
                <a:cubicBezTo>
                  <a:pt x="6376836" y="4038014"/>
                  <a:pt x="6375241" y="4054182"/>
                  <a:pt x="6388228" y="4058736"/>
                </a:cubicBezTo>
                <a:cubicBezTo>
                  <a:pt x="6392101" y="4061639"/>
                  <a:pt x="6396302" y="4062678"/>
                  <a:pt x="6400364" y="4062334"/>
                </a:cubicBezTo>
                <a:close/>
                <a:moveTo>
                  <a:pt x="2406932" y="4072486"/>
                </a:moveTo>
                <a:cubicBezTo>
                  <a:pt x="2417001" y="4068485"/>
                  <a:pt x="2424792" y="4060081"/>
                  <a:pt x="2425024" y="4047848"/>
                </a:cubicBezTo>
                <a:cubicBezTo>
                  <a:pt x="2428920" y="4027038"/>
                  <a:pt x="2413096" y="3998912"/>
                  <a:pt x="2388758" y="4004400"/>
                </a:cubicBezTo>
                <a:cubicBezTo>
                  <a:pt x="2356679" y="4005315"/>
                  <a:pt x="2347952" y="4057680"/>
                  <a:pt x="2375247" y="4070714"/>
                </a:cubicBezTo>
                <a:cubicBezTo>
                  <a:pt x="2384513" y="4076088"/>
                  <a:pt x="2396878" y="4076488"/>
                  <a:pt x="2406932" y="4072486"/>
                </a:cubicBezTo>
                <a:close/>
                <a:moveTo>
                  <a:pt x="1993693" y="4072494"/>
                </a:moveTo>
                <a:cubicBezTo>
                  <a:pt x="2003074" y="4069387"/>
                  <a:pt x="2011028" y="4062547"/>
                  <a:pt x="2013870" y="4052516"/>
                </a:cubicBezTo>
                <a:cubicBezTo>
                  <a:pt x="2025693" y="4026981"/>
                  <a:pt x="1997500" y="3994150"/>
                  <a:pt x="1970438" y="4005549"/>
                </a:cubicBezTo>
                <a:cubicBezTo>
                  <a:pt x="1941576" y="4013301"/>
                  <a:pt x="1936804" y="4057760"/>
                  <a:pt x="1964985" y="4070071"/>
                </a:cubicBezTo>
                <a:cubicBezTo>
                  <a:pt x="1973509" y="4074973"/>
                  <a:pt x="1984311" y="4075600"/>
                  <a:pt x="1993693" y="4072494"/>
                </a:cubicBezTo>
                <a:close/>
                <a:moveTo>
                  <a:pt x="5894760" y="4072788"/>
                </a:moveTo>
                <a:cubicBezTo>
                  <a:pt x="5904644" y="4070293"/>
                  <a:pt x="5913385" y="4063773"/>
                  <a:pt x="5917270" y="4053794"/>
                </a:cubicBezTo>
                <a:cubicBezTo>
                  <a:pt x="5929154" y="4032476"/>
                  <a:pt x="5912700" y="4000727"/>
                  <a:pt x="5886875" y="4002994"/>
                </a:cubicBezTo>
                <a:cubicBezTo>
                  <a:pt x="5853281" y="4000500"/>
                  <a:pt x="5840254" y="4049259"/>
                  <a:pt x="5865393" y="4067628"/>
                </a:cubicBezTo>
                <a:cubicBezTo>
                  <a:pt x="5873849" y="4073752"/>
                  <a:pt x="5884876" y="4075283"/>
                  <a:pt x="5894760" y="4072788"/>
                </a:cubicBezTo>
                <a:close/>
                <a:moveTo>
                  <a:pt x="6616076" y="4072811"/>
                </a:moveTo>
                <a:cubicBezTo>
                  <a:pt x="6625048" y="4070202"/>
                  <a:pt x="6632754" y="4064296"/>
                  <a:pt x="6635679" y="4054663"/>
                </a:cubicBezTo>
                <a:cubicBezTo>
                  <a:pt x="6646704" y="4031498"/>
                  <a:pt x="6629604" y="3997324"/>
                  <a:pt x="6601704" y="4003058"/>
                </a:cubicBezTo>
                <a:cubicBezTo>
                  <a:pt x="6568629" y="4004434"/>
                  <a:pt x="6560979" y="4056039"/>
                  <a:pt x="6588879" y="4071177"/>
                </a:cubicBezTo>
                <a:cubicBezTo>
                  <a:pt x="6596867" y="4074732"/>
                  <a:pt x="6607104" y="4075420"/>
                  <a:pt x="6616076" y="4072811"/>
                </a:cubicBezTo>
                <a:close/>
                <a:moveTo>
                  <a:pt x="3224593" y="4073043"/>
                </a:moveTo>
                <a:cubicBezTo>
                  <a:pt x="3234310" y="4070614"/>
                  <a:pt x="3242916" y="4064211"/>
                  <a:pt x="3246678" y="4054264"/>
                </a:cubicBezTo>
                <a:cubicBezTo>
                  <a:pt x="3257392" y="4030711"/>
                  <a:pt x="3236191" y="3997325"/>
                  <a:pt x="3209290" y="4002813"/>
                </a:cubicBezTo>
                <a:cubicBezTo>
                  <a:pt x="3178514" y="4005785"/>
                  <a:pt x="3170079" y="4052663"/>
                  <a:pt x="3195840" y="4067984"/>
                </a:cubicBezTo>
                <a:cubicBezTo>
                  <a:pt x="3204047" y="4073930"/>
                  <a:pt x="3214876" y="4075473"/>
                  <a:pt x="3224593" y="4073043"/>
                </a:cubicBezTo>
                <a:close/>
                <a:moveTo>
                  <a:pt x="7439366" y="4073232"/>
                </a:moveTo>
                <a:cubicBezTo>
                  <a:pt x="7449042" y="4070296"/>
                  <a:pt x="7457129" y="4063568"/>
                  <a:pt x="7459555" y="4052963"/>
                </a:cubicBezTo>
                <a:cubicBezTo>
                  <a:pt x="7469029" y="4029929"/>
                  <a:pt x="7449851" y="3998912"/>
                  <a:pt x="7423278" y="4003929"/>
                </a:cubicBezTo>
                <a:cubicBezTo>
                  <a:pt x="7390005" y="4005982"/>
                  <a:pt x="7383304" y="4055244"/>
                  <a:pt x="7409645" y="4070752"/>
                </a:cubicBezTo>
                <a:cubicBezTo>
                  <a:pt x="7418426" y="4075314"/>
                  <a:pt x="7429690" y="4076168"/>
                  <a:pt x="7439366" y="4073232"/>
                </a:cubicBezTo>
                <a:close/>
                <a:moveTo>
                  <a:pt x="3735441" y="4073341"/>
                </a:moveTo>
                <a:cubicBezTo>
                  <a:pt x="3744331" y="4071426"/>
                  <a:pt x="3752366" y="4066280"/>
                  <a:pt x="3756925" y="4057703"/>
                </a:cubicBezTo>
                <a:cubicBezTo>
                  <a:pt x="3771741" y="4034604"/>
                  <a:pt x="3753049" y="3997324"/>
                  <a:pt x="3723872" y="4003042"/>
                </a:cubicBezTo>
                <a:cubicBezTo>
                  <a:pt x="3691275" y="4004871"/>
                  <a:pt x="3682841" y="4053815"/>
                  <a:pt x="3708827" y="4069596"/>
                </a:cubicBezTo>
                <a:cubicBezTo>
                  <a:pt x="3716806" y="4073941"/>
                  <a:pt x="3726550" y="4075256"/>
                  <a:pt x="3735441" y="4073341"/>
                </a:cubicBezTo>
                <a:close/>
                <a:moveTo>
                  <a:pt x="1782635" y="4073524"/>
                </a:moveTo>
                <a:cubicBezTo>
                  <a:pt x="1791703" y="4072107"/>
                  <a:pt x="1800151" y="4067401"/>
                  <a:pt x="1804799" y="4059464"/>
                </a:cubicBezTo>
                <a:cubicBezTo>
                  <a:pt x="1820901" y="4035651"/>
                  <a:pt x="1798677" y="3995737"/>
                  <a:pt x="1768742" y="4003675"/>
                </a:cubicBezTo>
                <a:cubicBezTo>
                  <a:pt x="1739034" y="4007983"/>
                  <a:pt x="1733593" y="4052433"/>
                  <a:pt x="1756723" y="4067855"/>
                </a:cubicBezTo>
                <a:cubicBezTo>
                  <a:pt x="1763866" y="4073071"/>
                  <a:pt x="1773562" y="4074942"/>
                  <a:pt x="1782635" y="4073524"/>
                </a:cubicBezTo>
                <a:close/>
                <a:moveTo>
                  <a:pt x="6291105" y="4073619"/>
                </a:moveTo>
                <a:cubicBezTo>
                  <a:pt x="6308290" y="4075623"/>
                  <a:pt x="6326761" y="4065571"/>
                  <a:pt x="6330704" y="4047757"/>
                </a:cubicBezTo>
                <a:cubicBezTo>
                  <a:pt x="6341904" y="4019933"/>
                  <a:pt x="6305105" y="3992562"/>
                  <a:pt x="6280648" y="4007265"/>
                </a:cubicBezTo>
                <a:cubicBezTo>
                  <a:pt x="6257563" y="4017671"/>
                  <a:pt x="6254591" y="4052960"/>
                  <a:pt x="6274934" y="4067437"/>
                </a:cubicBezTo>
                <a:cubicBezTo>
                  <a:pt x="6279791" y="4070943"/>
                  <a:pt x="6285377" y="4072950"/>
                  <a:pt x="6291105" y="4073619"/>
                </a:cubicBezTo>
                <a:close/>
                <a:moveTo>
                  <a:pt x="1568176" y="4073931"/>
                </a:moveTo>
                <a:cubicBezTo>
                  <a:pt x="1583994" y="4073835"/>
                  <a:pt x="1599682" y="4063730"/>
                  <a:pt x="1602931" y="4047359"/>
                </a:cubicBezTo>
                <a:cubicBezTo>
                  <a:pt x="1611368" y="4022118"/>
                  <a:pt x="1585376" y="3994150"/>
                  <a:pt x="1559613" y="4004382"/>
                </a:cubicBezTo>
                <a:cubicBezTo>
                  <a:pt x="1531798" y="4013250"/>
                  <a:pt x="1527237" y="4056227"/>
                  <a:pt x="1552772" y="4070552"/>
                </a:cubicBezTo>
                <a:cubicBezTo>
                  <a:pt x="1557617" y="4072883"/>
                  <a:pt x="1562903" y="4073963"/>
                  <a:pt x="1568176" y="4073931"/>
                </a:cubicBezTo>
                <a:close/>
                <a:moveTo>
                  <a:pt x="6819225" y="4074045"/>
                </a:moveTo>
                <a:cubicBezTo>
                  <a:pt x="6829144" y="4071987"/>
                  <a:pt x="6837955" y="4065928"/>
                  <a:pt x="6841707" y="4055640"/>
                </a:cubicBezTo>
                <a:cubicBezTo>
                  <a:pt x="6854667" y="4031404"/>
                  <a:pt x="6830338" y="3995737"/>
                  <a:pt x="6802825" y="4004882"/>
                </a:cubicBezTo>
                <a:cubicBezTo>
                  <a:pt x="6774403" y="4009455"/>
                  <a:pt x="6767354" y="4052896"/>
                  <a:pt x="6790092" y="4068443"/>
                </a:cubicBezTo>
                <a:cubicBezTo>
                  <a:pt x="6798278" y="4074159"/>
                  <a:pt x="6809306" y="4076102"/>
                  <a:pt x="6819225" y="4074045"/>
                </a:cubicBezTo>
                <a:close/>
                <a:moveTo>
                  <a:pt x="3117200" y="4074237"/>
                </a:moveTo>
                <a:cubicBezTo>
                  <a:pt x="3126353" y="4073097"/>
                  <a:pt x="3134880" y="4068705"/>
                  <a:pt x="3139883" y="4060720"/>
                </a:cubicBezTo>
                <a:cubicBezTo>
                  <a:pt x="3152617" y="4038134"/>
                  <a:pt x="3140565" y="4002315"/>
                  <a:pt x="3111458" y="4002771"/>
                </a:cubicBezTo>
                <a:cubicBezTo>
                  <a:pt x="3078030" y="4002087"/>
                  <a:pt x="3068479" y="4049541"/>
                  <a:pt x="3090764" y="4068248"/>
                </a:cubicBezTo>
                <a:cubicBezTo>
                  <a:pt x="3098269" y="4073267"/>
                  <a:pt x="3108047" y="4075378"/>
                  <a:pt x="3117200" y="4074237"/>
                </a:cubicBezTo>
                <a:close/>
                <a:moveTo>
                  <a:pt x="2087417" y="4074254"/>
                </a:moveTo>
                <a:cubicBezTo>
                  <a:pt x="2106737" y="4071707"/>
                  <a:pt x="2123927" y="4052183"/>
                  <a:pt x="2118614" y="4031893"/>
                </a:cubicBezTo>
                <a:cubicBezTo>
                  <a:pt x="2114501" y="4005066"/>
                  <a:pt x="2075419" y="3992562"/>
                  <a:pt x="2058496" y="4015524"/>
                </a:cubicBezTo>
                <a:cubicBezTo>
                  <a:pt x="2041569" y="4030983"/>
                  <a:pt x="2046369" y="4061675"/>
                  <a:pt x="2068096" y="4070542"/>
                </a:cubicBezTo>
                <a:cubicBezTo>
                  <a:pt x="2074271" y="4074065"/>
                  <a:pt x="2080973" y="4075103"/>
                  <a:pt x="2087417" y="4074254"/>
                </a:cubicBezTo>
                <a:close/>
                <a:moveTo>
                  <a:pt x="7120066" y="4074330"/>
                </a:moveTo>
                <a:cubicBezTo>
                  <a:pt x="7137723" y="4073661"/>
                  <a:pt x="7154647" y="4058900"/>
                  <a:pt x="7154477" y="4040067"/>
                </a:cubicBezTo>
                <a:cubicBezTo>
                  <a:pt x="7157879" y="4011109"/>
                  <a:pt x="7116831" y="3990975"/>
                  <a:pt x="7096420" y="4012241"/>
                </a:cubicBezTo>
                <a:cubicBezTo>
                  <a:pt x="7076916" y="4026719"/>
                  <a:pt x="7080998" y="4059748"/>
                  <a:pt x="7102770" y="4069928"/>
                </a:cubicBezTo>
                <a:cubicBezTo>
                  <a:pt x="7108213" y="4073209"/>
                  <a:pt x="7114180" y="4074552"/>
                  <a:pt x="7120066" y="4074330"/>
                </a:cubicBezTo>
                <a:close/>
                <a:moveTo>
                  <a:pt x="3011344" y="4074437"/>
                </a:moveTo>
                <a:cubicBezTo>
                  <a:pt x="3030404" y="4071806"/>
                  <a:pt x="3047620" y="4052387"/>
                  <a:pt x="3042192" y="4031939"/>
                </a:cubicBezTo>
                <a:cubicBezTo>
                  <a:pt x="3041062" y="4008339"/>
                  <a:pt x="3012340" y="3995737"/>
                  <a:pt x="2992891" y="4006506"/>
                </a:cubicBezTo>
                <a:cubicBezTo>
                  <a:pt x="2968919" y="4018191"/>
                  <a:pt x="2968466" y="4058517"/>
                  <a:pt x="2992439" y="4070889"/>
                </a:cubicBezTo>
                <a:cubicBezTo>
                  <a:pt x="2998432" y="4074326"/>
                  <a:pt x="3004990" y="4075315"/>
                  <a:pt x="3011344" y="4074437"/>
                </a:cubicBezTo>
                <a:close/>
                <a:moveTo>
                  <a:pt x="7530607" y="4074498"/>
                </a:moveTo>
                <a:cubicBezTo>
                  <a:pt x="7548833" y="4073699"/>
                  <a:pt x="7566476" y="4060780"/>
                  <a:pt x="7563543" y="4040212"/>
                </a:cubicBezTo>
                <a:cubicBezTo>
                  <a:pt x="7567454" y="4016707"/>
                  <a:pt x="7541686" y="3995737"/>
                  <a:pt x="7519599" y="4004724"/>
                </a:cubicBezTo>
                <a:cubicBezTo>
                  <a:pt x="7490840" y="4012329"/>
                  <a:pt x="7488079" y="4056805"/>
                  <a:pt x="7512927" y="4071092"/>
                </a:cubicBezTo>
                <a:cubicBezTo>
                  <a:pt x="7518391" y="4073684"/>
                  <a:pt x="7524531" y="4074765"/>
                  <a:pt x="7530607" y="4074498"/>
                </a:cubicBezTo>
                <a:close/>
                <a:moveTo>
                  <a:pt x="7322938" y="4074545"/>
                </a:moveTo>
                <a:cubicBezTo>
                  <a:pt x="7341666" y="4075272"/>
                  <a:pt x="7361233" y="4060340"/>
                  <a:pt x="7358997" y="4040093"/>
                </a:cubicBezTo>
                <a:cubicBezTo>
                  <a:pt x="7362667" y="4018272"/>
                  <a:pt x="7339502" y="4000499"/>
                  <a:pt x="7318401" y="4004548"/>
                </a:cubicBezTo>
                <a:cubicBezTo>
                  <a:pt x="7289502" y="4008823"/>
                  <a:pt x="7281704" y="4052467"/>
                  <a:pt x="7305328" y="4068214"/>
                </a:cubicBezTo>
                <a:cubicBezTo>
                  <a:pt x="7310546" y="4072320"/>
                  <a:pt x="7316695" y="4074303"/>
                  <a:pt x="7322938" y="4074545"/>
                </a:cubicBezTo>
                <a:close/>
                <a:moveTo>
                  <a:pt x="7020436" y="4074572"/>
                </a:moveTo>
                <a:cubicBezTo>
                  <a:pt x="7041198" y="4071588"/>
                  <a:pt x="7059567" y="4049676"/>
                  <a:pt x="7050383" y="4028019"/>
                </a:cubicBezTo>
                <a:cubicBezTo>
                  <a:pt x="7043806" y="4006874"/>
                  <a:pt x="7017272" y="3997325"/>
                  <a:pt x="6998448" y="4008920"/>
                </a:cubicBezTo>
                <a:cubicBezTo>
                  <a:pt x="6975316" y="4020516"/>
                  <a:pt x="6975770" y="4059623"/>
                  <a:pt x="6999809" y="4070537"/>
                </a:cubicBezTo>
                <a:cubicBezTo>
                  <a:pt x="7006329" y="4074459"/>
                  <a:pt x="7013516" y="4075567"/>
                  <a:pt x="7020436" y="4074572"/>
                </a:cubicBezTo>
                <a:close/>
                <a:moveTo>
                  <a:pt x="1264407" y="4074604"/>
                </a:moveTo>
                <a:cubicBezTo>
                  <a:pt x="1281399" y="4073103"/>
                  <a:pt x="1297394" y="4057773"/>
                  <a:pt x="1297049" y="4039982"/>
                </a:cubicBezTo>
                <a:cubicBezTo>
                  <a:pt x="1298652" y="4015799"/>
                  <a:pt x="1270064" y="3994150"/>
                  <a:pt x="1247880" y="4006357"/>
                </a:cubicBezTo>
                <a:cubicBezTo>
                  <a:pt x="1219289" y="4015799"/>
                  <a:pt x="1219289" y="4061170"/>
                  <a:pt x="1247652" y="4071074"/>
                </a:cubicBezTo>
                <a:cubicBezTo>
                  <a:pt x="1252968" y="4074068"/>
                  <a:pt x="1258743" y="4075104"/>
                  <a:pt x="1264407" y="4074604"/>
                </a:cubicBezTo>
                <a:close/>
                <a:moveTo>
                  <a:pt x="3623430" y="4074687"/>
                </a:moveTo>
                <a:cubicBezTo>
                  <a:pt x="3641672" y="4075027"/>
                  <a:pt x="3659724" y="4059803"/>
                  <a:pt x="3658371" y="4039733"/>
                </a:cubicBezTo>
                <a:cubicBezTo>
                  <a:pt x="3662204" y="4015013"/>
                  <a:pt x="3633344" y="3995737"/>
                  <a:pt x="3611473" y="4006396"/>
                </a:cubicBezTo>
                <a:cubicBezTo>
                  <a:pt x="3586896" y="4016148"/>
                  <a:pt x="3584416" y="4054475"/>
                  <a:pt x="3605836" y="4068762"/>
                </a:cubicBezTo>
                <a:cubicBezTo>
                  <a:pt x="3611248" y="4072730"/>
                  <a:pt x="3617349" y="4074573"/>
                  <a:pt x="3623430" y="4074687"/>
                </a:cubicBezTo>
                <a:close/>
                <a:moveTo>
                  <a:pt x="7737429" y="4074698"/>
                </a:moveTo>
                <a:cubicBezTo>
                  <a:pt x="7754871" y="4073348"/>
                  <a:pt x="7771161" y="4058234"/>
                  <a:pt x="7771331" y="4039751"/>
                </a:cubicBezTo>
                <a:cubicBezTo>
                  <a:pt x="7772241" y="4014417"/>
                  <a:pt x="7743129" y="3994150"/>
                  <a:pt x="7720386" y="4006357"/>
                </a:cubicBezTo>
                <a:cubicBezTo>
                  <a:pt x="7692866" y="4016030"/>
                  <a:pt x="7693093" y="4061170"/>
                  <a:pt x="7720158" y="4071074"/>
                </a:cubicBezTo>
                <a:cubicBezTo>
                  <a:pt x="7725673" y="4074068"/>
                  <a:pt x="7731615" y="4075147"/>
                  <a:pt x="7737429" y="4074698"/>
                </a:cubicBezTo>
                <a:close/>
                <a:moveTo>
                  <a:pt x="3525969" y="4074739"/>
                </a:moveTo>
                <a:cubicBezTo>
                  <a:pt x="3545131" y="4071959"/>
                  <a:pt x="3562236" y="4052791"/>
                  <a:pt x="3557606" y="4032715"/>
                </a:cubicBezTo>
                <a:cubicBezTo>
                  <a:pt x="3553491" y="4008023"/>
                  <a:pt x="3520338" y="3992562"/>
                  <a:pt x="3501133" y="4010100"/>
                </a:cubicBezTo>
                <a:cubicBezTo>
                  <a:pt x="3479641" y="4024408"/>
                  <a:pt x="3482842" y="4061791"/>
                  <a:pt x="3506849" y="4071483"/>
                </a:cubicBezTo>
                <a:cubicBezTo>
                  <a:pt x="3512965" y="4074772"/>
                  <a:pt x="3519581" y="4075666"/>
                  <a:pt x="3525969" y="4074739"/>
                </a:cubicBezTo>
                <a:close/>
                <a:moveTo>
                  <a:pt x="6912273" y="4074799"/>
                </a:moveTo>
                <a:cubicBezTo>
                  <a:pt x="6930773" y="4074038"/>
                  <a:pt x="6949370" y="4059685"/>
                  <a:pt x="6948506" y="4040319"/>
                </a:cubicBezTo>
                <a:cubicBezTo>
                  <a:pt x="6951504" y="4013813"/>
                  <a:pt x="6916905" y="3992562"/>
                  <a:pt x="6894530" y="4009242"/>
                </a:cubicBezTo>
                <a:cubicBezTo>
                  <a:pt x="6870541" y="4021353"/>
                  <a:pt x="6872387" y="4057457"/>
                  <a:pt x="6894530" y="4070711"/>
                </a:cubicBezTo>
                <a:cubicBezTo>
                  <a:pt x="6899951" y="4073796"/>
                  <a:pt x="6906107" y="4075052"/>
                  <a:pt x="6912273" y="4074799"/>
                </a:cubicBezTo>
                <a:close/>
                <a:moveTo>
                  <a:pt x="7223266" y="4074861"/>
                </a:moveTo>
                <a:cubicBezTo>
                  <a:pt x="7240331" y="4073932"/>
                  <a:pt x="7256114" y="4059571"/>
                  <a:pt x="7255601" y="4041108"/>
                </a:cubicBezTo>
                <a:cubicBezTo>
                  <a:pt x="7259479" y="4015121"/>
                  <a:pt x="7228455" y="3994150"/>
                  <a:pt x="7206100" y="4007827"/>
                </a:cubicBezTo>
                <a:cubicBezTo>
                  <a:pt x="7182147" y="4019452"/>
                  <a:pt x="7181691" y="4060255"/>
                  <a:pt x="7206328" y="4070969"/>
                </a:cubicBezTo>
                <a:cubicBezTo>
                  <a:pt x="7211746" y="4073989"/>
                  <a:pt x="7217577" y="4075171"/>
                  <a:pt x="7223266" y="4074861"/>
                </a:cubicBezTo>
                <a:close/>
                <a:moveTo>
                  <a:pt x="1364512" y="4074871"/>
                </a:moveTo>
                <a:cubicBezTo>
                  <a:pt x="1383025" y="4074259"/>
                  <a:pt x="1401384" y="4060084"/>
                  <a:pt x="1400025" y="4039982"/>
                </a:cubicBezTo>
                <a:cubicBezTo>
                  <a:pt x="1401833" y="4012950"/>
                  <a:pt x="1367695" y="3992562"/>
                  <a:pt x="1345991" y="4009056"/>
                </a:cubicBezTo>
                <a:cubicBezTo>
                  <a:pt x="1325185" y="4023259"/>
                  <a:pt x="1324053" y="4057621"/>
                  <a:pt x="1346668" y="4070679"/>
                </a:cubicBezTo>
                <a:cubicBezTo>
                  <a:pt x="1352153" y="4073772"/>
                  <a:pt x="1358341" y="4075075"/>
                  <a:pt x="1364512" y="4074871"/>
                </a:cubicBezTo>
                <a:close/>
                <a:moveTo>
                  <a:pt x="3422803" y="4074978"/>
                </a:moveTo>
                <a:cubicBezTo>
                  <a:pt x="3441853" y="4072739"/>
                  <a:pt x="3459117" y="4054527"/>
                  <a:pt x="3454695" y="4034131"/>
                </a:cubicBezTo>
                <a:cubicBezTo>
                  <a:pt x="3451293" y="4010820"/>
                  <a:pt x="3422718" y="3995737"/>
                  <a:pt x="3402534" y="4008992"/>
                </a:cubicBezTo>
                <a:cubicBezTo>
                  <a:pt x="3379175" y="4021561"/>
                  <a:pt x="3378041" y="4061098"/>
                  <a:pt x="3403895" y="4071382"/>
                </a:cubicBezTo>
                <a:cubicBezTo>
                  <a:pt x="3409905" y="4074695"/>
                  <a:pt x="3416453" y="4075724"/>
                  <a:pt x="3422803" y="4074978"/>
                </a:cubicBezTo>
                <a:close/>
                <a:moveTo>
                  <a:pt x="1158847" y="4075008"/>
                </a:moveTo>
                <a:cubicBezTo>
                  <a:pt x="1174206" y="4074901"/>
                  <a:pt x="1189471" y="4064156"/>
                  <a:pt x="1192036" y="4047997"/>
                </a:cubicBezTo>
                <a:cubicBezTo>
                  <a:pt x="1200245" y="4023701"/>
                  <a:pt x="1174020" y="3995737"/>
                  <a:pt x="1149168" y="4004676"/>
                </a:cubicBezTo>
                <a:cubicBezTo>
                  <a:pt x="1119758" y="4011782"/>
                  <a:pt x="1116111" y="4059229"/>
                  <a:pt x="1143925" y="4071377"/>
                </a:cubicBezTo>
                <a:cubicBezTo>
                  <a:pt x="1148598" y="4073898"/>
                  <a:pt x="1153727" y="4075044"/>
                  <a:pt x="1158847" y="4075008"/>
                </a:cubicBezTo>
                <a:close/>
                <a:moveTo>
                  <a:pt x="3315480" y="4075055"/>
                </a:moveTo>
                <a:cubicBezTo>
                  <a:pt x="3332079" y="4074948"/>
                  <a:pt x="3348679" y="4064129"/>
                  <a:pt x="3351626" y="4047024"/>
                </a:cubicBezTo>
                <a:cubicBezTo>
                  <a:pt x="3357404" y="4024673"/>
                  <a:pt x="3336832" y="4000499"/>
                  <a:pt x="3313255" y="4003692"/>
                </a:cubicBezTo>
                <a:cubicBezTo>
                  <a:pt x="3279507" y="4004604"/>
                  <a:pt x="3273266" y="4056147"/>
                  <a:pt x="3299386" y="4071427"/>
                </a:cubicBezTo>
                <a:cubicBezTo>
                  <a:pt x="3304414" y="4073935"/>
                  <a:pt x="3309947" y="4075090"/>
                  <a:pt x="3315480" y="4075055"/>
                </a:cubicBezTo>
                <a:close/>
                <a:moveTo>
                  <a:pt x="6709828" y="4075060"/>
                </a:moveTo>
                <a:cubicBezTo>
                  <a:pt x="6727199" y="4074234"/>
                  <a:pt x="6743995" y="4060133"/>
                  <a:pt x="6741274" y="4040759"/>
                </a:cubicBezTo>
                <a:cubicBezTo>
                  <a:pt x="6745129" y="4017899"/>
                  <a:pt x="6721090" y="3997325"/>
                  <a:pt x="6699318" y="4004411"/>
                </a:cubicBezTo>
                <a:cubicBezTo>
                  <a:pt x="6670289" y="4010355"/>
                  <a:pt x="6667341" y="4059275"/>
                  <a:pt x="6692968" y="4071163"/>
                </a:cubicBezTo>
                <a:cubicBezTo>
                  <a:pt x="6698184" y="4074134"/>
                  <a:pt x="6704038" y="4075334"/>
                  <a:pt x="6709828" y="4075060"/>
                </a:cubicBezTo>
                <a:close/>
                <a:moveTo>
                  <a:pt x="2189845" y="4075101"/>
                </a:moveTo>
                <a:cubicBezTo>
                  <a:pt x="2207219" y="4073776"/>
                  <a:pt x="2223336" y="4059117"/>
                  <a:pt x="2220266" y="4039971"/>
                </a:cubicBezTo>
                <a:cubicBezTo>
                  <a:pt x="2225731" y="4011708"/>
                  <a:pt x="2187737" y="3992562"/>
                  <a:pt x="2166813" y="4010340"/>
                </a:cubicBezTo>
                <a:cubicBezTo>
                  <a:pt x="2146347" y="4025384"/>
                  <a:pt x="2149301" y="4061169"/>
                  <a:pt x="2172725" y="4071654"/>
                </a:cubicBezTo>
                <a:cubicBezTo>
                  <a:pt x="2178127" y="4074502"/>
                  <a:pt x="2184052" y="4075543"/>
                  <a:pt x="2189845" y="4075101"/>
                </a:cubicBezTo>
                <a:close/>
                <a:moveTo>
                  <a:pt x="1352758" y="4174950"/>
                </a:moveTo>
                <a:cubicBezTo>
                  <a:pt x="1371463" y="4181475"/>
                  <a:pt x="1394556" y="4171125"/>
                  <a:pt x="1399639" y="4151775"/>
                </a:cubicBezTo>
                <a:cubicBezTo>
                  <a:pt x="1408184" y="4125000"/>
                  <a:pt x="1374927" y="4095750"/>
                  <a:pt x="1348832" y="4110600"/>
                </a:cubicBezTo>
                <a:cubicBezTo>
                  <a:pt x="1320880" y="4121625"/>
                  <a:pt x="1324344" y="4166175"/>
                  <a:pt x="1352758" y="4174950"/>
                </a:cubicBezTo>
                <a:close/>
                <a:moveTo>
                  <a:pt x="2920079" y="4175431"/>
                </a:moveTo>
                <a:cubicBezTo>
                  <a:pt x="2929710" y="4171859"/>
                  <a:pt x="2937426" y="4164314"/>
                  <a:pt x="2938912" y="4152882"/>
                </a:cubicBezTo>
                <a:cubicBezTo>
                  <a:pt x="2947829" y="4127732"/>
                  <a:pt x="2923137" y="4098924"/>
                  <a:pt x="2897072" y="4107841"/>
                </a:cubicBezTo>
                <a:cubicBezTo>
                  <a:pt x="2867578" y="4114471"/>
                  <a:pt x="2863691" y="4161113"/>
                  <a:pt x="2889756" y="4174145"/>
                </a:cubicBezTo>
                <a:cubicBezTo>
                  <a:pt x="2898901" y="4178603"/>
                  <a:pt x="2910447" y="4179003"/>
                  <a:pt x="2920079" y="4175431"/>
                </a:cubicBezTo>
                <a:close/>
                <a:moveTo>
                  <a:pt x="2277002" y="4175706"/>
                </a:moveTo>
                <a:cubicBezTo>
                  <a:pt x="2296040" y="4183062"/>
                  <a:pt x="2318022" y="4171798"/>
                  <a:pt x="2322781" y="4151797"/>
                </a:cubicBezTo>
                <a:cubicBezTo>
                  <a:pt x="2330484" y="4126740"/>
                  <a:pt x="2304877" y="4098924"/>
                  <a:pt x="2279724" y="4107659"/>
                </a:cubicBezTo>
                <a:cubicBezTo>
                  <a:pt x="2248189" y="4113636"/>
                  <a:pt x="2247960" y="4166050"/>
                  <a:pt x="2277002" y="4175706"/>
                </a:cubicBezTo>
                <a:close/>
                <a:moveTo>
                  <a:pt x="7026742" y="4176236"/>
                </a:moveTo>
                <a:cubicBezTo>
                  <a:pt x="7035945" y="4173409"/>
                  <a:pt x="7044037" y="4167069"/>
                  <a:pt x="7048253" y="4157701"/>
                </a:cubicBezTo>
                <a:cubicBezTo>
                  <a:pt x="7065804" y="4128685"/>
                  <a:pt x="7024321" y="4090987"/>
                  <a:pt x="6997425" y="4112007"/>
                </a:cubicBezTo>
                <a:cubicBezTo>
                  <a:pt x="6975316" y="4125258"/>
                  <a:pt x="6975772" y="4161357"/>
                  <a:pt x="6998565" y="4173694"/>
                </a:cubicBezTo>
                <a:cubicBezTo>
                  <a:pt x="7007226" y="4178378"/>
                  <a:pt x="7017540" y="4179064"/>
                  <a:pt x="7026742" y="4176236"/>
                </a:cubicBezTo>
                <a:close/>
                <a:moveTo>
                  <a:pt x="3223383" y="4176333"/>
                </a:moveTo>
                <a:cubicBezTo>
                  <a:pt x="3243379" y="4169625"/>
                  <a:pt x="3256623" y="4143432"/>
                  <a:pt x="3244793" y="4123871"/>
                </a:cubicBezTo>
                <a:cubicBezTo>
                  <a:pt x="3233134" y="4098925"/>
                  <a:pt x="3189243" y="4102100"/>
                  <a:pt x="3182842" y="4129314"/>
                </a:cubicBezTo>
                <a:cubicBezTo>
                  <a:pt x="3174841" y="4146777"/>
                  <a:pt x="3184442" y="4168548"/>
                  <a:pt x="3201816" y="4175578"/>
                </a:cubicBezTo>
                <a:cubicBezTo>
                  <a:pt x="3209303" y="4178640"/>
                  <a:pt x="3216718" y="4178569"/>
                  <a:pt x="3223383" y="4176333"/>
                </a:cubicBezTo>
                <a:close/>
                <a:moveTo>
                  <a:pt x="3018929" y="4176688"/>
                </a:moveTo>
                <a:cubicBezTo>
                  <a:pt x="3027327" y="4174481"/>
                  <a:pt x="3034735" y="4169321"/>
                  <a:pt x="3038580" y="4160837"/>
                </a:cubicBezTo>
                <a:cubicBezTo>
                  <a:pt x="3052604" y="4136301"/>
                  <a:pt x="3029532" y="4098925"/>
                  <a:pt x="3001031" y="4107409"/>
                </a:cubicBezTo>
                <a:cubicBezTo>
                  <a:pt x="2969589" y="4111766"/>
                  <a:pt x="2965291" y="4162672"/>
                  <a:pt x="2993340" y="4174825"/>
                </a:cubicBezTo>
                <a:cubicBezTo>
                  <a:pt x="3001144" y="4178150"/>
                  <a:pt x="3010531" y="4178895"/>
                  <a:pt x="3018929" y="4176688"/>
                </a:cubicBezTo>
                <a:close/>
                <a:moveTo>
                  <a:pt x="3524170" y="4176896"/>
                </a:moveTo>
                <a:cubicBezTo>
                  <a:pt x="3541046" y="4176033"/>
                  <a:pt x="3557250" y="4162477"/>
                  <a:pt x="3558103" y="4145132"/>
                </a:cubicBezTo>
                <a:cubicBezTo>
                  <a:pt x="3560604" y="4116840"/>
                  <a:pt x="3521260" y="4094162"/>
                  <a:pt x="3499655" y="4115717"/>
                </a:cubicBezTo>
                <a:cubicBezTo>
                  <a:pt x="3479641" y="4130537"/>
                  <a:pt x="3485099" y="4163768"/>
                  <a:pt x="3507614" y="4173199"/>
                </a:cubicBezTo>
                <a:cubicBezTo>
                  <a:pt x="3512845" y="4176061"/>
                  <a:pt x="3518545" y="4177184"/>
                  <a:pt x="3524170" y="4176896"/>
                </a:cubicBezTo>
                <a:close/>
                <a:moveTo>
                  <a:pt x="1779428" y="4176964"/>
                </a:moveTo>
                <a:cubicBezTo>
                  <a:pt x="1796224" y="4175124"/>
                  <a:pt x="1811273" y="4162309"/>
                  <a:pt x="1810411" y="4144038"/>
                </a:cubicBezTo>
                <a:cubicBezTo>
                  <a:pt x="1814549" y="4120353"/>
                  <a:pt x="1787412" y="4098924"/>
                  <a:pt x="1765102" y="4108623"/>
                </a:cubicBezTo>
                <a:cubicBezTo>
                  <a:pt x="1735203" y="4116519"/>
                  <a:pt x="1733596" y="4165016"/>
                  <a:pt x="1762572" y="4174942"/>
                </a:cubicBezTo>
                <a:cubicBezTo>
                  <a:pt x="1768033" y="4176971"/>
                  <a:pt x="1773828" y="4177578"/>
                  <a:pt x="1779428" y="4176964"/>
                </a:cubicBezTo>
                <a:close/>
                <a:moveTo>
                  <a:pt x="2086667" y="4176967"/>
                </a:moveTo>
                <a:cubicBezTo>
                  <a:pt x="2103629" y="4175888"/>
                  <a:pt x="2120149" y="4162083"/>
                  <a:pt x="2119982" y="4144303"/>
                </a:cubicBezTo>
                <a:cubicBezTo>
                  <a:pt x="2124116" y="4116721"/>
                  <a:pt x="2088719" y="4095750"/>
                  <a:pt x="2065936" y="4111022"/>
                </a:cubicBezTo>
                <a:cubicBezTo>
                  <a:pt x="2041569" y="4124244"/>
                  <a:pt x="2044330" y="4163451"/>
                  <a:pt x="2070088" y="4173480"/>
                </a:cubicBezTo>
                <a:cubicBezTo>
                  <a:pt x="2075271" y="4176273"/>
                  <a:pt x="2080995" y="4177327"/>
                  <a:pt x="2086667" y="4176967"/>
                </a:cubicBezTo>
                <a:close/>
                <a:moveTo>
                  <a:pt x="2194030" y="4176998"/>
                </a:moveTo>
                <a:cubicBezTo>
                  <a:pt x="2213503" y="4172113"/>
                  <a:pt x="2227729" y="4148974"/>
                  <a:pt x="2219452" y="4128406"/>
                </a:cubicBezTo>
                <a:cubicBezTo>
                  <a:pt x="2211403" y="4098925"/>
                  <a:pt x="2161499" y="4099153"/>
                  <a:pt x="2154602" y="4129091"/>
                </a:cubicBezTo>
                <a:cubicBezTo>
                  <a:pt x="2147935" y="4146460"/>
                  <a:pt x="2156440" y="4167028"/>
                  <a:pt x="2173457" y="4175027"/>
                </a:cubicBezTo>
                <a:cubicBezTo>
                  <a:pt x="2180468" y="4178226"/>
                  <a:pt x="2187538" y="4178626"/>
                  <a:pt x="2194030" y="4176998"/>
                </a:cubicBezTo>
                <a:close/>
                <a:moveTo>
                  <a:pt x="8148384" y="4177135"/>
                </a:moveTo>
                <a:cubicBezTo>
                  <a:pt x="8164920" y="4175951"/>
                  <a:pt x="8179760" y="4162203"/>
                  <a:pt x="8179760" y="4144269"/>
                </a:cubicBezTo>
                <a:cubicBezTo>
                  <a:pt x="8184991" y="4119003"/>
                  <a:pt x="8156107" y="4098925"/>
                  <a:pt x="8133591" y="4109076"/>
                </a:cubicBezTo>
                <a:cubicBezTo>
                  <a:pt x="8106071" y="4118325"/>
                  <a:pt x="8105616" y="4162767"/>
                  <a:pt x="8131771" y="4173822"/>
                </a:cubicBezTo>
                <a:cubicBezTo>
                  <a:pt x="8137173" y="4176528"/>
                  <a:pt x="8142873" y="4177529"/>
                  <a:pt x="8148384" y="4177135"/>
                </a:cubicBezTo>
                <a:close/>
                <a:moveTo>
                  <a:pt x="3105709" y="4177306"/>
                </a:moveTo>
                <a:cubicBezTo>
                  <a:pt x="3112417" y="4177994"/>
                  <a:pt x="3119576" y="4177019"/>
                  <a:pt x="3126002" y="4175986"/>
                </a:cubicBezTo>
                <a:cubicBezTo>
                  <a:pt x="3149225" y="4163824"/>
                  <a:pt x="3151029" y="4125045"/>
                  <a:pt x="3129158" y="4111048"/>
                </a:cubicBezTo>
                <a:cubicBezTo>
                  <a:pt x="3116081" y="4102099"/>
                  <a:pt x="3100749" y="4109212"/>
                  <a:pt x="3086995" y="4111507"/>
                </a:cubicBezTo>
                <a:cubicBezTo>
                  <a:pt x="3081133" y="4129405"/>
                  <a:pt x="3073241" y="4152810"/>
                  <a:pt x="3088122" y="4168643"/>
                </a:cubicBezTo>
                <a:cubicBezTo>
                  <a:pt x="3092745" y="4174265"/>
                  <a:pt x="3099001" y="4176617"/>
                  <a:pt x="3105709" y="4177306"/>
                </a:cubicBezTo>
                <a:close/>
                <a:moveTo>
                  <a:pt x="1571652" y="4177477"/>
                </a:moveTo>
                <a:cubicBezTo>
                  <a:pt x="1588601" y="4176524"/>
                  <a:pt x="1604719" y="4163456"/>
                  <a:pt x="1605232" y="4145118"/>
                </a:cubicBezTo>
                <a:cubicBezTo>
                  <a:pt x="1609780" y="4117698"/>
                  <a:pt x="1574303" y="4094162"/>
                  <a:pt x="1552015" y="4111757"/>
                </a:cubicBezTo>
                <a:cubicBezTo>
                  <a:pt x="1530411" y="4126381"/>
                  <a:pt x="1532913" y="4161114"/>
                  <a:pt x="1554974" y="4174139"/>
                </a:cubicBezTo>
                <a:cubicBezTo>
                  <a:pt x="1560261" y="4176767"/>
                  <a:pt x="1566003" y="4177795"/>
                  <a:pt x="1571652" y="4177477"/>
                </a:cubicBezTo>
                <a:close/>
                <a:moveTo>
                  <a:pt x="3832911" y="4177556"/>
                </a:moveTo>
                <a:cubicBezTo>
                  <a:pt x="3851787" y="4175859"/>
                  <a:pt x="3868512" y="4157482"/>
                  <a:pt x="3863550" y="4136528"/>
                </a:cubicBezTo>
                <a:cubicBezTo>
                  <a:pt x="3864463" y="4105154"/>
                  <a:pt x="3816096" y="4094162"/>
                  <a:pt x="3802179" y="4120956"/>
                </a:cubicBezTo>
                <a:cubicBezTo>
                  <a:pt x="3793966" y="4137902"/>
                  <a:pt x="3796476" y="4163322"/>
                  <a:pt x="3814043" y="4173169"/>
                </a:cubicBezTo>
                <a:cubicBezTo>
                  <a:pt x="3820089" y="4176833"/>
                  <a:pt x="3826619" y="4178121"/>
                  <a:pt x="3832911" y="4177556"/>
                </a:cubicBezTo>
                <a:close/>
                <a:moveTo>
                  <a:pt x="3939056" y="4177782"/>
                </a:moveTo>
                <a:cubicBezTo>
                  <a:pt x="3959226" y="4173691"/>
                  <a:pt x="3975088" y="4150475"/>
                  <a:pt x="3966000" y="4129456"/>
                </a:cubicBezTo>
                <a:cubicBezTo>
                  <a:pt x="3960741" y="4104877"/>
                  <a:pt x="3927131" y="4100512"/>
                  <a:pt x="3909984" y="4114754"/>
                </a:cubicBezTo>
                <a:cubicBezTo>
                  <a:pt x="3893979" y="4131753"/>
                  <a:pt x="3896494" y="4163684"/>
                  <a:pt x="3918215" y="4174710"/>
                </a:cubicBezTo>
                <a:cubicBezTo>
                  <a:pt x="3925131" y="4178386"/>
                  <a:pt x="3932333" y="4179146"/>
                  <a:pt x="3939056" y="4177782"/>
                </a:cubicBezTo>
                <a:close/>
                <a:moveTo>
                  <a:pt x="1672677" y="4177811"/>
                </a:moveTo>
                <a:cubicBezTo>
                  <a:pt x="1700585" y="4179887"/>
                  <a:pt x="1708196" y="4149670"/>
                  <a:pt x="1707042" y="4127526"/>
                </a:cubicBezTo>
                <a:cubicBezTo>
                  <a:pt x="1695281" y="4114840"/>
                  <a:pt x="1678905" y="4098924"/>
                  <a:pt x="1659993" y="4108842"/>
                </a:cubicBezTo>
                <a:cubicBezTo>
                  <a:pt x="1627242" y="4120837"/>
                  <a:pt x="1636006" y="4179426"/>
                  <a:pt x="1672677" y="4177811"/>
                </a:cubicBezTo>
                <a:close/>
                <a:moveTo>
                  <a:pt x="7322506" y="4177918"/>
                </a:moveTo>
                <a:cubicBezTo>
                  <a:pt x="7340919" y="4178166"/>
                  <a:pt x="7359140" y="4164811"/>
                  <a:pt x="7358113" y="4143959"/>
                </a:cubicBezTo>
                <a:cubicBezTo>
                  <a:pt x="7361079" y="4119374"/>
                  <a:pt x="7335530" y="4098924"/>
                  <a:pt x="7312718" y="4107885"/>
                </a:cubicBezTo>
                <a:cubicBezTo>
                  <a:pt x="7286713" y="4116616"/>
                  <a:pt x="7283291" y="4157516"/>
                  <a:pt x="7304734" y="4172910"/>
                </a:cubicBezTo>
                <a:cubicBezTo>
                  <a:pt x="7310209" y="4176242"/>
                  <a:pt x="7316368" y="4177836"/>
                  <a:pt x="7322506" y="4177918"/>
                </a:cubicBezTo>
                <a:close/>
                <a:moveTo>
                  <a:pt x="1879956" y="4177959"/>
                </a:moveTo>
                <a:cubicBezTo>
                  <a:pt x="1899340" y="4176425"/>
                  <a:pt x="1917599" y="4156731"/>
                  <a:pt x="1912379" y="4135758"/>
                </a:cubicBezTo>
                <a:cubicBezTo>
                  <a:pt x="1910134" y="4110750"/>
                  <a:pt x="1877396" y="4097337"/>
                  <a:pt x="1858337" y="4113251"/>
                </a:cubicBezTo>
                <a:cubicBezTo>
                  <a:pt x="1839956" y="4127801"/>
                  <a:pt x="1842420" y="4159402"/>
                  <a:pt x="1861027" y="4172816"/>
                </a:cubicBezTo>
                <a:cubicBezTo>
                  <a:pt x="1866918" y="4176965"/>
                  <a:pt x="1873500" y="4178471"/>
                  <a:pt x="1879956" y="4177959"/>
                </a:cubicBezTo>
                <a:close/>
                <a:moveTo>
                  <a:pt x="7118356" y="4178160"/>
                </a:moveTo>
                <a:cubicBezTo>
                  <a:pt x="7134344" y="4178548"/>
                  <a:pt x="7150978" y="4168340"/>
                  <a:pt x="7153908" y="4151801"/>
                </a:cubicBezTo>
                <a:cubicBezTo>
                  <a:pt x="7162641" y="4125383"/>
                  <a:pt x="7129316" y="4095750"/>
                  <a:pt x="7104265" y="4110222"/>
                </a:cubicBezTo>
                <a:cubicBezTo>
                  <a:pt x="7076916" y="4120789"/>
                  <a:pt x="7078065" y="4161449"/>
                  <a:pt x="7103116" y="4174083"/>
                </a:cubicBezTo>
                <a:cubicBezTo>
                  <a:pt x="7107770" y="4176724"/>
                  <a:pt x="7113027" y="4178031"/>
                  <a:pt x="7118356" y="4178160"/>
                </a:cubicBezTo>
                <a:close/>
                <a:moveTo>
                  <a:pt x="3624233" y="4178195"/>
                </a:moveTo>
                <a:cubicBezTo>
                  <a:pt x="3642306" y="4178173"/>
                  <a:pt x="3660062" y="4164869"/>
                  <a:pt x="3659048" y="4144308"/>
                </a:cubicBezTo>
                <a:cubicBezTo>
                  <a:pt x="3662204" y="4120118"/>
                  <a:pt x="3637402" y="4098924"/>
                  <a:pt x="3615081" y="4107908"/>
                </a:cubicBezTo>
                <a:cubicBezTo>
                  <a:pt x="3587122" y="4115281"/>
                  <a:pt x="3584416" y="4158131"/>
                  <a:pt x="3606738" y="4173566"/>
                </a:cubicBezTo>
                <a:cubicBezTo>
                  <a:pt x="3612150" y="4176734"/>
                  <a:pt x="3618209" y="4178203"/>
                  <a:pt x="3624233" y="4178195"/>
                </a:cubicBezTo>
                <a:close/>
                <a:moveTo>
                  <a:pt x="8364152" y="4178300"/>
                </a:moveTo>
                <a:cubicBezTo>
                  <a:pt x="8375265" y="4167404"/>
                  <a:pt x="8389779" y="4155117"/>
                  <a:pt x="8387058" y="4137267"/>
                </a:cubicBezTo>
                <a:cubicBezTo>
                  <a:pt x="8386150" y="4117562"/>
                  <a:pt x="8365966" y="4106202"/>
                  <a:pt x="8348731" y="4105275"/>
                </a:cubicBezTo>
                <a:cubicBezTo>
                  <a:pt x="8329227" y="4110143"/>
                  <a:pt x="8311991" y="4130312"/>
                  <a:pt x="8316754" y="4151640"/>
                </a:cubicBezTo>
                <a:cubicBezTo>
                  <a:pt x="8321970" y="4162072"/>
                  <a:pt x="8330588" y="4169722"/>
                  <a:pt x="8338525" y="4177836"/>
                </a:cubicBezTo>
                <a:cubicBezTo>
                  <a:pt x="8344875" y="4178068"/>
                  <a:pt x="8357802" y="4178300"/>
                  <a:pt x="8364152" y="4178300"/>
                </a:cubicBezTo>
                <a:close/>
                <a:moveTo>
                  <a:pt x="6824716" y="4178300"/>
                </a:moveTo>
                <a:cubicBezTo>
                  <a:pt x="6839349" y="4162340"/>
                  <a:pt x="6854667" y="4136806"/>
                  <a:pt x="6837748" y="4116970"/>
                </a:cubicBezTo>
                <a:cubicBezTo>
                  <a:pt x="6816714" y="4092575"/>
                  <a:pt x="6770529" y="4110814"/>
                  <a:pt x="6776474" y="4144101"/>
                </a:cubicBezTo>
                <a:cubicBezTo>
                  <a:pt x="6776702" y="4169180"/>
                  <a:pt x="6803681" y="4178300"/>
                  <a:pt x="6824716" y="4178300"/>
                </a:cubicBezTo>
                <a:close/>
                <a:moveTo>
                  <a:pt x="5975560" y="4178300"/>
                </a:moveTo>
                <a:cubicBezTo>
                  <a:pt x="5993958" y="4177400"/>
                  <a:pt x="6018863" y="4174251"/>
                  <a:pt x="6021331" y="4151083"/>
                </a:cubicBezTo>
                <a:cubicBezTo>
                  <a:pt x="6030754" y="4122966"/>
                  <a:pt x="5998894" y="4095750"/>
                  <a:pt x="5973092" y="4110820"/>
                </a:cubicBezTo>
                <a:cubicBezTo>
                  <a:pt x="5946616" y="4125441"/>
                  <a:pt x="5956264" y="4161880"/>
                  <a:pt x="5975560" y="4178300"/>
                </a:cubicBezTo>
                <a:close/>
                <a:moveTo>
                  <a:pt x="3740729" y="4178300"/>
                </a:moveTo>
                <a:cubicBezTo>
                  <a:pt x="3773329" y="4161899"/>
                  <a:pt x="3766718" y="4103687"/>
                  <a:pt x="3726823" y="4106228"/>
                </a:cubicBezTo>
                <a:cubicBezTo>
                  <a:pt x="3688524" y="4107845"/>
                  <a:pt x="3686016" y="4160282"/>
                  <a:pt x="3714513" y="4178069"/>
                </a:cubicBezTo>
                <a:cubicBezTo>
                  <a:pt x="3721124" y="4178069"/>
                  <a:pt x="3734118" y="4178300"/>
                  <a:pt x="3740729" y="4178300"/>
                </a:cubicBezTo>
                <a:close/>
                <a:moveTo>
                  <a:pt x="3316969" y="4178383"/>
                </a:moveTo>
                <a:cubicBezTo>
                  <a:pt x="3334542" y="4178007"/>
                  <a:pt x="3352018" y="4162677"/>
                  <a:pt x="3351508" y="4143729"/>
                </a:cubicBezTo>
                <a:cubicBezTo>
                  <a:pt x="3354229" y="4118925"/>
                  <a:pt x="3325201" y="4097337"/>
                  <a:pt x="3302749" y="4108590"/>
                </a:cubicBezTo>
                <a:cubicBezTo>
                  <a:pt x="3278710" y="4120074"/>
                  <a:pt x="3278029" y="4159347"/>
                  <a:pt x="3300027" y="4173356"/>
                </a:cubicBezTo>
                <a:cubicBezTo>
                  <a:pt x="3305243" y="4176973"/>
                  <a:pt x="3311112" y="4178509"/>
                  <a:pt x="3316969" y="4178383"/>
                </a:cubicBezTo>
                <a:close/>
                <a:moveTo>
                  <a:pt x="7221638" y="4178591"/>
                </a:moveTo>
                <a:cubicBezTo>
                  <a:pt x="7241415" y="4178645"/>
                  <a:pt x="7260907" y="4159576"/>
                  <a:pt x="7255664" y="4137294"/>
                </a:cubicBezTo>
                <a:cubicBezTo>
                  <a:pt x="7254311" y="4107127"/>
                  <a:pt x="7219133" y="4102100"/>
                  <a:pt x="7197034" y="4111698"/>
                </a:cubicBezTo>
                <a:cubicBezTo>
                  <a:pt x="7189142" y="4130895"/>
                  <a:pt x="7183279" y="4157405"/>
                  <a:pt x="7202672" y="4171574"/>
                </a:cubicBezTo>
                <a:cubicBezTo>
                  <a:pt x="7208422" y="4176431"/>
                  <a:pt x="7215046" y="4178573"/>
                  <a:pt x="7221638" y="4178591"/>
                </a:cubicBezTo>
                <a:close/>
                <a:moveTo>
                  <a:pt x="3432552" y="4178977"/>
                </a:moveTo>
                <a:cubicBezTo>
                  <a:pt x="3444765" y="4165788"/>
                  <a:pt x="3462179" y="4148960"/>
                  <a:pt x="3452002" y="4129404"/>
                </a:cubicBezTo>
                <a:cubicBezTo>
                  <a:pt x="3442277" y="4095749"/>
                  <a:pt x="3386188" y="4101206"/>
                  <a:pt x="3385057" y="4137136"/>
                </a:cubicBezTo>
                <a:cubicBezTo>
                  <a:pt x="3379629" y="4165333"/>
                  <a:pt x="3409031" y="4179887"/>
                  <a:pt x="3432552" y="4178977"/>
                </a:cubicBezTo>
                <a:close/>
                <a:moveTo>
                  <a:pt x="6898918" y="4179202"/>
                </a:moveTo>
                <a:cubicBezTo>
                  <a:pt x="6921144" y="4179887"/>
                  <a:pt x="6948925" y="4170761"/>
                  <a:pt x="6948694" y="4144525"/>
                </a:cubicBezTo>
                <a:cubicBezTo>
                  <a:pt x="6953092" y="4120341"/>
                  <a:pt x="6929247" y="4109162"/>
                  <a:pt x="6910031" y="4103687"/>
                </a:cubicBezTo>
                <a:cubicBezTo>
                  <a:pt x="6897066" y="4112812"/>
                  <a:pt x="6879471" y="4120569"/>
                  <a:pt x="6877619" y="4138137"/>
                </a:cubicBezTo>
                <a:cubicBezTo>
                  <a:pt x="6875304" y="4154791"/>
                  <a:pt x="6889889" y="4166883"/>
                  <a:pt x="6898918" y="4179202"/>
                </a:cubicBezTo>
                <a:close/>
                <a:moveTo>
                  <a:pt x="7208967" y="4270148"/>
                </a:moveTo>
                <a:cubicBezTo>
                  <a:pt x="7224898" y="4276725"/>
                  <a:pt x="7249477" y="4270375"/>
                  <a:pt x="7249021" y="4249738"/>
                </a:cubicBezTo>
                <a:cubicBezTo>
                  <a:pt x="7256304" y="4222977"/>
                  <a:pt x="7216250" y="4210050"/>
                  <a:pt x="7200774" y="4228646"/>
                </a:cubicBezTo>
                <a:cubicBezTo>
                  <a:pt x="7191216" y="4240893"/>
                  <a:pt x="7194402" y="4264025"/>
                  <a:pt x="7208967" y="4270148"/>
                </a:cubicBezTo>
                <a:close/>
                <a:moveTo>
                  <a:pt x="3739680" y="4276910"/>
                </a:moveTo>
                <a:cubicBezTo>
                  <a:pt x="3749971" y="4274164"/>
                  <a:pt x="3758475" y="4267271"/>
                  <a:pt x="3760403" y="4255502"/>
                </a:cubicBezTo>
                <a:cubicBezTo>
                  <a:pt x="3768567" y="4231963"/>
                  <a:pt x="3747703" y="4205287"/>
                  <a:pt x="3722076" y="4211339"/>
                </a:cubicBezTo>
                <a:cubicBezTo>
                  <a:pt x="3691913" y="4213133"/>
                  <a:pt x="3684429" y="4258416"/>
                  <a:pt x="3708242" y="4273436"/>
                </a:cubicBezTo>
                <a:cubicBezTo>
                  <a:pt x="3717313" y="4278255"/>
                  <a:pt x="3729390" y="4279656"/>
                  <a:pt x="3739680" y="4276910"/>
                </a:cubicBezTo>
                <a:close/>
                <a:moveTo>
                  <a:pt x="2300527" y="4277247"/>
                </a:moveTo>
                <a:cubicBezTo>
                  <a:pt x="2310837" y="4274602"/>
                  <a:pt x="2319436" y="4267836"/>
                  <a:pt x="2321599" y="4256008"/>
                </a:cubicBezTo>
                <a:cubicBezTo>
                  <a:pt x="2330484" y="4232581"/>
                  <a:pt x="2308615" y="4205287"/>
                  <a:pt x="2283324" y="4210973"/>
                </a:cubicBezTo>
                <a:cubicBezTo>
                  <a:pt x="2252769" y="4212110"/>
                  <a:pt x="2244784" y="4258510"/>
                  <a:pt x="2269185" y="4273750"/>
                </a:cubicBezTo>
                <a:cubicBezTo>
                  <a:pt x="2278198" y="4278412"/>
                  <a:pt x="2290218" y="4279891"/>
                  <a:pt x="2300527" y="4277247"/>
                </a:cubicBezTo>
                <a:close/>
                <a:moveTo>
                  <a:pt x="3224826" y="4277349"/>
                </a:moveTo>
                <a:cubicBezTo>
                  <a:pt x="3235285" y="4274684"/>
                  <a:pt x="3244063" y="4267994"/>
                  <a:pt x="3246229" y="4256314"/>
                </a:cubicBezTo>
                <a:cubicBezTo>
                  <a:pt x="3255804" y="4232275"/>
                  <a:pt x="3232321" y="4206875"/>
                  <a:pt x="3207470" y="4210957"/>
                </a:cubicBezTo>
                <a:cubicBezTo>
                  <a:pt x="3176919" y="4212544"/>
                  <a:pt x="3170079" y="4258809"/>
                  <a:pt x="3193334" y="4274230"/>
                </a:cubicBezTo>
                <a:cubicBezTo>
                  <a:pt x="3202226" y="4278653"/>
                  <a:pt x="3214367" y="4280013"/>
                  <a:pt x="3224826" y="4277349"/>
                </a:cubicBezTo>
                <a:close/>
                <a:moveTo>
                  <a:pt x="2697312" y="4277786"/>
                </a:moveTo>
                <a:cubicBezTo>
                  <a:pt x="2715222" y="4278919"/>
                  <a:pt x="2733681" y="4268701"/>
                  <a:pt x="2735551" y="4248863"/>
                </a:cubicBezTo>
                <a:cubicBezTo>
                  <a:pt x="2741672" y="4220361"/>
                  <a:pt x="2707427" y="4200524"/>
                  <a:pt x="2684071" y="4213749"/>
                </a:cubicBezTo>
                <a:cubicBezTo>
                  <a:pt x="2660936" y="4223554"/>
                  <a:pt x="2659122" y="4260036"/>
                  <a:pt x="2680209" y="4272805"/>
                </a:cubicBezTo>
                <a:cubicBezTo>
                  <a:pt x="2685433" y="4275769"/>
                  <a:pt x="2691339" y="4277408"/>
                  <a:pt x="2697312" y="4277786"/>
                </a:cubicBezTo>
                <a:close/>
                <a:moveTo>
                  <a:pt x="2899395" y="4277830"/>
                </a:moveTo>
                <a:cubicBezTo>
                  <a:pt x="2918118" y="4280892"/>
                  <a:pt x="2939750" y="4270942"/>
                  <a:pt x="2939244" y="4249511"/>
                </a:cubicBezTo>
                <a:cubicBezTo>
                  <a:pt x="2943067" y="4228193"/>
                  <a:pt x="2924851" y="4206875"/>
                  <a:pt x="2903036" y="4210730"/>
                </a:cubicBezTo>
                <a:cubicBezTo>
                  <a:pt x="2872899" y="4209596"/>
                  <a:pt x="2862104" y="4252232"/>
                  <a:pt x="2882570" y="4270375"/>
                </a:cubicBezTo>
                <a:cubicBezTo>
                  <a:pt x="2887236" y="4274343"/>
                  <a:pt x="2893154" y="4276810"/>
                  <a:pt x="2899395" y="4277830"/>
                </a:cubicBezTo>
                <a:close/>
                <a:moveTo>
                  <a:pt x="3417048" y="4277876"/>
                </a:moveTo>
                <a:cubicBezTo>
                  <a:pt x="3448534" y="4284662"/>
                  <a:pt x="3468529" y="4242141"/>
                  <a:pt x="3445777" y="4221332"/>
                </a:cubicBezTo>
                <a:cubicBezTo>
                  <a:pt x="3426931" y="4200524"/>
                  <a:pt x="3396824" y="4213868"/>
                  <a:pt x="3382804" y="4232641"/>
                </a:cubicBezTo>
                <a:cubicBezTo>
                  <a:pt x="3383724" y="4252771"/>
                  <a:pt x="3390618" y="4280591"/>
                  <a:pt x="3417048" y="4277876"/>
                </a:cubicBezTo>
                <a:close/>
                <a:moveTo>
                  <a:pt x="3632631" y="4277940"/>
                </a:moveTo>
                <a:cubicBezTo>
                  <a:pt x="3642273" y="4276191"/>
                  <a:pt x="3651080" y="4270913"/>
                  <a:pt x="3655685" y="4261964"/>
                </a:cubicBezTo>
                <a:cubicBezTo>
                  <a:pt x="3666967" y="4240624"/>
                  <a:pt x="3653152" y="4206664"/>
                  <a:pt x="3625753" y="4209876"/>
                </a:cubicBezTo>
                <a:cubicBezTo>
                  <a:pt x="3592136" y="4205287"/>
                  <a:pt x="3576479" y="4255769"/>
                  <a:pt x="3604570" y="4272749"/>
                </a:cubicBezTo>
                <a:cubicBezTo>
                  <a:pt x="3612513" y="4277912"/>
                  <a:pt x="3622990" y="4279690"/>
                  <a:pt x="3632631" y="4277940"/>
                </a:cubicBezTo>
                <a:close/>
                <a:moveTo>
                  <a:pt x="3823476" y="4278103"/>
                </a:moveTo>
                <a:cubicBezTo>
                  <a:pt x="3842558" y="4280906"/>
                  <a:pt x="3864336" y="4271014"/>
                  <a:pt x="3864163" y="4249866"/>
                </a:cubicBezTo>
                <a:cubicBezTo>
                  <a:pt x="3870166" y="4223487"/>
                  <a:pt x="3838532" y="4202112"/>
                  <a:pt x="3815210" y="4213709"/>
                </a:cubicBezTo>
                <a:cubicBezTo>
                  <a:pt x="3793966" y="4223942"/>
                  <a:pt x="3793966" y="4254187"/>
                  <a:pt x="3806204" y="4271014"/>
                </a:cubicBezTo>
                <a:cubicBezTo>
                  <a:pt x="3811053" y="4274823"/>
                  <a:pt x="3817115" y="4277168"/>
                  <a:pt x="3823476" y="4278103"/>
                </a:cubicBezTo>
                <a:close/>
                <a:moveTo>
                  <a:pt x="1872449" y="4278188"/>
                </a:moveTo>
                <a:cubicBezTo>
                  <a:pt x="1893451" y="4280665"/>
                  <a:pt x="1916683" y="4265953"/>
                  <a:pt x="1913475" y="4241800"/>
                </a:cubicBezTo>
                <a:cubicBezTo>
                  <a:pt x="1912800" y="4212091"/>
                  <a:pt x="1873018" y="4200525"/>
                  <a:pt x="1853686" y="4220482"/>
                </a:cubicBezTo>
                <a:cubicBezTo>
                  <a:pt x="1843127" y="4234543"/>
                  <a:pt x="1843127" y="4255180"/>
                  <a:pt x="1853235" y="4269694"/>
                </a:cubicBezTo>
                <a:cubicBezTo>
                  <a:pt x="1858687" y="4274627"/>
                  <a:pt x="1865446" y="4277363"/>
                  <a:pt x="1872449" y="4278188"/>
                </a:cubicBezTo>
                <a:close/>
                <a:moveTo>
                  <a:pt x="4853681" y="4278265"/>
                </a:moveTo>
                <a:cubicBezTo>
                  <a:pt x="4872256" y="4280463"/>
                  <a:pt x="4892891" y="4269994"/>
                  <a:pt x="4893229" y="4248797"/>
                </a:cubicBezTo>
                <a:cubicBezTo>
                  <a:pt x="4898867" y="4219386"/>
                  <a:pt x="4862783" y="4198937"/>
                  <a:pt x="4839780" y="4214791"/>
                </a:cubicBezTo>
                <a:cubicBezTo>
                  <a:pt x="4819257" y="4225820"/>
                  <a:pt x="4817904" y="4258218"/>
                  <a:pt x="4836623" y="4271774"/>
                </a:cubicBezTo>
                <a:cubicBezTo>
                  <a:pt x="4841528" y="4275393"/>
                  <a:pt x="4847490" y="4277533"/>
                  <a:pt x="4853681" y="4278265"/>
                </a:cubicBezTo>
                <a:close/>
                <a:moveTo>
                  <a:pt x="3004886" y="4278291"/>
                </a:moveTo>
                <a:cubicBezTo>
                  <a:pt x="3024887" y="4279694"/>
                  <a:pt x="3045237" y="4265894"/>
                  <a:pt x="3042184" y="4242580"/>
                </a:cubicBezTo>
                <a:cubicBezTo>
                  <a:pt x="3043541" y="4212410"/>
                  <a:pt x="3004876" y="4200524"/>
                  <a:pt x="2984525" y="4217667"/>
                </a:cubicBezTo>
                <a:cubicBezTo>
                  <a:pt x="2971637" y="4232295"/>
                  <a:pt x="2970054" y="4258580"/>
                  <a:pt x="2985882" y="4271608"/>
                </a:cubicBezTo>
                <a:cubicBezTo>
                  <a:pt x="2991592" y="4275666"/>
                  <a:pt x="2998220" y="4277823"/>
                  <a:pt x="3004886" y="4278291"/>
                </a:cubicBezTo>
                <a:close/>
                <a:moveTo>
                  <a:pt x="2078327" y="4278348"/>
                </a:moveTo>
                <a:cubicBezTo>
                  <a:pt x="2096898" y="4280228"/>
                  <a:pt x="2117292" y="4269595"/>
                  <a:pt x="2118839" y="4249367"/>
                </a:cubicBezTo>
                <a:cubicBezTo>
                  <a:pt x="2124116" y="4222858"/>
                  <a:pt x="2093156" y="4202112"/>
                  <a:pt x="2070010" y="4212946"/>
                </a:cubicBezTo>
                <a:cubicBezTo>
                  <a:pt x="2045929" y="4220092"/>
                  <a:pt x="2041569" y="4257666"/>
                  <a:pt x="2061074" y="4272188"/>
                </a:cubicBezTo>
                <a:cubicBezTo>
                  <a:pt x="2066105" y="4275704"/>
                  <a:pt x="2072116" y="4277721"/>
                  <a:pt x="2078327" y="4278348"/>
                </a:cubicBezTo>
                <a:close/>
                <a:moveTo>
                  <a:pt x="2184192" y="4278576"/>
                </a:moveTo>
                <a:cubicBezTo>
                  <a:pt x="2204551" y="4279223"/>
                  <a:pt x="2225329" y="4264750"/>
                  <a:pt x="2219354" y="4240975"/>
                </a:cubicBezTo>
                <a:cubicBezTo>
                  <a:pt x="2221175" y="4206977"/>
                  <a:pt x="2169774" y="4198937"/>
                  <a:pt x="2155661" y="4226503"/>
                </a:cubicBezTo>
                <a:cubicBezTo>
                  <a:pt x="2149522" y="4241894"/>
                  <a:pt x="2150200" y="4262568"/>
                  <a:pt x="2164982" y="4272676"/>
                </a:cubicBezTo>
                <a:cubicBezTo>
                  <a:pt x="2170679" y="4276466"/>
                  <a:pt x="2177410" y="4278361"/>
                  <a:pt x="2184192" y="4278576"/>
                </a:cubicBezTo>
                <a:close/>
                <a:moveTo>
                  <a:pt x="2594153" y="4278577"/>
                </a:moveTo>
                <a:cubicBezTo>
                  <a:pt x="2614683" y="4279458"/>
                  <a:pt x="2635819" y="4265321"/>
                  <a:pt x="2632581" y="4241774"/>
                </a:cubicBezTo>
                <a:cubicBezTo>
                  <a:pt x="2632359" y="4212899"/>
                  <a:pt x="2594937" y="4200524"/>
                  <a:pt x="2574982" y="4217711"/>
                </a:cubicBezTo>
                <a:cubicBezTo>
                  <a:pt x="2560699" y="4232149"/>
                  <a:pt x="2560921" y="4258045"/>
                  <a:pt x="2574754" y="4272483"/>
                </a:cubicBezTo>
                <a:cubicBezTo>
                  <a:pt x="2580542" y="4276321"/>
                  <a:pt x="2587314" y="4278284"/>
                  <a:pt x="2594153" y="4278577"/>
                </a:cubicBezTo>
                <a:close/>
                <a:moveTo>
                  <a:pt x="3518090" y="4278677"/>
                </a:moveTo>
                <a:cubicBezTo>
                  <a:pt x="3536605" y="4280860"/>
                  <a:pt x="3557071" y="4270916"/>
                  <a:pt x="3558094" y="4249817"/>
                </a:cubicBezTo>
                <a:cubicBezTo>
                  <a:pt x="3563779" y="4222608"/>
                  <a:pt x="3532171" y="4203700"/>
                  <a:pt x="3508976" y="4212001"/>
                </a:cubicBezTo>
                <a:cubicBezTo>
                  <a:pt x="3483734" y="4218919"/>
                  <a:pt x="3479641" y="4258349"/>
                  <a:pt x="3501017" y="4272415"/>
                </a:cubicBezTo>
                <a:cubicBezTo>
                  <a:pt x="3505963" y="4275873"/>
                  <a:pt x="3511918" y="4277948"/>
                  <a:pt x="3518090" y="4278677"/>
                </a:cubicBezTo>
                <a:close/>
                <a:moveTo>
                  <a:pt x="2799102" y="4278694"/>
                </a:moveTo>
                <a:cubicBezTo>
                  <a:pt x="2814419" y="4279928"/>
                  <a:pt x="2829891" y="4268277"/>
                  <a:pt x="2841237" y="4257901"/>
                </a:cubicBezTo>
                <a:cubicBezTo>
                  <a:pt x="2841466" y="4234315"/>
                  <a:pt x="2827255" y="4205287"/>
                  <a:pt x="2799049" y="4210957"/>
                </a:cubicBezTo>
                <a:cubicBezTo>
                  <a:pt x="2767880" y="4211410"/>
                  <a:pt x="2755959" y="4257901"/>
                  <a:pt x="2783695" y="4272642"/>
                </a:cubicBezTo>
                <a:cubicBezTo>
                  <a:pt x="2788736" y="4276441"/>
                  <a:pt x="2793923" y="4278284"/>
                  <a:pt x="2799102" y="4278694"/>
                </a:cubicBezTo>
                <a:close/>
                <a:moveTo>
                  <a:pt x="3108538" y="4278698"/>
                </a:moveTo>
                <a:cubicBezTo>
                  <a:pt x="3128514" y="4279120"/>
                  <a:pt x="3148141" y="4264573"/>
                  <a:pt x="3144241" y="4241193"/>
                </a:cubicBezTo>
                <a:cubicBezTo>
                  <a:pt x="3146276" y="4210021"/>
                  <a:pt x="3101964" y="4198937"/>
                  <a:pt x="3085460" y="4221797"/>
                </a:cubicBezTo>
                <a:cubicBezTo>
                  <a:pt x="3076416" y="4237268"/>
                  <a:pt x="3076416" y="4259897"/>
                  <a:pt x="3089303" y="4273059"/>
                </a:cubicBezTo>
                <a:cubicBezTo>
                  <a:pt x="3095181" y="4276753"/>
                  <a:pt x="3101879" y="4278557"/>
                  <a:pt x="3108538" y="4278698"/>
                </a:cubicBezTo>
                <a:close/>
                <a:moveTo>
                  <a:pt x="7113505" y="4278752"/>
                </a:moveTo>
                <a:cubicBezTo>
                  <a:pt x="7132131" y="4281768"/>
                  <a:pt x="7153395" y="4271067"/>
                  <a:pt x="7155109" y="4250773"/>
                </a:cubicBezTo>
                <a:cubicBezTo>
                  <a:pt x="7161054" y="4223714"/>
                  <a:pt x="7129502" y="4202112"/>
                  <a:pt x="7105495" y="4213936"/>
                </a:cubicBezTo>
                <a:cubicBezTo>
                  <a:pt x="7082632" y="4221667"/>
                  <a:pt x="7076916" y="4256685"/>
                  <a:pt x="7096579" y="4271010"/>
                </a:cubicBezTo>
                <a:cubicBezTo>
                  <a:pt x="7101380" y="4275217"/>
                  <a:pt x="7107296" y="4277747"/>
                  <a:pt x="7113505" y="4278752"/>
                </a:cubicBezTo>
                <a:close/>
                <a:moveTo>
                  <a:pt x="1257877" y="4278798"/>
                </a:moveTo>
                <a:cubicBezTo>
                  <a:pt x="1275952" y="4280424"/>
                  <a:pt x="1295687" y="4270092"/>
                  <a:pt x="1296369" y="4250191"/>
                </a:cubicBezTo>
                <a:cubicBezTo>
                  <a:pt x="1301827" y="4224338"/>
                  <a:pt x="1272953" y="4203700"/>
                  <a:pt x="1249537" y="4213225"/>
                </a:cubicBezTo>
                <a:cubicBezTo>
                  <a:pt x="1223613" y="4219575"/>
                  <a:pt x="1216117" y="4260396"/>
                  <a:pt x="1241126" y="4273096"/>
                </a:cubicBezTo>
                <a:cubicBezTo>
                  <a:pt x="1246014" y="4276385"/>
                  <a:pt x="1251854" y="4278256"/>
                  <a:pt x="1257877" y="4278798"/>
                </a:cubicBezTo>
                <a:close/>
                <a:moveTo>
                  <a:pt x="3928628" y="4278890"/>
                </a:moveTo>
                <a:cubicBezTo>
                  <a:pt x="3947370" y="4280788"/>
                  <a:pt x="3968512" y="4270752"/>
                  <a:pt x="3968512" y="4249651"/>
                </a:cubicBezTo>
                <a:cubicBezTo>
                  <a:pt x="3973354" y="4225403"/>
                  <a:pt x="3948681" y="4206875"/>
                  <a:pt x="3925853" y="4210992"/>
                </a:cubicBezTo>
                <a:cubicBezTo>
                  <a:pt x="3897030" y="4213509"/>
                  <a:pt x="3890804" y="4256742"/>
                  <a:pt x="3911557" y="4272982"/>
                </a:cubicBezTo>
                <a:cubicBezTo>
                  <a:pt x="3916400" y="4276300"/>
                  <a:pt x="3922380" y="4278258"/>
                  <a:pt x="3928628" y="4278890"/>
                </a:cubicBezTo>
                <a:close/>
                <a:moveTo>
                  <a:pt x="3310784" y="4278928"/>
                </a:moveTo>
                <a:cubicBezTo>
                  <a:pt x="3332333" y="4281334"/>
                  <a:pt x="3355974" y="4267372"/>
                  <a:pt x="3351684" y="4242455"/>
                </a:cubicBezTo>
                <a:cubicBezTo>
                  <a:pt x="3353285" y="4211752"/>
                  <a:pt x="3310266" y="4200525"/>
                  <a:pt x="3291502" y="4220917"/>
                </a:cubicBezTo>
                <a:cubicBezTo>
                  <a:pt x="3281204" y="4235123"/>
                  <a:pt x="3281204" y="4256202"/>
                  <a:pt x="3291044" y="4270866"/>
                </a:cubicBezTo>
                <a:cubicBezTo>
                  <a:pt x="3296650" y="4275505"/>
                  <a:pt x="3303601" y="4278126"/>
                  <a:pt x="3310784" y="4278928"/>
                </a:cubicBezTo>
                <a:close/>
                <a:moveTo>
                  <a:pt x="7012509" y="4372256"/>
                </a:moveTo>
                <a:cubicBezTo>
                  <a:pt x="7027276" y="4374151"/>
                  <a:pt x="7043410" y="4364318"/>
                  <a:pt x="7042901" y="4347338"/>
                </a:cubicBezTo>
                <a:cubicBezTo>
                  <a:pt x="7043127" y="4324236"/>
                  <a:pt x="7012414" y="4317999"/>
                  <a:pt x="6997509" y="4330474"/>
                </a:cubicBezTo>
                <a:cubicBezTo>
                  <a:pt x="6989604" y="4339715"/>
                  <a:pt x="6989604" y="4357965"/>
                  <a:pt x="6998863" y="4366282"/>
                </a:cubicBezTo>
                <a:cubicBezTo>
                  <a:pt x="7002815" y="4369689"/>
                  <a:pt x="7007586" y="4371624"/>
                  <a:pt x="7012509" y="4372256"/>
                </a:cubicBezTo>
                <a:close/>
                <a:moveTo>
                  <a:pt x="1675359" y="4377392"/>
                </a:moveTo>
                <a:cubicBezTo>
                  <a:pt x="1691011" y="4375761"/>
                  <a:pt x="1705642" y="4361897"/>
                  <a:pt x="1702741" y="4345072"/>
                </a:cubicBezTo>
                <a:cubicBezTo>
                  <a:pt x="1702969" y="4326300"/>
                  <a:pt x="1682041" y="4311650"/>
                  <a:pt x="1664751" y="4317602"/>
                </a:cubicBezTo>
                <a:cubicBezTo>
                  <a:pt x="1638590" y="4321722"/>
                  <a:pt x="1635178" y="4366132"/>
                  <a:pt x="1659974" y="4374603"/>
                </a:cubicBezTo>
                <a:cubicBezTo>
                  <a:pt x="1664808" y="4377121"/>
                  <a:pt x="1670140" y="4377936"/>
                  <a:pt x="1675359" y="4377392"/>
                </a:cubicBezTo>
                <a:close/>
                <a:moveTo>
                  <a:pt x="3845731" y="4379289"/>
                </a:moveTo>
                <a:cubicBezTo>
                  <a:pt x="3856314" y="4375263"/>
                  <a:pt x="3864352" y="4366759"/>
                  <a:pt x="3864121" y="4353832"/>
                </a:cubicBezTo>
                <a:cubicBezTo>
                  <a:pt x="3871754" y="4328659"/>
                  <a:pt x="3845152" y="4306887"/>
                  <a:pt x="3820632" y="4315051"/>
                </a:cubicBezTo>
                <a:cubicBezTo>
                  <a:pt x="3792411" y="4321175"/>
                  <a:pt x="3790791" y="4363130"/>
                  <a:pt x="3812073" y="4377871"/>
                </a:cubicBezTo>
                <a:cubicBezTo>
                  <a:pt x="3822020" y="4382860"/>
                  <a:pt x="3835147" y="4383314"/>
                  <a:pt x="3845731" y="4379289"/>
                </a:cubicBezTo>
                <a:close/>
                <a:moveTo>
                  <a:pt x="2199074" y="4379515"/>
                </a:moveTo>
                <a:cubicBezTo>
                  <a:pt x="2210135" y="4375887"/>
                  <a:pt x="2219037" y="4367552"/>
                  <a:pt x="2220284" y="4354513"/>
                </a:cubicBezTo>
                <a:cubicBezTo>
                  <a:pt x="2225731" y="4330700"/>
                  <a:pt x="2203268" y="4308475"/>
                  <a:pt x="2179682" y="4313918"/>
                </a:cubicBezTo>
                <a:cubicBezTo>
                  <a:pt x="2150883" y="4317773"/>
                  <a:pt x="2143172" y="4359728"/>
                  <a:pt x="2164937" y="4376284"/>
                </a:cubicBezTo>
                <a:cubicBezTo>
                  <a:pt x="2174806" y="4382067"/>
                  <a:pt x="2188015" y="4383144"/>
                  <a:pt x="2199074" y="4379515"/>
                </a:cubicBezTo>
                <a:close/>
                <a:moveTo>
                  <a:pt x="3003056" y="4380698"/>
                </a:moveTo>
                <a:cubicBezTo>
                  <a:pt x="3021047" y="4382564"/>
                  <a:pt x="3040497" y="4372980"/>
                  <a:pt x="3042053" y="4353474"/>
                </a:cubicBezTo>
                <a:cubicBezTo>
                  <a:pt x="3049429" y="4329502"/>
                  <a:pt x="3024764" y="4306887"/>
                  <a:pt x="3000791" y="4314124"/>
                </a:cubicBezTo>
                <a:cubicBezTo>
                  <a:pt x="2971746" y="4317064"/>
                  <a:pt x="2965291" y="4358676"/>
                  <a:pt x="2986268" y="4374959"/>
                </a:cubicBezTo>
                <a:cubicBezTo>
                  <a:pt x="2991224" y="4378181"/>
                  <a:pt x="2997059" y="4380076"/>
                  <a:pt x="3003056" y="4380698"/>
                </a:cubicBezTo>
                <a:close/>
                <a:moveTo>
                  <a:pt x="3626170" y="4380983"/>
                </a:moveTo>
                <a:cubicBezTo>
                  <a:pt x="3633690" y="4380869"/>
                  <a:pt x="3641210" y="4378992"/>
                  <a:pt x="3647869" y="4375580"/>
                </a:cubicBezTo>
                <a:cubicBezTo>
                  <a:pt x="3670141" y="4356472"/>
                  <a:pt x="3659120" y="4311658"/>
                  <a:pt x="3626515" y="4312796"/>
                </a:cubicBezTo>
                <a:cubicBezTo>
                  <a:pt x="3592302" y="4308474"/>
                  <a:pt x="3578066" y="4358064"/>
                  <a:pt x="3604472" y="4375808"/>
                </a:cubicBezTo>
                <a:cubicBezTo>
                  <a:pt x="3611131" y="4379447"/>
                  <a:pt x="3618650" y="4381096"/>
                  <a:pt x="3626170" y="4380983"/>
                </a:cubicBezTo>
                <a:close/>
                <a:moveTo>
                  <a:pt x="3321000" y="4381052"/>
                </a:moveTo>
                <a:cubicBezTo>
                  <a:pt x="3328550" y="4380713"/>
                  <a:pt x="3335957" y="4378452"/>
                  <a:pt x="3342110" y="4373816"/>
                </a:cubicBezTo>
                <a:cubicBezTo>
                  <a:pt x="3362166" y="4354823"/>
                  <a:pt x="3350999" y="4312540"/>
                  <a:pt x="3320459" y="4313444"/>
                </a:cubicBezTo>
                <a:cubicBezTo>
                  <a:pt x="3285133" y="4306887"/>
                  <a:pt x="3270091" y="4360928"/>
                  <a:pt x="3299036" y="4376756"/>
                </a:cubicBezTo>
                <a:cubicBezTo>
                  <a:pt x="3305759" y="4379808"/>
                  <a:pt x="3313451" y="4381391"/>
                  <a:pt x="3321000" y="4381052"/>
                </a:cubicBezTo>
                <a:close/>
                <a:moveTo>
                  <a:pt x="2899064" y="4381458"/>
                </a:moveTo>
                <a:cubicBezTo>
                  <a:pt x="2917929" y="4384435"/>
                  <a:pt x="2940010" y="4374933"/>
                  <a:pt x="2939838" y="4353436"/>
                </a:cubicBezTo>
                <a:cubicBezTo>
                  <a:pt x="2946241" y="4328212"/>
                  <a:pt x="2920630" y="4306887"/>
                  <a:pt x="2896848" y="4314454"/>
                </a:cubicBezTo>
                <a:cubicBezTo>
                  <a:pt x="2870323" y="4318811"/>
                  <a:pt x="2863691" y="4357563"/>
                  <a:pt x="2882214" y="4374303"/>
                </a:cubicBezTo>
                <a:cubicBezTo>
                  <a:pt x="2886844" y="4378086"/>
                  <a:pt x="2892775" y="4380465"/>
                  <a:pt x="2899064" y="4381458"/>
                </a:cubicBezTo>
                <a:close/>
                <a:moveTo>
                  <a:pt x="3115512" y="4381593"/>
                </a:moveTo>
                <a:cubicBezTo>
                  <a:pt x="3123943" y="4381419"/>
                  <a:pt x="3131915" y="4379229"/>
                  <a:pt x="3137880" y="4372196"/>
                </a:cubicBezTo>
                <a:cubicBezTo>
                  <a:pt x="3157379" y="4348215"/>
                  <a:pt x="3137880" y="4303712"/>
                  <a:pt x="3104157" y="4313858"/>
                </a:cubicBezTo>
                <a:cubicBezTo>
                  <a:pt x="3080069" y="4316394"/>
                  <a:pt x="3078004" y="4342220"/>
                  <a:pt x="3078692" y="4361359"/>
                </a:cubicBezTo>
                <a:cubicBezTo>
                  <a:pt x="3081675" y="4365740"/>
                  <a:pt x="3087410" y="4374502"/>
                  <a:pt x="3090392" y="4378883"/>
                </a:cubicBezTo>
                <a:cubicBezTo>
                  <a:pt x="3098192" y="4379921"/>
                  <a:pt x="3107082" y="4381765"/>
                  <a:pt x="3115512" y="4381593"/>
                </a:cubicBezTo>
                <a:close/>
                <a:moveTo>
                  <a:pt x="3726570" y="4381735"/>
                </a:moveTo>
                <a:cubicBezTo>
                  <a:pt x="3744834" y="4381958"/>
                  <a:pt x="3763320" y="4367379"/>
                  <a:pt x="3761135" y="4346916"/>
                </a:cubicBezTo>
                <a:cubicBezTo>
                  <a:pt x="3765392" y="4315085"/>
                  <a:pt x="3719907" y="4302125"/>
                  <a:pt x="3701534" y="4324407"/>
                </a:cubicBezTo>
                <a:cubicBezTo>
                  <a:pt x="3691676" y="4339868"/>
                  <a:pt x="3690779" y="4366697"/>
                  <a:pt x="3709152" y="4376246"/>
                </a:cubicBezTo>
                <a:cubicBezTo>
                  <a:pt x="3714418" y="4379941"/>
                  <a:pt x="3720482" y="4381660"/>
                  <a:pt x="3726570" y="4381735"/>
                </a:cubicBezTo>
                <a:close/>
                <a:moveTo>
                  <a:pt x="2598273" y="4381878"/>
                </a:moveTo>
                <a:cubicBezTo>
                  <a:pt x="2602689" y="4382100"/>
                  <a:pt x="2607215" y="4381311"/>
                  <a:pt x="2611802" y="4379132"/>
                </a:cubicBezTo>
                <a:cubicBezTo>
                  <a:pt x="2646423" y="4368580"/>
                  <a:pt x="2634730" y="4308475"/>
                  <a:pt x="2597589" y="4312604"/>
                </a:cubicBezTo>
                <a:cubicBezTo>
                  <a:pt x="2569158" y="4310769"/>
                  <a:pt x="2562286" y="4340362"/>
                  <a:pt x="2562745" y="4362844"/>
                </a:cubicBezTo>
                <a:cubicBezTo>
                  <a:pt x="2572717" y="4371447"/>
                  <a:pt x="2585005" y="4381212"/>
                  <a:pt x="2598273" y="4381878"/>
                </a:cubicBezTo>
                <a:close/>
                <a:moveTo>
                  <a:pt x="2079091" y="4382036"/>
                </a:moveTo>
                <a:cubicBezTo>
                  <a:pt x="2097267" y="4384892"/>
                  <a:pt x="2117912" y="4374075"/>
                  <a:pt x="2119108" y="4353563"/>
                </a:cubicBezTo>
                <a:cubicBezTo>
                  <a:pt x="2125702" y="4325984"/>
                  <a:pt x="2093860" y="4305300"/>
                  <a:pt x="2069999" y="4315642"/>
                </a:cubicBezTo>
                <a:cubicBezTo>
                  <a:pt x="2045661" y="4322767"/>
                  <a:pt x="2041569" y="4360918"/>
                  <a:pt x="2062497" y="4374477"/>
                </a:cubicBezTo>
                <a:cubicBezTo>
                  <a:pt x="2067207" y="4378614"/>
                  <a:pt x="2073016" y="4381085"/>
                  <a:pt x="2079091" y="4382036"/>
                </a:cubicBezTo>
                <a:close/>
                <a:moveTo>
                  <a:pt x="2392734" y="4382063"/>
                </a:moveTo>
                <a:cubicBezTo>
                  <a:pt x="2411937" y="4381661"/>
                  <a:pt x="2430492" y="4366600"/>
                  <a:pt x="2425671" y="4345447"/>
                </a:cubicBezTo>
                <a:cubicBezTo>
                  <a:pt x="2429798" y="4311376"/>
                  <a:pt x="2374697" y="4302125"/>
                  <a:pt x="2362768" y="4331232"/>
                </a:cubicBezTo>
                <a:cubicBezTo>
                  <a:pt x="2357716" y="4346349"/>
                  <a:pt x="2357487" y="4369139"/>
                  <a:pt x="2374236" y="4377261"/>
                </a:cubicBezTo>
                <a:cubicBezTo>
                  <a:pt x="2379916" y="4380702"/>
                  <a:pt x="2386363" y="4382197"/>
                  <a:pt x="2392734" y="4382063"/>
                </a:cubicBezTo>
                <a:close/>
                <a:moveTo>
                  <a:pt x="1976187" y="4382164"/>
                </a:moveTo>
                <a:cubicBezTo>
                  <a:pt x="1996463" y="4384080"/>
                  <a:pt x="2018656" y="4367846"/>
                  <a:pt x="2016606" y="4345281"/>
                </a:cubicBezTo>
                <a:cubicBezTo>
                  <a:pt x="2017520" y="4317032"/>
                  <a:pt x="1980330" y="4303712"/>
                  <a:pt x="1959587" y="4319099"/>
                </a:cubicBezTo>
                <a:cubicBezTo>
                  <a:pt x="1941576" y="4330812"/>
                  <a:pt x="1939982" y="4360898"/>
                  <a:pt x="1957534" y="4373760"/>
                </a:cubicBezTo>
                <a:cubicBezTo>
                  <a:pt x="1962890" y="4378870"/>
                  <a:pt x="1969426" y="4381525"/>
                  <a:pt x="1976187" y="4382164"/>
                </a:cubicBezTo>
                <a:close/>
                <a:moveTo>
                  <a:pt x="2803165" y="4382197"/>
                </a:moveTo>
                <a:cubicBezTo>
                  <a:pt x="2821850" y="4382068"/>
                  <a:pt x="2840784" y="4365654"/>
                  <a:pt x="2838737" y="4345650"/>
                </a:cubicBezTo>
                <a:cubicBezTo>
                  <a:pt x="2838282" y="4321029"/>
                  <a:pt x="2806214" y="4305299"/>
                  <a:pt x="2785734" y="4317381"/>
                </a:cubicBezTo>
                <a:cubicBezTo>
                  <a:pt x="2762766" y="4327868"/>
                  <a:pt x="2762309" y="4365027"/>
                  <a:pt x="2785055" y="4376426"/>
                </a:cubicBezTo>
                <a:cubicBezTo>
                  <a:pt x="2790571" y="4380472"/>
                  <a:pt x="2796864" y="4382239"/>
                  <a:pt x="2803165" y="4382197"/>
                </a:cubicBezTo>
                <a:close/>
                <a:moveTo>
                  <a:pt x="3521876" y="4382217"/>
                </a:moveTo>
                <a:cubicBezTo>
                  <a:pt x="3543463" y="4381841"/>
                  <a:pt x="3565431" y="4360622"/>
                  <a:pt x="3556101" y="4337600"/>
                </a:cubicBezTo>
                <a:cubicBezTo>
                  <a:pt x="3550220" y="4310339"/>
                  <a:pt x="3511090" y="4305299"/>
                  <a:pt x="3494578" y="4324771"/>
                </a:cubicBezTo>
                <a:cubicBezTo>
                  <a:pt x="3482816" y="4339662"/>
                  <a:pt x="3485304" y="4364173"/>
                  <a:pt x="3501590" y="4374940"/>
                </a:cubicBezTo>
                <a:cubicBezTo>
                  <a:pt x="3507527" y="4380152"/>
                  <a:pt x="3514680" y="4382342"/>
                  <a:pt x="3521876" y="4382217"/>
                </a:cubicBezTo>
                <a:close/>
                <a:moveTo>
                  <a:pt x="3423402" y="4382233"/>
                </a:moveTo>
                <a:cubicBezTo>
                  <a:pt x="3428275" y="4381996"/>
                  <a:pt x="3433181" y="4380592"/>
                  <a:pt x="3437987" y="4377644"/>
                </a:cubicBezTo>
                <a:cubicBezTo>
                  <a:pt x="3465354" y="4363583"/>
                  <a:pt x="3458343" y="4314370"/>
                  <a:pt x="3425095" y="4314143"/>
                </a:cubicBezTo>
                <a:cubicBezTo>
                  <a:pt x="3395918" y="4308474"/>
                  <a:pt x="3381216" y="4338183"/>
                  <a:pt x="3383930" y="4363129"/>
                </a:cubicBezTo>
                <a:cubicBezTo>
                  <a:pt x="3394448" y="4373165"/>
                  <a:pt x="3408782" y="4382945"/>
                  <a:pt x="3423402" y="4382233"/>
                </a:cubicBezTo>
                <a:close/>
                <a:moveTo>
                  <a:pt x="4855171" y="4382327"/>
                </a:moveTo>
                <a:cubicBezTo>
                  <a:pt x="4875096" y="4383404"/>
                  <a:pt x="4896321" y="4368398"/>
                  <a:pt x="4893446" y="4346229"/>
                </a:cubicBezTo>
                <a:cubicBezTo>
                  <a:pt x="4895475" y="4316217"/>
                  <a:pt x="4853984" y="4303712"/>
                  <a:pt x="4834817" y="4322811"/>
                </a:cubicBezTo>
                <a:cubicBezTo>
                  <a:pt x="4817904" y="4335770"/>
                  <a:pt x="4820385" y="4363282"/>
                  <a:pt x="4836621" y="4375559"/>
                </a:cubicBezTo>
                <a:cubicBezTo>
                  <a:pt x="4842033" y="4379822"/>
                  <a:pt x="4848530" y="4381968"/>
                  <a:pt x="4855171" y="4382327"/>
                </a:cubicBezTo>
                <a:close/>
                <a:moveTo>
                  <a:pt x="4758879" y="4382385"/>
                </a:moveTo>
                <a:cubicBezTo>
                  <a:pt x="4780576" y="4379846"/>
                  <a:pt x="4799882" y="4356193"/>
                  <a:pt x="4788678" y="4334083"/>
                </a:cubicBezTo>
                <a:cubicBezTo>
                  <a:pt x="4780404" y="4308258"/>
                  <a:pt x="4740874" y="4306887"/>
                  <a:pt x="4727084" y="4328141"/>
                </a:cubicBezTo>
                <a:cubicBezTo>
                  <a:pt x="4717891" y="4343681"/>
                  <a:pt x="4719730" y="4368363"/>
                  <a:pt x="4737426" y="4377047"/>
                </a:cubicBezTo>
                <a:cubicBezTo>
                  <a:pt x="4744149" y="4381732"/>
                  <a:pt x="4751647" y="4383232"/>
                  <a:pt x="4758879" y="4382385"/>
                </a:cubicBezTo>
                <a:close/>
                <a:moveTo>
                  <a:pt x="7113542" y="4382525"/>
                </a:moveTo>
                <a:cubicBezTo>
                  <a:pt x="7132431" y="4384876"/>
                  <a:pt x="7153337" y="4372097"/>
                  <a:pt x="7155766" y="4352265"/>
                </a:cubicBezTo>
                <a:cubicBezTo>
                  <a:pt x="7159467" y="4323543"/>
                  <a:pt x="7120373" y="4303712"/>
                  <a:pt x="7097472" y="4319896"/>
                </a:cubicBezTo>
                <a:cubicBezTo>
                  <a:pt x="7079429" y="4332205"/>
                  <a:pt x="7078504" y="4361611"/>
                  <a:pt x="7096085" y="4374832"/>
                </a:cubicBezTo>
                <a:cubicBezTo>
                  <a:pt x="7101174" y="4379277"/>
                  <a:pt x="7107246" y="4381741"/>
                  <a:pt x="7113542" y="4382525"/>
                </a:cubicBezTo>
                <a:close/>
                <a:moveTo>
                  <a:pt x="3214223" y="4382617"/>
                </a:moveTo>
                <a:cubicBezTo>
                  <a:pt x="3233307" y="4383091"/>
                  <a:pt x="3252965" y="4367797"/>
                  <a:pt x="3249213" y="4346428"/>
                </a:cubicBezTo>
                <a:cubicBezTo>
                  <a:pt x="3249895" y="4320234"/>
                  <a:pt x="3217827" y="4305299"/>
                  <a:pt x="3197130" y="4318396"/>
                </a:cubicBezTo>
                <a:cubicBezTo>
                  <a:pt x="3175978" y="4329655"/>
                  <a:pt x="3174841" y="4364580"/>
                  <a:pt x="3196220" y="4376528"/>
                </a:cubicBezTo>
                <a:cubicBezTo>
                  <a:pt x="3201565" y="4380549"/>
                  <a:pt x="3207862" y="4382459"/>
                  <a:pt x="3214223" y="4382617"/>
                </a:cubicBezTo>
                <a:close/>
                <a:moveTo>
                  <a:pt x="2700544" y="4382633"/>
                </a:moveTo>
                <a:cubicBezTo>
                  <a:pt x="2721812" y="4381396"/>
                  <a:pt x="2742426" y="4361744"/>
                  <a:pt x="2735166" y="4339405"/>
                </a:cubicBezTo>
                <a:cubicBezTo>
                  <a:pt x="2729863" y="4308938"/>
                  <a:pt x="2682373" y="4305300"/>
                  <a:pt x="2668316" y="4330992"/>
                </a:cubicBezTo>
                <a:cubicBezTo>
                  <a:pt x="2660711" y="4345999"/>
                  <a:pt x="2663933" y="4368735"/>
                  <a:pt x="2680068" y="4377148"/>
                </a:cubicBezTo>
                <a:cubicBezTo>
                  <a:pt x="2686296" y="4381410"/>
                  <a:pt x="2693458" y="4383045"/>
                  <a:pt x="2700544" y="4382633"/>
                </a:cubicBezTo>
                <a:close/>
                <a:moveTo>
                  <a:pt x="2290982" y="4382767"/>
                </a:moveTo>
                <a:cubicBezTo>
                  <a:pt x="2311287" y="4381549"/>
                  <a:pt x="2329825" y="4362059"/>
                  <a:pt x="2323085" y="4339492"/>
                </a:cubicBezTo>
                <a:cubicBezTo>
                  <a:pt x="2318590" y="4309403"/>
                  <a:pt x="2273646" y="4305300"/>
                  <a:pt x="2259926" y="4330374"/>
                </a:cubicBezTo>
                <a:cubicBezTo>
                  <a:pt x="2252726" y="4345647"/>
                  <a:pt x="2254753" y="4368669"/>
                  <a:pt x="2270950" y="4377332"/>
                </a:cubicBezTo>
                <a:cubicBezTo>
                  <a:pt x="2277244" y="4381549"/>
                  <a:pt x="2284211" y="4383173"/>
                  <a:pt x="2290982" y="4382767"/>
                </a:cubicBezTo>
                <a:close/>
                <a:moveTo>
                  <a:pt x="4959010" y="4382783"/>
                </a:moveTo>
                <a:cubicBezTo>
                  <a:pt x="4979161" y="4384604"/>
                  <a:pt x="5000567" y="4369011"/>
                  <a:pt x="4996106" y="4346221"/>
                </a:cubicBezTo>
                <a:cubicBezTo>
                  <a:pt x="4999766" y="4311492"/>
                  <a:pt x="4942798" y="4302125"/>
                  <a:pt x="4929757" y="4331598"/>
                </a:cubicBezTo>
                <a:cubicBezTo>
                  <a:pt x="4924266" y="4346221"/>
                  <a:pt x="4924724" y="4366554"/>
                  <a:pt x="4940281" y="4374780"/>
                </a:cubicBezTo>
                <a:cubicBezTo>
                  <a:pt x="4945715" y="4379635"/>
                  <a:pt x="4952293" y="4382176"/>
                  <a:pt x="4959010" y="4382783"/>
                </a:cubicBezTo>
                <a:close/>
                <a:moveTo>
                  <a:pt x="2188051" y="4476131"/>
                </a:moveTo>
                <a:cubicBezTo>
                  <a:pt x="2203265" y="4474857"/>
                  <a:pt x="2217468" y="4459829"/>
                  <a:pt x="2211755" y="4443102"/>
                </a:cubicBezTo>
                <a:cubicBezTo>
                  <a:pt x="2205926" y="4420800"/>
                  <a:pt x="2167378" y="4418012"/>
                  <a:pt x="2163562" y="4442638"/>
                </a:cubicBezTo>
                <a:cubicBezTo>
                  <a:pt x="2162219" y="4452395"/>
                  <a:pt x="2162219" y="4468425"/>
                  <a:pt x="2173200" y="4472374"/>
                </a:cubicBezTo>
                <a:cubicBezTo>
                  <a:pt x="2177796" y="4475452"/>
                  <a:pt x="2182977" y="4476556"/>
                  <a:pt x="2188051" y="4476131"/>
                </a:cubicBezTo>
                <a:close/>
                <a:moveTo>
                  <a:pt x="3404049" y="4480656"/>
                </a:moveTo>
                <a:cubicBezTo>
                  <a:pt x="3425307" y="4489450"/>
                  <a:pt x="3459004" y="4478627"/>
                  <a:pt x="3454029" y="4450894"/>
                </a:cubicBezTo>
                <a:cubicBezTo>
                  <a:pt x="3458100" y="4424739"/>
                  <a:pt x="3426212" y="4411662"/>
                  <a:pt x="3405406" y="4420906"/>
                </a:cubicBezTo>
                <a:cubicBezTo>
                  <a:pt x="3378946" y="4428572"/>
                  <a:pt x="3378041" y="4471638"/>
                  <a:pt x="3404049" y="4480656"/>
                </a:cubicBezTo>
                <a:close/>
                <a:moveTo>
                  <a:pt x="2510206" y="4481504"/>
                </a:moveTo>
                <a:cubicBezTo>
                  <a:pt x="2520548" y="4478081"/>
                  <a:pt x="2528658" y="4470601"/>
                  <a:pt x="2529470" y="4457943"/>
                </a:cubicBezTo>
                <a:cubicBezTo>
                  <a:pt x="2536883" y="4432167"/>
                  <a:pt x="2510004" y="4410074"/>
                  <a:pt x="2485438" y="4418359"/>
                </a:cubicBezTo>
                <a:cubicBezTo>
                  <a:pt x="2455791" y="4422732"/>
                  <a:pt x="2451162" y="4468990"/>
                  <a:pt x="2477564" y="4480728"/>
                </a:cubicBezTo>
                <a:cubicBezTo>
                  <a:pt x="2487294" y="4484295"/>
                  <a:pt x="2499861" y="4484927"/>
                  <a:pt x="2510206" y="4481504"/>
                </a:cubicBezTo>
                <a:close/>
                <a:moveTo>
                  <a:pt x="3845609" y="4481615"/>
                </a:moveTo>
                <a:cubicBezTo>
                  <a:pt x="3855697" y="4478305"/>
                  <a:pt x="3863595" y="4470936"/>
                  <a:pt x="3864171" y="4458385"/>
                </a:cubicBezTo>
                <a:cubicBezTo>
                  <a:pt x="3870166" y="4436508"/>
                  <a:pt x="3851489" y="4413249"/>
                  <a:pt x="3828430" y="4417394"/>
                </a:cubicBezTo>
                <a:cubicBezTo>
                  <a:pt x="3794764" y="4414170"/>
                  <a:pt x="3787616" y="4467367"/>
                  <a:pt x="3813903" y="4480492"/>
                </a:cubicBezTo>
                <a:cubicBezTo>
                  <a:pt x="3823242" y="4484177"/>
                  <a:pt x="3835521" y="4484926"/>
                  <a:pt x="3845609" y="4481615"/>
                </a:cubicBezTo>
                <a:close/>
                <a:moveTo>
                  <a:pt x="2406445" y="4481824"/>
                </a:moveTo>
                <a:cubicBezTo>
                  <a:pt x="2416512" y="4478620"/>
                  <a:pt x="2424386" y="4471420"/>
                  <a:pt x="2424842" y="4459060"/>
                </a:cubicBezTo>
                <a:cubicBezTo>
                  <a:pt x="2430508" y="4436608"/>
                  <a:pt x="2412364" y="4413249"/>
                  <a:pt x="2388530" y="4418465"/>
                </a:cubicBezTo>
                <a:cubicBezTo>
                  <a:pt x="2355888" y="4415743"/>
                  <a:pt x="2349539" y="4468132"/>
                  <a:pt x="2374937" y="4480605"/>
                </a:cubicBezTo>
                <a:cubicBezTo>
                  <a:pt x="2384114" y="4484233"/>
                  <a:pt x="2396377" y="4485027"/>
                  <a:pt x="2406445" y="4481824"/>
                </a:cubicBezTo>
                <a:close/>
                <a:moveTo>
                  <a:pt x="2688842" y="4482554"/>
                </a:moveTo>
                <a:cubicBezTo>
                  <a:pt x="2710578" y="4489450"/>
                  <a:pt x="2739171" y="4477036"/>
                  <a:pt x="2736653" y="4450829"/>
                </a:cubicBezTo>
                <a:cubicBezTo>
                  <a:pt x="2740085" y="4411518"/>
                  <a:pt x="2672603" y="4405312"/>
                  <a:pt x="2666887" y="4442783"/>
                </a:cubicBezTo>
                <a:cubicBezTo>
                  <a:pt x="2660711" y="4460025"/>
                  <a:pt x="2671916" y="4478186"/>
                  <a:pt x="2688842" y="4482554"/>
                </a:cubicBezTo>
                <a:close/>
                <a:moveTo>
                  <a:pt x="1974140" y="4482908"/>
                </a:moveTo>
                <a:cubicBezTo>
                  <a:pt x="1996751" y="4485974"/>
                  <a:pt x="2022265" y="4469693"/>
                  <a:pt x="2016746" y="4444149"/>
                </a:cubicBezTo>
                <a:cubicBezTo>
                  <a:pt x="2012842" y="4413250"/>
                  <a:pt x="1974219" y="4415505"/>
                  <a:pt x="1951920" y="4424527"/>
                </a:cubicBezTo>
                <a:cubicBezTo>
                  <a:pt x="1947553" y="4440316"/>
                  <a:pt x="1939982" y="4459712"/>
                  <a:pt x="1953765" y="4473020"/>
                </a:cubicBezTo>
                <a:cubicBezTo>
                  <a:pt x="1959398" y="4478715"/>
                  <a:pt x="1966604" y="4481886"/>
                  <a:pt x="1974140" y="4482908"/>
                </a:cubicBezTo>
                <a:close/>
                <a:moveTo>
                  <a:pt x="2808223" y="4482983"/>
                </a:moveTo>
                <a:cubicBezTo>
                  <a:pt x="2820038" y="4481323"/>
                  <a:pt x="2831061" y="4474914"/>
                  <a:pt x="2836940" y="4463811"/>
                </a:cubicBezTo>
                <a:cubicBezTo>
                  <a:pt x="2839879" y="4450534"/>
                  <a:pt x="2834679" y="4437257"/>
                  <a:pt x="2831287" y="4424666"/>
                </a:cubicBezTo>
                <a:cubicBezTo>
                  <a:pt x="2812520" y="4416425"/>
                  <a:pt x="2792163" y="4417112"/>
                  <a:pt x="2773394" y="4425124"/>
                </a:cubicBezTo>
                <a:cubicBezTo>
                  <a:pt x="2769325" y="4440919"/>
                  <a:pt x="2763898" y="4459233"/>
                  <a:pt x="2774979" y="4473655"/>
                </a:cubicBezTo>
                <a:cubicBezTo>
                  <a:pt x="2784021" y="4481552"/>
                  <a:pt x="2796628" y="4484642"/>
                  <a:pt x="2808223" y="4482983"/>
                </a:cubicBezTo>
                <a:close/>
                <a:moveTo>
                  <a:pt x="3128913" y="4483100"/>
                </a:moveTo>
                <a:cubicBezTo>
                  <a:pt x="3141693" y="4470627"/>
                  <a:pt x="3147854" y="4452711"/>
                  <a:pt x="3142149" y="4435475"/>
                </a:cubicBezTo>
                <a:cubicBezTo>
                  <a:pt x="3133706" y="4414384"/>
                  <a:pt x="3103583" y="4413250"/>
                  <a:pt x="3087380" y="4425723"/>
                </a:cubicBezTo>
                <a:cubicBezTo>
                  <a:pt x="3074829" y="4435021"/>
                  <a:pt x="3080763" y="4452257"/>
                  <a:pt x="3078480" y="4465410"/>
                </a:cubicBezTo>
                <a:cubicBezTo>
                  <a:pt x="3082816" y="4472441"/>
                  <a:pt x="3088750" y="4477884"/>
                  <a:pt x="3096052" y="4481966"/>
                </a:cubicBezTo>
                <a:cubicBezTo>
                  <a:pt x="3107006" y="4482646"/>
                  <a:pt x="3117960" y="4483100"/>
                  <a:pt x="3128913" y="4483100"/>
                </a:cubicBezTo>
                <a:close/>
                <a:moveTo>
                  <a:pt x="3016136" y="4483222"/>
                </a:moveTo>
                <a:cubicBezTo>
                  <a:pt x="3024335" y="4482281"/>
                  <a:pt x="3031934" y="4479201"/>
                  <a:pt x="3037076" y="4472126"/>
                </a:cubicBezTo>
                <a:cubicBezTo>
                  <a:pt x="3051016" y="4450219"/>
                  <a:pt x="3037533" y="4413250"/>
                  <a:pt x="3007595" y="4418042"/>
                </a:cubicBezTo>
                <a:cubicBezTo>
                  <a:pt x="2972400" y="4413478"/>
                  <a:pt x="2962116" y="4468019"/>
                  <a:pt x="2991597" y="4481483"/>
                </a:cubicBezTo>
                <a:cubicBezTo>
                  <a:pt x="2999139" y="4482966"/>
                  <a:pt x="3007938" y="4484164"/>
                  <a:pt x="3016136" y="4483222"/>
                </a:cubicBezTo>
                <a:close/>
                <a:moveTo>
                  <a:pt x="2913793" y="4483443"/>
                </a:moveTo>
                <a:cubicBezTo>
                  <a:pt x="2931286" y="4479446"/>
                  <a:pt x="2944417" y="4461806"/>
                  <a:pt x="2938942" y="4442640"/>
                </a:cubicBezTo>
                <a:cubicBezTo>
                  <a:pt x="2934836" y="4410753"/>
                  <a:pt x="2883282" y="4410074"/>
                  <a:pt x="2873473" y="4438343"/>
                </a:cubicBezTo>
                <a:cubicBezTo>
                  <a:pt x="2868454" y="4455531"/>
                  <a:pt x="2874385" y="4479956"/>
                  <a:pt x="2895372" y="4482443"/>
                </a:cubicBezTo>
                <a:cubicBezTo>
                  <a:pt x="2901645" y="4484591"/>
                  <a:pt x="2907961" y="4484775"/>
                  <a:pt x="2913793" y="4483443"/>
                </a:cubicBezTo>
                <a:close/>
                <a:moveTo>
                  <a:pt x="3623727" y="4483494"/>
                </a:moveTo>
                <a:cubicBezTo>
                  <a:pt x="3630023" y="4483573"/>
                  <a:pt x="3636343" y="4482240"/>
                  <a:pt x="3641896" y="4479634"/>
                </a:cubicBezTo>
                <a:cubicBezTo>
                  <a:pt x="3653002" y="4474419"/>
                  <a:pt x="3661037" y="4464105"/>
                  <a:pt x="3659660" y="4449779"/>
                </a:cubicBezTo>
                <a:cubicBezTo>
                  <a:pt x="3663792" y="4413564"/>
                  <a:pt x="3608234" y="4405312"/>
                  <a:pt x="3594230" y="4434193"/>
                </a:cubicBezTo>
                <a:cubicBezTo>
                  <a:pt x="3590327" y="4449550"/>
                  <a:pt x="3589179" y="4470408"/>
                  <a:pt x="3605709" y="4478889"/>
                </a:cubicBezTo>
                <a:cubicBezTo>
                  <a:pt x="3611161" y="4481926"/>
                  <a:pt x="3617432" y="4483416"/>
                  <a:pt x="3623727" y="4483494"/>
                </a:cubicBezTo>
                <a:close/>
                <a:moveTo>
                  <a:pt x="6912863" y="4483537"/>
                </a:moveTo>
                <a:cubicBezTo>
                  <a:pt x="6931741" y="4483940"/>
                  <a:pt x="6951074" y="4471811"/>
                  <a:pt x="6948479" y="4450776"/>
                </a:cubicBezTo>
                <a:cubicBezTo>
                  <a:pt x="6953092" y="4414133"/>
                  <a:pt x="6890352" y="4405312"/>
                  <a:pt x="6879741" y="4438561"/>
                </a:cubicBezTo>
                <a:cubicBezTo>
                  <a:pt x="6872129" y="4453264"/>
                  <a:pt x="6879280" y="4472263"/>
                  <a:pt x="6894965" y="4478823"/>
                </a:cubicBezTo>
                <a:cubicBezTo>
                  <a:pt x="6900328" y="4481876"/>
                  <a:pt x="6906570" y="4483403"/>
                  <a:pt x="6912863" y="4483537"/>
                </a:cubicBezTo>
                <a:close/>
                <a:moveTo>
                  <a:pt x="3530712" y="4483584"/>
                </a:moveTo>
                <a:cubicBezTo>
                  <a:pt x="3546118" y="4480440"/>
                  <a:pt x="3557193" y="4466583"/>
                  <a:pt x="3562191" y="4450674"/>
                </a:cubicBezTo>
                <a:cubicBezTo>
                  <a:pt x="3555296" y="4426954"/>
                  <a:pt x="3532084" y="4410075"/>
                  <a:pt x="3507263" y="4420567"/>
                </a:cubicBezTo>
                <a:cubicBezTo>
                  <a:pt x="3476466" y="4428778"/>
                  <a:pt x="3481293" y="4481923"/>
                  <a:pt x="3513928" y="4482835"/>
                </a:cubicBezTo>
                <a:cubicBezTo>
                  <a:pt x="3519961" y="4484489"/>
                  <a:pt x="3525577" y="4484631"/>
                  <a:pt x="3530712" y="4483584"/>
                </a:cubicBezTo>
                <a:close/>
                <a:moveTo>
                  <a:pt x="3199388" y="4484014"/>
                </a:moveTo>
                <a:cubicBezTo>
                  <a:pt x="3221411" y="4484687"/>
                  <a:pt x="3251463" y="4478857"/>
                  <a:pt x="3249399" y="4451053"/>
                </a:cubicBezTo>
                <a:cubicBezTo>
                  <a:pt x="3254216" y="4412039"/>
                  <a:pt x="3186312" y="4405312"/>
                  <a:pt x="3181265" y="4442757"/>
                </a:cubicBezTo>
                <a:cubicBezTo>
                  <a:pt x="3174841" y="4459574"/>
                  <a:pt x="3188835" y="4473027"/>
                  <a:pt x="3199388" y="4484014"/>
                </a:cubicBezTo>
                <a:close/>
                <a:moveTo>
                  <a:pt x="3317446" y="4484418"/>
                </a:moveTo>
                <a:cubicBezTo>
                  <a:pt x="3335963" y="4484097"/>
                  <a:pt x="3354447" y="4472170"/>
                  <a:pt x="3352393" y="4451138"/>
                </a:cubicBezTo>
                <a:cubicBezTo>
                  <a:pt x="3355816" y="4415800"/>
                  <a:pt x="3297624" y="4405312"/>
                  <a:pt x="3286214" y="4436775"/>
                </a:cubicBezTo>
                <a:cubicBezTo>
                  <a:pt x="3283704" y="4451822"/>
                  <a:pt x="3282791" y="4473710"/>
                  <a:pt x="3299678" y="4480777"/>
                </a:cubicBezTo>
                <a:cubicBezTo>
                  <a:pt x="3305098" y="4483342"/>
                  <a:pt x="3311274" y="4484525"/>
                  <a:pt x="3317446" y="4484418"/>
                </a:cubicBezTo>
                <a:close/>
                <a:moveTo>
                  <a:pt x="3727657" y="4484487"/>
                </a:moveTo>
                <a:cubicBezTo>
                  <a:pt x="3746202" y="4484162"/>
                  <a:pt x="3764430" y="4472204"/>
                  <a:pt x="3761548" y="4450369"/>
                </a:cubicBezTo>
                <a:cubicBezTo>
                  <a:pt x="3765165" y="4414554"/>
                  <a:pt x="3710001" y="4405312"/>
                  <a:pt x="3696888" y="4434888"/>
                </a:cubicBezTo>
                <a:cubicBezTo>
                  <a:pt x="3693045" y="4450369"/>
                  <a:pt x="3692366" y="4473707"/>
                  <a:pt x="3709775" y="4480870"/>
                </a:cubicBezTo>
                <a:cubicBezTo>
                  <a:pt x="3715257" y="4483412"/>
                  <a:pt x="3721475" y="4484596"/>
                  <a:pt x="3727657" y="4484487"/>
                </a:cubicBezTo>
                <a:close/>
                <a:moveTo>
                  <a:pt x="3949020" y="4484687"/>
                </a:moveTo>
                <a:cubicBezTo>
                  <a:pt x="3959711" y="4473023"/>
                  <a:pt x="3971766" y="4459300"/>
                  <a:pt x="3966535" y="4441918"/>
                </a:cubicBezTo>
                <a:cubicBezTo>
                  <a:pt x="3961985" y="4403724"/>
                  <a:pt x="3895566" y="4411729"/>
                  <a:pt x="3899206" y="4450609"/>
                </a:cubicBezTo>
                <a:cubicBezTo>
                  <a:pt x="3896704" y="4478740"/>
                  <a:pt x="3927866" y="4484458"/>
                  <a:pt x="3949020" y="4484687"/>
                </a:cubicBezTo>
                <a:close/>
                <a:moveTo>
                  <a:pt x="3409629" y="4587874"/>
                </a:moveTo>
                <a:lnTo>
                  <a:pt x="3435561" y="4587874"/>
                </a:lnTo>
                <a:cubicBezTo>
                  <a:pt x="3449993" y="4576957"/>
                  <a:pt x="3460591" y="4558761"/>
                  <a:pt x="3452473" y="4540565"/>
                </a:cubicBezTo>
                <a:cubicBezTo>
                  <a:pt x="3441875" y="4510087"/>
                  <a:pt x="3389109" y="4514635"/>
                  <a:pt x="3385726" y="4547389"/>
                </a:cubicBezTo>
                <a:cubicBezTo>
                  <a:pt x="3381216" y="4566039"/>
                  <a:pt x="3394972" y="4579459"/>
                  <a:pt x="3409629" y="4587874"/>
                </a:cubicBezTo>
                <a:close/>
                <a:moveTo>
                  <a:pt x="3302749" y="4587874"/>
                </a:moveTo>
                <a:lnTo>
                  <a:pt x="3330190" y="4587874"/>
                </a:lnTo>
                <a:cubicBezTo>
                  <a:pt x="3360579" y="4572445"/>
                  <a:pt x="3357177" y="4520170"/>
                  <a:pt x="3319531" y="4518789"/>
                </a:cubicBezTo>
                <a:cubicBezTo>
                  <a:pt x="3279844" y="4513262"/>
                  <a:pt x="3271679" y="4571063"/>
                  <a:pt x="3302749" y="4587874"/>
                </a:cubicBezTo>
                <a:close/>
                <a:moveTo>
                  <a:pt x="3093760" y="4587874"/>
                </a:moveTo>
                <a:lnTo>
                  <a:pt x="3122285" y="4587874"/>
                </a:lnTo>
                <a:cubicBezTo>
                  <a:pt x="3137803" y="4580740"/>
                  <a:pt x="3149441" y="4566011"/>
                  <a:pt x="3144877" y="4547830"/>
                </a:cubicBezTo>
                <a:cubicBezTo>
                  <a:pt x="3145790" y="4510777"/>
                  <a:pt x="3079839" y="4510087"/>
                  <a:pt x="3080067" y="4547139"/>
                </a:cubicBezTo>
                <a:cubicBezTo>
                  <a:pt x="3076416" y="4562559"/>
                  <a:pt x="3086229" y="4575447"/>
                  <a:pt x="3093760" y="4587874"/>
                </a:cubicBezTo>
                <a:close/>
                <a:moveTo>
                  <a:pt x="2894308" y="4587874"/>
                </a:moveTo>
                <a:lnTo>
                  <a:pt x="2916987" y="4587874"/>
                </a:lnTo>
                <a:cubicBezTo>
                  <a:pt x="2952592" y="4574944"/>
                  <a:pt x="2942840" y="4511674"/>
                  <a:pt x="2902019" y="4519987"/>
                </a:cubicBezTo>
                <a:cubicBezTo>
                  <a:pt x="2864372" y="4518833"/>
                  <a:pt x="2862104" y="4577022"/>
                  <a:pt x="2894308" y="4587874"/>
                </a:cubicBezTo>
                <a:close/>
                <a:moveTo>
                  <a:pt x="2689286" y="4587874"/>
                </a:moveTo>
                <a:lnTo>
                  <a:pt x="2714683" y="4587874"/>
                </a:lnTo>
                <a:cubicBezTo>
                  <a:pt x="2748022" y="4574829"/>
                  <a:pt x="2740315" y="4518297"/>
                  <a:pt x="2702895" y="4520585"/>
                </a:cubicBezTo>
                <a:cubicBezTo>
                  <a:pt x="2661846" y="4513262"/>
                  <a:pt x="2652774" y="4575286"/>
                  <a:pt x="2689286" y="4587874"/>
                </a:cubicBezTo>
                <a:close/>
                <a:moveTo>
                  <a:pt x="2583518" y="4587874"/>
                </a:moveTo>
                <a:lnTo>
                  <a:pt x="2608863" y="4587874"/>
                </a:lnTo>
                <a:cubicBezTo>
                  <a:pt x="2644835" y="4575971"/>
                  <a:pt x="2636919" y="4514849"/>
                  <a:pt x="2597100" y="4519199"/>
                </a:cubicBezTo>
                <a:cubicBezTo>
                  <a:pt x="2559322" y="4517139"/>
                  <a:pt x="2554345" y="4572079"/>
                  <a:pt x="2583518" y="4587874"/>
                </a:cubicBezTo>
                <a:close/>
                <a:moveTo>
                  <a:pt x="2483747" y="4587874"/>
                </a:moveTo>
                <a:lnTo>
                  <a:pt x="2508559" y="4587874"/>
                </a:lnTo>
                <a:cubicBezTo>
                  <a:pt x="2543229" y="4572906"/>
                  <a:pt x="2533365" y="4513262"/>
                  <a:pt x="2492481" y="4519019"/>
                </a:cubicBezTo>
                <a:cubicBezTo>
                  <a:pt x="2454826" y="4519479"/>
                  <a:pt x="2451162" y="4575209"/>
                  <a:pt x="2483747" y="4587874"/>
                </a:cubicBezTo>
                <a:close/>
                <a:moveTo>
                  <a:pt x="2377934" y="4587874"/>
                </a:moveTo>
                <a:lnTo>
                  <a:pt x="2406194" y="4587874"/>
                </a:lnTo>
                <a:cubicBezTo>
                  <a:pt x="2419050" y="4578411"/>
                  <a:pt x="2428920" y="4564561"/>
                  <a:pt x="2425017" y="4547711"/>
                </a:cubicBezTo>
                <a:cubicBezTo>
                  <a:pt x="2426166" y="4510318"/>
                  <a:pt x="2359807" y="4510087"/>
                  <a:pt x="2359581" y="4547019"/>
                </a:cubicBezTo>
                <a:cubicBezTo>
                  <a:pt x="2355888" y="4563869"/>
                  <a:pt x="2366003" y="4577718"/>
                  <a:pt x="2377934" y="4587874"/>
                </a:cubicBezTo>
                <a:close/>
                <a:moveTo>
                  <a:pt x="2275187" y="4587874"/>
                </a:moveTo>
                <a:lnTo>
                  <a:pt x="2301025" y="4587874"/>
                </a:lnTo>
                <a:cubicBezTo>
                  <a:pt x="2333663" y="4574928"/>
                  <a:pt x="2328898" y="4517130"/>
                  <a:pt x="2290375" y="4518980"/>
                </a:cubicBezTo>
                <a:cubicBezTo>
                  <a:pt x="2251591" y="4516436"/>
                  <a:pt x="2244784" y="4570766"/>
                  <a:pt x="2275187" y="4587874"/>
                </a:cubicBezTo>
                <a:close/>
                <a:moveTo>
                  <a:pt x="2172828" y="4587874"/>
                </a:moveTo>
                <a:lnTo>
                  <a:pt x="2199715" y="4587874"/>
                </a:lnTo>
                <a:cubicBezTo>
                  <a:pt x="2214953" y="4577492"/>
                  <a:pt x="2224139" y="4558340"/>
                  <a:pt x="2218313" y="4539650"/>
                </a:cubicBezTo>
                <a:cubicBezTo>
                  <a:pt x="2208901" y="4508499"/>
                  <a:pt x="2155123" y="4514037"/>
                  <a:pt x="2153330" y="4547264"/>
                </a:cubicBezTo>
                <a:cubicBezTo>
                  <a:pt x="2149522" y="4564570"/>
                  <a:pt x="2160047" y="4578414"/>
                  <a:pt x="2172828" y="4587874"/>
                </a:cubicBezTo>
                <a:close/>
                <a:moveTo>
                  <a:pt x="3507605" y="4587875"/>
                </a:moveTo>
                <a:lnTo>
                  <a:pt x="3531229" y="4587875"/>
                </a:lnTo>
                <a:cubicBezTo>
                  <a:pt x="3547743" y="4582106"/>
                  <a:pt x="3562192" y="4567108"/>
                  <a:pt x="3558523" y="4547956"/>
                </a:cubicBezTo>
                <a:cubicBezTo>
                  <a:pt x="3554165" y="4517499"/>
                  <a:pt x="3507835" y="4508500"/>
                  <a:pt x="3491780" y="4534112"/>
                </a:cubicBezTo>
                <a:cubicBezTo>
                  <a:pt x="3481229" y="4553494"/>
                  <a:pt x="3489486" y="4576799"/>
                  <a:pt x="3507605" y="4587875"/>
                </a:cubicBezTo>
                <a:close/>
                <a:moveTo>
                  <a:pt x="3612594" y="4587875"/>
                </a:moveTo>
                <a:lnTo>
                  <a:pt x="3636994" y="4587875"/>
                </a:lnTo>
                <a:cubicBezTo>
                  <a:pt x="3670141" y="4575401"/>
                  <a:pt x="3666458" y="4517420"/>
                  <a:pt x="3627326" y="4520192"/>
                </a:cubicBezTo>
                <a:cubicBezTo>
                  <a:pt x="3586353" y="4513262"/>
                  <a:pt x="3578066" y="4573553"/>
                  <a:pt x="3612594" y="4587875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C7747B94-00F4-4532-A046-6D8DED577830}"/>
              </a:ext>
            </a:extLst>
          </p:cNvPr>
          <p:cNvSpPr/>
          <p:nvPr/>
        </p:nvSpPr>
        <p:spPr>
          <a:xfrm>
            <a:off x="7302372" y="2684493"/>
            <a:ext cx="247991" cy="247991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2EC59B6B-3117-4685-AFE9-0B6A0CFD051E}"/>
              </a:ext>
            </a:extLst>
          </p:cNvPr>
          <p:cNvSpPr/>
          <p:nvPr/>
        </p:nvSpPr>
        <p:spPr>
          <a:xfrm>
            <a:off x="7344758" y="2726880"/>
            <a:ext cx="163218" cy="163218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B76E259D-3E2D-432C-BC5A-C5C9C8008810}"/>
              </a:ext>
            </a:extLst>
          </p:cNvPr>
          <p:cNvGrpSpPr/>
          <p:nvPr/>
        </p:nvGrpSpPr>
        <p:grpSpPr>
          <a:xfrm>
            <a:off x="10310905" y="4448179"/>
            <a:ext cx="206839" cy="206839"/>
            <a:chOff x="9485562" y="4680798"/>
            <a:chExt cx="306138" cy="306138"/>
          </a:xfrm>
        </p:grpSpPr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568DA2C8-98DF-4679-8033-1DB7638F301D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D2B78CD4-045B-4E8E-836C-BF31D4C47CE4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C86FB5CB-78E7-4417-8701-7DDAFBE4E04A}"/>
              </a:ext>
            </a:extLst>
          </p:cNvPr>
          <p:cNvGrpSpPr/>
          <p:nvPr/>
        </p:nvGrpSpPr>
        <p:grpSpPr>
          <a:xfrm>
            <a:off x="8135774" y="3742731"/>
            <a:ext cx="206839" cy="206839"/>
            <a:chOff x="9485562" y="4680798"/>
            <a:chExt cx="306138" cy="306138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CC209AFC-33D9-4D1E-8B71-B76362F962B8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4235DED1-607B-4D7C-8963-B091D370E04D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DED56719-4CD4-434A-B502-26C7B29C3B6C}"/>
              </a:ext>
            </a:extLst>
          </p:cNvPr>
          <p:cNvGrpSpPr/>
          <p:nvPr/>
        </p:nvGrpSpPr>
        <p:grpSpPr>
          <a:xfrm>
            <a:off x="9596731" y="3553252"/>
            <a:ext cx="206839" cy="206839"/>
            <a:chOff x="9485562" y="4680798"/>
            <a:chExt cx="306138" cy="306138"/>
          </a:xfrm>
        </p:grpSpPr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5FD233A4-58A9-43CD-9195-B0A83EE10436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ADE9294A-5C52-4F77-9338-BE5D0052475D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6484C19-0159-4398-88BD-9ADE9CF503C7}"/>
              </a:ext>
            </a:extLst>
          </p:cNvPr>
          <p:cNvGrpSpPr/>
          <p:nvPr/>
        </p:nvGrpSpPr>
        <p:grpSpPr>
          <a:xfrm>
            <a:off x="9236933" y="2214444"/>
            <a:ext cx="206839" cy="206839"/>
            <a:chOff x="9485562" y="4680798"/>
            <a:chExt cx="306138" cy="306138"/>
          </a:xfrm>
        </p:grpSpPr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B72919DF-0922-46E3-9E74-19A5FC592D84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82F16B70-F4EB-4B47-8F87-9F69E136E296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0FA12B2-89D1-413C-BA7A-782565A25118}"/>
              </a:ext>
            </a:extLst>
          </p:cNvPr>
          <p:cNvGrpSpPr/>
          <p:nvPr/>
        </p:nvGrpSpPr>
        <p:grpSpPr>
          <a:xfrm>
            <a:off x="10422060" y="2936341"/>
            <a:ext cx="206839" cy="206839"/>
            <a:chOff x="9485562" y="4680798"/>
            <a:chExt cx="306138" cy="306138"/>
          </a:xfrm>
        </p:grpSpPr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5BCC9E00-8F18-40DF-9B25-9D1F8A32F351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F7FD9E17-B076-4510-8BF2-9BD96EBC218C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FE5B6E4-85ED-47D0-B08C-CFFA617EA766}"/>
              </a:ext>
            </a:extLst>
          </p:cNvPr>
          <p:cNvGrpSpPr/>
          <p:nvPr/>
        </p:nvGrpSpPr>
        <p:grpSpPr>
          <a:xfrm>
            <a:off x="5913614" y="3949570"/>
            <a:ext cx="206839" cy="206839"/>
            <a:chOff x="9485562" y="4680798"/>
            <a:chExt cx="306138" cy="306138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819D18CD-D06C-4509-A03B-1E1F76DB33FB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B006C8DE-CA89-4388-8224-3E0080EF26F7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9F74AFFD-A214-4E34-A98A-7A157948FE95}"/>
              </a:ext>
            </a:extLst>
          </p:cNvPr>
          <p:cNvGrpSpPr/>
          <p:nvPr/>
        </p:nvGrpSpPr>
        <p:grpSpPr>
          <a:xfrm>
            <a:off x="5085466" y="2924309"/>
            <a:ext cx="206839" cy="206839"/>
            <a:chOff x="9485562" y="4680798"/>
            <a:chExt cx="306138" cy="306138"/>
          </a:xfrm>
        </p:grpSpPr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398AFDF2-364D-41B2-8E35-B4B8CB6A6519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C09D88EA-DF4A-46A9-A11F-7511EDDB23B4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2FB75334-DCBD-4584-A471-2D8FF5E65AD0}"/>
              </a:ext>
            </a:extLst>
          </p:cNvPr>
          <p:cNvGrpSpPr/>
          <p:nvPr/>
        </p:nvGrpSpPr>
        <p:grpSpPr>
          <a:xfrm>
            <a:off x="6250905" y="2075118"/>
            <a:ext cx="206839" cy="206839"/>
            <a:chOff x="9485562" y="4680798"/>
            <a:chExt cx="306138" cy="306138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B2DAC027-1491-4302-A653-15284312A207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AC6EC7AC-E776-4354-921A-88C607032DAA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F0C254EC-54E0-4A2C-98A3-164E9578936F}"/>
              </a:ext>
            </a:extLst>
          </p:cNvPr>
          <p:cNvCxnSpPr>
            <a:cxnSpLocks/>
            <a:stCxn id="156" idx="4"/>
            <a:endCxn id="150" idx="0"/>
          </p:cNvCxnSpPr>
          <p:nvPr/>
        </p:nvCxnSpPr>
        <p:spPr>
          <a:xfrm flipH="1">
            <a:off x="6017033" y="2246604"/>
            <a:ext cx="337292" cy="173831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9ECEC6DC-7734-49C2-A4B7-93884F82B12B}"/>
              </a:ext>
            </a:extLst>
          </p:cNvPr>
          <p:cNvCxnSpPr>
            <a:cxnSpLocks/>
            <a:stCxn id="153" idx="6"/>
            <a:endCxn id="127" idx="2"/>
          </p:cNvCxnSpPr>
          <p:nvPr/>
        </p:nvCxnSpPr>
        <p:spPr>
          <a:xfrm flipV="1">
            <a:off x="5256952" y="2808489"/>
            <a:ext cx="2087806" cy="21924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E9525A7F-EDBE-43DE-AF55-B3BAD0185F83}"/>
              </a:ext>
            </a:extLst>
          </p:cNvPr>
          <p:cNvCxnSpPr>
            <a:cxnSpLocks/>
            <a:stCxn id="156" idx="3"/>
            <a:endCxn id="153" idx="7"/>
          </p:cNvCxnSpPr>
          <p:nvPr/>
        </p:nvCxnSpPr>
        <p:spPr>
          <a:xfrm flipH="1">
            <a:off x="5237015" y="2226668"/>
            <a:ext cx="1069179" cy="75293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9A45B0D7-8705-4410-AEFE-F283FB57525F}"/>
              </a:ext>
            </a:extLst>
          </p:cNvPr>
          <p:cNvCxnSpPr>
            <a:cxnSpLocks/>
            <a:stCxn id="150" idx="6"/>
            <a:endCxn id="138" idx="2"/>
          </p:cNvCxnSpPr>
          <p:nvPr/>
        </p:nvCxnSpPr>
        <p:spPr>
          <a:xfrm flipV="1">
            <a:off x="6085100" y="3846151"/>
            <a:ext cx="2086027" cy="20683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93826A01-1301-43EB-9D57-DE3E4ED01422}"/>
              </a:ext>
            </a:extLst>
          </p:cNvPr>
          <p:cNvCxnSpPr>
            <a:stCxn id="127" idx="5"/>
            <a:endCxn id="138" idx="1"/>
          </p:cNvCxnSpPr>
          <p:nvPr/>
        </p:nvCxnSpPr>
        <p:spPr>
          <a:xfrm>
            <a:off x="7484073" y="2866195"/>
            <a:ext cx="706990" cy="931825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9D6A7C77-4B0D-4221-A367-BE4F85A7775C}"/>
              </a:ext>
            </a:extLst>
          </p:cNvPr>
          <p:cNvCxnSpPr>
            <a:cxnSpLocks/>
            <a:stCxn id="150" idx="7"/>
            <a:endCxn id="127" idx="3"/>
          </p:cNvCxnSpPr>
          <p:nvPr/>
        </p:nvCxnSpPr>
        <p:spPr>
          <a:xfrm flipV="1">
            <a:off x="6065163" y="2866195"/>
            <a:ext cx="1303498" cy="113866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4C1A8818-194A-4A0F-BAC6-04348809D53E}"/>
              </a:ext>
            </a:extLst>
          </p:cNvPr>
          <p:cNvCxnSpPr>
            <a:stCxn id="153" idx="5"/>
            <a:endCxn id="150" idx="2"/>
          </p:cNvCxnSpPr>
          <p:nvPr/>
        </p:nvCxnSpPr>
        <p:spPr>
          <a:xfrm>
            <a:off x="5237015" y="3075858"/>
            <a:ext cx="711951" cy="977132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6C054405-14CB-4F3B-87AA-63173DA03C58}"/>
              </a:ext>
            </a:extLst>
          </p:cNvPr>
          <p:cNvCxnSpPr>
            <a:cxnSpLocks/>
            <a:stCxn id="156" idx="5"/>
            <a:endCxn id="127" idx="1"/>
          </p:cNvCxnSpPr>
          <p:nvPr/>
        </p:nvCxnSpPr>
        <p:spPr>
          <a:xfrm>
            <a:off x="6402455" y="2226668"/>
            <a:ext cx="966206" cy="52411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0DFEF804-CA86-4BEB-8FD4-FAF6256168DA}"/>
              </a:ext>
            </a:extLst>
          </p:cNvPr>
          <p:cNvCxnSpPr>
            <a:stCxn id="127" idx="7"/>
            <a:endCxn id="144" idx="2"/>
          </p:cNvCxnSpPr>
          <p:nvPr/>
        </p:nvCxnSpPr>
        <p:spPr>
          <a:xfrm flipV="1">
            <a:off x="7484073" y="2317863"/>
            <a:ext cx="1788212" cy="43291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45F0E36E-5714-4BA8-8FC0-6AB026F4E700}"/>
              </a:ext>
            </a:extLst>
          </p:cNvPr>
          <p:cNvCxnSpPr>
            <a:stCxn id="156" idx="6"/>
            <a:endCxn id="144" idx="1"/>
          </p:cNvCxnSpPr>
          <p:nvPr/>
        </p:nvCxnSpPr>
        <p:spPr>
          <a:xfrm>
            <a:off x="6422391" y="2178538"/>
            <a:ext cx="2869831" cy="9119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E67C5875-66B5-4A15-8840-F03F79384BBD}"/>
              </a:ext>
            </a:extLst>
          </p:cNvPr>
          <p:cNvCxnSpPr>
            <a:cxnSpLocks/>
            <a:stCxn id="138" idx="0"/>
            <a:endCxn id="144" idx="3"/>
          </p:cNvCxnSpPr>
          <p:nvPr/>
        </p:nvCxnSpPr>
        <p:spPr>
          <a:xfrm flipV="1">
            <a:off x="8239194" y="2365993"/>
            <a:ext cx="1053028" cy="141209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19F2308D-1D9D-48C0-8D53-9C4C0CB5EB5F}"/>
              </a:ext>
            </a:extLst>
          </p:cNvPr>
          <p:cNvCxnSpPr>
            <a:cxnSpLocks/>
            <a:stCxn id="141" idx="2"/>
            <a:endCxn id="138" idx="6"/>
          </p:cNvCxnSpPr>
          <p:nvPr/>
        </p:nvCxnSpPr>
        <p:spPr>
          <a:xfrm flipH="1">
            <a:off x="8307260" y="3656672"/>
            <a:ext cx="1324823" cy="18947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2455ACDC-C8E3-45CD-9B4E-16ACE537E301}"/>
              </a:ext>
            </a:extLst>
          </p:cNvPr>
          <p:cNvCxnSpPr>
            <a:stCxn id="131" idx="2"/>
            <a:endCxn id="138" idx="5"/>
          </p:cNvCxnSpPr>
          <p:nvPr/>
        </p:nvCxnSpPr>
        <p:spPr>
          <a:xfrm flipH="1" flipV="1">
            <a:off x="8287324" y="3894280"/>
            <a:ext cx="2058934" cy="657318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35B01324-22FA-4BF2-ACD2-A9F782F823CA}"/>
              </a:ext>
            </a:extLst>
          </p:cNvPr>
          <p:cNvCxnSpPr>
            <a:stCxn id="150" idx="5"/>
            <a:endCxn id="131" idx="3"/>
          </p:cNvCxnSpPr>
          <p:nvPr/>
        </p:nvCxnSpPr>
        <p:spPr>
          <a:xfrm>
            <a:off x="6065163" y="4101120"/>
            <a:ext cx="4301031" cy="498608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4441E183-7D89-4012-841F-9CE80D646ED1}"/>
              </a:ext>
            </a:extLst>
          </p:cNvPr>
          <p:cNvCxnSpPr>
            <a:stCxn id="131" idx="1"/>
            <a:endCxn id="141" idx="5"/>
          </p:cNvCxnSpPr>
          <p:nvPr/>
        </p:nvCxnSpPr>
        <p:spPr>
          <a:xfrm flipH="1" flipV="1">
            <a:off x="9748280" y="3704801"/>
            <a:ext cx="617914" cy="798666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FD376271-5A9F-48BF-A340-3DF5965119DE}"/>
              </a:ext>
            </a:extLst>
          </p:cNvPr>
          <p:cNvCxnSpPr>
            <a:stCxn id="144" idx="4"/>
            <a:endCxn id="141" idx="0"/>
          </p:cNvCxnSpPr>
          <p:nvPr/>
        </p:nvCxnSpPr>
        <p:spPr>
          <a:xfrm>
            <a:off x="9340353" y="2385930"/>
            <a:ext cx="359798" cy="120267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573F2FFF-5521-4D40-895B-E4786D141190}"/>
              </a:ext>
            </a:extLst>
          </p:cNvPr>
          <p:cNvCxnSpPr>
            <a:cxnSpLocks/>
            <a:stCxn id="144" idx="5"/>
            <a:endCxn id="147" idx="1"/>
          </p:cNvCxnSpPr>
          <p:nvPr/>
        </p:nvCxnSpPr>
        <p:spPr>
          <a:xfrm>
            <a:off x="9388483" y="2365993"/>
            <a:ext cx="1088866" cy="625637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9933578F-A92B-40E0-A1C7-CB6F86C99DA9}"/>
              </a:ext>
            </a:extLst>
          </p:cNvPr>
          <p:cNvCxnSpPr>
            <a:stCxn id="141" idx="6"/>
            <a:endCxn id="147" idx="3"/>
          </p:cNvCxnSpPr>
          <p:nvPr/>
        </p:nvCxnSpPr>
        <p:spPr>
          <a:xfrm flipV="1">
            <a:off x="9768217" y="3087891"/>
            <a:ext cx="709132" cy="568781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823987C4-CC3A-4C3A-9B8E-A69D5BD766B7}"/>
              </a:ext>
            </a:extLst>
          </p:cNvPr>
          <p:cNvCxnSpPr>
            <a:stCxn id="131" idx="0"/>
            <a:endCxn id="147" idx="4"/>
          </p:cNvCxnSpPr>
          <p:nvPr/>
        </p:nvCxnSpPr>
        <p:spPr>
          <a:xfrm flipV="1">
            <a:off x="10414325" y="3107827"/>
            <a:ext cx="111154" cy="1375704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A58FAEE6-6DB9-46FF-9002-87DDA23E8C83}"/>
              </a:ext>
            </a:extLst>
          </p:cNvPr>
          <p:cNvSpPr txBox="1"/>
          <p:nvPr/>
        </p:nvSpPr>
        <p:spPr>
          <a:xfrm>
            <a:off x="1013507" y="1669775"/>
            <a:ext cx="276377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Fun 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act &amp;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Locations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EED125A-EE89-47B4-B9A3-9855C727FC7A}"/>
              </a:ext>
            </a:extLst>
          </p:cNvPr>
          <p:cNvSpPr txBox="1"/>
          <p:nvPr/>
        </p:nvSpPr>
        <p:spPr>
          <a:xfrm>
            <a:off x="1013508" y="3251029"/>
            <a:ext cx="3660883" cy="2214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171450" indent="-171450">
              <a:lnSpc>
                <a:spcPct val="130000"/>
              </a:lnSpc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ü"/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Founded in 2015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Data &amp; channels form 6 telcos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Reach over 2 million people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4 languages &amp; multiple currencies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Over 2000 business customers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20+ million sent messages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With love form London by Cryptonary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71B3DA6-25D7-4A04-8E05-7D6CC5C90ACD}"/>
              </a:ext>
            </a:extLst>
          </p:cNvPr>
          <p:cNvGrpSpPr/>
          <p:nvPr/>
        </p:nvGrpSpPr>
        <p:grpSpPr>
          <a:xfrm>
            <a:off x="1013506" y="1392776"/>
            <a:ext cx="3150279" cy="276999"/>
            <a:chOff x="1013506" y="1570747"/>
            <a:chExt cx="3150279" cy="27699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172D290-CCEF-4872-B4FF-9689B89981C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Get In Touch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7ED13A45-B0EB-4A0A-A502-F6E303C15079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A102EEAE-FA9B-4E6B-BBAD-0ED32C49203E}"/>
              </a:ext>
            </a:extLst>
          </p:cNvPr>
          <p:cNvGrpSpPr/>
          <p:nvPr/>
        </p:nvGrpSpPr>
        <p:grpSpPr>
          <a:xfrm>
            <a:off x="7597704" y="2086183"/>
            <a:ext cx="2323104" cy="984032"/>
            <a:chOff x="7597704" y="2086183"/>
            <a:chExt cx="2323104" cy="984032"/>
          </a:xfrm>
        </p:grpSpPr>
        <p:sp>
          <p:nvSpPr>
            <p:cNvPr id="94" name="Rounded Rectangle 372">
              <a:extLst>
                <a:ext uri="{FF2B5EF4-FFF2-40B4-BE49-F238E27FC236}">
                  <a16:creationId xmlns:a16="http://schemas.microsoft.com/office/drawing/2014/main" id="{2AC018A5-6A67-44EA-9AC2-3FE1D2BAE15A}"/>
                </a:ext>
              </a:extLst>
            </p:cNvPr>
            <p:cNvSpPr/>
            <p:nvPr/>
          </p:nvSpPr>
          <p:spPr>
            <a:xfrm flipH="1" flipV="1">
              <a:off x="7597704" y="2086183"/>
              <a:ext cx="2323104" cy="984032"/>
            </a:xfrm>
            <a:prstGeom prst="wedgeRoundRectCallout">
              <a:avLst>
                <a:gd name="adj1" fmla="val 55395"/>
                <a:gd name="adj2" fmla="val -21587"/>
                <a:gd name="adj3" fmla="val 16667"/>
              </a:avLst>
            </a:prstGeom>
            <a:solidFill>
              <a:schemeClr val="bg1"/>
            </a:solidFill>
            <a:ln>
              <a:noFill/>
            </a:ln>
            <a:effectLst>
              <a:outerShdw blurRad="444500" dist="152400" dir="8100000" algn="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Nexa Light" panose="02000000000000000000" pitchFamily="50" charset="0"/>
              </a:endParaRPr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54D0007-7B8C-413F-A162-37599DE47AD8}"/>
                </a:ext>
              </a:extLst>
            </p:cNvPr>
            <p:cNvGrpSpPr/>
            <p:nvPr/>
          </p:nvGrpSpPr>
          <p:grpSpPr>
            <a:xfrm>
              <a:off x="7737019" y="2175483"/>
              <a:ext cx="2008696" cy="772953"/>
              <a:chOff x="7737019" y="2175483"/>
              <a:chExt cx="2008696" cy="772953"/>
            </a:xfrm>
          </p:grpSpPr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14622050-3FEE-4C24-9512-4BAA56085DD6}"/>
                  </a:ext>
                </a:extLst>
              </p:cNvPr>
              <p:cNvSpPr txBox="1"/>
              <p:nvPr/>
            </p:nvSpPr>
            <p:spPr>
              <a:xfrm>
                <a:off x="7737019" y="2175483"/>
                <a:ext cx="2008696" cy="3046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id-ID" sz="1200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Head Office</a:t>
                </a:r>
                <a:endParaRPr lang="en-US" sz="1200" dirty="0">
                  <a:solidFill>
                    <a:schemeClr val="accent1"/>
                  </a:solidFill>
                  <a:latin typeface="Titillium Web SemiBold" panose="00000700000000000000" pitchFamily="2" charset="0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759F30C1-32AB-47EB-9A55-1C5F61DBDE50}"/>
                  </a:ext>
                </a:extLst>
              </p:cNvPr>
              <p:cNvSpPr txBox="1"/>
              <p:nvPr/>
            </p:nvSpPr>
            <p:spPr>
              <a:xfrm>
                <a:off x="7737020" y="2453749"/>
                <a:ext cx="2008695" cy="4946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sz="1050" dirty="0"/>
                  <a:t>07 25678 0941</a:t>
                </a:r>
              </a:p>
              <a:p>
                <a:pPr>
                  <a:spcAft>
                    <a:spcPts val="0"/>
                  </a:spcAft>
                </a:pPr>
                <a:r>
                  <a:rPr lang="id-ID" sz="1050" dirty="0"/>
                  <a:t>Great Portland Street, L5</a:t>
                </a:r>
                <a:endParaRPr lang="en-US" sz="1050" dirty="0"/>
              </a:p>
            </p:txBody>
          </p:sp>
        </p:grp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559E6EE-E0FB-48AA-95B6-35D3CD2A66F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59777448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75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75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0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2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3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6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7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4" grpId="0" animBg="1"/>
          <p:bldP spid="115" grpId="0" animBg="1"/>
          <p:bldP spid="117" grpId="0" animBg="1"/>
          <p:bldP spid="118" grpId="0" animBg="1"/>
          <p:bldP spid="119" grpId="0" animBg="1"/>
          <p:bldP spid="121" grpId="0" animBg="1"/>
          <p:bldP spid="124" grpId="0" animBg="1"/>
          <p:bldP spid="213" grpId="0" animBg="1"/>
          <p:bldP spid="126" grpId="0" animBg="1"/>
          <p:bldP spid="127" grpId="0" animBg="1"/>
          <p:bldP spid="56" grpId="0"/>
          <p:bldP spid="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75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75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4" grpId="0" animBg="1"/>
          <p:bldP spid="115" grpId="0" animBg="1"/>
          <p:bldP spid="117" grpId="0" animBg="1"/>
          <p:bldP spid="118" grpId="0" animBg="1"/>
          <p:bldP spid="119" grpId="0" animBg="1"/>
          <p:bldP spid="121" grpId="0" animBg="1"/>
          <p:bldP spid="124" grpId="0" animBg="1"/>
          <p:bldP spid="213" grpId="0" animBg="1"/>
          <p:bldP spid="126" grpId="0" animBg="1"/>
          <p:bldP spid="127" grpId="0" animBg="1"/>
          <p:bldP spid="56" grpId="0"/>
          <p:bldP spid="57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Freeform 119">
            <a:extLst>
              <a:ext uri="{FF2B5EF4-FFF2-40B4-BE49-F238E27FC236}">
                <a16:creationId xmlns:a16="http://schemas.microsoft.com/office/drawing/2014/main" id="{B47D1822-D503-4515-8C52-28487C8698C0}"/>
              </a:ext>
            </a:extLst>
          </p:cNvPr>
          <p:cNvSpPr>
            <a:spLocks/>
          </p:cNvSpPr>
          <p:nvPr/>
        </p:nvSpPr>
        <p:spPr bwMode="auto">
          <a:xfrm>
            <a:off x="10762884" y="5600093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2D953C8-4A89-4857-ABFD-8E13BCBCFC57}"/>
              </a:ext>
            </a:extLst>
          </p:cNvPr>
          <p:cNvSpPr/>
          <p:nvPr/>
        </p:nvSpPr>
        <p:spPr>
          <a:xfrm flipV="1">
            <a:off x="6201110" y="0"/>
            <a:ext cx="5990890" cy="6858000"/>
          </a:xfrm>
          <a:custGeom>
            <a:avLst/>
            <a:gdLst>
              <a:gd name="connsiteX0" fmla="*/ 684182 w 6534194"/>
              <a:gd name="connsiteY0" fmla="*/ 0 h 6858000"/>
              <a:gd name="connsiteX1" fmla="*/ 6534194 w 6534194"/>
              <a:gd name="connsiteY1" fmla="*/ 0 h 6858000"/>
              <a:gd name="connsiteX2" fmla="*/ 6534194 w 6534194"/>
              <a:gd name="connsiteY2" fmla="*/ 6858000 h 6858000"/>
              <a:gd name="connsiteX3" fmla="*/ 455288 w 6534194"/>
              <a:gd name="connsiteY3" fmla="*/ 6858000 h 6858000"/>
              <a:gd name="connsiteX4" fmla="*/ 354814 w 6534194"/>
              <a:gd name="connsiteY4" fmla="*/ 6588092 h 6858000"/>
              <a:gd name="connsiteX5" fmla="*/ 45 w 6534194"/>
              <a:gd name="connsiteY5" fmla="*/ 4972051 h 6858000"/>
              <a:gd name="connsiteX6" fmla="*/ 1066845 w 6534194"/>
              <a:gd name="connsiteY6" fmla="*/ 1619251 h 6858000"/>
              <a:gd name="connsiteX7" fmla="*/ 749469 w 6534194"/>
              <a:gd name="connsiteY7" fmla="*/ 16701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34194" h="6858000">
                <a:moveTo>
                  <a:pt x="684182" y="0"/>
                </a:moveTo>
                <a:lnTo>
                  <a:pt x="6534194" y="0"/>
                </a:lnTo>
                <a:lnTo>
                  <a:pt x="6534194" y="6858000"/>
                </a:lnTo>
                <a:lnTo>
                  <a:pt x="455288" y="6858000"/>
                </a:lnTo>
                <a:lnTo>
                  <a:pt x="354814" y="6588092"/>
                </a:lnTo>
                <a:cubicBezTo>
                  <a:pt x="143230" y="5991586"/>
                  <a:pt x="-2932" y="5421512"/>
                  <a:pt x="45" y="4972051"/>
                </a:cubicBezTo>
                <a:cubicBezTo>
                  <a:pt x="9569" y="3533776"/>
                  <a:pt x="1070020" y="3032126"/>
                  <a:pt x="1066845" y="1619251"/>
                </a:cubicBezTo>
                <a:cubicBezTo>
                  <a:pt x="1065852" y="1177728"/>
                  <a:pt x="936806" y="673883"/>
                  <a:pt x="749469" y="16701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19">
            <a:extLst>
              <a:ext uri="{FF2B5EF4-FFF2-40B4-BE49-F238E27FC236}">
                <a16:creationId xmlns:a16="http://schemas.microsoft.com/office/drawing/2014/main" id="{970E18A1-9FFF-45B4-9429-3FEB0D864111}"/>
              </a:ext>
            </a:extLst>
          </p:cNvPr>
          <p:cNvSpPr>
            <a:spLocks/>
          </p:cNvSpPr>
          <p:nvPr/>
        </p:nvSpPr>
        <p:spPr bwMode="auto">
          <a:xfrm>
            <a:off x="5811394" y="-599325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4CC95DA-2995-41B9-8D93-F4FAF62E3769}"/>
              </a:ext>
            </a:extLst>
          </p:cNvPr>
          <p:cNvGrpSpPr/>
          <p:nvPr/>
        </p:nvGrpSpPr>
        <p:grpSpPr>
          <a:xfrm>
            <a:off x="750593" y="3967713"/>
            <a:ext cx="4659911" cy="1597347"/>
            <a:chOff x="750593" y="3967713"/>
            <a:chExt cx="4659911" cy="1597347"/>
          </a:xfrm>
        </p:grpSpPr>
        <p:graphicFrame>
          <p:nvGraphicFramePr>
            <p:cNvPr id="3" name="Content Placeholder 3">
              <a:extLst>
                <a:ext uri="{FF2B5EF4-FFF2-40B4-BE49-F238E27FC236}">
                  <a16:creationId xmlns:a16="http://schemas.microsoft.com/office/drawing/2014/main" id="{5C09EAC0-C57A-41C8-8F3C-1962A3038EF0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2933822658"/>
                </p:ext>
              </p:extLst>
            </p:nvPr>
          </p:nvGraphicFramePr>
          <p:xfrm>
            <a:off x="904251" y="3967713"/>
            <a:ext cx="4364791" cy="142959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9CAD6CC5-ACD0-4110-ADD6-A8B9095D1633}"/>
                </a:ext>
              </a:extLst>
            </p:cNvPr>
            <p:cNvGrpSpPr/>
            <p:nvPr/>
          </p:nvGrpSpPr>
          <p:grpSpPr>
            <a:xfrm>
              <a:off x="750593" y="5365005"/>
              <a:ext cx="4659911" cy="200055"/>
              <a:chOff x="736132" y="5476511"/>
              <a:chExt cx="5456092" cy="234236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FEFD433E-4480-4C3C-9B3D-01B5F24245A6}"/>
                  </a:ext>
                </a:extLst>
              </p:cNvPr>
              <p:cNvSpPr txBox="1"/>
              <p:nvPr/>
            </p:nvSpPr>
            <p:spPr>
              <a:xfrm>
                <a:off x="736132" y="5476511"/>
                <a:ext cx="55647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JAN</a:t>
                </a: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3CC80D1B-4D4C-4B3E-AC5E-FFD7AE5AA6B3}"/>
                  </a:ext>
                </a:extLst>
              </p:cNvPr>
              <p:cNvSpPr txBox="1"/>
              <p:nvPr/>
            </p:nvSpPr>
            <p:spPr>
              <a:xfrm>
                <a:off x="1156121" y="5476511"/>
                <a:ext cx="52085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FEB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F76D9C0B-09B2-4114-A5B2-12C5026D862D}"/>
                  </a:ext>
                </a:extLst>
              </p:cNvPr>
              <p:cNvSpPr txBox="1"/>
              <p:nvPr/>
            </p:nvSpPr>
            <p:spPr>
              <a:xfrm>
                <a:off x="1554981" y="5476511"/>
                <a:ext cx="57313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MAR</a:t>
                </a: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DEE6CC6-EDBB-4AFD-8487-0D2A35F55237}"/>
                  </a:ext>
                </a:extLst>
              </p:cNvPr>
              <p:cNvSpPr txBox="1"/>
              <p:nvPr/>
            </p:nvSpPr>
            <p:spPr>
              <a:xfrm>
                <a:off x="2026464" y="5476511"/>
                <a:ext cx="53579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APR</a:t>
                </a: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BC6D0519-BFC9-44FE-837B-40D607F53891}"/>
                  </a:ext>
                </a:extLst>
              </p:cNvPr>
              <p:cNvSpPr txBox="1"/>
              <p:nvPr/>
            </p:nvSpPr>
            <p:spPr>
              <a:xfrm>
                <a:off x="2446510" y="5476511"/>
                <a:ext cx="56566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MAY</a:t>
                </a: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29EB897-7FD9-4320-8556-2A57EEB352C9}"/>
                  </a:ext>
                </a:extLst>
              </p:cNvPr>
              <p:cNvSpPr txBox="1"/>
              <p:nvPr/>
            </p:nvSpPr>
            <p:spPr>
              <a:xfrm>
                <a:off x="2913884" y="5476511"/>
                <a:ext cx="52085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JUN</a:t>
                </a: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EBDBF8AA-AE8D-4D25-AE8E-E0FDFCC11CBD}"/>
                  </a:ext>
                </a:extLst>
              </p:cNvPr>
              <p:cNvSpPr txBox="1"/>
              <p:nvPr/>
            </p:nvSpPr>
            <p:spPr>
              <a:xfrm>
                <a:off x="3398219" y="5476511"/>
                <a:ext cx="493463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JUL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89FDA141-FBAD-4EA3-B8BF-7E403EA1EA08}"/>
                  </a:ext>
                </a:extLst>
              </p:cNvPr>
              <p:cNvSpPr txBox="1"/>
              <p:nvPr/>
            </p:nvSpPr>
            <p:spPr>
              <a:xfrm>
                <a:off x="3840965" y="5476511"/>
                <a:ext cx="570646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8D0432F9-F6FF-4719-9934-AB265DCD85E2}"/>
                  </a:ext>
                </a:extLst>
              </p:cNvPr>
              <p:cNvSpPr txBox="1"/>
              <p:nvPr/>
            </p:nvSpPr>
            <p:spPr>
              <a:xfrm>
                <a:off x="4288462" y="5476511"/>
                <a:ext cx="595543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SEPT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C5D10E-7DC3-47F5-98F0-2655D379C928}"/>
                  </a:ext>
                </a:extLst>
              </p:cNvPr>
              <p:cNvSpPr txBox="1"/>
              <p:nvPr/>
            </p:nvSpPr>
            <p:spPr>
              <a:xfrm>
                <a:off x="4757443" y="5476511"/>
                <a:ext cx="553216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OCT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057BE177-7AA1-4D7E-939D-6929923D431D}"/>
                  </a:ext>
                </a:extLst>
              </p:cNvPr>
              <p:cNvSpPr txBox="1"/>
              <p:nvPr/>
            </p:nvSpPr>
            <p:spPr>
              <a:xfrm>
                <a:off x="5185322" y="5476511"/>
                <a:ext cx="57313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NOV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6BEE8E-36A2-4B83-9D49-0BA49305D6AA}"/>
                  </a:ext>
                </a:extLst>
              </p:cNvPr>
              <p:cNvSpPr txBox="1"/>
              <p:nvPr/>
            </p:nvSpPr>
            <p:spPr>
              <a:xfrm>
                <a:off x="5641495" y="5476511"/>
                <a:ext cx="550729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DEC</a:t>
                </a:r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FB2E2D45-E4DA-4D05-8C5A-755AFA8C7646}"/>
              </a:ext>
            </a:extLst>
          </p:cNvPr>
          <p:cNvSpPr txBox="1"/>
          <p:nvPr/>
        </p:nvSpPr>
        <p:spPr>
          <a:xfrm>
            <a:off x="1013506" y="1569940"/>
            <a:ext cx="2852063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France Maps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4875133-9285-4478-A7A3-185AE6ABABE5}"/>
              </a:ext>
            </a:extLst>
          </p:cNvPr>
          <p:cNvGrpSpPr/>
          <p:nvPr/>
        </p:nvGrpSpPr>
        <p:grpSpPr>
          <a:xfrm>
            <a:off x="1013506" y="1292941"/>
            <a:ext cx="3150279" cy="276999"/>
            <a:chOff x="1013506" y="1555647"/>
            <a:chExt cx="3150279" cy="27699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A05FECA-DD0F-4537-ACEB-98B76EFDF841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39A8A1BF-228D-4394-B0E9-16ED949270BE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C5C976DC-B6AF-4F2D-8F78-3723CA803626}"/>
              </a:ext>
            </a:extLst>
          </p:cNvPr>
          <p:cNvSpPr txBox="1"/>
          <p:nvPr/>
        </p:nvSpPr>
        <p:spPr>
          <a:xfrm>
            <a:off x="1013507" y="3151194"/>
            <a:ext cx="470870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147" name="Freeform 119">
            <a:extLst>
              <a:ext uri="{FF2B5EF4-FFF2-40B4-BE49-F238E27FC236}">
                <a16:creationId xmlns:a16="http://schemas.microsoft.com/office/drawing/2014/main" id="{1666D044-3502-4F08-93A6-D8E62E4C6966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48" name="Freeform 119">
            <a:extLst>
              <a:ext uri="{FF2B5EF4-FFF2-40B4-BE49-F238E27FC236}">
                <a16:creationId xmlns:a16="http://schemas.microsoft.com/office/drawing/2014/main" id="{FD908FC9-54E0-44EC-936E-35EDE7A2761C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51F74B4C-32EF-4345-B1B4-580DA024216A}"/>
              </a:ext>
            </a:extLst>
          </p:cNvPr>
          <p:cNvSpPr/>
          <p:nvPr/>
        </p:nvSpPr>
        <p:spPr>
          <a:xfrm flipH="1">
            <a:off x="11758075" y="6473354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1" name="Oval 150">
            <a:extLst>
              <a:ext uri="{FF2B5EF4-FFF2-40B4-BE49-F238E27FC236}">
                <a16:creationId xmlns:a16="http://schemas.microsoft.com/office/drawing/2014/main" id="{43D70B3A-189E-4739-8657-BA606D720529}"/>
              </a:ext>
            </a:extLst>
          </p:cNvPr>
          <p:cNvSpPr/>
          <p:nvPr/>
        </p:nvSpPr>
        <p:spPr>
          <a:xfrm flipH="1">
            <a:off x="7745106" y="-162858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6366F382-62C2-4C4C-AD7D-9C5997BEC07A}"/>
              </a:ext>
            </a:extLst>
          </p:cNvPr>
          <p:cNvSpPr/>
          <p:nvPr/>
        </p:nvSpPr>
        <p:spPr>
          <a:xfrm flipH="1">
            <a:off x="12101032" y="31459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4" name="Freeform 119">
            <a:extLst>
              <a:ext uri="{FF2B5EF4-FFF2-40B4-BE49-F238E27FC236}">
                <a16:creationId xmlns:a16="http://schemas.microsoft.com/office/drawing/2014/main" id="{E2E57D16-CF95-4ECA-94DE-E95C212B909F}"/>
              </a:ext>
            </a:extLst>
          </p:cNvPr>
          <p:cNvSpPr>
            <a:spLocks/>
          </p:cNvSpPr>
          <p:nvPr/>
        </p:nvSpPr>
        <p:spPr bwMode="auto">
          <a:xfrm>
            <a:off x="6503465" y="3359395"/>
            <a:ext cx="881070" cy="995363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71DF8AD-309E-4786-AD44-C554AD74180A}"/>
              </a:ext>
            </a:extLst>
          </p:cNvPr>
          <p:cNvGrpSpPr/>
          <p:nvPr/>
        </p:nvGrpSpPr>
        <p:grpSpPr>
          <a:xfrm>
            <a:off x="6716006" y="791614"/>
            <a:ext cx="4938713" cy="4725988"/>
            <a:chOff x="6716006" y="1115730"/>
            <a:chExt cx="4938713" cy="4725988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A37E4816-BD44-4500-BE89-D09ADED1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019" y="1653893"/>
              <a:ext cx="576263" cy="722313"/>
            </a:xfrm>
            <a:custGeom>
              <a:avLst/>
              <a:gdLst>
                <a:gd name="T0" fmla="*/ 294 w 363"/>
                <a:gd name="T1" fmla="*/ 330 h 455"/>
                <a:gd name="T2" fmla="*/ 294 w 363"/>
                <a:gd name="T3" fmla="*/ 345 h 455"/>
                <a:gd name="T4" fmla="*/ 294 w 363"/>
                <a:gd name="T5" fmla="*/ 354 h 455"/>
                <a:gd name="T6" fmla="*/ 300 w 363"/>
                <a:gd name="T7" fmla="*/ 357 h 455"/>
                <a:gd name="T8" fmla="*/ 291 w 363"/>
                <a:gd name="T9" fmla="*/ 375 h 455"/>
                <a:gd name="T10" fmla="*/ 291 w 363"/>
                <a:gd name="T11" fmla="*/ 390 h 455"/>
                <a:gd name="T12" fmla="*/ 273 w 363"/>
                <a:gd name="T13" fmla="*/ 405 h 455"/>
                <a:gd name="T14" fmla="*/ 264 w 363"/>
                <a:gd name="T15" fmla="*/ 420 h 455"/>
                <a:gd name="T16" fmla="*/ 249 w 363"/>
                <a:gd name="T17" fmla="*/ 426 h 455"/>
                <a:gd name="T18" fmla="*/ 234 w 363"/>
                <a:gd name="T19" fmla="*/ 426 h 455"/>
                <a:gd name="T20" fmla="*/ 219 w 363"/>
                <a:gd name="T21" fmla="*/ 417 h 455"/>
                <a:gd name="T22" fmla="*/ 216 w 363"/>
                <a:gd name="T23" fmla="*/ 426 h 455"/>
                <a:gd name="T24" fmla="*/ 204 w 363"/>
                <a:gd name="T25" fmla="*/ 429 h 455"/>
                <a:gd name="T26" fmla="*/ 195 w 363"/>
                <a:gd name="T27" fmla="*/ 438 h 455"/>
                <a:gd name="T28" fmla="*/ 168 w 363"/>
                <a:gd name="T29" fmla="*/ 443 h 455"/>
                <a:gd name="T30" fmla="*/ 147 w 363"/>
                <a:gd name="T31" fmla="*/ 449 h 455"/>
                <a:gd name="T32" fmla="*/ 138 w 363"/>
                <a:gd name="T33" fmla="*/ 438 h 455"/>
                <a:gd name="T34" fmla="*/ 144 w 363"/>
                <a:gd name="T35" fmla="*/ 429 h 455"/>
                <a:gd name="T36" fmla="*/ 144 w 363"/>
                <a:gd name="T37" fmla="*/ 420 h 455"/>
                <a:gd name="T38" fmla="*/ 126 w 363"/>
                <a:gd name="T39" fmla="*/ 414 h 455"/>
                <a:gd name="T40" fmla="*/ 114 w 363"/>
                <a:gd name="T41" fmla="*/ 390 h 455"/>
                <a:gd name="T42" fmla="*/ 102 w 363"/>
                <a:gd name="T43" fmla="*/ 390 h 455"/>
                <a:gd name="T44" fmla="*/ 75 w 363"/>
                <a:gd name="T45" fmla="*/ 384 h 455"/>
                <a:gd name="T46" fmla="*/ 72 w 363"/>
                <a:gd name="T47" fmla="*/ 366 h 455"/>
                <a:gd name="T48" fmla="*/ 75 w 363"/>
                <a:gd name="T49" fmla="*/ 348 h 455"/>
                <a:gd name="T50" fmla="*/ 72 w 363"/>
                <a:gd name="T51" fmla="*/ 339 h 455"/>
                <a:gd name="T52" fmla="*/ 63 w 363"/>
                <a:gd name="T53" fmla="*/ 327 h 455"/>
                <a:gd name="T54" fmla="*/ 72 w 363"/>
                <a:gd name="T55" fmla="*/ 324 h 455"/>
                <a:gd name="T56" fmla="*/ 72 w 363"/>
                <a:gd name="T57" fmla="*/ 309 h 455"/>
                <a:gd name="T58" fmla="*/ 69 w 363"/>
                <a:gd name="T59" fmla="*/ 291 h 455"/>
                <a:gd name="T60" fmla="*/ 57 w 363"/>
                <a:gd name="T61" fmla="*/ 276 h 455"/>
                <a:gd name="T62" fmla="*/ 57 w 363"/>
                <a:gd name="T63" fmla="*/ 267 h 455"/>
                <a:gd name="T64" fmla="*/ 63 w 363"/>
                <a:gd name="T65" fmla="*/ 258 h 455"/>
                <a:gd name="T66" fmla="*/ 51 w 363"/>
                <a:gd name="T67" fmla="*/ 252 h 455"/>
                <a:gd name="T68" fmla="*/ 48 w 363"/>
                <a:gd name="T69" fmla="*/ 231 h 455"/>
                <a:gd name="T70" fmla="*/ 81 w 363"/>
                <a:gd name="T71" fmla="*/ 195 h 455"/>
                <a:gd name="T72" fmla="*/ 39 w 363"/>
                <a:gd name="T73" fmla="*/ 198 h 455"/>
                <a:gd name="T74" fmla="*/ 6 w 363"/>
                <a:gd name="T75" fmla="*/ 186 h 455"/>
                <a:gd name="T76" fmla="*/ 0 w 363"/>
                <a:gd name="T77" fmla="*/ 174 h 455"/>
                <a:gd name="T78" fmla="*/ 36 w 363"/>
                <a:gd name="T79" fmla="*/ 111 h 455"/>
                <a:gd name="T80" fmla="*/ 96 w 363"/>
                <a:gd name="T81" fmla="*/ 78 h 455"/>
                <a:gd name="T82" fmla="*/ 234 w 363"/>
                <a:gd name="T83" fmla="*/ 36 h 455"/>
                <a:gd name="T84" fmla="*/ 306 w 363"/>
                <a:gd name="T85" fmla="*/ 21 h 455"/>
                <a:gd name="T86" fmla="*/ 354 w 363"/>
                <a:gd name="T87" fmla="*/ 87 h 455"/>
                <a:gd name="T88" fmla="*/ 351 w 363"/>
                <a:gd name="T89" fmla="*/ 102 h 455"/>
                <a:gd name="T90" fmla="*/ 342 w 363"/>
                <a:gd name="T91" fmla="*/ 123 h 455"/>
                <a:gd name="T92" fmla="*/ 351 w 363"/>
                <a:gd name="T93" fmla="*/ 126 h 455"/>
                <a:gd name="T94" fmla="*/ 342 w 363"/>
                <a:gd name="T95" fmla="*/ 138 h 455"/>
                <a:gd name="T96" fmla="*/ 345 w 363"/>
                <a:gd name="T97" fmla="*/ 159 h 455"/>
                <a:gd name="T98" fmla="*/ 348 w 363"/>
                <a:gd name="T99" fmla="*/ 183 h 455"/>
                <a:gd name="T100" fmla="*/ 357 w 363"/>
                <a:gd name="T101" fmla="*/ 183 h 455"/>
                <a:gd name="T102" fmla="*/ 354 w 363"/>
                <a:gd name="T103" fmla="*/ 195 h 455"/>
                <a:gd name="T104" fmla="*/ 348 w 363"/>
                <a:gd name="T105" fmla="*/ 207 h 455"/>
                <a:gd name="T106" fmla="*/ 363 w 363"/>
                <a:gd name="T107" fmla="*/ 267 h 455"/>
                <a:gd name="T108" fmla="*/ 357 w 363"/>
                <a:gd name="T109" fmla="*/ 267 h 455"/>
                <a:gd name="T110" fmla="*/ 351 w 363"/>
                <a:gd name="T111" fmla="*/ 261 h 455"/>
                <a:gd name="T112" fmla="*/ 342 w 363"/>
                <a:gd name="T113" fmla="*/ 27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455">
                  <a:moveTo>
                    <a:pt x="345" y="273"/>
                  </a:moveTo>
                  <a:lnTo>
                    <a:pt x="339" y="285"/>
                  </a:lnTo>
                  <a:lnTo>
                    <a:pt x="327" y="321"/>
                  </a:lnTo>
                  <a:lnTo>
                    <a:pt x="321" y="324"/>
                  </a:lnTo>
                  <a:lnTo>
                    <a:pt x="294" y="330"/>
                  </a:lnTo>
                  <a:lnTo>
                    <a:pt x="291" y="333"/>
                  </a:lnTo>
                  <a:lnTo>
                    <a:pt x="291" y="336"/>
                  </a:lnTo>
                  <a:lnTo>
                    <a:pt x="291" y="339"/>
                  </a:lnTo>
                  <a:lnTo>
                    <a:pt x="294" y="342"/>
                  </a:lnTo>
                  <a:lnTo>
                    <a:pt x="294" y="345"/>
                  </a:lnTo>
                  <a:lnTo>
                    <a:pt x="294" y="345"/>
                  </a:lnTo>
                  <a:lnTo>
                    <a:pt x="291" y="348"/>
                  </a:lnTo>
                  <a:lnTo>
                    <a:pt x="291" y="351"/>
                  </a:lnTo>
                  <a:lnTo>
                    <a:pt x="291" y="351"/>
                  </a:lnTo>
                  <a:lnTo>
                    <a:pt x="294" y="354"/>
                  </a:lnTo>
                  <a:lnTo>
                    <a:pt x="294" y="354"/>
                  </a:lnTo>
                  <a:lnTo>
                    <a:pt x="297" y="354"/>
                  </a:lnTo>
                  <a:lnTo>
                    <a:pt x="300" y="354"/>
                  </a:lnTo>
                  <a:lnTo>
                    <a:pt x="300" y="357"/>
                  </a:lnTo>
                  <a:lnTo>
                    <a:pt x="300" y="357"/>
                  </a:lnTo>
                  <a:lnTo>
                    <a:pt x="300" y="360"/>
                  </a:lnTo>
                  <a:lnTo>
                    <a:pt x="300" y="363"/>
                  </a:lnTo>
                  <a:lnTo>
                    <a:pt x="300" y="366"/>
                  </a:lnTo>
                  <a:lnTo>
                    <a:pt x="291" y="372"/>
                  </a:lnTo>
                  <a:lnTo>
                    <a:pt x="291" y="375"/>
                  </a:lnTo>
                  <a:lnTo>
                    <a:pt x="291" y="375"/>
                  </a:lnTo>
                  <a:lnTo>
                    <a:pt x="294" y="384"/>
                  </a:lnTo>
                  <a:lnTo>
                    <a:pt x="294" y="387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88" y="393"/>
                  </a:lnTo>
                  <a:lnTo>
                    <a:pt x="285" y="396"/>
                  </a:lnTo>
                  <a:lnTo>
                    <a:pt x="279" y="396"/>
                  </a:lnTo>
                  <a:lnTo>
                    <a:pt x="276" y="402"/>
                  </a:lnTo>
                  <a:lnTo>
                    <a:pt x="273" y="405"/>
                  </a:lnTo>
                  <a:lnTo>
                    <a:pt x="273" y="408"/>
                  </a:lnTo>
                  <a:lnTo>
                    <a:pt x="270" y="411"/>
                  </a:lnTo>
                  <a:lnTo>
                    <a:pt x="270" y="414"/>
                  </a:lnTo>
                  <a:lnTo>
                    <a:pt x="267" y="417"/>
                  </a:lnTo>
                  <a:lnTo>
                    <a:pt x="264" y="420"/>
                  </a:lnTo>
                  <a:lnTo>
                    <a:pt x="261" y="423"/>
                  </a:lnTo>
                  <a:lnTo>
                    <a:pt x="252" y="426"/>
                  </a:lnTo>
                  <a:lnTo>
                    <a:pt x="249" y="426"/>
                  </a:lnTo>
                  <a:lnTo>
                    <a:pt x="249" y="429"/>
                  </a:lnTo>
                  <a:lnTo>
                    <a:pt x="249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3" y="426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1" y="426"/>
                  </a:lnTo>
                  <a:lnTo>
                    <a:pt x="228" y="423"/>
                  </a:lnTo>
                  <a:lnTo>
                    <a:pt x="222" y="420"/>
                  </a:lnTo>
                  <a:lnTo>
                    <a:pt x="222" y="417"/>
                  </a:lnTo>
                  <a:lnTo>
                    <a:pt x="219" y="417"/>
                  </a:lnTo>
                  <a:lnTo>
                    <a:pt x="219" y="420"/>
                  </a:lnTo>
                  <a:lnTo>
                    <a:pt x="219" y="423"/>
                  </a:lnTo>
                  <a:lnTo>
                    <a:pt x="219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0" y="426"/>
                  </a:lnTo>
                  <a:lnTo>
                    <a:pt x="207" y="426"/>
                  </a:lnTo>
                  <a:lnTo>
                    <a:pt x="204" y="429"/>
                  </a:lnTo>
                  <a:lnTo>
                    <a:pt x="204" y="429"/>
                  </a:lnTo>
                  <a:lnTo>
                    <a:pt x="201" y="432"/>
                  </a:lnTo>
                  <a:lnTo>
                    <a:pt x="201" y="435"/>
                  </a:lnTo>
                  <a:lnTo>
                    <a:pt x="198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2" y="438"/>
                  </a:lnTo>
                  <a:lnTo>
                    <a:pt x="189" y="438"/>
                  </a:lnTo>
                  <a:lnTo>
                    <a:pt x="171" y="443"/>
                  </a:lnTo>
                  <a:lnTo>
                    <a:pt x="168" y="443"/>
                  </a:lnTo>
                  <a:lnTo>
                    <a:pt x="165" y="446"/>
                  </a:lnTo>
                  <a:lnTo>
                    <a:pt x="159" y="455"/>
                  </a:lnTo>
                  <a:lnTo>
                    <a:pt x="153" y="452"/>
                  </a:lnTo>
                  <a:lnTo>
                    <a:pt x="150" y="452"/>
                  </a:lnTo>
                  <a:lnTo>
                    <a:pt x="147" y="449"/>
                  </a:lnTo>
                  <a:lnTo>
                    <a:pt x="144" y="443"/>
                  </a:lnTo>
                  <a:lnTo>
                    <a:pt x="144" y="443"/>
                  </a:lnTo>
                  <a:lnTo>
                    <a:pt x="141" y="443"/>
                  </a:lnTo>
                  <a:lnTo>
                    <a:pt x="138" y="440"/>
                  </a:lnTo>
                  <a:lnTo>
                    <a:pt x="138" y="438"/>
                  </a:lnTo>
                  <a:lnTo>
                    <a:pt x="141" y="438"/>
                  </a:lnTo>
                  <a:lnTo>
                    <a:pt x="141" y="435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29"/>
                  </a:lnTo>
                  <a:lnTo>
                    <a:pt x="147" y="429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4" y="426"/>
                  </a:lnTo>
                  <a:lnTo>
                    <a:pt x="144" y="420"/>
                  </a:lnTo>
                  <a:lnTo>
                    <a:pt x="141" y="420"/>
                  </a:lnTo>
                  <a:lnTo>
                    <a:pt x="141" y="417"/>
                  </a:lnTo>
                  <a:lnTo>
                    <a:pt x="138" y="417"/>
                  </a:lnTo>
                  <a:lnTo>
                    <a:pt x="129" y="414"/>
                  </a:lnTo>
                  <a:lnTo>
                    <a:pt x="126" y="414"/>
                  </a:lnTo>
                  <a:lnTo>
                    <a:pt x="123" y="411"/>
                  </a:lnTo>
                  <a:lnTo>
                    <a:pt x="114" y="396"/>
                  </a:lnTo>
                  <a:lnTo>
                    <a:pt x="114" y="393"/>
                  </a:lnTo>
                  <a:lnTo>
                    <a:pt x="114" y="393"/>
                  </a:lnTo>
                  <a:lnTo>
                    <a:pt x="114" y="390"/>
                  </a:lnTo>
                  <a:lnTo>
                    <a:pt x="111" y="387"/>
                  </a:lnTo>
                  <a:lnTo>
                    <a:pt x="111" y="387"/>
                  </a:lnTo>
                  <a:lnTo>
                    <a:pt x="108" y="387"/>
                  </a:lnTo>
                  <a:lnTo>
                    <a:pt x="102" y="390"/>
                  </a:lnTo>
                  <a:lnTo>
                    <a:pt x="102" y="390"/>
                  </a:lnTo>
                  <a:lnTo>
                    <a:pt x="99" y="390"/>
                  </a:lnTo>
                  <a:lnTo>
                    <a:pt x="84" y="384"/>
                  </a:lnTo>
                  <a:lnTo>
                    <a:pt x="78" y="387"/>
                  </a:lnTo>
                  <a:lnTo>
                    <a:pt x="75" y="384"/>
                  </a:lnTo>
                  <a:lnTo>
                    <a:pt x="75" y="384"/>
                  </a:lnTo>
                  <a:lnTo>
                    <a:pt x="72" y="381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5"/>
                  </a:lnTo>
                  <a:lnTo>
                    <a:pt x="72" y="366"/>
                  </a:lnTo>
                  <a:lnTo>
                    <a:pt x="75" y="363"/>
                  </a:lnTo>
                  <a:lnTo>
                    <a:pt x="75" y="360"/>
                  </a:lnTo>
                  <a:lnTo>
                    <a:pt x="75" y="357"/>
                  </a:lnTo>
                  <a:lnTo>
                    <a:pt x="75" y="354"/>
                  </a:lnTo>
                  <a:lnTo>
                    <a:pt x="75" y="348"/>
                  </a:lnTo>
                  <a:lnTo>
                    <a:pt x="75" y="348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5" y="342"/>
                  </a:lnTo>
                  <a:lnTo>
                    <a:pt x="72" y="339"/>
                  </a:lnTo>
                  <a:lnTo>
                    <a:pt x="66" y="336"/>
                  </a:lnTo>
                  <a:lnTo>
                    <a:pt x="66" y="333"/>
                  </a:lnTo>
                  <a:lnTo>
                    <a:pt x="66" y="330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9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1"/>
                  </a:lnTo>
                  <a:lnTo>
                    <a:pt x="72" y="318"/>
                  </a:lnTo>
                  <a:lnTo>
                    <a:pt x="72" y="315"/>
                  </a:lnTo>
                  <a:lnTo>
                    <a:pt x="72" y="312"/>
                  </a:lnTo>
                  <a:lnTo>
                    <a:pt x="72" y="309"/>
                  </a:lnTo>
                  <a:lnTo>
                    <a:pt x="72" y="306"/>
                  </a:lnTo>
                  <a:lnTo>
                    <a:pt x="75" y="306"/>
                  </a:lnTo>
                  <a:lnTo>
                    <a:pt x="75" y="303"/>
                  </a:lnTo>
                  <a:lnTo>
                    <a:pt x="69" y="297"/>
                  </a:lnTo>
                  <a:lnTo>
                    <a:pt x="69" y="291"/>
                  </a:lnTo>
                  <a:lnTo>
                    <a:pt x="66" y="285"/>
                  </a:lnTo>
                  <a:lnTo>
                    <a:pt x="63" y="279"/>
                  </a:lnTo>
                  <a:lnTo>
                    <a:pt x="60" y="279"/>
                  </a:lnTo>
                  <a:lnTo>
                    <a:pt x="60" y="276"/>
                  </a:lnTo>
                  <a:lnTo>
                    <a:pt x="57" y="276"/>
                  </a:lnTo>
                  <a:lnTo>
                    <a:pt x="57" y="273"/>
                  </a:lnTo>
                  <a:lnTo>
                    <a:pt x="57" y="270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58"/>
                  </a:lnTo>
                  <a:lnTo>
                    <a:pt x="63" y="255"/>
                  </a:lnTo>
                  <a:lnTo>
                    <a:pt x="60" y="255"/>
                  </a:lnTo>
                  <a:lnTo>
                    <a:pt x="57" y="255"/>
                  </a:lnTo>
                  <a:lnTo>
                    <a:pt x="54" y="255"/>
                  </a:lnTo>
                  <a:lnTo>
                    <a:pt x="51" y="252"/>
                  </a:lnTo>
                  <a:lnTo>
                    <a:pt x="48" y="246"/>
                  </a:lnTo>
                  <a:lnTo>
                    <a:pt x="48" y="243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48" y="231"/>
                  </a:lnTo>
                  <a:lnTo>
                    <a:pt x="48" y="219"/>
                  </a:lnTo>
                  <a:lnTo>
                    <a:pt x="48" y="207"/>
                  </a:lnTo>
                  <a:lnTo>
                    <a:pt x="45" y="207"/>
                  </a:lnTo>
                  <a:lnTo>
                    <a:pt x="72" y="201"/>
                  </a:lnTo>
                  <a:lnTo>
                    <a:pt x="81" y="195"/>
                  </a:lnTo>
                  <a:lnTo>
                    <a:pt x="87" y="192"/>
                  </a:lnTo>
                  <a:lnTo>
                    <a:pt x="90" y="186"/>
                  </a:lnTo>
                  <a:lnTo>
                    <a:pt x="75" y="198"/>
                  </a:lnTo>
                  <a:lnTo>
                    <a:pt x="57" y="198"/>
                  </a:lnTo>
                  <a:lnTo>
                    <a:pt x="39" y="198"/>
                  </a:lnTo>
                  <a:lnTo>
                    <a:pt x="24" y="192"/>
                  </a:lnTo>
                  <a:lnTo>
                    <a:pt x="21" y="192"/>
                  </a:lnTo>
                  <a:lnTo>
                    <a:pt x="15" y="192"/>
                  </a:lnTo>
                  <a:lnTo>
                    <a:pt x="12" y="189"/>
                  </a:lnTo>
                  <a:lnTo>
                    <a:pt x="6" y="186"/>
                  </a:lnTo>
                  <a:lnTo>
                    <a:pt x="6" y="183"/>
                  </a:lnTo>
                  <a:lnTo>
                    <a:pt x="3" y="183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3" y="171"/>
                  </a:lnTo>
                  <a:lnTo>
                    <a:pt x="12" y="153"/>
                  </a:lnTo>
                  <a:lnTo>
                    <a:pt x="21" y="123"/>
                  </a:lnTo>
                  <a:lnTo>
                    <a:pt x="24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9" y="108"/>
                  </a:lnTo>
                  <a:lnTo>
                    <a:pt x="66" y="96"/>
                  </a:lnTo>
                  <a:lnTo>
                    <a:pt x="69" y="93"/>
                  </a:lnTo>
                  <a:lnTo>
                    <a:pt x="96" y="78"/>
                  </a:lnTo>
                  <a:lnTo>
                    <a:pt x="102" y="75"/>
                  </a:lnTo>
                  <a:lnTo>
                    <a:pt x="111" y="69"/>
                  </a:lnTo>
                  <a:lnTo>
                    <a:pt x="129" y="63"/>
                  </a:lnTo>
                  <a:lnTo>
                    <a:pt x="147" y="63"/>
                  </a:lnTo>
                  <a:lnTo>
                    <a:pt x="234" y="36"/>
                  </a:lnTo>
                  <a:lnTo>
                    <a:pt x="237" y="30"/>
                  </a:lnTo>
                  <a:lnTo>
                    <a:pt x="243" y="30"/>
                  </a:lnTo>
                  <a:lnTo>
                    <a:pt x="252" y="18"/>
                  </a:lnTo>
                  <a:lnTo>
                    <a:pt x="276" y="0"/>
                  </a:lnTo>
                  <a:lnTo>
                    <a:pt x="306" y="21"/>
                  </a:lnTo>
                  <a:lnTo>
                    <a:pt x="342" y="57"/>
                  </a:lnTo>
                  <a:lnTo>
                    <a:pt x="345" y="63"/>
                  </a:lnTo>
                  <a:lnTo>
                    <a:pt x="348" y="75"/>
                  </a:lnTo>
                  <a:lnTo>
                    <a:pt x="348" y="81"/>
                  </a:lnTo>
                  <a:lnTo>
                    <a:pt x="354" y="87"/>
                  </a:lnTo>
                  <a:lnTo>
                    <a:pt x="354" y="93"/>
                  </a:lnTo>
                  <a:lnTo>
                    <a:pt x="357" y="96"/>
                  </a:lnTo>
                  <a:lnTo>
                    <a:pt x="357" y="99"/>
                  </a:lnTo>
                  <a:lnTo>
                    <a:pt x="354" y="102"/>
                  </a:lnTo>
                  <a:lnTo>
                    <a:pt x="351" y="102"/>
                  </a:lnTo>
                  <a:lnTo>
                    <a:pt x="348" y="105"/>
                  </a:lnTo>
                  <a:lnTo>
                    <a:pt x="342" y="117"/>
                  </a:lnTo>
                  <a:lnTo>
                    <a:pt x="339" y="120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1" y="123"/>
                  </a:lnTo>
                  <a:lnTo>
                    <a:pt x="351" y="126"/>
                  </a:lnTo>
                  <a:lnTo>
                    <a:pt x="351" y="129"/>
                  </a:lnTo>
                  <a:lnTo>
                    <a:pt x="348" y="132"/>
                  </a:lnTo>
                  <a:lnTo>
                    <a:pt x="345" y="135"/>
                  </a:lnTo>
                  <a:lnTo>
                    <a:pt x="342" y="135"/>
                  </a:lnTo>
                  <a:lnTo>
                    <a:pt x="342" y="138"/>
                  </a:lnTo>
                  <a:lnTo>
                    <a:pt x="342" y="141"/>
                  </a:lnTo>
                  <a:lnTo>
                    <a:pt x="342" y="141"/>
                  </a:lnTo>
                  <a:lnTo>
                    <a:pt x="342" y="144"/>
                  </a:lnTo>
                  <a:lnTo>
                    <a:pt x="342" y="150"/>
                  </a:lnTo>
                  <a:lnTo>
                    <a:pt x="345" y="159"/>
                  </a:lnTo>
                  <a:lnTo>
                    <a:pt x="345" y="162"/>
                  </a:lnTo>
                  <a:lnTo>
                    <a:pt x="345" y="168"/>
                  </a:lnTo>
                  <a:lnTo>
                    <a:pt x="348" y="180"/>
                  </a:lnTo>
                  <a:lnTo>
                    <a:pt x="348" y="183"/>
                  </a:lnTo>
                  <a:lnTo>
                    <a:pt x="348" y="183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4" y="183"/>
                  </a:lnTo>
                  <a:lnTo>
                    <a:pt x="357" y="183"/>
                  </a:lnTo>
                  <a:lnTo>
                    <a:pt x="357" y="183"/>
                  </a:lnTo>
                  <a:lnTo>
                    <a:pt x="360" y="186"/>
                  </a:lnTo>
                  <a:lnTo>
                    <a:pt x="360" y="189"/>
                  </a:lnTo>
                  <a:lnTo>
                    <a:pt x="357" y="192"/>
                  </a:lnTo>
                  <a:lnTo>
                    <a:pt x="357" y="195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4" y="198"/>
                  </a:lnTo>
                  <a:lnTo>
                    <a:pt x="351" y="201"/>
                  </a:lnTo>
                  <a:lnTo>
                    <a:pt x="348" y="207"/>
                  </a:lnTo>
                  <a:lnTo>
                    <a:pt x="348" y="210"/>
                  </a:lnTo>
                  <a:lnTo>
                    <a:pt x="348" y="225"/>
                  </a:lnTo>
                  <a:lnTo>
                    <a:pt x="354" y="246"/>
                  </a:lnTo>
                  <a:lnTo>
                    <a:pt x="360" y="261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0" y="267"/>
                  </a:lnTo>
                  <a:lnTo>
                    <a:pt x="360" y="267"/>
                  </a:lnTo>
                  <a:lnTo>
                    <a:pt x="357" y="267"/>
                  </a:lnTo>
                  <a:lnTo>
                    <a:pt x="357" y="267"/>
                  </a:lnTo>
                  <a:lnTo>
                    <a:pt x="357" y="267"/>
                  </a:lnTo>
                  <a:lnTo>
                    <a:pt x="354" y="264"/>
                  </a:lnTo>
                  <a:lnTo>
                    <a:pt x="351" y="261"/>
                  </a:lnTo>
                  <a:lnTo>
                    <a:pt x="351" y="261"/>
                  </a:lnTo>
                  <a:lnTo>
                    <a:pt x="348" y="261"/>
                  </a:lnTo>
                  <a:lnTo>
                    <a:pt x="345" y="261"/>
                  </a:lnTo>
                  <a:lnTo>
                    <a:pt x="342" y="267"/>
                  </a:lnTo>
                  <a:lnTo>
                    <a:pt x="342" y="267"/>
                  </a:lnTo>
                  <a:lnTo>
                    <a:pt x="342" y="270"/>
                  </a:lnTo>
                  <a:lnTo>
                    <a:pt x="345" y="27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74832335-D664-4177-BA8C-52BAB5398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5106" y="3443005"/>
              <a:ext cx="1176338" cy="1143000"/>
            </a:xfrm>
            <a:custGeom>
              <a:avLst/>
              <a:gdLst>
                <a:gd name="T0" fmla="*/ 369 w 741"/>
                <a:gd name="T1" fmla="*/ 54 h 720"/>
                <a:gd name="T2" fmla="*/ 393 w 741"/>
                <a:gd name="T3" fmla="*/ 78 h 720"/>
                <a:gd name="T4" fmla="*/ 411 w 741"/>
                <a:gd name="T5" fmla="*/ 63 h 720"/>
                <a:gd name="T6" fmla="*/ 459 w 741"/>
                <a:gd name="T7" fmla="*/ 75 h 720"/>
                <a:gd name="T8" fmla="*/ 498 w 741"/>
                <a:gd name="T9" fmla="*/ 39 h 720"/>
                <a:gd name="T10" fmla="*/ 507 w 741"/>
                <a:gd name="T11" fmla="*/ 84 h 720"/>
                <a:gd name="T12" fmla="*/ 510 w 741"/>
                <a:gd name="T13" fmla="*/ 111 h 720"/>
                <a:gd name="T14" fmla="*/ 540 w 741"/>
                <a:gd name="T15" fmla="*/ 57 h 720"/>
                <a:gd name="T16" fmla="*/ 660 w 741"/>
                <a:gd name="T17" fmla="*/ 42 h 720"/>
                <a:gd name="T18" fmla="*/ 672 w 741"/>
                <a:gd name="T19" fmla="*/ 132 h 720"/>
                <a:gd name="T20" fmla="*/ 702 w 741"/>
                <a:gd name="T21" fmla="*/ 159 h 720"/>
                <a:gd name="T22" fmla="*/ 681 w 741"/>
                <a:gd name="T23" fmla="*/ 204 h 720"/>
                <a:gd name="T24" fmla="*/ 660 w 741"/>
                <a:gd name="T25" fmla="*/ 225 h 720"/>
                <a:gd name="T26" fmla="*/ 696 w 741"/>
                <a:gd name="T27" fmla="*/ 279 h 720"/>
                <a:gd name="T28" fmla="*/ 741 w 741"/>
                <a:gd name="T29" fmla="*/ 336 h 720"/>
                <a:gd name="T30" fmla="*/ 717 w 741"/>
                <a:gd name="T31" fmla="*/ 393 h 720"/>
                <a:gd name="T32" fmla="*/ 681 w 741"/>
                <a:gd name="T33" fmla="*/ 414 h 720"/>
                <a:gd name="T34" fmla="*/ 621 w 741"/>
                <a:gd name="T35" fmla="*/ 423 h 720"/>
                <a:gd name="T36" fmla="*/ 573 w 741"/>
                <a:gd name="T37" fmla="*/ 429 h 720"/>
                <a:gd name="T38" fmla="*/ 543 w 741"/>
                <a:gd name="T39" fmla="*/ 459 h 720"/>
                <a:gd name="T40" fmla="*/ 573 w 741"/>
                <a:gd name="T41" fmla="*/ 495 h 720"/>
                <a:gd name="T42" fmla="*/ 528 w 741"/>
                <a:gd name="T43" fmla="*/ 504 h 720"/>
                <a:gd name="T44" fmla="*/ 489 w 741"/>
                <a:gd name="T45" fmla="*/ 522 h 720"/>
                <a:gd name="T46" fmla="*/ 456 w 741"/>
                <a:gd name="T47" fmla="*/ 555 h 720"/>
                <a:gd name="T48" fmla="*/ 420 w 741"/>
                <a:gd name="T49" fmla="*/ 573 h 720"/>
                <a:gd name="T50" fmla="*/ 408 w 741"/>
                <a:gd name="T51" fmla="*/ 615 h 720"/>
                <a:gd name="T52" fmla="*/ 387 w 741"/>
                <a:gd name="T53" fmla="*/ 627 h 720"/>
                <a:gd name="T54" fmla="*/ 378 w 741"/>
                <a:gd name="T55" fmla="*/ 645 h 720"/>
                <a:gd name="T56" fmla="*/ 414 w 741"/>
                <a:gd name="T57" fmla="*/ 666 h 720"/>
                <a:gd name="T58" fmla="*/ 420 w 741"/>
                <a:gd name="T59" fmla="*/ 708 h 720"/>
                <a:gd name="T60" fmla="*/ 366 w 741"/>
                <a:gd name="T61" fmla="*/ 708 h 720"/>
                <a:gd name="T62" fmla="*/ 321 w 741"/>
                <a:gd name="T63" fmla="*/ 687 h 720"/>
                <a:gd name="T64" fmla="*/ 297 w 741"/>
                <a:gd name="T65" fmla="*/ 669 h 720"/>
                <a:gd name="T66" fmla="*/ 243 w 741"/>
                <a:gd name="T67" fmla="*/ 681 h 720"/>
                <a:gd name="T68" fmla="*/ 192 w 741"/>
                <a:gd name="T69" fmla="*/ 663 h 720"/>
                <a:gd name="T70" fmla="*/ 162 w 741"/>
                <a:gd name="T71" fmla="*/ 669 h 720"/>
                <a:gd name="T72" fmla="*/ 129 w 741"/>
                <a:gd name="T73" fmla="*/ 666 h 720"/>
                <a:gd name="T74" fmla="*/ 87 w 741"/>
                <a:gd name="T75" fmla="*/ 657 h 720"/>
                <a:gd name="T76" fmla="*/ 57 w 741"/>
                <a:gd name="T77" fmla="*/ 588 h 720"/>
                <a:gd name="T78" fmla="*/ 60 w 741"/>
                <a:gd name="T79" fmla="*/ 510 h 720"/>
                <a:gd name="T80" fmla="*/ 102 w 741"/>
                <a:gd name="T81" fmla="*/ 495 h 720"/>
                <a:gd name="T82" fmla="*/ 132 w 741"/>
                <a:gd name="T83" fmla="*/ 459 h 720"/>
                <a:gd name="T84" fmla="*/ 144 w 741"/>
                <a:gd name="T85" fmla="*/ 435 h 720"/>
                <a:gd name="T86" fmla="*/ 162 w 741"/>
                <a:gd name="T87" fmla="*/ 423 h 720"/>
                <a:gd name="T88" fmla="*/ 150 w 741"/>
                <a:gd name="T89" fmla="*/ 378 h 720"/>
                <a:gd name="T90" fmla="*/ 132 w 741"/>
                <a:gd name="T91" fmla="*/ 342 h 720"/>
                <a:gd name="T92" fmla="*/ 78 w 741"/>
                <a:gd name="T93" fmla="*/ 354 h 720"/>
                <a:gd name="T94" fmla="*/ 48 w 741"/>
                <a:gd name="T95" fmla="*/ 354 h 720"/>
                <a:gd name="T96" fmla="*/ 30 w 741"/>
                <a:gd name="T97" fmla="*/ 264 h 720"/>
                <a:gd name="T98" fmla="*/ 9 w 741"/>
                <a:gd name="T99" fmla="*/ 207 h 720"/>
                <a:gd name="T100" fmla="*/ 3 w 741"/>
                <a:gd name="T101" fmla="*/ 171 h 720"/>
                <a:gd name="T102" fmla="*/ 24 w 741"/>
                <a:gd name="T103" fmla="*/ 117 h 720"/>
                <a:gd name="T104" fmla="*/ 27 w 741"/>
                <a:gd name="T105" fmla="*/ 84 h 720"/>
                <a:gd name="T106" fmla="*/ 51 w 741"/>
                <a:gd name="T107" fmla="*/ 96 h 720"/>
                <a:gd name="T108" fmla="*/ 120 w 741"/>
                <a:gd name="T109" fmla="*/ 102 h 720"/>
                <a:gd name="T110" fmla="*/ 159 w 741"/>
                <a:gd name="T111" fmla="*/ 69 h 720"/>
                <a:gd name="T112" fmla="*/ 201 w 741"/>
                <a:gd name="T113" fmla="*/ 72 h 720"/>
                <a:gd name="T114" fmla="*/ 219 w 741"/>
                <a:gd name="T115" fmla="*/ 90 h 720"/>
                <a:gd name="T116" fmla="*/ 255 w 741"/>
                <a:gd name="T117" fmla="*/ 51 h 720"/>
                <a:gd name="T118" fmla="*/ 267 w 741"/>
                <a:gd name="T119" fmla="*/ 6 h 720"/>
                <a:gd name="T120" fmla="*/ 324 w 741"/>
                <a:gd name="T121" fmla="*/ 6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1" h="720">
                  <a:moveTo>
                    <a:pt x="324" y="6"/>
                  </a:moveTo>
                  <a:lnTo>
                    <a:pt x="327" y="12"/>
                  </a:lnTo>
                  <a:lnTo>
                    <a:pt x="333" y="15"/>
                  </a:lnTo>
                  <a:lnTo>
                    <a:pt x="348" y="18"/>
                  </a:lnTo>
                  <a:lnTo>
                    <a:pt x="348" y="30"/>
                  </a:lnTo>
                  <a:lnTo>
                    <a:pt x="351" y="33"/>
                  </a:lnTo>
                  <a:lnTo>
                    <a:pt x="354" y="33"/>
                  </a:lnTo>
                  <a:lnTo>
                    <a:pt x="357" y="36"/>
                  </a:lnTo>
                  <a:lnTo>
                    <a:pt x="360" y="39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8"/>
                  </a:lnTo>
                  <a:lnTo>
                    <a:pt x="363" y="51"/>
                  </a:lnTo>
                  <a:lnTo>
                    <a:pt x="366" y="51"/>
                  </a:lnTo>
                  <a:lnTo>
                    <a:pt x="369" y="54"/>
                  </a:lnTo>
                  <a:lnTo>
                    <a:pt x="372" y="54"/>
                  </a:lnTo>
                  <a:lnTo>
                    <a:pt x="375" y="57"/>
                  </a:lnTo>
                  <a:lnTo>
                    <a:pt x="378" y="60"/>
                  </a:lnTo>
                  <a:lnTo>
                    <a:pt x="381" y="60"/>
                  </a:lnTo>
                  <a:lnTo>
                    <a:pt x="381" y="60"/>
                  </a:lnTo>
                  <a:lnTo>
                    <a:pt x="381" y="63"/>
                  </a:lnTo>
                  <a:lnTo>
                    <a:pt x="381" y="66"/>
                  </a:lnTo>
                  <a:lnTo>
                    <a:pt x="381" y="66"/>
                  </a:lnTo>
                  <a:lnTo>
                    <a:pt x="381" y="69"/>
                  </a:lnTo>
                  <a:lnTo>
                    <a:pt x="381" y="72"/>
                  </a:lnTo>
                  <a:lnTo>
                    <a:pt x="384" y="75"/>
                  </a:lnTo>
                  <a:lnTo>
                    <a:pt x="384" y="75"/>
                  </a:lnTo>
                  <a:lnTo>
                    <a:pt x="390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3" y="75"/>
                  </a:lnTo>
                  <a:lnTo>
                    <a:pt x="393" y="75"/>
                  </a:lnTo>
                  <a:lnTo>
                    <a:pt x="399" y="72"/>
                  </a:lnTo>
                  <a:lnTo>
                    <a:pt x="399" y="72"/>
                  </a:lnTo>
                  <a:lnTo>
                    <a:pt x="399" y="72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2" y="66"/>
                  </a:lnTo>
                  <a:lnTo>
                    <a:pt x="405" y="66"/>
                  </a:lnTo>
                  <a:lnTo>
                    <a:pt x="405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3"/>
                  </a:lnTo>
                  <a:lnTo>
                    <a:pt x="411" y="63"/>
                  </a:lnTo>
                  <a:lnTo>
                    <a:pt x="411" y="60"/>
                  </a:lnTo>
                  <a:lnTo>
                    <a:pt x="411" y="60"/>
                  </a:lnTo>
                  <a:lnTo>
                    <a:pt x="414" y="60"/>
                  </a:lnTo>
                  <a:lnTo>
                    <a:pt x="414" y="57"/>
                  </a:lnTo>
                  <a:lnTo>
                    <a:pt x="414" y="57"/>
                  </a:lnTo>
                  <a:lnTo>
                    <a:pt x="420" y="51"/>
                  </a:lnTo>
                  <a:lnTo>
                    <a:pt x="420" y="54"/>
                  </a:lnTo>
                  <a:lnTo>
                    <a:pt x="429" y="63"/>
                  </a:lnTo>
                  <a:lnTo>
                    <a:pt x="432" y="66"/>
                  </a:lnTo>
                  <a:lnTo>
                    <a:pt x="432" y="69"/>
                  </a:lnTo>
                  <a:lnTo>
                    <a:pt x="432" y="69"/>
                  </a:lnTo>
                  <a:lnTo>
                    <a:pt x="432" y="72"/>
                  </a:lnTo>
                  <a:lnTo>
                    <a:pt x="435" y="75"/>
                  </a:lnTo>
                  <a:lnTo>
                    <a:pt x="438" y="75"/>
                  </a:lnTo>
                  <a:lnTo>
                    <a:pt x="459" y="75"/>
                  </a:lnTo>
                  <a:lnTo>
                    <a:pt x="465" y="75"/>
                  </a:lnTo>
                  <a:lnTo>
                    <a:pt x="468" y="75"/>
                  </a:lnTo>
                  <a:lnTo>
                    <a:pt x="468" y="72"/>
                  </a:lnTo>
                  <a:lnTo>
                    <a:pt x="477" y="66"/>
                  </a:lnTo>
                  <a:lnTo>
                    <a:pt x="477" y="66"/>
                  </a:lnTo>
                  <a:lnTo>
                    <a:pt x="477" y="63"/>
                  </a:lnTo>
                  <a:lnTo>
                    <a:pt x="480" y="63"/>
                  </a:lnTo>
                  <a:lnTo>
                    <a:pt x="483" y="60"/>
                  </a:lnTo>
                  <a:lnTo>
                    <a:pt x="483" y="60"/>
                  </a:lnTo>
                  <a:lnTo>
                    <a:pt x="483" y="60"/>
                  </a:lnTo>
                  <a:lnTo>
                    <a:pt x="486" y="54"/>
                  </a:lnTo>
                  <a:lnTo>
                    <a:pt x="486" y="51"/>
                  </a:lnTo>
                  <a:lnTo>
                    <a:pt x="495" y="45"/>
                  </a:lnTo>
                  <a:lnTo>
                    <a:pt x="495" y="42"/>
                  </a:lnTo>
                  <a:lnTo>
                    <a:pt x="498" y="39"/>
                  </a:lnTo>
                  <a:lnTo>
                    <a:pt x="507" y="30"/>
                  </a:lnTo>
                  <a:lnTo>
                    <a:pt x="516" y="36"/>
                  </a:lnTo>
                  <a:lnTo>
                    <a:pt x="519" y="39"/>
                  </a:lnTo>
                  <a:lnTo>
                    <a:pt x="522" y="45"/>
                  </a:lnTo>
                  <a:lnTo>
                    <a:pt x="522" y="48"/>
                  </a:lnTo>
                  <a:lnTo>
                    <a:pt x="519" y="57"/>
                  </a:lnTo>
                  <a:lnTo>
                    <a:pt x="516" y="63"/>
                  </a:lnTo>
                  <a:lnTo>
                    <a:pt x="516" y="66"/>
                  </a:lnTo>
                  <a:lnTo>
                    <a:pt x="513" y="75"/>
                  </a:lnTo>
                  <a:lnTo>
                    <a:pt x="513" y="78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07" y="84"/>
                  </a:lnTo>
                  <a:lnTo>
                    <a:pt x="507" y="84"/>
                  </a:lnTo>
                  <a:lnTo>
                    <a:pt x="507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489" y="90"/>
                  </a:lnTo>
                  <a:lnTo>
                    <a:pt x="486" y="93"/>
                  </a:lnTo>
                  <a:lnTo>
                    <a:pt x="483" y="96"/>
                  </a:lnTo>
                  <a:lnTo>
                    <a:pt x="486" y="102"/>
                  </a:lnTo>
                  <a:lnTo>
                    <a:pt x="489" y="105"/>
                  </a:lnTo>
                  <a:lnTo>
                    <a:pt x="489" y="108"/>
                  </a:lnTo>
                  <a:lnTo>
                    <a:pt x="489" y="111"/>
                  </a:lnTo>
                  <a:lnTo>
                    <a:pt x="486" y="117"/>
                  </a:lnTo>
                  <a:lnTo>
                    <a:pt x="489" y="114"/>
                  </a:lnTo>
                  <a:lnTo>
                    <a:pt x="501" y="111"/>
                  </a:lnTo>
                  <a:lnTo>
                    <a:pt x="510" y="111"/>
                  </a:lnTo>
                  <a:lnTo>
                    <a:pt x="516" y="114"/>
                  </a:lnTo>
                  <a:lnTo>
                    <a:pt x="522" y="111"/>
                  </a:lnTo>
                  <a:lnTo>
                    <a:pt x="534" y="99"/>
                  </a:lnTo>
                  <a:lnTo>
                    <a:pt x="549" y="90"/>
                  </a:lnTo>
                  <a:lnTo>
                    <a:pt x="552" y="84"/>
                  </a:lnTo>
                  <a:lnTo>
                    <a:pt x="552" y="78"/>
                  </a:lnTo>
                  <a:lnTo>
                    <a:pt x="552" y="75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3" y="75"/>
                  </a:lnTo>
                  <a:lnTo>
                    <a:pt x="543" y="72"/>
                  </a:lnTo>
                  <a:lnTo>
                    <a:pt x="543" y="69"/>
                  </a:lnTo>
                  <a:lnTo>
                    <a:pt x="540" y="63"/>
                  </a:lnTo>
                  <a:lnTo>
                    <a:pt x="540" y="60"/>
                  </a:lnTo>
                  <a:lnTo>
                    <a:pt x="540" y="57"/>
                  </a:lnTo>
                  <a:lnTo>
                    <a:pt x="546" y="51"/>
                  </a:lnTo>
                  <a:lnTo>
                    <a:pt x="552" y="42"/>
                  </a:lnTo>
                  <a:lnTo>
                    <a:pt x="558" y="36"/>
                  </a:lnTo>
                  <a:lnTo>
                    <a:pt x="564" y="36"/>
                  </a:lnTo>
                  <a:lnTo>
                    <a:pt x="570" y="33"/>
                  </a:lnTo>
                  <a:lnTo>
                    <a:pt x="579" y="33"/>
                  </a:lnTo>
                  <a:lnTo>
                    <a:pt x="597" y="21"/>
                  </a:lnTo>
                  <a:lnTo>
                    <a:pt x="609" y="18"/>
                  </a:lnTo>
                  <a:lnTo>
                    <a:pt x="624" y="18"/>
                  </a:lnTo>
                  <a:lnTo>
                    <a:pt x="654" y="27"/>
                  </a:lnTo>
                  <a:lnTo>
                    <a:pt x="657" y="27"/>
                  </a:lnTo>
                  <a:lnTo>
                    <a:pt x="660" y="30"/>
                  </a:lnTo>
                  <a:lnTo>
                    <a:pt x="660" y="33"/>
                  </a:lnTo>
                  <a:lnTo>
                    <a:pt x="660" y="36"/>
                  </a:lnTo>
                  <a:lnTo>
                    <a:pt x="660" y="42"/>
                  </a:lnTo>
                  <a:lnTo>
                    <a:pt x="654" y="48"/>
                  </a:lnTo>
                  <a:lnTo>
                    <a:pt x="654" y="51"/>
                  </a:lnTo>
                  <a:lnTo>
                    <a:pt x="657" y="60"/>
                  </a:lnTo>
                  <a:lnTo>
                    <a:pt x="663" y="66"/>
                  </a:lnTo>
                  <a:lnTo>
                    <a:pt x="669" y="75"/>
                  </a:lnTo>
                  <a:lnTo>
                    <a:pt x="663" y="90"/>
                  </a:lnTo>
                  <a:lnTo>
                    <a:pt x="657" y="102"/>
                  </a:lnTo>
                  <a:lnTo>
                    <a:pt x="657" y="111"/>
                  </a:lnTo>
                  <a:lnTo>
                    <a:pt x="657" y="117"/>
                  </a:lnTo>
                  <a:lnTo>
                    <a:pt x="675" y="120"/>
                  </a:lnTo>
                  <a:lnTo>
                    <a:pt x="678" y="123"/>
                  </a:lnTo>
                  <a:lnTo>
                    <a:pt x="678" y="126"/>
                  </a:lnTo>
                  <a:lnTo>
                    <a:pt x="675" y="129"/>
                  </a:lnTo>
                  <a:lnTo>
                    <a:pt x="675" y="129"/>
                  </a:lnTo>
                  <a:lnTo>
                    <a:pt x="672" y="132"/>
                  </a:lnTo>
                  <a:lnTo>
                    <a:pt x="675" y="132"/>
                  </a:lnTo>
                  <a:lnTo>
                    <a:pt x="675" y="135"/>
                  </a:lnTo>
                  <a:lnTo>
                    <a:pt x="675" y="138"/>
                  </a:lnTo>
                  <a:lnTo>
                    <a:pt x="675" y="138"/>
                  </a:lnTo>
                  <a:lnTo>
                    <a:pt x="675" y="141"/>
                  </a:lnTo>
                  <a:lnTo>
                    <a:pt x="675" y="141"/>
                  </a:lnTo>
                  <a:lnTo>
                    <a:pt x="675" y="141"/>
                  </a:lnTo>
                  <a:lnTo>
                    <a:pt x="675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81" y="141"/>
                  </a:lnTo>
                  <a:lnTo>
                    <a:pt x="684" y="141"/>
                  </a:lnTo>
                  <a:lnTo>
                    <a:pt x="687" y="141"/>
                  </a:lnTo>
                  <a:lnTo>
                    <a:pt x="702" y="159"/>
                  </a:lnTo>
                  <a:lnTo>
                    <a:pt x="702" y="159"/>
                  </a:lnTo>
                  <a:lnTo>
                    <a:pt x="705" y="162"/>
                  </a:lnTo>
                  <a:lnTo>
                    <a:pt x="705" y="168"/>
                  </a:lnTo>
                  <a:lnTo>
                    <a:pt x="708" y="174"/>
                  </a:lnTo>
                  <a:lnTo>
                    <a:pt x="708" y="177"/>
                  </a:lnTo>
                  <a:lnTo>
                    <a:pt x="711" y="180"/>
                  </a:lnTo>
                  <a:lnTo>
                    <a:pt x="711" y="180"/>
                  </a:lnTo>
                  <a:lnTo>
                    <a:pt x="708" y="180"/>
                  </a:lnTo>
                  <a:lnTo>
                    <a:pt x="705" y="183"/>
                  </a:lnTo>
                  <a:lnTo>
                    <a:pt x="702" y="189"/>
                  </a:lnTo>
                  <a:lnTo>
                    <a:pt x="702" y="192"/>
                  </a:lnTo>
                  <a:lnTo>
                    <a:pt x="699" y="198"/>
                  </a:lnTo>
                  <a:lnTo>
                    <a:pt x="696" y="201"/>
                  </a:lnTo>
                  <a:lnTo>
                    <a:pt x="690" y="204"/>
                  </a:lnTo>
                  <a:lnTo>
                    <a:pt x="684" y="204"/>
                  </a:lnTo>
                  <a:lnTo>
                    <a:pt x="681" y="204"/>
                  </a:lnTo>
                  <a:lnTo>
                    <a:pt x="678" y="204"/>
                  </a:lnTo>
                  <a:lnTo>
                    <a:pt x="678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66" y="207"/>
                  </a:lnTo>
                  <a:lnTo>
                    <a:pt x="663" y="210"/>
                  </a:lnTo>
                  <a:lnTo>
                    <a:pt x="660" y="213"/>
                  </a:lnTo>
                  <a:lnTo>
                    <a:pt x="660" y="219"/>
                  </a:lnTo>
                  <a:lnTo>
                    <a:pt x="660" y="225"/>
                  </a:lnTo>
                  <a:lnTo>
                    <a:pt x="660" y="225"/>
                  </a:lnTo>
                  <a:lnTo>
                    <a:pt x="660" y="231"/>
                  </a:lnTo>
                  <a:lnTo>
                    <a:pt x="663" y="243"/>
                  </a:lnTo>
                  <a:lnTo>
                    <a:pt x="666" y="249"/>
                  </a:lnTo>
                  <a:lnTo>
                    <a:pt x="672" y="252"/>
                  </a:lnTo>
                  <a:lnTo>
                    <a:pt x="678" y="255"/>
                  </a:lnTo>
                  <a:lnTo>
                    <a:pt x="681" y="255"/>
                  </a:lnTo>
                  <a:lnTo>
                    <a:pt x="687" y="261"/>
                  </a:lnTo>
                  <a:lnTo>
                    <a:pt x="687" y="264"/>
                  </a:lnTo>
                  <a:lnTo>
                    <a:pt x="696" y="264"/>
                  </a:lnTo>
                  <a:lnTo>
                    <a:pt x="699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3"/>
                  </a:lnTo>
                  <a:lnTo>
                    <a:pt x="696" y="279"/>
                  </a:lnTo>
                  <a:lnTo>
                    <a:pt x="696" y="279"/>
                  </a:lnTo>
                  <a:lnTo>
                    <a:pt x="696" y="279"/>
                  </a:lnTo>
                  <a:lnTo>
                    <a:pt x="696" y="282"/>
                  </a:lnTo>
                  <a:lnTo>
                    <a:pt x="699" y="285"/>
                  </a:lnTo>
                  <a:lnTo>
                    <a:pt x="699" y="288"/>
                  </a:lnTo>
                  <a:lnTo>
                    <a:pt x="699" y="300"/>
                  </a:lnTo>
                  <a:lnTo>
                    <a:pt x="702" y="306"/>
                  </a:lnTo>
                  <a:lnTo>
                    <a:pt x="711" y="312"/>
                  </a:lnTo>
                  <a:lnTo>
                    <a:pt x="720" y="318"/>
                  </a:lnTo>
                  <a:lnTo>
                    <a:pt x="723" y="321"/>
                  </a:lnTo>
                  <a:lnTo>
                    <a:pt x="723" y="324"/>
                  </a:lnTo>
                  <a:lnTo>
                    <a:pt x="726" y="327"/>
                  </a:lnTo>
                  <a:lnTo>
                    <a:pt x="729" y="330"/>
                  </a:lnTo>
                  <a:lnTo>
                    <a:pt x="738" y="333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38" y="339"/>
                  </a:lnTo>
                  <a:lnTo>
                    <a:pt x="738" y="345"/>
                  </a:lnTo>
                  <a:lnTo>
                    <a:pt x="732" y="351"/>
                  </a:lnTo>
                  <a:lnTo>
                    <a:pt x="726" y="360"/>
                  </a:lnTo>
                  <a:lnTo>
                    <a:pt x="726" y="363"/>
                  </a:lnTo>
                  <a:lnTo>
                    <a:pt x="726" y="363"/>
                  </a:lnTo>
                  <a:lnTo>
                    <a:pt x="726" y="369"/>
                  </a:lnTo>
                  <a:lnTo>
                    <a:pt x="729" y="375"/>
                  </a:lnTo>
                  <a:lnTo>
                    <a:pt x="729" y="381"/>
                  </a:lnTo>
                  <a:lnTo>
                    <a:pt x="729" y="381"/>
                  </a:lnTo>
                  <a:lnTo>
                    <a:pt x="723" y="387"/>
                  </a:lnTo>
                  <a:lnTo>
                    <a:pt x="720" y="393"/>
                  </a:lnTo>
                  <a:lnTo>
                    <a:pt x="717" y="396"/>
                  </a:lnTo>
                  <a:lnTo>
                    <a:pt x="717" y="393"/>
                  </a:lnTo>
                  <a:lnTo>
                    <a:pt x="714" y="390"/>
                  </a:lnTo>
                  <a:lnTo>
                    <a:pt x="711" y="390"/>
                  </a:lnTo>
                  <a:lnTo>
                    <a:pt x="705" y="393"/>
                  </a:lnTo>
                  <a:lnTo>
                    <a:pt x="696" y="396"/>
                  </a:lnTo>
                  <a:lnTo>
                    <a:pt x="693" y="399"/>
                  </a:lnTo>
                  <a:lnTo>
                    <a:pt x="690" y="405"/>
                  </a:lnTo>
                  <a:lnTo>
                    <a:pt x="687" y="408"/>
                  </a:lnTo>
                  <a:lnTo>
                    <a:pt x="684" y="408"/>
                  </a:lnTo>
                  <a:lnTo>
                    <a:pt x="681" y="408"/>
                  </a:lnTo>
                  <a:lnTo>
                    <a:pt x="678" y="408"/>
                  </a:lnTo>
                  <a:lnTo>
                    <a:pt x="678" y="411"/>
                  </a:lnTo>
                  <a:lnTo>
                    <a:pt x="678" y="411"/>
                  </a:lnTo>
                  <a:lnTo>
                    <a:pt x="678" y="414"/>
                  </a:lnTo>
                  <a:lnTo>
                    <a:pt x="681" y="414"/>
                  </a:lnTo>
                  <a:lnTo>
                    <a:pt x="681" y="414"/>
                  </a:lnTo>
                  <a:lnTo>
                    <a:pt x="678" y="417"/>
                  </a:lnTo>
                  <a:lnTo>
                    <a:pt x="672" y="420"/>
                  </a:lnTo>
                  <a:lnTo>
                    <a:pt x="666" y="417"/>
                  </a:lnTo>
                  <a:lnTo>
                    <a:pt x="657" y="414"/>
                  </a:lnTo>
                  <a:lnTo>
                    <a:pt x="651" y="411"/>
                  </a:lnTo>
                  <a:lnTo>
                    <a:pt x="648" y="411"/>
                  </a:lnTo>
                  <a:lnTo>
                    <a:pt x="645" y="414"/>
                  </a:lnTo>
                  <a:lnTo>
                    <a:pt x="642" y="417"/>
                  </a:lnTo>
                  <a:lnTo>
                    <a:pt x="642" y="417"/>
                  </a:lnTo>
                  <a:lnTo>
                    <a:pt x="636" y="417"/>
                  </a:lnTo>
                  <a:lnTo>
                    <a:pt x="636" y="417"/>
                  </a:lnTo>
                  <a:lnTo>
                    <a:pt x="627" y="420"/>
                  </a:lnTo>
                  <a:lnTo>
                    <a:pt x="627" y="423"/>
                  </a:lnTo>
                  <a:lnTo>
                    <a:pt x="627" y="423"/>
                  </a:lnTo>
                  <a:lnTo>
                    <a:pt x="621" y="423"/>
                  </a:lnTo>
                  <a:lnTo>
                    <a:pt x="612" y="426"/>
                  </a:lnTo>
                  <a:lnTo>
                    <a:pt x="609" y="429"/>
                  </a:lnTo>
                  <a:lnTo>
                    <a:pt x="603" y="429"/>
                  </a:lnTo>
                  <a:lnTo>
                    <a:pt x="603" y="429"/>
                  </a:lnTo>
                  <a:lnTo>
                    <a:pt x="600" y="429"/>
                  </a:lnTo>
                  <a:lnTo>
                    <a:pt x="600" y="432"/>
                  </a:lnTo>
                  <a:lnTo>
                    <a:pt x="600" y="435"/>
                  </a:lnTo>
                  <a:lnTo>
                    <a:pt x="600" y="438"/>
                  </a:lnTo>
                  <a:lnTo>
                    <a:pt x="597" y="441"/>
                  </a:lnTo>
                  <a:lnTo>
                    <a:pt x="594" y="444"/>
                  </a:lnTo>
                  <a:lnTo>
                    <a:pt x="591" y="444"/>
                  </a:lnTo>
                  <a:lnTo>
                    <a:pt x="576" y="438"/>
                  </a:lnTo>
                  <a:lnTo>
                    <a:pt x="576" y="435"/>
                  </a:lnTo>
                  <a:lnTo>
                    <a:pt x="576" y="435"/>
                  </a:lnTo>
                  <a:lnTo>
                    <a:pt x="573" y="429"/>
                  </a:lnTo>
                  <a:lnTo>
                    <a:pt x="573" y="429"/>
                  </a:lnTo>
                  <a:lnTo>
                    <a:pt x="570" y="426"/>
                  </a:lnTo>
                  <a:lnTo>
                    <a:pt x="564" y="426"/>
                  </a:lnTo>
                  <a:lnTo>
                    <a:pt x="558" y="426"/>
                  </a:lnTo>
                  <a:lnTo>
                    <a:pt x="555" y="426"/>
                  </a:lnTo>
                  <a:lnTo>
                    <a:pt x="555" y="423"/>
                  </a:lnTo>
                  <a:lnTo>
                    <a:pt x="549" y="420"/>
                  </a:lnTo>
                  <a:lnTo>
                    <a:pt x="546" y="426"/>
                  </a:lnTo>
                  <a:lnTo>
                    <a:pt x="546" y="429"/>
                  </a:lnTo>
                  <a:lnTo>
                    <a:pt x="543" y="432"/>
                  </a:lnTo>
                  <a:lnTo>
                    <a:pt x="543" y="438"/>
                  </a:lnTo>
                  <a:lnTo>
                    <a:pt x="540" y="447"/>
                  </a:lnTo>
                  <a:lnTo>
                    <a:pt x="540" y="453"/>
                  </a:lnTo>
                  <a:lnTo>
                    <a:pt x="543" y="456"/>
                  </a:lnTo>
                  <a:lnTo>
                    <a:pt x="543" y="459"/>
                  </a:lnTo>
                  <a:lnTo>
                    <a:pt x="546" y="459"/>
                  </a:lnTo>
                  <a:lnTo>
                    <a:pt x="549" y="459"/>
                  </a:lnTo>
                  <a:lnTo>
                    <a:pt x="558" y="456"/>
                  </a:lnTo>
                  <a:lnTo>
                    <a:pt x="561" y="456"/>
                  </a:lnTo>
                  <a:lnTo>
                    <a:pt x="564" y="459"/>
                  </a:lnTo>
                  <a:lnTo>
                    <a:pt x="564" y="462"/>
                  </a:lnTo>
                  <a:lnTo>
                    <a:pt x="564" y="462"/>
                  </a:lnTo>
                  <a:lnTo>
                    <a:pt x="564" y="471"/>
                  </a:lnTo>
                  <a:lnTo>
                    <a:pt x="564" y="471"/>
                  </a:lnTo>
                  <a:lnTo>
                    <a:pt x="567" y="474"/>
                  </a:lnTo>
                  <a:lnTo>
                    <a:pt x="567" y="477"/>
                  </a:lnTo>
                  <a:lnTo>
                    <a:pt x="570" y="480"/>
                  </a:lnTo>
                  <a:lnTo>
                    <a:pt x="573" y="483"/>
                  </a:lnTo>
                  <a:lnTo>
                    <a:pt x="573" y="486"/>
                  </a:lnTo>
                  <a:lnTo>
                    <a:pt x="573" y="495"/>
                  </a:lnTo>
                  <a:lnTo>
                    <a:pt x="570" y="498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67" y="501"/>
                  </a:lnTo>
                  <a:lnTo>
                    <a:pt x="567" y="501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5" y="498"/>
                  </a:lnTo>
                  <a:lnTo>
                    <a:pt x="552" y="498"/>
                  </a:lnTo>
                  <a:lnTo>
                    <a:pt x="546" y="501"/>
                  </a:lnTo>
                  <a:lnTo>
                    <a:pt x="543" y="501"/>
                  </a:lnTo>
                  <a:lnTo>
                    <a:pt x="540" y="501"/>
                  </a:lnTo>
                  <a:lnTo>
                    <a:pt x="537" y="501"/>
                  </a:lnTo>
                  <a:lnTo>
                    <a:pt x="531" y="504"/>
                  </a:lnTo>
                  <a:lnTo>
                    <a:pt x="528" y="504"/>
                  </a:lnTo>
                  <a:lnTo>
                    <a:pt x="525" y="501"/>
                  </a:lnTo>
                  <a:lnTo>
                    <a:pt x="522" y="501"/>
                  </a:lnTo>
                  <a:lnTo>
                    <a:pt x="522" y="501"/>
                  </a:lnTo>
                  <a:lnTo>
                    <a:pt x="510" y="510"/>
                  </a:lnTo>
                  <a:lnTo>
                    <a:pt x="507" y="510"/>
                  </a:lnTo>
                  <a:lnTo>
                    <a:pt x="507" y="510"/>
                  </a:lnTo>
                  <a:lnTo>
                    <a:pt x="501" y="510"/>
                  </a:lnTo>
                  <a:lnTo>
                    <a:pt x="501" y="507"/>
                  </a:lnTo>
                  <a:lnTo>
                    <a:pt x="498" y="510"/>
                  </a:lnTo>
                  <a:lnTo>
                    <a:pt x="498" y="510"/>
                  </a:lnTo>
                  <a:lnTo>
                    <a:pt x="492" y="513"/>
                  </a:lnTo>
                  <a:lnTo>
                    <a:pt x="489" y="516"/>
                  </a:lnTo>
                  <a:lnTo>
                    <a:pt x="486" y="519"/>
                  </a:lnTo>
                  <a:lnTo>
                    <a:pt x="486" y="519"/>
                  </a:lnTo>
                  <a:lnTo>
                    <a:pt x="489" y="522"/>
                  </a:lnTo>
                  <a:lnTo>
                    <a:pt x="489" y="525"/>
                  </a:lnTo>
                  <a:lnTo>
                    <a:pt x="486" y="528"/>
                  </a:lnTo>
                  <a:lnTo>
                    <a:pt x="486" y="528"/>
                  </a:lnTo>
                  <a:lnTo>
                    <a:pt x="477" y="531"/>
                  </a:lnTo>
                  <a:lnTo>
                    <a:pt x="471" y="531"/>
                  </a:lnTo>
                  <a:lnTo>
                    <a:pt x="465" y="531"/>
                  </a:lnTo>
                  <a:lnTo>
                    <a:pt x="465" y="531"/>
                  </a:lnTo>
                  <a:lnTo>
                    <a:pt x="462" y="534"/>
                  </a:lnTo>
                  <a:lnTo>
                    <a:pt x="459" y="534"/>
                  </a:lnTo>
                  <a:lnTo>
                    <a:pt x="453" y="543"/>
                  </a:lnTo>
                  <a:lnTo>
                    <a:pt x="456" y="546"/>
                  </a:lnTo>
                  <a:lnTo>
                    <a:pt x="456" y="549"/>
                  </a:lnTo>
                  <a:lnTo>
                    <a:pt x="459" y="552"/>
                  </a:lnTo>
                  <a:lnTo>
                    <a:pt x="459" y="552"/>
                  </a:lnTo>
                  <a:lnTo>
                    <a:pt x="456" y="555"/>
                  </a:lnTo>
                  <a:lnTo>
                    <a:pt x="456" y="558"/>
                  </a:lnTo>
                  <a:lnTo>
                    <a:pt x="453" y="561"/>
                  </a:lnTo>
                  <a:lnTo>
                    <a:pt x="450" y="561"/>
                  </a:lnTo>
                  <a:lnTo>
                    <a:pt x="444" y="561"/>
                  </a:lnTo>
                  <a:lnTo>
                    <a:pt x="441" y="564"/>
                  </a:lnTo>
                  <a:lnTo>
                    <a:pt x="438" y="564"/>
                  </a:lnTo>
                  <a:lnTo>
                    <a:pt x="435" y="564"/>
                  </a:lnTo>
                  <a:lnTo>
                    <a:pt x="432" y="564"/>
                  </a:lnTo>
                  <a:lnTo>
                    <a:pt x="429" y="564"/>
                  </a:lnTo>
                  <a:lnTo>
                    <a:pt x="426" y="564"/>
                  </a:lnTo>
                  <a:lnTo>
                    <a:pt x="423" y="564"/>
                  </a:lnTo>
                  <a:lnTo>
                    <a:pt x="420" y="564"/>
                  </a:lnTo>
                  <a:lnTo>
                    <a:pt x="420" y="567"/>
                  </a:lnTo>
                  <a:lnTo>
                    <a:pt x="420" y="570"/>
                  </a:lnTo>
                  <a:lnTo>
                    <a:pt x="420" y="573"/>
                  </a:lnTo>
                  <a:lnTo>
                    <a:pt x="417" y="576"/>
                  </a:lnTo>
                  <a:lnTo>
                    <a:pt x="411" y="585"/>
                  </a:lnTo>
                  <a:lnTo>
                    <a:pt x="411" y="588"/>
                  </a:lnTo>
                  <a:lnTo>
                    <a:pt x="411" y="588"/>
                  </a:lnTo>
                  <a:lnTo>
                    <a:pt x="411" y="591"/>
                  </a:lnTo>
                  <a:lnTo>
                    <a:pt x="411" y="591"/>
                  </a:lnTo>
                  <a:lnTo>
                    <a:pt x="411" y="594"/>
                  </a:lnTo>
                  <a:lnTo>
                    <a:pt x="414" y="597"/>
                  </a:lnTo>
                  <a:lnTo>
                    <a:pt x="420" y="600"/>
                  </a:lnTo>
                  <a:lnTo>
                    <a:pt x="420" y="600"/>
                  </a:lnTo>
                  <a:lnTo>
                    <a:pt x="420" y="603"/>
                  </a:lnTo>
                  <a:lnTo>
                    <a:pt x="423" y="606"/>
                  </a:lnTo>
                  <a:lnTo>
                    <a:pt x="420" y="609"/>
                  </a:lnTo>
                  <a:lnTo>
                    <a:pt x="411" y="615"/>
                  </a:lnTo>
                  <a:lnTo>
                    <a:pt x="408" y="615"/>
                  </a:lnTo>
                  <a:lnTo>
                    <a:pt x="405" y="615"/>
                  </a:lnTo>
                  <a:lnTo>
                    <a:pt x="393" y="612"/>
                  </a:lnTo>
                  <a:lnTo>
                    <a:pt x="387" y="609"/>
                  </a:lnTo>
                  <a:lnTo>
                    <a:pt x="384" y="609"/>
                  </a:lnTo>
                  <a:lnTo>
                    <a:pt x="381" y="609"/>
                  </a:lnTo>
                  <a:lnTo>
                    <a:pt x="381" y="612"/>
                  </a:lnTo>
                  <a:lnTo>
                    <a:pt x="381" y="615"/>
                  </a:lnTo>
                  <a:lnTo>
                    <a:pt x="381" y="615"/>
                  </a:lnTo>
                  <a:lnTo>
                    <a:pt x="381" y="618"/>
                  </a:lnTo>
                  <a:lnTo>
                    <a:pt x="381" y="621"/>
                  </a:lnTo>
                  <a:lnTo>
                    <a:pt x="384" y="621"/>
                  </a:lnTo>
                  <a:lnTo>
                    <a:pt x="384" y="624"/>
                  </a:lnTo>
                  <a:lnTo>
                    <a:pt x="387" y="624"/>
                  </a:lnTo>
                  <a:lnTo>
                    <a:pt x="387" y="624"/>
                  </a:lnTo>
                  <a:lnTo>
                    <a:pt x="387" y="627"/>
                  </a:lnTo>
                  <a:lnTo>
                    <a:pt x="387" y="627"/>
                  </a:lnTo>
                  <a:lnTo>
                    <a:pt x="387" y="630"/>
                  </a:lnTo>
                  <a:lnTo>
                    <a:pt x="387" y="630"/>
                  </a:lnTo>
                  <a:lnTo>
                    <a:pt x="384" y="630"/>
                  </a:lnTo>
                  <a:lnTo>
                    <a:pt x="384" y="630"/>
                  </a:lnTo>
                  <a:lnTo>
                    <a:pt x="378" y="627"/>
                  </a:lnTo>
                  <a:lnTo>
                    <a:pt x="375" y="627"/>
                  </a:lnTo>
                  <a:lnTo>
                    <a:pt x="372" y="630"/>
                  </a:lnTo>
                  <a:lnTo>
                    <a:pt x="372" y="630"/>
                  </a:lnTo>
                  <a:lnTo>
                    <a:pt x="372" y="633"/>
                  </a:lnTo>
                  <a:lnTo>
                    <a:pt x="375" y="636"/>
                  </a:lnTo>
                  <a:lnTo>
                    <a:pt x="378" y="639"/>
                  </a:lnTo>
                  <a:lnTo>
                    <a:pt x="378" y="639"/>
                  </a:lnTo>
                  <a:lnTo>
                    <a:pt x="378" y="642"/>
                  </a:lnTo>
                  <a:lnTo>
                    <a:pt x="378" y="645"/>
                  </a:lnTo>
                  <a:lnTo>
                    <a:pt x="378" y="645"/>
                  </a:lnTo>
                  <a:lnTo>
                    <a:pt x="387" y="651"/>
                  </a:lnTo>
                  <a:lnTo>
                    <a:pt x="387" y="654"/>
                  </a:lnTo>
                  <a:lnTo>
                    <a:pt x="390" y="654"/>
                  </a:lnTo>
                  <a:lnTo>
                    <a:pt x="393" y="654"/>
                  </a:lnTo>
                  <a:lnTo>
                    <a:pt x="396" y="654"/>
                  </a:lnTo>
                  <a:lnTo>
                    <a:pt x="399" y="657"/>
                  </a:lnTo>
                  <a:lnTo>
                    <a:pt x="402" y="657"/>
                  </a:lnTo>
                  <a:lnTo>
                    <a:pt x="411" y="657"/>
                  </a:lnTo>
                  <a:lnTo>
                    <a:pt x="414" y="657"/>
                  </a:lnTo>
                  <a:lnTo>
                    <a:pt x="414" y="657"/>
                  </a:lnTo>
                  <a:lnTo>
                    <a:pt x="417" y="660"/>
                  </a:lnTo>
                  <a:lnTo>
                    <a:pt x="414" y="660"/>
                  </a:lnTo>
                  <a:lnTo>
                    <a:pt x="414" y="663"/>
                  </a:lnTo>
                  <a:lnTo>
                    <a:pt x="414" y="666"/>
                  </a:lnTo>
                  <a:lnTo>
                    <a:pt x="414" y="666"/>
                  </a:lnTo>
                  <a:lnTo>
                    <a:pt x="417" y="669"/>
                  </a:lnTo>
                  <a:lnTo>
                    <a:pt x="420" y="672"/>
                  </a:lnTo>
                  <a:lnTo>
                    <a:pt x="420" y="672"/>
                  </a:lnTo>
                  <a:lnTo>
                    <a:pt x="423" y="675"/>
                  </a:lnTo>
                  <a:lnTo>
                    <a:pt x="426" y="675"/>
                  </a:lnTo>
                  <a:lnTo>
                    <a:pt x="426" y="678"/>
                  </a:lnTo>
                  <a:lnTo>
                    <a:pt x="426" y="687"/>
                  </a:lnTo>
                  <a:lnTo>
                    <a:pt x="426" y="699"/>
                  </a:lnTo>
                  <a:lnTo>
                    <a:pt x="423" y="702"/>
                  </a:lnTo>
                  <a:lnTo>
                    <a:pt x="426" y="708"/>
                  </a:lnTo>
                  <a:lnTo>
                    <a:pt x="423" y="711"/>
                  </a:lnTo>
                  <a:lnTo>
                    <a:pt x="423" y="711"/>
                  </a:lnTo>
                  <a:lnTo>
                    <a:pt x="420" y="711"/>
                  </a:lnTo>
                  <a:lnTo>
                    <a:pt x="420" y="708"/>
                  </a:lnTo>
                  <a:lnTo>
                    <a:pt x="420" y="708"/>
                  </a:lnTo>
                  <a:lnTo>
                    <a:pt x="417" y="705"/>
                  </a:lnTo>
                  <a:lnTo>
                    <a:pt x="417" y="705"/>
                  </a:lnTo>
                  <a:lnTo>
                    <a:pt x="414" y="702"/>
                  </a:lnTo>
                  <a:lnTo>
                    <a:pt x="411" y="702"/>
                  </a:lnTo>
                  <a:lnTo>
                    <a:pt x="408" y="702"/>
                  </a:lnTo>
                  <a:lnTo>
                    <a:pt x="405" y="705"/>
                  </a:lnTo>
                  <a:lnTo>
                    <a:pt x="402" y="708"/>
                  </a:lnTo>
                  <a:lnTo>
                    <a:pt x="396" y="714"/>
                  </a:lnTo>
                  <a:lnTo>
                    <a:pt x="390" y="720"/>
                  </a:lnTo>
                  <a:lnTo>
                    <a:pt x="381" y="717"/>
                  </a:lnTo>
                  <a:lnTo>
                    <a:pt x="381" y="717"/>
                  </a:lnTo>
                  <a:lnTo>
                    <a:pt x="372" y="711"/>
                  </a:lnTo>
                  <a:lnTo>
                    <a:pt x="369" y="708"/>
                  </a:lnTo>
                  <a:lnTo>
                    <a:pt x="366" y="708"/>
                  </a:lnTo>
                  <a:lnTo>
                    <a:pt x="366" y="705"/>
                  </a:lnTo>
                  <a:lnTo>
                    <a:pt x="366" y="702"/>
                  </a:lnTo>
                  <a:lnTo>
                    <a:pt x="363" y="699"/>
                  </a:lnTo>
                  <a:lnTo>
                    <a:pt x="363" y="699"/>
                  </a:lnTo>
                  <a:lnTo>
                    <a:pt x="363" y="696"/>
                  </a:lnTo>
                  <a:lnTo>
                    <a:pt x="360" y="693"/>
                  </a:lnTo>
                  <a:lnTo>
                    <a:pt x="360" y="693"/>
                  </a:lnTo>
                  <a:lnTo>
                    <a:pt x="357" y="693"/>
                  </a:lnTo>
                  <a:lnTo>
                    <a:pt x="354" y="693"/>
                  </a:lnTo>
                  <a:lnTo>
                    <a:pt x="339" y="687"/>
                  </a:lnTo>
                  <a:lnTo>
                    <a:pt x="336" y="687"/>
                  </a:lnTo>
                  <a:lnTo>
                    <a:pt x="333" y="687"/>
                  </a:lnTo>
                  <a:lnTo>
                    <a:pt x="330" y="690"/>
                  </a:lnTo>
                  <a:lnTo>
                    <a:pt x="324" y="687"/>
                  </a:lnTo>
                  <a:lnTo>
                    <a:pt x="321" y="687"/>
                  </a:lnTo>
                  <a:lnTo>
                    <a:pt x="318" y="684"/>
                  </a:lnTo>
                  <a:lnTo>
                    <a:pt x="318" y="681"/>
                  </a:lnTo>
                  <a:lnTo>
                    <a:pt x="315" y="681"/>
                  </a:lnTo>
                  <a:lnTo>
                    <a:pt x="315" y="675"/>
                  </a:lnTo>
                  <a:lnTo>
                    <a:pt x="315" y="672"/>
                  </a:lnTo>
                  <a:lnTo>
                    <a:pt x="318" y="669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318" y="663"/>
                  </a:lnTo>
                  <a:lnTo>
                    <a:pt x="315" y="663"/>
                  </a:lnTo>
                  <a:lnTo>
                    <a:pt x="315" y="666"/>
                  </a:lnTo>
                  <a:lnTo>
                    <a:pt x="312" y="669"/>
                  </a:lnTo>
                  <a:lnTo>
                    <a:pt x="309" y="669"/>
                  </a:lnTo>
                  <a:lnTo>
                    <a:pt x="306" y="669"/>
                  </a:lnTo>
                  <a:lnTo>
                    <a:pt x="297" y="669"/>
                  </a:lnTo>
                  <a:lnTo>
                    <a:pt x="294" y="666"/>
                  </a:lnTo>
                  <a:lnTo>
                    <a:pt x="279" y="672"/>
                  </a:lnTo>
                  <a:lnTo>
                    <a:pt x="276" y="672"/>
                  </a:lnTo>
                  <a:lnTo>
                    <a:pt x="270" y="675"/>
                  </a:lnTo>
                  <a:lnTo>
                    <a:pt x="267" y="678"/>
                  </a:lnTo>
                  <a:lnTo>
                    <a:pt x="264" y="678"/>
                  </a:lnTo>
                  <a:lnTo>
                    <a:pt x="258" y="678"/>
                  </a:lnTo>
                  <a:lnTo>
                    <a:pt x="258" y="678"/>
                  </a:lnTo>
                  <a:lnTo>
                    <a:pt x="255" y="681"/>
                  </a:lnTo>
                  <a:lnTo>
                    <a:pt x="252" y="684"/>
                  </a:lnTo>
                  <a:lnTo>
                    <a:pt x="249" y="684"/>
                  </a:lnTo>
                  <a:lnTo>
                    <a:pt x="246" y="684"/>
                  </a:lnTo>
                  <a:lnTo>
                    <a:pt x="243" y="684"/>
                  </a:lnTo>
                  <a:lnTo>
                    <a:pt x="243" y="684"/>
                  </a:lnTo>
                  <a:lnTo>
                    <a:pt x="243" y="681"/>
                  </a:lnTo>
                  <a:lnTo>
                    <a:pt x="237" y="669"/>
                  </a:lnTo>
                  <a:lnTo>
                    <a:pt x="237" y="666"/>
                  </a:lnTo>
                  <a:lnTo>
                    <a:pt x="234" y="663"/>
                  </a:lnTo>
                  <a:lnTo>
                    <a:pt x="231" y="660"/>
                  </a:lnTo>
                  <a:lnTo>
                    <a:pt x="228" y="660"/>
                  </a:lnTo>
                  <a:lnTo>
                    <a:pt x="228" y="660"/>
                  </a:lnTo>
                  <a:lnTo>
                    <a:pt x="222" y="657"/>
                  </a:lnTo>
                  <a:lnTo>
                    <a:pt x="216" y="657"/>
                  </a:lnTo>
                  <a:lnTo>
                    <a:pt x="210" y="657"/>
                  </a:lnTo>
                  <a:lnTo>
                    <a:pt x="210" y="672"/>
                  </a:lnTo>
                  <a:lnTo>
                    <a:pt x="201" y="669"/>
                  </a:lnTo>
                  <a:lnTo>
                    <a:pt x="195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3"/>
                  </a:lnTo>
                  <a:lnTo>
                    <a:pt x="189" y="663"/>
                  </a:lnTo>
                  <a:lnTo>
                    <a:pt x="189" y="660"/>
                  </a:lnTo>
                  <a:lnTo>
                    <a:pt x="189" y="660"/>
                  </a:lnTo>
                  <a:lnTo>
                    <a:pt x="189" y="660"/>
                  </a:lnTo>
                  <a:lnTo>
                    <a:pt x="186" y="657"/>
                  </a:lnTo>
                  <a:lnTo>
                    <a:pt x="180" y="657"/>
                  </a:lnTo>
                  <a:lnTo>
                    <a:pt x="174" y="654"/>
                  </a:lnTo>
                  <a:lnTo>
                    <a:pt x="168" y="657"/>
                  </a:lnTo>
                  <a:lnTo>
                    <a:pt x="168" y="657"/>
                  </a:lnTo>
                  <a:lnTo>
                    <a:pt x="165" y="660"/>
                  </a:lnTo>
                  <a:lnTo>
                    <a:pt x="165" y="663"/>
                  </a:lnTo>
                  <a:lnTo>
                    <a:pt x="165" y="663"/>
                  </a:lnTo>
                  <a:lnTo>
                    <a:pt x="165" y="666"/>
                  </a:lnTo>
                  <a:lnTo>
                    <a:pt x="162" y="669"/>
                  </a:lnTo>
                  <a:lnTo>
                    <a:pt x="162" y="669"/>
                  </a:lnTo>
                  <a:lnTo>
                    <a:pt x="159" y="669"/>
                  </a:lnTo>
                  <a:lnTo>
                    <a:pt x="156" y="669"/>
                  </a:lnTo>
                  <a:lnTo>
                    <a:pt x="153" y="666"/>
                  </a:lnTo>
                  <a:lnTo>
                    <a:pt x="153" y="663"/>
                  </a:lnTo>
                  <a:lnTo>
                    <a:pt x="153" y="663"/>
                  </a:lnTo>
                  <a:lnTo>
                    <a:pt x="153" y="660"/>
                  </a:lnTo>
                  <a:lnTo>
                    <a:pt x="153" y="657"/>
                  </a:lnTo>
                  <a:lnTo>
                    <a:pt x="153" y="657"/>
                  </a:lnTo>
                  <a:lnTo>
                    <a:pt x="153" y="654"/>
                  </a:lnTo>
                  <a:lnTo>
                    <a:pt x="150" y="654"/>
                  </a:lnTo>
                  <a:lnTo>
                    <a:pt x="144" y="657"/>
                  </a:lnTo>
                  <a:lnTo>
                    <a:pt x="141" y="657"/>
                  </a:lnTo>
                  <a:lnTo>
                    <a:pt x="135" y="663"/>
                  </a:lnTo>
                  <a:lnTo>
                    <a:pt x="132" y="666"/>
                  </a:lnTo>
                  <a:lnTo>
                    <a:pt x="129" y="666"/>
                  </a:lnTo>
                  <a:lnTo>
                    <a:pt x="126" y="669"/>
                  </a:lnTo>
                  <a:lnTo>
                    <a:pt x="126" y="672"/>
                  </a:lnTo>
                  <a:lnTo>
                    <a:pt x="123" y="672"/>
                  </a:lnTo>
                  <a:lnTo>
                    <a:pt x="120" y="672"/>
                  </a:lnTo>
                  <a:lnTo>
                    <a:pt x="120" y="672"/>
                  </a:lnTo>
                  <a:lnTo>
                    <a:pt x="105" y="663"/>
                  </a:lnTo>
                  <a:lnTo>
                    <a:pt x="102" y="660"/>
                  </a:lnTo>
                  <a:lnTo>
                    <a:pt x="99" y="660"/>
                  </a:lnTo>
                  <a:lnTo>
                    <a:pt x="99" y="657"/>
                  </a:lnTo>
                  <a:lnTo>
                    <a:pt x="99" y="657"/>
                  </a:lnTo>
                  <a:lnTo>
                    <a:pt x="96" y="657"/>
                  </a:lnTo>
                  <a:lnTo>
                    <a:pt x="93" y="657"/>
                  </a:lnTo>
                  <a:lnTo>
                    <a:pt x="90" y="657"/>
                  </a:lnTo>
                  <a:lnTo>
                    <a:pt x="87" y="657"/>
                  </a:lnTo>
                  <a:lnTo>
                    <a:pt x="87" y="657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78" y="657"/>
                  </a:lnTo>
                  <a:lnTo>
                    <a:pt x="78" y="648"/>
                  </a:lnTo>
                  <a:lnTo>
                    <a:pt x="78" y="645"/>
                  </a:lnTo>
                  <a:lnTo>
                    <a:pt x="78" y="642"/>
                  </a:lnTo>
                  <a:lnTo>
                    <a:pt x="81" y="639"/>
                  </a:lnTo>
                  <a:lnTo>
                    <a:pt x="81" y="639"/>
                  </a:lnTo>
                  <a:lnTo>
                    <a:pt x="81" y="636"/>
                  </a:lnTo>
                  <a:lnTo>
                    <a:pt x="78" y="633"/>
                  </a:lnTo>
                  <a:lnTo>
                    <a:pt x="75" y="624"/>
                  </a:lnTo>
                  <a:lnTo>
                    <a:pt x="69" y="621"/>
                  </a:lnTo>
                  <a:lnTo>
                    <a:pt x="63" y="597"/>
                  </a:lnTo>
                  <a:lnTo>
                    <a:pt x="60" y="591"/>
                  </a:lnTo>
                  <a:lnTo>
                    <a:pt x="57" y="588"/>
                  </a:lnTo>
                  <a:lnTo>
                    <a:pt x="54" y="585"/>
                  </a:lnTo>
                  <a:lnTo>
                    <a:pt x="51" y="579"/>
                  </a:lnTo>
                  <a:lnTo>
                    <a:pt x="48" y="570"/>
                  </a:lnTo>
                  <a:lnTo>
                    <a:pt x="48" y="558"/>
                  </a:lnTo>
                  <a:lnTo>
                    <a:pt x="45" y="549"/>
                  </a:lnTo>
                  <a:lnTo>
                    <a:pt x="45" y="549"/>
                  </a:lnTo>
                  <a:lnTo>
                    <a:pt x="45" y="549"/>
                  </a:lnTo>
                  <a:lnTo>
                    <a:pt x="42" y="546"/>
                  </a:lnTo>
                  <a:lnTo>
                    <a:pt x="42" y="540"/>
                  </a:lnTo>
                  <a:lnTo>
                    <a:pt x="42" y="534"/>
                  </a:lnTo>
                  <a:lnTo>
                    <a:pt x="48" y="531"/>
                  </a:lnTo>
                  <a:lnTo>
                    <a:pt x="48" y="528"/>
                  </a:lnTo>
                  <a:lnTo>
                    <a:pt x="51" y="528"/>
                  </a:lnTo>
                  <a:lnTo>
                    <a:pt x="60" y="513"/>
                  </a:lnTo>
                  <a:lnTo>
                    <a:pt x="60" y="510"/>
                  </a:lnTo>
                  <a:lnTo>
                    <a:pt x="63" y="510"/>
                  </a:lnTo>
                  <a:lnTo>
                    <a:pt x="66" y="510"/>
                  </a:lnTo>
                  <a:lnTo>
                    <a:pt x="69" y="510"/>
                  </a:lnTo>
                  <a:lnTo>
                    <a:pt x="69" y="510"/>
                  </a:lnTo>
                  <a:lnTo>
                    <a:pt x="72" y="507"/>
                  </a:lnTo>
                  <a:lnTo>
                    <a:pt x="72" y="507"/>
                  </a:lnTo>
                  <a:lnTo>
                    <a:pt x="72" y="507"/>
                  </a:lnTo>
                  <a:lnTo>
                    <a:pt x="75" y="504"/>
                  </a:lnTo>
                  <a:lnTo>
                    <a:pt x="75" y="501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84" y="498"/>
                  </a:lnTo>
                  <a:lnTo>
                    <a:pt x="93" y="498"/>
                  </a:lnTo>
                  <a:lnTo>
                    <a:pt x="99" y="498"/>
                  </a:lnTo>
                  <a:lnTo>
                    <a:pt x="102" y="495"/>
                  </a:lnTo>
                  <a:lnTo>
                    <a:pt x="105" y="495"/>
                  </a:lnTo>
                  <a:lnTo>
                    <a:pt x="105" y="492"/>
                  </a:lnTo>
                  <a:lnTo>
                    <a:pt x="111" y="483"/>
                  </a:lnTo>
                  <a:lnTo>
                    <a:pt x="114" y="480"/>
                  </a:lnTo>
                  <a:lnTo>
                    <a:pt x="114" y="477"/>
                  </a:lnTo>
                  <a:lnTo>
                    <a:pt x="114" y="474"/>
                  </a:lnTo>
                  <a:lnTo>
                    <a:pt x="117" y="471"/>
                  </a:lnTo>
                  <a:lnTo>
                    <a:pt x="117" y="471"/>
                  </a:lnTo>
                  <a:lnTo>
                    <a:pt x="120" y="468"/>
                  </a:lnTo>
                  <a:lnTo>
                    <a:pt x="123" y="471"/>
                  </a:lnTo>
                  <a:lnTo>
                    <a:pt x="129" y="468"/>
                  </a:lnTo>
                  <a:lnTo>
                    <a:pt x="132" y="465"/>
                  </a:lnTo>
                  <a:lnTo>
                    <a:pt x="135" y="465"/>
                  </a:lnTo>
                  <a:lnTo>
                    <a:pt x="132" y="462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56"/>
                  </a:lnTo>
                  <a:lnTo>
                    <a:pt x="132" y="456"/>
                  </a:lnTo>
                  <a:lnTo>
                    <a:pt x="135" y="453"/>
                  </a:lnTo>
                  <a:lnTo>
                    <a:pt x="135" y="450"/>
                  </a:lnTo>
                  <a:lnTo>
                    <a:pt x="138" y="450"/>
                  </a:lnTo>
                  <a:lnTo>
                    <a:pt x="144" y="450"/>
                  </a:lnTo>
                  <a:lnTo>
                    <a:pt x="147" y="450"/>
                  </a:lnTo>
                  <a:lnTo>
                    <a:pt x="147" y="447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4" y="441"/>
                  </a:lnTo>
                  <a:lnTo>
                    <a:pt x="144" y="438"/>
                  </a:lnTo>
                  <a:lnTo>
                    <a:pt x="144" y="435"/>
                  </a:lnTo>
                  <a:lnTo>
                    <a:pt x="147" y="432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50" y="426"/>
                  </a:lnTo>
                  <a:lnTo>
                    <a:pt x="150" y="423"/>
                  </a:lnTo>
                  <a:lnTo>
                    <a:pt x="147" y="420"/>
                  </a:lnTo>
                  <a:lnTo>
                    <a:pt x="147" y="420"/>
                  </a:lnTo>
                  <a:lnTo>
                    <a:pt x="150" y="417"/>
                  </a:lnTo>
                  <a:lnTo>
                    <a:pt x="150" y="417"/>
                  </a:lnTo>
                  <a:lnTo>
                    <a:pt x="153" y="420"/>
                  </a:lnTo>
                  <a:lnTo>
                    <a:pt x="156" y="420"/>
                  </a:lnTo>
                  <a:lnTo>
                    <a:pt x="156" y="420"/>
                  </a:lnTo>
                  <a:lnTo>
                    <a:pt x="159" y="423"/>
                  </a:lnTo>
                  <a:lnTo>
                    <a:pt x="159" y="423"/>
                  </a:lnTo>
                  <a:lnTo>
                    <a:pt x="162" y="423"/>
                  </a:lnTo>
                  <a:lnTo>
                    <a:pt x="162" y="423"/>
                  </a:lnTo>
                  <a:lnTo>
                    <a:pt x="162" y="420"/>
                  </a:lnTo>
                  <a:lnTo>
                    <a:pt x="162" y="420"/>
                  </a:lnTo>
                  <a:lnTo>
                    <a:pt x="165" y="414"/>
                  </a:lnTo>
                  <a:lnTo>
                    <a:pt x="165" y="414"/>
                  </a:lnTo>
                  <a:lnTo>
                    <a:pt x="165" y="411"/>
                  </a:lnTo>
                  <a:lnTo>
                    <a:pt x="165" y="411"/>
                  </a:lnTo>
                  <a:lnTo>
                    <a:pt x="168" y="402"/>
                  </a:lnTo>
                  <a:lnTo>
                    <a:pt x="171" y="399"/>
                  </a:lnTo>
                  <a:lnTo>
                    <a:pt x="171" y="396"/>
                  </a:lnTo>
                  <a:lnTo>
                    <a:pt x="171" y="393"/>
                  </a:lnTo>
                  <a:lnTo>
                    <a:pt x="171" y="390"/>
                  </a:lnTo>
                  <a:lnTo>
                    <a:pt x="162" y="381"/>
                  </a:lnTo>
                  <a:lnTo>
                    <a:pt x="156" y="378"/>
                  </a:lnTo>
                  <a:lnTo>
                    <a:pt x="150" y="378"/>
                  </a:lnTo>
                  <a:lnTo>
                    <a:pt x="147" y="378"/>
                  </a:lnTo>
                  <a:lnTo>
                    <a:pt x="144" y="375"/>
                  </a:lnTo>
                  <a:lnTo>
                    <a:pt x="144" y="372"/>
                  </a:lnTo>
                  <a:lnTo>
                    <a:pt x="144" y="369"/>
                  </a:lnTo>
                  <a:lnTo>
                    <a:pt x="141" y="366"/>
                  </a:lnTo>
                  <a:lnTo>
                    <a:pt x="141" y="363"/>
                  </a:lnTo>
                  <a:lnTo>
                    <a:pt x="141" y="363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7"/>
                  </a:lnTo>
                  <a:lnTo>
                    <a:pt x="144" y="351"/>
                  </a:lnTo>
                  <a:lnTo>
                    <a:pt x="138" y="345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32" y="342"/>
                  </a:lnTo>
                  <a:lnTo>
                    <a:pt x="129" y="345"/>
                  </a:lnTo>
                  <a:lnTo>
                    <a:pt x="129" y="348"/>
                  </a:lnTo>
                  <a:lnTo>
                    <a:pt x="126" y="348"/>
                  </a:lnTo>
                  <a:lnTo>
                    <a:pt x="123" y="348"/>
                  </a:lnTo>
                  <a:lnTo>
                    <a:pt x="117" y="345"/>
                  </a:lnTo>
                  <a:lnTo>
                    <a:pt x="111" y="342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99" y="351"/>
                  </a:lnTo>
                  <a:lnTo>
                    <a:pt x="96" y="351"/>
                  </a:lnTo>
                  <a:lnTo>
                    <a:pt x="78" y="354"/>
                  </a:lnTo>
                  <a:lnTo>
                    <a:pt x="72" y="354"/>
                  </a:lnTo>
                  <a:lnTo>
                    <a:pt x="72" y="354"/>
                  </a:lnTo>
                  <a:lnTo>
                    <a:pt x="69" y="354"/>
                  </a:lnTo>
                  <a:lnTo>
                    <a:pt x="69" y="354"/>
                  </a:lnTo>
                  <a:lnTo>
                    <a:pt x="66" y="351"/>
                  </a:lnTo>
                  <a:lnTo>
                    <a:pt x="66" y="351"/>
                  </a:lnTo>
                  <a:lnTo>
                    <a:pt x="63" y="348"/>
                  </a:lnTo>
                  <a:lnTo>
                    <a:pt x="63" y="348"/>
                  </a:lnTo>
                  <a:lnTo>
                    <a:pt x="60" y="348"/>
                  </a:lnTo>
                  <a:lnTo>
                    <a:pt x="54" y="351"/>
                  </a:lnTo>
                  <a:lnTo>
                    <a:pt x="54" y="351"/>
                  </a:lnTo>
                  <a:lnTo>
                    <a:pt x="51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5" y="351"/>
                  </a:lnTo>
                  <a:lnTo>
                    <a:pt x="48" y="339"/>
                  </a:lnTo>
                  <a:lnTo>
                    <a:pt x="51" y="336"/>
                  </a:lnTo>
                  <a:lnTo>
                    <a:pt x="54" y="330"/>
                  </a:lnTo>
                  <a:lnTo>
                    <a:pt x="57" y="327"/>
                  </a:lnTo>
                  <a:lnTo>
                    <a:pt x="60" y="324"/>
                  </a:lnTo>
                  <a:lnTo>
                    <a:pt x="63" y="318"/>
                  </a:lnTo>
                  <a:lnTo>
                    <a:pt x="63" y="315"/>
                  </a:lnTo>
                  <a:lnTo>
                    <a:pt x="63" y="312"/>
                  </a:lnTo>
                  <a:lnTo>
                    <a:pt x="63" y="309"/>
                  </a:lnTo>
                  <a:lnTo>
                    <a:pt x="60" y="306"/>
                  </a:lnTo>
                  <a:lnTo>
                    <a:pt x="57" y="291"/>
                  </a:lnTo>
                  <a:lnTo>
                    <a:pt x="54" y="288"/>
                  </a:lnTo>
                  <a:lnTo>
                    <a:pt x="54" y="285"/>
                  </a:lnTo>
                  <a:lnTo>
                    <a:pt x="30" y="264"/>
                  </a:lnTo>
                  <a:lnTo>
                    <a:pt x="27" y="261"/>
                  </a:lnTo>
                  <a:lnTo>
                    <a:pt x="24" y="255"/>
                  </a:lnTo>
                  <a:lnTo>
                    <a:pt x="18" y="237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9" y="225"/>
                  </a:lnTo>
                  <a:lnTo>
                    <a:pt x="6" y="222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9" y="213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12" y="195"/>
                  </a:lnTo>
                  <a:lnTo>
                    <a:pt x="12" y="192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6"/>
                  </a:lnTo>
                  <a:lnTo>
                    <a:pt x="9" y="183"/>
                  </a:lnTo>
                  <a:lnTo>
                    <a:pt x="3" y="180"/>
                  </a:lnTo>
                  <a:lnTo>
                    <a:pt x="3" y="17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3" y="171"/>
                  </a:lnTo>
                  <a:lnTo>
                    <a:pt x="9" y="165"/>
                  </a:lnTo>
                  <a:lnTo>
                    <a:pt x="24" y="162"/>
                  </a:lnTo>
                  <a:lnTo>
                    <a:pt x="27" y="162"/>
                  </a:lnTo>
                  <a:lnTo>
                    <a:pt x="30" y="159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3"/>
                  </a:lnTo>
                  <a:lnTo>
                    <a:pt x="30" y="150"/>
                  </a:lnTo>
                  <a:lnTo>
                    <a:pt x="30" y="147"/>
                  </a:lnTo>
                  <a:lnTo>
                    <a:pt x="30" y="147"/>
                  </a:lnTo>
                  <a:lnTo>
                    <a:pt x="30" y="138"/>
                  </a:lnTo>
                  <a:lnTo>
                    <a:pt x="27" y="132"/>
                  </a:lnTo>
                  <a:lnTo>
                    <a:pt x="27" y="123"/>
                  </a:lnTo>
                  <a:lnTo>
                    <a:pt x="24" y="120"/>
                  </a:lnTo>
                  <a:lnTo>
                    <a:pt x="24" y="117"/>
                  </a:lnTo>
                  <a:lnTo>
                    <a:pt x="27" y="111"/>
                  </a:lnTo>
                  <a:lnTo>
                    <a:pt x="27" y="108"/>
                  </a:lnTo>
                  <a:lnTo>
                    <a:pt x="27" y="105"/>
                  </a:lnTo>
                  <a:lnTo>
                    <a:pt x="24" y="102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4" y="84"/>
                  </a:lnTo>
                  <a:lnTo>
                    <a:pt x="27" y="84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30" y="81"/>
                  </a:lnTo>
                  <a:lnTo>
                    <a:pt x="30" y="78"/>
                  </a:lnTo>
                  <a:lnTo>
                    <a:pt x="33" y="78"/>
                  </a:lnTo>
                  <a:lnTo>
                    <a:pt x="45" y="72"/>
                  </a:lnTo>
                  <a:lnTo>
                    <a:pt x="48" y="78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7" y="96"/>
                  </a:lnTo>
                  <a:lnTo>
                    <a:pt x="60" y="96"/>
                  </a:lnTo>
                  <a:lnTo>
                    <a:pt x="63" y="102"/>
                  </a:lnTo>
                  <a:lnTo>
                    <a:pt x="66" y="102"/>
                  </a:lnTo>
                  <a:lnTo>
                    <a:pt x="69" y="105"/>
                  </a:lnTo>
                  <a:lnTo>
                    <a:pt x="72" y="105"/>
                  </a:lnTo>
                  <a:lnTo>
                    <a:pt x="84" y="99"/>
                  </a:lnTo>
                  <a:lnTo>
                    <a:pt x="87" y="99"/>
                  </a:lnTo>
                  <a:lnTo>
                    <a:pt x="90" y="99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102" y="102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20" y="102"/>
                  </a:lnTo>
                  <a:lnTo>
                    <a:pt x="126" y="105"/>
                  </a:lnTo>
                  <a:lnTo>
                    <a:pt x="129" y="105"/>
                  </a:lnTo>
                  <a:lnTo>
                    <a:pt x="132" y="105"/>
                  </a:lnTo>
                  <a:lnTo>
                    <a:pt x="135" y="105"/>
                  </a:lnTo>
                  <a:lnTo>
                    <a:pt x="135" y="105"/>
                  </a:lnTo>
                  <a:lnTo>
                    <a:pt x="141" y="102"/>
                  </a:lnTo>
                  <a:lnTo>
                    <a:pt x="144" y="96"/>
                  </a:lnTo>
                  <a:lnTo>
                    <a:pt x="150" y="90"/>
                  </a:lnTo>
                  <a:lnTo>
                    <a:pt x="153" y="87"/>
                  </a:lnTo>
                  <a:lnTo>
                    <a:pt x="153" y="81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6" y="69"/>
                  </a:lnTo>
                  <a:lnTo>
                    <a:pt x="159" y="69"/>
                  </a:lnTo>
                  <a:lnTo>
                    <a:pt x="159" y="69"/>
                  </a:lnTo>
                  <a:lnTo>
                    <a:pt x="168" y="72"/>
                  </a:lnTo>
                  <a:lnTo>
                    <a:pt x="177" y="75"/>
                  </a:lnTo>
                  <a:lnTo>
                    <a:pt x="180" y="72"/>
                  </a:lnTo>
                  <a:lnTo>
                    <a:pt x="183" y="72"/>
                  </a:lnTo>
                  <a:lnTo>
                    <a:pt x="183" y="69"/>
                  </a:lnTo>
                  <a:lnTo>
                    <a:pt x="186" y="69"/>
                  </a:lnTo>
                  <a:lnTo>
                    <a:pt x="189" y="69"/>
                  </a:lnTo>
                  <a:lnTo>
                    <a:pt x="189" y="72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5" y="78"/>
                  </a:lnTo>
                  <a:lnTo>
                    <a:pt x="198" y="78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1" y="72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10" y="69"/>
                  </a:lnTo>
                  <a:lnTo>
                    <a:pt x="213" y="69"/>
                  </a:lnTo>
                  <a:lnTo>
                    <a:pt x="213" y="72"/>
                  </a:lnTo>
                  <a:lnTo>
                    <a:pt x="213" y="75"/>
                  </a:lnTo>
                  <a:lnTo>
                    <a:pt x="213" y="75"/>
                  </a:lnTo>
                  <a:lnTo>
                    <a:pt x="213" y="78"/>
                  </a:lnTo>
                  <a:lnTo>
                    <a:pt x="219" y="81"/>
                  </a:lnTo>
                  <a:lnTo>
                    <a:pt x="219" y="81"/>
                  </a:lnTo>
                  <a:lnTo>
                    <a:pt x="219" y="84"/>
                  </a:lnTo>
                  <a:lnTo>
                    <a:pt x="219" y="90"/>
                  </a:lnTo>
                  <a:lnTo>
                    <a:pt x="219" y="90"/>
                  </a:lnTo>
                  <a:lnTo>
                    <a:pt x="222" y="96"/>
                  </a:lnTo>
                  <a:lnTo>
                    <a:pt x="222" y="99"/>
                  </a:lnTo>
                  <a:lnTo>
                    <a:pt x="228" y="102"/>
                  </a:lnTo>
                  <a:lnTo>
                    <a:pt x="240" y="105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40" y="99"/>
                  </a:lnTo>
                  <a:lnTo>
                    <a:pt x="240" y="96"/>
                  </a:lnTo>
                  <a:lnTo>
                    <a:pt x="243" y="81"/>
                  </a:lnTo>
                  <a:lnTo>
                    <a:pt x="243" y="78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1"/>
                  </a:lnTo>
                  <a:lnTo>
                    <a:pt x="255" y="51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5"/>
                  </a:lnTo>
                  <a:lnTo>
                    <a:pt x="258" y="42"/>
                  </a:lnTo>
                  <a:lnTo>
                    <a:pt x="261" y="36"/>
                  </a:lnTo>
                  <a:lnTo>
                    <a:pt x="261" y="33"/>
                  </a:lnTo>
                  <a:lnTo>
                    <a:pt x="261" y="30"/>
                  </a:lnTo>
                  <a:lnTo>
                    <a:pt x="264" y="21"/>
                  </a:lnTo>
                  <a:lnTo>
                    <a:pt x="264" y="21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7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70" y="6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3" y="3"/>
                  </a:lnTo>
                  <a:lnTo>
                    <a:pt x="276" y="3"/>
                  </a:lnTo>
                  <a:lnTo>
                    <a:pt x="279" y="3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7" y="6"/>
                  </a:lnTo>
                  <a:lnTo>
                    <a:pt x="309" y="3"/>
                  </a:lnTo>
                  <a:lnTo>
                    <a:pt x="315" y="0"/>
                  </a:lnTo>
                  <a:lnTo>
                    <a:pt x="318" y="3"/>
                  </a:lnTo>
                  <a:lnTo>
                    <a:pt x="321" y="3"/>
                  </a:lnTo>
                  <a:lnTo>
                    <a:pt x="324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8A21CF75-38D4-4D12-B9C6-41F81BB4E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5606" y="4109755"/>
              <a:ext cx="1160463" cy="965200"/>
            </a:xfrm>
            <a:custGeom>
              <a:avLst/>
              <a:gdLst>
                <a:gd name="T0" fmla="*/ 480 w 731"/>
                <a:gd name="T1" fmla="*/ 18 h 608"/>
                <a:gd name="T2" fmla="*/ 501 w 731"/>
                <a:gd name="T3" fmla="*/ 9 h 608"/>
                <a:gd name="T4" fmla="*/ 528 w 731"/>
                <a:gd name="T5" fmla="*/ 60 h 608"/>
                <a:gd name="T6" fmla="*/ 588 w 731"/>
                <a:gd name="T7" fmla="*/ 93 h 608"/>
                <a:gd name="T8" fmla="*/ 597 w 731"/>
                <a:gd name="T9" fmla="*/ 132 h 608"/>
                <a:gd name="T10" fmla="*/ 552 w 731"/>
                <a:gd name="T11" fmla="*/ 174 h 608"/>
                <a:gd name="T12" fmla="*/ 558 w 731"/>
                <a:gd name="T13" fmla="*/ 225 h 608"/>
                <a:gd name="T14" fmla="*/ 582 w 731"/>
                <a:gd name="T15" fmla="*/ 264 h 608"/>
                <a:gd name="T16" fmla="*/ 653 w 731"/>
                <a:gd name="T17" fmla="*/ 297 h 608"/>
                <a:gd name="T18" fmla="*/ 731 w 731"/>
                <a:gd name="T19" fmla="*/ 309 h 608"/>
                <a:gd name="T20" fmla="*/ 686 w 731"/>
                <a:gd name="T21" fmla="*/ 375 h 608"/>
                <a:gd name="T22" fmla="*/ 680 w 731"/>
                <a:gd name="T23" fmla="*/ 404 h 608"/>
                <a:gd name="T24" fmla="*/ 653 w 731"/>
                <a:gd name="T25" fmla="*/ 422 h 608"/>
                <a:gd name="T26" fmla="*/ 615 w 731"/>
                <a:gd name="T27" fmla="*/ 437 h 608"/>
                <a:gd name="T28" fmla="*/ 597 w 731"/>
                <a:gd name="T29" fmla="*/ 461 h 608"/>
                <a:gd name="T30" fmla="*/ 567 w 731"/>
                <a:gd name="T31" fmla="*/ 494 h 608"/>
                <a:gd name="T32" fmla="*/ 543 w 731"/>
                <a:gd name="T33" fmla="*/ 500 h 608"/>
                <a:gd name="T34" fmla="*/ 507 w 731"/>
                <a:gd name="T35" fmla="*/ 533 h 608"/>
                <a:gd name="T36" fmla="*/ 516 w 731"/>
                <a:gd name="T37" fmla="*/ 557 h 608"/>
                <a:gd name="T38" fmla="*/ 492 w 731"/>
                <a:gd name="T39" fmla="*/ 566 h 608"/>
                <a:gd name="T40" fmla="*/ 450 w 731"/>
                <a:gd name="T41" fmla="*/ 587 h 608"/>
                <a:gd name="T42" fmla="*/ 414 w 731"/>
                <a:gd name="T43" fmla="*/ 587 h 608"/>
                <a:gd name="T44" fmla="*/ 399 w 731"/>
                <a:gd name="T45" fmla="*/ 605 h 608"/>
                <a:gd name="T46" fmla="*/ 360 w 731"/>
                <a:gd name="T47" fmla="*/ 587 h 608"/>
                <a:gd name="T48" fmla="*/ 339 w 731"/>
                <a:gd name="T49" fmla="*/ 605 h 608"/>
                <a:gd name="T50" fmla="*/ 315 w 731"/>
                <a:gd name="T51" fmla="*/ 581 h 608"/>
                <a:gd name="T52" fmla="*/ 282 w 731"/>
                <a:gd name="T53" fmla="*/ 566 h 608"/>
                <a:gd name="T54" fmla="*/ 237 w 731"/>
                <a:gd name="T55" fmla="*/ 560 h 608"/>
                <a:gd name="T56" fmla="*/ 201 w 731"/>
                <a:gd name="T57" fmla="*/ 527 h 608"/>
                <a:gd name="T58" fmla="*/ 210 w 731"/>
                <a:gd name="T59" fmla="*/ 485 h 608"/>
                <a:gd name="T60" fmla="*/ 168 w 731"/>
                <a:gd name="T61" fmla="*/ 464 h 608"/>
                <a:gd name="T62" fmla="*/ 162 w 731"/>
                <a:gd name="T63" fmla="*/ 503 h 608"/>
                <a:gd name="T64" fmla="*/ 111 w 731"/>
                <a:gd name="T65" fmla="*/ 503 h 608"/>
                <a:gd name="T66" fmla="*/ 114 w 731"/>
                <a:gd name="T67" fmla="*/ 509 h 608"/>
                <a:gd name="T68" fmla="*/ 0 w 731"/>
                <a:gd name="T69" fmla="*/ 488 h 608"/>
                <a:gd name="T70" fmla="*/ 18 w 731"/>
                <a:gd name="T71" fmla="*/ 473 h 608"/>
                <a:gd name="T72" fmla="*/ 45 w 731"/>
                <a:gd name="T73" fmla="*/ 455 h 608"/>
                <a:gd name="T74" fmla="*/ 42 w 731"/>
                <a:gd name="T75" fmla="*/ 440 h 608"/>
                <a:gd name="T76" fmla="*/ 75 w 731"/>
                <a:gd name="T77" fmla="*/ 422 h 608"/>
                <a:gd name="T78" fmla="*/ 81 w 731"/>
                <a:gd name="T79" fmla="*/ 410 h 608"/>
                <a:gd name="T80" fmla="*/ 96 w 731"/>
                <a:gd name="T81" fmla="*/ 366 h 608"/>
                <a:gd name="T82" fmla="*/ 123 w 731"/>
                <a:gd name="T83" fmla="*/ 342 h 608"/>
                <a:gd name="T84" fmla="*/ 129 w 731"/>
                <a:gd name="T85" fmla="*/ 336 h 608"/>
                <a:gd name="T86" fmla="*/ 111 w 731"/>
                <a:gd name="T87" fmla="*/ 309 h 608"/>
                <a:gd name="T88" fmla="*/ 105 w 731"/>
                <a:gd name="T89" fmla="*/ 291 h 608"/>
                <a:gd name="T90" fmla="*/ 93 w 731"/>
                <a:gd name="T91" fmla="*/ 261 h 608"/>
                <a:gd name="T92" fmla="*/ 123 w 731"/>
                <a:gd name="T93" fmla="*/ 264 h 608"/>
                <a:gd name="T94" fmla="*/ 174 w 731"/>
                <a:gd name="T95" fmla="*/ 246 h 608"/>
                <a:gd name="T96" fmla="*/ 195 w 731"/>
                <a:gd name="T97" fmla="*/ 261 h 608"/>
                <a:gd name="T98" fmla="*/ 243 w 731"/>
                <a:gd name="T99" fmla="*/ 276 h 608"/>
                <a:gd name="T100" fmla="*/ 285 w 731"/>
                <a:gd name="T101" fmla="*/ 285 h 608"/>
                <a:gd name="T102" fmla="*/ 306 w 731"/>
                <a:gd name="T103" fmla="*/ 279 h 608"/>
                <a:gd name="T104" fmla="*/ 294 w 731"/>
                <a:gd name="T105" fmla="*/ 237 h 608"/>
                <a:gd name="T106" fmla="*/ 258 w 731"/>
                <a:gd name="T107" fmla="*/ 219 h 608"/>
                <a:gd name="T108" fmla="*/ 267 w 731"/>
                <a:gd name="T109" fmla="*/ 207 h 608"/>
                <a:gd name="T110" fmla="*/ 273 w 731"/>
                <a:gd name="T111" fmla="*/ 192 h 608"/>
                <a:gd name="T112" fmla="*/ 291 w 731"/>
                <a:gd name="T113" fmla="*/ 168 h 608"/>
                <a:gd name="T114" fmla="*/ 318 w 731"/>
                <a:gd name="T115" fmla="*/ 144 h 608"/>
                <a:gd name="T116" fmla="*/ 342 w 731"/>
                <a:gd name="T117" fmla="*/ 114 h 608"/>
                <a:gd name="T118" fmla="*/ 378 w 731"/>
                <a:gd name="T119" fmla="*/ 90 h 608"/>
                <a:gd name="T120" fmla="*/ 420 w 731"/>
                <a:gd name="T121" fmla="*/ 81 h 608"/>
                <a:gd name="T122" fmla="*/ 453 w 731"/>
                <a:gd name="T123" fmla="*/ 66 h 608"/>
                <a:gd name="T124" fmla="*/ 426 w 731"/>
                <a:gd name="T125" fmla="*/ 3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1" h="608">
                  <a:moveTo>
                    <a:pt x="435" y="6"/>
                  </a:moveTo>
                  <a:lnTo>
                    <a:pt x="438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3" y="9"/>
                  </a:lnTo>
                  <a:lnTo>
                    <a:pt x="453" y="9"/>
                  </a:lnTo>
                  <a:lnTo>
                    <a:pt x="456" y="15"/>
                  </a:lnTo>
                  <a:lnTo>
                    <a:pt x="456" y="15"/>
                  </a:lnTo>
                  <a:lnTo>
                    <a:pt x="456" y="18"/>
                  </a:lnTo>
                  <a:lnTo>
                    <a:pt x="471" y="24"/>
                  </a:lnTo>
                  <a:lnTo>
                    <a:pt x="474" y="24"/>
                  </a:lnTo>
                  <a:lnTo>
                    <a:pt x="477" y="21"/>
                  </a:lnTo>
                  <a:lnTo>
                    <a:pt x="480" y="18"/>
                  </a:lnTo>
                  <a:lnTo>
                    <a:pt x="480" y="15"/>
                  </a:lnTo>
                  <a:lnTo>
                    <a:pt x="480" y="12"/>
                  </a:lnTo>
                  <a:lnTo>
                    <a:pt x="480" y="9"/>
                  </a:lnTo>
                  <a:lnTo>
                    <a:pt x="483" y="9"/>
                  </a:lnTo>
                  <a:lnTo>
                    <a:pt x="483" y="9"/>
                  </a:lnTo>
                  <a:lnTo>
                    <a:pt x="489" y="9"/>
                  </a:lnTo>
                  <a:lnTo>
                    <a:pt x="492" y="6"/>
                  </a:lnTo>
                  <a:lnTo>
                    <a:pt x="501" y="3"/>
                  </a:lnTo>
                  <a:lnTo>
                    <a:pt x="507" y="3"/>
                  </a:lnTo>
                  <a:lnTo>
                    <a:pt x="507" y="3"/>
                  </a:lnTo>
                  <a:lnTo>
                    <a:pt x="504" y="3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4" y="12"/>
                  </a:lnTo>
                  <a:lnTo>
                    <a:pt x="510" y="15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21"/>
                  </a:lnTo>
                  <a:lnTo>
                    <a:pt x="510" y="24"/>
                  </a:lnTo>
                  <a:lnTo>
                    <a:pt x="513" y="27"/>
                  </a:lnTo>
                  <a:lnTo>
                    <a:pt x="513" y="30"/>
                  </a:lnTo>
                  <a:lnTo>
                    <a:pt x="522" y="30"/>
                  </a:lnTo>
                  <a:lnTo>
                    <a:pt x="528" y="36"/>
                  </a:lnTo>
                  <a:lnTo>
                    <a:pt x="528" y="42"/>
                  </a:lnTo>
                  <a:lnTo>
                    <a:pt x="528" y="42"/>
                  </a:lnTo>
                  <a:lnTo>
                    <a:pt x="528" y="60"/>
                  </a:lnTo>
                  <a:lnTo>
                    <a:pt x="528" y="60"/>
                  </a:lnTo>
                  <a:lnTo>
                    <a:pt x="531" y="66"/>
                  </a:lnTo>
                  <a:lnTo>
                    <a:pt x="540" y="72"/>
                  </a:lnTo>
                  <a:lnTo>
                    <a:pt x="552" y="81"/>
                  </a:lnTo>
                  <a:lnTo>
                    <a:pt x="558" y="81"/>
                  </a:lnTo>
                  <a:lnTo>
                    <a:pt x="567" y="78"/>
                  </a:lnTo>
                  <a:lnTo>
                    <a:pt x="570" y="81"/>
                  </a:lnTo>
                  <a:lnTo>
                    <a:pt x="582" y="84"/>
                  </a:lnTo>
                  <a:lnTo>
                    <a:pt x="585" y="87"/>
                  </a:lnTo>
                  <a:lnTo>
                    <a:pt x="588" y="90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5" y="96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8" y="105"/>
                  </a:lnTo>
                  <a:lnTo>
                    <a:pt x="588" y="114"/>
                  </a:lnTo>
                  <a:lnTo>
                    <a:pt x="591" y="117"/>
                  </a:lnTo>
                  <a:lnTo>
                    <a:pt x="597" y="129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4" y="132"/>
                  </a:lnTo>
                  <a:lnTo>
                    <a:pt x="585" y="129"/>
                  </a:lnTo>
                  <a:lnTo>
                    <a:pt x="582" y="129"/>
                  </a:lnTo>
                  <a:lnTo>
                    <a:pt x="576" y="132"/>
                  </a:lnTo>
                  <a:lnTo>
                    <a:pt x="573" y="138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3" y="150"/>
                  </a:lnTo>
                  <a:lnTo>
                    <a:pt x="573" y="150"/>
                  </a:lnTo>
                  <a:lnTo>
                    <a:pt x="570" y="153"/>
                  </a:lnTo>
                  <a:lnTo>
                    <a:pt x="564" y="165"/>
                  </a:lnTo>
                  <a:lnTo>
                    <a:pt x="552" y="174"/>
                  </a:lnTo>
                  <a:lnTo>
                    <a:pt x="552" y="177"/>
                  </a:lnTo>
                  <a:lnTo>
                    <a:pt x="552" y="177"/>
                  </a:lnTo>
                  <a:lnTo>
                    <a:pt x="552" y="186"/>
                  </a:lnTo>
                  <a:lnTo>
                    <a:pt x="555" y="195"/>
                  </a:lnTo>
                  <a:lnTo>
                    <a:pt x="564" y="201"/>
                  </a:lnTo>
                  <a:lnTo>
                    <a:pt x="567" y="207"/>
                  </a:lnTo>
                  <a:lnTo>
                    <a:pt x="567" y="207"/>
                  </a:lnTo>
                  <a:lnTo>
                    <a:pt x="561" y="210"/>
                  </a:lnTo>
                  <a:lnTo>
                    <a:pt x="561" y="213"/>
                  </a:lnTo>
                  <a:lnTo>
                    <a:pt x="558" y="222"/>
                  </a:lnTo>
                  <a:lnTo>
                    <a:pt x="558" y="225"/>
                  </a:lnTo>
                  <a:lnTo>
                    <a:pt x="558" y="225"/>
                  </a:lnTo>
                  <a:lnTo>
                    <a:pt x="558" y="225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64" y="234"/>
                  </a:lnTo>
                  <a:lnTo>
                    <a:pt x="564" y="237"/>
                  </a:lnTo>
                  <a:lnTo>
                    <a:pt x="567" y="243"/>
                  </a:lnTo>
                  <a:lnTo>
                    <a:pt x="570" y="246"/>
                  </a:lnTo>
                  <a:lnTo>
                    <a:pt x="570" y="249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9" y="255"/>
                  </a:lnTo>
                  <a:lnTo>
                    <a:pt x="579" y="258"/>
                  </a:lnTo>
                  <a:lnTo>
                    <a:pt x="579" y="261"/>
                  </a:lnTo>
                  <a:lnTo>
                    <a:pt x="582" y="264"/>
                  </a:lnTo>
                  <a:lnTo>
                    <a:pt x="585" y="264"/>
                  </a:lnTo>
                  <a:lnTo>
                    <a:pt x="588" y="264"/>
                  </a:lnTo>
                  <a:lnTo>
                    <a:pt x="591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609" y="270"/>
                  </a:lnTo>
                  <a:lnTo>
                    <a:pt x="615" y="273"/>
                  </a:lnTo>
                  <a:lnTo>
                    <a:pt x="639" y="288"/>
                  </a:lnTo>
                  <a:lnTo>
                    <a:pt x="642" y="288"/>
                  </a:lnTo>
                  <a:lnTo>
                    <a:pt x="647" y="291"/>
                  </a:lnTo>
                  <a:lnTo>
                    <a:pt x="650" y="291"/>
                  </a:lnTo>
                  <a:lnTo>
                    <a:pt x="653" y="294"/>
                  </a:lnTo>
                  <a:lnTo>
                    <a:pt x="653" y="297"/>
                  </a:lnTo>
                  <a:lnTo>
                    <a:pt x="656" y="297"/>
                  </a:lnTo>
                  <a:lnTo>
                    <a:pt x="656" y="297"/>
                  </a:lnTo>
                  <a:lnTo>
                    <a:pt x="665" y="297"/>
                  </a:lnTo>
                  <a:lnTo>
                    <a:pt x="701" y="288"/>
                  </a:lnTo>
                  <a:lnTo>
                    <a:pt x="707" y="288"/>
                  </a:lnTo>
                  <a:lnTo>
                    <a:pt x="716" y="282"/>
                  </a:lnTo>
                  <a:lnTo>
                    <a:pt x="722" y="282"/>
                  </a:lnTo>
                  <a:lnTo>
                    <a:pt x="722" y="282"/>
                  </a:lnTo>
                  <a:lnTo>
                    <a:pt x="722" y="291"/>
                  </a:lnTo>
                  <a:lnTo>
                    <a:pt x="722" y="291"/>
                  </a:lnTo>
                  <a:lnTo>
                    <a:pt x="722" y="297"/>
                  </a:lnTo>
                  <a:lnTo>
                    <a:pt x="728" y="303"/>
                  </a:lnTo>
                  <a:lnTo>
                    <a:pt x="731" y="309"/>
                  </a:lnTo>
                  <a:lnTo>
                    <a:pt x="731" y="309"/>
                  </a:lnTo>
                  <a:lnTo>
                    <a:pt x="731" y="315"/>
                  </a:lnTo>
                  <a:lnTo>
                    <a:pt x="728" y="318"/>
                  </a:lnTo>
                  <a:lnTo>
                    <a:pt x="725" y="321"/>
                  </a:lnTo>
                  <a:lnTo>
                    <a:pt x="722" y="324"/>
                  </a:lnTo>
                  <a:lnTo>
                    <a:pt x="722" y="327"/>
                  </a:lnTo>
                  <a:lnTo>
                    <a:pt x="719" y="333"/>
                  </a:lnTo>
                  <a:lnTo>
                    <a:pt x="719" y="336"/>
                  </a:lnTo>
                  <a:lnTo>
                    <a:pt x="713" y="342"/>
                  </a:lnTo>
                  <a:lnTo>
                    <a:pt x="704" y="351"/>
                  </a:lnTo>
                  <a:lnTo>
                    <a:pt x="698" y="357"/>
                  </a:lnTo>
                  <a:lnTo>
                    <a:pt x="689" y="369"/>
                  </a:lnTo>
                  <a:lnTo>
                    <a:pt x="686" y="375"/>
                  </a:lnTo>
                  <a:lnTo>
                    <a:pt x="686" y="375"/>
                  </a:lnTo>
                  <a:lnTo>
                    <a:pt x="686" y="381"/>
                  </a:lnTo>
                  <a:lnTo>
                    <a:pt x="692" y="395"/>
                  </a:lnTo>
                  <a:lnTo>
                    <a:pt x="689" y="395"/>
                  </a:lnTo>
                  <a:lnTo>
                    <a:pt x="686" y="395"/>
                  </a:lnTo>
                  <a:lnTo>
                    <a:pt x="686" y="395"/>
                  </a:lnTo>
                  <a:lnTo>
                    <a:pt x="686" y="398"/>
                  </a:lnTo>
                  <a:lnTo>
                    <a:pt x="686" y="398"/>
                  </a:lnTo>
                  <a:lnTo>
                    <a:pt x="686" y="401"/>
                  </a:lnTo>
                  <a:lnTo>
                    <a:pt x="686" y="404"/>
                  </a:lnTo>
                  <a:lnTo>
                    <a:pt x="683" y="404"/>
                  </a:lnTo>
                  <a:lnTo>
                    <a:pt x="683" y="404"/>
                  </a:lnTo>
                  <a:lnTo>
                    <a:pt x="680" y="404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7" y="407"/>
                  </a:lnTo>
                  <a:lnTo>
                    <a:pt x="671" y="404"/>
                  </a:lnTo>
                  <a:lnTo>
                    <a:pt x="668" y="404"/>
                  </a:lnTo>
                  <a:lnTo>
                    <a:pt x="665" y="407"/>
                  </a:lnTo>
                  <a:lnTo>
                    <a:pt x="662" y="413"/>
                  </a:lnTo>
                  <a:lnTo>
                    <a:pt x="659" y="413"/>
                  </a:lnTo>
                  <a:lnTo>
                    <a:pt x="656" y="416"/>
                  </a:lnTo>
                  <a:lnTo>
                    <a:pt x="656" y="419"/>
                  </a:lnTo>
                  <a:lnTo>
                    <a:pt x="656" y="422"/>
                  </a:lnTo>
                  <a:lnTo>
                    <a:pt x="653" y="422"/>
                  </a:lnTo>
                  <a:lnTo>
                    <a:pt x="653" y="422"/>
                  </a:lnTo>
                  <a:lnTo>
                    <a:pt x="653" y="419"/>
                  </a:lnTo>
                  <a:lnTo>
                    <a:pt x="644" y="419"/>
                  </a:lnTo>
                  <a:lnTo>
                    <a:pt x="642" y="419"/>
                  </a:lnTo>
                  <a:lnTo>
                    <a:pt x="639" y="419"/>
                  </a:lnTo>
                  <a:lnTo>
                    <a:pt x="636" y="422"/>
                  </a:lnTo>
                  <a:lnTo>
                    <a:pt x="633" y="428"/>
                  </a:lnTo>
                  <a:lnTo>
                    <a:pt x="630" y="428"/>
                  </a:lnTo>
                  <a:lnTo>
                    <a:pt x="630" y="431"/>
                  </a:lnTo>
                  <a:lnTo>
                    <a:pt x="627" y="431"/>
                  </a:lnTo>
                  <a:lnTo>
                    <a:pt x="624" y="431"/>
                  </a:lnTo>
                  <a:lnTo>
                    <a:pt x="621" y="431"/>
                  </a:lnTo>
                  <a:lnTo>
                    <a:pt x="618" y="434"/>
                  </a:lnTo>
                  <a:lnTo>
                    <a:pt x="615" y="437"/>
                  </a:lnTo>
                  <a:lnTo>
                    <a:pt x="615" y="440"/>
                  </a:lnTo>
                  <a:lnTo>
                    <a:pt x="615" y="440"/>
                  </a:lnTo>
                  <a:lnTo>
                    <a:pt x="615" y="455"/>
                  </a:lnTo>
                  <a:lnTo>
                    <a:pt x="615" y="458"/>
                  </a:lnTo>
                  <a:lnTo>
                    <a:pt x="615" y="458"/>
                  </a:lnTo>
                  <a:lnTo>
                    <a:pt x="615" y="461"/>
                  </a:lnTo>
                  <a:lnTo>
                    <a:pt x="612" y="461"/>
                  </a:lnTo>
                  <a:lnTo>
                    <a:pt x="612" y="461"/>
                  </a:lnTo>
                  <a:lnTo>
                    <a:pt x="609" y="461"/>
                  </a:lnTo>
                  <a:lnTo>
                    <a:pt x="609" y="458"/>
                  </a:lnTo>
                  <a:lnTo>
                    <a:pt x="609" y="458"/>
                  </a:lnTo>
                  <a:lnTo>
                    <a:pt x="603" y="458"/>
                  </a:lnTo>
                  <a:lnTo>
                    <a:pt x="597" y="461"/>
                  </a:lnTo>
                  <a:lnTo>
                    <a:pt x="594" y="464"/>
                  </a:lnTo>
                  <a:lnTo>
                    <a:pt x="588" y="461"/>
                  </a:lnTo>
                  <a:lnTo>
                    <a:pt x="585" y="464"/>
                  </a:lnTo>
                  <a:lnTo>
                    <a:pt x="582" y="464"/>
                  </a:lnTo>
                  <a:lnTo>
                    <a:pt x="579" y="467"/>
                  </a:lnTo>
                  <a:lnTo>
                    <a:pt x="576" y="473"/>
                  </a:lnTo>
                  <a:lnTo>
                    <a:pt x="576" y="473"/>
                  </a:lnTo>
                  <a:lnTo>
                    <a:pt x="576" y="476"/>
                  </a:lnTo>
                  <a:lnTo>
                    <a:pt x="576" y="479"/>
                  </a:lnTo>
                  <a:lnTo>
                    <a:pt x="576" y="479"/>
                  </a:lnTo>
                  <a:lnTo>
                    <a:pt x="567" y="491"/>
                  </a:lnTo>
                  <a:lnTo>
                    <a:pt x="567" y="491"/>
                  </a:lnTo>
                  <a:lnTo>
                    <a:pt x="567" y="494"/>
                  </a:lnTo>
                  <a:lnTo>
                    <a:pt x="564" y="494"/>
                  </a:lnTo>
                  <a:lnTo>
                    <a:pt x="564" y="494"/>
                  </a:lnTo>
                  <a:lnTo>
                    <a:pt x="564" y="497"/>
                  </a:lnTo>
                  <a:lnTo>
                    <a:pt x="561" y="500"/>
                  </a:lnTo>
                  <a:lnTo>
                    <a:pt x="561" y="500"/>
                  </a:lnTo>
                  <a:lnTo>
                    <a:pt x="558" y="500"/>
                  </a:lnTo>
                  <a:lnTo>
                    <a:pt x="558" y="497"/>
                  </a:lnTo>
                  <a:lnTo>
                    <a:pt x="558" y="497"/>
                  </a:lnTo>
                  <a:lnTo>
                    <a:pt x="558" y="497"/>
                  </a:lnTo>
                  <a:lnTo>
                    <a:pt x="555" y="497"/>
                  </a:lnTo>
                  <a:lnTo>
                    <a:pt x="555" y="500"/>
                  </a:lnTo>
                  <a:lnTo>
                    <a:pt x="555" y="500"/>
                  </a:lnTo>
                  <a:lnTo>
                    <a:pt x="543" y="500"/>
                  </a:lnTo>
                  <a:lnTo>
                    <a:pt x="537" y="500"/>
                  </a:lnTo>
                  <a:lnTo>
                    <a:pt x="534" y="497"/>
                  </a:lnTo>
                  <a:lnTo>
                    <a:pt x="531" y="500"/>
                  </a:lnTo>
                  <a:lnTo>
                    <a:pt x="528" y="506"/>
                  </a:lnTo>
                  <a:lnTo>
                    <a:pt x="528" y="509"/>
                  </a:lnTo>
                  <a:lnTo>
                    <a:pt x="525" y="518"/>
                  </a:lnTo>
                  <a:lnTo>
                    <a:pt x="522" y="521"/>
                  </a:lnTo>
                  <a:lnTo>
                    <a:pt x="519" y="521"/>
                  </a:lnTo>
                  <a:lnTo>
                    <a:pt x="516" y="524"/>
                  </a:lnTo>
                  <a:lnTo>
                    <a:pt x="516" y="527"/>
                  </a:lnTo>
                  <a:lnTo>
                    <a:pt x="513" y="530"/>
                  </a:lnTo>
                  <a:lnTo>
                    <a:pt x="513" y="533"/>
                  </a:lnTo>
                  <a:lnTo>
                    <a:pt x="507" y="533"/>
                  </a:lnTo>
                  <a:lnTo>
                    <a:pt x="501" y="536"/>
                  </a:lnTo>
                  <a:lnTo>
                    <a:pt x="498" y="539"/>
                  </a:lnTo>
                  <a:lnTo>
                    <a:pt x="498" y="542"/>
                  </a:lnTo>
                  <a:lnTo>
                    <a:pt x="498" y="542"/>
                  </a:lnTo>
                  <a:lnTo>
                    <a:pt x="519" y="542"/>
                  </a:lnTo>
                  <a:lnTo>
                    <a:pt x="519" y="542"/>
                  </a:lnTo>
                  <a:lnTo>
                    <a:pt x="519" y="548"/>
                  </a:lnTo>
                  <a:lnTo>
                    <a:pt x="516" y="551"/>
                  </a:lnTo>
                  <a:lnTo>
                    <a:pt x="516" y="551"/>
                  </a:lnTo>
                  <a:lnTo>
                    <a:pt x="516" y="551"/>
                  </a:lnTo>
                  <a:lnTo>
                    <a:pt x="516" y="554"/>
                  </a:lnTo>
                  <a:lnTo>
                    <a:pt x="516" y="557"/>
                  </a:lnTo>
                  <a:lnTo>
                    <a:pt x="516" y="557"/>
                  </a:lnTo>
                  <a:lnTo>
                    <a:pt x="519" y="557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07" y="569"/>
                  </a:lnTo>
                  <a:lnTo>
                    <a:pt x="510" y="572"/>
                  </a:lnTo>
                  <a:lnTo>
                    <a:pt x="507" y="572"/>
                  </a:lnTo>
                  <a:lnTo>
                    <a:pt x="504" y="575"/>
                  </a:lnTo>
                  <a:lnTo>
                    <a:pt x="501" y="575"/>
                  </a:lnTo>
                  <a:lnTo>
                    <a:pt x="501" y="572"/>
                  </a:lnTo>
                  <a:lnTo>
                    <a:pt x="501" y="569"/>
                  </a:lnTo>
                  <a:lnTo>
                    <a:pt x="498" y="569"/>
                  </a:lnTo>
                  <a:lnTo>
                    <a:pt x="495" y="566"/>
                  </a:lnTo>
                  <a:lnTo>
                    <a:pt x="492" y="566"/>
                  </a:lnTo>
                  <a:lnTo>
                    <a:pt x="486" y="569"/>
                  </a:lnTo>
                  <a:lnTo>
                    <a:pt x="483" y="572"/>
                  </a:lnTo>
                  <a:lnTo>
                    <a:pt x="480" y="575"/>
                  </a:lnTo>
                  <a:lnTo>
                    <a:pt x="477" y="575"/>
                  </a:lnTo>
                  <a:lnTo>
                    <a:pt x="474" y="575"/>
                  </a:lnTo>
                  <a:lnTo>
                    <a:pt x="471" y="575"/>
                  </a:lnTo>
                  <a:lnTo>
                    <a:pt x="465" y="575"/>
                  </a:lnTo>
                  <a:lnTo>
                    <a:pt x="462" y="578"/>
                  </a:lnTo>
                  <a:lnTo>
                    <a:pt x="456" y="578"/>
                  </a:lnTo>
                  <a:lnTo>
                    <a:pt x="453" y="581"/>
                  </a:lnTo>
                  <a:lnTo>
                    <a:pt x="450" y="584"/>
                  </a:lnTo>
                  <a:lnTo>
                    <a:pt x="450" y="587"/>
                  </a:lnTo>
                  <a:lnTo>
                    <a:pt x="450" y="587"/>
                  </a:lnTo>
                  <a:lnTo>
                    <a:pt x="450" y="590"/>
                  </a:lnTo>
                  <a:lnTo>
                    <a:pt x="453" y="593"/>
                  </a:lnTo>
                  <a:lnTo>
                    <a:pt x="450" y="596"/>
                  </a:lnTo>
                  <a:lnTo>
                    <a:pt x="444" y="596"/>
                  </a:lnTo>
                  <a:lnTo>
                    <a:pt x="444" y="596"/>
                  </a:lnTo>
                  <a:lnTo>
                    <a:pt x="441" y="593"/>
                  </a:lnTo>
                  <a:lnTo>
                    <a:pt x="441" y="590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5" y="587"/>
                  </a:lnTo>
                  <a:lnTo>
                    <a:pt x="432" y="587"/>
                  </a:lnTo>
                  <a:lnTo>
                    <a:pt x="417" y="587"/>
                  </a:lnTo>
                  <a:lnTo>
                    <a:pt x="414" y="587"/>
                  </a:lnTo>
                  <a:lnTo>
                    <a:pt x="411" y="590"/>
                  </a:lnTo>
                  <a:lnTo>
                    <a:pt x="408" y="593"/>
                  </a:lnTo>
                  <a:lnTo>
                    <a:pt x="408" y="599"/>
                  </a:lnTo>
                  <a:lnTo>
                    <a:pt x="405" y="605"/>
                  </a:lnTo>
                  <a:lnTo>
                    <a:pt x="408" y="605"/>
                  </a:lnTo>
                  <a:lnTo>
                    <a:pt x="411" y="605"/>
                  </a:lnTo>
                  <a:lnTo>
                    <a:pt x="411" y="605"/>
                  </a:lnTo>
                  <a:lnTo>
                    <a:pt x="411" y="608"/>
                  </a:lnTo>
                  <a:lnTo>
                    <a:pt x="408" y="608"/>
                  </a:lnTo>
                  <a:lnTo>
                    <a:pt x="393" y="608"/>
                  </a:lnTo>
                  <a:lnTo>
                    <a:pt x="390" y="608"/>
                  </a:lnTo>
                  <a:lnTo>
                    <a:pt x="390" y="605"/>
                  </a:lnTo>
                  <a:lnTo>
                    <a:pt x="399" y="605"/>
                  </a:lnTo>
                  <a:lnTo>
                    <a:pt x="399" y="605"/>
                  </a:lnTo>
                  <a:lnTo>
                    <a:pt x="399" y="599"/>
                  </a:lnTo>
                  <a:lnTo>
                    <a:pt x="399" y="596"/>
                  </a:lnTo>
                  <a:lnTo>
                    <a:pt x="399" y="596"/>
                  </a:lnTo>
                  <a:lnTo>
                    <a:pt x="384" y="596"/>
                  </a:lnTo>
                  <a:lnTo>
                    <a:pt x="381" y="593"/>
                  </a:lnTo>
                  <a:lnTo>
                    <a:pt x="378" y="590"/>
                  </a:lnTo>
                  <a:lnTo>
                    <a:pt x="372" y="590"/>
                  </a:lnTo>
                  <a:lnTo>
                    <a:pt x="366" y="590"/>
                  </a:lnTo>
                  <a:lnTo>
                    <a:pt x="360" y="593"/>
                  </a:lnTo>
                  <a:lnTo>
                    <a:pt x="360" y="590"/>
                  </a:lnTo>
                  <a:lnTo>
                    <a:pt x="360" y="587"/>
                  </a:lnTo>
                  <a:lnTo>
                    <a:pt x="360" y="587"/>
                  </a:lnTo>
                  <a:lnTo>
                    <a:pt x="357" y="587"/>
                  </a:lnTo>
                  <a:lnTo>
                    <a:pt x="354" y="587"/>
                  </a:lnTo>
                  <a:lnTo>
                    <a:pt x="348" y="590"/>
                  </a:lnTo>
                  <a:lnTo>
                    <a:pt x="351" y="590"/>
                  </a:lnTo>
                  <a:lnTo>
                    <a:pt x="357" y="596"/>
                  </a:lnTo>
                  <a:lnTo>
                    <a:pt x="360" y="599"/>
                  </a:lnTo>
                  <a:lnTo>
                    <a:pt x="360" y="599"/>
                  </a:lnTo>
                  <a:lnTo>
                    <a:pt x="354" y="599"/>
                  </a:lnTo>
                  <a:lnTo>
                    <a:pt x="351" y="599"/>
                  </a:lnTo>
                  <a:lnTo>
                    <a:pt x="348" y="602"/>
                  </a:lnTo>
                  <a:lnTo>
                    <a:pt x="348" y="605"/>
                  </a:lnTo>
                  <a:lnTo>
                    <a:pt x="345" y="605"/>
                  </a:lnTo>
                  <a:lnTo>
                    <a:pt x="339" y="605"/>
                  </a:lnTo>
                  <a:lnTo>
                    <a:pt x="330" y="602"/>
                  </a:lnTo>
                  <a:lnTo>
                    <a:pt x="327" y="599"/>
                  </a:lnTo>
                  <a:lnTo>
                    <a:pt x="327" y="596"/>
                  </a:lnTo>
                  <a:lnTo>
                    <a:pt x="327" y="593"/>
                  </a:lnTo>
                  <a:lnTo>
                    <a:pt x="336" y="590"/>
                  </a:lnTo>
                  <a:lnTo>
                    <a:pt x="333" y="590"/>
                  </a:lnTo>
                  <a:lnTo>
                    <a:pt x="333" y="587"/>
                  </a:lnTo>
                  <a:lnTo>
                    <a:pt x="330" y="587"/>
                  </a:lnTo>
                  <a:lnTo>
                    <a:pt x="327" y="587"/>
                  </a:lnTo>
                  <a:lnTo>
                    <a:pt x="327" y="584"/>
                  </a:lnTo>
                  <a:lnTo>
                    <a:pt x="324" y="581"/>
                  </a:lnTo>
                  <a:lnTo>
                    <a:pt x="321" y="581"/>
                  </a:lnTo>
                  <a:lnTo>
                    <a:pt x="315" y="581"/>
                  </a:lnTo>
                  <a:lnTo>
                    <a:pt x="309" y="575"/>
                  </a:lnTo>
                  <a:lnTo>
                    <a:pt x="309" y="572"/>
                  </a:lnTo>
                  <a:lnTo>
                    <a:pt x="306" y="569"/>
                  </a:lnTo>
                  <a:lnTo>
                    <a:pt x="294" y="569"/>
                  </a:lnTo>
                  <a:lnTo>
                    <a:pt x="294" y="569"/>
                  </a:lnTo>
                  <a:lnTo>
                    <a:pt x="294" y="569"/>
                  </a:lnTo>
                  <a:lnTo>
                    <a:pt x="291" y="572"/>
                  </a:lnTo>
                  <a:lnTo>
                    <a:pt x="291" y="572"/>
                  </a:lnTo>
                  <a:lnTo>
                    <a:pt x="291" y="572"/>
                  </a:lnTo>
                  <a:lnTo>
                    <a:pt x="288" y="572"/>
                  </a:lnTo>
                  <a:lnTo>
                    <a:pt x="288" y="569"/>
                  </a:lnTo>
                  <a:lnTo>
                    <a:pt x="285" y="569"/>
                  </a:lnTo>
                  <a:lnTo>
                    <a:pt x="282" y="566"/>
                  </a:lnTo>
                  <a:lnTo>
                    <a:pt x="279" y="560"/>
                  </a:lnTo>
                  <a:lnTo>
                    <a:pt x="276" y="560"/>
                  </a:lnTo>
                  <a:lnTo>
                    <a:pt x="273" y="563"/>
                  </a:lnTo>
                  <a:lnTo>
                    <a:pt x="270" y="563"/>
                  </a:lnTo>
                  <a:lnTo>
                    <a:pt x="267" y="563"/>
                  </a:lnTo>
                  <a:lnTo>
                    <a:pt x="267" y="563"/>
                  </a:lnTo>
                  <a:lnTo>
                    <a:pt x="264" y="560"/>
                  </a:lnTo>
                  <a:lnTo>
                    <a:pt x="258" y="560"/>
                  </a:lnTo>
                  <a:lnTo>
                    <a:pt x="252" y="560"/>
                  </a:lnTo>
                  <a:lnTo>
                    <a:pt x="249" y="563"/>
                  </a:lnTo>
                  <a:lnTo>
                    <a:pt x="246" y="560"/>
                  </a:lnTo>
                  <a:lnTo>
                    <a:pt x="240" y="560"/>
                  </a:lnTo>
                  <a:lnTo>
                    <a:pt x="237" y="560"/>
                  </a:lnTo>
                  <a:lnTo>
                    <a:pt x="237" y="557"/>
                  </a:lnTo>
                  <a:lnTo>
                    <a:pt x="237" y="554"/>
                  </a:lnTo>
                  <a:lnTo>
                    <a:pt x="237" y="551"/>
                  </a:lnTo>
                  <a:lnTo>
                    <a:pt x="240" y="545"/>
                  </a:lnTo>
                  <a:lnTo>
                    <a:pt x="240" y="545"/>
                  </a:lnTo>
                  <a:lnTo>
                    <a:pt x="240" y="542"/>
                  </a:lnTo>
                  <a:lnTo>
                    <a:pt x="240" y="542"/>
                  </a:lnTo>
                  <a:lnTo>
                    <a:pt x="240" y="542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237" y="524"/>
                  </a:lnTo>
                  <a:lnTo>
                    <a:pt x="231" y="518"/>
                  </a:lnTo>
                  <a:lnTo>
                    <a:pt x="201" y="527"/>
                  </a:lnTo>
                  <a:lnTo>
                    <a:pt x="192" y="524"/>
                  </a:lnTo>
                  <a:lnTo>
                    <a:pt x="189" y="527"/>
                  </a:lnTo>
                  <a:lnTo>
                    <a:pt x="177" y="527"/>
                  </a:lnTo>
                  <a:lnTo>
                    <a:pt x="171" y="524"/>
                  </a:lnTo>
                  <a:lnTo>
                    <a:pt x="165" y="518"/>
                  </a:lnTo>
                  <a:lnTo>
                    <a:pt x="165" y="512"/>
                  </a:lnTo>
                  <a:lnTo>
                    <a:pt x="168" y="506"/>
                  </a:lnTo>
                  <a:lnTo>
                    <a:pt x="174" y="503"/>
                  </a:lnTo>
                  <a:lnTo>
                    <a:pt x="192" y="503"/>
                  </a:lnTo>
                  <a:lnTo>
                    <a:pt x="198" y="500"/>
                  </a:lnTo>
                  <a:lnTo>
                    <a:pt x="204" y="497"/>
                  </a:lnTo>
                  <a:lnTo>
                    <a:pt x="207" y="491"/>
                  </a:lnTo>
                  <a:lnTo>
                    <a:pt x="210" y="485"/>
                  </a:lnTo>
                  <a:lnTo>
                    <a:pt x="210" y="479"/>
                  </a:lnTo>
                  <a:lnTo>
                    <a:pt x="204" y="482"/>
                  </a:lnTo>
                  <a:lnTo>
                    <a:pt x="198" y="485"/>
                  </a:lnTo>
                  <a:lnTo>
                    <a:pt x="192" y="485"/>
                  </a:lnTo>
                  <a:lnTo>
                    <a:pt x="186" y="479"/>
                  </a:lnTo>
                  <a:lnTo>
                    <a:pt x="186" y="473"/>
                  </a:lnTo>
                  <a:lnTo>
                    <a:pt x="186" y="473"/>
                  </a:lnTo>
                  <a:lnTo>
                    <a:pt x="183" y="470"/>
                  </a:lnTo>
                  <a:lnTo>
                    <a:pt x="180" y="470"/>
                  </a:lnTo>
                  <a:lnTo>
                    <a:pt x="177" y="467"/>
                  </a:lnTo>
                  <a:lnTo>
                    <a:pt x="174" y="470"/>
                  </a:lnTo>
                  <a:lnTo>
                    <a:pt x="171" y="467"/>
                  </a:lnTo>
                  <a:lnTo>
                    <a:pt x="168" y="464"/>
                  </a:lnTo>
                  <a:lnTo>
                    <a:pt x="168" y="464"/>
                  </a:lnTo>
                  <a:lnTo>
                    <a:pt x="168" y="464"/>
                  </a:lnTo>
                  <a:lnTo>
                    <a:pt x="165" y="467"/>
                  </a:lnTo>
                  <a:lnTo>
                    <a:pt x="165" y="473"/>
                  </a:lnTo>
                  <a:lnTo>
                    <a:pt x="165" y="476"/>
                  </a:lnTo>
                  <a:lnTo>
                    <a:pt x="165" y="479"/>
                  </a:lnTo>
                  <a:lnTo>
                    <a:pt x="168" y="482"/>
                  </a:lnTo>
                  <a:lnTo>
                    <a:pt x="171" y="485"/>
                  </a:lnTo>
                  <a:lnTo>
                    <a:pt x="174" y="488"/>
                  </a:lnTo>
                  <a:lnTo>
                    <a:pt x="174" y="494"/>
                  </a:lnTo>
                  <a:lnTo>
                    <a:pt x="174" y="500"/>
                  </a:lnTo>
                  <a:lnTo>
                    <a:pt x="168" y="503"/>
                  </a:lnTo>
                  <a:lnTo>
                    <a:pt x="162" y="503"/>
                  </a:lnTo>
                  <a:lnTo>
                    <a:pt x="159" y="503"/>
                  </a:lnTo>
                  <a:lnTo>
                    <a:pt x="147" y="497"/>
                  </a:lnTo>
                  <a:lnTo>
                    <a:pt x="141" y="500"/>
                  </a:lnTo>
                  <a:lnTo>
                    <a:pt x="138" y="500"/>
                  </a:lnTo>
                  <a:lnTo>
                    <a:pt x="135" y="503"/>
                  </a:lnTo>
                  <a:lnTo>
                    <a:pt x="132" y="503"/>
                  </a:lnTo>
                  <a:lnTo>
                    <a:pt x="129" y="509"/>
                  </a:lnTo>
                  <a:lnTo>
                    <a:pt x="132" y="509"/>
                  </a:lnTo>
                  <a:lnTo>
                    <a:pt x="132" y="512"/>
                  </a:lnTo>
                  <a:lnTo>
                    <a:pt x="135" y="515"/>
                  </a:lnTo>
                  <a:lnTo>
                    <a:pt x="126" y="515"/>
                  </a:lnTo>
                  <a:lnTo>
                    <a:pt x="117" y="509"/>
                  </a:lnTo>
                  <a:lnTo>
                    <a:pt x="111" y="503"/>
                  </a:lnTo>
                  <a:lnTo>
                    <a:pt x="108" y="494"/>
                  </a:lnTo>
                  <a:lnTo>
                    <a:pt x="108" y="479"/>
                  </a:lnTo>
                  <a:lnTo>
                    <a:pt x="108" y="473"/>
                  </a:lnTo>
                  <a:lnTo>
                    <a:pt x="105" y="467"/>
                  </a:lnTo>
                  <a:lnTo>
                    <a:pt x="105" y="464"/>
                  </a:lnTo>
                  <a:lnTo>
                    <a:pt x="102" y="458"/>
                  </a:lnTo>
                  <a:lnTo>
                    <a:pt x="96" y="458"/>
                  </a:lnTo>
                  <a:lnTo>
                    <a:pt x="96" y="458"/>
                  </a:lnTo>
                  <a:lnTo>
                    <a:pt x="105" y="470"/>
                  </a:lnTo>
                  <a:lnTo>
                    <a:pt x="105" y="473"/>
                  </a:lnTo>
                  <a:lnTo>
                    <a:pt x="105" y="494"/>
                  </a:lnTo>
                  <a:lnTo>
                    <a:pt x="108" y="503"/>
                  </a:lnTo>
                  <a:lnTo>
                    <a:pt x="114" y="509"/>
                  </a:lnTo>
                  <a:lnTo>
                    <a:pt x="120" y="512"/>
                  </a:lnTo>
                  <a:lnTo>
                    <a:pt x="126" y="518"/>
                  </a:lnTo>
                  <a:lnTo>
                    <a:pt x="117" y="521"/>
                  </a:lnTo>
                  <a:lnTo>
                    <a:pt x="87" y="521"/>
                  </a:lnTo>
                  <a:lnTo>
                    <a:pt x="78" y="518"/>
                  </a:lnTo>
                  <a:lnTo>
                    <a:pt x="72" y="515"/>
                  </a:lnTo>
                  <a:lnTo>
                    <a:pt x="72" y="512"/>
                  </a:lnTo>
                  <a:lnTo>
                    <a:pt x="75" y="509"/>
                  </a:lnTo>
                  <a:lnTo>
                    <a:pt x="75" y="503"/>
                  </a:lnTo>
                  <a:lnTo>
                    <a:pt x="75" y="497"/>
                  </a:lnTo>
                  <a:lnTo>
                    <a:pt x="69" y="491"/>
                  </a:lnTo>
                  <a:lnTo>
                    <a:pt x="60" y="491"/>
                  </a:lnTo>
                  <a:lnTo>
                    <a:pt x="0" y="488"/>
                  </a:lnTo>
                  <a:lnTo>
                    <a:pt x="0" y="485"/>
                  </a:lnTo>
                  <a:lnTo>
                    <a:pt x="3" y="482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6" y="479"/>
                  </a:lnTo>
                  <a:lnTo>
                    <a:pt x="9" y="479"/>
                  </a:lnTo>
                  <a:lnTo>
                    <a:pt x="9" y="476"/>
                  </a:lnTo>
                  <a:lnTo>
                    <a:pt x="12" y="476"/>
                  </a:lnTo>
                  <a:lnTo>
                    <a:pt x="15" y="473"/>
                  </a:lnTo>
                  <a:lnTo>
                    <a:pt x="18" y="473"/>
                  </a:lnTo>
                  <a:lnTo>
                    <a:pt x="21" y="470"/>
                  </a:lnTo>
                  <a:lnTo>
                    <a:pt x="30" y="464"/>
                  </a:lnTo>
                  <a:lnTo>
                    <a:pt x="30" y="464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58"/>
                  </a:lnTo>
                  <a:lnTo>
                    <a:pt x="36" y="458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45" y="455"/>
                  </a:lnTo>
                  <a:lnTo>
                    <a:pt x="45" y="455"/>
                  </a:lnTo>
                  <a:lnTo>
                    <a:pt x="45" y="452"/>
                  </a:lnTo>
                  <a:lnTo>
                    <a:pt x="48" y="452"/>
                  </a:lnTo>
                  <a:lnTo>
                    <a:pt x="48" y="449"/>
                  </a:lnTo>
                  <a:lnTo>
                    <a:pt x="48" y="446"/>
                  </a:lnTo>
                  <a:lnTo>
                    <a:pt x="48" y="446"/>
                  </a:lnTo>
                  <a:lnTo>
                    <a:pt x="45" y="446"/>
                  </a:lnTo>
                  <a:lnTo>
                    <a:pt x="45" y="446"/>
                  </a:lnTo>
                  <a:lnTo>
                    <a:pt x="42" y="446"/>
                  </a:lnTo>
                  <a:lnTo>
                    <a:pt x="42" y="446"/>
                  </a:lnTo>
                  <a:lnTo>
                    <a:pt x="42" y="443"/>
                  </a:lnTo>
                  <a:lnTo>
                    <a:pt x="42" y="443"/>
                  </a:lnTo>
                  <a:lnTo>
                    <a:pt x="42" y="443"/>
                  </a:lnTo>
                  <a:lnTo>
                    <a:pt x="42" y="440"/>
                  </a:lnTo>
                  <a:lnTo>
                    <a:pt x="42" y="437"/>
                  </a:lnTo>
                  <a:lnTo>
                    <a:pt x="45" y="437"/>
                  </a:lnTo>
                  <a:lnTo>
                    <a:pt x="45" y="434"/>
                  </a:lnTo>
                  <a:lnTo>
                    <a:pt x="45" y="431"/>
                  </a:lnTo>
                  <a:lnTo>
                    <a:pt x="51" y="425"/>
                  </a:lnTo>
                  <a:lnTo>
                    <a:pt x="57" y="419"/>
                  </a:lnTo>
                  <a:lnTo>
                    <a:pt x="63" y="419"/>
                  </a:lnTo>
                  <a:lnTo>
                    <a:pt x="63" y="419"/>
                  </a:lnTo>
                  <a:lnTo>
                    <a:pt x="63" y="416"/>
                  </a:lnTo>
                  <a:lnTo>
                    <a:pt x="66" y="419"/>
                  </a:lnTo>
                  <a:lnTo>
                    <a:pt x="72" y="419"/>
                  </a:lnTo>
                  <a:lnTo>
                    <a:pt x="72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81" y="419"/>
                  </a:lnTo>
                  <a:lnTo>
                    <a:pt x="81" y="416"/>
                  </a:lnTo>
                  <a:lnTo>
                    <a:pt x="81" y="416"/>
                  </a:lnTo>
                  <a:lnTo>
                    <a:pt x="81" y="413"/>
                  </a:lnTo>
                  <a:lnTo>
                    <a:pt x="81" y="413"/>
                  </a:lnTo>
                  <a:lnTo>
                    <a:pt x="81" y="413"/>
                  </a:lnTo>
                  <a:lnTo>
                    <a:pt x="81" y="410"/>
                  </a:lnTo>
                  <a:lnTo>
                    <a:pt x="81" y="410"/>
                  </a:lnTo>
                  <a:lnTo>
                    <a:pt x="84" y="401"/>
                  </a:lnTo>
                  <a:lnTo>
                    <a:pt x="87" y="395"/>
                  </a:lnTo>
                  <a:lnTo>
                    <a:pt x="87" y="392"/>
                  </a:lnTo>
                  <a:lnTo>
                    <a:pt x="87" y="389"/>
                  </a:lnTo>
                  <a:lnTo>
                    <a:pt x="87" y="386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78"/>
                  </a:lnTo>
                  <a:lnTo>
                    <a:pt x="87" y="375"/>
                  </a:lnTo>
                  <a:lnTo>
                    <a:pt x="87" y="372"/>
                  </a:lnTo>
                  <a:lnTo>
                    <a:pt x="87" y="372"/>
                  </a:lnTo>
                  <a:lnTo>
                    <a:pt x="90" y="369"/>
                  </a:lnTo>
                  <a:lnTo>
                    <a:pt x="96" y="366"/>
                  </a:lnTo>
                  <a:lnTo>
                    <a:pt x="105" y="360"/>
                  </a:lnTo>
                  <a:lnTo>
                    <a:pt x="108" y="357"/>
                  </a:lnTo>
                  <a:lnTo>
                    <a:pt x="114" y="354"/>
                  </a:lnTo>
                  <a:lnTo>
                    <a:pt x="114" y="354"/>
                  </a:lnTo>
                  <a:lnTo>
                    <a:pt x="117" y="351"/>
                  </a:lnTo>
                  <a:lnTo>
                    <a:pt x="117" y="351"/>
                  </a:lnTo>
                  <a:lnTo>
                    <a:pt x="120" y="351"/>
                  </a:lnTo>
                  <a:lnTo>
                    <a:pt x="120" y="348"/>
                  </a:lnTo>
                  <a:lnTo>
                    <a:pt x="123" y="348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6" y="333"/>
                  </a:lnTo>
                  <a:lnTo>
                    <a:pt x="126" y="333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0"/>
                  </a:lnTo>
                  <a:lnTo>
                    <a:pt x="129" y="330"/>
                  </a:lnTo>
                  <a:lnTo>
                    <a:pt x="129" y="327"/>
                  </a:lnTo>
                  <a:lnTo>
                    <a:pt x="126" y="324"/>
                  </a:lnTo>
                  <a:lnTo>
                    <a:pt x="114" y="309"/>
                  </a:lnTo>
                  <a:lnTo>
                    <a:pt x="114" y="309"/>
                  </a:lnTo>
                  <a:lnTo>
                    <a:pt x="111" y="309"/>
                  </a:lnTo>
                  <a:lnTo>
                    <a:pt x="111" y="309"/>
                  </a:lnTo>
                  <a:lnTo>
                    <a:pt x="108" y="309"/>
                  </a:lnTo>
                  <a:lnTo>
                    <a:pt x="108" y="309"/>
                  </a:lnTo>
                  <a:lnTo>
                    <a:pt x="108" y="309"/>
                  </a:lnTo>
                  <a:lnTo>
                    <a:pt x="105" y="309"/>
                  </a:lnTo>
                  <a:lnTo>
                    <a:pt x="105" y="309"/>
                  </a:lnTo>
                  <a:lnTo>
                    <a:pt x="105" y="309"/>
                  </a:lnTo>
                  <a:lnTo>
                    <a:pt x="102" y="306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5" y="291"/>
                  </a:lnTo>
                  <a:lnTo>
                    <a:pt x="105" y="288"/>
                  </a:lnTo>
                  <a:lnTo>
                    <a:pt x="102" y="279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99" y="273"/>
                  </a:lnTo>
                  <a:lnTo>
                    <a:pt x="96" y="273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67"/>
                  </a:lnTo>
                  <a:lnTo>
                    <a:pt x="96" y="267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3" y="261"/>
                  </a:lnTo>
                  <a:lnTo>
                    <a:pt x="90" y="258"/>
                  </a:lnTo>
                  <a:lnTo>
                    <a:pt x="90" y="252"/>
                  </a:lnTo>
                  <a:lnTo>
                    <a:pt x="90" y="237"/>
                  </a:lnTo>
                  <a:lnTo>
                    <a:pt x="96" y="237"/>
                  </a:lnTo>
                  <a:lnTo>
                    <a:pt x="102" y="237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11" y="240"/>
                  </a:lnTo>
                  <a:lnTo>
                    <a:pt x="114" y="243"/>
                  </a:lnTo>
                  <a:lnTo>
                    <a:pt x="117" y="246"/>
                  </a:lnTo>
                  <a:lnTo>
                    <a:pt x="117" y="249"/>
                  </a:lnTo>
                  <a:lnTo>
                    <a:pt x="123" y="261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6" y="264"/>
                  </a:lnTo>
                  <a:lnTo>
                    <a:pt x="129" y="264"/>
                  </a:lnTo>
                  <a:lnTo>
                    <a:pt x="132" y="264"/>
                  </a:lnTo>
                  <a:lnTo>
                    <a:pt x="135" y="261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4" y="258"/>
                  </a:lnTo>
                  <a:lnTo>
                    <a:pt x="147" y="258"/>
                  </a:lnTo>
                  <a:lnTo>
                    <a:pt x="150" y="255"/>
                  </a:lnTo>
                  <a:lnTo>
                    <a:pt x="156" y="252"/>
                  </a:lnTo>
                  <a:lnTo>
                    <a:pt x="159" y="252"/>
                  </a:lnTo>
                  <a:lnTo>
                    <a:pt x="174" y="246"/>
                  </a:lnTo>
                  <a:lnTo>
                    <a:pt x="177" y="249"/>
                  </a:lnTo>
                  <a:lnTo>
                    <a:pt x="186" y="249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5" y="246"/>
                  </a:lnTo>
                  <a:lnTo>
                    <a:pt x="195" y="243"/>
                  </a:lnTo>
                  <a:lnTo>
                    <a:pt x="198" y="243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9"/>
                  </a:lnTo>
                  <a:lnTo>
                    <a:pt x="195" y="252"/>
                  </a:lnTo>
                  <a:lnTo>
                    <a:pt x="195" y="255"/>
                  </a:lnTo>
                  <a:lnTo>
                    <a:pt x="195" y="261"/>
                  </a:lnTo>
                  <a:lnTo>
                    <a:pt x="198" y="261"/>
                  </a:lnTo>
                  <a:lnTo>
                    <a:pt x="198" y="264"/>
                  </a:lnTo>
                  <a:lnTo>
                    <a:pt x="201" y="267"/>
                  </a:lnTo>
                  <a:lnTo>
                    <a:pt x="204" y="267"/>
                  </a:lnTo>
                  <a:lnTo>
                    <a:pt x="210" y="270"/>
                  </a:lnTo>
                  <a:lnTo>
                    <a:pt x="213" y="267"/>
                  </a:lnTo>
                  <a:lnTo>
                    <a:pt x="216" y="267"/>
                  </a:lnTo>
                  <a:lnTo>
                    <a:pt x="219" y="267"/>
                  </a:lnTo>
                  <a:lnTo>
                    <a:pt x="234" y="273"/>
                  </a:lnTo>
                  <a:lnTo>
                    <a:pt x="237" y="273"/>
                  </a:lnTo>
                  <a:lnTo>
                    <a:pt x="240" y="273"/>
                  </a:lnTo>
                  <a:lnTo>
                    <a:pt x="240" y="273"/>
                  </a:lnTo>
                  <a:lnTo>
                    <a:pt x="243" y="276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46" y="282"/>
                  </a:lnTo>
                  <a:lnTo>
                    <a:pt x="246" y="285"/>
                  </a:lnTo>
                  <a:lnTo>
                    <a:pt x="246" y="288"/>
                  </a:lnTo>
                  <a:lnTo>
                    <a:pt x="249" y="288"/>
                  </a:lnTo>
                  <a:lnTo>
                    <a:pt x="252" y="291"/>
                  </a:lnTo>
                  <a:lnTo>
                    <a:pt x="261" y="297"/>
                  </a:lnTo>
                  <a:lnTo>
                    <a:pt x="261" y="297"/>
                  </a:lnTo>
                  <a:lnTo>
                    <a:pt x="270" y="300"/>
                  </a:lnTo>
                  <a:lnTo>
                    <a:pt x="276" y="294"/>
                  </a:lnTo>
                  <a:lnTo>
                    <a:pt x="282" y="288"/>
                  </a:lnTo>
                  <a:lnTo>
                    <a:pt x="285" y="285"/>
                  </a:lnTo>
                  <a:lnTo>
                    <a:pt x="288" y="282"/>
                  </a:lnTo>
                  <a:lnTo>
                    <a:pt x="291" y="282"/>
                  </a:lnTo>
                  <a:lnTo>
                    <a:pt x="294" y="282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91"/>
                  </a:lnTo>
                  <a:lnTo>
                    <a:pt x="303" y="291"/>
                  </a:lnTo>
                  <a:lnTo>
                    <a:pt x="303" y="291"/>
                  </a:lnTo>
                  <a:lnTo>
                    <a:pt x="306" y="288"/>
                  </a:lnTo>
                  <a:lnTo>
                    <a:pt x="303" y="282"/>
                  </a:lnTo>
                  <a:lnTo>
                    <a:pt x="306" y="279"/>
                  </a:lnTo>
                  <a:lnTo>
                    <a:pt x="306" y="267"/>
                  </a:lnTo>
                  <a:lnTo>
                    <a:pt x="306" y="258"/>
                  </a:lnTo>
                  <a:lnTo>
                    <a:pt x="306" y="255"/>
                  </a:lnTo>
                  <a:lnTo>
                    <a:pt x="303" y="255"/>
                  </a:lnTo>
                  <a:lnTo>
                    <a:pt x="300" y="252"/>
                  </a:lnTo>
                  <a:lnTo>
                    <a:pt x="300" y="252"/>
                  </a:lnTo>
                  <a:lnTo>
                    <a:pt x="297" y="249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3"/>
                  </a:lnTo>
                  <a:lnTo>
                    <a:pt x="294" y="240"/>
                  </a:lnTo>
                  <a:lnTo>
                    <a:pt x="297" y="240"/>
                  </a:lnTo>
                  <a:lnTo>
                    <a:pt x="294" y="237"/>
                  </a:lnTo>
                  <a:lnTo>
                    <a:pt x="294" y="237"/>
                  </a:lnTo>
                  <a:lnTo>
                    <a:pt x="291" y="237"/>
                  </a:lnTo>
                  <a:lnTo>
                    <a:pt x="282" y="237"/>
                  </a:lnTo>
                  <a:lnTo>
                    <a:pt x="279" y="237"/>
                  </a:lnTo>
                  <a:lnTo>
                    <a:pt x="276" y="234"/>
                  </a:lnTo>
                  <a:lnTo>
                    <a:pt x="273" y="234"/>
                  </a:lnTo>
                  <a:lnTo>
                    <a:pt x="270" y="234"/>
                  </a:lnTo>
                  <a:lnTo>
                    <a:pt x="267" y="234"/>
                  </a:lnTo>
                  <a:lnTo>
                    <a:pt x="267" y="231"/>
                  </a:lnTo>
                  <a:lnTo>
                    <a:pt x="258" y="225"/>
                  </a:lnTo>
                  <a:lnTo>
                    <a:pt x="258" y="225"/>
                  </a:lnTo>
                  <a:lnTo>
                    <a:pt x="258" y="222"/>
                  </a:lnTo>
                  <a:lnTo>
                    <a:pt x="258" y="219"/>
                  </a:lnTo>
                  <a:lnTo>
                    <a:pt x="258" y="219"/>
                  </a:lnTo>
                  <a:lnTo>
                    <a:pt x="255" y="216"/>
                  </a:lnTo>
                  <a:lnTo>
                    <a:pt x="252" y="213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5" y="207"/>
                  </a:lnTo>
                  <a:lnTo>
                    <a:pt x="258" y="207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7" y="204"/>
                  </a:lnTo>
                  <a:lnTo>
                    <a:pt x="267" y="204"/>
                  </a:lnTo>
                  <a:lnTo>
                    <a:pt x="264" y="204"/>
                  </a:lnTo>
                  <a:lnTo>
                    <a:pt x="264" y="201"/>
                  </a:lnTo>
                  <a:lnTo>
                    <a:pt x="261" y="201"/>
                  </a:lnTo>
                  <a:lnTo>
                    <a:pt x="261" y="198"/>
                  </a:lnTo>
                  <a:lnTo>
                    <a:pt x="261" y="195"/>
                  </a:lnTo>
                  <a:lnTo>
                    <a:pt x="261" y="195"/>
                  </a:lnTo>
                  <a:lnTo>
                    <a:pt x="261" y="192"/>
                  </a:lnTo>
                  <a:lnTo>
                    <a:pt x="261" y="189"/>
                  </a:lnTo>
                  <a:lnTo>
                    <a:pt x="264" y="189"/>
                  </a:lnTo>
                  <a:lnTo>
                    <a:pt x="267" y="189"/>
                  </a:lnTo>
                  <a:lnTo>
                    <a:pt x="273" y="192"/>
                  </a:lnTo>
                  <a:lnTo>
                    <a:pt x="285" y="195"/>
                  </a:lnTo>
                  <a:lnTo>
                    <a:pt x="288" y="195"/>
                  </a:lnTo>
                  <a:lnTo>
                    <a:pt x="291" y="195"/>
                  </a:lnTo>
                  <a:lnTo>
                    <a:pt x="300" y="189"/>
                  </a:lnTo>
                  <a:lnTo>
                    <a:pt x="303" y="186"/>
                  </a:lnTo>
                  <a:lnTo>
                    <a:pt x="300" y="183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294" y="177"/>
                  </a:lnTo>
                  <a:lnTo>
                    <a:pt x="291" y="174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5"/>
                  </a:lnTo>
                  <a:lnTo>
                    <a:pt x="297" y="156"/>
                  </a:lnTo>
                  <a:lnTo>
                    <a:pt x="300" y="153"/>
                  </a:lnTo>
                  <a:lnTo>
                    <a:pt x="300" y="150"/>
                  </a:lnTo>
                  <a:lnTo>
                    <a:pt x="300" y="147"/>
                  </a:lnTo>
                  <a:lnTo>
                    <a:pt x="300" y="144"/>
                  </a:lnTo>
                  <a:lnTo>
                    <a:pt x="303" y="144"/>
                  </a:lnTo>
                  <a:lnTo>
                    <a:pt x="306" y="144"/>
                  </a:lnTo>
                  <a:lnTo>
                    <a:pt x="309" y="144"/>
                  </a:lnTo>
                  <a:lnTo>
                    <a:pt x="312" y="144"/>
                  </a:lnTo>
                  <a:lnTo>
                    <a:pt x="315" y="144"/>
                  </a:lnTo>
                  <a:lnTo>
                    <a:pt x="318" y="144"/>
                  </a:lnTo>
                  <a:lnTo>
                    <a:pt x="321" y="144"/>
                  </a:lnTo>
                  <a:lnTo>
                    <a:pt x="324" y="141"/>
                  </a:lnTo>
                  <a:lnTo>
                    <a:pt x="330" y="141"/>
                  </a:lnTo>
                  <a:lnTo>
                    <a:pt x="333" y="141"/>
                  </a:lnTo>
                  <a:lnTo>
                    <a:pt x="336" y="138"/>
                  </a:lnTo>
                  <a:lnTo>
                    <a:pt x="336" y="135"/>
                  </a:lnTo>
                  <a:lnTo>
                    <a:pt x="339" y="132"/>
                  </a:lnTo>
                  <a:lnTo>
                    <a:pt x="339" y="132"/>
                  </a:lnTo>
                  <a:lnTo>
                    <a:pt x="336" y="129"/>
                  </a:lnTo>
                  <a:lnTo>
                    <a:pt x="336" y="126"/>
                  </a:lnTo>
                  <a:lnTo>
                    <a:pt x="333" y="123"/>
                  </a:lnTo>
                  <a:lnTo>
                    <a:pt x="339" y="114"/>
                  </a:lnTo>
                  <a:lnTo>
                    <a:pt x="342" y="114"/>
                  </a:lnTo>
                  <a:lnTo>
                    <a:pt x="345" y="111"/>
                  </a:lnTo>
                  <a:lnTo>
                    <a:pt x="345" y="111"/>
                  </a:lnTo>
                  <a:lnTo>
                    <a:pt x="351" y="111"/>
                  </a:lnTo>
                  <a:lnTo>
                    <a:pt x="357" y="111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9" y="105"/>
                  </a:lnTo>
                  <a:lnTo>
                    <a:pt x="369" y="102"/>
                  </a:lnTo>
                  <a:lnTo>
                    <a:pt x="366" y="99"/>
                  </a:lnTo>
                  <a:lnTo>
                    <a:pt x="366" y="99"/>
                  </a:lnTo>
                  <a:lnTo>
                    <a:pt x="369" y="96"/>
                  </a:lnTo>
                  <a:lnTo>
                    <a:pt x="372" y="93"/>
                  </a:lnTo>
                  <a:lnTo>
                    <a:pt x="378" y="90"/>
                  </a:lnTo>
                  <a:lnTo>
                    <a:pt x="378" y="90"/>
                  </a:lnTo>
                  <a:lnTo>
                    <a:pt x="381" y="87"/>
                  </a:lnTo>
                  <a:lnTo>
                    <a:pt x="381" y="90"/>
                  </a:lnTo>
                  <a:lnTo>
                    <a:pt x="387" y="90"/>
                  </a:lnTo>
                  <a:lnTo>
                    <a:pt x="387" y="90"/>
                  </a:lnTo>
                  <a:lnTo>
                    <a:pt x="390" y="90"/>
                  </a:lnTo>
                  <a:lnTo>
                    <a:pt x="402" y="81"/>
                  </a:lnTo>
                  <a:lnTo>
                    <a:pt x="402" y="81"/>
                  </a:lnTo>
                  <a:lnTo>
                    <a:pt x="405" y="81"/>
                  </a:lnTo>
                  <a:lnTo>
                    <a:pt x="408" y="84"/>
                  </a:lnTo>
                  <a:lnTo>
                    <a:pt x="411" y="84"/>
                  </a:lnTo>
                  <a:lnTo>
                    <a:pt x="417" y="81"/>
                  </a:lnTo>
                  <a:lnTo>
                    <a:pt x="420" y="81"/>
                  </a:lnTo>
                  <a:lnTo>
                    <a:pt x="423" y="81"/>
                  </a:lnTo>
                  <a:lnTo>
                    <a:pt x="426" y="81"/>
                  </a:lnTo>
                  <a:lnTo>
                    <a:pt x="432" y="78"/>
                  </a:lnTo>
                  <a:lnTo>
                    <a:pt x="435" y="78"/>
                  </a:lnTo>
                  <a:lnTo>
                    <a:pt x="438" y="78"/>
                  </a:lnTo>
                  <a:lnTo>
                    <a:pt x="438" y="78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50" y="78"/>
                  </a:lnTo>
                  <a:lnTo>
                    <a:pt x="453" y="75"/>
                  </a:lnTo>
                  <a:lnTo>
                    <a:pt x="453" y="66"/>
                  </a:lnTo>
                  <a:lnTo>
                    <a:pt x="453" y="63"/>
                  </a:lnTo>
                  <a:lnTo>
                    <a:pt x="450" y="60"/>
                  </a:lnTo>
                  <a:lnTo>
                    <a:pt x="447" y="57"/>
                  </a:lnTo>
                  <a:lnTo>
                    <a:pt x="447" y="54"/>
                  </a:lnTo>
                  <a:lnTo>
                    <a:pt x="444" y="51"/>
                  </a:lnTo>
                  <a:lnTo>
                    <a:pt x="444" y="51"/>
                  </a:lnTo>
                  <a:lnTo>
                    <a:pt x="444" y="42"/>
                  </a:lnTo>
                  <a:lnTo>
                    <a:pt x="444" y="42"/>
                  </a:lnTo>
                  <a:lnTo>
                    <a:pt x="444" y="39"/>
                  </a:lnTo>
                  <a:lnTo>
                    <a:pt x="441" y="36"/>
                  </a:lnTo>
                  <a:lnTo>
                    <a:pt x="438" y="36"/>
                  </a:lnTo>
                  <a:lnTo>
                    <a:pt x="429" y="39"/>
                  </a:lnTo>
                  <a:lnTo>
                    <a:pt x="426" y="39"/>
                  </a:lnTo>
                  <a:lnTo>
                    <a:pt x="423" y="39"/>
                  </a:lnTo>
                  <a:lnTo>
                    <a:pt x="423" y="36"/>
                  </a:lnTo>
                  <a:lnTo>
                    <a:pt x="420" y="33"/>
                  </a:lnTo>
                  <a:lnTo>
                    <a:pt x="420" y="27"/>
                  </a:lnTo>
                  <a:lnTo>
                    <a:pt x="423" y="18"/>
                  </a:lnTo>
                  <a:lnTo>
                    <a:pt x="423" y="12"/>
                  </a:lnTo>
                  <a:lnTo>
                    <a:pt x="426" y="9"/>
                  </a:lnTo>
                  <a:lnTo>
                    <a:pt x="426" y="6"/>
                  </a:lnTo>
                  <a:lnTo>
                    <a:pt x="429" y="0"/>
                  </a:lnTo>
                  <a:lnTo>
                    <a:pt x="435" y="3"/>
                  </a:lnTo>
                  <a:lnTo>
                    <a:pt x="435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AE85850E-F92C-46E3-93C4-5C3CD7093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9331" y="3128680"/>
              <a:ext cx="923925" cy="995363"/>
            </a:xfrm>
            <a:custGeom>
              <a:avLst/>
              <a:gdLst>
                <a:gd name="T0" fmla="*/ 72 w 582"/>
                <a:gd name="T1" fmla="*/ 372 h 627"/>
                <a:gd name="T2" fmla="*/ 51 w 582"/>
                <a:gd name="T3" fmla="*/ 348 h 627"/>
                <a:gd name="T4" fmla="*/ 51 w 582"/>
                <a:gd name="T5" fmla="*/ 378 h 627"/>
                <a:gd name="T6" fmla="*/ 63 w 582"/>
                <a:gd name="T7" fmla="*/ 306 h 627"/>
                <a:gd name="T8" fmla="*/ 21 w 582"/>
                <a:gd name="T9" fmla="*/ 288 h 627"/>
                <a:gd name="T10" fmla="*/ 0 w 582"/>
                <a:gd name="T11" fmla="*/ 279 h 627"/>
                <a:gd name="T12" fmla="*/ 573 w 582"/>
                <a:gd name="T13" fmla="*/ 216 h 627"/>
                <a:gd name="T14" fmla="*/ 564 w 582"/>
                <a:gd name="T15" fmla="*/ 192 h 627"/>
                <a:gd name="T16" fmla="*/ 528 w 582"/>
                <a:gd name="T17" fmla="*/ 174 h 627"/>
                <a:gd name="T18" fmla="*/ 525 w 582"/>
                <a:gd name="T19" fmla="*/ 141 h 627"/>
                <a:gd name="T20" fmla="*/ 471 w 582"/>
                <a:gd name="T21" fmla="*/ 57 h 627"/>
                <a:gd name="T22" fmla="*/ 450 w 582"/>
                <a:gd name="T23" fmla="*/ 54 h 627"/>
                <a:gd name="T24" fmla="*/ 432 w 582"/>
                <a:gd name="T25" fmla="*/ 63 h 627"/>
                <a:gd name="T26" fmla="*/ 396 w 582"/>
                <a:gd name="T27" fmla="*/ 63 h 627"/>
                <a:gd name="T28" fmla="*/ 387 w 582"/>
                <a:gd name="T29" fmla="*/ 36 h 627"/>
                <a:gd name="T30" fmla="*/ 369 w 582"/>
                <a:gd name="T31" fmla="*/ 27 h 627"/>
                <a:gd name="T32" fmla="*/ 360 w 582"/>
                <a:gd name="T33" fmla="*/ 12 h 627"/>
                <a:gd name="T34" fmla="*/ 345 w 582"/>
                <a:gd name="T35" fmla="*/ 0 h 627"/>
                <a:gd name="T36" fmla="*/ 309 w 582"/>
                <a:gd name="T37" fmla="*/ 24 h 627"/>
                <a:gd name="T38" fmla="*/ 288 w 582"/>
                <a:gd name="T39" fmla="*/ 18 h 627"/>
                <a:gd name="T40" fmla="*/ 216 w 582"/>
                <a:gd name="T41" fmla="*/ 27 h 627"/>
                <a:gd name="T42" fmla="*/ 201 w 582"/>
                <a:gd name="T43" fmla="*/ 48 h 627"/>
                <a:gd name="T44" fmla="*/ 135 w 582"/>
                <a:gd name="T45" fmla="*/ 45 h 627"/>
                <a:gd name="T46" fmla="*/ 150 w 582"/>
                <a:gd name="T47" fmla="*/ 69 h 627"/>
                <a:gd name="T48" fmla="*/ 180 w 582"/>
                <a:gd name="T49" fmla="*/ 111 h 627"/>
                <a:gd name="T50" fmla="*/ 192 w 582"/>
                <a:gd name="T51" fmla="*/ 153 h 627"/>
                <a:gd name="T52" fmla="*/ 198 w 582"/>
                <a:gd name="T53" fmla="*/ 189 h 627"/>
                <a:gd name="T54" fmla="*/ 195 w 582"/>
                <a:gd name="T55" fmla="*/ 231 h 627"/>
                <a:gd name="T56" fmla="*/ 207 w 582"/>
                <a:gd name="T57" fmla="*/ 246 h 627"/>
                <a:gd name="T58" fmla="*/ 183 w 582"/>
                <a:gd name="T59" fmla="*/ 258 h 627"/>
                <a:gd name="T60" fmla="*/ 135 w 582"/>
                <a:gd name="T61" fmla="*/ 255 h 627"/>
                <a:gd name="T62" fmla="*/ 126 w 582"/>
                <a:gd name="T63" fmla="*/ 246 h 627"/>
                <a:gd name="T64" fmla="*/ 93 w 582"/>
                <a:gd name="T65" fmla="*/ 264 h 627"/>
                <a:gd name="T66" fmla="*/ 72 w 582"/>
                <a:gd name="T67" fmla="*/ 303 h 627"/>
                <a:gd name="T68" fmla="*/ 87 w 582"/>
                <a:gd name="T69" fmla="*/ 312 h 627"/>
                <a:gd name="T70" fmla="*/ 96 w 582"/>
                <a:gd name="T71" fmla="*/ 324 h 627"/>
                <a:gd name="T72" fmla="*/ 108 w 582"/>
                <a:gd name="T73" fmla="*/ 345 h 627"/>
                <a:gd name="T74" fmla="*/ 99 w 582"/>
                <a:gd name="T75" fmla="*/ 369 h 627"/>
                <a:gd name="T76" fmla="*/ 93 w 582"/>
                <a:gd name="T77" fmla="*/ 390 h 627"/>
                <a:gd name="T78" fmla="*/ 96 w 582"/>
                <a:gd name="T79" fmla="*/ 420 h 627"/>
                <a:gd name="T80" fmla="*/ 66 w 582"/>
                <a:gd name="T81" fmla="*/ 444 h 627"/>
                <a:gd name="T82" fmla="*/ 117 w 582"/>
                <a:gd name="T83" fmla="*/ 471 h 627"/>
                <a:gd name="T84" fmla="*/ 180 w 582"/>
                <a:gd name="T85" fmla="*/ 561 h 627"/>
                <a:gd name="T86" fmla="*/ 204 w 582"/>
                <a:gd name="T87" fmla="*/ 552 h 627"/>
                <a:gd name="T88" fmla="*/ 225 w 582"/>
                <a:gd name="T89" fmla="*/ 570 h 627"/>
                <a:gd name="T90" fmla="*/ 240 w 582"/>
                <a:gd name="T91" fmla="*/ 597 h 627"/>
                <a:gd name="T92" fmla="*/ 267 w 582"/>
                <a:gd name="T93" fmla="*/ 612 h 627"/>
                <a:gd name="T94" fmla="*/ 312 w 582"/>
                <a:gd name="T95" fmla="*/ 621 h 627"/>
                <a:gd name="T96" fmla="*/ 330 w 582"/>
                <a:gd name="T97" fmla="*/ 600 h 627"/>
                <a:gd name="T98" fmla="*/ 363 w 582"/>
                <a:gd name="T99" fmla="*/ 591 h 627"/>
                <a:gd name="T100" fmla="*/ 384 w 582"/>
                <a:gd name="T101" fmla="*/ 564 h 627"/>
                <a:gd name="T102" fmla="*/ 417 w 582"/>
                <a:gd name="T103" fmla="*/ 510 h 627"/>
                <a:gd name="T104" fmla="*/ 438 w 582"/>
                <a:gd name="T105" fmla="*/ 477 h 627"/>
                <a:gd name="T106" fmla="*/ 456 w 582"/>
                <a:gd name="T107" fmla="*/ 450 h 627"/>
                <a:gd name="T108" fmla="*/ 486 w 582"/>
                <a:gd name="T109" fmla="*/ 417 h 627"/>
                <a:gd name="T110" fmla="*/ 501 w 582"/>
                <a:gd name="T111" fmla="*/ 390 h 627"/>
                <a:gd name="T112" fmla="*/ 519 w 582"/>
                <a:gd name="T113" fmla="*/ 375 h 627"/>
                <a:gd name="T114" fmla="*/ 510 w 582"/>
                <a:gd name="T115" fmla="*/ 351 h 627"/>
                <a:gd name="T116" fmla="*/ 498 w 582"/>
                <a:gd name="T117" fmla="*/ 315 h 627"/>
                <a:gd name="T118" fmla="*/ 501 w 582"/>
                <a:gd name="T119" fmla="*/ 285 h 627"/>
                <a:gd name="T120" fmla="*/ 540 w 582"/>
                <a:gd name="T121" fmla="*/ 270 h 627"/>
                <a:gd name="T122" fmla="*/ 555 w 582"/>
                <a:gd name="T123" fmla="*/ 246 h 627"/>
                <a:gd name="T124" fmla="*/ 579 w 582"/>
                <a:gd name="T125" fmla="*/ 222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2" h="627">
                  <a:moveTo>
                    <a:pt x="69" y="411"/>
                  </a:moveTo>
                  <a:lnTo>
                    <a:pt x="75" y="411"/>
                  </a:lnTo>
                  <a:lnTo>
                    <a:pt x="78" y="408"/>
                  </a:lnTo>
                  <a:lnTo>
                    <a:pt x="78" y="399"/>
                  </a:lnTo>
                  <a:lnTo>
                    <a:pt x="81" y="387"/>
                  </a:lnTo>
                  <a:lnTo>
                    <a:pt x="81" y="384"/>
                  </a:lnTo>
                  <a:lnTo>
                    <a:pt x="78" y="381"/>
                  </a:lnTo>
                  <a:lnTo>
                    <a:pt x="72" y="378"/>
                  </a:lnTo>
                  <a:lnTo>
                    <a:pt x="69" y="375"/>
                  </a:lnTo>
                  <a:lnTo>
                    <a:pt x="72" y="372"/>
                  </a:lnTo>
                  <a:lnTo>
                    <a:pt x="72" y="369"/>
                  </a:lnTo>
                  <a:lnTo>
                    <a:pt x="69" y="369"/>
                  </a:lnTo>
                  <a:lnTo>
                    <a:pt x="69" y="366"/>
                  </a:lnTo>
                  <a:lnTo>
                    <a:pt x="69" y="363"/>
                  </a:lnTo>
                  <a:lnTo>
                    <a:pt x="69" y="357"/>
                  </a:lnTo>
                  <a:lnTo>
                    <a:pt x="66" y="354"/>
                  </a:lnTo>
                  <a:lnTo>
                    <a:pt x="63" y="354"/>
                  </a:lnTo>
                  <a:lnTo>
                    <a:pt x="60" y="357"/>
                  </a:lnTo>
                  <a:lnTo>
                    <a:pt x="57" y="354"/>
                  </a:lnTo>
                  <a:lnTo>
                    <a:pt x="51" y="348"/>
                  </a:lnTo>
                  <a:lnTo>
                    <a:pt x="45" y="345"/>
                  </a:lnTo>
                  <a:lnTo>
                    <a:pt x="39" y="339"/>
                  </a:lnTo>
                  <a:lnTo>
                    <a:pt x="33" y="339"/>
                  </a:lnTo>
                  <a:lnTo>
                    <a:pt x="36" y="351"/>
                  </a:lnTo>
                  <a:lnTo>
                    <a:pt x="39" y="357"/>
                  </a:lnTo>
                  <a:lnTo>
                    <a:pt x="39" y="360"/>
                  </a:lnTo>
                  <a:lnTo>
                    <a:pt x="39" y="363"/>
                  </a:lnTo>
                  <a:lnTo>
                    <a:pt x="42" y="369"/>
                  </a:lnTo>
                  <a:lnTo>
                    <a:pt x="45" y="375"/>
                  </a:lnTo>
                  <a:lnTo>
                    <a:pt x="51" y="378"/>
                  </a:lnTo>
                  <a:lnTo>
                    <a:pt x="63" y="390"/>
                  </a:lnTo>
                  <a:lnTo>
                    <a:pt x="66" y="396"/>
                  </a:lnTo>
                  <a:lnTo>
                    <a:pt x="66" y="399"/>
                  </a:lnTo>
                  <a:lnTo>
                    <a:pt x="69" y="411"/>
                  </a:lnTo>
                  <a:close/>
                  <a:moveTo>
                    <a:pt x="57" y="306"/>
                  </a:moveTo>
                  <a:lnTo>
                    <a:pt x="57" y="306"/>
                  </a:lnTo>
                  <a:lnTo>
                    <a:pt x="57" y="309"/>
                  </a:lnTo>
                  <a:lnTo>
                    <a:pt x="60" y="306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0"/>
                  </a:lnTo>
                  <a:lnTo>
                    <a:pt x="57" y="297"/>
                  </a:lnTo>
                  <a:lnTo>
                    <a:pt x="54" y="291"/>
                  </a:lnTo>
                  <a:lnTo>
                    <a:pt x="30" y="288"/>
                  </a:lnTo>
                  <a:lnTo>
                    <a:pt x="27" y="288"/>
                  </a:lnTo>
                  <a:lnTo>
                    <a:pt x="27" y="285"/>
                  </a:lnTo>
                  <a:lnTo>
                    <a:pt x="30" y="285"/>
                  </a:lnTo>
                  <a:lnTo>
                    <a:pt x="30" y="282"/>
                  </a:lnTo>
                  <a:lnTo>
                    <a:pt x="27" y="285"/>
                  </a:lnTo>
                  <a:lnTo>
                    <a:pt x="21" y="288"/>
                  </a:lnTo>
                  <a:lnTo>
                    <a:pt x="15" y="288"/>
                  </a:lnTo>
                  <a:lnTo>
                    <a:pt x="9" y="282"/>
                  </a:lnTo>
                  <a:lnTo>
                    <a:pt x="12" y="282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18" y="279"/>
                  </a:lnTo>
                  <a:lnTo>
                    <a:pt x="18" y="279"/>
                  </a:lnTo>
                  <a:lnTo>
                    <a:pt x="15" y="276"/>
                  </a:lnTo>
                  <a:lnTo>
                    <a:pt x="12" y="276"/>
                  </a:lnTo>
                  <a:lnTo>
                    <a:pt x="0" y="279"/>
                  </a:lnTo>
                  <a:lnTo>
                    <a:pt x="0" y="282"/>
                  </a:lnTo>
                  <a:lnTo>
                    <a:pt x="3" y="282"/>
                  </a:lnTo>
                  <a:lnTo>
                    <a:pt x="12" y="291"/>
                  </a:lnTo>
                  <a:lnTo>
                    <a:pt x="15" y="294"/>
                  </a:lnTo>
                  <a:lnTo>
                    <a:pt x="27" y="291"/>
                  </a:lnTo>
                  <a:lnTo>
                    <a:pt x="48" y="303"/>
                  </a:lnTo>
                  <a:lnTo>
                    <a:pt x="57" y="306"/>
                  </a:lnTo>
                  <a:close/>
                  <a:moveTo>
                    <a:pt x="579" y="222"/>
                  </a:moveTo>
                  <a:lnTo>
                    <a:pt x="576" y="219"/>
                  </a:lnTo>
                  <a:lnTo>
                    <a:pt x="573" y="216"/>
                  </a:lnTo>
                  <a:lnTo>
                    <a:pt x="573" y="213"/>
                  </a:lnTo>
                  <a:lnTo>
                    <a:pt x="570" y="210"/>
                  </a:lnTo>
                  <a:lnTo>
                    <a:pt x="573" y="204"/>
                  </a:lnTo>
                  <a:lnTo>
                    <a:pt x="573" y="204"/>
                  </a:lnTo>
                  <a:lnTo>
                    <a:pt x="573" y="201"/>
                  </a:lnTo>
                  <a:lnTo>
                    <a:pt x="573" y="198"/>
                  </a:lnTo>
                  <a:lnTo>
                    <a:pt x="570" y="198"/>
                  </a:lnTo>
                  <a:lnTo>
                    <a:pt x="570" y="195"/>
                  </a:lnTo>
                  <a:lnTo>
                    <a:pt x="567" y="195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49" y="192"/>
                  </a:lnTo>
                  <a:lnTo>
                    <a:pt x="546" y="192"/>
                  </a:lnTo>
                  <a:lnTo>
                    <a:pt x="546" y="189"/>
                  </a:lnTo>
                  <a:lnTo>
                    <a:pt x="546" y="183"/>
                  </a:lnTo>
                  <a:lnTo>
                    <a:pt x="546" y="183"/>
                  </a:lnTo>
                  <a:lnTo>
                    <a:pt x="543" y="183"/>
                  </a:lnTo>
                  <a:lnTo>
                    <a:pt x="540" y="180"/>
                  </a:lnTo>
                  <a:lnTo>
                    <a:pt x="534" y="177"/>
                  </a:lnTo>
                  <a:lnTo>
                    <a:pt x="528" y="174"/>
                  </a:lnTo>
                  <a:lnTo>
                    <a:pt x="525" y="171"/>
                  </a:lnTo>
                  <a:lnTo>
                    <a:pt x="525" y="168"/>
                  </a:lnTo>
                  <a:lnTo>
                    <a:pt x="522" y="162"/>
                  </a:lnTo>
                  <a:lnTo>
                    <a:pt x="522" y="159"/>
                  </a:lnTo>
                  <a:lnTo>
                    <a:pt x="522" y="153"/>
                  </a:lnTo>
                  <a:lnTo>
                    <a:pt x="522" y="150"/>
                  </a:lnTo>
                  <a:lnTo>
                    <a:pt x="522" y="147"/>
                  </a:lnTo>
                  <a:lnTo>
                    <a:pt x="522" y="147"/>
                  </a:lnTo>
                  <a:lnTo>
                    <a:pt x="525" y="144"/>
                  </a:lnTo>
                  <a:lnTo>
                    <a:pt x="525" y="141"/>
                  </a:lnTo>
                  <a:lnTo>
                    <a:pt x="522" y="138"/>
                  </a:lnTo>
                  <a:lnTo>
                    <a:pt x="522" y="132"/>
                  </a:lnTo>
                  <a:lnTo>
                    <a:pt x="519" y="129"/>
                  </a:lnTo>
                  <a:lnTo>
                    <a:pt x="516" y="123"/>
                  </a:lnTo>
                  <a:lnTo>
                    <a:pt x="507" y="117"/>
                  </a:lnTo>
                  <a:lnTo>
                    <a:pt x="480" y="78"/>
                  </a:lnTo>
                  <a:lnTo>
                    <a:pt x="477" y="66"/>
                  </a:lnTo>
                  <a:lnTo>
                    <a:pt x="474" y="63"/>
                  </a:lnTo>
                  <a:lnTo>
                    <a:pt x="471" y="60"/>
                  </a:lnTo>
                  <a:lnTo>
                    <a:pt x="471" y="57"/>
                  </a:lnTo>
                  <a:lnTo>
                    <a:pt x="465" y="57"/>
                  </a:lnTo>
                  <a:lnTo>
                    <a:pt x="453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51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3" y="54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63"/>
                  </a:lnTo>
                  <a:lnTo>
                    <a:pt x="450" y="63"/>
                  </a:lnTo>
                  <a:lnTo>
                    <a:pt x="450" y="63"/>
                  </a:lnTo>
                  <a:lnTo>
                    <a:pt x="432" y="63"/>
                  </a:lnTo>
                  <a:lnTo>
                    <a:pt x="429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3" y="69"/>
                  </a:lnTo>
                  <a:lnTo>
                    <a:pt x="423" y="69"/>
                  </a:lnTo>
                  <a:lnTo>
                    <a:pt x="411" y="66"/>
                  </a:lnTo>
                  <a:lnTo>
                    <a:pt x="402" y="69"/>
                  </a:lnTo>
                  <a:lnTo>
                    <a:pt x="399" y="69"/>
                  </a:lnTo>
                  <a:lnTo>
                    <a:pt x="396" y="66"/>
                  </a:lnTo>
                  <a:lnTo>
                    <a:pt x="396" y="63"/>
                  </a:lnTo>
                  <a:lnTo>
                    <a:pt x="393" y="60"/>
                  </a:lnTo>
                  <a:lnTo>
                    <a:pt x="393" y="60"/>
                  </a:lnTo>
                  <a:lnTo>
                    <a:pt x="393" y="54"/>
                  </a:lnTo>
                  <a:lnTo>
                    <a:pt x="393" y="48"/>
                  </a:lnTo>
                  <a:lnTo>
                    <a:pt x="396" y="42"/>
                  </a:lnTo>
                  <a:lnTo>
                    <a:pt x="396" y="39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3" y="36"/>
                  </a:lnTo>
                  <a:lnTo>
                    <a:pt x="387" y="36"/>
                  </a:lnTo>
                  <a:lnTo>
                    <a:pt x="387" y="33"/>
                  </a:lnTo>
                  <a:lnTo>
                    <a:pt x="387" y="30"/>
                  </a:lnTo>
                  <a:lnTo>
                    <a:pt x="384" y="30"/>
                  </a:lnTo>
                  <a:lnTo>
                    <a:pt x="381" y="30"/>
                  </a:lnTo>
                  <a:lnTo>
                    <a:pt x="378" y="30"/>
                  </a:lnTo>
                  <a:lnTo>
                    <a:pt x="375" y="30"/>
                  </a:lnTo>
                  <a:lnTo>
                    <a:pt x="372" y="30"/>
                  </a:lnTo>
                  <a:lnTo>
                    <a:pt x="369" y="30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72" y="24"/>
                  </a:lnTo>
                  <a:lnTo>
                    <a:pt x="372" y="21"/>
                  </a:lnTo>
                  <a:lnTo>
                    <a:pt x="372" y="18"/>
                  </a:lnTo>
                  <a:lnTo>
                    <a:pt x="369" y="18"/>
                  </a:lnTo>
                  <a:lnTo>
                    <a:pt x="369" y="15"/>
                  </a:lnTo>
                  <a:lnTo>
                    <a:pt x="363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5"/>
                  </a:lnTo>
                  <a:lnTo>
                    <a:pt x="360" y="12"/>
                  </a:lnTo>
                  <a:lnTo>
                    <a:pt x="360" y="12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8" y="12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5" y="6"/>
                  </a:lnTo>
                  <a:lnTo>
                    <a:pt x="345" y="0"/>
                  </a:lnTo>
                  <a:lnTo>
                    <a:pt x="333" y="0"/>
                  </a:lnTo>
                  <a:lnTo>
                    <a:pt x="330" y="0"/>
                  </a:lnTo>
                  <a:lnTo>
                    <a:pt x="321" y="9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1" y="15"/>
                  </a:lnTo>
                  <a:lnTo>
                    <a:pt x="318" y="18"/>
                  </a:lnTo>
                  <a:lnTo>
                    <a:pt x="315" y="21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06" y="27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97" y="27"/>
                  </a:lnTo>
                  <a:lnTo>
                    <a:pt x="297" y="27"/>
                  </a:lnTo>
                  <a:lnTo>
                    <a:pt x="297" y="24"/>
                  </a:lnTo>
                  <a:lnTo>
                    <a:pt x="297" y="21"/>
                  </a:lnTo>
                  <a:lnTo>
                    <a:pt x="294" y="18"/>
                  </a:lnTo>
                  <a:lnTo>
                    <a:pt x="291" y="18"/>
                  </a:lnTo>
                  <a:lnTo>
                    <a:pt x="288" y="18"/>
                  </a:lnTo>
                  <a:lnTo>
                    <a:pt x="285" y="18"/>
                  </a:lnTo>
                  <a:lnTo>
                    <a:pt x="273" y="18"/>
                  </a:lnTo>
                  <a:lnTo>
                    <a:pt x="249" y="21"/>
                  </a:lnTo>
                  <a:lnTo>
                    <a:pt x="243" y="24"/>
                  </a:lnTo>
                  <a:lnTo>
                    <a:pt x="231" y="27"/>
                  </a:lnTo>
                  <a:lnTo>
                    <a:pt x="228" y="27"/>
                  </a:lnTo>
                  <a:lnTo>
                    <a:pt x="225" y="24"/>
                  </a:lnTo>
                  <a:lnTo>
                    <a:pt x="222" y="24"/>
                  </a:lnTo>
                  <a:lnTo>
                    <a:pt x="219" y="24"/>
                  </a:lnTo>
                  <a:lnTo>
                    <a:pt x="216" y="27"/>
                  </a:lnTo>
                  <a:lnTo>
                    <a:pt x="213" y="27"/>
                  </a:lnTo>
                  <a:lnTo>
                    <a:pt x="213" y="30"/>
                  </a:lnTo>
                  <a:lnTo>
                    <a:pt x="210" y="33"/>
                  </a:lnTo>
                  <a:lnTo>
                    <a:pt x="213" y="33"/>
                  </a:lnTo>
                  <a:lnTo>
                    <a:pt x="213" y="36"/>
                  </a:lnTo>
                  <a:lnTo>
                    <a:pt x="213" y="39"/>
                  </a:lnTo>
                  <a:lnTo>
                    <a:pt x="213" y="42"/>
                  </a:lnTo>
                  <a:lnTo>
                    <a:pt x="204" y="45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195" y="51"/>
                  </a:lnTo>
                  <a:lnTo>
                    <a:pt x="183" y="51"/>
                  </a:lnTo>
                  <a:lnTo>
                    <a:pt x="171" y="51"/>
                  </a:lnTo>
                  <a:lnTo>
                    <a:pt x="165" y="51"/>
                  </a:lnTo>
                  <a:lnTo>
                    <a:pt x="153" y="51"/>
                  </a:lnTo>
                  <a:lnTo>
                    <a:pt x="150" y="51"/>
                  </a:lnTo>
                  <a:lnTo>
                    <a:pt x="147" y="51"/>
                  </a:lnTo>
                  <a:lnTo>
                    <a:pt x="144" y="51"/>
                  </a:lnTo>
                  <a:lnTo>
                    <a:pt x="138" y="45"/>
                  </a:lnTo>
                  <a:lnTo>
                    <a:pt x="135" y="45"/>
                  </a:lnTo>
                  <a:lnTo>
                    <a:pt x="132" y="42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54"/>
                  </a:lnTo>
                  <a:lnTo>
                    <a:pt x="141" y="57"/>
                  </a:lnTo>
                  <a:lnTo>
                    <a:pt x="144" y="63"/>
                  </a:lnTo>
                  <a:lnTo>
                    <a:pt x="144" y="66"/>
                  </a:lnTo>
                  <a:lnTo>
                    <a:pt x="150" y="69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6" y="87"/>
                  </a:lnTo>
                  <a:lnTo>
                    <a:pt x="159" y="90"/>
                  </a:lnTo>
                  <a:lnTo>
                    <a:pt x="159" y="93"/>
                  </a:lnTo>
                  <a:lnTo>
                    <a:pt x="171" y="102"/>
                  </a:lnTo>
                  <a:lnTo>
                    <a:pt x="177" y="105"/>
                  </a:lnTo>
                  <a:lnTo>
                    <a:pt x="177" y="108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77" y="114"/>
                  </a:lnTo>
                  <a:lnTo>
                    <a:pt x="177" y="117"/>
                  </a:lnTo>
                  <a:lnTo>
                    <a:pt x="177" y="120"/>
                  </a:lnTo>
                  <a:lnTo>
                    <a:pt x="177" y="126"/>
                  </a:lnTo>
                  <a:lnTo>
                    <a:pt x="183" y="135"/>
                  </a:lnTo>
                  <a:lnTo>
                    <a:pt x="189" y="147"/>
                  </a:lnTo>
                  <a:lnTo>
                    <a:pt x="189" y="150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6"/>
                  </a:lnTo>
                  <a:lnTo>
                    <a:pt x="192" y="159"/>
                  </a:lnTo>
                  <a:lnTo>
                    <a:pt x="192" y="162"/>
                  </a:lnTo>
                  <a:lnTo>
                    <a:pt x="195" y="165"/>
                  </a:lnTo>
                  <a:lnTo>
                    <a:pt x="195" y="168"/>
                  </a:lnTo>
                  <a:lnTo>
                    <a:pt x="198" y="171"/>
                  </a:lnTo>
                  <a:lnTo>
                    <a:pt x="198" y="177"/>
                  </a:lnTo>
                  <a:lnTo>
                    <a:pt x="198" y="186"/>
                  </a:lnTo>
                  <a:lnTo>
                    <a:pt x="198" y="189"/>
                  </a:lnTo>
                  <a:lnTo>
                    <a:pt x="198" y="189"/>
                  </a:lnTo>
                  <a:lnTo>
                    <a:pt x="198" y="192"/>
                  </a:lnTo>
                  <a:lnTo>
                    <a:pt x="195" y="192"/>
                  </a:lnTo>
                  <a:lnTo>
                    <a:pt x="195" y="195"/>
                  </a:lnTo>
                  <a:lnTo>
                    <a:pt x="195" y="198"/>
                  </a:lnTo>
                  <a:lnTo>
                    <a:pt x="198" y="216"/>
                  </a:lnTo>
                  <a:lnTo>
                    <a:pt x="198" y="216"/>
                  </a:lnTo>
                  <a:lnTo>
                    <a:pt x="198" y="219"/>
                  </a:lnTo>
                  <a:lnTo>
                    <a:pt x="195" y="222"/>
                  </a:lnTo>
                  <a:lnTo>
                    <a:pt x="195" y="225"/>
                  </a:lnTo>
                  <a:lnTo>
                    <a:pt x="195" y="231"/>
                  </a:lnTo>
                  <a:lnTo>
                    <a:pt x="198" y="231"/>
                  </a:lnTo>
                  <a:lnTo>
                    <a:pt x="198" y="231"/>
                  </a:lnTo>
                  <a:lnTo>
                    <a:pt x="201" y="231"/>
                  </a:lnTo>
                  <a:lnTo>
                    <a:pt x="201" y="231"/>
                  </a:lnTo>
                  <a:lnTo>
                    <a:pt x="210" y="237"/>
                  </a:lnTo>
                  <a:lnTo>
                    <a:pt x="210" y="240"/>
                  </a:lnTo>
                  <a:lnTo>
                    <a:pt x="213" y="243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4" y="246"/>
                  </a:lnTo>
                  <a:lnTo>
                    <a:pt x="201" y="246"/>
                  </a:lnTo>
                  <a:lnTo>
                    <a:pt x="201" y="249"/>
                  </a:lnTo>
                  <a:lnTo>
                    <a:pt x="195" y="25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83" y="255"/>
                  </a:lnTo>
                  <a:lnTo>
                    <a:pt x="183" y="258"/>
                  </a:lnTo>
                  <a:lnTo>
                    <a:pt x="177" y="261"/>
                  </a:lnTo>
                  <a:lnTo>
                    <a:pt x="174" y="261"/>
                  </a:lnTo>
                  <a:lnTo>
                    <a:pt x="171" y="264"/>
                  </a:lnTo>
                  <a:lnTo>
                    <a:pt x="168" y="264"/>
                  </a:lnTo>
                  <a:lnTo>
                    <a:pt x="156" y="255"/>
                  </a:lnTo>
                  <a:lnTo>
                    <a:pt x="150" y="252"/>
                  </a:lnTo>
                  <a:lnTo>
                    <a:pt x="147" y="255"/>
                  </a:lnTo>
                  <a:lnTo>
                    <a:pt x="144" y="255"/>
                  </a:lnTo>
                  <a:lnTo>
                    <a:pt x="141" y="255"/>
                  </a:lnTo>
                  <a:lnTo>
                    <a:pt x="135" y="255"/>
                  </a:lnTo>
                  <a:lnTo>
                    <a:pt x="132" y="258"/>
                  </a:lnTo>
                  <a:lnTo>
                    <a:pt x="129" y="258"/>
                  </a:lnTo>
                  <a:lnTo>
                    <a:pt x="126" y="258"/>
                  </a:lnTo>
                  <a:lnTo>
                    <a:pt x="123" y="258"/>
                  </a:lnTo>
                  <a:lnTo>
                    <a:pt x="123" y="255"/>
                  </a:lnTo>
                  <a:lnTo>
                    <a:pt x="123" y="252"/>
                  </a:lnTo>
                  <a:lnTo>
                    <a:pt x="126" y="252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6"/>
                  </a:lnTo>
                  <a:lnTo>
                    <a:pt x="123" y="246"/>
                  </a:lnTo>
                  <a:lnTo>
                    <a:pt x="120" y="246"/>
                  </a:lnTo>
                  <a:lnTo>
                    <a:pt x="117" y="246"/>
                  </a:lnTo>
                  <a:lnTo>
                    <a:pt x="114" y="249"/>
                  </a:lnTo>
                  <a:lnTo>
                    <a:pt x="102" y="252"/>
                  </a:lnTo>
                  <a:lnTo>
                    <a:pt x="99" y="252"/>
                  </a:lnTo>
                  <a:lnTo>
                    <a:pt x="96" y="252"/>
                  </a:lnTo>
                  <a:lnTo>
                    <a:pt x="93" y="258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3"/>
                  </a:lnTo>
                  <a:lnTo>
                    <a:pt x="93" y="276"/>
                  </a:lnTo>
                  <a:lnTo>
                    <a:pt x="81" y="285"/>
                  </a:lnTo>
                  <a:lnTo>
                    <a:pt x="78" y="288"/>
                  </a:lnTo>
                  <a:lnTo>
                    <a:pt x="78" y="294"/>
                  </a:lnTo>
                  <a:lnTo>
                    <a:pt x="78" y="297"/>
                  </a:lnTo>
                  <a:lnTo>
                    <a:pt x="75" y="300"/>
                  </a:lnTo>
                  <a:lnTo>
                    <a:pt x="72" y="303"/>
                  </a:lnTo>
                  <a:lnTo>
                    <a:pt x="72" y="306"/>
                  </a:lnTo>
                  <a:lnTo>
                    <a:pt x="75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81" y="309"/>
                  </a:lnTo>
                  <a:lnTo>
                    <a:pt x="84" y="309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7" y="312"/>
                  </a:lnTo>
                  <a:lnTo>
                    <a:pt x="87" y="312"/>
                  </a:lnTo>
                  <a:lnTo>
                    <a:pt x="87" y="312"/>
                  </a:lnTo>
                  <a:lnTo>
                    <a:pt x="93" y="315"/>
                  </a:lnTo>
                  <a:lnTo>
                    <a:pt x="90" y="318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3" y="324"/>
                  </a:lnTo>
                  <a:lnTo>
                    <a:pt x="93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9" y="333"/>
                  </a:lnTo>
                  <a:lnTo>
                    <a:pt x="99" y="336"/>
                  </a:lnTo>
                  <a:lnTo>
                    <a:pt x="99" y="339"/>
                  </a:lnTo>
                  <a:lnTo>
                    <a:pt x="105" y="339"/>
                  </a:lnTo>
                  <a:lnTo>
                    <a:pt x="105" y="342"/>
                  </a:lnTo>
                  <a:lnTo>
                    <a:pt x="108" y="342"/>
                  </a:lnTo>
                  <a:lnTo>
                    <a:pt x="108" y="345"/>
                  </a:lnTo>
                  <a:lnTo>
                    <a:pt x="108" y="345"/>
                  </a:lnTo>
                  <a:lnTo>
                    <a:pt x="105" y="351"/>
                  </a:lnTo>
                  <a:lnTo>
                    <a:pt x="102" y="354"/>
                  </a:lnTo>
                  <a:lnTo>
                    <a:pt x="99" y="354"/>
                  </a:lnTo>
                  <a:lnTo>
                    <a:pt x="93" y="351"/>
                  </a:lnTo>
                  <a:lnTo>
                    <a:pt x="96" y="360"/>
                  </a:lnTo>
                  <a:lnTo>
                    <a:pt x="99" y="363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9" y="372"/>
                  </a:lnTo>
                  <a:lnTo>
                    <a:pt x="102" y="375"/>
                  </a:lnTo>
                  <a:lnTo>
                    <a:pt x="102" y="378"/>
                  </a:lnTo>
                  <a:lnTo>
                    <a:pt x="102" y="381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99" y="384"/>
                  </a:lnTo>
                  <a:lnTo>
                    <a:pt x="96" y="384"/>
                  </a:lnTo>
                  <a:lnTo>
                    <a:pt x="93" y="387"/>
                  </a:lnTo>
                  <a:lnTo>
                    <a:pt x="93" y="390"/>
                  </a:lnTo>
                  <a:lnTo>
                    <a:pt x="90" y="390"/>
                  </a:lnTo>
                  <a:lnTo>
                    <a:pt x="90" y="393"/>
                  </a:lnTo>
                  <a:lnTo>
                    <a:pt x="87" y="393"/>
                  </a:lnTo>
                  <a:lnTo>
                    <a:pt x="87" y="396"/>
                  </a:lnTo>
                  <a:lnTo>
                    <a:pt x="87" y="399"/>
                  </a:lnTo>
                  <a:lnTo>
                    <a:pt x="90" y="402"/>
                  </a:lnTo>
                  <a:lnTo>
                    <a:pt x="90" y="408"/>
                  </a:lnTo>
                  <a:lnTo>
                    <a:pt x="90" y="411"/>
                  </a:lnTo>
                  <a:lnTo>
                    <a:pt x="90" y="414"/>
                  </a:lnTo>
                  <a:lnTo>
                    <a:pt x="96" y="420"/>
                  </a:lnTo>
                  <a:lnTo>
                    <a:pt x="117" y="435"/>
                  </a:lnTo>
                  <a:lnTo>
                    <a:pt x="120" y="441"/>
                  </a:lnTo>
                  <a:lnTo>
                    <a:pt x="105" y="435"/>
                  </a:lnTo>
                  <a:lnTo>
                    <a:pt x="102" y="432"/>
                  </a:lnTo>
                  <a:lnTo>
                    <a:pt x="102" y="429"/>
                  </a:lnTo>
                  <a:lnTo>
                    <a:pt x="87" y="414"/>
                  </a:lnTo>
                  <a:lnTo>
                    <a:pt x="84" y="414"/>
                  </a:lnTo>
                  <a:lnTo>
                    <a:pt x="69" y="417"/>
                  </a:lnTo>
                  <a:lnTo>
                    <a:pt x="69" y="423"/>
                  </a:lnTo>
                  <a:lnTo>
                    <a:pt x="66" y="444"/>
                  </a:lnTo>
                  <a:lnTo>
                    <a:pt x="69" y="444"/>
                  </a:lnTo>
                  <a:lnTo>
                    <a:pt x="78" y="444"/>
                  </a:lnTo>
                  <a:lnTo>
                    <a:pt x="81" y="447"/>
                  </a:lnTo>
                  <a:lnTo>
                    <a:pt x="84" y="450"/>
                  </a:lnTo>
                  <a:lnTo>
                    <a:pt x="87" y="453"/>
                  </a:lnTo>
                  <a:lnTo>
                    <a:pt x="90" y="456"/>
                  </a:lnTo>
                  <a:lnTo>
                    <a:pt x="93" y="456"/>
                  </a:lnTo>
                  <a:lnTo>
                    <a:pt x="99" y="459"/>
                  </a:lnTo>
                  <a:lnTo>
                    <a:pt x="111" y="471"/>
                  </a:lnTo>
                  <a:lnTo>
                    <a:pt x="117" y="471"/>
                  </a:lnTo>
                  <a:lnTo>
                    <a:pt x="120" y="474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50" y="501"/>
                  </a:lnTo>
                  <a:lnTo>
                    <a:pt x="162" y="513"/>
                  </a:lnTo>
                  <a:lnTo>
                    <a:pt x="165" y="522"/>
                  </a:lnTo>
                  <a:lnTo>
                    <a:pt x="171" y="531"/>
                  </a:lnTo>
                  <a:lnTo>
                    <a:pt x="177" y="549"/>
                  </a:lnTo>
                  <a:lnTo>
                    <a:pt x="180" y="561"/>
                  </a:lnTo>
                  <a:lnTo>
                    <a:pt x="180" y="561"/>
                  </a:lnTo>
                  <a:lnTo>
                    <a:pt x="180" y="561"/>
                  </a:lnTo>
                  <a:lnTo>
                    <a:pt x="189" y="561"/>
                  </a:lnTo>
                  <a:lnTo>
                    <a:pt x="195" y="561"/>
                  </a:lnTo>
                  <a:lnTo>
                    <a:pt x="198" y="561"/>
                  </a:lnTo>
                  <a:lnTo>
                    <a:pt x="198" y="561"/>
                  </a:lnTo>
                  <a:lnTo>
                    <a:pt x="201" y="558"/>
                  </a:lnTo>
                  <a:lnTo>
                    <a:pt x="201" y="558"/>
                  </a:lnTo>
                  <a:lnTo>
                    <a:pt x="201" y="555"/>
                  </a:lnTo>
                  <a:lnTo>
                    <a:pt x="204" y="555"/>
                  </a:lnTo>
                  <a:lnTo>
                    <a:pt x="204" y="552"/>
                  </a:lnTo>
                  <a:lnTo>
                    <a:pt x="207" y="552"/>
                  </a:lnTo>
                  <a:lnTo>
                    <a:pt x="207" y="555"/>
                  </a:lnTo>
                  <a:lnTo>
                    <a:pt x="210" y="558"/>
                  </a:lnTo>
                  <a:lnTo>
                    <a:pt x="210" y="558"/>
                  </a:lnTo>
                  <a:lnTo>
                    <a:pt x="210" y="564"/>
                  </a:lnTo>
                  <a:lnTo>
                    <a:pt x="213" y="567"/>
                  </a:lnTo>
                  <a:lnTo>
                    <a:pt x="213" y="570"/>
                  </a:lnTo>
                  <a:lnTo>
                    <a:pt x="219" y="570"/>
                  </a:lnTo>
                  <a:lnTo>
                    <a:pt x="222" y="570"/>
                  </a:lnTo>
                  <a:lnTo>
                    <a:pt x="225" y="570"/>
                  </a:lnTo>
                  <a:lnTo>
                    <a:pt x="228" y="570"/>
                  </a:lnTo>
                  <a:lnTo>
                    <a:pt x="231" y="573"/>
                  </a:lnTo>
                  <a:lnTo>
                    <a:pt x="237" y="576"/>
                  </a:lnTo>
                  <a:lnTo>
                    <a:pt x="240" y="579"/>
                  </a:lnTo>
                  <a:lnTo>
                    <a:pt x="240" y="582"/>
                  </a:lnTo>
                  <a:lnTo>
                    <a:pt x="240" y="585"/>
                  </a:lnTo>
                  <a:lnTo>
                    <a:pt x="240" y="591"/>
                  </a:lnTo>
                  <a:lnTo>
                    <a:pt x="240" y="591"/>
                  </a:lnTo>
                  <a:lnTo>
                    <a:pt x="240" y="594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43" y="600"/>
                  </a:lnTo>
                  <a:lnTo>
                    <a:pt x="246" y="606"/>
                  </a:lnTo>
                  <a:lnTo>
                    <a:pt x="246" y="606"/>
                  </a:lnTo>
                  <a:lnTo>
                    <a:pt x="249" y="609"/>
                  </a:lnTo>
                  <a:lnTo>
                    <a:pt x="249" y="609"/>
                  </a:lnTo>
                  <a:lnTo>
                    <a:pt x="255" y="606"/>
                  </a:lnTo>
                  <a:lnTo>
                    <a:pt x="258" y="606"/>
                  </a:lnTo>
                  <a:lnTo>
                    <a:pt x="264" y="612"/>
                  </a:lnTo>
                  <a:lnTo>
                    <a:pt x="267" y="612"/>
                  </a:lnTo>
                  <a:lnTo>
                    <a:pt x="270" y="615"/>
                  </a:lnTo>
                  <a:lnTo>
                    <a:pt x="273" y="615"/>
                  </a:lnTo>
                  <a:lnTo>
                    <a:pt x="276" y="621"/>
                  </a:lnTo>
                  <a:lnTo>
                    <a:pt x="279" y="621"/>
                  </a:lnTo>
                  <a:lnTo>
                    <a:pt x="282" y="624"/>
                  </a:lnTo>
                  <a:lnTo>
                    <a:pt x="294" y="627"/>
                  </a:lnTo>
                  <a:lnTo>
                    <a:pt x="297" y="627"/>
                  </a:lnTo>
                  <a:lnTo>
                    <a:pt x="300" y="624"/>
                  </a:lnTo>
                  <a:lnTo>
                    <a:pt x="309" y="621"/>
                  </a:lnTo>
                  <a:lnTo>
                    <a:pt x="312" y="621"/>
                  </a:lnTo>
                  <a:lnTo>
                    <a:pt x="318" y="624"/>
                  </a:lnTo>
                  <a:lnTo>
                    <a:pt x="324" y="621"/>
                  </a:lnTo>
                  <a:lnTo>
                    <a:pt x="327" y="615"/>
                  </a:lnTo>
                  <a:lnTo>
                    <a:pt x="327" y="612"/>
                  </a:lnTo>
                  <a:lnTo>
                    <a:pt x="330" y="612"/>
                  </a:lnTo>
                  <a:lnTo>
                    <a:pt x="330" y="609"/>
                  </a:lnTo>
                  <a:lnTo>
                    <a:pt x="327" y="606"/>
                  </a:lnTo>
                  <a:lnTo>
                    <a:pt x="327" y="606"/>
                  </a:lnTo>
                  <a:lnTo>
                    <a:pt x="327" y="603"/>
                  </a:lnTo>
                  <a:lnTo>
                    <a:pt x="330" y="600"/>
                  </a:lnTo>
                  <a:lnTo>
                    <a:pt x="330" y="600"/>
                  </a:lnTo>
                  <a:lnTo>
                    <a:pt x="345" y="591"/>
                  </a:lnTo>
                  <a:lnTo>
                    <a:pt x="348" y="591"/>
                  </a:lnTo>
                  <a:lnTo>
                    <a:pt x="348" y="591"/>
                  </a:lnTo>
                  <a:lnTo>
                    <a:pt x="351" y="591"/>
                  </a:lnTo>
                  <a:lnTo>
                    <a:pt x="354" y="591"/>
                  </a:lnTo>
                  <a:lnTo>
                    <a:pt x="357" y="594"/>
                  </a:lnTo>
                  <a:lnTo>
                    <a:pt x="357" y="591"/>
                  </a:lnTo>
                  <a:lnTo>
                    <a:pt x="360" y="591"/>
                  </a:lnTo>
                  <a:lnTo>
                    <a:pt x="363" y="591"/>
                  </a:lnTo>
                  <a:lnTo>
                    <a:pt x="363" y="588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79"/>
                  </a:lnTo>
                  <a:lnTo>
                    <a:pt x="369" y="579"/>
                  </a:lnTo>
                  <a:lnTo>
                    <a:pt x="372" y="576"/>
                  </a:lnTo>
                  <a:lnTo>
                    <a:pt x="375" y="576"/>
                  </a:lnTo>
                  <a:lnTo>
                    <a:pt x="381" y="573"/>
                  </a:lnTo>
                  <a:lnTo>
                    <a:pt x="384" y="570"/>
                  </a:lnTo>
                  <a:lnTo>
                    <a:pt x="384" y="564"/>
                  </a:lnTo>
                  <a:lnTo>
                    <a:pt x="384" y="564"/>
                  </a:lnTo>
                  <a:lnTo>
                    <a:pt x="384" y="555"/>
                  </a:lnTo>
                  <a:lnTo>
                    <a:pt x="384" y="552"/>
                  </a:lnTo>
                  <a:lnTo>
                    <a:pt x="384" y="546"/>
                  </a:lnTo>
                  <a:lnTo>
                    <a:pt x="387" y="537"/>
                  </a:lnTo>
                  <a:lnTo>
                    <a:pt x="387" y="531"/>
                  </a:lnTo>
                  <a:lnTo>
                    <a:pt x="390" y="531"/>
                  </a:lnTo>
                  <a:lnTo>
                    <a:pt x="390" y="528"/>
                  </a:lnTo>
                  <a:lnTo>
                    <a:pt x="411" y="513"/>
                  </a:lnTo>
                  <a:lnTo>
                    <a:pt x="417" y="510"/>
                  </a:lnTo>
                  <a:lnTo>
                    <a:pt x="417" y="510"/>
                  </a:lnTo>
                  <a:lnTo>
                    <a:pt x="420" y="513"/>
                  </a:lnTo>
                  <a:lnTo>
                    <a:pt x="423" y="510"/>
                  </a:lnTo>
                  <a:lnTo>
                    <a:pt x="423" y="507"/>
                  </a:lnTo>
                  <a:lnTo>
                    <a:pt x="429" y="495"/>
                  </a:lnTo>
                  <a:lnTo>
                    <a:pt x="435" y="489"/>
                  </a:lnTo>
                  <a:lnTo>
                    <a:pt x="438" y="486"/>
                  </a:lnTo>
                  <a:lnTo>
                    <a:pt x="438" y="483"/>
                  </a:lnTo>
                  <a:lnTo>
                    <a:pt x="438" y="480"/>
                  </a:lnTo>
                  <a:lnTo>
                    <a:pt x="438" y="477"/>
                  </a:lnTo>
                  <a:lnTo>
                    <a:pt x="438" y="471"/>
                  </a:lnTo>
                  <a:lnTo>
                    <a:pt x="438" y="468"/>
                  </a:lnTo>
                  <a:lnTo>
                    <a:pt x="438" y="465"/>
                  </a:lnTo>
                  <a:lnTo>
                    <a:pt x="441" y="465"/>
                  </a:lnTo>
                  <a:lnTo>
                    <a:pt x="444" y="465"/>
                  </a:lnTo>
                  <a:lnTo>
                    <a:pt x="444" y="465"/>
                  </a:lnTo>
                  <a:lnTo>
                    <a:pt x="447" y="465"/>
                  </a:lnTo>
                  <a:lnTo>
                    <a:pt x="450" y="462"/>
                  </a:lnTo>
                  <a:lnTo>
                    <a:pt x="453" y="456"/>
                  </a:lnTo>
                  <a:lnTo>
                    <a:pt x="456" y="450"/>
                  </a:lnTo>
                  <a:lnTo>
                    <a:pt x="465" y="444"/>
                  </a:lnTo>
                  <a:lnTo>
                    <a:pt x="468" y="432"/>
                  </a:lnTo>
                  <a:lnTo>
                    <a:pt x="471" y="429"/>
                  </a:lnTo>
                  <a:lnTo>
                    <a:pt x="474" y="426"/>
                  </a:lnTo>
                  <a:lnTo>
                    <a:pt x="477" y="423"/>
                  </a:lnTo>
                  <a:lnTo>
                    <a:pt x="480" y="420"/>
                  </a:lnTo>
                  <a:lnTo>
                    <a:pt x="480" y="417"/>
                  </a:lnTo>
                  <a:lnTo>
                    <a:pt x="483" y="417"/>
                  </a:lnTo>
                  <a:lnTo>
                    <a:pt x="483" y="414"/>
                  </a:lnTo>
                  <a:lnTo>
                    <a:pt x="486" y="417"/>
                  </a:lnTo>
                  <a:lnTo>
                    <a:pt x="489" y="417"/>
                  </a:lnTo>
                  <a:lnTo>
                    <a:pt x="495" y="417"/>
                  </a:lnTo>
                  <a:lnTo>
                    <a:pt x="495" y="417"/>
                  </a:lnTo>
                  <a:lnTo>
                    <a:pt x="495" y="414"/>
                  </a:lnTo>
                  <a:lnTo>
                    <a:pt x="498" y="414"/>
                  </a:lnTo>
                  <a:lnTo>
                    <a:pt x="498" y="408"/>
                  </a:lnTo>
                  <a:lnTo>
                    <a:pt x="498" y="396"/>
                  </a:lnTo>
                  <a:lnTo>
                    <a:pt x="498" y="393"/>
                  </a:lnTo>
                  <a:lnTo>
                    <a:pt x="501" y="390"/>
                  </a:lnTo>
                  <a:lnTo>
                    <a:pt x="501" y="390"/>
                  </a:lnTo>
                  <a:lnTo>
                    <a:pt x="501" y="387"/>
                  </a:lnTo>
                  <a:lnTo>
                    <a:pt x="501" y="381"/>
                  </a:lnTo>
                  <a:lnTo>
                    <a:pt x="501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3" y="378"/>
                  </a:lnTo>
                  <a:lnTo>
                    <a:pt x="516" y="375"/>
                  </a:lnTo>
                  <a:lnTo>
                    <a:pt x="519" y="375"/>
                  </a:lnTo>
                  <a:lnTo>
                    <a:pt x="522" y="372"/>
                  </a:lnTo>
                  <a:lnTo>
                    <a:pt x="525" y="369"/>
                  </a:lnTo>
                  <a:lnTo>
                    <a:pt x="525" y="366"/>
                  </a:lnTo>
                  <a:lnTo>
                    <a:pt x="525" y="363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6" y="348"/>
                  </a:lnTo>
                  <a:lnTo>
                    <a:pt x="516" y="348"/>
                  </a:lnTo>
                  <a:lnTo>
                    <a:pt x="513" y="351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01" y="339"/>
                  </a:lnTo>
                  <a:lnTo>
                    <a:pt x="501" y="336"/>
                  </a:lnTo>
                  <a:lnTo>
                    <a:pt x="501" y="336"/>
                  </a:lnTo>
                  <a:lnTo>
                    <a:pt x="501" y="333"/>
                  </a:lnTo>
                  <a:lnTo>
                    <a:pt x="501" y="330"/>
                  </a:lnTo>
                  <a:lnTo>
                    <a:pt x="501" y="327"/>
                  </a:lnTo>
                  <a:lnTo>
                    <a:pt x="501" y="324"/>
                  </a:lnTo>
                  <a:lnTo>
                    <a:pt x="501" y="324"/>
                  </a:lnTo>
                  <a:lnTo>
                    <a:pt x="498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2"/>
                  </a:lnTo>
                  <a:lnTo>
                    <a:pt x="504" y="300"/>
                  </a:lnTo>
                  <a:lnTo>
                    <a:pt x="501" y="300"/>
                  </a:lnTo>
                  <a:lnTo>
                    <a:pt x="501" y="297"/>
                  </a:lnTo>
                  <a:lnTo>
                    <a:pt x="498" y="294"/>
                  </a:lnTo>
                  <a:lnTo>
                    <a:pt x="498" y="288"/>
                  </a:lnTo>
                  <a:lnTo>
                    <a:pt x="498" y="285"/>
                  </a:lnTo>
                  <a:lnTo>
                    <a:pt x="501" y="285"/>
                  </a:lnTo>
                  <a:lnTo>
                    <a:pt x="504" y="285"/>
                  </a:lnTo>
                  <a:lnTo>
                    <a:pt x="507" y="285"/>
                  </a:lnTo>
                  <a:lnTo>
                    <a:pt x="507" y="282"/>
                  </a:lnTo>
                  <a:lnTo>
                    <a:pt x="513" y="276"/>
                  </a:lnTo>
                  <a:lnTo>
                    <a:pt x="519" y="273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34" y="270"/>
                  </a:lnTo>
                  <a:lnTo>
                    <a:pt x="537" y="270"/>
                  </a:lnTo>
                  <a:lnTo>
                    <a:pt x="540" y="270"/>
                  </a:lnTo>
                  <a:lnTo>
                    <a:pt x="540" y="267"/>
                  </a:lnTo>
                  <a:lnTo>
                    <a:pt x="540" y="267"/>
                  </a:lnTo>
                  <a:lnTo>
                    <a:pt x="540" y="264"/>
                  </a:lnTo>
                  <a:lnTo>
                    <a:pt x="540" y="261"/>
                  </a:lnTo>
                  <a:lnTo>
                    <a:pt x="543" y="261"/>
                  </a:lnTo>
                  <a:lnTo>
                    <a:pt x="546" y="258"/>
                  </a:lnTo>
                  <a:lnTo>
                    <a:pt x="546" y="255"/>
                  </a:lnTo>
                  <a:lnTo>
                    <a:pt x="549" y="249"/>
                  </a:lnTo>
                  <a:lnTo>
                    <a:pt x="552" y="246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8" y="243"/>
                  </a:lnTo>
                  <a:lnTo>
                    <a:pt x="561" y="243"/>
                  </a:lnTo>
                  <a:lnTo>
                    <a:pt x="561" y="246"/>
                  </a:lnTo>
                  <a:lnTo>
                    <a:pt x="564" y="246"/>
                  </a:lnTo>
                  <a:lnTo>
                    <a:pt x="567" y="243"/>
                  </a:lnTo>
                  <a:lnTo>
                    <a:pt x="576" y="237"/>
                  </a:lnTo>
                  <a:lnTo>
                    <a:pt x="579" y="237"/>
                  </a:lnTo>
                  <a:lnTo>
                    <a:pt x="582" y="225"/>
                  </a:lnTo>
                  <a:lnTo>
                    <a:pt x="579" y="2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1AF7AEF7-2DD5-4695-BF49-9BB41C6E3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5169" y="1491968"/>
              <a:ext cx="965200" cy="790575"/>
            </a:xfrm>
            <a:custGeom>
              <a:avLst/>
              <a:gdLst>
                <a:gd name="T0" fmla="*/ 99 w 608"/>
                <a:gd name="T1" fmla="*/ 12 h 498"/>
                <a:gd name="T2" fmla="*/ 120 w 608"/>
                <a:gd name="T3" fmla="*/ 18 h 498"/>
                <a:gd name="T4" fmla="*/ 144 w 608"/>
                <a:gd name="T5" fmla="*/ 45 h 498"/>
                <a:gd name="T6" fmla="*/ 176 w 608"/>
                <a:gd name="T7" fmla="*/ 54 h 498"/>
                <a:gd name="T8" fmla="*/ 200 w 608"/>
                <a:gd name="T9" fmla="*/ 45 h 498"/>
                <a:gd name="T10" fmla="*/ 218 w 608"/>
                <a:gd name="T11" fmla="*/ 51 h 498"/>
                <a:gd name="T12" fmla="*/ 212 w 608"/>
                <a:gd name="T13" fmla="*/ 78 h 498"/>
                <a:gd name="T14" fmla="*/ 218 w 608"/>
                <a:gd name="T15" fmla="*/ 93 h 498"/>
                <a:gd name="T16" fmla="*/ 242 w 608"/>
                <a:gd name="T17" fmla="*/ 81 h 498"/>
                <a:gd name="T18" fmla="*/ 254 w 608"/>
                <a:gd name="T19" fmla="*/ 90 h 498"/>
                <a:gd name="T20" fmla="*/ 278 w 608"/>
                <a:gd name="T21" fmla="*/ 96 h 498"/>
                <a:gd name="T22" fmla="*/ 290 w 608"/>
                <a:gd name="T23" fmla="*/ 87 h 498"/>
                <a:gd name="T24" fmla="*/ 293 w 608"/>
                <a:gd name="T25" fmla="*/ 111 h 498"/>
                <a:gd name="T26" fmla="*/ 311 w 608"/>
                <a:gd name="T27" fmla="*/ 108 h 498"/>
                <a:gd name="T28" fmla="*/ 335 w 608"/>
                <a:gd name="T29" fmla="*/ 111 h 498"/>
                <a:gd name="T30" fmla="*/ 350 w 608"/>
                <a:gd name="T31" fmla="*/ 99 h 498"/>
                <a:gd name="T32" fmla="*/ 419 w 608"/>
                <a:gd name="T33" fmla="*/ 114 h 498"/>
                <a:gd name="T34" fmla="*/ 449 w 608"/>
                <a:gd name="T35" fmla="*/ 114 h 498"/>
                <a:gd name="T36" fmla="*/ 479 w 608"/>
                <a:gd name="T37" fmla="*/ 111 h 498"/>
                <a:gd name="T38" fmla="*/ 530 w 608"/>
                <a:gd name="T39" fmla="*/ 114 h 498"/>
                <a:gd name="T40" fmla="*/ 551 w 608"/>
                <a:gd name="T41" fmla="*/ 111 h 498"/>
                <a:gd name="T42" fmla="*/ 575 w 608"/>
                <a:gd name="T43" fmla="*/ 135 h 498"/>
                <a:gd name="T44" fmla="*/ 584 w 608"/>
                <a:gd name="T45" fmla="*/ 132 h 498"/>
                <a:gd name="T46" fmla="*/ 608 w 608"/>
                <a:gd name="T47" fmla="*/ 162 h 498"/>
                <a:gd name="T48" fmla="*/ 602 w 608"/>
                <a:gd name="T49" fmla="*/ 201 h 498"/>
                <a:gd name="T50" fmla="*/ 584 w 608"/>
                <a:gd name="T51" fmla="*/ 231 h 498"/>
                <a:gd name="T52" fmla="*/ 566 w 608"/>
                <a:gd name="T53" fmla="*/ 249 h 498"/>
                <a:gd name="T54" fmla="*/ 569 w 608"/>
                <a:gd name="T55" fmla="*/ 276 h 498"/>
                <a:gd name="T56" fmla="*/ 566 w 608"/>
                <a:gd name="T57" fmla="*/ 306 h 498"/>
                <a:gd name="T58" fmla="*/ 563 w 608"/>
                <a:gd name="T59" fmla="*/ 333 h 498"/>
                <a:gd name="T60" fmla="*/ 539 w 608"/>
                <a:gd name="T61" fmla="*/ 327 h 498"/>
                <a:gd name="T62" fmla="*/ 524 w 608"/>
                <a:gd name="T63" fmla="*/ 336 h 498"/>
                <a:gd name="T64" fmla="*/ 485 w 608"/>
                <a:gd name="T65" fmla="*/ 363 h 498"/>
                <a:gd name="T66" fmla="*/ 494 w 608"/>
                <a:gd name="T67" fmla="*/ 387 h 498"/>
                <a:gd name="T68" fmla="*/ 491 w 608"/>
                <a:gd name="T69" fmla="*/ 402 h 498"/>
                <a:gd name="T70" fmla="*/ 476 w 608"/>
                <a:gd name="T71" fmla="*/ 414 h 498"/>
                <a:gd name="T72" fmla="*/ 467 w 608"/>
                <a:gd name="T73" fmla="*/ 435 h 498"/>
                <a:gd name="T74" fmla="*/ 485 w 608"/>
                <a:gd name="T75" fmla="*/ 441 h 498"/>
                <a:gd name="T76" fmla="*/ 467 w 608"/>
                <a:gd name="T77" fmla="*/ 465 h 498"/>
                <a:gd name="T78" fmla="*/ 431 w 608"/>
                <a:gd name="T79" fmla="*/ 495 h 498"/>
                <a:gd name="T80" fmla="*/ 413 w 608"/>
                <a:gd name="T81" fmla="*/ 477 h 498"/>
                <a:gd name="T82" fmla="*/ 380 w 608"/>
                <a:gd name="T83" fmla="*/ 432 h 498"/>
                <a:gd name="T84" fmla="*/ 344 w 608"/>
                <a:gd name="T85" fmla="*/ 420 h 498"/>
                <a:gd name="T86" fmla="*/ 299 w 608"/>
                <a:gd name="T87" fmla="*/ 423 h 498"/>
                <a:gd name="T88" fmla="*/ 281 w 608"/>
                <a:gd name="T89" fmla="*/ 423 h 498"/>
                <a:gd name="T90" fmla="*/ 248 w 608"/>
                <a:gd name="T91" fmla="*/ 414 h 498"/>
                <a:gd name="T92" fmla="*/ 185 w 608"/>
                <a:gd name="T93" fmla="*/ 396 h 498"/>
                <a:gd name="T94" fmla="*/ 147 w 608"/>
                <a:gd name="T95" fmla="*/ 381 h 498"/>
                <a:gd name="T96" fmla="*/ 99 w 608"/>
                <a:gd name="T97" fmla="*/ 393 h 498"/>
                <a:gd name="T98" fmla="*/ 69 w 608"/>
                <a:gd name="T99" fmla="*/ 375 h 498"/>
                <a:gd name="T100" fmla="*/ 81 w 608"/>
                <a:gd name="T101" fmla="*/ 369 h 498"/>
                <a:gd name="T102" fmla="*/ 78 w 608"/>
                <a:gd name="T103" fmla="*/ 348 h 498"/>
                <a:gd name="T104" fmla="*/ 81 w 608"/>
                <a:gd name="T105" fmla="*/ 297 h 498"/>
                <a:gd name="T106" fmla="*/ 72 w 608"/>
                <a:gd name="T107" fmla="*/ 285 h 498"/>
                <a:gd name="T108" fmla="*/ 66 w 608"/>
                <a:gd name="T109" fmla="*/ 243 h 498"/>
                <a:gd name="T110" fmla="*/ 72 w 608"/>
                <a:gd name="T111" fmla="*/ 225 h 498"/>
                <a:gd name="T112" fmla="*/ 81 w 608"/>
                <a:gd name="T113" fmla="*/ 201 h 498"/>
                <a:gd name="T114" fmla="*/ 0 w 608"/>
                <a:gd name="T115" fmla="*/ 102 h 498"/>
                <a:gd name="T116" fmla="*/ 60 w 608"/>
                <a:gd name="T117" fmla="*/ 63 h 498"/>
                <a:gd name="T118" fmla="*/ 57 w 608"/>
                <a:gd name="T119" fmla="*/ 51 h 498"/>
                <a:gd name="T120" fmla="*/ 42 w 608"/>
                <a:gd name="T121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8" h="498">
                  <a:moveTo>
                    <a:pt x="60" y="12"/>
                  </a:moveTo>
                  <a:lnTo>
                    <a:pt x="63" y="12"/>
                  </a:lnTo>
                  <a:lnTo>
                    <a:pt x="66" y="12"/>
                  </a:lnTo>
                  <a:lnTo>
                    <a:pt x="78" y="6"/>
                  </a:lnTo>
                  <a:lnTo>
                    <a:pt x="87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9" y="9"/>
                  </a:lnTo>
                  <a:lnTo>
                    <a:pt x="99" y="12"/>
                  </a:lnTo>
                  <a:lnTo>
                    <a:pt x="102" y="15"/>
                  </a:lnTo>
                  <a:lnTo>
                    <a:pt x="105" y="18"/>
                  </a:lnTo>
                  <a:lnTo>
                    <a:pt x="108" y="21"/>
                  </a:lnTo>
                  <a:lnTo>
                    <a:pt x="111" y="21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5"/>
                  </a:lnTo>
                  <a:lnTo>
                    <a:pt x="120" y="15"/>
                  </a:lnTo>
                  <a:lnTo>
                    <a:pt x="120" y="18"/>
                  </a:lnTo>
                  <a:lnTo>
                    <a:pt x="123" y="18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38" y="36"/>
                  </a:lnTo>
                  <a:lnTo>
                    <a:pt x="141" y="39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7" y="51"/>
                  </a:lnTo>
                  <a:lnTo>
                    <a:pt x="150" y="54"/>
                  </a:lnTo>
                  <a:lnTo>
                    <a:pt x="153" y="57"/>
                  </a:lnTo>
                  <a:lnTo>
                    <a:pt x="156" y="57"/>
                  </a:lnTo>
                  <a:lnTo>
                    <a:pt x="167" y="57"/>
                  </a:lnTo>
                  <a:lnTo>
                    <a:pt x="173" y="54"/>
                  </a:lnTo>
                  <a:lnTo>
                    <a:pt x="176" y="54"/>
                  </a:lnTo>
                  <a:lnTo>
                    <a:pt x="179" y="54"/>
                  </a:lnTo>
                  <a:lnTo>
                    <a:pt x="182" y="5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194" y="51"/>
                  </a:lnTo>
                  <a:lnTo>
                    <a:pt x="197" y="51"/>
                  </a:lnTo>
                  <a:lnTo>
                    <a:pt x="197" y="48"/>
                  </a:lnTo>
                  <a:lnTo>
                    <a:pt x="197" y="45"/>
                  </a:lnTo>
                  <a:lnTo>
                    <a:pt x="200" y="45"/>
                  </a:lnTo>
                  <a:lnTo>
                    <a:pt x="203" y="45"/>
                  </a:lnTo>
                  <a:lnTo>
                    <a:pt x="203" y="48"/>
                  </a:lnTo>
                  <a:lnTo>
                    <a:pt x="206" y="51"/>
                  </a:lnTo>
                  <a:lnTo>
                    <a:pt x="206" y="54"/>
                  </a:lnTo>
                  <a:lnTo>
                    <a:pt x="209" y="54"/>
                  </a:lnTo>
                  <a:lnTo>
                    <a:pt x="209" y="51"/>
                  </a:lnTo>
                  <a:lnTo>
                    <a:pt x="212" y="48"/>
                  </a:lnTo>
                  <a:lnTo>
                    <a:pt x="215" y="48"/>
                  </a:lnTo>
                  <a:lnTo>
                    <a:pt x="218" y="51"/>
                  </a:lnTo>
                  <a:lnTo>
                    <a:pt x="227" y="54"/>
                  </a:lnTo>
                  <a:lnTo>
                    <a:pt x="230" y="57"/>
                  </a:lnTo>
                  <a:lnTo>
                    <a:pt x="230" y="60"/>
                  </a:lnTo>
                  <a:lnTo>
                    <a:pt x="230" y="63"/>
                  </a:lnTo>
                  <a:lnTo>
                    <a:pt x="227" y="63"/>
                  </a:lnTo>
                  <a:lnTo>
                    <a:pt x="218" y="69"/>
                  </a:lnTo>
                  <a:lnTo>
                    <a:pt x="215" y="72"/>
                  </a:lnTo>
                  <a:lnTo>
                    <a:pt x="212" y="75"/>
                  </a:lnTo>
                  <a:lnTo>
                    <a:pt x="212" y="78"/>
                  </a:lnTo>
                  <a:lnTo>
                    <a:pt x="212" y="78"/>
                  </a:lnTo>
                  <a:lnTo>
                    <a:pt x="212" y="81"/>
                  </a:lnTo>
                  <a:lnTo>
                    <a:pt x="212" y="84"/>
                  </a:lnTo>
                  <a:lnTo>
                    <a:pt x="212" y="84"/>
                  </a:lnTo>
                  <a:lnTo>
                    <a:pt x="212" y="87"/>
                  </a:lnTo>
                  <a:lnTo>
                    <a:pt x="212" y="90"/>
                  </a:lnTo>
                  <a:lnTo>
                    <a:pt x="215" y="93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1" y="90"/>
                  </a:lnTo>
                  <a:lnTo>
                    <a:pt x="221" y="87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27" y="81"/>
                  </a:lnTo>
                  <a:lnTo>
                    <a:pt x="233" y="81"/>
                  </a:lnTo>
                  <a:lnTo>
                    <a:pt x="239" y="84"/>
                  </a:lnTo>
                  <a:lnTo>
                    <a:pt x="242" y="84"/>
                  </a:lnTo>
                  <a:lnTo>
                    <a:pt x="242" y="81"/>
                  </a:lnTo>
                  <a:lnTo>
                    <a:pt x="245" y="81"/>
                  </a:lnTo>
                  <a:lnTo>
                    <a:pt x="248" y="81"/>
                  </a:lnTo>
                  <a:lnTo>
                    <a:pt x="251" y="81"/>
                  </a:lnTo>
                  <a:lnTo>
                    <a:pt x="254" y="81"/>
                  </a:lnTo>
                  <a:lnTo>
                    <a:pt x="254" y="84"/>
                  </a:lnTo>
                  <a:lnTo>
                    <a:pt x="251" y="84"/>
                  </a:lnTo>
                  <a:lnTo>
                    <a:pt x="251" y="87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66" y="93"/>
                  </a:lnTo>
                  <a:lnTo>
                    <a:pt x="269" y="93"/>
                  </a:lnTo>
                  <a:lnTo>
                    <a:pt x="272" y="96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8" y="99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3"/>
                  </a:lnTo>
                  <a:lnTo>
                    <a:pt x="278" y="90"/>
                  </a:lnTo>
                  <a:lnTo>
                    <a:pt x="278" y="87"/>
                  </a:lnTo>
                  <a:lnTo>
                    <a:pt x="278" y="84"/>
                  </a:lnTo>
                  <a:lnTo>
                    <a:pt x="281" y="81"/>
                  </a:lnTo>
                  <a:lnTo>
                    <a:pt x="281" y="81"/>
                  </a:lnTo>
                  <a:lnTo>
                    <a:pt x="284" y="81"/>
                  </a:lnTo>
                  <a:lnTo>
                    <a:pt x="287" y="84"/>
                  </a:lnTo>
                  <a:lnTo>
                    <a:pt x="290" y="87"/>
                  </a:lnTo>
                  <a:lnTo>
                    <a:pt x="290" y="90"/>
                  </a:lnTo>
                  <a:lnTo>
                    <a:pt x="293" y="96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102"/>
                  </a:lnTo>
                  <a:lnTo>
                    <a:pt x="290" y="105"/>
                  </a:lnTo>
                  <a:lnTo>
                    <a:pt x="290" y="108"/>
                  </a:lnTo>
                  <a:lnTo>
                    <a:pt x="290" y="111"/>
                  </a:lnTo>
                  <a:lnTo>
                    <a:pt x="293" y="111"/>
                  </a:lnTo>
                  <a:lnTo>
                    <a:pt x="293" y="111"/>
                  </a:lnTo>
                  <a:lnTo>
                    <a:pt x="299" y="108"/>
                  </a:lnTo>
                  <a:lnTo>
                    <a:pt x="305" y="102"/>
                  </a:lnTo>
                  <a:lnTo>
                    <a:pt x="308" y="99"/>
                  </a:lnTo>
                  <a:lnTo>
                    <a:pt x="308" y="102"/>
                  </a:lnTo>
                  <a:lnTo>
                    <a:pt x="311" y="102"/>
                  </a:lnTo>
                  <a:lnTo>
                    <a:pt x="311" y="105"/>
                  </a:lnTo>
                  <a:lnTo>
                    <a:pt x="311" y="108"/>
                  </a:lnTo>
                  <a:lnTo>
                    <a:pt x="311" y="108"/>
                  </a:lnTo>
                  <a:lnTo>
                    <a:pt x="311" y="111"/>
                  </a:lnTo>
                  <a:lnTo>
                    <a:pt x="311" y="114"/>
                  </a:lnTo>
                  <a:lnTo>
                    <a:pt x="311" y="117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20" y="114"/>
                  </a:lnTo>
                  <a:lnTo>
                    <a:pt x="323" y="114"/>
                  </a:lnTo>
                  <a:lnTo>
                    <a:pt x="332" y="111"/>
                  </a:lnTo>
                  <a:lnTo>
                    <a:pt x="335" y="111"/>
                  </a:lnTo>
                  <a:lnTo>
                    <a:pt x="338" y="111"/>
                  </a:lnTo>
                  <a:lnTo>
                    <a:pt x="338" y="108"/>
                  </a:lnTo>
                  <a:lnTo>
                    <a:pt x="338" y="105"/>
                  </a:lnTo>
                  <a:lnTo>
                    <a:pt x="338" y="102"/>
                  </a:lnTo>
                  <a:lnTo>
                    <a:pt x="338" y="99"/>
                  </a:lnTo>
                  <a:lnTo>
                    <a:pt x="341" y="99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50" y="99"/>
                  </a:lnTo>
                  <a:lnTo>
                    <a:pt x="362" y="108"/>
                  </a:lnTo>
                  <a:lnTo>
                    <a:pt x="377" y="117"/>
                  </a:lnTo>
                  <a:lnTo>
                    <a:pt x="392" y="114"/>
                  </a:lnTo>
                  <a:lnTo>
                    <a:pt x="398" y="114"/>
                  </a:lnTo>
                  <a:lnTo>
                    <a:pt x="410" y="117"/>
                  </a:lnTo>
                  <a:lnTo>
                    <a:pt x="413" y="117"/>
                  </a:lnTo>
                  <a:lnTo>
                    <a:pt x="416" y="117"/>
                  </a:lnTo>
                  <a:lnTo>
                    <a:pt x="416" y="114"/>
                  </a:lnTo>
                  <a:lnTo>
                    <a:pt x="419" y="114"/>
                  </a:lnTo>
                  <a:lnTo>
                    <a:pt x="422" y="114"/>
                  </a:lnTo>
                  <a:lnTo>
                    <a:pt x="425" y="114"/>
                  </a:lnTo>
                  <a:lnTo>
                    <a:pt x="431" y="117"/>
                  </a:lnTo>
                  <a:lnTo>
                    <a:pt x="437" y="120"/>
                  </a:lnTo>
                  <a:lnTo>
                    <a:pt x="443" y="117"/>
                  </a:lnTo>
                  <a:lnTo>
                    <a:pt x="443" y="117"/>
                  </a:lnTo>
                  <a:lnTo>
                    <a:pt x="446" y="117"/>
                  </a:lnTo>
                  <a:lnTo>
                    <a:pt x="449" y="114"/>
                  </a:lnTo>
                  <a:lnTo>
                    <a:pt x="449" y="114"/>
                  </a:lnTo>
                  <a:lnTo>
                    <a:pt x="452" y="114"/>
                  </a:lnTo>
                  <a:lnTo>
                    <a:pt x="455" y="111"/>
                  </a:lnTo>
                  <a:lnTo>
                    <a:pt x="461" y="108"/>
                  </a:lnTo>
                  <a:lnTo>
                    <a:pt x="464" y="108"/>
                  </a:lnTo>
                  <a:lnTo>
                    <a:pt x="464" y="108"/>
                  </a:lnTo>
                  <a:lnTo>
                    <a:pt x="470" y="111"/>
                  </a:lnTo>
                  <a:lnTo>
                    <a:pt x="473" y="111"/>
                  </a:lnTo>
                  <a:lnTo>
                    <a:pt x="476" y="111"/>
                  </a:lnTo>
                  <a:lnTo>
                    <a:pt x="479" y="111"/>
                  </a:lnTo>
                  <a:lnTo>
                    <a:pt x="482" y="108"/>
                  </a:lnTo>
                  <a:lnTo>
                    <a:pt x="488" y="105"/>
                  </a:lnTo>
                  <a:lnTo>
                    <a:pt x="491" y="105"/>
                  </a:lnTo>
                  <a:lnTo>
                    <a:pt x="494" y="105"/>
                  </a:lnTo>
                  <a:lnTo>
                    <a:pt x="503" y="108"/>
                  </a:lnTo>
                  <a:lnTo>
                    <a:pt x="524" y="111"/>
                  </a:lnTo>
                  <a:lnTo>
                    <a:pt x="527" y="111"/>
                  </a:lnTo>
                  <a:lnTo>
                    <a:pt x="527" y="114"/>
                  </a:lnTo>
                  <a:lnTo>
                    <a:pt x="530" y="114"/>
                  </a:lnTo>
                  <a:lnTo>
                    <a:pt x="530" y="117"/>
                  </a:lnTo>
                  <a:lnTo>
                    <a:pt x="533" y="117"/>
                  </a:lnTo>
                  <a:lnTo>
                    <a:pt x="536" y="117"/>
                  </a:lnTo>
                  <a:lnTo>
                    <a:pt x="539" y="114"/>
                  </a:lnTo>
                  <a:lnTo>
                    <a:pt x="539" y="114"/>
                  </a:lnTo>
                  <a:lnTo>
                    <a:pt x="542" y="111"/>
                  </a:lnTo>
                  <a:lnTo>
                    <a:pt x="548" y="111"/>
                  </a:lnTo>
                  <a:lnTo>
                    <a:pt x="551" y="111"/>
                  </a:lnTo>
                  <a:lnTo>
                    <a:pt x="551" y="111"/>
                  </a:lnTo>
                  <a:lnTo>
                    <a:pt x="551" y="114"/>
                  </a:lnTo>
                  <a:lnTo>
                    <a:pt x="551" y="120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72" y="132"/>
                  </a:lnTo>
                  <a:lnTo>
                    <a:pt x="575" y="135"/>
                  </a:lnTo>
                  <a:lnTo>
                    <a:pt x="578" y="135"/>
                  </a:lnTo>
                  <a:lnTo>
                    <a:pt x="581" y="132"/>
                  </a:lnTo>
                  <a:lnTo>
                    <a:pt x="581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96" y="138"/>
                  </a:lnTo>
                  <a:lnTo>
                    <a:pt x="599" y="138"/>
                  </a:lnTo>
                  <a:lnTo>
                    <a:pt x="602" y="138"/>
                  </a:lnTo>
                  <a:lnTo>
                    <a:pt x="602" y="138"/>
                  </a:lnTo>
                  <a:lnTo>
                    <a:pt x="602" y="144"/>
                  </a:lnTo>
                  <a:lnTo>
                    <a:pt x="602" y="150"/>
                  </a:lnTo>
                  <a:lnTo>
                    <a:pt x="602" y="153"/>
                  </a:lnTo>
                  <a:lnTo>
                    <a:pt x="605" y="156"/>
                  </a:lnTo>
                  <a:lnTo>
                    <a:pt x="608" y="162"/>
                  </a:lnTo>
                  <a:lnTo>
                    <a:pt x="608" y="165"/>
                  </a:lnTo>
                  <a:lnTo>
                    <a:pt x="608" y="168"/>
                  </a:lnTo>
                  <a:lnTo>
                    <a:pt x="608" y="171"/>
                  </a:lnTo>
                  <a:lnTo>
                    <a:pt x="605" y="177"/>
                  </a:lnTo>
                  <a:lnTo>
                    <a:pt x="602" y="180"/>
                  </a:lnTo>
                  <a:lnTo>
                    <a:pt x="602" y="186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02" y="201"/>
                  </a:lnTo>
                  <a:lnTo>
                    <a:pt x="605" y="207"/>
                  </a:lnTo>
                  <a:lnTo>
                    <a:pt x="605" y="210"/>
                  </a:lnTo>
                  <a:lnTo>
                    <a:pt x="605" y="213"/>
                  </a:lnTo>
                  <a:lnTo>
                    <a:pt x="602" y="216"/>
                  </a:lnTo>
                  <a:lnTo>
                    <a:pt x="593" y="222"/>
                  </a:lnTo>
                  <a:lnTo>
                    <a:pt x="590" y="225"/>
                  </a:lnTo>
                  <a:lnTo>
                    <a:pt x="590" y="228"/>
                  </a:lnTo>
                  <a:lnTo>
                    <a:pt x="587" y="228"/>
                  </a:lnTo>
                  <a:lnTo>
                    <a:pt x="584" y="231"/>
                  </a:lnTo>
                  <a:lnTo>
                    <a:pt x="584" y="234"/>
                  </a:lnTo>
                  <a:lnTo>
                    <a:pt x="581" y="240"/>
                  </a:lnTo>
                  <a:lnTo>
                    <a:pt x="578" y="240"/>
                  </a:lnTo>
                  <a:lnTo>
                    <a:pt x="575" y="243"/>
                  </a:lnTo>
                  <a:lnTo>
                    <a:pt x="572" y="243"/>
                  </a:lnTo>
                  <a:lnTo>
                    <a:pt x="569" y="243"/>
                  </a:lnTo>
                  <a:lnTo>
                    <a:pt x="566" y="243"/>
                  </a:lnTo>
                  <a:lnTo>
                    <a:pt x="566" y="246"/>
                  </a:lnTo>
                  <a:lnTo>
                    <a:pt x="566" y="249"/>
                  </a:lnTo>
                  <a:lnTo>
                    <a:pt x="566" y="252"/>
                  </a:lnTo>
                  <a:lnTo>
                    <a:pt x="569" y="258"/>
                  </a:lnTo>
                  <a:lnTo>
                    <a:pt x="569" y="261"/>
                  </a:lnTo>
                  <a:lnTo>
                    <a:pt x="569" y="261"/>
                  </a:lnTo>
                  <a:lnTo>
                    <a:pt x="572" y="264"/>
                  </a:lnTo>
                  <a:lnTo>
                    <a:pt x="569" y="267"/>
                  </a:lnTo>
                  <a:lnTo>
                    <a:pt x="569" y="270"/>
                  </a:lnTo>
                  <a:lnTo>
                    <a:pt x="569" y="273"/>
                  </a:lnTo>
                  <a:lnTo>
                    <a:pt x="569" y="276"/>
                  </a:lnTo>
                  <a:lnTo>
                    <a:pt x="569" y="279"/>
                  </a:lnTo>
                  <a:lnTo>
                    <a:pt x="569" y="282"/>
                  </a:lnTo>
                  <a:lnTo>
                    <a:pt x="566" y="285"/>
                  </a:lnTo>
                  <a:lnTo>
                    <a:pt x="563" y="288"/>
                  </a:lnTo>
                  <a:lnTo>
                    <a:pt x="563" y="291"/>
                  </a:lnTo>
                  <a:lnTo>
                    <a:pt x="566" y="294"/>
                  </a:lnTo>
                  <a:lnTo>
                    <a:pt x="569" y="300"/>
                  </a:lnTo>
                  <a:lnTo>
                    <a:pt x="569" y="303"/>
                  </a:lnTo>
                  <a:lnTo>
                    <a:pt x="566" y="306"/>
                  </a:lnTo>
                  <a:lnTo>
                    <a:pt x="563" y="306"/>
                  </a:lnTo>
                  <a:lnTo>
                    <a:pt x="563" y="309"/>
                  </a:lnTo>
                  <a:lnTo>
                    <a:pt x="563" y="312"/>
                  </a:lnTo>
                  <a:lnTo>
                    <a:pt x="566" y="312"/>
                  </a:lnTo>
                  <a:lnTo>
                    <a:pt x="566" y="318"/>
                  </a:lnTo>
                  <a:lnTo>
                    <a:pt x="566" y="327"/>
                  </a:lnTo>
                  <a:lnTo>
                    <a:pt x="566" y="327"/>
                  </a:lnTo>
                  <a:lnTo>
                    <a:pt x="566" y="330"/>
                  </a:lnTo>
                  <a:lnTo>
                    <a:pt x="563" y="333"/>
                  </a:lnTo>
                  <a:lnTo>
                    <a:pt x="563" y="333"/>
                  </a:lnTo>
                  <a:lnTo>
                    <a:pt x="560" y="333"/>
                  </a:lnTo>
                  <a:lnTo>
                    <a:pt x="557" y="330"/>
                  </a:lnTo>
                  <a:lnTo>
                    <a:pt x="554" y="330"/>
                  </a:lnTo>
                  <a:lnTo>
                    <a:pt x="551" y="330"/>
                  </a:lnTo>
                  <a:lnTo>
                    <a:pt x="551" y="333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27"/>
                  </a:lnTo>
                  <a:lnTo>
                    <a:pt x="536" y="327"/>
                  </a:lnTo>
                  <a:lnTo>
                    <a:pt x="533" y="327"/>
                  </a:lnTo>
                  <a:lnTo>
                    <a:pt x="530" y="327"/>
                  </a:lnTo>
                  <a:lnTo>
                    <a:pt x="527" y="327"/>
                  </a:lnTo>
                  <a:lnTo>
                    <a:pt x="524" y="330"/>
                  </a:lnTo>
                  <a:lnTo>
                    <a:pt x="524" y="330"/>
                  </a:lnTo>
                  <a:lnTo>
                    <a:pt x="527" y="333"/>
                  </a:lnTo>
                  <a:lnTo>
                    <a:pt x="527" y="336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09" y="339"/>
                  </a:lnTo>
                  <a:lnTo>
                    <a:pt x="491" y="345"/>
                  </a:lnTo>
                  <a:lnTo>
                    <a:pt x="485" y="348"/>
                  </a:lnTo>
                  <a:lnTo>
                    <a:pt x="482" y="351"/>
                  </a:lnTo>
                  <a:lnTo>
                    <a:pt x="482" y="354"/>
                  </a:lnTo>
                  <a:lnTo>
                    <a:pt x="485" y="357"/>
                  </a:lnTo>
                  <a:lnTo>
                    <a:pt x="485" y="360"/>
                  </a:lnTo>
                  <a:lnTo>
                    <a:pt x="485" y="363"/>
                  </a:lnTo>
                  <a:lnTo>
                    <a:pt x="485" y="378"/>
                  </a:lnTo>
                  <a:lnTo>
                    <a:pt x="485" y="378"/>
                  </a:lnTo>
                  <a:lnTo>
                    <a:pt x="485" y="381"/>
                  </a:lnTo>
                  <a:lnTo>
                    <a:pt x="488" y="384"/>
                  </a:lnTo>
                  <a:lnTo>
                    <a:pt x="488" y="384"/>
                  </a:lnTo>
                  <a:lnTo>
                    <a:pt x="491" y="384"/>
                  </a:lnTo>
                  <a:lnTo>
                    <a:pt x="494" y="384"/>
                  </a:lnTo>
                  <a:lnTo>
                    <a:pt x="494" y="387"/>
                  </a:lnTo>
                  <a:lnTo>
                    <a:pt x="494" y="387"/>
                  </a:lnTo>
                  <a:lnTo>
                    <a:pt x="497" y="390"/>
                  </a:lnTo>
                  <a:lnTo>
                    <a:pt x="500" y="390"/>
                  </a:lnTo>
                  <a:lnTo>
                    <a:pt x="500" y="393"/>
                  </a:lnTo>
                  <a:lnTo>
                    <a:pt x="500" y="393"/>
                  </a:lnTo>
                  <a:lnTo>
                    <a:pt x="500" y="396"/>
                  </a:lnTo>
                  <a:lnTo>
                    <a:pt x="500" y="399"/>
                  </a:lnTo>
                  <a:lnTo>
                    <a:pt x="497" y="402"/>
                  </a:lnTo>
                  <a:lnTo>
                    <a:pt x="494" y="402"/>
                  </a:lnTo>
                  <a:lnTo>
                    <a:pt x="491" y="402"/>
                  </a:lnTo>
                  <a:lnTo>
                    <a:pt x="482" y="399"/>
                  </a:lnTo>
                  <a:lnTo>
                    <a:pt x="482" y="402"/>
                  </a:lnTo>
                  <a:lnTo>
                    <a:pt x="479" y="402"/>
                  </a:lnTo>
                  <a:lnTo>
                    <a:pt x="476" y="402"/>
                  </a:lnTo>
                  <a:lnTo>
                    <a:pt x="476" y="405"/>
                  </a:lnTo>
                  <a:lnTo>
                    <a:pt x="476" y="405"/>
                  </a:lnTo>
                  <a:lnTo>
                    <a:pt x="476" y="408"/>
                  </a:lnTo>
                  <a:lnTo>
                    <a:pt x="476" y="411"/>
                  </a:lnTo>
                  <a:lnTo>
                    <a:pt x="476" y="414"/>
                  </a:lnTo>
                  <a:lnTo>
                    <a:pt x="476" y="417"/>
                  </a:lnTo>
                  <a:lnTo>
                    <a:pt x="476" y="420"/>
                  </a:lnTo>
                  <a:lnTo>
                    <a:pt x="473" y="423"/>
                  </a:lnTo>
                  <a:lnTo>
                    <a:pt x="473" y="426"/>
                  </a:lnTo>
                  <a:lnTo>
                    <a:pt x="470" y="429"/>
                  </a:lnTo>
                  <a:lnTo>
                    <a:pt x="467" y="429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5"/>
                  </a:lnTo>
                  <a:lnTo>
                    <a:pt x="467" y="435"/>
                  </a:lnTo>
                  <a:lnTo>
                    <a:pt x="467" y="438"/>
                  </a:lnTo>
                  <a:lnTo>
                    <a:pt x="470" y="438"/>
                  </a:lnTo>
                  <a:lnTo>
                    <a:pt x="470" y="438"/>
                  </a:lnTo>
                  <a:lnTo>
                    <a:pt x="479" y="438"/>
                  </a:lnTo>
                  <a:lnTo>
                    <a:pt x="479" y="438"/>
                  </a:lnTo>
                  <a:lnTo>
                    <a:pt x="482" y="438"/>
                  </a:lnTo>
                  <a:lnTo>
                    <a:pt x="485" y="441"/>
                  </a:lnTo>
                  <a:lnTo>
                    <a:pt x="485" y="441"/>
                  </a:lnTo>
                  <a:lnTo>
                    <a:pt x="485" y="444"/>
                  </a:lnTo>
                  <a:lnTo>
                    <a:pt x="485" y="447"/>
                  </a:lnTo>
                  <a:lnTo>
                    <a:pt x="482" y="447"/>
                  </a:lnTo>
                  <a:lnTo>
                    <a:pt x="482" y="450"/>
                  </a:lnTo>
                  <a:lnTo>
                    <a:pt x="476" y="453"/>
                  </a:lnTo>
                  <a:lnTo>
                    <a:pt x="476" y="456"/>
                  </a:lnTo>
                  <a:lnTo>
                    <a:pt x="470" y="459"/>
                  </a:lnTo>
                  <a:lnTo>
                    <a:pt x="467" y="462"/>
                  </a:lnTo>
                  <a:lnTo>
                    <a:pt x="467" y="465"/>
                  </a:lnTo>
                  <a:lnTo>
                    <a:pt x="467" y="468"/>
                  </a:lnTo>
                  <a:lnTo>
                    <a:pt x="464" y="471"/>
                  </a:lnTo>
                  <a:lnTo>
                    <a:pt x="452" y="483"/>
                  </a:lnTo>
                  <a:lnTo>
                    <a:pt x="449" y="486"/>
                  </a:lnTo>
                  <a:lnTo>
                    <a:pt x="449" y="492"/>
                  </a:lnTo>
                  <a:lnTo>
                    <a:pt x="443" y="498"/>
                  </a:lnTo>
                  <a:lnTo>
                    <a:pt x="437" y="498"/>
                  </a:lnTo>
                  <a:lnTo>
                    <a:pt x="434" y="498"/>
                  </a:lnTo>
                  <a:lnTo>
                    <a:pt x="431" y="495"/>
                  </a:lnTo>
                  <a:lnTo>
                    <a:pt x="425" y="492"/>
                  </a:lnTo>
                  <a:lnTo>
                    <a:pt x="422" y="489"/>
                  </a:lnTo>
                  <a:lnTo>
                    <a:pt x="422" y="486"/>
                  </a:lnTo>
                  <a:lnTo>
                    <a:pt x="422" y="480"/>
                  </a:lnTo>
                  <a:lnTo>
                    <a:pt x="422" y="477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6" y="474"/>
                  </a:lnTo>
                  <a:lnTo>
                    <a:pt x="413" y="477"/>
                  </a:lnTo>
                  <a:lnTo>
                    <a:pt x="410" y="474"/>
                  </a:lnTo>
                  <a:lnTo>
                    <a:pt x="380" y="447"/>
                  </a:lnTo>
                  <a:lnTo>
                    <a:pt x="380" y="447"/>
                  </a:lnTo>
                  <a:lnTo>
                    <a:pt x="377" y="444"/>
                  </a:lnTo>
                  <a:lnTo>
                    <a:pt x="377" y="441"/>
                  </a:lnTo>
                  <a:lnTo>
                    <a:pt x="380" y="441"/>
                  </a:lnTo>
                  <a:lnTo>
                    <a:pt x="380" y="438"/>
                  </a:lnTo>
                  <a:lnTo>
                    <a:pt x="380" y="435"/>
                  </a:lnTo>
                  <a:lnTo>
                    <a:pt x="380" y="432"/>
                  </a:lnTo>
                  <a:lnTo>
                    <a:pt x="377" y="423"/>
                  </a:lnTo>
                  <a:lnTo>
                    <a:pt x="374" y="420"/>
                  </a:lnTo>
                  <a:lnTo>
                    <a:pt x="374" y="420"/>
                  </a:lnTo>
                  <a:lnTo>
                    <a:pt x="359" y="414"/>
                  </a:lnTo>
                  <a:lnTo>
                    <a:pt x="356" y="417"/>
                  </a:lnTo>
                  <a:lnTo>
                    <a:pt x="353" y="420"/>
                  </a:lnTo>
                  <a:lnTo>
                    <a:pt x="350" y="420"/>
                  </a:lnTo>
                  <a:lnTo>
                    <a:pt x="347" y="420"/>
                  </a:lnTo>
                  <a:lnTo>
                    <a:pt x="344" y="420"/>
                  </a:lnTo>
                  <a:lnTo>
                    <a:pt x="341" y="423"/>
                  </a:lnTo>
                  <a:lnTo>
                    <a:pt x="338" y="423"/>
                  </a:lnTo>
                  <a:lnTo>
                    <a:pt x="335" y="420"/>
                  </a:lnTo>
                  <a:lnTo>
                    <a:pt x="332" y="420"/>
                  </a:lnTo>
                  <a:lnTo>
                    <a:pt x="329" y="423"/>
                  </a:lnTo>
                  <a:lnTo>
                    <a:pt x="314" y="426"/>
                  </a:lnTo>
                  <a:lnTo>
                    <a:pt x="302" y="420"/>
                  </a:lnTo>
                  <a:lnTo>
                    <a:pt x="299" y="420"/>
                  </a:lnTo>
                  <a:lnTo>
                    <a:pt x="299" y="423"/>
                  </a:lnTo>
                  <a:lnTo>
                    <a:pt x="296" y="423"/>
                  </a:lnTo>
                  <a:lnTo>
                    <a:pt x="293" y="426"/>
                  </a:lnTo>
                  <a:lnTo>
                    <a:pt x="293" y="426"/>
                  </a:lnTo>
                  <a:lnTo>
                    <a:pt x="290" y="426"/>
                  </a:lnTo>
                  <a:lnTo>
                    <a:pt x="290" y="426"/>
                  </a:lnTo>
                  <a:lnTo>
                    <a:pt x="287" y="426"/>
                  </a:lnTo>
                  <a:lnTo>
                    <a:pt x="287" y="426"/>
                  </a:lnTo>
                  <a:lnTo>
                    <a:pt x="284" y="423"/>
                  </a:lnTo>
                  <a:lnTo>
                    <a:pt x="281" y="423"/>
                  </a:lnTo>
                  <a:lnTo>
                    <a:pt x="278" y="426"/>
                  </a:lnTo>
                  <a:lnTo>
                    <a:pt x="275" y="426"/>
                  </a:lnTo>
                  <a:lnTo>
                    <a:pt x="272" y="423"/>
                  </a:lnTo>
                  <a:lnTo>
                    <a:pt x="269" y="420"/>
                  </a:lnTo>
                  <a:lnTo>
                    <a:pt x="263" y="417"/>
                  </a:lnTo>
                  <a:lnTo>
                    <a:pt x="254" y="423"/>
                  </a:lnTo>
                  <a:lnTo>
                    <a:pt x="251" y="417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8" y="411"/>
                  </a:lnTo>
                  <a:lnTo>
                    <a:pt x="245" y="411"/>
                  </a:lnTo>
                  <a:lnTo>
                    <a:pt x="242" y="414"/>
                  </a:lnTo>
                  <a:lnTo>
                    <a:pt x="239" y="414"/>
                  </a:lnTo>
                  <a:lnTo>
                    <a:pt x="203" y="393"/>
                  </a:lnTo>
                  <a:lnTo>
                    <a:pt x="200" y="390"/>
                  </a:lnTo>
                  <a:lnTo>
                    <a:pt x="194" y="393"/>
                  </a:lnTo>
                  <a:lnTo>
                    <a:pt x="188" y="396"/>
                  </a:lnTo>
                  <a:lnTo>
                    <a:pt x="185" y="396"/>
                  </a:lnTo>
                  <a:lnTo>
                    <a:pt x="182" y="396"/>
                  </a:lnTo>
                  <a:lnTo>
                    <a:pt x="167" y="390"/>
                  </a:lnTo>
                  <a:lnTo>
                    <a:pt x="164" y="390"/>
                  </a:lnTo>
                  <a:lnTo>
                    <a:pt x="161" y="390"/>
                  </a:lnTo>
                  <a:lnTo>
                    <a:pt x="156" y="387"/>
                  </a:lnTo>
                  <a:lnTo>
                    <a:pt x="153" y="384"/>
                  </a:lnTo>
                  <a:lnTo>
                    <a:pt x="150" y="384"/>
                  </a:lnTo>
                  <a:lnTo>
                    <a:pt x="150" y="381"/>
                  </a:lnTo>
                  <a:lnTo>
                    <a:pt x="147" y="381"/>
                  </a:lnTo>
                  <a:lnTo>
                    <a:pt x="144" y="381"/>
                  </a:lnTo>
                  <a:lnTo>
                    <a:pt x="141" y="384"/>
                  </a:lnTo>
                  <a:lnTo>
                    <a:pt x="132" y="390"/>
                  </a:lnTo>
                  <a:lnTo>
                    <a:pt x="129" y="393"/>
                  </a:lnTo>
                  <a:lnTo>
                    <a:pt x="126" y="393"/>
                  </a:lnTo>
                  <a:lnTo>
                    <a:pt x="117" y="393"/>
                  </a:lnTo>
                  <a:lnTo>
                    <a:pt x="108" y="396"/>
                  </a:lnTo>
                  <a:lnTo>
                    <a:pt x="105" y="393"/>
                  </a:lnTo>
                  <a:lnTo>
                    <a:pt x="99" y="393"/>
                  </a:lnTo>
                  <a:lnTo>
                    <a:pt x="87" y="390"/>
                  </a:lnTo>
                  <a:lnTo>
                    <a:pt x="81" y="390"/>
                  </a:lnTo>
                  <a:lnTo>
                    <a:pt x="78" y="390"/>
                  </a:lnTo>
                  <a:lnTo>
                    <a:pt x="78" y="387"/>
                  </a:lnTo>
                  <a:lnTo>
                    <a:pt x="75" y="387"/>
                  </a:lnTo>
                  <a:lnTo>
                    <a:pt x="72" y="384"/>
                  </a:lnTo>
                  <a:lnTo>
                    <a:pt x="72" y="381"/>
                  </a:lnTo>
                  <a:lnTo>
                    <a:pt x="72" y="378"/>
                  </a:lnTo>
                  <a:lnTo>
                    <a:pt x="69" y="375"/>
                  </a:lnTo>
                  <a:lnTo>
                    <a:pt x="66" y="372"/>
                  </a:lnTo>
                  <a:lnTo>
                    <a:pt x="66" y="369"/>
                  </a:lnTo>
                  <a:lnTo>
                    <a:pt x="66" y="369"/>
                  </a:lnTo>
                  <a:lnTo>
                    <a:pt x="69" y="363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5" y="363"/>
                  </a:lnTo>
                  <a:lnTo>
                    <a:pt x="78" y="366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4" y="369"/>
                  </a:lnTo>
                  <a:lnTo>
                    <a:pt x="84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4" y="363"/>
                  </a:lnTo>
                  <a:lnTo>
                    <a:pt x="78" y="348"/>
                  </a:lnTo>
                  <a:lnTo>
                    <a:pt x="72" y="327"/>
                  </a:lnTo>
                  <a:lnTo>
                    <a:pt x="72" y="312"/>
                  </a:lnTo>
                  <a:lnTo>
                    <a:pt x="72" y="309"/>
                  </a:lnTo>
                  <a:lnTo>
                    <a:pt x="75" y="303"/>
                  </a:lnTo>
                  <a:lnTo>
                    <a:pt x="78" y="300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81" y="297"/>
                  </a:lnTo>
                  <a:lnTo>
                    <a:pt x="81" y="294"/>
                  </a:lnTo>
                  <a:lnTo>
                    <a:pt x="84" y="291"/>
                  </a:lnTo>
                  <a:lnTo>
                    <a:pt x="84" y="288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8" y="285"/>
                  </a:lnTo>
                  <a:lnTo>
                    <a:pt x="75" y="285"/>
                  </a:lnTo>
                  <a:lnTo>
                    <a:pt x="75" y="285"/>
                  </a:lnTo>
                  <a:lnTo>
                    <a:pt x="72" y="285"/>
                  </a:lnTo>
                  <a:lnTo>
                    <a:pt x="72" y="285"/>
                  </a:lnTo>
                  <a:lnTo>
                    <a:pt x="72" y="282"/>
                  </a:lnTo>
                  <a:lnTo>
                    <a:pt x="69" y="270"/>
                  </a:lnTo>
                  <a:lnTo>
                    <a:pt x="69" y="264"/>
                  </a:lnTo>
                  <a:lnTo>
                    <a:pt x="69" y="261"/>
                  </a:lnTo>
                  <a:lnTo>
                    <a:pt x="66" y="252"/>
                  </a:lnTo>
                  <a:lnTo>
                    <a:pt x="66" y="246"/>
                  </a:lnTo>
                  <a:lnTo>
                    <a:pt x="66" y="243"/>
                  </a:lnTo>
                  <a:lnTo>
                    <a:pt x="66" y="243"/>
                  </a:lnTo>
                  <a:lnTo>
                    <a:pt x="66" y="240"/>
                  </a:lnTo>
                  <a:lnTo>
                    <a:pt x="66" y="237"/>
                  </a:lnTo>
                  <a:lnTo>
                    <a:pt x="69" y="237"/>
                  </a:lnTo>
                  <a:lnTo>
                    <a:pt x="72" y="234"/>
                  </a:lnTo>
                  <a:lnTo>
                    <a:pt x="75" y="231"/>
                  </a:lnTo>
                  <a:lnTo>
                    <a:pt x="75" y="228"/>
                  </a:lnTo>
                  <a:lnTo>
                    <a:pt x="75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69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3" y="222"/>
                  </a:lnTo>
                  <a:lnTo>
                    <a:pt x="66" y="219"/>
                  </a:lnTo>
                  <a:lnTo>
                    <a:pt x="72" y="207"/>
                  </a:lnTo>
                  <a:lnTo>
                    <a:pt x="75" y="204"/>
                  </a:lnTo>
                  <a:lnTo>
                    <a:pt x="78" y="204"/>
                  </a:lnTo>
                  <a:lnTo>
                    <a:pt x="81" y="201"/>
                  </a:lnTo>
                  <a:lnTo>
                    <a:pt x="81" y="198"/>
                  </a:lnTo>
                  <a:lnTo>
                    <a:pt x="78" y="195"/>
                  </a:lnTo>
                  <a:lnTo>
                    <a:pt x="78" y="189"/>
                  </a:lnTo>
                  <a:lnTo>
                    <a:pt x="72" y="183"/>
                  </a:lnTo>
                  <a:lnTo>
                    <a:pt x="72" y="177"/>
                  </a:lnTo>
                  <a:lnTo>
                    <a:pt x="69" y="165"/>
                  </a:lnTo>
                  <a:lnTo>
                    <a:pt x="66" y="159"/>
                  </a:lnTo>
                  <a:lnTo>
                    <a:pt x="30" y="123"/>
                  </a:lnTo>
                  <a:lnTo>
                    <a:pt x="0" y="102"/>
                  </a:lnTo>
                  <a:lnTo>
                    <a:pt x="3" y="99"/>
                  </a:lnTo>
                  <a:lnTo>
                    <a:pt x="15" y="84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24" y="63"/>
                  </a:lnTo>
                  <a:lnTo>
                    <a:pt x="30" y="54"/>
                  </a:lnTo>
                  <a:lnTo>
                    <a:pt x="39" y="5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3" y="60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57" y="57"/>
                  </a:lnTo>
                  <a:lnTo>
                    <a:pt x="57" y="54"/>
                  </a:lnTo>
                  <a:lnTo>
                    <a:pt x="60" y="54"/>
                  </a:lnTo>
                  <a:lnTo>
                    <a:pt x="60" y="51"/>
                  </a:lnTo>
                  <a:lnTo>
                    <a:pt x="57" y="51"/>
                  </a:lnTo>
                  <a:lnTo>
                    <a:pt x="54" y="51"/>
                  </a:lnTo>
                  <a:lnTo>
                    <a:pt x="51" y="48"/>
                  </a:lnTo>
                  <a:lnTo>
                    <a:pt x="48" y="45"/>
                  </a:lnTo>
                  <a:lnTo>
                    <a:pt x="45" y="39"/>
                  </a:lnTo>
                  <a:lnTo>
                    <a:pt x="36" y="36"/>
                  </a:lnTo>
                  <a:lnTo>
                    <a:pt x="36" y="33"/>
                  </a:lnTo>
                  <a:lnTo>
                    <a:pt x="36" y="21"/>
                  </a:lnTo>
                  <a:lnTo>
                    <a:pt x="36" y="9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3"/>
                  </a:lnTo>
                  <a:lnTo>
                    <a:pt x="54" y="9"/>
                  </a:lnTo>
                  <a:lnTo>
                    <a:pt x="57" y="12"/>
                  </a:lnTo>
                  <a:lnTo>
                    <a:pt x="60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12D5E46B-79C1-4800-959B-8DAB2DFE3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1194" y="2428593"/>
              <a:ext cx="1166813" cy="1128713"/>
            </a:xfrm>
            <a:custGeom>
              <a:avLst/>
              <a:gdLst>
                <a:gd name="T0" fmla="*/ 87 w 735"/>
                <a:gd name="T1" fmla="*/ 501 h 711"/>
                <a:gd name="T2" fmla="*/ 72 w 735"/>
                <a:gd name="T3" fmla="*/ 498 h 711"/>
                <a:gd name="T4" fmla="*/ 723 w 735"/>
                <a:gd name="T5" fmla="*/ 126 h 711"/>
                <a:gd name="T6" fmla="*/ 678 w 735"/>
                <a:gd name="T7" fmla="*/ 99 h 711"/>
                <a:gd name="T8" fmla="*/ 642 w 735"/>
                <a:gd name="T9" fmla="*/ 81 h 711"/>
                <a:gd name="T10" fmla="*/ 621 w 735"/>
                <a:gd name="T11" fmla="*/ 36 h 711"/>
                <a:gd name="T12" fmla="*/ 570 w 735"/>
                <a:gd name="T13" fmla="*/ 42 h 711"/>
                <a:gd name="T14" fmla="*/ 552 w 735"/>
                <a:gd name="T15" fmla="*/ 57 h 711"/>
                <a:gd name="T16" fmla="*/ 510 w 735"/>
                <a:gd name="T17" fmla="*/ 21 h 711"/>
                <a:gd name="T18" fmla="*/ 492 w 735"/>
                <a:gd name="T19" fmla="*/ 9 h 711"/>
                <a:gd name="T20" fmla="*/ 444 w 735"/>
                <a:gd name="T21" fmla="*/ 15 h 711"/>
                <a:gd name="T22" fmla="*/ 399 w 735"/>
                <a:gd name="T23" fmla="*/ 27 h 711"/>
                <a:gd name="T24" fmla="*/ 372 w 735"/>
                <a:gd name="T25" fmla="*/ 33 h 711"/>
                <a:gd name="T26" fmla="*/ 342 w 735"/>
                <a:gd name="T27" fmla="*/ 18 h 711"/>
                <a:gd name="T28" fmla="*/ 315 w 735"/>
                <a:gd name="T29" fmla="*/ 75 h 711"/>
                <a:gd name="T30" fmla="*/ 315 w 735"/>
                <a:gd name="T31" fmla="*/ 111 h 711"/>
                <a:gd name="T32" fmla="*/ 318 w 735"/>
                <a:gd name="T33" fmla="*/ 153 h 711"/>
                <a:gd name="T34" fmla="*/ 318 w 735"/>
                <a:gd name="T35" fmla="*/ 180 h 711"/>
                <a:gd name="T36" fmla="*/ 288 w 735"/>
                <a:gd name="T37" fmla="*/ 213 h 711"/>
                <a:gd name="T38" fmla="*/ 249 w 735"/>
                <a:gd name="T39" fmla="*/ 234 h 711"/>
                <a:gd name="T40" fmla="*/ 195 w 735"/>
                <a:gd name="T41" fmla="*/ 258 h 711"/>
                <a:gd name="T42" fmla="*/ 111 w 735"/>
                <a:gd name="T43" fmla="*/ 282 h 711"/>
                <a:gd name="T44" fmla="*/ 99 w 735"/>
                <a:gd name="T45" fmla="*/ 306 h 711"/>
                <a:gd name="T46" fmla="*/ 78 w 735"/>
                <a:gd name="T47" fmla="*/ 339 h 711"/>
                <a:gd name="T48" fmla="*/ 63 w 735"/>
                <a:gd name="T49" fmla="*/ 333 h 711"/>
                <a:gd name="T50" fmla="*/ 45 w 735"/>
                <a:gd name="T51" fmla="*/ 348 h 711"/>
                <a:gd name="T52" fmla="*/ 21 w 735"/>
                <a:gd name="T53" fmla="*/ 348 h 711"/>
                <a:gd name="T54" fmla="*/ 27 w 735"/>
                <a:gd name="T55" fmla="*/ 363 h 711"/>
                <a:gd name="T56" fmla="*/ 15 w 735"/>
                <a:gd name="T57" fmla="*/ 384 h 711"/>
                <a:gd name="T58" fmla="*/ 24 w 735"/>
                <a:gd name="T59" fmla="*/ 408 h 711"/>
                <a:gd name="T60" fmla="*/ 57 w 735"/>
                <a:gd name="T61" fmla="*/ 414 h 711"/>
                <a:gd name="T62" fmla="*/ 129 w 735"/>
                <a:gd name="T63" fmla="*/ 396 h 711"/>
                <a:gd name="T64" fmla="*/ 156 w 735"/>
                <a:gd name="T65" fmla="*/ 417 h 711"/>
                <a:gd name="T66" fmla="*/ 120 w 735"/>
                <a:gd name="T67" fmla="*/ 399 h 711"/>
                <a:gd name="T68" fmla="*/ 84 w 735"/>
                <a:gd name="T69" fmla="*/ 420 h 711"/>
                <a:gd name="T70" fmla="*/ 114 w 735"/>
                <a:gd name="T71" fmla="*/ 462 h 711"/>
                <a:gd name="T72" fmla="*/ 93 w 735"/>
                <a:gd name="T73" fmla="*/ 519 h 711"/>
                <a:gd name="T74" fmla="*/ 132 w 735"/>
                <a:gd name="T75" fmla="*/ 582 h 711"/>
                <a:gd name="T76" fmla="*/ 159 w 735"/>
                <a:gd name="T77" fmla="*/ 642 h 711"/>
                <a:gd name="T78" fmla="*/ 186 w 735"/>
                <a:gd name="T79" fmla="*/ 657 h 711"/>
                <a:gd name="T80" fmla="*/ 252 w 735"/>
                <a:gd name="T81" fmla="*/ 687 h 711"/>
                <a:gd name="T82" fmla="*/ 306 w 735"/>
                <a:gd name="T83" fmla="*/ 702 h 711"/>
                <a:gd name="T84" fmla="*/ 339 w 735"/>
                <a:gd name="T85" fmla="*/ 693 h 711"/>
                <a:gd name="T86" fmla="*/ 369 w 735"/>
                <a:gd name="T87" fmla="*/ 696 h 711"/>
                <a:gd name="T88" fmla="*/ 417 w 735"/>
                <a:gd name="T89" fmla="*/ 687 h 711"/>
                <a:gd name="T90" fmla="*/ 411 w 735"/>
                <a:gd name="T91" fmla="*/ 672 h 711"/>
                <a:gd name="T92" fmla="*/ 411 w 735"/>
                <a:gd name="T93" fmla="*/ 630 h 711"/>
                <a:gd name="T94" fmla="*/ 402 w 735"/>
                <a:gd name="T95" fmla="*/ 588 h 711"/>
                <a:gd name="T96" fmla="*/ 372 w 735"/>
                <a:gd name="T97" fmla="*/ 531 h 711"/>
                <a:gd name="T98" fmla="*/ 342 w 735"/>
                <a:gd name="T99" fmla="*/ 486 h 711"/>
                <a:gd name="T100" fmla="*/ 408 w 735"/>
                <a:gd name="T101" fmla="*/ 492 h 711"/>
                <a:gd name="T102" fmla="*/ 432 w 735"/>
                <a:gd name="T103" fmla="*/ 465 h 711"/>
                <a:gd name="T104" fmla="*/ 510 w 735"/>
                <a:gd name="T105" fmla="*/ 462 h 711"/>
                <a:gd name="T106" fmla="*/ 534 w 735"/>
                <a:gd name="T107" fmla="*/ 453 h 711"/>
                <a:gd name="T108" fmla="*/ 579 w 735"/>
                <a:gd name="T109" fmla="*/ 372 h 711"/>
                <a:gd name="T110" fmla="*/ 594 w 735"/>
                <a:gd name="T111" fmla="*/ 303 h 711"/>
                <a:gd name="T112" fmla="*/ 630 w 735"/>
                <a:gd name="T113" fmla="*/ 294 h 711"/>
                <a:gd name="T114" fmla="*/ 672 w 735"/>
                <a:gd name="T115" fmla="*/ 279 h 711"/>
                <a:gd name="T116" fmla="*/ 699 w 735"/>
                <a:gd name="T117" fmla="*/ 243 h 711"/>
                <a:gd name="T118" fmla="*/ 717 w 735"/>
                <a:gd name="T119" fmla="*/ 198 h 711"/>
                <a:gd name="T120" fmla="*/ 714 w 735"/>
                <a:gd name="T121" fmla="*/ 165 h 711"/>
                <a:gd name="T122" fmla="*/ 720 w 735"/>
                <a:gd name="T123" fmla="*/ 147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11">
                  <a:moveTo>
                    <a:pt x="57" y="576"/>
                  </a:moveTo>
                  <a:lnTo>
                    <a:pt x="48" y="573"/>
                  </a:lnTo>
                  <a:lnTo>
                    <a:pt x="42" y="573"/>
                  </a:lnTo>
                  <a:lnTo>
                    <a:pt x="39" y="573"/>
                  </a:lnTo>
                  <a:lnTo>
                    <a:pt x="39" y="576"/>
                  </a:lnTo>
                  <a:lnTo>
                    <a:pt x="39" y="582"/>
                  </a:lnTo>
                  <a:lnTo>
                    <a:pt x="57" y="582"/>
                  </a:lnTo>
                  <a:lnTo>
                    <a:pt x="63" y="582"/>
                  </a:lnTo>
                  <a:lnTo>
                    <a:pt x="60" y="579"/>
                  </a:lnTo>
                  <a:lnTo>
                    <a:pt x="57" y="576"/>
                  </a:lnTo>
                  <a:close/>
                  <a:moveTo>
                    <a:pt x="87" y="504"/>
                  </a:moveTo>
                  <a:lnTo>
                    <a:pt x="87" y="501"/>
                  </a:lnTo>
                  <a:lnTo>
                    <a:pt x="78" y="498"/>
                  </a:lnTo>
                  <a:lnTo>
                    <a:pt x="78" y="495"/>
                  </a:lnTo>
                  <a:lnTo>
                    <a:pt x="75" y="489"/>
                  </a:lnTo>
                  <a:lnTo>
                    <a:pt x="78" y="486"/>
                  </a:lnTo>
                  <a:lnTo>
                    <a:pt x="78" y="483"/>
                  </a:lnTo>
                  <a:lnTo>
                    <a:pt x="72" y="480"/>
                  </a:lnTo>
                  <a:lnTo>
                    <a:pt x="69" y="480"/>
                  </a:lnTo>
                  <a:lnTo>
                    <a:pt x="57" y="480"/>
                  </a:lnTo>
                  <a:lnTo>
                    <a:pt x="60" y="483"/>
                  </a:lnTo>
                  <a:lnTo>
                    <a:pt x="63" y="495"/>
                  </a:lnTo>
                  <a:lnTo>
                    <a:pt x="66" y="501"/>
                  </a:lnTo>
                  <a:lnTo>
                    <a:pt x="72" y="498"/>
                  </a:lnTo>
                  <a:lnTo>
                    <a:pt x="78" y="501"/>
                  </a:lnTo>
                  <a:lnTo>
                    <a:pt x="81" y="507"/>
                  </a:lnTo>
                  <a:lnTo>
                    <a:pt x="84" y="516"/>
                  </a:lnTo>
                  <a:lnTo>
                    <a:pt x="90" y="516"/>
                  </a:lnTo>
                  <a:lnTo>
                    <a:pt x="90" y="513"/>
                  </a:lnTo>
                  <a:lnTo>
                    <a:pt x="90" y="507"/>
                  </a:lnTo>
                  <a:lnTo>
                    <a:pt x="87" y="504"/>
                  </a:lnTo>
                  <a:close/>
                  <a:moveTo>
                    <a:pt x="735" y="129"/>
                  </a:moveTo>
                  <a:lnTo>
                    <a:pt x="732" y="129"/>
                  </a:lnTo>
                  <a:lnTo>
                    <a:pt x="732" y="126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11" y="117"/>
                  </a:lnTo>
                  <a:lnTo>
                    <a:pt x="705" y="120"/>
                  </a:lnTo>
                  <a:lnTo>
                    <a:pt x="702" y="120"/>
                  </a:lnTo>
                  <a:lnTo>
                    <a:pt x="696" y="114"/>
                  </a:lnTo>
                  <a:lnTo>
                    <a:pt x="693" y="114"/>
                  </a:lnTo>
                  <a:lnTo>
                    <a:pt x="693" y="111"/>
                  </a:lnTo>
                  <a:lnTo>
                    <a:pt x="687" y="102"/>
                  </a:lnTo>
                  <a:lnTo>
                    <a:pt x="684" y="99"/>
                  </a:lnTo>
                  <a:lnTo>
                    <a:pt x="681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9"/>
                  </a:lnTo>
                  <a:lnTo>
                    <a:pt x="678" y="99"/>
                  </a:lnTo>
                  <a:lnTo>
                    <a:pt x="669" y="99"/>
                  </a:lnTo>
                  <a:lnTo>
                    <a:pt x="651" y="93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87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1"/>
                  </a:lnTo>
                  <a:lnTo>
                    <a:pt x="645" y="81"/>
                  </a:lnTo>
                  <a:lnTo>
                    <a:pt x="645" y="81"/>
                  </a:lnTo>
                  <a:lnTo>
                    <a:pt x="642" y="81"/>
                  </a:lnTo>
                  <a:lnTo>
                    <a:pt x="636" y="81"/>
                  </a:lnTo>
                  <a:lnTo>
                    <a:pt x="630" y="78"/>
                  </a:lnTo>
                  <a:lnTo>
                    <a:pt x="627" y="75"/>
                  </a:lnTo>
                  <a:lnTo>
                    <a:pt x="624" y="72"/>
                  </a:lnTo>
                  <a:lnTo>
                    <a:pt x="624" y="66"/>
                  </a:lnTo>
                  <a:lnTo>
                    <a:pt x="624" y="63"/>
                  </a:lnTo>
                  <a:lnTo>
                    <a:pt x="621" y="60"/>
                  </a:lnTo>
                  <a:lnTo>
                    <a:pt x="621" y="51"/>
                  </a:lnTo>
                  <a:lnTo>
                    <a:pt x="624" y="42"/>
                  </a:lnTo>
                  <a:lnTo>
                    <a:pt x="624" y="39"/>
                  </a:lnTo>
                  <a:lnTo>
                    <a:pt x="621" y="39"/>
                  </a:lnTo>
                  <a:lnTo>
                    <a:pt x="621" y="36"/>
                  </a:lnTo>
                  <a:lnTo>
                    <a:pt x="621" y="33"/>
                  </a:lnTo>
                  <a:lnTo>
                    <a:pt x="618" y="30"/>
                  </a:lnTo>
                  <a:lnTo>
                    <a:pt x="609" y="27"/>
                  </a:lnTo>
                  <a:lnTo>
                    <a:pt x="606" y="27"/>
                  </a:lnTo>
                  <a:lnTo>
                    <a:pt x="603" y="27"/>
                  </a:lnTo>
                  <a:lnTo>
                    <a:pt x="582" y="30"/>
                  </a:lnTo>
                  <a:lnTo>
                    <a:pt x="579" y="33"/>
                  </a:lnTo>
                  <a:lnTo>
                    <a:pt x="579" y="36"/>
                  </a:lnTo>
                  <a:lnTo>
                    <a:pt x="576" y="36"/>
                  </a:lnTo>
                  <a:lnTo>
                    <a:pt x="573" y="39"/>
                  </a:lnTo>
                  <a:lnTo>
                    <a:pt x="570" y="39"/>
                  </a:lnTo>
                  <a:lnTo>
                    <a:pt x="570" y="42"/>
                  </a:lnTo>
                  <a:lnTo>
                    <a:pt x="567" y="45"/>
                  </a:lnTo>
                  <a:lnTo>
                    <a:pt x="567" y="45"/>
                  </a:lnTo>
                  <a:lnTo>
                    <a:pt x="567" y="48"/>
                  </a:lnTo>
                  <a:lnTo>
                    <a:pt x="564" y="48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58" y="51"/>
                  </a:lnTo>
                  <a:lnTo>
                    <a:pt x="558" y="51"/>
                  </a:lnTo>
                  <a:lnTo>
                    <a:pt x="558" y="54"/>
                  </a:lnTo>
                  <a:lnTo>
                    <a:pt x="555" y="57"/>
                  </a:lnTo>
                  <a:lnTo>
                    <a:pt x="552" y="57"/>
                  </a:lnTo>
                  <a:lnTo>
                    <a:pt x="549" y="54"/>
                  </a:lnTo>
                  <a:lnTo>
                    <a:pt x="546" y="54"/>
                  </a:lnTo>
                  <a:lnTo>
                    <a:pt x="543" y="54"/>
                  </a:lnTo>
                  <a:lnTo>
                    <a:pt x="531" y="57"/>
                  </a:lnTo>
                  <a:lnTo>
                    <a:pt x="531" y="39"/>
                  </a:lnTo>
                  <a:lnTo>
                    <a:pt x="528" y="39"/>
                  </a:lnTo>
                  <a:lnTo>
                    <a:pt x="528" y="36"/>
                  </a:lnTo>
                  <a:lnTo>
                    <a:pt x="525" y="36"/>
                  </a:lnTo>
                  <a:lnTo>
                    <a:pt x="525" y="36"/>
                  </a:lnTo>
                  <a:lnTo>
                    <a:pt x="522" y="33"/>
                  </a:lnTo>
                  <a:lnTo>
                    <a:pt x="516" y="30"/>
                  </a:lnTo>
                  <a:lnTo>
                    <a:pt x="510" y="21"/>
                  </a:lnTo>
                  <a:lnTo>
                    <a:pt x="507" y="18"/>
                  </a:lnTo>
                  <a:lnTo>
                    <a:pt x="507" y="15"/>
                  </a:lnTo>
                  <a:lnTo>
                    <a:pt x="510" y="12"/>
                  </a:lnTo>
                  <a:lnTo>
                    <a:pt x="510" y="9"/>
                  </a:lnTo>
                  <a:lnTo>
                    <a:pt x="507" y="6"/>
                  </a:lnTo>
                  <a:lnTo>
                    <a:pt x="507" y="3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3"/>
                  </a:lnTo>
                  <a:lnTo>
                    <a:pt x="492" y="6"/>
                  </a:lnTo>
                  <a:lnTo>
                    <a:pt x="492" y="9"/>
                  </a:lnTo>
                  <a:lnTo>
                    <a:pt x="489" y="9"/>
                  </a:lnTo>
                  <a:lnTo>
                    <a:pt x="489" y="12"/>
                  </a:lnTo>
                  <a:lnTo>
                    <a:pt x="486" y="12"/>
                  </a:lnTo>
                  <a:lnTo>
                    <a:pt x="480" y="12"/>
                  </a:lnTo>
                  <a:lnTo>
                    <a:pt x="477" y="12"/>
                  </a:lnTo>
                  <a:lnTo>
                    <a:pt x="474" y="15"/>
                  </a:lnTo>
                  <a:lnTo>
                    <a:pt x="474" y="18"/>
                  </a:lnTo>
                  <a:lnTo>
                    <a:pt x="471" y="18"/>
                  </a:lnTo>
                  <a:lnTo>
                    <a:pt x="471" y="21"/>
                  </a:lnTo>
                  <a:lnTo>
                    <a:pt x="468" y="21"/>
                  </a:lnTo>
                  <a:lnTo>
                    <a:pt x="453" y="18"/>
                  </a:lnTo>
                  <a:lnTo>
                    <a:pt x="444" y="15"/>
                  </a:lnTo>
                  <a:lnTo>
                    <a:pt x="441" y="15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29" y="27"/>
                  </a:lnTo>
                  <a:lnTo>
                    <a:pt x="426" y="27"/>
                  </a:lnTo>
                  <a:lnTo>
                    <a:pt x="426" y="27"/>
                  </a:lnTo>
                  <a:lnTo>
                    <a:pt x="408" y="33"/>
                  </a:lnTo>
                  <a:lnTo>
                    <a:pt x="405" y="33"/>
                  </a:lnTo>
                  <a:lnTo>
                    <a:pt x="405" y="30"/>
                  </a:lnTo>
                  <a:lnTo>
                    <a:pt x="402" y="30"/>
                  </a:lnTo>
                  <a:lnTo>
                    <a:pt x="402" y="27"/>
                  </a:lnTo>
                  <a:lnTo>
                    <a:pt x="399" y="27"/>
                  </a:lnTo>
                  <a:lnTo>
                    <a:pt x="390" y="30"/>
                  </a:lnTo>
                  <a:lnTo>
                    <a:pt x="387" y="30"/>
                  </a:lnTo>
                  <a:lnTo>
                    <a:pt x="387" y="33"/>
                  </a:lnTo>
                  <a:lnTo>
                    <a:pt x="387" y="33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1" y="36"/>
                  </a:lnTo>
                  <a:lnTo>
                    <a:pt x="378" y="36"/>
                  </a:lnTo>
                  <a:lnTo>
                    <a:pt x="378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2" y="33"/>
                  </a:lnTo>
                  <a:lnTo>
                    <a:pt x="372" y="33"/>
                  </a:lnTo>
                  <a:lnTo>
                    <a:pt x="369" y="33"/>
                  </a:lnTo>
                  <a:lnTo>
                    <a:pt x="369" y="30"/>
                  </a:lnTo>
                  <a:lnTo>
                    <a:pt x="366" y="24"/>
                  </a:lnTo>
                  <a:lnTo>
                    <a:pt x="363" y="21"/>
                  </a:lnTo>
                  <a:lnTo>
                    <a:pt x="360" y="18"/>
                  </a:lnTo>
                  <a:lnTo>
                    <a:pt x="351" y="18"/>
                  </a:lnTo>
                  <a:lnTo>
                    <a:pt x="351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5" y="15"/>
                  </a:lnTo>
                  <a:lnTo>
                    <a:pt x="342" y="18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3" y="21"/>
                  </a:lnTo>
                  <a:lnTo>
                    <a:pt x="324" y="21"/>
                  </a:lnTo>
                  <a:lnTo>
                    <a:pt x="315" y="18"/>
                  </a:lnTo>
                  <a:lnTo>
                    <a:pt x="315" y="33"/>
                  </a:lnTo>
                  <a:lnTo>
                    <a:pt x="312" y="36"/>
                  </a:lnTo>
                  <a:lnTo>
                    <a:pt x="312" y="42"/>
                  </a:lnTo>
                  <a:lnTo>
                    <a:pt x="315" y="66"/>
                  </a:lnTo>
                  <a:lnTo>
                    <a:pt x="315" y="72"/>
                  </a:lnTo>
                  <a:lnTo>
                    <a:pt x="315" y="75"/>
                  </a:lnTo>
                  <a:lnTo>
                    <a:pt x="315" y="78"/>
                  </a:lnTo>
                  <a:lnTo>
                    <a:pt x="312" y="87"/>
                  </a:lnTo>
                  <a:lnTo>
                    <a:pt x="309" y="90"/>
                  </a:lnTo>
                  <a:lnTo>
                    <a:pt x="309" y="93"/>
                  </a:lnTo>
                  <a:lnTo>
                    <a:pt x="309" y="96"/>
                  </a:lnTo>
                  <a:lnTo>
                    <a:pt x="309" y="96"/>
                  </a:lnTo>
                  <a:lnTo>
                    <a:pt x="312" y="96"/>
                  </a:lnTo>
                  <a:lnTo>
                    <a:pt x="312" y="99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5"/>
                  </a:lnTo>
                  <a:lnTo>
                    <a:pt x="315" y="111"/>
                  </a:lnTo>
                  <a:lnTo>
                    <a:pt x="315" y="114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2" y="129"/>
                  </a:lnTo>
                  <a:lnTo>
                    <a:pt x="315" y="147"/>
                  </a:lnTo>
                  <a:lnTo>
                    <a:pt x="315" y="150"/>
                  </a:lnTo>
                  <a:lnTo>
                    <a:pt x="318" y="150"/>
                  </a:lnTo>
                  <a:lnTo>
                    <a:pt x="318" y="153"/>
                  </a:lnTo>
                  <a:lnTo>
                    <a:pt x="321" y="156"/>
                  </a:lnTo>
                  <a:lnTo>
                    <a:pt x="321" y="156"/>
                  </a:lnTo>
                  <a:lnTo>
                    <a:pt x="321" y="159"/>
                  </a:lnTo>
                  <a:lnTo>
                    <a:pt x="321" y="162"/>
                  </a:lnTo>
                  <a:lnTo>
                    <a:pt x="321" y="168"/>
                  </a:lnTo>
                  <a:lnTo>
                    <a:pt x="321" y="171"/>
                  </a:lnTo>
                  <a:lnTo>
                    <a:pt x="321" y="174"/>
                  </a:lnTo>
                  <a:lnTo>
                    <a:pt x="321" y="177"/>
                  </a:lnTo>
                  <a:lnTo>
                    <a:pt x="321" y="177"/>
                  </a:lnTo>
                  <a:lnTo>
                    <a:pt x="321" y="177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5" y="180"/>
                  </a:lnTo>
                  <a:lnTo>
                    <a:pt x="306" y="180"/>
                  </a:lnTo>
                  <a:lnTo>
                    <a:pt x="303" y="180"/>
                  </a:lnTo>
                  <a:lnTo>
                    <a:pt x="303" y="183"/>
                  </a:lnTo>
                  <a:lnTo>
                    <a:pt x="300" y="183"/>
                  </a:lnTo>
                  <a:lnTo>
                    <a:pt x="297" y="186"/>
                  </a:lnTo>
                  <a:lnTo>
                    <a:pt x="294" y="189"/>
                  </a:lnTo>
                  <a:lnTo>
                    <a:pt x="294" y="192"/>
                  </a:lnTo>
                  <a:lnTo>
                    <a:pt x="294" y="192"/>
                  </a:lnTo>
                  <a:lnTo>
                    <a:pt x="291" y="198"/>
                  </a:lnTo>
                  <a:lnTo>
                    <a:pt x="291" y="210"/>
                  </a:lnTo>
                  <a:lnTo>
                    <a:pt x="288" y="213"/>
                  </a:lnTo>
                  <a:lnTo>
                    <a:pt x="285" y="219"/>
                  </a:lnTo>
                  <a:lnTo>
                    <a:pt x="285" y="222"/>
                  </a:lnTo>
                  <a:lnTo>
                    <a:pt x="282" y="231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79" y="237"/>
                  </a:lnTo>
                  <a:lnTo>
                    <a:pt x="279" y="246"/>
                  </a:lnTo>
                  <a:lnTo>
                    <a:pt x="255" y="243"/>
                  </a:lnTo>
                  <a:lnTo>
                    <a:pt x="255" y="240"/>
                  </a:lnTo>
                  <a:lnTo>
                    <a:pt x="252" y="240"/>
                  </a:lnTo>
                  <a:lnTo>
                    <a:pt x="249" y="237"/>
                  </a:lnTo>
                  <a:lnTo>
                    <a:pt x="249" y="234"/>
                  </a:lnTo>
                  <a:lnTo>
                    <a:pt x="246" y="234"/>
                  </a:lnTo>
                  <a:lnTo>
                    <a:pt x="243" y="234"/>
                  </a:lnTo>
                  <a:lnTo>
                    <a:pt x="240" y="231"/>
                  </a:lnTo>
                  <a:lnTo>
                    <a:pt x="234" y="234"/>
                  </a:lnTo>
                  <a:lnTo>
                    <a:pt x="231" y="234"/>
                  </a:lnTo>
                  <a:lnTo>
                    <a:pt x="228" y="237"/>
                  </a:lnTo>
                  <a:lnTo>
                    <a:pt x="204" y="249"/>
                  </a:lnTo>
                  <a:lnTo>
                    <a:pt x="201" y="252"/>
                  </a:lnTo>
                  <a:lnTo>
                    <a:pt x="198" y="252"/>
                  </a:lnTo>
                  <a:lnTo>
                    <a:pt x="198" y="255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2" y="261"/>
                  </a:lnTo>
                  <a:lnTo>
                    <a:pt x="186" y="267"/>
                  </a:lnTo>
                  <a:lnTo>
                    <a:pt x="159" y="273"/>
                  </a:lnTo>
                  <a:lnTo>
                    <a:pt x="159" y="273"/>
                  </a:lnTo>
                  <a:lnTo>
                    <a:pt x="153" y="273"/>
                  </a:lnTo>
                  <a:lnTo>
                    <a:pt x="147" y="270"/>
                  </a:lnTo>
                  <a:lnTo>
                    <a:pt x="132" y="276"/>
                  </a:lnTo>
                  <a:lnTo>
                    <a:pt x="129" y="279"/>
                  </a:lnTo>
                  <a:lnTo>
                    <a:pt x="120" y="279"/>
                  </a:lnTo>
                  <a:lnTo>
                    <a:pt x="114" y="279"/>
                  </a:lnTo>
                  <a:lnTo>
                    <a:pt x="111" y="279"/>
                  </a:lnTo>
                  <a:lnTo>
                    <a:pt x="111" y="282"/>
                  </a:lnTo>
                  <a:lnTo>
                    <a:pt x="108" y="285"/>
                  </a:lnTo>
                  <a:lnTo>
                    <a:pt x="102" y="288"/>
                  </a:lnTo>
                  <a:lnTo>
                    <a:pt x="99" y="291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99" y="300"/>
                  </a:lnTo>
                  <a:lnTo>
                    <a:pt x="102" y="300"/>
                  </a:lnTo>
                  <a:lnTo>
                    <a:pt x="99" y="303"/>
                  </a:lnTo>
                  <a:lnTo>
                    <a:pt x="99" y="303"/>
                  </a:lnTo>
                  <a:lnTo>
                    <a:pt x="99" y="306"/>
                  </a:lnTo>
                  <a:lnTo>
                    <a:pt x="96" y="321"/>
                  </a:lnTo>
                  <a:lnTo>
                    <a:pt x="93" y="324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87" y="330"/>
                  </a:lnTo>
                  <a:lnTo>
                    <a:pt x="84" y="333"/>
                  </a:lnTo>
                  <a:lnTo>
                    <a:pt x="84" y="336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3"/>
                  </a:lnTo>
                  <a:lnTo>
                    <a:pt x="78" y="333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72" y="333"/>
                  </a:lnTo>
                  <a:lnTo>
                    <a:pt x="69" y="336"/>
                  </a:lnTo>
                  <a:lnTo>
                    <a:pt x="66" y="336"/>
                  </a:lnTo>
                  <a:lnTo>
                    <a:pt x="63" y="336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0" y="333"/>
                  </a:lnTo>
                  <a:lnTo>
                    <a:pt x="60" y="333"/>
                  </a:lnTo>
                  <a:lnTo>
                    <a:pt x="57" y="333"/>
                  </a:lnTo>
                  <a:lnTo>
                    <a:pt x="57" y="333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54" y="336"/>
                  </a:lnTo>
                  <a:lnTo>
                    <a:pt x="54" y="339"/>
                  </a:lnTo>
                  <a:lnTo>
                    <a:pt x="51" y="342"/>
                  </a:lnTo>
                  <a:lnTo>
                    <a:pt x="48" y="345"/>
                  </a:lnTo>
                  <a:lnTo>
                    <a:pt x="45" y="348"/>
                  </a:lnTo>
                  <a:lnTo>
                    <a:pt x="45" y="348"/>
                  </a:lnTo>
                  <a:lnTo>
                    <a:pt x="42" y="348"/>
                  </a:lnTo>
                  <a:lnTo>
                    <a:pt x="39" y="348"/>
                  </a:lnTo>
                  <a:lnTo>
                    <a:pt x="36" y="348"/>
                  </a:lnTo>
                  <a:lnTo>
                    <a:pt x="33" y="348"/>
                  </a:lnTo>
                  <a:lnTo>
                    <a:pt x="30" y="348"/>
                  </a:lnTo>
                  <a:lnTo>
                    <a:pt x="30" y="345"/>
                  </a:lnTo>
                  <a:lnTo>
                    <a:pt x="27" y="345"/>
                  </a:lnTo>
                  <a:lnTo>
                    <a:pt x="24" y="345"/>
                  </a:lnTo>
                  <a:lnTo>
                    <a:pt x="24" y="345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4" y="348"/>
                  </a:lnTo>
                  <a:lnTo>
                    <a:pt x="27" y="351"/>
                  </a:lnTo>
                  <a:lnTo>
                    <a:pt x="24" y="357"/>
                  </a:lnTo>
                  <a:lnTo>
                    <a:pt x="27" y="357"/>
                  </a:lnTo>
                  <a:lnTo>
                    <a:pt x="33" y="357"/>
                  </a:lnTo>
                  <a:lnTo>
                    <a:pt x="36" y="357"/>
                  </a:lnTo>
                  <a:lnTo>
                    <a:pt x="36" y="360"/>
                  </a:lnTo>
                  <a:lnTo>
                    <a:pt x="27" y="363"/>
                  </a:lnTo>
                  <a:lnTo>
                    <a:pt x="27" y="366"/>
                  </a:lnTo>
                  <a:lnTo>
                    <a:pt x="24" y="363"/>
                  </a:lnTo>
                  <a:lnTo>
                    <a:pt x="24" y="363"/>
                  </a:lnTo>
                  <a:lnTo>
                    <a:pt x="27" y="363"/>
                  </a:lnTo>
                  <a:lnTo>
                    <a:pt x="27" y="363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18" y="360"/>
                  </a:lnTo>
                  <a:lnTo>
                    <a:pt x="0" y="369"/>
                  </a:lnTo>
                  <a:lnTo>
                    <a:pt x="9" y="375"/>
                  </a:lnTo>
                  <a:lnTo>
                    <a:pt x="12" y="381"/>
                  </a:lnTo>
                  <a:lnTo>
                    <a:pt x="12" y="390"/>
                  </a:lnTo>
                  <a:lnTo>
                    <a:pt x="15" y="390"/>
                  </a:lnTo>
                  <a:lnTo>
                    <a:pt x="15" y="387"/>
                  </a:lnTo>
                  <a:lnTo>
                    <a:pt x="15" y="387"/>
                  </a:lnTo>
                  <a:lnTo>
                    <a:pt x="15" y="384"/>
                  </a:lnTo>
                  <a:lnTo>
                    <a:pt x="15" y="384"/>
                  </a:lnTo>
                  <a:lnTo>
                    <a:pt x="15" y="381"/>
                  </a:lnTo>
                  <a:lnTo>
                    <a:pt x="18" y="381"/>
                  </a:lnTo>
                  <a:lnTo>
                    <a:pt x="21" y="387"/>
                  </a:lnTo>
                  <a:lnTo>
                    <a:pt x="24" y="390"/>
                  </a:lnTo>
                  <a:lnTo>
                    <a:pt x="27" y="393"/>
                  </a:lnTo>
                  <a:lnTo>
                    <a:pt x="24" y="399"/>
                  </a:lnTo>
                  <a:lnTo>
                    <a:pt x="18" y="399"/>
                  </a:lnTo>
                  <a:lnTo>
                    <a:pt x="9" y="396"/>
                  </a:lnTo>
                  <a:lnTo>
                    <a:pt x="3" y="393"/>
                  </a:lnTo>
                  <a:lnTo>
                    <a:pt x="3" y="396"/>
                  </a:lnTo>
                  <a:lnTo>
                    <a:pt x="24" y="408"/>
                  </a:lnTo>
                  <a:lnTo>
                    <a:pt x="30" y="408"/>
                  </a:lnTo>
                  <a:lnTo>
                    <a:pt x="30" y="405"/>
                  </a:lnTo>
                  <a:lnTo>
                    <a:pt x="30" y="405"/>
                  </a:lnTo>
                  <a:lnTo>
                    <a:pt x="33" y="402"/>
                  </a:lnTo>
                  <a:lnTo>
                    <a:pt x="33" y="402"/>
                  </a:lnTo>
                  <a:lnTo>
                    <a:pt x="36" y="399"/>
                  </a:lnTo>
                  <a:lnTo>
                    <a:pt x="36" y="399"/>
                  </a:lnTo>
                  <a:lnTo>
                    <a:pt x="39" y="402"/>
                  </a:lnTo>
                  <a:lnTo>
                    <a:pt x="45" y="402"/>
                  </a:lnTo>
                  <a:lnTo>
                    <a:pt x="48" y="408"/>
                  </a:lnTo>
                  <a:lnTo>
                    <a:pt x="51" y="411"/>
                  </a:lnTo>
                  <a:lnTo>
                    <a:pt x="57" y="414"/>
                  </a:lnTo>
                  <a:lnTo>
                    <a:pt x="60" y="414"/>
                  </a:lnTo>
                  <a:lnTo>
                    <a:pt x="63" y="411"/>
                  </a:lnTo>
                  <a:lnTo>
                    <a:pt x="69" y="408"/>
                  </a:lnTo>
                  <a:lnTo>
                    <a:pt x="75" y="405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399"/>
                  </a:lnTo>
                  <a:lnTo>
                    <a:pt x="81" y="396"/>
                  </a:lnTo>
                  <a:lnTo>
                    <a:pt x="87" y="393"/>
                  </a:lnTo>
                  <a:lnTo>
                    <a:pt x="117" y="390"/>
                  </a:lnTo>
                  <a:lnTo>
                    <a:pt x="126" y="393"/>
                  </a:lnTo>
                  <a:lnTo>
                    <a:pt x="129" y="396"/>
                  </a:lnTo>
                  <a:lnTo>
                    <a:pt x="129" y="396"/>
                  </a:lnTo>
                  <a:lnTo>
                    <a:pt x="135" y="396"/>
                  </a:lnTo>
                  <a:lnTo>
                    <a:pt x="138" y="399"/>
                  </a:lnTo>
                  <a:lnTo>
                    <a:pt x="147" y="402"/>
                  </a:lnTo>
                  <a:lnTo>
                    <a:pt x="153" y="408"/>
                  </a:lnTo>
                  <a:lnTo>
                    <a:pt x="159" y="417"/>
                  </a:lnTo>
                  <a:lnTo>
                    <a:pt x="165" y="420"/>
                  </a:lnTo>
                  <a:lnTo>
                    <a:pt x="174" y="420"/>
                  </a:lnTo>
                  <a:lnTo>
                    <a:pt x="177" y="423"/>
                  </a:lnTo>
                  <a:lnTo>
                    <a:pt x="165" y="423"/>
                  </a:lnTo>
                  <a:lnTo>
                    <a:pt x="162" y="423"/>
                  </a:lnTo>
                  <a:lnTo>
                    <a:pt x="156" y="417"/>
                  </a:lnTo>
                  <a:lnTo>
                    <a:pt x="153" y="414"/>
                  </a:lnTo>
                  <a:lnTo>
                    <a:pt x="144" y="414"/>
                  </a:lnTo>
                  <a:lnTo>
                    <a:pt x="135" y="408"/>
                  </a:lnTo>
                  <a:lnTo>
                    <a:pt x="135" y="405"/>
                  </a:lnTo>
                  <a:lnTo>
                    <a:pt x="141" y="405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5" y="402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29" y="402"/>
                  </a:lnTo>
                  <a:lnTo>
                    <a:pt x="120" y="399"/>
                  </a:lnTo>
                  <a:lnTo>
                    <a:pt x="117" y="399"/>
                  </a:lnTo>
                  <a:lnTo>
                    <a:pt x="117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1" y="399"/>
                  </a:lnTo>
                  <a:lnTo>
                    <a:pt x="93" y="399"/>
                  </a:lnTo>
                  <a:lnTo>
                    <a:pt x="87" y="402"/>
                  </a:lnTo>
                  <a:lnTo>
                    <a:pt x="84" y="405"/>
                  </a:lnTo>
                  <a:lnTo>
                    <a:pt x="84" y="408"/>
                  </a:lnTo>
                  <a:lnTo>
                    <a:pt x="84" y="414"/>
                  </a:lnTo>
                  <a:lnTo>
                    <a:pt x="84" y="417"/>
                  </a:lnTo>
                  <a:lnTo>
                    <a:pt x="84" y="420"/>
                  </a:lnTo>
                  <a:lnTo>
                    <a:pt x="84" y="426"/>
                  </a:lnTo>
                  <a:lnTo>
                    <a:pt x="84" y="429"/>
                  </a:lnTo>
                  <a:lnTo>
                    <a:pt x="84" y="435"/>
                  </a:lnTo>
                  <a:lnTo>
                    <a:pt x="84" y="438"/>
                  </a:lnTo>
                  <a:lnTo>
                    <a:pt x="81" y="438"/>
                  </a:lnTo>
                  <a:lnTo>
                    <a:pt x="75" y="441"/>
                  </a:lnTo>
                  <a:lnTo>
                    <a:pt x="72" y="441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75" y="450"/>
                  </a:lnTo>
                  <a:lnTo>
                    <a:pt x="99" y="453"/>
                  </a:lnTo>
                  <a:lnTo>
                    <a:pt x="114" y="462"/>
                  </a:lnTo>
                  <a:lnTo>
                    <a:pt x="117" y="465"/>
                  </a:lnTo>
                  <a:lnTo>
                    <a:pt x="117" y="468"/>
                  </a:lnTo>
                  <a:lnTo>
                    <a:pt x="120" y="474"/>
                  </a:lnTo>
                  <a:lnTo>
                    <a:pt x="120" y="480"/>
                  </a:lnTo>
                  <a:lnTo>
                    <a:pt x="117" y="480"/>
                  </a:lnTo>
                  <a:lnTo>
                    <a:pt x="114" y="486"/>
                  </a:lnTo>
                  <a:lnTo>
                    <a:pt x="111" y="498"/>
                  </a:lnTo>
                  <a:lnTo>
                    <a:pt x="108" y="504"/>
                  </a:lnTo>
                  <a:lnTo>
                    <a:pt x="99" y="507"/>
                  </a:lnTo>
                  <a:lnTo>
                    <a:pt x="96" y="510"/>
                  </a:lnTo>
                  <a:lnTo>
                    <a:pt x="99" y="516"/>
                  </a:lnTo>
                  <a:lnTo>
                    <a:pt x="93" y="519"/>
                  </a:lnTo>
                  <a:lnTo>
                    <a:pt x="93" y="522"/>
                  </a:lnTo>
                  <a:lnTo>
                    <a:pt x="90" y="528"/>
                  </a:lnTo>
                  <a:lnTo>
                    <a:pt x="90" y="534"/>
                  </a:lnTo>
                  <a:lnTo>
                    <a:pt x="93" y="540"/>
                  </a:lnTo>
                  <a:lnTo>
                    <a:pt x="93" y="546"/>
                  </a:lnTo>
                  <a:lnTo>
                    <a:pt x="96" y="546"/>
                  </a:lnTo>
                  <a:lnTo>
                    <a:pt x="102" y="549"/>
                  </a:lnTo>
                  <a:lnTo>
                    <a:pt x="108" y="555"/>
                  </a:lnTo>
                  <a:lnTo>
                    <a:pt x="120" y="567"/>
                  </a:lnTo>
                  <a:lnTo>
                    <a:pt x="126" y="579"/>
                  </a:lnTo>
                  <a:lnTo>
                    <a:pt x="129" y="582"/>
                  </a:lnTo>
                  <a:lnTo>
                    <a:pt x="132" y="582"/>
                  </a:lnTo>
                  <a:lnTo>
                    <a:pt x="135" y="582"/>
                  </a:lnTo>
                  <a:lnTo>
                    <a:pt x="138" y="585"/>
                  </a:lnTo>
                  <a:lnTo>
                    <a:pt x="141" y="594"/>
                  </a:lnTo>
                  <a:lnTo>
                    <a:pt x="144" y="597"/>
                  </a:lnTo>
                  <a:lnTo>
                    <a:pt x="147" y="597"/>
                  </a:lnTo>
                  <a:lnTo>
                    <a:pt x="150" y="603"/>
                  </a:lnTo>
                  <a:lnTo>
                    <a:pt x="150" y="606"/>
                  </a:lnTo>
                  <a:lnTo>
                    <a:pt x="150" y="609"/>
                  </a:lnTo>
                  <a:lnTo>
                    <a:pt x="153" y="612"/>
                  </a:lnTo>
                  <a:lnTo>
                    <a:pt x="156" y="615"/>
                  </a:lnTo>
                  <a:lnTo>
                    <a:pt x="156" y="621"/>
                  </a:lnTo>
                  <a:lnTo>
                    <a:pt x="159" y="642"/>
                  </a:lnTo>
                  <a:lnTo>
                    <a:pt x="162" y="645"/>
                  </a:lnTo>
                  <a:lnTo>
                    <a:pt x="165" y="645"/>
                  </a:lnTo>
                  <a:lnTo>
                    <a:pt x="165" y="645"/>
                  </a:lnTo>
                  <a:lnTo>
                    <a:pt x="165" y="642"/>
                  </a:lnTo>
                  <a:lnTo>
                    <a:pt x="165" y="636"/>
                  </a:lnTo>
                  <a:lnTo>
                    <a:pt x="165" y="633"/>
                  </a:lnTo>
                  <a:lnTo>
                    <a:pt x="165" y="636"/>
                  </a:lnTo>
                  <a:lnTo>
                    <a:pt x="168" y="645"/>
                  </a:lnTo>
                  <a:lnTo>
                    <a:pt x="171" y="645"/>
                  </a:lnTo>
                  <a:lnTo>
                    <a:pt x="171" y="648"/>
                  </a:lnTo>
                  <a:lnTo>
                    <a:pt x="177" y="648"/>
                  </a:lnTo>
                  <a:lnTo>
                    <a:pt x="186" y="657"/>
                  </a:lnTo>
                  <a:lnTo>
                    <a:pt x="198" y="657"/>
                  </a:lnTo>
                  <a:lnTo>
                    <a:pt x="201" y="660"/>
                  </a:lnTo>
                  <a:lnTo>
                    <a:pt x="198" y="666"/>
                  </a:lnTo>
                  <a:lnTo>
                    <a:pt x="204" y="666"/>
                  </a:lnTo>
                  <a:lnTo>
                    <a:pt x="219" y="666"/>
                  </a:lnTo>
                  <a:lnTo>
                    <a:pt x="225" y="669"/>
                  </a:lnTo>
                  <a:lnTo>
                    <a:pt x="228" y="672"/>
                  </a:lnTo>
                  <a:lnTo>
                    <a:pt x="231" y="678"/>
                  </a:lnTo>
                  <a:lnTo>
                    <a:pt x="234" y="684"/>
                  </a:lnTo>
                  <a:lnTo>
                    <a:pt x="237" y="693"/>
                  </a:lnTo>
                  <a:lnTo>
                    <a:pt x="240" y="693"/>
                  </a:lnTo>
                  <a:lnTo>
                    <a:pt x="252" y="687"/>
                  </a:lnTo>
                  <a:lnTo>
                    <a:pt x="255" y="690"/>
                  </a:lnTo>
                  <a:lnTo>
                    <a:pt x="261" y="693"/>
                  </a:lnTo>
                  <a:lnTo>
                    <a:pt x="267" y="699"/>
                  </a:lnTo>
                  <a:lnTo>
                    <a:pt x="270" y="699"/>
                  </a:lnTo>
                  <a:lnTo>
                    <a:pt x="273" y="699"/>
                  </a:lnTo>
                  <a:lnTo>
                    <a:pt x="276" y="705"/>
                  </a:lnTo>
                  <a:lnTo>
                    <a:pt x="279" y="711"/>
                  </a:lnTo>
                  <a:lnTo>
                    <a:pt x="285" y="711"/>
                  </a:lnTo>
                  <a:lnTo>
                    <a:pt x="285" y="702"/>
                  </a:lnTo>
                  <a:lnTo>
                    <a:pt x="294" y="696"/>
                  </a:lnTo>
                  <a:lnTo>
                    <a:pt x="303" y="699"/>
                  </a:lnTo>
                  <a:lnTo>
                    <a:pt x="306" y="702"/>
                  </a:lnTo>
                  <a:lnTo>
                    <a:pt x="306" y="699"/>
                  </a:lnTo>
                  <a:lnTo>
                    <a:pt x="309" y="693"/>
                  </a:lnTo>
                  <a:lnTo>
                    <a:pt x="312" y="693"/>
                  </a:lnTo>
                  <a:lnTo>
                    <a:pt x="315" y="693"/>
                  </a:lnTo>
                  <a:lnTo>
                    <a:pt x="327" y="690"/>
                  </a:lnTo>
                  <a:lnTo>
                    <a:pt x="330" y="687"/>
                  </a:lnTo>
                  <a:lnTo>
                    <a:pt x="333" y="687"/>
                  </a:lnTo>
                  <a:lnTo>
                    <a:pt x="336" y="687"/>
                  </a:lnTo>
                  <a:lnTo>
                    <a:pt x="339" y="687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9" y="693"/>
                  </a:lnTo>
                  <a:lnTo>
                    <a:pt x="336" y="693"/>
                  </a:lnTo>
                  <a:lnTo>
                    <a:pt x="336" y="696"/>
                  </a:lnTo>
                  <a:lnTo>
                    <a:pt x="336" y="699"/>
                  </a:lnTo>
                  <a:lnTo>
                    <a:pt x="339" y="699"/>
                  </a:lnTo>
                  <a:lnTo>
                    <a:pt x="342" y="699"/>
                  </a:lnTo>
                  <a:lnTo>
                    <a:pt x="345" y="699"/>
                  </a:lnTo>
                  <a:lnTo>
                    <a:pt x="348" y="696"/>
                  </a:lnTo>
                  <a:lnTo>
                    <a:pt x="354" y="696"/>
                  </a:lnTo>
                  <a:lnTo>
                    <a:pt x="357" y="696"/>
                  </a:lnTo>
                  <a:lnTo>
                    <a:pt x="360" y="696"/>
                  </a:lnTo>
                  <a:lnTo>
                    <a:pt x="363" y="693"/>
                  </a:lnTo>
                  <a:lnTo>
                    <a:pt x="369" y="696"/>
                  </a:lnTo>
                  <a:lnTo>
                    <a:pt x="381" y="705"/>
                  </a:lnTo>
                  <a:lnTo>
                    <a:pt x="384" y="705"/>
                  </a:lnTo>
                  <a:lnTo>
                    <a:pt x="387" y="702"/>
                  </a:lnTo>
                  <a:lnTo>
                    <a:pt x="390" y="702"/>
                  </a:lnTo>
                  <a:lnTo>
                    <a:pt x="396" y="699"/>
                  </a:lnTo>
                  <a:lnTo>
                    <a:pt x="396" y="696"/>
                  </a:lnTo>
                  <a:lnTo>
                    <a:pt x="405" y="696"/>
                  </a:lnTo>
                  <a:lnTo>
                    <a:pt x="405" y="696"/>
                  </a:lnTo>
                  <a:lnTo>
                    <a:pt x="408" y="696"/>
                  </a:lnTo>
                  <a:lnTo>
                    <a:pt x="414" y="690"/>
                  </a:lnTo>
                  <a:lnTo>
                    <a:pt x="414" y="687"/>
                  </a:lnTo>
                  <a:lnTo>
                    <a:pt x="417" y="687"/>
                  </a:lnTo>
                  <a:lnTo>
                    <a:pt x="420" y="687"/>
                  </a:lnTo>
                  <a:lnTo>
                    <a:pt x="420" y="687"/>
                  </a:lnTo>
                  <a:lnTo>
                    <a:pt x="420" y="687"/>
                  </a:lnTo>
                  <a:lnTo>
                    <a:pt x="423" y="687"/>
                  </a:lnTo>
                  <a:lnTo>
                    <a:pt x="423" y="687"/>
                  </a:lnTo>
                  <a:lnTo>
                    <a:pt x="426" y="684"/>
                  </a:lnTo>
                  <a:lnTo>
                    <a:pt x="423" y="681"/>
                  </a:lnTo>
                  <a:lnTo>
                    <a:pt x="423" y="678"/>
                  </a:lnTo>
                  <a:lnTo>
                    <a:pt x="414" y="672"/>
                  </a:lnTo>
                  <a:lnTo>
                    <a:pt x="414" y="672"/>
                  </a:lnTo>
                  <a:lnTo>
                    <a:pt x="411" y="672"/>
                  </a:lnTo>
                  <a:lnTo>
                    <a:pt x="411" y="672"/>
                  </a:lnTo>
                  <a:lnTo>
                    <a:pt x="408" y="672"/>
                  </a:lnTo>
                  <a:lnTo>
                    <a:pt x="408" y="666"/>
                  </a:lnTo>
                  <a:lnTo>
                    <a:pt x="408" y="663"/>
                  </a:lnTo>
                  <a:lnTo>
                    <a:pt x="411" y="660"/>
                  </a:lnTo>
                  <a:lnTo>
                    <a:pt x="411" y="657"/>
                  </a:lnTo>
                  <a:lnTo>
                    <a:pt x="411" y="657"/>
                  </a:lnTo>
                  <a:lnTo>
                    <a:pt x="408" y="639"/>
                  </a:lnTo>
                  <a:lnTo>
                    <a:pt x="408" y="636"/>
                  </a:lnTo>
                  <a:lnTo>
                    <a:pt x="408" y="633"/>
                  </a:lnTo>
                  <a:lnTo>
                    <a:pt x="411" y="633"/>
                  </a:lnTo>
                  <a:lnTo>
                    <a:pt x="411" y="630"/>
                  </a:lnTo>
                  <a:lnTo>
                    <a:pt x="411" y="630"/>
                  </a:lnTo>
                  <a:lnTo>
                    <a:pt x="411" y="627"/>
                  </a:lnTo>
                  <a:lnTo>
                    <a:pt x="411" y="618"/>
                  </a:lnTo>
                  <a:lnTo>
                    <a:pt x="411" y="612"/>
                  </a:lnTo>
                  <a:lnTo>
                    <a:pt x="408" y="609"/>
                  </a:lnTo>
                  <a:lnTo>
                    <a:pt x="408" y="606"/>
                  </a:lnTo>
                  <a:lnTo>
                    <a:pt x="405" y="603"/>
                  </a:lnTo>
                  <a:lnTo>
                    <a:pt x="405" y="600"/>
                  </a:lnTo>
                  <a:lnTo>
                    <a:pt x="405" y="597"/>
                  </a:lnTo>
                  <a:lnTo>
                    <a:pt x="405" y="594"/>
                  </a:lnTo>
                  <a:lnTo>
                    <a:pt x="405" y="594"/>
                  </a:lnTo>
                  <a:lnTo>
                    <a:pt x="402" y="591"/>
                  </a:lnTo>
                  <a:lnTo>
                    <a:pt x="402" y="588"/>
                  </a:lnTo>
                  <a:lnTo>
                    <a:pt x="396" y="576"/>
                  </a:lnTo>
                  <a:lnTo>
                    <a:pt x="390" y="567"/>
                  </a:lnTo>
                  <a:lnTo>
                    <a:pt x="390" y="561"/>
                  </a:lnTo>
                  <a:lnTo>
                    <a:pt x="390" y="558"/>
                  </a:lnTo>
                  <a:lnTo>
                    <a:pt x="390" y="555"/>
                  </a:lnTo>
                  <a:lnTo>
                    <a:pt x="393" y="552"/>
                  </a:lnTo>
                  <a:lnTo>
                    <a:pt x="393" y="552"/>
                  </a:lnTo>
                  <a:lnTo>
                    <a:pt x="390" y="549"/>
                  </a:lnTo>
                  <a:lnTo>
                    <a:pt x="390" y="546"/>
                  </a:lnTo>
                  <a:lnTo>
                    <a:pt x="384" y="543"/>
                  </a:lnTo>
                  <a:lnTo>
                    <a:pt x="372" y="534"/>
                  </a:lnTo>
                  <a:lnTo>
                    <a:pt x="372" y="531"/>
                  </a:lnTo>
                  <a:lnTo>
                    <a:pt x="369" y="528"/>
                  </a:lnTo>
                  <a:lnTo>
                    <a:pt x="366" y="525"/>
                  </a:lnTo>
                  <a:lnTo>
                    <a:pt x="366" y="516"/>
                  </a:lnTo>
                  <a:lnTo>
                    <a:pt x="366" y="516"/>
                  </a:lnTo>
                  <a:lnTo>
                    <a:pt x="363" y="510"/>
                  </a:lnTo>
                  <a:lnTo>
                    <a:pt x="357" y="507"/>
                  </a:lnTo>
                  <a:lnTo>
                    <a:pt x="357" y="504"/>
                  </a:lnTo>
                  <a:lnTo>
                    <a:pt x="354" y="498"/>
                  </a:lnTo>
                  <a:lnTo>
                    <a:pt x="351" y="495"/>
                  </a:lnTo>
                  <a:lnTo>
                    <a:pt x="342" y="489"/>
                  </a:lnTo>
                  <a:lnTo>
                    <a:pt x="342" y="489"/>
                  </a:lnTo>
                  <a:lnTo>
                    <a:pt x="342" y="486"/>
                  </a:lnTo>
                  <a:lnTo>
                    <a:pt x="342" y="486"/>
                  </a:lnTo>
                  <a:lnTo>
                    <a:pt x="345" y="483"/>
                  </a:lnTo>
                  <a:lnTo>
                    <a:pt x="348" y="486"/>
                  </a:lnTo>
                  <a:lnTo>
                    <a:pt x="351" y="486"/>
                  </a:lnTo>
                  <a:lnTo>
                    <a:pt x="357" y="492"/>
                  </a:lnTo>
                  <a:lnTo>
                    <a:pt x="360" y="492"/>
                  </a:lnTo>
                  <a:lnTo>
                    <a:pt x="363" y="492"/>
                  </a:lnTo>
                  <a:lnTo>
                    <a:pt x="366" y="492"/>
                  </a:lnTo>
                  <a:lnTo>
                    <a:pt x="378" y="492"/>
                  </a:lnTo>
                  <a:lnTo>
                    <a:pt x="384" y="492"/>
                  </a:lnTo>
                  <a:lnTo>
                    <a:pt x="396" y="492"/>
                  </a:lnTo>
                  <a:lnTo>
                    <a:pt x="408" y="492"/>
                  </a:lnTo>
                  <a:lnTo>
                    <a:pt x="414" y="489"/>
                  </a:lnTo>
                  <a:lnTo>
                    <a:pt x="414" y="489"/>
                  </a:lnTo>
                  <a:lnTo>
                    <a:pt x="417" y="486"/>
                  </a:lnTo>
                  <a:lnTo>
                    <a:pt x="426" y="483"/>
                  </a:lnTo>
                  <a:lnTo>
                    <a:pt x="426" y="480"/>
                  </a:lnTo>
                  <a:lnTo>
                    <a:pt x="426" y="477"/>
                  </a:lnTo>
                  <a:lnTo>
                    <a:pt x="426" y="474"/>
                  </a:lnTo>
                  <a:lnTo>
                    <a:pt x="423" y="474"/>
                  </a:lnTo>
                  <a:lnTo>
                    <a:pt x="426" y="471"/>
                  </a:lnTo>
                  <a:lnTo>
                    <a:pt x="426" y="468"/>
                  </a:lnTo>
                  <a:lnTo>
                    <a:pt x="429" y="468"/>
                  </a:lnTo>
                  <a:lnTo>
                    <a:pt x="432" y="465"/>
                  </a:lnTo>
                  <a:lnTo>
                    <a:pt x="435" y="465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4" y="468"/>
                  </a:lnTo>
                  <a:lnTo>
                    <a:pt x="456" y="465"/>
                  </a:lnTo>
                  <a:lnTo>
                    <a:pt x="462" y="462"/>
                  </a:lnTo>
                  <a:lnTo>
                    <a:pt x="486" y="459"/>
                  </a:lnTo>
                  <a:lnTo>
                    <a:pt x="498" y="459"/>
                  </a:lnTo>
                  <a:lnTo>
                    <a:pt x="501" y="459"/>
                  </a:lnTo>
                  <a:lnTo>
                    <a:pt x="504" y="459"/>
                  </a:lnTo>
                  <a:lnTo>
                    <a:pt x="507" y="459"/>
                  </a:lnTo>
                  <a:lnTo>
                    <a:pt x="510" y="462"/>
                  </a:lnTo>
                  <a:lnTo>
                    <a:pt x="510" y="465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3" y="471"/>
                  </a:lnTo>
                  <a:lnTo>
                    <a:pt x="519" y="471"/>
                  </a:lnTo>
                  <a:lnTo>
                    <a:pt x="519" y="468"/>
                  </a:lnTo>
                  <a:lnTo>
                    <a:pt x="522" y="465"/>
                  </a:lnTo>
                  <a:lnTo>
                    <a:pt x="522" y="462"/>
                  </a:lnTo>
                  <a:lnTo>
                    <a:pt x="528" y="462"/>
                  </a:lnTo>
                  <a:lnTo>
                    <a:pt x="531" y="459"/>
                  </a:lnTo>
                  <a:lnTo>
                    <a:pt x="534" y="456"/>
                  </a:lnTo>
                  <a:lnTo>
                    <a:pt x="534" y="453"/>
                  </a:lnTo>
                  <a:lnTo>
                    <a:pt x="534" y="453"/>
                  </a:lnTo>
                  <a:lnTo>
                    <a:pt x="534" y="450"/>
                  </a:lnTo>
                  <a:lnTo>
                    <a:pt x="543" y="441"/>
                  </a:lnTo>
                  <a:lnTo>
                    <a:pt x="546" y="441"/>
                  </a:lnTo>
                  <a:lnTo>
                    <a:pt x="558" y="441"/>
                  </a:lnTo>
                  <a:lnTo>
                    <a:pt x="561" y="417"/>
                  </a:lnTo>
                  <a:lnTo>
                    <a:pt x="564" y="402"/>
                  </a:lnTo>
                  <a:lnTo>
                    <a:pt x="564" y="396"/>
                  </a:lnTo>
                  <a:lnTo>
                    <a:pt x="567" y="393"/>
                  </a:lnTo>
                  <a:lnTo>
                    <a:pt x="567" y="390"/>
                  </a:lnTo>
                  <a:lnTo>
                    <a:pt x="573" y="381"/>
                  </a:lnTo>
                  <a:lnTo>
                    <a:pt x="579" y="372"/>
                  </a:lnTo>
                  <a:lnTo>
                    <a:pt x="579" y="369"/>
                  </a:lnTo>
                  <a:lnTo>
                    <a:pt x="579" y="363"/>
                  </a:lnTo>
                  <a:lnTo>
                    <a:pt x="579" y="360"/>
                  </a:lnTo>
                  <a:lnTo>
                    <a:pt x="582" y="354"/>
                  </a:lnTo>
                  <a:lnTo>
                    <a:pt x="582" y="348"/>
                  </a:lnTo>
                  <a:lnTo>
                    <a:pt x="591" y="333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88" y="324"/>
                  </a:lnTo>
                  <a:lnTo>
                    <a:pt x="588" y="318"/>
                  </a:lnTo>
                  <a:lnTo>
                    <a:pt x="588" y="315"/>
                  </a:lnTo>
                  <a:lnTo>
                    <a:pt x="594" y="303"/>
                  </a:lnTo>
                  <a:lnTo>
                    <a:pt x="603" y="303"/>
                  </a:lnTo>
                  <a:lnTo>
                    <a:pt x="609" y="306"/>
                  </a:lnTo>
                  <a:lnTo>
                    <a:pt x="621" y="309"/>
                  </a:lnTo>
                  <a:lnTo>
                    <a:pt x="624" y="309"/>
                  </a:lnTo>
                  <a:lnTo>
                    <a:pt x="624" y="306"/>
                  </a:lnTo>
                  <a:lnTo>
                    <a:pt x="624" y="306"/>
                  </a:lnTo>
                  <a:lnTo>
                    <a:pt x="624" y="300"/>
                  </a:lnTo>
                  <a:lnTo>
                    <a:pt x="624" y="300"/>
                  </a:lnTo>
                  <a:lnTo>
                    <a:pt x="624" y="297"/>
                  </a:lnTo>
                  <a:lnTo>
                    <a:pt x="624" y="294"/>
                  </a:lnTo>
                  <a:lnTo>
                    <a:pt x="627" y="294"/>
                  </a:lnTo>
                  <a:lnTo>
                    <a:pt x="630" y="294"/>
                  </a:lnTo>
                  <a:lnTo>
                    <a:pt x="633" y="297"/>
                  </a:lnTo>
                  <a:lnTo>
                    <a:pt x="636" y="297"/>
                  </a:lnTo>
                  <a:lnTo>
                    <a:pt x="639" y="297"/>
                  </a:lnTo>
                  <a:lnTo>
                    <a:pt x="639" y="294"/>
                  </a:lnTo>
                  <a:lnTo>
                    <a:pt x="642" y="291"/>
                  </a:lnTo>
                  <a:lnTo>
                    <a:pt x="645" y="291"/>
                  </a:lnTo>
                  <a:lnTo>
                    <a:pt x="651" y="288"/>
                  </a:lnTo>
                  <a:lnTo>
                    <a:pt x="663" y="282"/>
                  </a:lnTo>
                  <a:lnTo>
                    <a:pt x="666" y="282"/>
                  </a:lnTo>
                  <a:lnTo>
                    <a:pt x="669" y="282"/>
                  </a:lnTo>
                  <a:lnTo>
                    <a:pt x="672" y="282"/>
                  </a:lnTo>
                  <a:lnTo>
                    <a:pt x="672" y="279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69" y="270"/>
                  </a:lnTo>
                  <a:lnTo>
                    <a:pt x="672" y="264"/>
                  </a:lnTo>
                  <a:lnTo>
                    <a:pt x="678" y="258"/>
                  </a:lnTo>
                  <a:lnTo>
                    <a:pt x="68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90" y="252"/>
                  </a:lnTo>
                  <a:lnTo>
                    <a:pt x="696" y="249"/>
                  </a:lnTo>
                  <a:lnTo>
                    <a:pt x="699" y="246"/>
                  </a:lnTo>
                  <a:lnTo>
                    <a:pt x="699" y="243"/>
                  </a:lnTo>
                  <a:lnTo>
                    <a:pt x="705" y="228"/>
                  </a:lnTo>
                  <a:lnTo>
                    <a:pt x="705" y="225"/>
                  </a:lnTo>
                  <a:lnTo>
                    <a:pt x="705" y="222"/>
                  </a:lnTo>
                  <a:lnTo>
                    <a:pt x="705" y="219"/>
                  </a:lnTo>
                  <a:lnTo>
                    <a:pt x="705" y="216"/>
                  </a:lnTo>
                  <a:lnTo>
                    <a:pt x="705" y="216"/>
                  </a:lnTo>
                  <a:lnTo>
                    <a:pt x="705" y="213"/>
                  </a:lnTo>
                  <a:lnTo>
                    <a:pt x="708" y="210"/>
                  </a:lnTo>
                  <a:lnTo>
                    <a:pt x="708" y="207"/>
                  </a:lnTo>
                  <a:lnTo>
                    <a:pt x="711" y="204"/>
                  </a:lnTo>
                  <a:lnTo>
                    <a:pt x="714" y="201"/>
                  </a:lnTo>
                  <a:lnTo>
                    <a:pt x="717" y="198"/>
                  </a:lnTo>
                  <a:lnTo>
                    <a:pt x="720" y="195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20" y="183"/>
                  </a:lnTo>
                  <a:lnTo>
                    <a:pt x="720" y="180"/>
                  </a:lnTo>
                  <a:lnTo>
                    <a:pt x="720" y="174"/>
                  </a:lnTo>
                  <a:lnTo>
                    <a:pt x="723" y="171"/>
                  </a:lnTo>
                  <a:lnTo>
                    <a:pt x="720" y="168"/>
                  </a:lnTo>
                  <a:lnTo>
                    <a:pt x="717" y="168"/>
                  </a:lnTo>
                  <a:lnTo>
                    <a:pt x="714" y="168"/>
                  </a:lnTo>
                  <a:lnTo>
                    <a:pt x="714" y="165"/>
                  </a:lnTo>
                  <a:lnTo>
                    <a:pt x="714" y="165"/>
                  </a:lnTo>
                  <a:lnTo>
                    <a:pt x="711" y="162"/>
                  </a:lnTo>
                  <a:lnTo>
                    <a:pt x="711" y="159"/>
                  </a:lnTo>
                  <a:lnTo>
                    <a:pt x="711" y="156"/>
                  </a:lnTo>
                  <a:lnTo>
                    <a:pt x="714" y="156"/>
                  </a:lnTo>
                  <a:lnTo>
                    <a:pt x="714" y="156"/>
                  </a:lnTo>
                  <a:lnTo>
                    <a:pt x="720" y="156"/>
                  </a:lnTo>
                  <a:lnTo>
                    <a:pt x="720" y="153"/>
                  </a:lnTo>
                  <a:lnTo>
                    <a:pt x="723" y="153"/>
                  </a:lnTo>
                  <a:lnTo>
                    <a:pt x="723" y="150"/>
                  </a:lnTo>
                  <a:lnTo>
                    <a:pt x="723" y="150"/>
                  </a:lnTo>
                  <a:lnTo>
                    <a:pt x="720" y="150"/>
                  </a:lnTo>
                  <a:lnTo>
                    <a:pt x="720" y="147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3" y="141"/>
                  </a:lnTo>
                  <a:lnTo>
                    <a:pt x="729" y="135"/>
                  </a:lnTo>
                  <a:lnTo>
                    <a:pt x="735" y="135"/>
                  </a:lnTo>
                  <a:lnTo>
                    <a:pt x="735" y="132"/>
                  </a:lnTo>
                  <a:lnTo>
                    <a:pt x="735" y="129"/>
                  </a:lnTo>
                  <a:lnTo>
                    <a:pt x="735" y="1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9F0BABE4-16B4-438B-8859-D55298E9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7081" y="1115730"/>
              <a:ext cx="889000" cy="590550"/>
            </a:xfrm>
            <a:custGeom>
              <a:avLst/>
              <a:gdLst>
                <a:gd name="T0" fmla="*/ 221 w 560"/>
                <a:gd name="T1" fmla="*/ 51 h 372"/>
                <a:gd name="T2" fmla="*/ 218 w 560"/>
                <a:gd name="T3" fmla="*/ 78 h 372"/>
                <a:gd name="T4" fmla="*/ 224 w 560"/>
                <a:gd name="T5" fmla="*/ 90 h 372"/>
                <a:gd name="T6" fmla="*/ 242 w 560"/>
                <a:gd name="T7" fmla="*/ 96 h 372"/>
                <a:gd name="T8" fmla="*/ 275 w 560"/>
                <a:gd name="T9" fmla="*/ 129 h 372"/>
                <a:gd name="T10" fmla="*/ 293 w 560"/>
                <a:gd name="T11" fmla="*/ 114 h 372"/>
                <a:gd name="T12" fmla="*/ 341 w 560"/>
                <a:gd name="T13" fmla="*/ 117 h 372"/>
                <a:gd name="T14" fmla="*/ 353 w 560"/>
                <a:gd name="T15" fmla="*/ 144 h 372"/>
                <a:gd name="T16" fmla="*/ 377 w 560"/>
                <a:gd name="T17" fmla="*/ 198 h 372"/>
                <a:gd name="T18" fmla="*/ 404 w 560"/>
                <a:gd name="T19" fmla="*/ 189 h 372"/>
                <a:gd name="T20" fmla="*/ 428 w 560"/>
                <a:gd name="T21" fmla="*/ 201 h 372"/>
                <a:gd name="T22" fmla="*/ 452 w 560"/>
                <a:gd name="T23" fmla="*/ 261 h 372"/>
                <a:gd name="T24" fmla="*/ 455 w 560"/>
                <a:gd name="T25" fmla="*/ 261 h 372"/>
                <a:gd name="T26" fmla="*/ 473 w 560"/>
                <a:gd name="T27" fmla="*/ 246 h 372"/>
                <a:gd name="T28" fmla="*/ 518 w 560"/>
                <a:gd name="T29" fmla="*/ 246 h 372"/>
                <a:gd name="T30" fmla="*/ 548 w 560"/>
                <a:gd name="T31" fmla="*/ 279 h 372"/>
                <a:gd name="T32" fmla="*/ 554 w 560"/>
                <a:gd name="T33" fmla="*/ 273 h 372"/>
                <a:gd name="T34" fmla="*/ 551 w 560"/>
                <a:gd name="T35" fmla="*/ 288 h 372"/>
                <a:gd name="T36" fmla="*/ 551 w 560"/>
                <a:gd name="T37" fmla="*/ 318 h 372"/>
                <a:gd name="T38" fmla="*/ 560 w 560"/>
                <a:gd name="T39" fmla="*/ 342 h 372"/>
                <a:gd name="T40" fmla="*/ 545 w 560"/>
                <a:gd name="T41" fmla="*/ 354 h 372"/>
                <a:gd name="T42" fmla="*/ 542 w 560"/>
                <a:gd name="T43" fmla="*/ 369 h 372"/>
                <a:gd name="T44" fmla="*/ 512 w 560"/>
                <a:gd name="T45" fmla="*/ 360 h 372"/>
                <a:gd name="T46" fmla="*/ 509 w 560"/>
                <a:gd name="T47" fmla="*/ 348 h 372"/>
                <a:gd name="T48" fmla="*/ 491 w 560"/>
                <a:gd name="T49" fmla="*/ 351 h 372"/>
                <a:gd name="T50" fmla="*/ 449 w 560"/>
                <a:gd name="T51" fmla="*/ 342 h 372"/>
                <a:gd name="T52" fmla="*/ 425 w 560"/>
                <a:gd name="T53" fmla="*/ 345 h 372"/>
                <a:gd name="T54" fmla="*/ 404 w 560"/>
                <a:gd name="T55" fmla="*/ 354 h 372"/>
                <a:gd name="T56" fmla="*/ 377 w 560"/>
                <a:gd name="T57" fmla="*/ 351 h 372"/>
                <a:gd name="T58" fmla="*/ 323 w 560"/>
                <a:gd name="T59" fmla="*/ 345 h 372"/>
                <a:gd name="T60" fmla="*/ 299 w 560"/>
                <a:gd name="T61" fmla="*/ 342 h 372"/>
                <a:gd name="T62" fmla="*/ 275 w 560"/>
                <a:gd name="T63" fmla="*/ 354 h 372"/>
                <a:gd name="T64" fmla="*/ 272 w 560"/>
                <a:gd name="T65" fmla="*/ 342 h 372"/>
                <a:gd name="T66" fmla="*/ 254 w 560"/>
                <a:gd name="T67" fmla="*/ 348 h 372"/>
                <a:gd name="T68" fmla="*/ 254 w 560"/>
                <a:gd name="T69" fmla="*/ 333 h 372"/>
                <a:gd name="T70" fmla="*/ 239 w 560"/>
                <a:gd name="T71" fmla="*/ 321 h 372"/>
                <a:gd name="T72" fmla="*/ 239 w 560"/>
                <a:gd name="T73" fmla="*/ 336 h 372"/>
                <a:gd name="T74" fmla="*/ 215 w 560"/>
                <a:gd name="T75" fmla="*/ 327 h 372"/>
                <a:gd name="T76" fmla="*/ 206 w 560"/>
                <a:gd name="T77" fmla="*/ 318 h 372"/>
                <a:gd name="T78" fmla="*/ 185 w 560"/>
                <a:gd name="T79" fmla="*/ 321 h 372"/>
                <a:gd name="T80" fmla="*/ 173 w 560"/>
                <a:gd name="T81" fmla="*/ 324 h 372"/>
                <a:gd name="T82" fmla="*/ 176 w 560"/>
                <a:gd name="T83" fmla="*/ 309 h 372"/>
                <a:gd name="T84" fmla="*/ 179 w 560"/>
                <a:gd name="T85" fmla="*/ 288 h 372"/>
                <a:gd name="T86" fmla="*/ 164 w 560"/>
                <a:gd name="T87" fmla="*/ 285 h 372"/>
                <a:gd name="T88" fmla="*/ 155 w 560"/>
                <a:gd name="T89" fmla="*/ 288 h 372"/>
                <a:gd name="T90" fmla="*/ 117 w 560"/>
                <a:gd name="T91" fmla="*/ 294 h 372"/>
                <a:gd name="T92" fmla="*/ 105 w 560"/>
                <a:gd name="T93" fmla="*/ 279 h 372"/>
                <a:gd name="T94" fmla="*/ 84 w 560"/>
                <a:gd name="T95" fmla="*/ 255 h 372"/>
                <a:gd name="T96" fmla="*/ 69 w 560"/>
                <a:gd name="T97" fmla="*/ 258 h 372"/>
                <a:gd name="T98" fmla="*/ 48 w 560"/>
                <a:gd name="T99" fmla="*/ 243 h 372"/>
                <a:gd name="T100" fmla="*/ 9 w 560"/>
                <a:gd name="T101" fmla="*/ 240 h 372"/>
                <a:gd name="T102" fmla="*/ 3 w 560"/>
                <a:gd name="T103" fmla="*/ 198 h 372"/>
                <a:gd name="T104" fmla="*/ 0 w 560"/>
                <a:gd name="T105" fmla="*/ 129 h 372"/>
                <a:gd name="T106" fmla="*/ 6 w 560"/>
                <a:gd name="T107" fmla="*/ 75 h 372"/>
                <a:gd name="T108" fmla="*/ 30 w 560"/>
                <a:gd name="T109" fmla="*/ 54 h 372"/>
                <a:gd name="T110" fmla="*/ 158 w 560"/>
                <a:gd name="T111" fmla="*/ 9 h 372"/>
                <a:gd name="T112" fmla="*/ 206 w 560"/>
                <a:gd name="T113" fmla="*/ 6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372">
                  <a:moveTo>
                    <a:pt x="206" y="6"/>
                  </a:moveTo>
                  <a:lnTo>
                    <a:pt x="209" y="21"/>
                  </a:lnTo>
                  <a:lnTo>
                    <a:pt x="209" y="27"/>
                  </a:lnTo>
                  <a:lnTo>
                    <a:pt x="218" y="36"/>
                  </a:lnTo>
                  <a:lnTo>
                    <a:pt x="221" y="42"/>
                  </a:lnTo>
                  <a:lnTo>
                    <a:pt x="221" y="48"/>
                  </a:lnTo>
                  <a:lnTo>
                    <a:pt x="221" y="51"/>
                  </a:lnTo>
                  <a:lnTo>
                    <a:pt x="221" y="51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7"/>
                  </a:lnTo>
                  <a:lnTo>
                    <a:pt x="218" y="72"/>
                  </a:lnTo>
                  <a:lnTo>
                    <a:pt x="218" y="75"/>
                  </a:lnTo>
                  <a:lnTo>
                    <a:pt x="218" y="78"/>
                  </a:lnTo>
                  <a:lnTo>
                    <a:pt x="218" y="81"/>
                  </a:lnTo>
                  <a:lnTo>
                    <a:pt x="218" y="81"/>
                  </a:lnTo>
                  <a:lnTo>
                    <a:pt x="221" y="84"/>
                  </a:lnTo>
                  <a:lnTo>
                    <a:pt x="221" y="84"/>
                  </a:lnTo>
                  <a:lnTo>
                    <a:pt x="224" y="87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7" y="90"/>
                  </a:lnTo>
                  <a:lnTo>
                    <a:pt x="230" y="90"/>
                  </a:lnTo>
                  <a:lnTo>
                    <a:pt x="233" y="90"/>
                  </a:lnTo>
                  <a:lnTo>
                    <a:pt x="236" y="90"/>
                  </a:lnTo>
                  <a:lnTo>
                    <a:pt x="239" y="93"/>
                  </a:lnTo>
                  <a:lnTo>
                    <a:pt x="239" y="96"/>
                  </a:lnTo>
                  <a:lnTo>
                    <a:pt x="242" y="96"/>
                  </a:lnTo>
                  <a:lnTo>
                    <a:pt x="242" y="99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60" y="120"/>
                  </a:lnTo>
                  <a:lnTo>
                    <a:pt x="275" y="129"/>
                  </a:lnTo>
                  <a:lnTo>
                    <a:pt x="278" y="129"/>
                  </a:lnTo>
                  <a:lnTo>
                    <a:pt x="281" y="129"/>
                  </a:lnTo>
                  <a:lnTo>
                    <a:pt x="284" y="129"/>
                  </a:lnTo>
                  <a:lnTo>
                    <a:pt x="284" y="129"/>
                  </a:lnTo>
                  <a:lnTo>
                    <a:pt x="290" y="117"/>
                  </a:lnTo>
                  <a:lnTo>
                    <a:pt x="293" y="114"/>
                  </a:lnTo>
                  <a:lnTo>
                    <a:pt x="293" y="114"/>
                  </a:lnTo>
                  <a:lnTo>
                    <a:pt x="299" y="111"/>
                  </a:lnTo>
                  <a:lnTo>
                    <a:pt x="308" y="105"/>
                  </a:lnTo>
                  <a:lnTo>
                    <a:pt x="326" y="102"/>
                  </a:lnTo>
                  <a:lnTo>
                    <a:pt x="332" y="102"/>
                  </a:lnTo>
                  <a:lnTo>
                    <a:pt x="335" y="105"/>
                  </a:lnTo>
                  <a:lnTo>
                    <a:pt x="338" y="111"/>
                  </a:lnTo>
                  <a:lnTo>
                    <a:pt x="341" y="117"/>
                  </a:lnTo>
                  <a:lnTo>
                    <a:pt x="344" y="123"/>
                  </a:lnTo>
                  <a:lnTo>
                    <a:pt x="347" y="126"/>
                  </a:lnTo>
                  <a:lnTo>
                    <a:pt x="350" y="126"/>
                  </a:lnTo>
                  <a:lnTo>
                    <a:pt x="353" y="126"/>
                  </a:lnTo>
                  <a:lnTo>
                    <a:pt x="353" y="129"/>
                  </a:lnTo>
                  <a:lnTo>
                    <a:pt x="356" y="138"/>
                  </a:lnTo>
                  <a:lnTo>
                    <a:pt x="353" y="144"/>
                  </a:lnTo>
                  <a:lnTo>
                    <a:pt x="356" y="153"/>
                  </a:lnTo>
                  <a:lnTo>
                    <a:pt x="359" y="171"/>
                  </a:lnTo>
                  <a:lnTo>
                    <a:pt x="359" y="183"/>
                  </a:lnTo>
                  <a:lnTo>
                    <a:pt x="362" y="186"/>
                  </a:lnTo>
                  <a:lnTo>
                    <a:pt x="365" y="192"/>
                  </a:lnTo>
                  <a:lnTo>
                    <a:pt x="368" y="192"/>
                  </a:lnTo>
                  <a:lnTo>
                    <a:pt x="377" y="198"/>
                  </a:lnTo>
                  <a:lnTo>
                    <a:pt x="380" y="198"/>
                  </a:lnTo>
                  <a:lnTo>
                    <a:pt x="386" y="198"/>
                  </a:lnTo>
                  <a:lnTo>
                    <a:pt x="395" y="195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1" y="189"/>
                  </a:lnTo>
                  <a:lnTo>
                    <a:pt x="404" y="189"/>
                  </a:lnTo>
                  <a:lnTo>
                    <a:pt x="407" y="189"/>
                  </a:lnTo>
                  <a:lnTo>
                    <a:pt x="410" y="192"/>
                  </a:lnTo>
                  <a:lnTo>
                    <a:pt x="410" y="195"/>
                  </a:lnTo>
                  <a:lnTo>
                    <a:pt x="407" y="198"/>
                  </a:lnTo>
                  <a:lnTo>
                    <a:pt x="410" y="201"/>
                  </a:lnTo>
                  <a:lnTo>
                    <a:pt x="425" y="201"/>
                  </a:lnTo>
                  <a:lnTo>
                    <a:pt x="428" y="201"/>
                  </a:lnTo>
                  <a:lnTo>
                    <a:pt x="434" y="204"/>
                  </a:lnTo>
                  <a:lnTo>
                    <a:pt x="437" y="207"/>
                  </a:lnTo>
                  <a:lnTo>
                    <a:pt x="440" y="213"/>
                  </a:lnTo>
                  <a:lnTo>
                    <a:pt x="443" y="225"/>
                  </a:lnTo>
                  <a:lnTo>
                    <a:pt x="443" y="243"/>
                  </a:lnTo>
                  <a:lnTo>
                    <a:pt x="443" y="255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5" y="261"/>
                  </a:lnTo>
                  <a:lnTo>
                    <a:pt x="455" y="261"/>
                  </a:lnTo>
                  <a:lnTo>
                    <a:pt x="455" y="258"/>
                  </a:lnTo>
                  <a:lnTo>
                    <a:pt x="455" y="255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4" y="246"/>
                  </a:lnTo>
                  <a:lnTo>
                    <a:pt x="473" y="246"/>
                  </a:lnTo>
                  <a:lnTo>
                    <a:pt x="482" y="246"/>
                  </a:lnTo>
                  <a:lnTo>
                    <a:pt x="488" y="249"/>
                  </a:lnTo>
                  <a:lnTo>
                    <a:pt x="491" y="252"/>
                  </a:lnTo>
                  <a:lnTo>
                    <a:pt x="494" y="252"/>
                  </a:lnTo>
                  <a:lnTo>
                    <a:pt x="500" y="252"/>
                  </a:lnTo>
                  <a:lnTo>
                    <a:pt x="512" y="249"/>
                  </a:lnTo>
                  <a:lnTo>
                    <a:pt x="518" y="246"/>
                  </a:lnTo>
                  <a:lnTo>
                    <a:pt x="521" y="249"/>
                  </a:lnTo>
                  <a:lnTo>
                    <a:pt x="527" y="258"/>
                  </a:lnTo>
                  <a:lnTo>
                    <a:pt x="533" y="261"/>
                  </a:lnTo>
                  <a:lnTo>
                    <a:pt x="536" y="264"/>
                  </a:lnTo>
                  <a:lnTo>
                    <a:pt x="542" y="276"/>
                  </a:lnTo>
                  <a:lnTo>
                    <a:pt x="545" y="279"/>
                  </a:lnTo>
                  <a:lnTo>
                    <a:pt x="548" y="279"/>
                  </a:lnTo>
                  <a:lnTo>
                    <a:pt x="548" y="276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4" y="273"/>
                  </a:lnTo>
                  <a:lnTo>
                    <a:pt x="557" y="276"/>
                  </a:lnTo>
                  <a:lnTo>
                    <a:pt x="560" y="279"/>
                  </a:lnTo>
                  <a:lnTo>
                    <a:pt x="560" y="282"/>
                  </a:lnTo>
                  <a:lnTo>
                    <a:pt x="557" y="285"/>
                  </a:lnTo>
                  <a:lnTo>
                    <a:pt x="557" y="285"/>
                  </a:lnTo>
                  <a:lnTo>
                    <a:pt x="551" y="288"/>
                  </a:lnTo>
                  <a:lnTo>
                    <a:pt x="551" y="288"/>
                  </a:lnTo>
                  <a:lnTo>
                    <a:pt x="548" y="291"/>
                  </a:lnTo>
                  <a:lnTo>
                    <a:pt x="548" y="294"/>
                  </a:lnTo>
                  <a:lnTo>
                    <a:pt x="548" y="300"/>
                  </a:lnTo>
                  <a:lnTo>
                    <a:pt x="542" y="312"/>
                  </a:lnTo>
                  <a:lnTo>
                    <a:pt x="542" y="318"/>
                  </a:lnTo>
                  <a:lnTo>
                    <a:pt x="545" y="321"/>
                  </a:lnTo>
                  <a:lnTo>
                    <a:pt x="551" y="318"/>
                  </a:lnTo>
                  <a:lnTo>
                    <a:pt x="551" y="318"/>
                  </a:lnTo>
                  <a:lnTo>
                    <a:pt x="554" y="318"/>
                  </a:lnTo>
                  <a:lnTo>
                    <a:pt x="557" y="333"/>
                  </a:lnTo>
                  <a:lnTo>
                    <a:pt x="560" y="336"/>
                  </a:lnTo>
                  <a:lnTo>
                    <a:pt x="560" y="339"/>
                  </a:lnTo>
                  <a:lnTo>
                    <a:pt x="560" y="342"/>
                  </a:lnTo>
                  <a:lnTo>
                    <a:pt x="560" y="342"/>
                  </a:lnTo>
                  <a:lnTo>
                    <a:pt x="554" y="345"/>
                  </a:lnTo>
                  <a:lnTo>
                    <a:pt x="551" y="348"/>
                  </a:lnTo>
                  <a:lnTo>
                    <a:pt x="551" y="348"/>
                  </a:lnTo>
                  <a:lnTo>
                    <a:pt x="548" y="348"/>
                  </a:lnTo>
                  <a:lnTo>
                    <a:pt x="548" y="351"/>
                  </a:lnTo>
                  <a:lnTo>
                    <a:pt x="548" y="351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2" y="360"/>
                  </a:lnTo>
                  <a:lnTo>
                    <a:pt x="545" y="360"/>
                  </a:lnTo>
                  <a:lnTo>
                    <a:pt x="545" y="363"/>
                  </a:lnTo>
                  <a:lnTo>
                    <a:pt x="545" y="369"/>
                  </a:lnTo>
                  <a:lnTo>
                    <a:pt x="545" y="369"/>
                  </a:lnTo>
                  <a:lnTo>
                    <a:pt x="542" y="369"/>
                  </a:lnTo>
                  <a:lnTo>
                    <a:pt x="542" y="369"/>
                  </a:lnTo>
                  <a:lnTo>
                    <a:pt x="539" y="372"/>
                  </a:lnTo>
                  <a:lnTo>
                    <a:pt x="536" y="372"/>
                  </a:lnTo>
                  <a:lnTo>
                    <a:pt x="533" y="369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2" y="357"/>
                  </a:lnTo>
                  <a:lnTo>
                    <a:pt x="512" y="351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09" y="348"/>
                  </a:lnTo>
                  <a:lnTo>
                    <a:pt x="503" y="348"/>
                  </a:lnTo>
                  <a:lnTo>
                    <a:pt x="500" y="351"/>
                  </a:lnTo>
                  <a:lnTo>
                    <a:pt x="500" y="351"/>
                  </a:lnTo>
                  <a:lnTo>
                    <a:pt x="497" y="354"/>
                  </a:lnTo>
                  <a:lnTo>
                    <a:pt x="494" y="354"/>
                  </a:lnTo>
                  <a:lnTo>
                    <a:pt x="491" y="354"/>
                  </a:lnTo>
                  <a:lnTo>
                    <a:pt x="491" y="351"/>
                  </a:lnTo>
                  <a:lnTo>
                    <a:pt x="488" y="351"/>
                  </a:lnTo>
                  <a:lnTo>
                    <a:pt x="488" y="348"/>
                  </a:lnTo>
                  <a:lnTo>
                    <a:pt x="485" y="348"/>
                  </a:lnTo>
                  <a:lnTo>
                    <a:pt x="464" y="345"/>
                  </a:lnTo>
                  <a:lnTo>
                    <a:pt x="455" y="342"/>
                  </a:lnTo>
                  <a:lnTo>
                    <a:pt x="452" y="342"/>
                  </a:lnTo>
                  <a:lnTo>
                    <a:pt x="449" y="342"/>
                  </a:lnTo>
                  <a:lnTo>
                    <a:pt x="443" y="345"/>
                  </a:lnTo>
                  <a:lnTo>
                    <a:pt x="440" y="348"/>
                  </a:lnTo>
                  <a:lnTo>
                    <a:pt x="437" y="348"/>
                  </a:lnTo>
                  <a:lnTo>
                    <a:pt x="434" y="348"/>
                  </a:lnTo>
                  <a:lnTo>
                    <a:pt x="431" y="348"/>
                  </a:lnTo>
                  <a:lnTo>
                    <a:pt x="425" y="345"/>
                  </a:lnTo>
                  <a:lnTo>
                    <a:pt x="425" y="345"/>
                  </a:lnTo>
                  <a:lnTo>
                    <a:pt x="422" y="345"/>
                  </a:lnTo>
                  <a:lnTo>
                    <a:pt x="416" y="348"/>
                  </a:lnTo>
                  <a:lnTo>
                    <a:pt x="413" y="351"/>
                  </a:lnTo>
                  <a:lnTo>
                    <a:pt x="410" y="351"/>
                  </a:lnTo>
                  <a:lnTo>
                    <a:pt x="410" y="351"/>
                  </a:lnTo>
                  <a:lnTo>
                    <a:pt x="407" y="354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398" y="357"/>
                  </a:lnTo>
                  <a:lnTo>
                    <a:pt x="392" y="354"/>
                  </a:lnTo>
                  <a:lnTo>
                    <a:pt x="386" y="351"/>
                  </a:lnTo>
                  <a:lnTo>
                    <a:pt x="383" y="351"/>
                  </a:lnTo>
                  <a:lnTo>
                    <a:pt x="380" y="351"/>
                  </a:lnTo>
                  <a:lnTo>
                    <a:pt x="377" y="351"/>
                  </a:lnTo>
                  <a:lnTo>
                    <a:pt x="377" y="354"/>
                  </a:lnTo>
                  <a:lnTo>
                    <a:pt x="374" y="354"/>
                  </a:lnTo>
                  <a:lnTo>
                    <a:pt x="371" y="354"/>
                  </a:lnTo>
                  <a:lnTo>
                    <a:pt x="359" y="351"/>
                  </a:lnTo>
                  <a:lnTo>
                    <a:pt x="353" y="351"/>
                  </a:lnTo>
                  <a:lnTo>
                    <a:pt x="338" y="354"/>
                  </a:lnTo>
                  <a:lnTo>
                    <a:pt x="323" y="345"/>
                  </a:lnTo>
                  <a:lnTo>
                    <a:pt x="311" y="336"/>
                  </a:lnTo>
                  <a:lnTo>
                    <a:pt x="308" y="336"/>
                  </a:lnTo>
                  <a:lnTo>
                    <a:pt x="308" y="336"/>
                  </a:lnTo>
                  <a:lnTo>
                    <a:pt x="302" y="336"/>
                  </a:lnTo>
                  <a:lnTo>
                    <a:pt x="299" y="336"/>
                  </a:lnTo>
                  <a:lnTo>
                    <a:pt x="299" y="339"/>
                  </a:lnTo>
                  <a:lnTo>
                    <a:pt x="299" y="342"/>
                  </a:lnTo>
                  <a:lnTo>
                    <a:pt x="299" y="345"/>
                  </a:lnTo>
                  <a:lnTo>
                    <a:pt x="299" y="348"/>
                  </a:lnTo>
                  <a:lnTo>
                    <a:pt x="296" y="348"/>
                  </a:lnTo>
                  <a:lnTo>
                    <a:pt x="293" y="348"/>
                  </a:lnTo>
                  <a:lnTo>
                    <a:pt x="284" y="351"/>
                  </a:lnTo>
                  <a:lnTo>
                    <a:pt x="281" y="351"/>
                  </a:lnTo>
                  <a:lnTo>
                    <a:pt x="275" y="354"/>
                  </a:lnTo>
                  <a:lnTo>
                    <a:pt x="275" y="354"/>
                  </a:lnTo>
                  <a:lnTo>
                    <a:pt x="272" y="354"/>
                  </a:lnTo>
                  <a:lnTo>
                    <a:pt x="272" y="351"/>
                  </a:lnTo>
                  <a:lnTo>
                    <a:pt x="272" y="348"/>
                  </a:lnTo>
                  <a:lnTo>
                    <a:pt x="272" y="345"/>
                  </a:lnTo>
                  <a:lnTo>
                    <a:pt x="272" y="345"/>
                  </a:lnTo>
                  <a:lnTo>
                    <a:pt x="272" y="342"/>
                  </a:lnTo>
                  <a:lnTo>
                    <a:pt x="272" y="339"/>
                  </a:lnTo>
                  <a:lnTo>
                    <a:pt x="269" y="339"/>
                  </a:lnTo>
                  <a:lnTo>
                    <a:pt x="269" y="336"/>
                  </a:lnTo>
                  <a:lnTo>
                    <a:pt x="266" y="339"/>
                  </a:lnTo>
                  <a:lnTo>
                    <a:pt x="260" y="345"/>
                  </a:lnTo>
                  <a:lnTo>
                    <a:pt x="254" y="348"/>
                  </a:lnTo>
                  <a:lnTo>
                    <a:pt x="254" y="348"/>
                  </a:lnTo>
                  <a:lnTo>
                    <a:pt x="251" y="348"/>
                  </a:lnTo>
                  <a:lnTo>
                    <a:pt x="251" y="345"/>
                  </a:lnTo>
                  <a:lnTo>
                    <a:pt x="251" y="342"/>
                  </a:lnTo>
                  <a:lnTo>
                    <a:pt x="254" y="339"/>
                  </a:lnTo>
                  <a:lnTo>
                    <a:pt x="254" y="336"/>
                  </a:lnTo>
                  <a:lnTo>
                    <a:pt x="254" y="336"/>
                  </a:lnTo>
                  <a:lnTo>
                    <a:pt x="254" y="333"/>
                  </a:lnTo>
                  <a:lnTo>
                    <a:pt x="251" y="327"/>
                  </a:lnTo>
                  <a:lnTo>
                    <a:pt x="251" y="324"/>
                  </a:lnTo>
                  <a:lnTo>
                    <a:pt x="248" y="321"/>
                  </a:lnTo>
                  <a:lnTo>
                    <a:pt x="245" y="318"/>
                  </a:lnTo>
                  <a:lnTo>
                    <a:pt x="242" y="318"/>
                  </a:lnTo>
                  <a:lnTo>
                    <a:pt x="242" y="318"/>
                  </a:lnTo>
                  <a:lnTo>
                    <a:pt x="239" y="321"/>
                  </a:lnTo>
                  <a:lnTo>
                    <a:pt x="239" y="324"/>
                  </a:lnTo>
                  <a:lnTo>
                    <a:pt x="239" y="327"/>
                  </a:lnTo>
                  <a:lnTo>
                    <a:pt x="239" y="330"/>
                  </a:lnTo>
                  <a:lnTo>
                    <a:pt x="239" y="333"/>
                  </a:lnTo>
                  <a:lnTo>
                    <a:pt x="239" y="333"/>
                  </a:lnTo>
                  <a:lnTo>
                    <a:pt x="239" y="333"/>
                  </a:lnTo>
                  <a:lnTo>
                    <a:pt x="239" y="336"/>
                  </a:lnTo>
                  <a:lnTo>
                    <a:pt x="236" y="336"/>
                  </a:lnTo>
                  <a:lnTo>
                    <a:pt x="236" y="336"/>
                  </a:lnTo>
                  <a:lnTo>
                    <a:pt x="233" y="333"/>
                  </a:lnTo>
                  <a:lnTo>
                    <a:pt x="230" y="330"/>
                  </a:lnTo>
                  <a:lnTo>
                    <a:pt x="227" y="330"/>
                  </a:lnTo>
                  <a:lnTo>
                    <a:pt x="215" y="327"/>
                  </a:lnTo>
                  <a:lnTo>
                    <a:pt x="215" y="327"/>
                  </a:lnTo>
                  <a:lnTo>
                    <a:pt x="212" y="324"/>
                  </a:lnTo>
                  <a:lnTo>
                    <a:pt x="212" y="321"/>
                  </a:lnTo>
                  <a:lnTo>
                    <a:pt x="215" y="321"/>
                  </a:lnTo>
                  <a:lnTo>
                    <a:pt x="215" y="318"/>
                  </a:lnTo>
                  <a:lnTo>
                    <a:pt x="212" y="318"/>
                  </a:lnTo>
                  <a:lnTo>
                    <a:pt x="209" y="318"/>
                  </a:lnTo>
                  <a:lnTo>
                    <a:pt x="206" y="318"/>
                  </a:lnTo>
                  <a:lnTo>
                    <a:pt x="203" y="318"/>
                  </a:lnTo>
                  <a:lnTo>
                    <a:pt x="203" y="321"/>
                  </a:lnTo>
                  <a:lnTo>
                    <a:pt x="200" y="321"/>
                  </a:lnTo>
                  <a:lnTo>
                    <a:pt x="194" y="318"/>
                  </a:lnTo>
                  <a:lnTo>
                    <a:pt x="188" y="318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82" y="324"/>
                  </a:lnTo>
                  <a:lnTo>
                    <a:pt x="182" y="327"/>
                  </a:lnTo>
                  <a:lnTo>
                    <a:pt x="179" y="330"/>
                  </a:lnTo>
                  <a:lnTo>
                    <a:pt x="179" y="330"/>
                  </a:lnTo>
                  <a:lnTo>
                    <a:pt x="176" y="330"/>
                  </a:lnTo>
                  <a:lnTo>
                    <a:pt x="173" y="327"/>
                  </a:lnTo>
                  <a:lnTo>
                    <a:pt x="173" y="324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18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2"/>
                  </a:lnTo>
                  <a:lnTo>
                    <a:pt x="176" y="309"/>
                  </a:lnTo>
                  <a:lnTo>
                    <a:pt x="179" y="306"/>
                  </a:lnTo>
                  <a:lnTo>
                    <a:pt x="188" y="300"/>
                  </a:lnTo>
                  <a:lnTo>
                    <a:pt x="191" y="300"/>
                  </a:lnTo>
                  <a:lnTo>
                    <a:pt x="191" y="297"/>
                  </a:lnTo>
                  <a:lnTo>
                    <a:pt x="191" y="294"/>
                  </a:lnTo>
                  <a:lnTo>
                    <a:pt x="188" y="291"/>
                  </a:lnTo>
                  <a:lnTo>
                    <a:pt x="179" y="288"/>
                  </a:lnTo>
                  <a:lnTo>
                    <a:pt x="176" y="285"/>
                  </a:lnTo>
                  <a:lnTo>
                    <a:pt x="173" y="285"/>
                  </a:lnTo>
                  <a:lnTo>
                    <a:pt x="170" y="288"/>
                  </a:lnTo>
                  <a:lnTo>
                    <a:pt x="170" y="291"/>
                  </a:lnTo>
                  <a:lnTo>
                    <a:pt x="167" y="291"/>
                  </a:lnTo>
                  <a:lnTo>
                    <a:pt x="167" y="288"/>
                  </a:lnTo>
                  <a:lnTo>
                    <a:pt x="164" y="285"/>
                  </a:lnTo>
                  <a:lnTo>
                    <a:pt x="164" y="282"/>
                  </a:lnTo>
                  <a:lnTo>
                    <a:pt x="161" y="282"/>
                  </a:lnTo>
                  <a:lnTo>
                    <a:pt x="158" y="282"/>
                  </a:lnTo>
                  <a:lnTo>
                    <a:pt x="158" y="285"/>
                  </a:lnTo>
                  <a:lnTo>
                    <a:pt x="158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49" y="288"/>
                  </a:lnTo>
                  <a:lnTo>
                    <a:pt x="143" y="291"/>
                  </a:lnTo>
                  <a:lnTo>
                    <a:pt x="140" y="291"/>
                  </a:lnTo>
                  <a:lnTo>
                    <a:pt x="137" y="291"/>
                  </a:lnTo>
                  <a:lnTo>
                    <a:pt x="134" y="291"/>
                  </a:lnTo>
                  <a:lnTo>
                    <a:pt x="128" y="294"/>
                  </a:lnTo>
                  <a:lnTo>
                    <a:pt x="117" y="294"/>
                  </a:lnTo>
                  <a:lnTo>
                    <a:pt x="114" y="294"/>
                  </a:lnTo>
                  <a:lnTo>
                    <a:pt x="111" y="291"/>
                  </a:lnTo>
                  <a:lnTo>
                    <a:pt x="108" y="288"/>
                  </a:lnTo>
                  <a:lnTo>
                    <a:pt x="105" y="285"/>
                  </a:lnTo>
                  <a:lnTo>
                    <a:pt x="105" y="282"/>
                  </a:lnTo>
                  <a:lnTo>
                    <a:pt x="105" y="282"/>
                  </a:lnTo>
                  <a:lnTo>
                    <a:pt x="105" y="279"/>
                  </a:lnTo>
                  <a:lnTo>
                    <a:pt x="102" y="276"/>
                  </a:lnTo>
                  <a:lnTo>
                    <a:pt x="99" y="273"/>
                  </a:lnTo>
                  <a:lnTo>
                    <a:pt x="81" y="264"/>
                  </a:lnTo>
                  <a:lnTo>
                    <a:pt x="81" y="261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4" y="255"/>
                  </a:lnTo>
                  <a:lnTo>
                    <a:pt x="81" y="255"/>
                  </a:lnTo>
                  <a:lnTo>
                    <a:pt x="81" y="252"/>
                  </a:lnTo>
                  <a:lnTo>
                    <a:pt x="78" y="252"/>
                  </a:lnTo>
                  <a:lnTo>
                    <a:pt x="75" y="255"/>
                  </a:lnTo>
                  <a:lnTo>
                    <a:pt x="75" y="255"/>
                  </a:lnTo>
                  <a:lnTo>
                    <a:pt x="72" y="258"/>
                  </a:lnTo>
                  <a:lnTo>
                    <a:pt x="69" y="258"/>
                  </a:lnTo>
                  <a:lnTo>
                    <a:pt x="66" y="255"/>
                  </a:lnTo>
                  <a:lnTo>
                    <a:pt x="63" y="252"/>
                  </a:lnTo>
                  <a:lnTo>
                    <a:pt x="60" y="249"/>
                  </a:lnTo>
                  <a:lnTo>
                    <a:pt x="60" y="246"/>
                  </a:lnTo>
                  <a:lnTo>
                    <a:pt x="54" y="243"/>
                  </a:lnTo>
                  <a:lnTo>
                    <a:pt x="51" y="243"/>
                  </a:lnTo>
                  <a:lnTo>
                    <a:pt x="48" y="243"/>
                  </a:lnTo>
                  <a:lnTo>
                    <a:pt x="39" y="243"/>
                  </a:lnTo>
                  <a:lnTo>
                    <a:pt x="27" y="249"/>
                  </a:lnTo>
                  <a:lnTo>
                    <a:pt x="24" y="249"/>
                  </a:lnTo>
                  <a:lnTo>
                    <a:pt x="21" y="249"/>
                  </a:lnTo>
                  <a:lnTo>
                    <a:pt x="18" y="249"/>
                  </a:lnTo>
                  <a:lnTo>
                    <a:pt x="15" y="246"/>
                  </a:lnTo>
                  <a:lnTo>
                    <a:pt x="9" y="240"/>
                  </a:lnTo>
                  <a:lnTo>
                    <a:pt x="6" y="237"/>
                  </a:lnTo>
                  <a:lnTo>
                    <a:pt x="12" y="240"/>
                  </a:lnTo>
                  <a:lnTo>
                    <a:pt x="12" y="237"/>
                  </a:lnTo>
                  <a:lnTo>
                    <a:pt x="0" y="228"/>
                  </a:lnTo>
                  <a:lnTo>
                    <a:pt x="0" y="225"/>
                  </a:lnTo>
                  <a:lnTo>
                    <a:pt x="3" y="213"/>
                  </a:lnTo>
                  <a:lnTo>
                    <a:pt x="3" y="198"/>
                  </a:lnTo>
                  <a:lnTo>
                    <a:pt x="3" y="186"/>
                  </a:lnTo>
                  <a:lnTo>
                    <a:pt x="12" y="180"/>
                  </a:lnTo>
                  <a:lnTo>
                    <a:pt x="6" y="171"/>
                  </a:lnTo>
                  <a:lnTo>
                    <a:pt x="3" y="165"/>
                  </a:lnTo>
                  <a:lnTo>
                    <a:pt x="3" y="150"/>
                  </a:lnTo>
                  <a:lnTo>
                    <a:pt x="0" y="135"/>
                  </a:lnTo>
                  <a:lnTo>
                    <a:pt x="0" y="129"/>
                  </a:lnTo>
                  <a:lnTo>
                    <a:pt x="3" y="123"/>
                  </a:lnTo>
                  <a:lnTo>
                    <a:pt x="6" y="111"/>
                  </a:lnTo>
                  <a:lnTo>
                    <a:pt x="9" y="105"/>
                  </a:lnTo>
                  <a:lnTo>
                    <a:pt x="9" y="99"/>
                  </a:lnTo>
                  <a:lnTo>
                    <a:pt x="9" y="9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9" y="69"/>
                  </a:lnTo>
                  <a:lnTo>
                    <a:pt x="12" y="69"/>
                  </a:lnTo>
                  <a:lnTo>
                    <a:pt x="15" y="66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30" y="54"/>
                  </a:lnTo>
                  <a:lnTo>
                    <a:pt x="36" y="48"/>
                  </a:lnTo>
                  <a:lnTo>
                    <a:pt x="78" y="30"/>
                  </a:lnTo>
                  <a:lnTo>
                    <a:pt x="81" y="30"/>
                  </a:lnTo>
                  <a:lnTo>
                    <a:pt x="87" y="27"/>
                  </a:lnTo>
                  <a:lnTo>
                    <a:pt x="122" y="21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61" y="9"/>
                  </a:lnTo>
                  <a:lnTo>
                    <a:pt x="173" y="9"/>
                  </a:lnTo>
                  <a:lnTo>
                    <a:pt x="191" y="6"/>
                  </a:lnTo>
                  <a:lnTo>
                    <a:pt x="200" y="3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206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92C762DD-5E6E-4E6E-B068-A74D550D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9444" y="1892018"/>
              <a:ext cx="922338" cy="908050"/>
            </a:xfrm>
            <a:custGeom>
              <a:avLst/>
              <a:gdLst>
                <a:gd name="T0" fmla="*/ 138 w 581"/>
                <a:gd name="T1" fmla="*/ 27 h 572"/>
                <a:gd name="T2" fmla="*/ 162 w 581"/>
                <a:gd name="T3" fmla="*/ 21 h 572"/>
                <a:gd name="T4" fmla="*/ 189 w 581"/>
                <a:gd name="T5" fmla="*/ 24 h 572"/>
                <a:gd name="T6" fmla="*/ 249 w 581"/>
                <a:gd name="T7" fmla="*/ 51 h 572"/>
                <a:gd name="T8" fmla="*/ 258 w 581"/>
                <a:gd name="T9" fmla="*/ 39 h 572"/>
                <a:gd name="T10" fmla="*/ 303 w 581"/>
                <a:gd name="T11" fmla="*/ 48 h 572"/>
                <a:gd name="T12" fmla="*/ 342 w 581"/>
                <a:gd name="T13" fmla="*/ 63 h 572"/>
                <a:gd name="T14" fmla="*/ 354 w 581"/>
                <a:gd name="T15" fmla="*/ 84 h 572"/>
                <a:gd name="T16" fmla="*/ 369 w 581"/>
                <a:gd name="T17" fmla="*/ 114 h 572"/>
                <a:gd name="T18" fmla="*/ 378 w 581"/>
                <a:gd name="T19" fmla="*/ 129 h 572"/>
                <a:gd name="T20" fmla="*/ 396 w 581"/>
                <a:gd name="T21" fmla="*/ 147 h 572"/>
                <a:gd name="T22" fmla="*/ 420 w 581"/>
                <a:gd name="T23" fmla="*/ 132 h 572"/>
                <a:gd name="T24" fmla="*/ 459 w 581"/>
                <a:gd name="T25" fmla="*/ 156 h 572"/>
                <a:gd name="T26" fmla="*/ 495 w 581"/>
                <a:gd name="T27" fmla="*/ 159 h 572"/>
                <a:gd name="T28" fmla="*/ 518 w 581"/>
                <a:gd name="T29" fmla="*/ 147 h 572"/>
                <a:gd name="T30" fmla="*/ 545 w 581"/>
                <a:gd name="T31" fmla="*/ 153 h 572"/>
                <a:gd name="T32" fmla="*/ 575 w 581"/>
                <a:gd name="T33" fmla="*/ 180 h 572"/>
                <a:gd name="T34" fmla="*/ 560 w 581"/>
                <a:gd name="T35" fmla="*/ 216 h 572"/>
                <a:gd name="T36" fmla="*/ 509 w 581"/>
                <a:gd name="T37" fmla="*/ 213 h 572"/>
                <a:gd name="T38" fmla="*/ 474 w 581"/>
                <a:gd name="T39" fmla="*/ 192 h 572"/>
                <a:gd name="T40" fmla="*/ 462 w 581"/>
                <a:gd name="T41" fmla="*/ 186 h 572"/>
                <a:gd name="T42" fmla="*/ 453 w 581"/>
                <a:gd name="T43" fmla="*/ 204 h 572"/>
                <a:gd name="T44" fmla="*/ 441 w 581"/>
                <a:gd name="T45" fmla="*/ 231 h 572"/>
                <a:gd name="T46" fmla="*/ 462 w 581"/>
                <a:gd name="T47" fmla="*/ 255 h 572"/>
                <a:gd name="T48" fmla="*/ 477 w 581"/>
                <a:gd name="T49" fmla="*/ 258 h 572"/>
                <a:gd name="T50" fmla="*/ 489 w 581"/>
                <a:gd name="T51" fmla="*/ 246 h 572"/>
                <a:gd name="T52" fmla="*/ 509 w 581"/>
                <a:gd name="T53" fmla="*/ 273 h 572"/>
                <a:gd name="T54" fmla="*/ 501 w 581"/>
                <a:gd name="T55" fmla="*/ 302 h 572"/>
                <a:gd name="T56" fmla="*/ 498 w 581"/>
                <a:gd name="T57" fmla="*/ 335 h 572"/>
                <a:gd name="T58" fmla="*/ 474 w 581"/>
                <a:gd name="T59" fmla="*/ 359 h 572"/>
                <a:gd name="T60" fmla="*/ 468 w 581"/>
                <a:gd name="T61" fmla="*/ 407 h 572"/>
                <a:gd name="T62" fmla="*/ 462 w 581"/>
                <a:gd name="T63" fmla="*/ 467 h 572"/>
                <a:gd name="T64" fmla="*/ 444 w 581"/>
                <a:gd name="T65" fmla="*/ 515 h 572"/>
                <a:gd name="T66" fmla="*/ 426 w 581"/>
                <a:gd name="T67" fmla="*/ 557 h 572"/>
                <a:gd name="T68" fmla="*/ 390 w 581"/>
                <a:gd name="T69" fmla="*/ 554 h 572"/>
                <a:gd name="T70" fmla="*/ 360 w 581"/>
                <a:gd name="T71" fmla="*/ 536 h 572"/>
                <a:gd name="T72" fmla="*/ 321 w 581"/>
                <a:gd name="T73" fmla="*/ 533 h 572"/>
                <a:gd name="T74" fmla="*/ 273 w 581"/>
                <a:gd name="T75" fmla="*/ 530 h 572"/>
                <a:gd name="T76" fmla="*/ 249 w 581"/>
                <a:gd name="T77" fmla="*/ 515 h 572"/>
                <a:gd name="T78" fmla="*/ 225 w 581"/>
                <a:gd name="T79" fmla="*/ 530 h 572"/>
                <a:gd name="T80" fmla="*/ 213 w 581"/>
                <a:gd name="T81" fmla="*/ 536 h 572"/>
                <a:gd name="T82" fmla="*/ 189 w 581"/>
                <a:gd name="T83" fmla="*/ 515 h 572"/>
                <a:gd name="T84" fmla="*/ 165 w 581"/>
                <a:gd name="T85" fmla="*/ 488 h 572"/>
                <a:gd name="T86" fmla="*/ 168 w 581"/>
                <a:gd name="T87" fmla="*/ 461 h 572"/>
                <a:gd name="T88" fmla="*/ 159 w 581"/>
                <a:gd name="T89" fmla="*/ 437 h 572"/>
                <a:gd name="T90" fmla="*/ 147 w 581"/>
                <a:gd name="T91" fmla="*/ 425 h 572"/>
                <a:gd name="T92" fmla="*/ 120 w 581"/>
                <a:gd name="T93" fmla="*/ 407 h 572"/>
                <a:gd name="T94" fmla="*/ 111 w 581"/>
                <a:gd name="T95" fmla="*/ 392 h 572"/>
                <a:gd name="T96" fmla="*/ 81 w 581"/>
                <a:gd name="T97" fmla="*/ 353 h 572"/>
                <a:gd name="T98" fmla="*/ 21 w 581"/>
                <a:gd name="T99" fmla="*/ 296 h 572"/>
                <a:gd name="T100" fmla="*/ 3 w 581"/>
                <a:gd name="T101" fmla="*/ 255 h 572"/>
                <a:gd name="T102" fmla="*/ 12 w 581"/>
                <a:gd name="T103" fmla="*/ 222 h 572"/>
                <a:gd name="T104" fmla="*/ 24 w 581"/>
                <a:gd name="T105" fmla="*/ 201 h 572"/>
                <a:gd name="T106" fmla="*/ 18 w 581"/>
                <a:gd name="T107" fmla="*/ 186 h 572"/>
                <a:gd name="T108" fmla="*/ 15 w 581"/>
                <a:gd name="T109" fmla="*/ 120 h 572"/>
                <a:gd name="T110" fmla="*/ 30 w 581"/>
                <a:gd name="T111" fmla="*/ 90 h 572"/>
                <a:gd name="T112" fmla="*/ 42 w 581"/>
                <a:gd name="T113" fmla="*/ 45 h 572"/>
                <a:gd name="T114" fmla="*/ 42 w 581"/>
                <a:gd name="T115" fmla="*/ 21 h 572"/>
                <a:gd name="T116" fmla="*/ 60 w 581"/>
                <a:gd name="T117" fmla="*/ 15 h 572"/>
                <a:gd name="T118" fmla="*/ 84 w 581"/>
                <a:gd name="T119" fmla="*/ 18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1" h="572">
                  <a:moveTo>
                    <a:pt x="117" y="21"/>
                  </a:moveTo>
                  <a:lnTo>
                    <a:pt x="117" y="24"/>
                  </a:lnTo>
                  <a:lnTo>
                    <a:pt x="117" y="27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9" y="33"/>
                  </a:lnTo>
                  <a:lnTo>
                    <a:pt x="132" y="30"/>
                  </a:lnTo>
                  <a:lnTo>
                    <a:pt x="138" y="27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27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6" y="21"/>
                  </a:lnTo>
                  <a:lnTo>
                    <a:pt x="162" y="21"/>
                  </a:lnTo>
                  <a:lnTo>
                    <a:pt x="168" y="24"/>
                  </a:lnTo>
                  <a:lnTo>
                    <a:pt x="171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6" y="21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95" y="33"/>
                  </a:lnTo>
                  <a:lnTo>
                    <a:pt x="198" y="36"/>
                  </a:lnTo>
                  <a:lnTo>
                    <a:pt x="204" y="39"/>
                  </a:lnTo>
                  <a:lnTo>
                    <a:pt x="216" y="42"/>
                  </a:lnTo>
                  <a:lnTo>
                    <a:pt x="222" y="45"/>
                  </a:lnTo>
                  <a:lnTo>
                    <a:pt x="225" y="54"/>
                  </a:lnTo>
                  <a:lnTo>
                    <a:pt x="228" y="54"/>
                  </a:lnTo>
                  <a:lnTo>
                    <a:pt x="246" y="51"/>
                  </a:lnTo>
                  <a:lnTo>
                    <a:pt x="249" y="51"/>
                  </a:lnTo>
                  <a:lnTo>
                    <a:pt x="249" y="51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5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8" y="39"/>
                  </a:lnTo>
                  <a:lnTo>
                    <a:pt x="264" y="39"/>
                  </a:lnTo>
                  <a:lnTo>
                    <a:pt x="264" y="39"/>
                  </a:lnTo>
                  <a:lnTo>
                    <a:pt x="261" y="36"/>
                  </a:lnTo>
                  <a:lnTo>
                    <a:pt x="261" y="36"/>
                  </a:lnTo>
                  <a:lnTo>
                    <a:pt x="273" y="36"/>
                  </a:lnTo>
                  <a:lnTo>
                    <a:pt x="279" y="36"/>
                  </a:lnTo>
                  <a:lnTo>
                    <a:pt x="285" y="39"/>
                  </a:lnTo>
                  <a:lnTo>
                    <a:pt x="285" y="39"/>
                  </a:lnTo>
                  <a:lnTo>
                    <a:pt x="297" y="45"/>
                  </a:lnTo>
                  <a:lnTo>
                    <a:pt x="303" y="48"/>
                  </a:lnTo>
                  <a:lnTo>
                    <a:pt x="306" y="51"/>
                  </a:lnTo>
                  <a:lnTo>
                    <a:pt x="306" y="51"/>
                  </a:lnTo>
                  <a:lnTo>
                    <a:pt x="309" y="51"/>
                  </a:lnTo>
                  <a:lnTo>
                    <a:pt x="309" y="48"/>
                  </a:lnTo>
                  <a:lnTo>
                    <a:pt x="315" y="48"/>
                  </a:lnTo>
                  <a:lnTo>
                    <a:pt x="315" y="45"/>
                  </a:lnTo>
                  <a:lnTo>
                    <a:pt x="318" y="45"/>
                  </a:lnTo>
                  <a:lnTo>
                    <a:pt x="336" y="57"/>
                  </a:lnTo>
                  <a:lnTo>
                    <a:pt x="342" y="60"/>
                  </a:lnTo>
                  <a:lnTo>
                    <a:pt x="342" y="63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5" y="69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84"/>
                  </a:lnTo>
                  <a:lnTo>
                    <a:pt x="351" y="84"/>
                  </a:lnTo>
                  <a:lnTo>
                    <a:pt x="348" y="87"/>
                  </a:lnTo>
                  <a:lnTo>
                    <a:pt x="348" y="87"/>
                  </a:lnTo>
                  <a:lnTo>
                    <a:pt x="351" y="93"/>
                  </a:lnTo>
                  <a:lnTo>
                    <a:pt x="354" y="9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4"/>
                  </a:lnTo>
                  <a:lnTo>
                    <a:pt x="369" y="114"/>
                  </a:lnTo>
                  <a:lnTo>
                    <a:pt x="369" y="114"/>
                  </a:lnTo>
                  <a:lnTo>
                    <a:pt x="369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5" y="123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75" y="129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81" y="129"/>
                  </a:lnTo>
                  <a:lnTo>
                    <a:pt x="381" y="129"/>
                  </a:lnTo>
                  <a:lnTo>
                    <a:pt x="384" y="132"/>
                  </a:lnTo>
                  <a:lnTo>
                    <a:pt x="384" y="132"/>
                  </a:lnTo>
                  <a:lnTo>
                    <a:pt x="381" y="138"/>
                  </a:lnTo>
                  <a:lnTo>
                    <a:pt x="381" y="141"/>
                  </a:lnTo>
                  <a:lnTo>
                    <a:pt x="381" y="141"/>
                  </a:lnTo>
                  <a:lnTo>
                    <a:pt x="384" y="147"/>
                  </a:lnTo>
                  <a:lnTo>
                    <a:pt x="387" y="147"/>
                  </a:lnTo>
                  <a:lnTo>
                    <a:pt x="396" y="147"/>
                  </a:lnTo>
                  <a:lnTo>
                    <a:pt x="405" y="150"/>
                  </a:lnTo>
                  <a:lnTo>
                    <a:pt x="408" y="150"/>
                  </a:lnTo>
                  <a:lnTo>
                    <a:pt x="411" y="144"/>
                  </a:lnTo>
                  <a:lnTo>
                    <a:pt x="411" y="144"/>
                  </a:lnTo>
                  <a:lnTo>
                    <a:pt x="411" y="138"/>
                  </a:lnTo>
                  <a:lnTo>
                    <a:pt x="408" y="135"/>
                  </a:lnTo>
                  <a:lnTo>
                    <a:pt x="408" y="135"/>
                  </a:lnTo>
                  <a:lnTo>
                    <a:pt x="408" y="129"/>
                  </a:lnTo>
                  <a:lnTo>
                    <a:pt x="411" y="129"/>
                  </a:lnTo>
                  <a:lnTo>
                    <a:pt x="420" y="132"/>
                  </a:lnTo>
                  <a:lnTo>
                    <a:pt x="426" y="129"/>
                  </a:lnTo>
                  <a:lnTo>
                    <a:pt x="429" y="132"/>
                  </a:lnTo>
                  <a:lnTo>
                    <a:pt x="441" y="138"/>
                  </a:lnTo>
                  <a:lnTo>
                    <a:pt x="447" y="138"/>
                  </a:lnTo>
                  <a:lnTo>
                    <a:pt x="447" y="150"/>
                  </a:lnTo>
                  <a:lnTo>
                    <a:pt x="447" y="150"/>
                  </a:lnTo>
                  <a:lnTo>
                    <a:pt x="450" y="159"/>
                  </a:lnTo>
                  <a:lnTo>
                    <a:pt x="453" y="162"/>
                  </a:lnTo>
                  <a:lnTo>
                    <a:pt x="459" y="159"/>
                  </a:lnTo>
                  <a:lnTo>
                    <a:pt x="459" y="156"/>
                  </a:lnTo>
                  <a:lnTo>
                    <a:pt x="459" y="156"/>
                  </a:lnTo>
                  <a:lnTo>
                    <a:pt x="459" y="156"/>
                  </a:lnTo>
                  <a:lnTo>
                    <a:pt x="459" y="153"/>
                  </a:lnTo>
                  <a:lnTo>
                    <a:pt x="459" y="153"/>
                  </a:lnTo>
                  <a:lnTo>
                    <a:pt x="462" y="150"/>
                  </a:lnTo>
                  <a:lnTo>
                    <a:pt x="462" y="150"/>
                  </a:lnTo>
                  <a:lnTo>
                    <a:pt x="471" y="156"/>
                  </a:lnTo>
                  <a:lnTo>
                    <a:pt x="474" y="159"/>
                  </a:lnTo>
                  <a:lnTo>
                    <a:pt x="477" y="159"/>
                  </a:lnTo>
                  <a:lnTo>
                    <a:pt x="495" y="159"/>
                  </a:lnTo>
                  <a:lnTo>
                    <a:pt x="501" y="162"/>
                  </a:lnTo>
                  <a:lnTo>
                    <a:pt x="503" y="162"/>
                  </a:lnTo>
                  <a:lnTo>
                    <a:pt x="503" y="162"/>
                  </a:lnTo>
                  <a:lnTo>
                    <a:pt x="506" y="156"/>
                  </a:lnTo>
                  <a:lnTo>
                    <a:pt x="506" y="156"/>
                  </a:lnTo>
                  <a:lnTo>
                    <a:pt x="509" y="156"/>
                  </a:lnTo>
                  <a:lnTo>
                    <a:pt x="512" y="156"/>
                  </a:lnTo>
                  <a:lnTo>
                    <a:pt x="515" y="153"/>
                  </a:lnTo>
                  <a:lnTo>
                    <a:pt x="515" y="153"/>
                  </a:lnTo>
                  <a:lnTo>
                    <a:pt x="518" y="147"/>
                  </a:lnTo>
                  <a:lnTo>
                    <a:pt x="518" y="147"/>
                  </a:lnTo>
                  <a:lnTo>
                    <a:pt x="521" y="144"/>
                  </a:lnTo>
                  <a:lnTo>
                    <a:pt x="527" y="141"/>
                  </a:lnTo>
                  <a:lnTo>
                    <a:pt x="530" y="144"/>
                  </a:lnTo>
                  <a:lnTo>
                    <a:pt x="530" y="147"/>
                  </a:lnTo>
                  <a:lnTo>
                    <a:pt x="542" y="147"/>
                  </a:lnTo>
                  <a:lnTo>
                    <a:pt x="545" y="147"/>
                  </a:lnTo>
                  <a:lnTo>
                    <a:pt x="545" y="153"/>
                  </a:lnTo>
                  <a:lnTo>
                    <a:pt x="545" y="153"/>
                  </a:lnTo>
                  <a:lnTo>
                    <a:pt x="545" y="153"/>
                  </a:lnTo>
                  <a:lnTo>
                    <a:pt x="545" y="156"/>
                  </a:lnTo>
                  <a:lnTo>
                    <a:pt x="542" y="156"/>
                  </a:lnTo>
                  <a:lnTo>
                    <a:pt x="542" y="156"/>
                  </a:lnTo>
                  <a:lnTo>
                    <a:pt x="545" y="159"/>
                  </a:lnTo>
                  <a:lnTo>
                    <a:pt x="551" y="168"/>
                  </a:lnTo>
                  <a:lnTo>
                    <a:pt x="554" y="171"/>
                  </a:lnTo>
                  <a:lnTo>
                    <a:pt x="560" y="174"/>
                  </a:lnTo>
                  <a:lnTo>
                    <a:pt x="569" y="174"/>
                  </a:lnTo>
                  <a:lnTo>
                    <a:pt x="572" y="177"/>
                  </a:lnTo>
                  <a:lnTo>
                    <a:pt x="575" y="180"/>
                  </a:lnTo>
                  <a:lnTo>
                    <a:pt x="575" y="183"/>
                  </a:lnTo>
                  <a:lnTo>
                    <a:pt x="578" y="186"/>
                  </a:lnTo>
                  <a:lnTo>
                    <a:pt x="581" y="186"/>
                  </a:lnTo>
                  <a:lnTo>
                    <a:pt x="572" y="198"/>
                  </a:lnTo>
                  <a:lnTo>
                    <a:pt x="569" y="210"/>
                  </a:lnTo>
                  <a:lnTo>
                    <a:pt x="566" y="213"/>
                  </a:lnTo>
                  <a:lnTo>
                    <a:pt x="566" y="216"/>
                  </a:lnTo>
                  <a:lnTo>
                    <a:pt x="563" y="216"/>
                  </a:lnTo>
                  <a:lnTo>
                    <a:pt x="560" y="216"/>
                  </a:lnTo>
                  <a:lnTo>
                    <a:pt x="560" y="216"/>
                  </a:lnTo>
                  <a:lnTo>
                    <a:pt x="557" y="216"/>
                  </a:lnTo>
                  <a:lnTo>
                    <a:pt x="551" y="213"/>
                  </a:lnTo>
                  <a:lnTo>
                    <a:pt x="551" y="210"/>
                  </a:lnTo>
                  <a:lnTo>
                    <a:pt x="548" y="210"/>
                  </a:lnTo>
                  <a:lnTo>
                    <a:pt x="545" y="210"/>
                  </a:lnTo>
                  <a:lnTo>
                    <a:pt x="524" y="216"/>
                  </a:lnTo>
                  <a:lnTo>
                    <a:pt x="515" y="216"/>
                  </a:lnTo>
                  <a:lnTo>
                    <a:pt x="512" y="213"/>
                  </a:lnTo>
                  <a:lnTo>
                    <a:pt x="509" y="213"/>
                  </a:lnTo>
                  <a:lnTo>
                    <a:pt x="509" y="213"/>
                  </a:lnTo>
                  <a:lnTo>
                    <a:pt x="506" y="210"/>
                  </a:lnTo>
                  <a:lnTo>
                    <a:pt x="506" y="207"/>
                  </a:lnTo>
                  <a:lnTo>
                    <a:pt x="506" y="207"/>
                  </a:lnTo>
                  <a:lnTo>
                    <a:pt x="503" y="204"/>
                  </a:lnTo>
                  <a:lnTo>
                    <a:pt x="503" y="204"/>
                  </a:lnTo>
                  <a:lnTo>
                    <a:pt x="495" y="201"/>
                  </a:lnTo>
                  <a:lnTo>
                    <a:pt x="486" y="198"/>
                  </a:lnTo>
                  <a:lnTo>
                    <a:pt x="477" y="195"/>
                  </a:lnTo>
                  <a:lnTo>
                    <a:pt x="474" y="195"/>
                  </a:lnTo>
                  <a:lnTo>
                    <a:pt x="474" y="192"/>
                  </a:lnTo>
                  <a:lnTo>
                    <a:pt x="474" y="189"/>
                  </a:lnTo>
                  <a:lnTo>
                    <a:pt x="471" y="180"/>
                  </a:lnTo>
                  <a:lnTo>
                    <a:pt x="471" y="180"/>
                  </a:lnTo>
                  <a:lnTo>
                    <a:pt x="468" y="177"/>
                  </a:lnTo>
                  <a:lnTo>
                    <a:pt x="465" y="177"/>
                  </a:lnTo>
                  <a:lnTo>
                    <a:pt x="462" y="177"/>
                  </a:lnTo>
                  <a:lnTo>
                    <a:pt x="462" y="177"/>
                  </a:lnTo>
                  <a:lnTo>
                    <a:pt x="462" y="180"/>
                  </a:lnTo>
                  <a:lnTo>
                    <a:pt x="462" y="183"/>
                  </a:lnTo>
                  <a:lnTo>
                    <a:pt x="462" y="186"/>
                  </a:lnTo>
                  <a:lnTo>
                    <a:pt x="462" y="189"/>
                  </a:lnTo>
                  <a:lnTo>
                    <a:pt x="459" y="192"/>
                  </a:lnTo>
                  <a:lnTo>
                    <a:pt x="456" y="192"/>
                  </a:lnTo>
                  <a:lnTo>
                    <a:pt x="456" y="198"/>
                  </a:lnTo>
                  <a:lnTo>
                    <a:pt x="453" y="198"/>
                  </a:lnTo>
                  <a:lnTo>
                    <a:pt x="453" y="198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3" y="204"/>
                  </a:lnTo>
                  <a:lnTo>
                    <a:pt x="453" y="204"/>
                  </a:lnTo>
                  <a:lnTo>
                    <a:pt x="453" y="207"/>
                  </a:lnTo>
                  <a:lnTo>
                    <a:pt x="444" y="213"/>
                  </a:lnTo>
                  <a:lnTo>
                    <a:pt x="444" y="216"/>
                  </a:lnTo>
                  <a:lnTo>
                    <a:pt x="441" y="216"/>
                  </a:lnTo>
                  <a:lnTo>
                    <a:pt x="441" y="219"/>
                  </a:lnTo>
                  <a:lnTo>
                    <a:pt x="441" y="222"/>
                  </a:lnTo>
                  <a:lnTo>
                    <a:pt x="441" y="225"/>
                  </a:lnTo>
                  <a:lnTo>
                    <a:pt x="441" y="225"/>
                  </a:lnTo>
                  <a:lnTo>
                    <a:pt x="441" y="228"/>
                  </a:lnTo>
                  <a:lnTo>
                    <a:pt x="441" y="231"/>
                  </a:lnTo>
                  <a:lnTo>
                    <a:pt x="444" y="231"/>
                  </a:lnTo>
                  <a:lnTo>
                    <a:pt x="444" y="234"/>
                  </a:lnTo>
                  <a:lnTo>
                    <a:pt x="447" y="234"/>
                  </a:lnTo>
                  <a:lnTo>
                    <a:pt x="459" y="240"/>
                  </a:lnTo>
                  <a:lnTo>
                    <a:pt x="465" y="243"/>
                  </a:lnTo>
                  <a:lnTo>
                    <a:pt x="465" y="243"/>
                  </a:lnTo>
                  <a:lnTo>
                    <a:pt x="465" y="246"/>
                  </a:lnTo>
                  <a:lnTo>
                    <a:pt x="462" y="249"/>
                  </a:lnTo>
                  <a:lnTo>
                    <a:pt x="462" y="252"/>
                  </a:lnTo>
                  <a:lnTo>
                    <a:pt x="462" y="255"/>
                  </a:lnTo>
                  <a:lnTo>
                    <a:pt x="462" y="255"/>
                  </a:lnTo>
                  <a:lnTo>
                    <a:pt x="462" y="255"/>
                  </a:lnTo>
                  <a:lnTo>
                    <a:pt x="465" y="258"/>
                  </a:lnTo>
                  <a:lnTo>
                    <a:pt x="465" y="261"/>
                  </a:lnTo>
                  <a:lnTo>
                    <a:pt x="468" y="264"/>
                  </a:lnTo>
                  <a:lnTo>
                    <a:pt x="468" y="264"/>
                  </a:lnTo>
                  <a:lnTo>
                    <a:pt x="471" y="264"/>
                  </a:lnTo>
                  <a:lnTo>
                    <a:pt x="471" y="264"/>
                  </a:lnTo>
                  <a:lnTo>
                    <a:pt x="474" y="261"/>
                  </a:lnTo>
                  <a:lnTo>
                    <a:pt x="477" y="258"/>
                  </a:lnTo>
                  <a:lnTo>
                    <a:pt x="477" y="255"/>
                  </a:lnTo>
                  <a:lnTo>
                    <a:pt x="480" y="255"/>
                  </a:lnTo>
                  <a:lnTo>
                    <a:pt x="483" y="255"/>
                  </a:lnTo>
                  <a:lnTo>
                    <a:pt x="483" y="255"/>
                  </a:lnTo>
                  <a:lnTo>
                    <a:pt x="486" y="252"/>
                  </a:lnTo>
                  <a:lnTo>
                    <a:pt x="486" y="249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9" y="243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9" y="249"/>
                  </a:lnTo>
                  <a:lnTo>
                    <a:pt x="489" y="249"/>
                  </a:lnTo>
                  <a:lnTo>
                    <a:pt x="489" y="252"/>
                  </a:lnTo>
                  <a:lnTo>
                    <a:pt x="492" y="252"/>
                  </a:lnTo>
                  <a:lnTo>
                    <a:pt x="495" y="255"/>
                  </a:lnTo>
                  <a:lnTo>
                    <a:pt x="498" y="255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3"/>
                  </a:lnTo>
                  <a:lnTo>
                    <a:pt x="512" y="273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12" y="279"/>
                  </a:lnTo>
                  <a:lnTo>
                    <a:pt x="509" y="279"/>
                  </a:lnTo>
                  <a:lnTo>
                    <a:pt x="506" y="290"/>
                  </a:lnTo>
                  <a:lnTo>
                    <a:pt x="501" y="293"/>
                  </a:lnTo>
                  <a:lnTo>
                    <a:pt x="501" y="296"/>
                  </a:lnTo>
                  <a:lnTo>
                    <a:pt x="501" y="299"/>
                  </a:lnTo>
                  <a:lnTo>
                    <a:pt x="501" y="302"/>
                  </a:lnTo>
                  <a:lnTo>
                    <a:pt x="503" y="302"/>
                  </a:lnTo>
                  <a:lnTo>
                    <a:pt x="503" y="305"/>
                  </a:lnTo>
                  <a:lnTo>
                    <a:pt x="506" y="305"/>
                  </a:lnTo>
                  <a:lnTo>
                    <a:pt x="506" y="308"/>
                  </a:lnTo>
                  <a:lnTo>
                    <a:pt x="506" y="311"/>
                  </a:lnTo>
                  <a:lnTo>
                    <a:pt x="503" y="317"/>
                  </a:lnTo>
                  <a:lnTo>
                    <a:pt x="503" y="326"/>
                  </a:lnTo>
                  <a:lnTo>
                    <a:pt x="501" y="329"/>
                  </a:lnTo>
                  <a:lnTo>
                    <a:pt x="501" y="332"/>
                  </a:lnTo>
                  <a:lnTo>
                    <a:pt x="498" y="335"/>
                  </a:lnTo>
                  <a:lnTo>
                    <a:pt x="489" y="338"/>
                  </a:lnTo>
                  <a:lnTo>
                    <a:pt x="489" y="341"/>
                  </a:lnTo>
                  <a:lnTo>
                    <a:pt x="486" y="344"/>
                  </a:lnTo>
                  <a:lnTo>
                    <a:pt x="486" y="347"/>
                  </a:lnTo>
                  <a:lnTo>
                    <a:pt x="465" y="347"/>
                  </a:lnTo>
                  <a:lnTo>
                    <a:pt x="462" y="350"/>
                  </a:lnTo>
                  <a:lnTo>
                    <a:pt x="474" y="356"/>
                  </a:lnTo>
                  <a:lnTo>
                    <a:pt x="477" y="356"/>
                  </a:lnTo>
                  <a:lnTo>
                    <a:pt x="474" y="356"/>
                  </a:lnTo>
                  <a:lnTo>
                    <a:pt x="474" y="359"/>
                  </a:lnTo>
                  <a:lnTo>
                    <a:pt x="471" y="362"/>
                  </a:lnTo>
                  <a:lnTo>
                    <a:pt x="471" y="374"/>
                  </a:lnTo>
                  <a:lnTo>
                    <a:pt x="471" y="389"/>
                  </a:lnTo>
                  <a:lnTo>
                    <a:pt x="471" y="392"/>
                  </a:lnTo>
                  <a:lnTo>
                    <a:pt x="468" y="395"/>
                  </a:lnTo>
                  <a:lnTo>
                    <a:pt x="468" y="401"/>
                  </a:lnTo>
                  <a:lnTo>
                    <a:pt x="468" y="404"/>
                  </a:lnTo>
                  <a:lnTo>
                    <a:pt x="468" y="404"/>
                  </a:lnTo>
                  <a:lnTo>
                    <a:pt x="468" y="407"/>
                  </a:lnTo>
                  <a:lnTo>
                    <a:pt x="468" y="407"/>
                  </a:lnTo>
                  <a:lnTo>
                    <a:pt x="471" y="410"/>
                  </a:lnTo>
                  <a:lnTo>
                    <a:pt x="474" y="410"/>
                  </a:lnTo>
                  <a:lnTo>
                    <a:pt x="474" y="410"/>
                  </a:lnTo>
                  <a:lnTo>
                    <a:pt x="483" y="410"/>
                  </a:lnTo>
                  <a:lnTo>
                    <a:pt x="486" y="410"/>
                  </a:lnTo>
                  <a:lnTo>
                    <a:pt x="489" y="413"/>
                  </a:lnTo>
                  <a:lnTo>
                    <a:pt x="489" y="416"/>
                  </a:lnTo>
                  <a:lnTo>
                    <a:pt x="489" y="419"/>
                  </a:lnTo>
                  <a:lnTo>
                    <a:pt x="462" y="464"/>
                  </a:lnTo>
                  <a:lnTo>
                    <a:pt x="462" y="467"/>
                  </a:lnTo>
                  <a:lnTo>
                    <a:pt x="459" y="470"/>
                  </a:lnTo>
                  <a:lnTo>
                    <a:pt x="462" y="470"/>
                  </a:lnTo>
                  <a:lnTo>
                    <a:pt x="462" y="473"/>
                  </a:lnTo>
                  <a:lnTo>
                    <a:pt x="462" y="476"/>
                  </a:lnTo>
                  <a:lnTo>
                    <a:pt x="462" y="479"/>
                  </a:lnTo>
                  <a:lnTo>
                    <a:pt x="462" y="482"/>
                  </a:lnTo>
                  <a:lnTo>
                    <a:pt x="456" y="488"/>
                  </a:lnTo>
                  <a:lnTo>
                    <a:pt x="450" y="503"/>
                  </a:lnTo>
                  <a:lnTo>
                    <a:pt x="447" y="512"/>
                  </a:lnTo>
                  <a:lnTo>
                    <a:pt x="444" y="515"/>
                  </a:lnTo>
                  <a:lnTo>
                    <a:pt x="435" y="524"/>
                  </a:lnTo>
                  <a:lnTo>
                    <a:pt x="435" y="530"/>
                  </a:lnTo>
                  <a:lnTo>
                    <a:pt x="435" y="530"/>
                  </a:lnTo>
                  <a:lnTo>
                    <a:pt x="432" y="536"/>
                  </a:lnTo>
                  <a:lnTo>
                    <a:pt x="432" y="539"/>
                  </a:lnTo>
                  <a:lnTo>
                    <a:pt x="432" y="542"/>
                  </a:lnTo>
                  <a:lnTo>
                    <a:pt x="432" y="545"/>
                  </a:lnTo>
                  <a:lnTo>
                    <a:pt x="426" y="551"/>
                  </a:lnTo>
                  <a:lnTo>
                    <a:pt x="426" y="554"/>
                  </a:lnTo>
                  <a:lnTo>
                    <a:pt x="426" y="557"/>
                  </a:lnTo>
                  <a:lnTo>
                    <a:pt x="429" y="560"/>
                  </a:lnTo>
                  <a:lnTo>
                    <a:pt x="429" y="560"/>
                  </a:lnTo>
                  <a:lnTo>
                    <a:pt x="429" y="563"/>
                  </a:lnTo>
                  <a:lnTo>
                    <a:pt x="426" y="566"/>
                  </a:lnTo>
                  <a:lnTo>
                    <a:pt x="426" y="569"/>
                  </a:lnTo>
                  <a:lnTo>
                    <a:pt x="420" y="572"/>
                  </a:lnTo>
                  <a:lnTo>
                    <a:pt x="417" y="572"/>
                  </a:lnTo>
                  <a:lnTo>
                    <a:pt x="411" y="572"/>
                  </a:lnTo>
                  <a:lnTo>
                    <a:pt x="393" y="557"/>
                  </a:lnTo>
                  <a:lnTo>
                    <a:pt x="390" y="554"/>
                  </a:lnTo>
                  <a:lnTo>
                    <a:pt x="387" y="551"/>
                  </a:lnTo>
                  <a:lnTo>
                    <a:pt x="381" y="551"/>
                  </a:lnTo>
                  <a:lnTo>
                    <a:pt x="378" y="548"/>
                  </a:lnTo>
                  <a:lnTo>
                    <a:pt x="375" y="545"/>
                  </a:lnTo>
                  <a:lnTo>
                    <a:pt x="372" y="539"/>
                  </a:lnTo>
                  <a:lnTo>
                    <a:pt x="369" y="536"/>
                  </a:lnTo>
                  <a:lnTo>
                    <a:pt x="366" y="533"/>
                  </a:lnTo>
                  <a:lnTo>
                    <a:pt x="363" y="533"/>
                  </a:lnTo>
                  <a:lnTo>
                    <a:pt x="360" y="536"/>
                  </a:lnTo>
                  <a:lnTo>
                    <a:pt x="360" y="536"/>
                  </a:lnTo>
                  <a:lnTo>
                    <a:pt x="357" y="539"/>
                  </a:lnTo>
                  <a:lnTo>
                    <a:pt x="357" y="542"/>
                  </a:lnTo>
                  <a:lnTo>
                    <a:pt x="354" y="545"/>
                  </a:lnTo>
                  <a:lnTo>
                    <a:pt x="354" y="545"/>
                  </a:lnTo>
                  <a:lnTo>
                    <a:pt x="351" y="545"/>
                  </a:lnTo>
                  <a:lnTo>
                    <a:pt x="348" y="545"/>
                  </a:lnTo>
                  <a:lnTo>
                    <a:pt x="342" y="545"/>
                  </a:lnTo>
                  <a:lnTo>
                    <a:pt x="339" y="545"/>
                  </a:lnTo>
                  <a:lnTo>
                    <a:pt x="339" y="545"/>
                  </a:lnTo>
                  <a:lnTo>
                    <a:pt x="321" y="533"/>
                  </a:lnTo>
                  <a:lnTo>
                    <a:pt x="312" y="530"/>
                  </a:lnTo>
                  <a:lnTo>
                    <a:pt x="300" y="530"/>
                  </a:lnTo>
                  <a:lnTo>
                    <a:pt x="297" y="533"/>
                  </a:lnTo>
                  <a:lnTo>
                    <a:pt x="294" y="533"/>
                  </a:lnTo>
                  <a:lnTo>
                    <a:pt x="294" y="536"/>
                  </a:lnTo>
                  <a:lnTo>
                    <a:pt x="291" y="536"/>
                  </a:lnTo>
                  <a:lnTo>
                    <a:pt x="285" y="536"/>
                  </a:lnTo>
                  <a:lnTo>
                    <a:pt x="282" y="536"/>
                  </a:lnTo>
                  <a:lnTo>
                    <a:pt x="279" y="533"/>
                  </a:lnTo>
                  <a:lnTo>
                    <a:pt x="273" y="530"/>
                  </a:lnTo>
                  <a:lnTo>
                    <a:pt x="273" y="530"/>
                  </a:lnTo>
                  <a:lnTo>
                    <a:pt x="270" y="527"/>
                  </a:lnTo>
                  <a:lnTo>
                    <a:pt x="273" y="524"/>
                  </a:lnTo>
                  <a:lnTo>
                    <a:pt x="270" y="521"/>
                  </a:lnTo>
                  <a:lnTo>
                    <a:pt x="270" y="521"/>
                  </a:lnTo>
                  <a:lnTo>
                    <a:pt x="267" y="518"/>
                  </a:lnTo>
                  <a:lnTo>
                    <a:pt x="264" y="515"/>
                  </a:lnTo>
                  <a:lnTo>
                    <a:pt x="255" y="512"/>
                  </a:lnTo>
                  <a:lnTo>
                    <a:pt x="249" y="512"/>
                  </a:lnTo>
                  <a:lnTo>
                    <a:pt x="249" y="515"/>
                  </a:lnTo>
                  <a:lnTo>
                    <a:pt x="246" y="515"/>
                  </a:lnTo>
                  <a:lnTo>
                    <a:pt x="243" y="518"/>
                  </a:lnTo>
                  <a:lnTo>
                    <a:pt x="240" y="524"/>
                  </a:lnTo>
                  <a:lnTo>
                    <a:pt x="237" y="524"/>
                  </a:lnTo>
                  <a:lnTo>
                    <a:pt x="234" y="530"/>
                  </a:lnTo>
                  <a:lnTo>
                    <a:pt x="231" y="530"/>
                  </a:lnTo>
                  <a:lnTo>
                    <a:pt x="228" y="533"/>
                  </a:lnTo>
                  <a:lnTo>
                    <a:pt x="228" y="533"/>
                  </a:lnTo>
                  <a:lnTo>
                    <a:pt x="225" y="533"/>
                  </a:lnTo>
                  <a:lnTo>
                    <a:pt x="225" y="530"/>
                  </a:lnTo>
                  <a:lnTo>
                    <a:pt x="225" y="527"/>
                  </a:lnTo>
                  <a:lnTo>
                    <a:pt x="225" y="524"/>
                  </a:lnTo>
                  <a:lnTo>
                    <a:pt x="225" y="524"/>
                  </a:lnTo>
                  <a:lnTo>
                    <a:pt x="225" y="521"/>
                  </a:lnTo>
                  <a:lnTo>
                    <a:pt x="222" y="521"/>
                  </a:lnTo>
                  <a:lnTo>
                    <a:pt x="222" y="521"/>
                  </a:lnTo>
                  <a:lnTo>
                    <a:pt x="222" y="524"/>
                  </a:lnTo>
                  <a:lnTo>
                    <a:pt x="216" y="530"/>
                  </a:lnTo>
                  <a:lnTo>
                    <a:pt x="216" y="533"/>
                  </a:lnTo>
                  <a:lnTo>
                    <a:pt x="213" y="536"/>
                  </a:lnTo>
                  <a:lnTo>
                    <a:pt x="210" y="536"/>
                  </a:lnTo>
                  <a:lnTo>
                    <a:pt x="201" y="524"/>
                  </a:lnTo>
                  <a:lnTo>
                    <a:pt x="195" y="527"/>
                  </a:lnTo>
                  <a:lnTo>
                    <a:pt x="195" y="527"/>
                  </a:lnTo>
                  <a:lnTo>
                    <a:pt x="192" y="527"/>
                  </a:lnTo>
                  <a:lnTo>
                    <a:pt x="192" y="527"/>
                  </a:lnTo>
                  <a:lnTo>
                    <a:pt x="189" y="527"/>
                  </a:lnTo>
                  <a:lnTo>
                    <a:pt x="189" y="524"/>
                  </a:lnTo>
                  <a:lnTo>
                    <a:pt x="189" y="521"/>
                  </a:lnTo>
                  <a:lnTo>
                    <a:pt x="189" y="515"/>
                  </a:lnTo>
                  <a:lnTo>
                    <a:pt x="189" y="512"/>
                  </a:lnTo>
                  <a:lnTo>
                    <a:pt x="189" y="509"/>
                  </a:lnTo>
                  <a:lnTo>
                    <a:pt x="189" y="509"/>
                  </a:lnTo>
                  <a:lnTo>
                    <a:pt x="186" y="506"/>
                  </a:lnTo>
                  <a:lnTo>
                    <a:pt x="183" y="503"/>
                  </a:lnTo>
                  <a:lnTo>
                    <a:pt x="180" y="503"/>
                  </a:lnTo>
                  <a:lnTo>
                    <a:pt x="180" y="503"/>
                  </a:lnTo>
                  <a:lnTo>
                    <a:pt x="177" y="500"/>
                  </a:lnTo>
                  <a:lnTo>
                    <a:pt x="174" y="497"/>
                  </a:lnTo>
                  <a:lnTo>
                    <a:pt x="165" y="488"/>
                  </a:lnTo>
                  <a:lnTo>
                    <a:pt x="162" y="485"/>
                  </a:lnTo>
                  <a:lnTo>
                    <a:pt x="159" y="485"/>
                  </a:lnTo>
                  <a:lnTo>
                    <a:pt x="162" y="482"/>
                  </a:lnTo>
                  <a:lnTo>
                    <a:pt x="162" y="482"/>
                  </a:lnTo>
                  <a:lnTo>
                    <a:pt x="162" y="479"/>
                  </a:lnTo>
                  <a:lnTo>
                    <a:pt x="162" y="476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4"/>
                  </a:lnTo>
                  <a:lnTo>
                    <a:pt x="168" y="461"/>
                  </a:lnTo>
                  <a:lnTo>
                    <a:pt x="168" y="461"/>
                  </a:lnTo>
                  <a:lnTo>
                    <a:pt x="168" y="458"/>
                  </a:lnTo>
                  <a:lnTo>
                    <a:pt x="171" y="455"/>
                  </a:lnTo>
                  <a:lnTo>
                    <a:pt x="174" y="452"/>
                  </a:lnTo>
                  <a:lnTo>
                    <a:pt x="174" y="452"/>
                  </a:lnTo>
                  <a:lnTo>
                    <a:pt x="171" y="449"/>
                  </a:lnTo>
                  <a:lnTo>
                    <a:pt x="168" y="443"/>
                  </a:lnTo>
                  <a:lnTo>
                    <a:pt x="162" y="440"/>
                  </a:lnTo>
                  <a:lnTo>
                    <a:pt x="159" y="437"/>
                  </a:lnTo>
                  <a:lnTo>
                    <a:pt x="159" y="437"/>
                  </a:lnTo>
                  <a:lnTo>
                    <a:pt x="159" y="437"/>
                  </a:lnTo>
                  <a:lnTo>
                    <a:pt x="159" y="434"/>
                  </a:lnTo>
                  <a:lnTo>
                    <a:pt x="159" y="431"/>
                  </a:lnTo>
                  <a:lnTo>
                    <a:pt x="159" y="431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6" y="425"/>
                  </a:lnTo>
                  <a:lnTo>
                    <a:pt x="153" y="425"/>
                  </a:lnTo>
                  <a:lnTo>
                    <a:pt x="150" y="425"/>
                  </a:lnTo>
                  <a:lnTo>
                    <a:pt x="147" y="425"/>
                  </a:lnTo>
                  <a:lnTo>
                    <a:pt x="144" y="425"/>
                  </a:lnTo>
                  <a:lnTo>
                    <a:pt x="141" y="422"/>
                  </a:lnTo>
                  <a:lnTo>
                    <a:pt x="138" y="419"/>
                  </a:lnTo>
                  <a:lnTo>
                    <a:pt x="135" y="410"/>
                  </a:lnTo>
                  <a:lnTo>
                    <a:pt x="132" y="407"/>
                  </a:lnTo>
                  <a:lnTo>
                    <a:pt x="129" y="404"/>
                  </a:lnTo>
                  <a:lnTo>
                    <a:pt x="123" y="404"/>
                  </a:lnTo>
                  <a:lnTo>
                    <a:pt x="123" y="404"/>
                  </a:lnTo>
                  <a:lnTo>
                    <a:pt x="120" y="404"/>
                  </a:lnTo>
                  <a:lnTo>
                    <a:pt x="120" y="407"/>
                  </a:lnTo>
                  <a:lnTo>
                    <a:pt x="117" y="407"/>
                  </a:lnTo>
                  <a:lnTo>
                    <a:pt x="117" y="410"/>
                  </a:lnTo>
                  <a:lnTo>
                    <a:pt x="114" y="410"/>
                  </a:lnTo>
                  <a:lnTo>
                    <a:pt x="114" y="410"/>
                  </a:lnTo>
                  <a:lnTo>
                    <a:pt x="111" y="407"/>
                  </a:lnTo>
                  <a:lnTo>
                    <a:pt x="111" y="404"/>
                  </a:lnTo>
                  <a:lnTo>
                    <a:pt x="111" y="398"/>
                  </a:lnTo>
                  <a:lnTo>
                    <a:pt x="111" y="398"/>
                  </a:lnTo>
                  <a:lnTo>
                    <a:pt x="111" y="395"/>
                  </a:lnTo>
                  <a:lnTo>
                    <a:pt x="111" y="392"/>
                  </a:lnTo>
                  <a:lnTo>
                    <a:pt x="114" y="386"/>
                  </a:lnTo>
                  <a:lnTo>
                    <a:pt x="117" y="383"/>
                  </a:lnTo>
                  <a:lnTo>
                    <a:pt x="96" y="362"/>
                  </a:lnTo>
                  <a:lnTo>
                    <a:pt x="96" y="359"/>
                  </a:lnTo>
                  <a:lnTo>
                    <a:pt x="93" y="359"/>
                  </a:lnTo>
                  <a:lnTo>
                    <a:pt x="93" y="356"/>
                  </a:lnTo>
                  <a:lnTo>
                    <a:pt x="93" y="356"/>
                  </a:lnTo>
                  <a:lnTo>
                    <a:pt x="93" y="356"/>
                  </a:lnTo>
                  <a:lnTo>
                    <a:pt x="90" y="353"/>
                  </a:lnTo>
                  <a:lnTo>
                    <a:pt x="81" y="353"/>
                  </a:lnTo>
                  <a:lnTo>
                    <a:pt x="78" y="353"/>
                  </a:lnTo>
                  <a:lnTo>
                    <a:pt x="60" y="344"/>
                  </a:lnTo>
                  <a:lnTo>
                    <a:pt x="45" y="329"/>
                  </a:lnTo>
                  <a:lnTo>
                    <a:pt x="36" y="326"/>
                  </a:lnTo>
                  <a:lnTo>
                    <a:pt x="30" y="320"/>
                  </a:lnTo>
                  <a:lnTo>
                    <a:pt x="27" y="317"/>
                  </a:lnTo>
                  <a:lnTo>
                    <a:pt x="24" y="314"/>
                  </a:lnTo>
                  <a:lnTo>
                    <a:pt x="24" y="308"/>
                  </a:lnTo>
                  <a:lnTo>
                    <a:pt x="21" y="308"/>
                  </a:lnTo>
                  <a:lnTo>
                    <a:pt x="21" y="296"/>
                  </a:lnTo>
                  <a:lnTo>
                    <a:pt x="18" y="296"/>
                  </a:lnTo>
                  <a:lnTo>
                    <a:pt x="21" y="285"/>
                  </a:lnTo>
                  <a:lnTo>
                    <a:pt x="18" y="279"/>
                  </a:lnTo>
                  <a:lnTo>
                    <a:pt x="18" y="276"/>
                  </a:lnTo>
                  <a:lnTo>
                    <a:pt x="9" y="270"/>
                  </a:lnTo>
                  <a:lnTo>
                    <a:pt x="3" y="264"/>
                  </a:lnTo>
                  <a:lnTo>
                    <a:pt x="3" y="26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3" y="255"/>
                  </a:lnTo>
                  <a:lnTo>
                    <a:pt x="6" y="252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6" y="243"/>
                  </a:lnTo>
                  <a:lnTo>
                    <a:pt x="3" y="240"/>
                  </a:lnTo>
                  <a:lnTo>
                    <a:pt x="3" y="237"/>
                  </a:lnTo>
                  <a:lnTo>
                    <a:pt x="6" y="231"/>
                  </a:lnTo>
                  <a:lnTo>
                    <a:pt x="6" y="228"/>
                  </a:lnTo>
                  <a:lnTo>
                    <a:pt x="9" y="225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21" y="222"/>
                  </a:lnTo>
                  <a:lnTo>
                    <a:pt x="21" y="219"/>
                  </a:lnTo>
                  <a:lnTo>
                    <a:pt x="24" y="219"/>
                  </a:lnTo>
                  <a:lnTo>
                    <a:pt x="24" y="216"/>
                  </a:lnTo>
                  <a:lnTo>
                    <a:pt x="24" y="213"/>
                  </a:lnTo>
                  <a:lnTo>
                    <a:pt x="24" y="213"/>
                  </a:lnTo>
                  <a:lnTo>
                    <a:pt x="24" y="207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5"/>
                  </a:lnTo>
                  <a:lnTo>
                    <a:pt x="27" y="192"/>
                  </a:lnTo>
                  <a:lnTo>
                    <a:pt x="27" y="189"/>
                  </a:lnTo>
                  <a:lnTo>
                    <a:pt x="24" y="189"/>
                  </a:lnTo>
                  <a:lnTo>
                    <a:pt x="21" y="186"/>
                  </a:lnTo>
                  <a:lnTo>
                    <a:pt x="18" y="186"/>
                  </a:lnTo>
                  <a:lnTo>
                    <a:pt x="18" y="183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5" y="159"/>
                  </a:lnTo>
                  <a:lnTo>
                    <a:pt x="12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5" y="135"/>
                  </a:lnTo>
                  <a:lnTo>
                    <a:pt x="18" y="129"/>
                  </a:lnTo>
                  <a:lnTo>
                    <a:pt x="15" y="120"/>
                  </a:lnTo>
                  <a:lnTo>
                    <a:pt x="24" y="111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3" y="105"/>
                  </a:lnTo>
                  <a:lnTo>
                    <a:pt x="30" y="102"/>
                  </a:lnTo>
                  <a:lnTo>
                    <a:pt x="30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3"/>
                  </a:lnTo>
                  <a:lnTo>
                    <a:pt x="30" y="90"/>
                  </a:lnTo>
                  <a:lnTo>
                    <a:pt x="36" y="81"/>
                  </a:lnTo>
                  <a:lnTo>
                    <a:pt x="39" y="75"/>
                  </a:lnTo>
                  <a:lnTo>
                    <a:pt x="45" y="63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9" y="4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3"/>
                  </a:lnTo>
                  <a:lnTo>
                    <a:pt x="39" y="33"/>
                  </a:lnTo>
                  <a:lnTo>
                    <a:pt x="42" y="30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2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72" y="15"/>
                  </a:lnTo>
                  <a:lnTo>
                    <a:pt x="75" y="15"/>
                  </a:lnTo>
                  <a:lnTo>
                    <a:pt x="78" y="15"/>
                  </a:lnTo>
                  <a:lnTo>
                    <a:pt x="78" y="18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4" y="18"/>
                  </a:lnTo>
                  <a:lnTo>
                    <a:pt x="96" y="9"/>
                  </a:lnTo>
                  <a:lnTo>
                    <a:pt x="99" y="9"/>
                  </a:lnTo>
                  <a:lnTo>
                    <a:pt x="105" y="6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3"/>
                  </a:lnTo>
                  <a:lnTo>
                    <a:pt x="117" y="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416CBA4F-A305-4018-9A93-D997A177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7519" y="3471580"/>
              <a:ext cx="655638" cy="733425"/>
            </a:xfrm>
            <a:custGeom>
              <a:avLst/>
              <a:gdLst>
                <a:gd name="T0" fmla="*/ 362 w 413"/>
                <a:gd name="T1" fmla="*/ 42 h 462"/>
                <a:gd name="T2" fmla="*/ 380 w 413"/>
                <a:gd name="T3" fmla="*/ 57 h 462"/>
                <a:gd name="T4" fmla="*/ 401 w 413"/>
                <a:gd name="T5" fmla="*/ 84 h 462"/>
                <a:gd name="T6" fmla="*/ 410 w 413"/>
                <a:gd name="T7" fmla="*/ 126 h 462"/>
                <a:gd name="T8" fmla="*/ 413 w 413"/>
                <a:gd name="T9" fmla="*/ 150 h 462"/>
                <a:gd name="T10" fmla="*/ 398 w 413"/>
                <a:gd name="T11" fmla="*/ 171 h 462"/>
                <a:gd name="T12" fmla="*/ 383 w 413"/>
                <a:gd name="T13" fmla="*/ 180 h 462"/>
                <a:gd name="T14" fmla="*/ 377 w 413"/>
                <a:gd name="T15" fmla="*/ 204 h 462"/>
                <a:gd name="T16" fmla="*/ 386 w 413"/>
                <a:gd name="T17" fmla="*/ 216 h 462"/>
                <a:gd name="T18" fmla="*/ 398 w 413"/>
                <a:gd name="T19" fmla="*/ 246 h 462"/>
                <a:gd name="T20" fmla="*/ 386 w 413"/>
                <a:gd name="T21" fmla="*/ 264 h 462"/>
                <a:gd name="T22" fmla="*/ 392 w 413"/>
                <a:gd name="T23" fmla="*/ 294 h 462"/>
                <a:gd name="T24" fmla="*/ 380 w 413"/>
                <a:gd name="T25" fmla="*/ 324 h 462"/>
                <a:gd name="T26" fmla="*/ 362 w 413"/>
                <a:gd name="T27" fmla="*/ 318 h 462"/>
                <a:gd name="T28" fmla="*/ 365 w 413"/>
                <a:gd name="T29" fmla="*/ 324 h 462"/>
                <a:gd name="T30" fmla="*/ 359 w 413"/>
                <a:gd name="T31" fmla="*/ 342 h 462"/>
                <a:gd name="T32" fmla="*/ 338 w 413"/>
                <a:gd name="T33" fmla="*/ 366 h 462"/>
                <a:gd name="T34" fmla="*/ 332 w 413"/>
                <a:gd name="T35" fmla="*/ 387 h 462"/>
                <a:gd name="T36" fmla="*/ 320 w 413"/>
                <a:gd name="T37" fmla="*/ 417 h 462"/>
                <a:gd name="T38" fmla="*/ 317 w 413"/>
                <a:gd name="T39" fmla="*/ 441 h 462"/>
                <a:gd name="T40" fmla="*/ 285 w 413"/>
                <a:gd name="T41" fmla="*/ 450 h 462"/>
                <a:gd name="T42" fmla="*/ 270 w 413"/>
                <a:gd name="T43" fmla="*/ 450 h 462"/>
                <a:gd name="T44" fmla="*/ 231 w 413"/>
                <a:gd name="T45" fmla="*/ 453 h 462"/>
                <a:gd name="T46" fmla="*/ 207 w 413"/>
                <a:gd name="T47" fmla="*/ 432 h 462"/>
                <a:gd name="T48" fmla="*/ 186 w 413"/>
                <a:gd name="T49" fmla="*/ 426 h 462"/>
                <a:gd name="T50" fmla="*/ 171 w 413"/>
                <a:gd name="T51" fmla="*/ 432 h 462"/>
                <a:gd name="T52" fmla="*/ 162 w 413"/>
                <a:gd name="T53" fmla="*/ 408 h 462"/>
                <a:gd name="T54" fmla="*/ 138 w 413"/>
                <a:gd name="T55" fmla="*/ 396 h 462"/>
                <a:gd name="T56" fmla="*/ 135 w 413"/>
                <a:gd name="T57" fmla="*/ 381 h 462"/>
                <a:gd name="T58" fmla="*/ 135 w 413"/>
                <a:gd name="T59" fmla="*/ 369 h 462"/>
                <a:gd name="T60" fmla="*/ 129 w 413"/>
                <a:gd name="T61" fmla="*/ 351 h 462"/>
                <a:gd name="T62" fmla="*/ 144 w 413"/>
                <a:gd name="T63" fmla="*/ 330 h 462"/>
                <a:gd name="T64" fmla="*/ 135 w 413"/>
                <a:gd name="T65" fmla="*/ 324 h 462"/>
                <a:gd name="T66" fmla="*/ 135 w 413"/>
                <a:gd name="T67" fmla="*/ 309 h 462"/>
                <a:gd name="T68" fmla="*/ 105 w 413"/>
                <a:gd name="T69" fmla="*/ 297 h 462"/>
                <a:gd name="T70" fmla="*/ 111 w 413"/>
                <a:gd name="T71" fmla="*/ 282 h 462"/>
                <a:gd name="T72" fmla="*/ 81 w 413"/>
                <a:gd name="T73" fmla="*/ 258 h 462"/>
                <a:gd name="T74" fmla="*/ 57 w 413"/>
                <a:gd name="T75" fmla="*/ 258 h 462"/>
                <a:gd name="T76" fmla="*/ 39 w 413"/>
                <a:gd name="T77" fmla="*/ 261 h 462"/>
                <a:gd name="T78" fmla="*/ 24 w 413"/>
                <a:gd name="T79" fmla="*/ 237 h 462"/>
                <a:gd name="T80" fmla="*/ 6 w 413"/>
                <a:gd name="T81" fmla="*/ 213 h 462"/>
                <a:gd name="T82" fmla="*/ 24 w 413"/>
                <a:gd name="T83" fmla="*/ 201 h 462"/>
                <a:gd name="T84" fmla="*/ 36 w 413"/>
                <a:gd name="T85" fmla="*/ 174 h 462"/>
                <a:gd name="T86" fmla="*/ 45 w 413"/>
                <a:gd name="T87" fmla="*/ 162 h 462"/>
                <a:gd name="T88" fmla="*/ 54 w 413"/>
                <a:gd name="T89" fmla="*/ 135 h 462"/>
                <a:gd name="T90" fmla="*/ 36 w 413"/>
                <a:gd name="T91" fmla="*/ 120 h 462"/>
                <a:gd name="T92" fmla="*/ 39 w 413"/>
                <a:gd name="T93" fmla="*/ 99 h 462"/>
                <a:gd name="T94" fmla="*/ 33 w 413"/>
                <a:gd name="T95" fmla="*/ 69 h 462"/>
                <a:gd name="T96" fmla="*/ 57 w 413"/>
                <a:gd name="T97" fmla="*/ 54 h 462"/>
                <a:gd name="T98" fmla="*/ 78 w 413"/>
                <a:gd name="T99" fmla="*/ 45 h 462"/>
                <a:gd name="T100" fmla="*/ 96 w 413"/>
                <a:gd name="T101" fmla="*/ 27 h 462"/>
                <a:gd name="T102" fmla="*/ 123 w 413"/>
                <a:gd name="T103" fmla="*/ 27 h 462"/>
                <a:gd name="T104" fmla="*/ 147 w 413"/>
                <a:gd name="T105" fmla="*/ 18 h 462"/>
                <a:gd name="T106" fmla="*/ 186 w 413"/>
                <a:gd name="T107" fmla="*/ 15 h 462"/>
                <a:gd name="T108" fmla="*/ 204 w 413"/>
                <a:gd name="T109" fmla="*/ 18 h 462"/>
                <a:gd name="T110" fmla="*/ 222 w 413"/>
                <a:gd name="T111" fmla="*/ 18 h 462"/>
                <a:gd name="T112" fmla="*/ 237 w 413"/>
                <a:gd name="T113" fmla="*/ 6 h 462"/>
                <a:gd name="T114" fmla="*/ 252 w 413"/>
                <a:gd name="T115" fmla="*/ 12 h 462"/>
                <a:gd name="T116" fmla="*/ 291 w 413"/>
                <a:gd name="T117" fmla="*/ 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62">
                  <a:moveTo>
                    <a:pt x="341" y="12"/>
                  </a:moveTo>
                  <a:lnTo>
                    <a:pt x="350" y="21"/>
                  </a:lnTo>
                  <a:lnTo>
                    <a:pt x="353" y="27"/>
                  </a:lnTo>
                  <a:lnTo>
                    <a:pt x="356" y="30"/>
                  </a:lnTo>
                  <a:lnTo>
                    <a:pt x="356" y="33"/>
                  </a:lnTo>
                  <a:lnTo>
                    <a:pt x="359" y="39"/>
                  </a:lnTo>
                  <a:lnTo>
                    <a:pt x="359" y="42"/>
                  </a:lnTo>
                  <a:lnTo>
                    <a:pt x="362" y="42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74" y="45"/>
                  </a:lnTo>
                  <a:lnTo>
                    <a:pt x="374" y="48"/>
                  </a:lnTo>
                  <a:lnTo>
                    <a:pt x="374" y="51"/>
                  </a:lnTo>
                  <a:lnTo>
                    <a:pt x="377" y="54"/>
                  </a:lnTo>
                  <a:lnTo>
                    <a:pt x="377" y="57"/>
                  </a:lnTo>
                  <a:lnTo>
                    <a:pt x="380" y="57"/>
                  </a:lnTo>
                  <a:lnTo>
                    <a:pt x="380" y="54"/>
                  </a:lnTo>
                  <a:lnTo>
                    <a:pt x="383" y="54"/>
                  </a:lnTo>
                  <a:lnTo>
                    <a:pt x="386" y="54"/>
                  </a:lnTo>
                  <a:lnTo>
                    <a:pt x="389" y="57"/>
                  </a:lnTo>
                  <a:lnTo>
                    <a:pt x="395" y="72"/>
                  </a:lnTo>
                  <a:lnTo>
                    <a:pt x="398" y="75"/>
                  </a:lnTo>
                  <a:lnTo>
                    <a:pt x="398" y="81"/>
                  </a:lnTo>
                  <a:lnTo>
                    <a:pt x="401" y="84"/>
                  </a:lnTo>
                  <a:lnTo>
                    <a:pt x="401" y="87"/>
                  </a:lnTo>
                  <a:lnTo>
                    <a:pt x="407" y="93"/>
                  </a:lnTo>
                  <a:lnTo>
                    <a:pt x="407" y="99"/>
                  </a:lnTo>
                  <a:lnTo>
                    <a:pt x="407" y="111"/>
                  </a:lnTo>
                  <a:lnTo>
                    <a:pt x="407" y="114"/>
                  </a:lnTo>
                  <a:lnTo>
                    <a:pt x="407" y="117"/>
                  </a:lnTo>
                  <a:lnTo>
                    <a:pt x="407" y="120"/>
                  </a:lnTo>
                  <a:lnTo>
                    <a:pt x="410" y="126"/>
                  </a:lnTo>
                  <a:lnTo>
                    <a:pt x="413" y="132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41"/>
                  </a:lnTo>
                  <a:lnTo>
                    <a:pt x="413" y="141"/>
                  </a:lnTo>
                  <a:lnTo>
                    <a:pt x="413" y="144"/>
                  </a:lnTo>
                  <a:lnTo>
                    <a:pt x="413" y="147"/>
                  </a:lnTo>
                  <a:lnTo>
                    <a:pt x="413" y="150"/>
                  </a:lnTo>
                  <a:lnTo>
                    <a:pt x="410" y="153"/>
                  </a:lnTo>
                  <a:lnTo>
                    <a:pt x="407" y="156"/>
                  </a:lnTo>
                  <a:lnTo>
                    <a:pt x="407" y="159"/>
                  </a:lnTo>
                  <a:lnTo>
                    <a:pt x="404" y="162"/>
                  </a:lnTo>
                  <a:lnTo>
                    <a:pt x="404" y="165"/>
                  </a:lnTo>
                  <a:lnTo>
                    <a:pt x="401" y="168"/>
                  </a:lnTo>
                  <a:lnTo>
                    <a:pt x="401" y="171"/>
                  </a:lnTo>
                  <a:lnTo>
                    <a:pt x="398" y="171"/>
                  </a:lnTo>
                  <a:lnTo>
                    <a:pt x="398" y="174"/>
                  </a:lnTo>
                  <a:lnTo>
                    <a:pt x="395" y="177"/>
                  </a:lnTo>
                  <a:lnTo>
                    <a:pt x="395" y="180"/>
                  </a:lnTo>
                  <a:lnTo>
                    <a:pt x="392" y="180"/>
                  </a:lnTo>
                  <a:lnTo>
                    <a:pt x="392" y="180"/>
                  </a:lnTo>
                  <a:lnTo>
                    <a:pt x="389" y="180"/>
                  </a:lnTo>
                  <a:lnTo>
                    <a:pt x="386" y="180"/>
                  </a:lnTo>
                  <a:lnTo>
                    <a:pt x="383" y="180"/>
                  </a:lnTo>
                  <a:lnTo>
                    <a:pt x="380" y="183"/>
                  </a:lnTo>
                  <a:lnTo>
                    <a:pt x="380" y="186"/>
                  </a:lnTo>
                  <a:lnTo>
                    <a:pt x="374" y="189"/>
                  </a:lnTo>
                  <a:lnTo>
                    <a:pt x="371" y="192"/>
                  </a:lnTo>
                  <a:lnTo>
                    <a:pt x="371" y="192"/>
                  </a:lnTo>
                  <a:lnTo>
                    <a:pt x="371" y="195"/>
                  </a:lnTo>
                  <a:lnTo>
                    <a:pt x="377" y="201"/>
                  </a:lnTo>
                  <a:lnTo>
                    <a:pt x="377" y="204"/>
                  </a:lnTo>
                  <a:lnTo>
                    <a:pt x="380" y="207"/>
                  </a:lnTo>
                  <a:lnTo>
                    <a:pt x="380" y="210"/>
                  </a:lnTo>
                  <a:lnTo>
                    <a:pt x="380" y="213"/>
                  </a:lnTo>
                  <a:lnTo>
                    <a:pt x="380" y="213"/>
                  </a:lnTo>
                  <a:lnTo>
                    <a:pt x="383" y="213"/>
                  </a:lnTo>
                  <a:lnTo>
                    <a:pt x="386" y="213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9" y="216"/>
                  </a:lnTo>
                  <a:lnTo>
                    <a:pt x="389" y="219"/>
                  </a:lnTo>
                  <a:lnTo>
                    <a:pt x="398" y="225"/>
                  </a:lnTo>
                  <a:lnTo>
                    <a:pt x="398" y="231"/>
                  </a:lnTo>
                  <a:lnTo>
                    <a:pt x="398" y="234"/>
                  </a:lnTo>
                  <a:lnTo>
                    <a:pt x="398" y="237"/>
                  </a:lnTo>
                  <a:lnTo>
                    <a:pt x="398" y="243"/>
                  </a:lnTo>
                  <a:lnTo>
                    <a:pt x="398" y="246"/>
                  </a:lnTo>
                  <a:lnTo>
                    <a:pt x="398" y="246"/>
                  </a:lnTo>
                  <a:lnTo>
                    <a:pt x="398" y="249"/>
                  </a:lnTo>
                  <a:lnTo>
                    <a:pt x="395" y="249"/>
                  </a:lnTo>
                  <a:lnTo>
                    <a:pt x="395" y="252"/>
                  </a:lnTo>
                  <a:lnTo>
                    <a:pt x="392" y="252"/>
                  </a:lnTo>
                  <a:lnTo>
                    <a:pt x="389" y="252"/>
                  </a:lnTo>
                  <a:lnTo>
                    <a:pt x="389" y="255"/>
                  </a:lnTo>
                  <a:lnTo>
                    <a:pt x="386" y="264"/>
                  </a:lnTo>
                  <a:lnTo>
                    <a:pt x="386" y="267"/>
                  </a:lnTo>
                  <a:lnTo>
                    <a:pt x="386" y="270"/>
                  </a:lnTo>
                  <a:lnTo>
                    <a:pt x="392" y="273"/>
                  </a:lnTo>
                  <a:lnTo>
                    <a:pt x="392" y="276"/>
                  </a:lnTo>
                  <a:lnTo>
                    <a:pt x="392" y="282"/>
                  </a:lnTo>
                  <a:lnTo>
                    <a:pt x="392" y="285"/>
                  </a:lnTo>
                  <a:lnTo>
                    <a:pt x="392" y="291"/>
                  </a:lnTo>
                  <a:lnTo>
                    <a:pt x="392" y="294"/>
                  </a:lnTo>
                  <a:lnTo>
                    <a:pt x="395" y="294"/>
                  </a:lnTo>
                  <a:lnTo>
                    <a:pt x="398" y="297"/>
                  </a:lnTo>
                  <a:lnTo>
                    <a:pt x="392" y="315"/>
                  </a:lnTo>
                  <a:lnTo>
                    <a:pt x="392" y="321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6" y="324"/>
                  </a:lnTo>
                  <a:lnTo>
                    <a:pt x="380" y="324"/>
                  </a:lnTo>
                  <a:lnTo>
                    <a:pt x="377" y="321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68" y="318"/>
                  </a:lnTo>
                  <a:lnTo>
                    <a:pt x="368" y="318"/>
                  </a:lnTo>
                  <a:lnTo>
                    <a:pt x="362" y="318"/>
                  </a:lnTo>
                  <a:lnTo>
                    <a:pt x="362" y="318"/>
                  </a:lnTo>
                  <a:lnTo>
                    <a:pt x="362" y="321"/>
                  </a:lnTo>
                  <a:lnTo>
                    <a:pt x="362" y="321"/>
                  </a:lnTo>
                  <a:lnTo>
                    <a:pt x="362" y="321"/>
                  </a:lnTo>
                  <a:lnTo>
                    <a:pt x="365" y="321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7"/>
                  </a:lnTo>
                  <a:lnTo>
                    <a:pt x="365" y="327"/>
                  </a:lnTo>
                  <a:lnTo>
                    <a:pt x="365" y="330"/>
                  </a:lnTo>
                  <a:lnTo>
                    <a:pt x="365" y="330"/>
                  </a:lnTo>
                  <a:lnTo>
                    <a:pt x="362" y="336"/>
                  </a:lnTo>
                  <a:lnTo>
                    <a:pt x="362" y="339"/>
                  </a:lnTo>
                  <a:lnTo>
                    <a:pt x="359" y="339"/>
                  </a:lnTo>
                  <a:lnTo>
                    <a:pt x="359" y="342"/>
                  </a:lnTo>
                  <a:lnTo>
                    <a:pt x="356" y="342"/>
                  </a:lnTo>
                  <a:lnTo>
                    <a:pt x="350" y="354"/>
                  </a:lnTo>
                  <a:lnTo>
                    <a:pt x="350" y="354"/>
                  </a:lnTo>
                  <a:lnTo>
                    <a:pt x="344" y="357"/>
                  </a:lnTo>
                  <a:lnTo>
                    <a:pt x="341" y="357"/>
                  </a:lnTo>
                  <a:lnTo>
                    <a:pt x="338" y="357"/>
                  </a:lnTo>
                  <a:lnTo>
                    <a:pt x="338" y="360"/>
                  </a:lnTo>
                  <a:lnTo>
                    <a:pt x="338" y="366"/>
                  </a:lnTo>
                  <a:lnTo>
                    <a:pt x="338" y="366"/>
                  </a:lnTo>
                  <a:lnTo>
                    <a:pt x="329" y="375"/>
                  </a:lnTo>
                  <a:lnTo>
                    <a:pt x="329" y="375"/>
                  </a:lnTo>
                  <a:lnTo>
                    <a:pt x="329" y="378"/>
                  </a:lnTo>
                  <a:lnTo>
                    <a:pt x="329" y="381"/>
                  </a:lnTo>
                  <a:lnTo>
                    <a:pt x="329" y="384"/>
                  </a:lnTo>
                  <a:lnTo>
                    <a:pt x="329" y="384"/>
                  </a:lnTo>
                  <a:lnTo>
                    <a:pt x="332" y="387"/>
                  </a:lnTo>
                  <a:lnTo>
                    <a:pt x="332" y="390"/>
                  </a:lnTo>
                  <a:lnTo>
                    <a:pt x="332" y="393"/>
                  </a:lnTo>
                  <a:lnTo>
                    <a:pt x="326" y="402"/>
                  </a:lnTo>
                  <a:lnTo>
                    <a:pt x="326" y="405"/>
                  </a:lnTo>
                  <a:lnTo>
                    <a:pt x="326" y="408"/>
                  </a:lnTo>
                  <a:lnTo>
                    <a:pt x="323" y="411"/>
                  </a:lnTo>
                  <a:lnTo>
                    <a:pt x="320" y="414"/>
                  </a:lnTo>
                  <a:lnTo>
                    <a:pt x="320" y="417"/>
                  </a:lnTo>
                  <a:lnTo>
                    <a:pt x="312" y="423"/>
                  </a:lnTo>
                  <a:lnTo>
                    <a:pt x="312" y="426"/>
                  </a:lnTo>
                  <a:lnTo>
                    <a:pt x="312" y="429"/>
                  </a:lnTo>
                  <a:lnTo>
                    <a:pt x="312" y="429"/>
                  </a:lnTo>
                  <a:lnTo>
                    <a:pt x="315" y="438"/>
                  </a:lnTo>
                  <a:lnTo>
                    <a:pt x="315" y="438"/>
                  </a:lnTo>
                  <a:lnTo>
                    <a:pt x="317" y="441"/>
                  </a:lnTo>
                  <a:lnTo>
                    <a:pt x="317" y="441"/>
                  </a:lnTo>
                  <a:lnTo>
                    <a:pt x="317" y="441"/>
                  </a:lnTo>
                  <a:lnTo>
                    <a:pt x="315" y="444"/>
                  </a:lnTo>
                  <a:lnTo>
                    <a:pt x="315" y="444"/>
                  </a:lnTo>
                  <a:lnTo>
                    <a:pt x="312" y="444"/>
                  </a:lnTo>
                  <a:lnTo>
                    <a:pt x="306" y="447"/>
                  </a:lnTo>
                  <a:lnTo>
                    <a:pt x="300" y="447"/>
                  </a:lnTo>
                  <a:lnTo>
                    <a:pt x="288" y="447"/>
                  </a:lnTo>
                  <a:lnTo>
                    <a:pt x="285" y="450"/>
                  </a:lnTo>
                  <a:lnTo>
                    <a:pt x="285" y="450"/>
                  </a:lnTo>
                  <a:lnTo>
                    <a:pt x="279" y="453"/>
                  </a:lnTo>
                  <a:lnTo>
                    <a:pt x="276" y="453"/>
                  </a:lnTo>
                  <a:lnTo>
                    <a:pt x="276" y="453"/>
                  </a:lnTo>
                  <a:lnTo>
                    <a:pt x="276" y="450"/>
                  </a:lnTo>
                  <a:lnTo>
                    <a:pt x="273" y="450"/>
                  </a:lnTo>
                  <a:lnTo>
                    <a:pt x="270" y="450"/>
                  </a:lnTo>
                  <a:lnTo>
                    <a:pt x="270" y="450"/>
                  </a:lnTo>
                  <a:lnTo>
                    <a:pt x="258" y="456"/>
                  </a:lnTo>
                  <a:lnTo>
                    <a:pt x="246" y="462"/>
                  </a:lnTo>
                  <a:lnTo>
                    <a:pt x="240" y="462"/>
                  </a:lnTo>
                  <a:lnTo>
                    <a:pt x="240" y="459"/>
                  </a:lnTo>
                  <a:lnTo>
                    <a:pt x="237" y="459"/>
                  </a:lnTo>
                  <a:lnTo>
                    <a:pt x="237" y="459"/>
                  </a:lnTo>
                  <a:lnTo>
                    <a:pt x="234" y="456"/>
                  </a:lnTo>
                  <a:lnTo>
                    <a:pt x="231" y="453"/>
                  </a:lnTo>
                  <a:lnTo>
                    <a:pt x="228" y="453"/>
                  </a:lnTo>
                  <a:lnTo>
                    <a:pt x="225" y="450"/>
                  </a:lnTo>
                  <a:lnTo>
                    <a:pt x="225" y="450"/>
                  </a:lnTo>
                  <a:lnTo>
                    <a:pt x="225" y="447"/>
                  </a:lnTo>
                  <a:lnTo>
                    <a:pt x="222" y="444"/>
                  </a:lnTo>
                  <a:lnTo>
                    <a:pt x="216" y="438"/>
                  </a:lnTo>
                  <a:lnTo>
                    <a:pt x="210" y="435"/>
                  </a:lnTo>
                  <a:lnTo>
                    <a:pt x="207" y="432"/>
                  </a:lnTo>
                  <a:lnTo>
                    <a:pt x="201" y="429"/>
                  </a:lnTo>
                  <a:lnTo>
                    <a:pt x="198" y="429"/>
                  </a:lnTo>
                  <a:lnTo>
                    <a:pt x="192" y="432"/>
                  </a:lnTo>
                  <a:lnTo>
                    <a:pt x="192" y="432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6"/>
                  </a:lnTo>
                  <a:lnTo>
                    <a:pt x="186" y="426"/>
                  </a:lnTo>
                  <a:lnTo>
                    <a:pt x="186" y="429"/>
                  </a:lnTo>
                  <a:lnTo>
                    <a:pt x="183" y="429"/>
                  </a:lnTo>
                  <a:lnTo>
                    <a:pt x="183" y="432"/>
                  </a:lnTo>
                  <a:lnTo>
                    <a:pt x="180" y="432"/>
                  </a:lnTo>
                  <a:lnTo>
                    <a:pt x="177" y="435"/>
                  </a:lnTo>
                  <a:lnTo>
                    <a:pt x="177" y="435"/>
                  </a:lnTo>
                  <a:lnTo>
                    <a:pt x="174" y="435"/>
                  </a:lnTo>
                  <a:lnTo>
                    <a:pt x="171" y="432"/>
                  </a:lnTo>
                  <a:lnTo>
                    <a:pt x="168" y="429"/>
                  </a:lnTo>
                  <a:lnTo>
                    <a:pt x="165" y="426"/>
                  </a:lnTo>
                  <a:lnTo>
                    <a:pt x="165" y="423"/>
                  </a:lnTo>
                  <a:lnTo>
                    <a:pt x="162" y="420"/>
                  </a:lnTo>
                  <a:lnTo>
                    <a:pt x="162" y="414"/>
                  </a:lnTo>
                  <a:lnTo>
                    <a:pt x="159" y="414"/>
                  </a:lnTo>
                  <a:lnTo>
                    <a:pt x="159" y="411"/>
                  </a:lnTo>
                  <a:lnTo>
                    <a:pt x="162" y="408"/>
                  </a:lnTo>
                  <a:lnTo>
                    <a:pt x="162" y="405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59" y="402"/>
                  </a:lnTo>
                  <a:lnTo>
                    <a:pt x="147" y="402"/>
                  </a:lnTo>
                  <a:lnTo>
                    <a:pt x="144" y="402"/>
                  </a:lnTo>
                  <a:lnTo>
                    <a:pt x="141" y="399"/>
                  </a:lnTo>
                  <a:lnTo>
                    <a:pt x="138" y="396"/>
                  </a:lnTo>
                  <a:lnTo>
                    <a:pt x="135" y="396"/>
                  </a:lnTo>
                  <a:lnTo>
                    <a:pt x="135" y="393"/>
                  </a:lnTo>
                  <a:lnTo>
                    <a:pt x="135" y="390"/>
                  </a:lnTo>
                  <a:lnTo>
                    <a:pt x="138" y="390"/>
                  </a:lnTo>
                  <a:lnTo>
                    <a:pt x="138" y="387"/>
                  </a:lnTo>
                  <a:lnTo>
                    <a:pt x="138" y="384"/>
                  </a:lnTo>
                  <a:lnTo>
                    <a:pt x="138" y="381"/>
                  </a:lnTo>
                  <a:lnTo>
                    <a:pt x="135" y="381"/>
                  </a:lnTo>
                  <a:lnTo>
                    <a:pt x="135" y="381"/>
                  </a:lnTo>
                  <a:lnTo>
                    <a:pt x="129" y="381"/>
                  </a:lnTo>
                  <a:lnTo>
                    <a:pt x="129" y="381"/>
                  </a:lnTo>
                  <a:lnTo>
                    <a:pt x="126" y="378"/>
                  </a:lnTo>
                  <a:lnTo>
                    <a:pt x="126" y="378"/>
                  </a:lnTo>
                  <a:lnTo>
                    <a:pt x="129" y="375"/>
                  </a:lnTo>
                  <a:lnTo>
                    <a:pt x="129" y="372"/>
                  </a:lnTo>
                  <a:lnTo>
                    <a:pt x="135" y="369"/>
                  </a:lnTo>
                  <a:lnTo>
                    <a:pt x="135" y="366"/>
                  </a:lnTo>
                  <a:lnTo>
                    <a:pt x="135" y="363"/>
                  </a:lnTo>
                  <a:lnTo>
                    <a:pt x="135" y="363"/>
                  </a:lnTo>
                  <a:lnTo>
                    <a:pt x="132" y="360"/>
                  </a:lnTo>
                  <a:lnTo>
                    <a:pt x="129" y="357"/>
                  </a:lnTo>
                  <a:lnTo>
                    <a:pt x="129" y="357"/>
                  </a:lnTo>
                  <a:lnTo>
                    <a:pt x="129" y="354"/>
                  </a:lnTo>
                  <a:lnTo>
                    <a:pt x="129" y="351"/>
                  </a:lnTo>
                  <a:lnTo>
                    <a:pt x="129" y="351"/>
                  </a:lnTo>
                  <a:lnTo>
                    <a:pt x="129" y="348"/>
                  </a:lnTo>
                  <a:lnTo>
                    <a:pt x="129" y="345"/>
                  </a:lnTo>
                  <a:lnTo>
                    <a:pt x="132" y="342"/>
                  </a:lnTo>
                  <a:lnTo>
                    <a:pt x="135" y="342"/>
                  </a:lnTo>
                  <a:lnTo>
                    <a:pt x="138" y="336"/>
                  </a:lnTo>
                  <a:lnTo>
                    <a:pt x="144" y="333"/>
                  </a:lnTo>
                  <a:lnTo>
                    <a:pt x="144" y="330"/>
                  </a:lnTo>
                  <a:lnTo>
                    <a:pt x="147" y="327"/>
                  </a:lnTo>
                  <a:lnTo>
                    <a:pt x="144" y="327"/>
                  </a:lnTo>
                  <a:lnTo>
                    <a:pt x="144" y="324"/>
                  </a:lnTo>
                  <a:lnTo>
                    <a:pt x="141" y="324"/>
                  </a:lnTo>
                  <a:lnTo>
                    <a:pt x="141" y="324"/>
                  </a:lnTo>
                  <a:lnTo>
                    <a:pt x="138" y="327"/>
                  </a:lnTo>
                  <a:lnTo>
                    <a:pt x="135" y="327"/>
                  </a:lnTo>
                  <a:lnTo>
                    <a:pt x="135" y="324"/>
                  </a:lnTo>
                  <a:lnTo>
                    <a:pt x="135" y="321"/>
                  </a:lnTo>
                  <a:lnTo>
                    <a:pt x="135" y="321"/>
                  </a:lnTo>
                  <a:lnTo>
                    <a:pt x="135" y="318"/>
                  </a:lnTo>
                  <a:lnTo>
                    <a:pt x="135" y="315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09"/>
                  </a:lnTo>
                  <a:lnTo>
                    <a:pt x="135" y="309"/>
                  </a:lnTo>
                  <a:lnTo>
                    <a:pt x="135" y="306"/>
                  </a:lnTo>
                  <a:lnTo>
                    <a:pt x="132" y="309"/>
                  </a:lnTo>
                  <a:lnTo>
                    <a:pt x="126" y="303"/>
                  </a:lnTo>
                  <a:lnTo>
                    <a:pt x="120" y="303"/>
                  </a:lnTo>
                  <a:lnTo>
                    <a:pt x="114" y="300"/>
                  </a:lnTo>
                  <a:lnTo>
                    <a:pt x="111" y="300"/>
                  </a:lnTo>
                  <a:lnTo>
                    <a:pt x="105" y="297"/>
                  </a:lnTo>
                  <a:lnTo>
                    <a:pt x="105" y="297"/>
                  </a:lnTo>
                  <a:lnTo>
                    <a:pt x="102" y="294"/>
                  </a:lnTo>
                  <a:lnTo>
                    <a:pt x="105" y="291"/>
                  </a:lnTo>
                  <a:lnTo>
                    <a:pt x="105" y="291"/>
                  </a:lnTo>
                  <a:lnTo>
                    <a:pt x="105" y="291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11" y="285"/>
                  </a:lnTo>
                  <a:lnTo>
                    <a:pt x="111" y="282"/>
                  </a:lnTo>
                  <a:lnTo>
                    <a:pt x="108" y="282"/>
                  </a:lnTo>
                  <a:lnTo>
                    <a:pt x="108" y="279"/>
                  </a:lnTo>
                  <a:lnTo>
                    <a:pt x="99" y="279"/>
                  </a:lnTo>
                  <a:lnTo>
                    <a:pt x="93" y="276"/>
                  </a:lnTo>
                  <a:lnTo>
                    <a:pt x="93" y="273"/>
                  </a:lnTo>
                  <a:lnTo>
                    <a:pt x="90" y="273"/>
                  </a:lnTo>
                  <a:lnTo>
                    <a:pt x="84" y="264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78" y="255"/>
                  </a:lnTo>
                  <a:lnTo>
                    <a:pt x="75" y="255"/>
                  </a:lnTo>
                  <a:lnTo>
                    <a:pt x="72" y="258"/>
                  </a:lnTo>
                  <a:lnTo>
                    <a:pt x="69" y="258"/>
                  </a:lnTo>
                  <a:lnTo>
                    <a:pt x="66" y="255"/>
                  </a:lnTo>
                  <a:lnTo>
                    <a:pt x="63" y="255"/>
                  </a:lnTo>
                  <a:lnTo>
                    <a:pt x="57" y="258"/>
                  </a:lnTo>
                  <a:lnTo>
                    <a:pt x="54" y="258"/>
                  </a:lnTo>
                  <a:lnTo>
                    <a:pt x="51" y="258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5" y="255"/>
                  </a:lnTo>
                  <a:lnTo>
                    <a:pt x="45" y="261"/>
                  </a:lnTo>
                  <a:lnTo>
                    <a:pt x="42" y="261"/>
                  </a:lnTo>
                  <a:lnTo>
                    <a:pt x="39" y="261"/>
                  </a:lnTo>
                  <a:lnTo>
                    <a:pt x="30" y="261"/>
                  </a:lnTo>
                  <a:lnTo>
                    <a:pt x="27" y="258"/>
                  </a:lnTo>
                  <a:lnTo>
                    <a:pt x="27" y="255"/>
                  </a:lnTo>
                  <a:lnTo>
                    <a:pt x="27" y="255"/>
                  </a:lnTo>
                  <a:lnTo>
                    <a:pt x="27" y="246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4" y="237"/>
                  </a:lnTo>
                  <a:lnTo>
                    <a:pt x="21" y="234"/>
                  </a:lnTo>
                  <a:lnTo>
                    <a:pt x="18" y="231"/>
                  </a:lnTo>
                  <a:lnTo>
                    <a:pt x="15" y="231"/>
                  </a:lnTo>
                  <a:lnTo>
                    <a:pt x="9" y="231"/>
                  </a:lnTo>
                  <a:lnTo>
                    <a:pt x="3" y="231"/>
                  </a:lnTo>
                  <a:lnTo>
                    <a:pt x="0" y="228"/>
                  </a:lnTo>
                  <a:lnTo>
                    <a:pt x="3" y="216"/>
                  </a:lnTo>
                  <a:lnTo>
                    <a:pt x="6" y="213"/>
                  </a:lnTo>
                  <a:lnTo>
                    <a:pt x="9" y="210"/>
                  </a:lnTo>
                  <a:lnTo>
                    <a:pt x="12" y="207"/>
                  </a:lnTo>
                  <a:lnTo>
                    <a:pt x="15" y="204"/>
                  </a:lnTo>
                  <a:lnTo>
                    <a:pt x="15" y="201"/>
                  </a:lnTo>
                  <a:lnTo>
                    <a:pt x="18" y="201"/>
                  </a:lnTo>
                  <a:lnTo>
                    <a:pt x="18" y="198"/>
                  </a:lnTo>
                  <a:lnTo>
                    <a:pt x="21" y="201"/>
                  </a:lnTo>
                  <a:lnTo>
                    <a:pt x="24" y="201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30" y="198"/>
                  </a:lnTo>
                  <a:lnTo>
                    <a:pt x="33" y="198"/>
                  </a:lnTo>
                  <a:lnTo>
                    <a:pt x="33" y="192"/>
                  </a:lnTo>
                  <a:lnTo>
                    <a:pt x="33" y="180"/>
                  </a:lnTo>
                  <a:lnTo>
                    <a:pt x="33" y="177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6" y="171"/>
                  </a:lnTo>
                  <a:lnTo>
                    <a:pt x="36" y="165"/>
                  </a:lnTo>
                  <a:lnTo>
                    <a:pt x="36" y="162"/>
                  </a:lnTo>
                  <a:lnTo>
                    <a:pt x="39" y="162"/>
                  </a:lnTo>
                  <a:lnTo>
                    <a:pt x="39" y="162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48" y="162"/>
                  </a:lnTo>
                  <a:lnTo>
                    <a:pt x="51" y="159"/>
                  </a:lnTo>
                  <a:lnTo>
                    <a:pt x="54" y="159"/>
                  </a:lnTo>
                  <a:lnTo>
                    <a:pt x="57" y="156"/>
                  </a:lnTo>
                  <a:lnTo>
                    <a:pt x="60" y="153"/>
                  </a:lnTo>
                  <a:lnTo>
                    <a:pt x="60" y="150"/>
                  </a:lnTo>
                  <a:lnTo>
                    <a:pt x="60" y="147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48" y="135"/>
                  </a:lnTo>
                  <a:lnTo>
                    <a:pt x="45" y="135"/>
                  </a:lnTo>
                  <a:lnTo>
                    <a:pt x="45" y="132"/>
                  </a:lnTo>
                  <a:lnTo>
                    <a:pt x="36" y="123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6" y="111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3" y="99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9" y="96"/>
                  </a:lnTo>
                  <a:lnTo>
                    <a:pt x="39" y="84"/>
                  </a:lnTo>
                  <a:lnTo>
                    <a:pt x="36" y="84"/>
                  </a:lnTo>
                  <a:lnTo>
                    <a:pt x="36" y="81"/>
                  </a:lnTo>
                  <a:lnTo>
                    <a:pt x="33" y="78"/>
                  </a:lnTo>
                  <a:lnTo>
                    <a:pt x="33" y="72"/>
                  </a:lnTo>
                  <a:lnTo>
                    <a:pt x="33" y="69"/>
                  </a:lnTo>
                  <a:lnTo>
                    <a:pt x="36" y="69"/>
                  </a:lnTo>
                  <a:lnTo>
                    <a:pt x="39" y="69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8" y="60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69" y="54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5" y="48"/>
                  </a:lnTo>
                  <a:lnTo>
                    <a:pt x="75" y="45"/>
                  </a:lnTo>
                  <a:lnTo>
                    <a:pt x="78" y="45"/>
                  </a:lnTo>
                  <a:lnTo>
                    <a:pt x="81" y="42"/>
                  </a:lnTo>
                  <a:lnTo>
                    <a:pt x="81" y="39"/>
                  </a:lnTo>
                  <a:lnTo>
                    <a:pt x="84" y="33"/>
                  </a:lnTo>
                  <a:lnTo>
                    <a:pt x="87" y="30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93" y="27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2" y="27"/>
                  </a:lnTo>
                  <a:lnTo>
                    <a:pt x="111" y="21"/>
                  </a:lnTo>
                  <a:lnTo>
                    <a:pt x="114" y="21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3" y="27"/>
                  </a:lnTo>
                  <a:lnTo>
                    <a:pt x="126" y="27"/>
                  </a:lnTo>
                  <a:lnTo>
                    <a:pt x="129" y="27"/>
                  </a:lnTo>
                  <a:lnTo>
                    <a:pt x="138" y="27"/>
                  </a:lnTo>
                  <a:lnTo>
                    <a:pt x="141" y="24"/>
                  </a:lnTo>
                  <a:lnTo>
                    <a:pt x="144" y="24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7" y="18"/>
                  </a:lnTo>
                  <a:lnTo>
                    <a:pt x="150" y="18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4"/>
                  </a:lnTo>
                  <a:lnTo>
                    <a:pt x="156" y="27"/>
                  </a:lnTo>
                  <a:lnTo>
                    <a:pt x="165" y="33"/>
                  </a:lnTo>
                  <a:lnTo>
                    <a:pt x="171" y="27"/>
                  </a:lnTo>
                  <a:lnTo>
                    <a:pt x="186" y="15"/>
                  </a:lnTo>
                  <a:lnTo>
                    <a:pt x="189" y="12"/>
                  </a:lnTo>
                  <a:lnTo>
                    <a:pt x="189" y="12"/>
                  </a:lnTo>
                  <a:lnTo>
                    <a:pt x="192" y="15"/>
                  </a:lnTo>
                  <a:lnTo>
                    <a:pt x="195" y="15"/>
                  </a:lnTo>
                  <a:lnTo>
                    <a:pt x="201" y="15"/>
                  </a:lnTo>
                  <a:lnTo>
                    <a:pt x="204" y="15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21"/>
                  </a:lnTo>
                  <a:lnTo>
                    <a:pt x="207" y="21"/>
                  </a:lnTo>
                  <a:lnTo>
                    <a:pt x="210" y="24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6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31" y="18"/>
                  </a:lnTo>
                  <a:lnTo>
                    <a:pt x="234" y="18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7" y="12"/>
                  </a:lnTo>
                  <a:lnTo>
                    <a:pt x="237" y="12"/>
                  </a:lnTo>
                  <a:lnTo>
                    <a:pt x="237" y="9"/>
                  </a:lnTo>
                  <a:lnTo>
                    <a:pt x="237" y="6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40" y="0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49" y="9"/>
                  </a:lnTo>
                  <a:lnTo>
                    <a:pt x="249" y="12"/>
                  </a:lnTo>
                  <a:lnTo>
                    <a:pt x="252" y="12"/>
                  </a:lnTo>
                  <a:lnTo>
                    <a:pt x="255" y="9"/>
                  </a:lnTo>
                  <a:lnTo>
                    <a:pt x="258" y="6"/>
                  </a:lnTo>
                  <a:lnTo>
                    <a:pt x="261" y="6"/>
                  </a:lnTo>
                  <a:lnTo>
                    <a:pt x="264" y="6"/>
                  </a:lnTo>
                  <a:lnTo>
                    <a:pt x="282" y="6"/>
                  </a:lnTo>
                  <a:lnTo>
                    <a:pt x="285" y="6"/>
                  </a:lnTo>
                  <a:lnTo>
                    <a:pt x="288" y="9"/>
                  </a:lnTo>
                  <a:lnTo>
                    <a:pt x="291" y="9"/>
                  </a:lnTo>
                  <a:lnTo>
                    <a:pt x="303" y="9"/>
                  </a:lnTo>
                  <a:lnTo>
                    <a:pt x="309" y="12"/>
                  </a:lnTo>
                  <a:lnTo>
                    <a:pt x="320" y="9"/>
                  </a:lnTo>
                  <a:lnTo>
                    <a:pt x="341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27119786-52A5-4264-A1A5-A109579CD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4706" y="4190718"/>
              <a:ext cx="1055688" cy="1217613"/>
            </a:xfrm>
            <a:custGeom>
              <a:avLst/>
              <a:gdLst>
                <a:gd name="T0" fmla="*/ 458 w 665"/>
                <a:gd name="T1" fmla="*/ 69 h 767"/>
                <a:gd name="T2" fmla="*/ 494 w 665"/>
                <a:gd name="T3" fmla="*/ 162 h 767"/>
                <a:gd name="T4" fmla="*/ 512 w 665"/>
                <a:gd name="T5" fmla="*/ 186 h 767"/>
                <a:gd name="T6" fmla="*/ 557 w 665"/>
                <a:gd name="T7" fmla="*/ 186 h 767"/>
                <a:gd name="T8" fmla="*/ 581 w 665"/>
                <a:gd name="T9" fmla="*/ 195 h 767"/>
                <a:gd name="T10" fmla="*/ 608 w 665"/>
                <a:gd name="T11" fmla="*/ 195 h 767"/>
                <a:gd name="T12" fmla="*/ 635 w 665"/>
                <a:gd name="T13" fmla="*/ 222 h 767"/>
                <a:gd name="T14" fmla="*/ 641 w 665"/>
                <a:gd name="T15" fmla="*/ 258 h 767"/>
                <a:gd name="T16" fmla="*/ 665 w 665"/>
                <a:gd name="T17" fmla="*/ 282 h 767"/>
                <a:gd name="T18" fmla="*/ 659 w 665"/>
                <a:gd name="T19" fmla="*/ 285 h 767"/>
                <a:gd name="T20" fmla="*/ 641 w 665"/>
                <a:gd name="T21" fmla="*/ 309 h 767"/>
                <a:gd name="T22" fmla="*/ 617 w 665"/>
                <a:gd name="T23" fmla="*/ 359 h 767"/>
                <a:gd name="T24" fmla="*/ 608 w 665"/>
                <a:gd name="T25" fmla="*/ 371 h 767"/>
                <a:gd name="T26" fmla="*/ 578 w 665"/>
                <a:gd name="T27" fmla="*/ 392 h 767"/>
                <a:gd name="T28" fmla="*/ 575 w 665"/>
                <a:gd name="T29" fmla="*/ 404 h 767"/>
                <a:gd name="T30" fmla="*/ 545 w 665"/>
                <a:gd name="T31" fmla="*/ 428 h 767"/>
                <a:gd name="T32" fmla="*/ 518 w 665"/>
                <a:gd name="T33" fmla="*/ 428 h 767"/>
                <a:gd name="T34" fmla="*/ 494 w 665"/>
                <a:gd name="T35" fmla="*/ 398 h 767"/>
                <a:gd name="T36" fmla="*/ 461 w 665"/>
                <a:gd name="T37" fmla="*/ 419 h 767"/>
                <a:gd name="T38" fmla="*/ 323 w 665"/>
                <a:gd name="T39" fmla="*/ 521 h 767"/>
                <a:gd name="T40" fmla="*/ 302 w 665"/>
                <a:gd name="T41" fmla="*/ 536 h 767"/>
                <a:gd name="T42" fmla="*/ 293 w 665"/>
                <a:gd name="T43" fmla="*/ 581 h 767"/>
                <a:gd name="T44" fmla="*/ 290 w 665"/>
                <a:gd name="T45" fmla="*/ 599 h 767"/>
                <a:gd name="T46" fmla="*/ 290 w 665"/>
                <a:gd name="T47" fmla="*/ 629 h 767"/>
                <a:gd name="T48" fmla="*/ 290 w 665"/>
                <a:gd name="T49" fmla="*/ 671 h 767"/>
                <a:gd name="T50" fmla="*/ 284 w 665"/>
                <a:gd name="T51" fmla="*/ 734 h 767"/>
                <a:gd name="T52" fmla="*/ 233 w 665"/>
                <a:gd name="T53" fmla="*/ 740 h 767"/>
                <a:gd name="T54" fmla="*/ 179 w 665"/>
                <a:gd name="T55" fmla="*/ 761 h 767"/>
                <a:gd name="T56" fmla="*/ 128 w 665"/>
                <a:gd name="T57" fmla="*/ 740 h 767"/>
                <a:gd name="T58" fmla="*/ 63 w 665"/>
                <a:gd name="T59" fmla="*/ 761 h 767"/>
                <a:gd name="T60" fmla="*/ 3 w 665"/>
                <a:gd name="T61" fmla="*/ 719 h 767"/>
                <a:gd name="T62" fmla="*/ 51 w 665"/>
                <a:gd name="T63" fmla="*/ 698 h 767"/>
                <a:gd name="T64" fmla="*/ 98 w 665"/>
                <a:gd name="T65" fmla="*/ 671 h 767"/>
                <a:gd name="T66" fmla="*/ 75 w 665"/>
                <a:gd name="T67" fmla="*/ 647 h 767"/>
                <a:gd name="T68" fmla="*/ 42 w 665"/>
                <a:gd name="T69" fmla="*/ 629 h 767"/>
                <a:gd name="T70" fmla="*/ 60 w 665"/>
                <a:gd name="T71" fmla="*/ 611 h 767"/>
                <a:gd name="T72" fmla="*/ 63 w 665"/>
                <a:gd name="T73" fmla="*/ 584 h 767"/>
                <a:gd name="T74" fmla="*/ 54 w 665"/>
                <a:gd name="T75" fmla="*/ 545 h 767"/>
                <a:gd name="T76" fmla="*/ 3 w 665"/>
                <a:gd name="T77" fmla="*/ 518 h 767"/>
                <a:gd name="T78" fmla="*/ 21 w 665"/>
                <a:gd name="T79" fmla="*/ 476 h 767"/>
                <a:gd name="T80" fmla="*/ 30 w 665"/>
                <a:gd name="T81" fmla="*/ 452 h 767"/>
                <a:gd name="T82" fmla="*/ 78 w 665"/>
                <a:gd name="T83" fmla="*/ 458 h 767"/>
                <a:gd name="T84" fmla="*/ 113 w 665"/>
                <a:gd name="T85" fmla="*/ 458 h 767"/>
                <a:gd name="T86" fmla="*/ 191 w 665"/>
                <a:gd name="T87" fmla="*/ 449 h 767"/>
                <a:gd name="T88" fmla="*/ 203 w 665"/>
                <a:gd name="T89" fmla="*/ 422 h 767"/>
                <a:gd name="T90" fmla="*/ 197 w 665"/>
                <a:gd name="T91" fmla="*/ 389 h 767"/>
                <a:gd name="T92" fmla="*/ 266 w 665"/>
                <a:gd name="T93" fmla="*/ 371 h 767"/>
                <a:gd name="T94" fmla="*/ 287 w 665"/>
                <a:gd name="T95" fmla="*/ 356 h 767"/>
                <a:gd name="T96" fmla="*/ 302 w 665"/>
                <a:gd name="T97" fmla="*/ 335 h 767"/>
                <a:gd name="T98" fmla="*/ 329 w 665"/>
                <a:gd name="T99" fmla="*/ 318 h 767"/>
                <a:gd name="T100" fmla="*/ 368 w 665"/>
                <a:gd name="T101" fmla="*/ 282 h 767"/>
                <a:gd name="T102" fmla="*/ 341 w 665"/>
                <a:gd name="T103" fmla="*/ 264 h 767"/>
                <a:gd name="T104" fmla="*/ 353 w 665"/>
                <a:gd name="T105" fmla="*/ 231 h 767"/>
                <a:gd name="T106" fmla="*/ 311 w 665"/>
                <a:gd name="T107" fmla="*/ 210 h 767"/>
                <a:gd name="T108" fmla="*/ 302 w 665"/>
                <a:gd name="T109" fmla="*/ 171 h 767"/>
                <a:gd name="T110" fmla="*/ 293 w 665"/>
                <a:gd name="T111" fmla="*/ 126 h 767"/>
                <a:gd name="T112" fmla="*/ 296 w 665"/>
                <a:gd name="T113" fmla="*/ 30 h 767"/>
                <a:gd name="T114" fmla="*/ 335 w 665"/>
                <a:gd name="T115" fmla="*/ 9 h 767"/>
                <a:gd name="T116" fmla="*/ 383 w 665"/>
                <a:gd name="T117" fmla="*/ 42 h 767"/>
                <a:gd name="T118" fmla="*/ 410 w 665"/>
                <a:gd name="T119" fmla="*/ 24 h 767"/>
                <a:gd name="T120" fmla="*/ 446 w 665"/>
                <a:gd name="T121" fmla="*/ 57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767">
                  <a:moveTo>
                    <a:pt x="60" y="734"/>
                  </a:moveTo>
                  <a:lnTo>
                    <a:pt x="63" y="734"/>
                  </a:lnTo>
                  <a:lnTo>
                    <a:pt x="63" y="734"/>
                  </a:lnTo>
                  <a:lnTo>
                    <a:pt x="60" y="728"/>
                  </a:lnTo>
                  <a:lnTo>
                    <a:pt x="60" y="725"/>
                  </a:lnTo>
                  <a:lnTo>
                    <a:pt x="57" y="722"/>
                  </a:lnTo>
                  <a:lnTo>
                    <a:pt x="54" y="722"/>
                  </a:lnTo>
                  <a:lnTo>
                    <a:pt x="51" y="728"/>
                  </a:lnTo>
                  <a:lnTo>
                    <a:pt x="51" y="731"/>
                  </a:lnTo>
                  <a:lnTo>
                    <a:pt x="54" y="734"/>
                  </a:lnTo>
                  <a:lnTo>
                    <a:pt x="60" y="734"/>
                  </a:lnTo>
                  <a:lnTo>
                    <a:pt x="60" y="734"/>
                  </a:lnTo>
                  <a:close/>
                  <a:moveTo>
                    <a:pt x="458" y="63"/>
                  </a:moveTo>
                  <a:lnTo>
                    <a:pt x="458" y="69"/>
                  </a:lnTo>
                  <a:lnTo>
                    <a:pt x="458" y="75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4" y="87"/>
                  </a:lnTo>
                  <a:lnTo>
                    <a:pt x="464" y="99"/>
                  </a:lnTo>
                  <a:lnTo>
                    <a:pt x="467" y="108"/>
                  </a:lnTo>
                  <a:lnTo>
                    <a:pt x="470" y="114"/>
                  </a:lnTo>
                  <a:lnTo>
                    <a:pt x="473" y="117"/>
                  </a:lnTo>
                  <a:lnTo>
                    <a:pt x="476" y="120"/>
                  </a:lnTo>
                  <a:lnTo>
                    <a:pt x="479" y="126"/>
                  </a:lnTo>
                  <a:lnTo>
                    <a:pt x="485" y="150"/>
                  </a:lnTo>
                  <a:lnTo>
                    <a:pt x="491" y="153"/>
                  </a:lnTo>
                  <a:lnTo>
                    <a:pt x="494" y="162"/>
                  </a:lnTo>
                  <a:lnTo>
                    <a:pt x="497" y="165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4" y="171"/>
                  </a:lnTo>
                  <a:lnTo>
                    <a:pt x="494" y="174"/>
                  </a:lnTo>
                  <a:lnTo>
                    <a:pt x="494" y="177"/>
                  </a:lnTo>
                  <a:lnTo>
                    <a:pt x="494" y="186"/>
                  </a:lnTo>
                  <a:lnTo>
                    <a:pt x="497" y="189"/>
                  </a:lnTo>
                  <a:lnTo>
                    <a:pt x="497" y="189"/>
                  </a:lnTo>
                  <a:lnTo>
                    <a:pt x="503" y="186"/>
                  </a:lnTo>
                  <a:lnTo>
                    <a:pt x="503" y="186"/>
                  </a:lnTo>
                  <a:lnTo>
                    <a:pt x="506" y="186"/>
                  </a:lnTo>
                  <a:lnTo>
                    <a:pt x="509" y="186"/>
                  </a:lnTo>
                  <a:lnTo>
                    <a:pt x="512" y="186"/>
                  </a:lnTo>
                  <a:lnTo>
                    <a:pt x="515" y="186"/>
                  </a:lnTo>
                  <a:lnTo>
                    <a:pt x="515" y="186"/>
                  </a:lnTo>
                  <a:lnTo>
                    <a:pt x="515" y="189"/>
                  </a:lnTo>
                  <a:lnTo>
                    <a:pt x="518" y="189"/>
                  </a:lnTo>
                  <a:lnTo>
                    <a:pt x="521" y="192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39" y="201"/>
                  </a:lnTo>
                  <a:lnTo>
                    <a:pt x="542" y="201"/>
                  </a:lnTo>
                  <a:lnTo>
                    <a:pt x="542" y="198"/>
                  </a:lnTo>
                  <a:lnTo>
                    <a:pt x="545" y="195"/>
                  </a:lnTo>
                  <a:lnTo>
                    <a:pt x="548" y="195"/>
                  </a:lnTo>
                  <a:lnTo>
                    <a:pt x="551" y="192"/>
                  </a:lnTo>
                  <a:lnTo>
                    <a:pt x="557" y="186"/>
                  </a:lnTo>
                  <a:lnTo>
                    <a:pt x="560" y="186"/>
                  </a:lnTo>
                  <a:lnTo>
                    <a:pt x="566" y="183"/>
                  </a:lnTo>
                  <a:lnTo>
                    <a:pt x="569" y="183"/>
                  </a:lnTo>
                  <a:lnTo>
                    <a:pt x="569" y="186"/>
                  </a:lnTo>
                  <a:lnTo>
                    <a:pt x="569" y="186"/>
                  </a:lnTo>
                  <a:lnTo>
                    <a:pt x="569" y="189"/>
                  </a:lnTo>
                  <a:lnTo>
                    <a:pt x="569" y="192"/>
                  </a:lnTo>
                  <a:lnTo>
                    <a:pt x="569" y="192"/>
                  </a:lnTo>
                  <a:lnTo>
                    <a:pt x="569" y="195"/>
                  </a:lnTo>
                  <a:lnTo>
                    <a:pt x="572" y="198"/>
                  </a:lnTo>
                  <a:lnTo>
                    <a:pt x="575" y="198"/>
                  </a:lnTo>
                  <a:lnTo>
                    <a:pt x="578" y="198"/>
                  </a:lnTo>
                  <a:lnTo>
                    <a:pt x="578" y="198"/>
                  </a:lnTo>
                  <a:lnTo>
                    <a:pt x="581" y="195"/>
                  </a:lnTo>
                  <a:lnTo>
                    <a:pt x="581" y="192"/>
                  </a:lnTo>
                  <a:lnTo>
                    <a:pt x="581" y="192"/>
                  </a:lnTo>
                  <a:lnTo>
                    <a:pt x="581" y="189"/>
                  </a:lnTo>
                  <a:lnTo>
                    <a:pt x="584" y="186"/>
                  </a:lnTo>
                  <a:lnTo>
                    <a:pt x="584" y="186"/>
                  </a:lnTo>
                  <a:lnTo>
                    <a:pt x="590" y="183"/>
                  </a:lnTo>
                  <a:lnTo>
                    <a:pt x="596" y="186"/>
                  </a:lnTo>
                  <a:lnTo>
                    <a:pt x="602" y="186"/>
                  </a:lnTo>
                  <a:lnTo>
                    <a:pt x="605" y="189"/>
                  </a:lnTo>
                  <a:lnTo>
                    <a:pt x="605" y="189"/>
                  </a:lnTo>
                  <a:lnTo>
                    <a:pt x="605" y="189"/>
                  </a:lnTo>
                  <a:lnTo>
                    <a:pt x="605" y="192"/>
                  </a:lnTo>
                  <a:lnTo>
                    <a:pt x="608" y="192"/>
                  </a:lnTo>
                  <a:lnTo>
                    <a:pt x="608" y="195"/>
                  </a:lnTo>
                  <a:lnTo>
                    <a:pt x="608" y="195"/>
                  </a:lnTo>
                  <a:lnTo>
                    <a:pt x="611" y="195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26" y="207"/>
                  </a:lnTo>
                  <a:lnTo>
                    <a:pt x="629" y="210"/>
                  </a:lnTo>
                  <a:lnTo>
                    <a:pt x="632" y="213"/>
                  </a:lnTo>
                  <a:lnTo>
                    <a:pt x="632" y="213"/>
                  </a:lnTo>
                  <a:lnTo>
                    <a:pt x="632" y="216"/>
                  </a:lnTo>
                  <a:lnTo>
                    <a:pt x="632" y="216"/>
                  </a:lnTo>
                  <a:lnTo>
                    <a:pt x="632" y="219"/>
                  </a:lnTo>
                  <a:lnTo>
                    <a:pt x="632" y="219"/>
                  </a:lnTo>
                  <a:lnTo>
                    <a:pt x="632" y="222"/>
                  </a:lnTo>
                  <a:lnTo>
                    <a:pt x="635" y="222"/>
                  </a:lnTo>
                  <a:lnTo>
                    <a:pt x="638" y="225"/>
                  </a:lnTo>
                  <a:lnTo>
                    <a:pt x="638" y="225"/>
                  </a:lnTo>
                  <a:lnTo>
                    <a:pt x="638" y="228"/>
                  </a:lnTo>
                  <a:lnTo>
                    <a:pt x="641" y="237"/>
                  </a:lnTo>
                  <a:lnTo>
                    <a:pt x="641" y="240"/>
                  </a:lnTo>
                  <a:lnTo>
                    <a:pt x="638" y="243"/>
                  </a:lnTo>
                  <a:lnTo>
                    <a:pt x="638" y="243"/>
                  </a:lnTo>
                  <a:lnTo>
                    <a:pt x="638" y="246"/>
                  </a:lnTo>
                  <a:lnTo>
                    <a:pt x="638" y="246"/>
                  </a:lnTo>
                  <a:lnTo>
                    <a:pt x="638" y="246"/>
                  </a:lnTo>
                  <a:lnTo>
                    <a:pt x="638" y="255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4" y="258"/>
                  </a:lnTo>
                  <a:lnTo>
                    <a:pt x="644" y="258"/>
                  </a:lnTo>
                  <a:lnTo>
                    <a:pt x="644" y="258"/>
                  </a:lnTo>
                  <a:lnTo>
                    <a:pt x="647" y="258"/>
                  </a:lnTo>
                  <a:lnTo>
                    <a:pt x="647" y="258"/>
                  </a:lnTo>
                  <a:lnTo>
                    <a:pt x="650" y="258"/>
                  </a:lnTo>
                  <a:lnTo>
                    <a:pt x="650" y="258"/>
                  </a:lnTo>
                  <a:lnTo>
                    <a:pt x="662" y="273"/>
                  </a:lnTo>
                  <a:lnTo>
                    <a:pt x="665" y="276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2" y="285"/>
                  </a:lnTo>
                  <a:lnTo>
                    <a:pt x="662" y="285"/>
                  </a:lnTo>
                  <a:lnTo>
                    <a:pt x="662" y="285"/>
                  </a:lnTo>
                  <a:lnTo>
                    <a:pt x="662" y="282"/>
                  </a:lnTo>
                  <a:lnTo>
                    <a:pt x="662" y="282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91"/>
                  </a:lnTo>
                  <a:lnTo>
                    <a:pt x="659" y="291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7"/>
                  </a:lnTo>
                  <a:lnTo>
                    <a:pt x="656" y="297"/>
                  </a:lnTo>
                  <a:lnTo>
                    <a:pt x="656" y="300"/>
                  </a:lnTo>
                  <a:lnTo>
                    <a:pt x="653" y="300"/>
                  </a:lnTo>
                  <a:lnTo>
                    <a:pt x="653" y="300"/>
                  </a:lnTo>
                  <a:lnTo>
                    <a:pt x="650" y="303"/>
                  </a:lnTo>
                  <a:lnTo>
                    <a:pt x="650" y="303"/>
                  </a:lnTo>
                  <a:lnTo>
                    <a:pt x="644" y="306"/>
                  </a:lnTo>
                  <a:lnTo>
                    <a:pt x="641" y="309"/>
                  </a:lnTo>
                  <a:lnTo>
                    <a:pt x="632" y="315"/>
                  </a:lnTo>
                  <a:lnTo>
                    <a:pt x="626" y="318"/>
                  </a:lnTo>
                  <a:lnTo>
                    <a:pt x="623" y="321"/>
                  </a:lnTo>
                  <a:lnTo>
                    <a:pt x="623" y="321"/>
                  </a:lnTo>
                  <a:lnTo>
                    <a:pt x="623" y="324"/>
                  </a:lnTo>
                  <a:lnTo>
                    <a:pt x="623" y="327"/>
                  </a:lnTo>
                  <a:lnTo>
                    <a:pt x="623" y="330"/>
                  </a:lnTo>
                  <a:lnTo>
                    <a:pt x="623" y="330"/>
                  </a:lnTo>
                  <a:lnTo>
                    <a:pt x="623" y="335"/>
                  </a:lnTo>
                  <a:lnTo>
                    <a:pt x="623" y="338"/>
                  </a:lnTo>
                  <a:lnTo>
                    <a:pt x="623" y="341"/>
                  </a:lnTo>
                  <a:lnTo>
                    <a:pt x="623" y="344"/>
                  </a:lnTo>
                  <a:lnTo>
                    <a:pt x="620" y="350"/>
                  </a:lnTo>
                  <a:lnTo>
                    <a:pt x="617" y="359"/>
                  </a:lnTo>
                  <a:lnTo>
                    <a:pt x="617" y="359"/>
                  </a:lnTo>
                  <a:lnTo>
                    <a:pt x="617" y="362"/>
                  </a:lnTo>
                  <a:lnTo>
                    <a:pt x="617" y="362"/>
                  </a:lnTo>
                  <a:lnTo>
                    <a:pt x="617" y="362"/>
                  </a:lnTo>
                  <a:lnTo>
                    <a:pt x="617" y="365"/>
                  </a:lnTo>
                  <a:lnTo>
                    <a:pt x="617" y="365"/>
                  </a:lnTo>
                  <a:lnTo>
                    <a:pt x="617" y="368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1" y="371"/>
                  </a:lnTo>
                  <a:lnTo>
                    <a:pt x="611" y="371"/>
                  </a:lnTo>
                  <a:lnTo>
                    <a:pt x="608" y="371"/>
                  </a:lnTo>
                  <a:lnTo>
                    <a:pt x="608" y="368"/>
                  </a:lnTo>
                  <a:lnTo>
                    <a:pt x="602" y="368"/>
                  </a:lnTo>
                  <a:lnTo>
                    <a:pt x="599" y="365"/>
                  </a:lnTo>
                  <a:lnTo>
                    <a:pt x="599" y="368"/>
                  </a:lnTo>
                  <a:lnTo>
                    <a:pt x="599" y="368"/>
                  </a:lnTo>
                  <a:lnTo>
                    <a:pt x="593" y="368"/>
                  </a:lnTo>
                  <a:lnTo>
                    <a:pt x="587" y="374"/>
                  </a:lnTo>
                  <a:lnTo>
                    <a:pt x="581" y="380"/>
                  </a:lnTo>
                  <a:lnTo>
                    <a:pt x="581" y="383"/>
                  </a:lnTo>
                  <a:lnTo>
                    <a:pt x="581" y="386"/>
                  </a:lnTo>
                  <a:lnTo>
                    <a:pt x="578" y="386"/>
                  </a:lnTo>
                  <a:lnTo>
                    <a:pt x="578" y="389"/>
                  </a:lnTo>
                  <a:lnTo>
                    <a:pt x="578" y="392"/>
                  </a:lnTo>
                  <a:lnTo>
                    <a:pt x="578" y="392"/>
                  </a:lnTo>
                  <a:lnTo>
                    <a:pt x="578" y="392"/>
                  </a:lnTo>
                  <a:lnTo>
                    <a:pt x="578" y="395"/>
                  </a:lnTo>
                  <a:lnTo>
                    <a:pt x="578" y="395"/>
                  </a:lnTo>
                  <a:lnTo>
                    <a:pt x="581" y="395"/>
                  </a:lnTo>
                  <a:lnTo>
                    <a:pt x="581" y="395"/>
                  </a:lnTo>
                  <a:lnTo>
                    <a:pt x="584" y="395"/>
                  </a:lnTo>
                  <a:lnTo>
                    <a:pt x="584" y="395"/>
                  </a:lnTo>
                  <a:lnTo>
                    <a:pt x="584" y="398"/>
                  </a:lnTo>
                  <a:lnTo>
                    <a:pt x="584" y="401"/>
                  </a:lnTo>
                  <a:lnTo>
                    <a:pt x="581" y="401"/>
                  </a:lnTo>
                  <a:lnTo>
                    <a:pt x="581" y="404"/>
                  </a:lnTo>
                  <a:lnTo>
                    <a:pt x="581" y="404"/>
                  </a:lnTo>
                  <a:lnTo>
                    <a:pt x="575" y="404"/>
                  </a:lnTo>
                  <a:lnTo>
                    <a:pt x="575" y="404"/>
                  </a:lnTo>
                  <a:lnTo>
                    <a:pt x="575" y="404"/>
                  </a:lnTo>
                  <a:lnTo>
                    <a:pt x="572" y="407"/>
                  </a:lnTo>
                  <a:lnTo>
                    <a:pt x="572" y="407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66" y="413"/>
                  </a:lnTo>
                  <a:lnTo>
                    <a:pt x="566" y="413"/>
                  </a:lnTo>
                  <a:lnTo>
                    <a:pt x="557" y="419"/>
                  </a:lnTo>
                  <a:lnTo>
                    <a:pt x="554" y="422"/>
                  </a:lnTo>
                  <a:lnTo>
                    <a:pt x="551" y="422"/>
                  </a:lnTo>
                  <a:lnTo>
                    <a:pt x="548" y="425"/>
                  </a:lnTo>
                  <a:lnTo>
                    <a:pt x="545" y="425"/>
                  </a:lnTo>
                  <a:lnTo>
                    <a:pt x="545" y="428"/>
                  </a:lnTo>
                  <a:lnTo>
                    <a:pt x="542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31"/>
                  </a:lnTo>
                  <a:lnTo>
                    <a:pt x="536" y="434"/>
                  </a:lnTo>
                  <a:lnTo>
                    <a:pt x="536" y="437"/>
                  </a:lnTo>
                  <a:lnTo>
                    <a:pt x="530" y="437"/>
                  </a:lnTo>
                  <a:lnTo>
                    <a:pt x="527" y="437"/>
                  </a:lnTo>
                  <a:lnTo>
                    <a:pt x="521" y="434"/>
                  </a:lnTo>
                  <a:lnTo>
                    <a:pt x="521" y="431"/>
                  </a:lnTo>
                  <a:lnTo>
                    <a:pt x="518" y="428"/>
                  </a:lnTo>
                  <a:lnTo>
                    <a:pt x="515" y="413"/>
                  </a:lnTo>
                  <a:lnTo>
                    <a:pt x="515" y="413"/>
                  </a:lnTo>
                  <a:lnTo>
                    <a:pt x="509" y="407"/>
                  </a:lnTo>
                  <a:lnTo>
                    <a:pt x="497" y="407"/>
                  </a:lnTo>
                  <a:lnTo>
                    <a:pt x="485" y="407"/>
                  </a:lnTo>
                  <a:lnTo>
                    <a:pt x="476" y="413"/>
                  </a:lnTo>
                  <a:lnTo>
                    <a:pt x="479" y="407"/>
                  </a:lnTo>
                  <a:lnTo>
                    <a:pt x="485" y="407"/>
                  </a:lnTo>
                  <a:lnTo>
                    <a:pt x="494" y="407"/>
                  </a:lnTo>
                  <a:lnTo>
                    <a:pt x="500" y="404"/>
                  </a:lnTo>
                  <a:lnTo>
                    <a:pt x="503" y="404"/>
                  </a:lnTo>
                  <a:lnTo>
                    <a:pt x="506" y="401"/>
                  </a:lnTo>
                  <a:lnTo>
                    <a:pt x="506" y="395"/>
                  </a:lnTo>
                  <a:lnTo>
                    <a:pt x="494" y="398"/>
                  </a:lnTo>
                  <a:lnTo>
                    <a:pt x="488" y="401"/>
                  </a:lnTo>
                  <a:lnTo>
                    <a:pt x="479" y="407"/>
                  </a:lnTo>
                  <a:lnTo>
                    <a:pt x="467" y="410"/>
                  </a:lnTo>
                  <a:lnTo>
                    <a:pt x="461" y="413"/>
                  </a:lnTo>
                  <a:lnTo>
                    <a:pt x="446" y="425"/>
                  </a:lnTo>
                  <a:lnTo>
                    <a:pt x="446" y="428"/>
                  </a:lnTo>
                  <a:lnTo>
                    <a:pt x="443" y="434"/>
                  </a:lnTo>
                  <a:lnTo>
                    <a:pt x="443" y="437"/>
                  </a:lnTo>
                  <a:lnTo>
                    <a:pt x="425" y="443"/>
                  </a:lnTo>
                  <a:lnTo>
                    <a:pt x="425" y="446"/>
                  </a:lnTo>
                  <a:lnTo>
                    <a:pt x="431" y="446"/>
                  </a:lnTo>
                  <a:lnTo>
                    <a:pt x="437" y="440"/>
                  </a:lnTo>
                  <a:lnTo>
                    <a:pt x="449" y="431"/>
                  </a:lnTo>
                  <a:lnTo>
                    <a:pt x="461" y="419"/>
                  </a:lnTo>
                  <a:lnTo>
                    <a:pt x="467" y="413"/>
                  </a:lnTo>
                  <a:lnTo>
                    <a:pt x="473" y="413"/>
                  </a:lnTo>
                  <a:lnTo>
                    <a:pt x="473" y="413"/>
                  </a:lnTo>
                  <a:lnTo>
                    <a:pt x="431" y="449"/>
                  </a:lnTo>
                  <a:lnTo>
                    <a:pt x="407" y="461"/>
                  </a:lnTo>
                  <a:lnTo>
                    <a:pt x="401" y="467"/>
                  </a:lnTo>
                  <a:lnTo>
                    <a:pt x="383" y="488"/>
                  </a:lnTo>
                  <a:lnTo>
                    <a:pt x="380" y="491"/>
                  </a:lnTo>
                  <a:lnTo>
                    <a:pt x="371" y="488"/>
                  </a:lnTo>
                  <a:lnTo>
                    <a:pt x="365" y="488"/>
                  </a:lnTo>
                  <a:lnTo>
                    <a:pt x="356" y="491"/>
                  </a:lnTo>
                  <a:lnTo>
                    <a:pt x="329" y="515"/>
                  </a:lnTo>
                  <a:lnTo>
                    <a:pt x="326" y="518"/>
                  </a:lnTo>
                  <a:lnTo>
                    <a:pt x="323" y="521"/>
                  </a:lnTo>
                  <a:lnTo>
                    <a:pt x="320" y="527"/>
                  </a:lnTo>
                  <a:lnTo>
                    <a:pt x="320" y="530"/>
                  </a:lnTo>
                  <a:lnTo>
                    <a:pt x="314" y="533"/>
                  </a:lnTo>
                  <a:lnTo>
                    <a:pt x="311" y="536"/>
                  </a:lnTo>
                  <a:lnTo>
                    <a:pt x="311" y="539"/>
                  </a:lnTo>
                  <a:lnTo>
                    <a:pt x="305" y="548"/>
                  </a:lnTo>
                  <a:lnTo>
                    <a:pt x="302" y="548"/>
                  </a:lnTo>
                  <a:lnTo>
                    <a:pt x="302" y="548"/>
                  </a:lnTo>
                  <a:lnTo>
                    <a:pt x="302" y="545"/>
                  </a:lnTo>
                  <a:lnTo>
                    <a:pt x="299" y="545"/>
                  </a:lnTo>
                  <a:lnTo>
                    <a:pt x="299" y="542"/>
                  </a:lnTo>
                  <a:lnTo>
                    <a:pt x="302" y="539"/>
                  </a:lnTo>
                  <a:lnTo>
                    <a:pt x="305" y="539"/>
                  </a:lnTo>
                  <a:lnTo>
                    <a:pt x="302" y="536"/>
                  </a:lnTo>
                  <a:lnTo>
                    <a:pt x="296" y="536"/>
                  </a:lnTo>
                  <a:lnTo>
                    <a:pt x="293" y="539"/>
                  </a:lnTo>
                  <a:lnTo>
                    <a:pt x="293" y="539"/>
                  </a:lnTo>
                  <a:lnTo>
                    <a:pt x="296" y="548"/>
                  </a:lnTo>
                  <a:lnTo>
                    <a:pt x="299" y="551"/>
                  </a:lnTo>
                  <a:lnTo>
                    <a:pt x="302" y="554"/>
                  </a:lnTo>
                  <a:lnTo>
                    <a:pt x="305" y="557"/>
                  </a:lnTo>
                  <a:lnTo>
                    <a:pt x="302" y="560"/>
                  </a:lnTo>
                  <a:lnTo>
                    <a:pt x="299" y="566"/>
                  </a:lnTo>
                  <a:lnTo>
                    <a:pt x="299" y="569"/>
                  </a:lnTo>
                  <a:lnTo>
                    <a:pt x="296" y="575"/>
                  </a:lnTo>
                  <a:lnTo>
                    <a:pt x="296" y="578"/>
                  </a:lnTo>
                  <a:lnTo>
                    <a:pt x="296" y="581"/>
                  </a:lnTo>
                  <a:lnTo>
                    <a:pt x="293" y="581"/>
                  </a:lnTo>
                  <a:lnTo>
                    <a:pt x="293" y="584"/>
                  </a:lnTo>
                  <a:lnTo>
                    <a:pt x="293" y="587"/>
                  </a:lnTo>
                  <a:lnTo>
                    <a:pt x="290" y="587"/>
                  </a:lnTo>
                  <a:lnTo>
                    <a:pt x="287" y="584"/>
                  </a:lnTo>
                  <a:lnTo>
                    <a:pt x="290" y="581"/>
                  </a:lnTo>
                  <a:lnTo>
                    <a:pt x="293" y="578"/>
                  </a:lnTo>
                  <a:lnTo>
                    <a:pt x="287" y="578"/>
                  </a:lnTo>
                  <a:lnTo>
                    <a:pt x="284" y="581"/>
                  </a:lnTo>
                  <a:lnTo>
                    <a:pt x="287" y="584"/>
                  </a:lnTo>
                  <a:lnTo>
                    <a:pt x="287" y="590"/>
                  </a:lnTo>
                  <a:lnTo>
                    <a:pt x="293" y="593"/>
                  </a:lnTo>
                  <a:lnTo>
                    <a:pt x="296" y="596"/>
                  </a:lnTo>
                  <a:lnTo>
                    <a:pt x="293" y="599"/>
                  </a:lnTo>
                  <a:lnTo>
                    <a:pt x="290" y="599"/>
                  </a:lnTo>
                  <a:lnTo>
                    <a:pt x="287" y="599"/>
                  </a:lnTo>
                  <a:lnTo>
                    <a:pt x="287" y="599"/>
                  </a:lnTo>
                  <a:lnTo>
                    <a:pt x="284" y="599"/>
                  </a:lnTo>
                  <a:lnTo>
                    <a:pt x="284" y="608"/>
                  </a:lnTo>
                  <a:lnTo>
                    <a:pt x="284" y="608"/>
                  </a:lnTo>
                  <a:lnTo>
                    <a:pt x="281" y="608"/>
                  </a:lnTo>
                  <a:lnTo>
                    <a:pt x="272" y="617"/>
                  </a:lnTo>
                  <a:lnTo>
                    <a:pt x="275" y="620"/>
                  </a:lnTo>
                  <a:lnTo>
                    <a:pt x="275" y="623"/>
                  </a:lnTo>
                  <a:lnTo>
                    <a:pt x="278" y="626"/>
                  </a:lnTo>
                  <a:lnTo>
                    <a:pt x="278" y="626"/>
                  </a:lnTo>
                  <a:lnTo>
                    <a:pt x="284" y="626"/>
                  </a:lnTo>
                  <a:lnTo>
                    <a:pt x="290" y="629"/>
                  </a:lnTo>
                  <a:lnTo>
                    <a:pt x="290" y="629"/>
                  </a:lnTo>
                  <a:lnTo>
                    <a:pt x="293" y="632"/>
                  </a:lnTo>
                  <a:lnTo>
                    <a:pt x="293" y="638"/>
                  </a:lnTo>
                  <a:lnTo>
                    <a:pt x="293" y="644"/>
                  </a:lnTo>
                  <a:lnTo>
                    <a:pt x="293" y="647"/>
                  </a:lnTo>
                  <a:lnTo>
                    <a:pt x="290" y="662"/>
                  </a:lnTo>
                  <a:lnTo>
                    <a:pt x="290" y="665"/>
                  </a:lnTo>
                  <a:lnTo>
                    <a:pt x="290" y="665"/>
                  </a:lnTo>
                  <a:lnTo>
                    <a:pt x="287" y="659"/>
                  </a:lnTo>
                  <a:lnTo>
                    <a:pt x="284" y="662"/>
                  </a:lnTo>
                  <a:lnTo>
                    <a:pt x="284" y="665"/>
                  </a:lnTo>
                  <a:lnTo>
                    <a:pt x="284" y="668"/>
                  </a:lnTo>
                  <a:lnTo>
                    <a:pt x="287" y="668"/>
                  </a:lnTo>
                  <a:lnTo>
                    <a:pt x="287" y="671"/>
                  </a:lnTo>
                  <a:lnTo>
                    <a:pt x="290" y="671"/>
                  </a:lnTo>
                  <a:lnTo>
                    <a:pt x="290" y="671"/>
                  </a:lnTo>
                  <a:lnTo>
                    <a:pt x="293" y="671"/>
                  </a:lnTo>
                  <a:lnTo>
                    <a:pt x="293" y="674"/>
                  </a:lnTo>
                  <a:lnTo>
                    <a:pt x="293" y="698"/>
                  </a:lnTo>
                  <a:lnTo>
                    <a:pt x="296" y="704"/>
                  </a:lnTo>
                  <a:lnTo>
                    <a:pt x="311" y="719"/>
                  </a:lnTo>
                  <a:lnTo>
                    <a:pt x="317" y="728"/>
                  </a:lnTo>
                  <a:lnTo>
                    <a:pt x="317" y="734"/>
                  </a:lnTo>
                  <a:lnTo>
                    <a:pt x="317" y="737"/>
                  </a:lnTo>
                  <a:lnTo>
                    <a:pt x="302" y="740"/>
                  </a:lnTo>
                  <a:lnTo>
                    <a:pt x="299" y="740"/>
                  </a:lnTo>
                  <a:lnTo>
                    <a:pt x="293" y="737"/>
                  </a:lnTo>
                  <a:lnTo>
                    <a:pt x="287" y="737"/>
                  </a:lnTo>
                  <a:lnTo>
                    <a:pt x="284" y="734"/>
                  </a:lnTo>
                  <a:lnTo>
                    <a:pt x="284" y="734"/>
                  </a:lnTo>
                  <a:lnTo>
                    <a:pt x="281" y="731"/>
                  </a:lnTo>
                  <a:lnTo>
                    <a:pt x="281" y="728"/>
                  </a:lnTo>
                  <a:lnTo>
                    <a:pt x="278" y="728"/>
                  </a:lnTo>
                  <a:lnTo>
                    <a:pt x="272" y="728"/>
                  </a:lnTo>
                  <a:lnTo>
                    <a:pt x="272" y="725"/>
                  </a:lnTo>
                  <a:lnTo>
                    <a:pt x="266" y="728"/>
                  </a:lnTo>
                  <a:lnTo>
                    <a:pt x="260" y="725"/>
                  </a:lnTo>
                  <a:lnTo>
                    <a:pt x="254" y="731"/>
                  </a:lnTo>
                  <a:lnTo>
                    <a:pt x="251" y="731"/>
                  </a:lnTo>
                  <a:lnTo>
                    <a:pt x="245" y="731"/>
                  </a:lnTo>
                  <a:lnTo>
                    <a:pt x="242" y="731"/>
                  </a:lnTo>
                  <a:lnTo>
                    <a:pt x="239" y="734"/>
                  </a:lnTo>
                  <a:lnTo>
                    <a:pt x="233" y="740"/>
                  </a:lnTo>
                  <a:lnTo>
                    <a:pt x="230" y="743"/>
                  </a:lnTo>
                  <a:lnTo>
                    <a:pt x="224" y="743"/>
                  </a:lnTo>
                  <a:lnTo>
                    <a:pt x="218" y="743"/>
                  </a:lnTo>
                  <a:lnTo>
                    <a:pt x="212" y="743"/>
                  </a:lnTo>
                  <a:lnTo>
                    <a:pt x="209" y="743"/>
                  </a:lnTo>
                  <a:lnTo>
                    <a:pt x="200" y="752"/>
                  </a:lnTo>
                  <a:lnTo>
                    <a:pt x="197" y="755"/>
                  </a:lnTo>
                  <a:lnTo>
                    <a:pt x="200" y="758"/>
                  </a:lnTo>
                  <a:lnTo>
                    <a:pt x="203" y="761"/>
                  </a:lnTo>
                  <a:lnTo>
                    <a:pt x="203" y="764"/>
                  </a:lnTo>
                  <a:lnTo>
                    <a:pt x="197" y="764"/>
                  </a:lnTo>
                  <a:lnTo>
                    <a:pt x="191" y="764"/>
                  </a:lnTo>
                  <a:lnTo>
                    <a:pt x="182" y="758"/>
                  </a:lnTo>
                  <a:lnTo>
                    <a:pt x="179" y="761"/>
                  </a:lnTo>
                  <a:lnTo>
                    <a:pt x="176" y="761"/>
                  </a:lnTo>
                  <a:lnTo>
                    <a:pt x="176" y="767"/>
                  </a:lnTo>
                  <a:lnTo>
                    <a:pt x="173" y="767"/>
                  </a:lnTo>
                  <a:lnTo>
                    <a:pt x="170" y="767"/>
                  </a:lnTo>
                  <a:lnTo>
                    <a:pt x="170" y="767"/>
                  </a:lnTo>
                  <a:lnTo>
                    <a:pt x="164" y="764"/>
                  </a:lnTo>
                  <a:lnTo>
                    <a:pt x="161" y="764"/>
                  </a:lnTo>
                  <a:lnTo>
                    <a:pt x="158" y="761"/>
                  </a:lnTo>
                  <a:lnTo>
                    <a:pt x="152" y="755"/>
                  </a:lnTo>
                  <a:lnTo>
                    <a:pt x="152" y="752"/>
                  </a:lnTo>
                  <a:lnTo>
                    <a:pt x="149" y="749"/>
                  </a:lnTo>
                  <a:lnTo>
                    <a:pt x="143" y="749"/>
                  </a:lnTo>
                  <a:lnTo>
                    <a:pt x="131" y="743"/>
                  </a:lnTo>
                  <a:lnTo>
                    <a:pt x="128" y="740"/>
                  </a:lnTo>
                  <a:lnTo>
                    <a:pt x="122" y="737"/>
                  </a:lnTo>
                  <a:lnTo>
                    <a:pt x="113" y="737"/>
                  </a:lnTo>
                  <a:lnTo>
                    <a:pt x="101" y="743"/>
                  </a:lnTo>
                  <a:lnTo>
                    <a:pt x="92" y="740"/>
                  </a:lnTo>
                  <a:lnTo>
                    <a:pt x="90" y="743"/>
                  </a:lnTo>
                  <a:lnTo>
                    <a:pt x="87" y="743"/>
                  </a:lnTo>
                  <a:lnTo>
                    <a:pt x="87" y="749"/>
                  </a:lnTo>
                  <a:lnTo>
                    <a:pt x="84" y="749"/>
                  </a:lnTo>
                  <a:lnTo>
                    <a:pt x="81" y="755"/>
                  </a:lnTo>
                  <a:lnTo>
                    <a:pt x="78" y="758"/>
                  </a:lnTo>
                  <a:lnTo>
                    <a:pt x="75" y="761"/>
                  </a:lnTo>
                  <a:lnTo>
                    <a:pt x="72" y="761"/>
                  </a:lnTo>
                  <a:lnTo>
                    <a:pt x="66" y="761"/>
                  </a:lnTo>
                  <a:lnTo>
                    <a:pt x="63" y="761"/>
                  </a:lnTo>
                  <a:lnTo>
                    <a:pt x="60" y="758"/>
                  </a:lnTo>
                  <a:lnTo>
                    <a:pt x="57" y="755"/>
                  </a:lnTo>
                  <a:lnTo>
                    <a:pt x="54" y="752"/>
                  </a:lnTo>
                  <a:lnTo>
                    <a:pt x="51" y="740"/>
                  </a:lnTo>
                  <a:lnTo>
                    <a:pt x="48" y="734"/>
                  </a:lnTo>
                  <a:lnTo>
                    <a:pt x="45" y="734"/>
                  </a:lnTo>
                  <a:lnTo>
                    <a:pt x="42" y="734"/>
                  </a:lnTo>
                  <a:lnTo>
                    <a:pt x="36" y="734"/>
                  </a:lnTo>
                  <a:lnTo>
                    <a:pt x="24" y="725"/>
                  </a:lnTo>
                  <a:lnTo>
                    <a:pt x="18" y="722"/>
                  </a:lnTo>
                  <a:lnTo>
                    <a:pt x="6" y="722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6"/>
                  </a:lnTo>
                  <a:lnTo>
                    <a:pt x="0" y="716"/>
                  </a:lnTo>
                  <a:lnTo>
                    <a:pt x="3" y="710"/>
                  </a:lnTo>
                  <a:lnTo>
                    <a:pt x="3" y="704"/>
                  </a:lnTo>
                  <a:lnTo>
                    <a:pt x="9" y="701"/>
                  </a:lnTo>
                  <a:lnTo>
                    <a:pt x="15" y="698"/>
                  </a:lnTo>
                  <a:lnTo>
                    <a:pt x="12" y="698"/>
                  </a:lnTo>
                  <a:lnTo>
                    <a:pt x="18" y="698"/>
                  </a:lnTo>
                  <a:lnTo>
                    <a:pt x="30" y="695"/>
                  </a:lnTo>
                  <a:lnTo>
                    <a:pt x="36" y="695"/>
                  </a:lnTo>
                  <a:lnTo>
                    <a:pt x="39" y="695"/>
                  </a:lnTo>
                  <a:lnTo>
                    <a:pt x="45" y="698"/>
                  </a:lnTo>
                  <a:lnTo>
                    <a:pt x="48" y="698"/>
                  </a:lnTo>
                  <a:lnTo>
                    <a:pt x="51" y="698"/>
                  </a:lnTo>
                  <a:lnTo>
                    <a:pt x="54" y="695"/>
                  </a:lnTo>
                  <a:lnTo>
                    <a:pt x="54" y="692"/>
                  </a:lnTo>
                  <a:lnTo>
                    <a:pt x="54" y="689"/>
                  </a:lnTo>
                  <a:lnTo>
                    <a:pt x="54" y="686"/>
                  </a:lnTo>
                  <a:lnTo>
                    <a:pt x="54" y="683"/>
                  </a:lnTo>
                  <a:lnTo>
                    <a:pt x="54" y="683"/>
                  </a:lnTo>
                  <a:lnTo>
                    <a:pt x="57" y="680"/>
                  </a:lnTo>
                  <a:lnTo>
                    <a:pt x="60" y="677"/>
                  </a:lnTo>
                  <a:lnTo>
                    <a:pt x="63" y="674"/>
                  </a:lnTo>
                  <a:lnTo>
                    <a:pt x="66" y="674"/>
                  </a:lnTo>
                  <a:lnTo>
                    <a:pt x="84" y="671"/>
                  </a:lnTo>
                  <a:lnTo>
                    <a:pt x="95" y="674"/>
                  </a:lnTo>
                  <a:lnTo>
                    <a:pt x="98" y="671"/>
                  </a:lnTo>
                  <a:lnTo>
                    <a:pt x="98" y="671"/>
                  </a:lnTo>
                  <a:lnTo>
                    <a:pt x="98" y="668"/>
                  </a:lnTo>
                  <a:lnTo>
                    <a:pt x="98" y="668"/>
                  </a:lnTo>
                  <a:lnTo>
                    <a:pt x="98" y="665"/>
                  </a:lnTo>
                  <a:lnTo>
                    <a:pt x="95" y="662"/>
                  </a:lnTo>
                  <a:lnTo>
                    <a:pt x="92" y="662"/>
                  </a:lnTo>
                  <a:lnTo>
                    <a:pt x="92" y="659"/>
                  </a:lnTo>
                  <a:lnTo>
                    <a:pt x="87" y="659"/>
                  </a:lnTo>
                  <a:lnTo>
                    <a:pt x="87" y="656"/>
                  </a:lnTo>
                  <a:lnTo>
                    <a:pt x="84" y="656"/>
                  </a:lnTo>
                  <a:lnTo>
                    <a:pt x="84" y="650"/>
                  </a:lnTo>
                  <a:lnTo>
                    <a:pt x="81" y="650"/>
                  </a:lnTo>
                  <a:lnTo>
                    <a:pt x="78" y="647"/>
                  </a:lnTo>
                  <a:lnTo>
                    <a:pt x="78" y="647"/>
                  </a:lnTo>
                  <a:lnTo>
                    <a:pt x="75" y="647"/>
                  </a:lnTo>
                  <a:lnTo>
                    <a:pt x="63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4" y="650"/>
                  </a:lnTo>
                  <a:lnTo>
                    <a:pt x="48" y="647"/>
                  </a:lnTo>
                  <a:lnTo>
                    <a:pt x="48" y="647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1"/>
                  </a:lnTo>
                  <a:lnTo>
                    <a:pt x="45" y="638"/>
                  </a:lnTo>
                  <a:lnTo>
                    <a:pt x="45" y="635"/>
                  </a:lnTo>
                  <a:lnTo>
                    <a:pt x="45" y="635"/>
                  </a:lnTo>
                  <a:lnTo>
                    <a:pt x="42" y="632"/>
                  </a:lnTo>
                  <a:lnTo>
                    <a:pt x="42" y="629"/>
                  </a:lnTo>
                  <a:lnTo>
                    <a:pt x="39" y="629"/>
                  </a:lnTo>
                  <a:lnTo>
                    <a:pt x="36" y="629"/>
                  </a:lnTo>
                  <a:lnTo>
                    <a:pt x="36" y="629"/>
                  </a:lnTo>
                  <a:lnTo>
                    <a:pt x="36" y="626"/>
                  </a:lnTo>
                  <a:lnTo>
                    <a:pt x="36" y="623"/>
                  </a:lnTo>
                  <a:lnTo>
                    <a:pt x="36" y="623"/>
                  </a:lnTo>
                  <a:lnTo>
                    <a:pt x="39" y="620"/>
                  </a:lnTo>
                  <a:lnTo>
                    <a:pt x="39" y="620"/>
                  </a:lnTo>
                  <a:lnTo>
                    <a:pt x="42" y="617"/>
                  </a:lnTo>
                  <a:lnTo>
                    <a:pt x="42" y="617"/>
                  </a:lnTo>
                  <a:lnTo>
                    <a:pt x="45" y="617"/>
                  </a:lnTo>
                  <a:lnTo>
                    <a:pt x="48" y="617"/>
                  </a:lnTo>
                  <a:lnTo>
                    <a:pt x="60" y="614"/>
                  </a:lnTo>
                  <a:lnTo>
                    <a:pt x="60" y="611"/>
                  </a:lnTo>
                  <a:lnTo>
                    <a:pt x="60" y="611"/>
                  </a:lnTo>
                  <a:lnTo>
                    <a:pt x="60" y="608"/>
                  </a:lnTo>
                  <a:lnTo>
                    <a:pt x="60" y="602"/>
                  </a:lnTo>
                  <a:lnTo>
                    <a:pt x="57" y="599"/>
                  </a:lnTo>
                  <a:lnTo>
                    <a:pt x="57" y="596"/>
                  </a:lnTo>
                  <a:lnTo>
                    <a:pt x="51" y="593"/>
                  </a:lnTo>
                  <a:lnTo>
                    <a:pt x="51" y="593"/>
                  </a:lnTo>
                  <a:lnTo>
                    <a:pt x="51" y="590"/>
                  </a:lnTo>
                  <a:lnTo>
                    <a:pt x="51" y="590"/>
                  </a:lnTo>
                  <a:lnTo>
                    <a:pt x="54" y="587"/>
                  </a:lnTo>
                  <a:lnTo>
                    <a:pt x="57" y="587"/>
                  </a:lnTo>
                  <a:lnTo>
                    <a:pt x="60" y="587"/>
                  </a:lnTo>
                  <a:lnTo>
                    <a:pt x="60" y="584"/>
                  </a:lnTo>
                  <a:lnTo>
                    <a:pt x="63" y="584"/>
                  </a:lnTo>
                  <a:lnTo>
                    <a:pt x="63" y="581"/>
                  </a:lnTo>
                  <a:lnTo>
                    <a:pt x="60" y="575"/>
                  </a:lnTo>
                  <a:lnTo>
                    <a:pt x="60" y="569"/>
                  </a:lnTo>
                  <a:lnTo>
                    <a:pt x="57" y="566"/>
                  </a:lnTo>
                  <a:lnTo>
                    <a:pt x="57" y="566"/>
                  </a:lnTo>
                  <a:lnTo>
                    <a:pt x="51" y="563"/>
                  </a:lnTo>
                  <a:lnTo>
                    <a:pt x="51" y="560"/>
                  </a:lnTo>
                  <a:lnTo>
                    <a:pt x="51" y="560"/>
                  </a:lnTo>
                  <a:lnTo>
                    <a:pt x="54" y="557"/>
                  </a:lnTo>
                  <a:lnTo>
                    <a:pt x="54" y="557"/>
                  </a:lnTo>
                  <a:lnTo>
                    <a:pt x="54" y="554"/>
                  </a:lnTo>
                  <a:lnTo>
                    <a:pt x="54" y="551"/>
                  </a:lnTo>
                  <a:lnTo>
                    <a:pt x="54" y="548"/>
                  </a:lnTo>
                  <a:lnTo>
                    <a:pt x="54" y="545"/>
                  </a:lnTo>
                  <a:lnTo>
                    <a:pt x="51" y="545"/>
                  </a:lnTo>
                  <a:lnTo>
                    <a:pt x="51" y="542"/>
                  </a:lnTo>
                  <a:lnTo>
                    <a:pt x="48" y="539"/>
                  </a:lnTo>
                  <a:lnTo>
                    <a:pt x="42" y="539"/>
                  </a:lnTo>
                  <a:lnTo>
                    <a:pt x="39" y="539"/>
                  </a:lnTo>
                  <a:lnTo>
                    <a:pt x="33" y="536"/>
                  </a:lnTo>
                  <a:lnTo>
                    <a:pt x="30" y="533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2" y="527"/>
                  </a:lnTo>
                  <a:lnTo>
                    <a:pt x="6" y="524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18"/>
                  </a:lnTo>
                  <a:lnTo>
                    <a:pt x="3" y="515"/>
                  </a:lnTo>
                  <a:lnTo>
                    <a:pt x="3" y="512"/>
                  </a:lnTo>
                  <a:lnTo>
                    <a:pt x="0" y="506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0" y="491"/>
                  </a:lnTo>
                  <a:lnTo>
                    <a:pt x="3" y="491"/>
                  </a:lnTo>
                  <a:lnTo>
                    <a:pt x="6" y="485"/>
                  </a:lnTo>
                  <a:lnTo>
                    <a:pt x="6" y="485"/>
                  </a:lnTo>
                  <a:lnTo>
                    <a:pt x="6" y="482"/>
                  </a:lnTo>
                  <a:lnTo>
                    <a:pt x="6" y="479"/>
                  </a:lnTo>
                  <a:lnTo>
                    <a:pt x="9" y="479"/>
                  </a:lnTo>
                  <a:lnTo>
                    <a:pt x="15" y="479"/>
                  </a:lnTo>
                  <a:lnTo>
                    <a:pt x="21" y="476"/>
                  </a:lnTo>
                  <a:lnTo>
                    <a:pt x="21" y="476"/>
                  </a:lnTo>
                  <a:lnTo>
                    <a:pt x="24" y="473"/>
                  </a:lnTo>
                  <a:lnTo>
                    <a:pt x="24" y="473"/>
                  </a:lnTo>
                  <a:lnTo>
                    <a:pt x="24" y="470"/>
                  </a:lnTo>
                  <a:lnTo>
                    <a:pt x="24" y="470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4" y="464"/>
                  </a:lnTo>
                  <a:lnTo>
                    <a:pt x="24" y="461"/>
                  </a:lnTo>
                  <a:lnTo>
                    <a:pt x="24" y="461"/>
                  </a:lnTo>
                  <a:lnTo>
                    <a:pt x="27" y="458"/>
                  </a:lnTo>
                  <a:lnTo>
                    <a:pt x="27" y="458"/>
                  </a:lnTo>
                  <a:lnTo>
                    <a:pt x="30" y="455"/>
                  </a:lnTo>
                  <a:lnTo>
                    <a:pt x="30" y="452"/>
                  </a:lnTo>
                  <a:lnTo>
                    <a:pt x="30" y="452"/>
                  </a:lnTo>
                  <a:lnTo>
                    <a:pt x="33" y="452"/>
                  </a:lnTo>
                  <a:lnTo>
                    <a:pt x="36" y="452"/>
                  </a:lnTo>
                  <a:lnTo>
                    <a:pt x="36" y="455"/>
                  </a:lnTo>
                  <a:lnTo>
                    <a:pt x="36" y="455"/>
                  </a:lnTo>
                  <a:lnTo>
                    <a:pt x="36" y="458"/>
                  </a:lnTo>
                  <a:lnTo>
                    <a:pt x="36" y="458"/>
                  </a:lnTo>
                  <a:lnTo>
                    <a:pt x="39" y="461"/>
                  </a:lnTo>
                  <a:lnTo>
                    <a:pt x="42" y="461"/>
                  </a:lnTo>
                  <a:lnTo>
                    <a:pt x="45" y="458"/>
                  </a:lnTo>
                  <a:lnTo>
                    <a:pt x="45" y="455"/>
                  </a:lnTo>
                  <a:lnTo>
                    <a:pt x="54" y="455"/>
                  </a:lnTo>
                  <a:lnTo>
                    <a:pt x="69" y="452"/>
                  </a:lnTo>
                  <a:lnTo>
                    <a:pt x="78" y="458"/>
                  </a:lnTo>
                  <a:lnTo>
                    <a:pt x="78" y="458"/>
                  </a:lnTo>
                  <a:lnTo>
                    <a:pt x="81" y="461"/>
                  </a:lnTo>
                  <a:lnTo>
                    <a:pt x="81" y="461"/>
                  </a:lnTo>
                  <a:lnTo>
                    <a:pt x="84" y="461"/>
                  </a:lnTo>
                  <a:lnTo>
                    <a:pt x="87" y="461"/>
                  </a:lnTo>
                  <a:lnTo>
                    <a:pt x="95" y="458"/>
                  </a:lnTo>
                  <a:lnTo>
                    <a:pt x="98" y="458"/>
                  </a:lnTo>
                  <a:lnTo>
                    <a:pt x="101" y="458"/>
                  </a:lnTo>
                  <a:lnTo>
                    <a:pt x="104" y="461"/>
                  </a:lnTo>
                  <a:lnTo>
                    <a:pt x="107" y="464"/>
                  </a:lnTo>
                  <a:lnTo>
                    <a:pt x="107" y="461"/>
                  </a:lnTo>
                  <a:lnTo>
                    <a:pt x="110" y="461"/>
                  </a:lnTo>
                  <a:lnTo>
                    <a:pt x="110" y="458"/>
                  </a:lnTo>
                  <a:lnTo>
                    <a:pt x="113" y="458"/>
                  </a:lnTo>
                  <a:lnTo>
                    <a:pt x="110" y="452"/>
                  </a:lnTo>
                  <a:lnTo>
                    <a:pt x="110" y="452"/>
                  </a:lnTo>
                  <a:lnTo>
                    <a:pt x="110" y="449"/>
                  </a:lnTo>
                  <a:lnTo>
                    <a:pt x="113" y="449"/>
                  </a:lnTo>
                  <a:lnTo>
                    <a:pt x="113" y="446"/>
                  </a:lnTo>
                  <a:lnTo>
                    <a:pt x="116" y="446"/>
                  </a:lnTo>
                  <a:lnTo>
                    <a:pt x="119" y="446"/>
                  </a:lnTo>
                  <a:lnTo>
                    <a:pt x="122" y="446"/>
                  </a:lnTo>
                  <a:lnTo>
                    <a:pt x="140" y="452"/>
                  </a:lnTo>
                  <a:lnTo>
                    <a:pt x="161" y="449"/>
                  </a:lnTo>
                  <a:lnTo>
                    <a:pt x="182" y="452"/>
                  </a:lnTo>
                  <a:lnTo>
                    <a:pt x="185" y="452"/>
                  </a:lnTo>
                  <a:lnTo>
                    <a:pt x="188" y="452"/>
                  </a:lnTo>
                  <a:lnTo>
                    <a:pt x="191" y="449"/>
                  </a:lnTo>
                  <a:lnTo>
                    <a:pt x="197" y="446"/>
                  </a:lnTo>
                  <a:lnTo>
                    <a:pt x="203" y="440"/>
                  </a:lnTo>
                  <a:lnTo>
                    <a:pt x="203" y="437"/>
                  </a:lnTo>
                  <a:lnTo>
                    <a:pt x="203" y="437"/>
                  </a:lnTo>
                  <a:lnTo>
                    <a:pt x="203" y="437"/>
                  </a:lnTo>
                  <a:lnTo>
                    <a:pt x="200" y="434"/>
                  </a:lnTo>
                  <a:lnTo>
                    <a:pt x="200" y="434"/>
                  </a:lnTo>
                  <a:lnTo>
                    <a:pt x="200" y="431"/>
                  </a:lnTo>
                  <a:lnTo>
                    <a:pt x="200" y="431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3" y="422"/>
                  </a:lnTo>
                  <a:lnTo>
                    <a:pt x="203" y="419"/>
                  </a:lnTo>
                  <a:lnTo>
                    <a:pt x="200" y="419"/>
                  </a:lnTo>
                  <a:lnTo>
                    <a:pt x="197" y="416"/>
                  </a:lnTo>
                  <a:lnTo>
                    <a:pt x="197" y="413"/>
                  </a:lnTo>
                  <a:lnTo>
                    <a:pt x="194" y="413"/>
                  </a:lnTo>
                  <a:lnTo>
                    <a:pt x="194" y="410"/>
                  </a:lnTo>
                  <a:lnTo>
                    <a:pt x="194" y="407"/>
                  </a:lnTo>
                  <a:lnTo>
                    <a:pt x="194" y="404"/>
                  </a:lnTo>
                  <a:lnTo>
                    <a:pt x="194" y="401"/>
                  </a:lnTo>
                  <a:lnTo>
                    <a:pt x="194" y="398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2"/>
                  </a:lnTo>
                  <a:lnTo>
                    <a:pt x="197" y="389"/>
                  </a:lnTo>
                  <a:lnTo>
                    <a:pt x="200" y="389"/>
                  </a:lnTo>
                  <a:lnTo>
                    <a:pt x="206" y="389"/>
                  </a:lnTo>
                  <a:lnTo>
                    <a:pt x="209" y="389"/>
                  </a:lnTo>
                  <a:lnTo>
                    <a:pt x="212" y="389"/>
                  </a:lnTo>
                  <a:lnTo>
                    <a:pt x="212" y="389"/>
                  </a:lnTo>
                  <a:lnTo>
                    <a:pt x="221" y="395"/>
                  </a:lnTo>
                  <a:lnTo>
                    <a:pt x="224" y="395"/>
                  </a:lnTo>
                  <a:lnTo>
                    <a:pt x="227" y="395"/>
                  </a:lnTo>
                  <a:lnTo>
                    <a:pt x="251" y="383"/>
                  </a:lnTo>
                  <a:lnTo>
                    <a:pt x="251" y="383"/>
                  </a:lnTo>
                  <a:lnTo>
                    <a:pt x="254" y="380"/>
                  </a:lnTo>
                  <a:lnTo>
                    <a:pt x="257" y="377"/>
                  </a:lnTo>
                  <a:lnTo>
                    <a:pt x="260" y="371"/>
                  </a:lnTo>
                  <a:lnTo>
                    <a:pt x="266" y="371"/>
                  </a:lnTo>
                  <a:lnTo>
                    <a:pt x="269" y="371"/>
                  </a:lnTo>
                  <a:lnTo>
                    <a:pt x="272" y="371"/>
                  </a:lnTo>
                  <a:lnTo>
                    <a:pt x="275" y="371"/>
                  </a:lnTo>
                  <a:lnTo>
                    <a:pt x="275" y="371"/>
                  </a:lnTo>
                  <a:lnTo>
                    <a:pt x="278" y="374"/>
                  </a:lnTo>
                  <a:lnTo>
                    <a:pt x="281" y="374"/>
                  </a:lnTo>
                  <a:lnTo>
                    <a:pt x="281" y="374"/>
                  </a:lnTo>
                  <a:lnTo>
                    <a:pt x="284" y="371"/>
                  </a:lnTo>
                  <a:lnTo>
                    <a:pt x="284" y="371"/>
                  </a:lnTo>
                  <a:lnTo>
                    <a:pt x="287" y="365"/>
                  </a:lnTo>
                  <a:lnTo>
                    <a:pt x="287" y="362"/>
                  </a:lnTo>
                  <a:lnTo>
                    <a:pt x="287" y="359"/>
                  </a:lnTo>
                  <a:lnTo>
                    <a:pt x="287" y="356"/>
                  </a:lnTo>
                  <a:lnTo>
                    <a:pt x="287" y="356"/>
                  </a:lnTo>
                  <a:lnTo>
                    <a:pt x="287" y="353"/>
                  </a:lnTo>
                  <a:lnTo>
                    <a:pt x="287" y="350"/>
                  </a:lnTo>
                  <a:lnTo>
                    <a:pt x="287" y="350"/>
                  </a:lnTo>
                  <a:lnTo>
                    <a:pt x="284" y="347"/>
                  </a:lnTo>
                  <a:lnTo>
                    <a:pt x="284" y="347"/>
                  </a:lnTo>
                  <a:lnTo>
                    <a:pt x="284" y="344"/>
                  </a:lnTo>
                  <a:lnTo>
                    <a:pt x="284" y="341"/>
                  </a:lnTo>
                  <a:lnTo>
                    <a:pt x="284" y="338"/>
                  </a:lnTo>
                  <a:lnTo>
                    <a:pt x="287" y="335"/>
                  </a:lnTo>
                  <a:lnTo>
                    <a:pt x="290" y="335"/>
                  </a:lnTo>
                  <a:lnTo>
                    <a:pt x="293" y="335"/>
                  </a:lnTo>
                  <a:lnTo>
                    <a:pt x="296" y="335"/>
                  </a:lnTo>
                  <a:lnTo>
                    <a:pt x="299" y="335"/>
                  </a:lnTo>
                  <a:lnTo>
                    <a:pt x="302" y="335"/>
                  </a:lnTo>
                  <a:lnTo>
                    <a:pt x="308" y="335"/>
                  </a:lnTo>
                  <a:lnTo>
                    <a:pt x="308" y="335"/>
                  </a:lnTo>
                  <a:lnTo>
                    <a:pt x="311" y="338"/>
                  </a:lnTo>
                  <a:lnTo>
                    <a:pt x="314" y="338"/>
                  </a:lnTo>
                  <a:lnTo>
                    <a:pt x="314" y="338"/>
                  </a:lnTo>
                  <a:lnTo>
                    <a:pt x="317" y="338"/>
                  </a:lnTo>
                  <a:lnTo>
                    <a:pt x="320" y="335"/>
                  </a:lnTo>
                  <a:lnTo>
                    <a:pt x="320" y="335"/>
                  </a:lnTo>
                  <a:lnTo>
                    <a:pt x="323" y="330"/>
                  </a:lnTo>
                  <a:lnTo>
                    <a:pt x="323" y="327"/>
                  </a:lnTo>
                  <a:lnTo>
                    <a:pt x="323" y="327"/>
                  </a:lnTo>
                  <a:lnTo>
                    <a:pt x="326" y="324"/>
                  </a:lnTo>
                  <a:lnTo>
                    <a:pt x="326" y="321"/>
                  </a:lnTo>
                  <a:lnTo>
                    <a:pt x="329" y="318"/>
                  </a:lnTo>
                  <a:lnTo>
                    <a:pt x="332" y="318"/>
                  </a:lnTo>
                  <a:lnTo>
                    <a:pt x="341" y="315"/>
                  </a:lnTo>
                  <a:lnTo>
                    <a:pt x="341" y="315"/>
                  </a:lnTo>
                  <a:lnTo>
                    <a:pt x="347" y="312"/>
                  </a:lnTo>
                  <a:lnTo>
                    <a:pt x="350" y="303"/>
                  </a:lnTo>
                  <a:lnTo>
                    <a:pt x="350" y="300"/>
                  </a:lnTo>
                  <a:lnTo>
                    <a:pt x="353" y="297"/>
                  </a:lnTo>
                  <a:lnTo>
                    <a:pt x="356" y="294"/>
                  </a:lnTo>
                  <a:lnTo>
                    <a:pt x="359" y="294"/>
                  </a:lnTo>
                  <a:lnTo>
                    <a:pt x="362" y="291"/>
                  </a:lnTo>
                  <a:lnTo>
                    <a:pt x="368" y="285"/>
                  </a:lnTo>
                  <a:lnTo>
                    <a:pt x="368" y="282"/>
                  </a:lnTo>
                  <a:lnTo>
                    <a:pt x="368" y="282"/>
                  </a:lnTo>
                  <a:lnTo>
                    <a:pt x="368" y="282"/>
                  </a:lnTo>
                  <a:lnTo>
                    <a:pt x="368" y="279"/>
                  </a:lnTo>
                  <a:lnTo>
                    <a:pt x="368" y="276"/>
                  </a:lnTo>
                  <a:lnTo>
                    <a:pt x="365" y="276"/>
                  </a:lnTo>
                  <a:lnTo>
                    <a:pt x="362" y="273"/>
                  </a:lnTo>
                  <a:lnTo>
                    <a:pt x="359" y="270"/>
                  </a:lnTo>
                  <a:lnTo>
                    <a:pt x="356" y="267"/>
                  </a:lnTo>
                  <a:lnTo>
                    <a:pt x="353" y="267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7" y="267"/>
                  </a:lnTo>
                  <a:lnTo>
                    <a:pt x="347" y="264"/>
                  </a:lnTo>
                  <a:lnTo>
                    <a:pt x="344" y="264"/>
                  </a:lnTo>
                  <a:lnTo>
                    <a:pt x="344" y="264"/>
                  </a:lnTo>
                  <a:lnTo>
                    <a:pt x="341" y="264"/>
                  </a:lnTo>
                  <a:lnTo>
                    <a:pt x="338" y="264"/>
                  </a:lnTo>
                  <a:lnTo>
                    <a:pt x="338" y="261"/>
                  </a:lnTo>
                  <a:lnTo>
                    <a:pt x="335" y="261"/>
                  </a:lnTo>
                  <a:lnTo>
                    <a:pt x="335" y="261"/>
                  </a:lnTo>
                  <a:lnTo>
                    <a:pt x="335" y="258"/>
                  </a:lnTo>
                  <a:lnTo>
                    <a:pt x="338" y="258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4" y="252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7" y="240"/>
                  </a:lnTo>
                  <a:lnTo>
                    <a:pt x="353" y="234"/>
                  </a:lnTo>
                  <a:lnTo>
                    <a:pt x="353" y="231"/>
                  </a:lnTo>
                  <a:lnTo>
                    <a:pt x="350" y="228"/>
                  </a:lnTo>
                  <a:lnTo>
                    <a:pt x="350" y="228"/>
                  </a:lnTo>
                  <a:lnTo>
                    <a:pt x="347" y="225"/>
                  </a:lnTo>
                  <a:lnTo>
                    <a:pt x="344" y="225"/>
                  </a:lnTo>
                  <a:lnTo>
                    <a:pt x="326" y="228"/>
                  </a:lnTo>
                  <a:lnTo>
                    <a:pt x="326" y="228"/>
                  </a:lnTo>
                  <a:lnTo>
                    <a:pt x="323" y="225"/>
                  </a:lnTo>
                  <a:lnTo>
                    <a:pt x="323" y="225"/>
                  </a:lnTo>
                  <a:lnTo>
                    <a:pt x="323" y="222"/>
                  </a:lnTo>
                  <a:lnTo>
                    <a:pt x="323" y="219"/>
                  </a:lnTo>
                  <a:lnTo>
                    <a:pt x="323" y="219"/>
                  </a:lnTo>
                  <a:lnTo>
                    <a:pt x="320" y="216"/>
                  </a:lnTo>
                  <a:lnTo>
                    <a:pt x="317" y="216"/>
                  </a:lnTo>
                  <a:lnTo>
                    <a:pt x="311" y="210"/>
                  </a:lnTo>
                  <a:lnTo>
                    <a:pt x="305" y="207"/>
                  </a:lnTo>
                  <a:lnTo>
                    <a:pt x="302" y="207"/>
                  </a:lnTo>
                  <a:lnTo>
                    <a:pt x="299" y="207"/>
                  </a:lnTo>
                  <a:lnTo>
                    <a:pt x="302" y="204"/>
                  </a:lnTo>
                  <a:lnTo>
                    <a:pt x="302" y="201"/>
                  </a:lnTo>
                  <a:lnTo>
                    <a:pt x="305" y="195"/>
                  </a:lnTo>
                  <a:lnTo>
                    <a:pt x="305" y="192"/>
                  </a:lnTo>
                  <a:lnTo>
                    <a:pt x="305" y="189"/>
                  </a:lnTo>
                  <a:lnTo>
                    <a:pt x="302" y="186"/>
                  </a:lnTo>
                  <a:lnTo>
                    <a:pt x="302" y="180"/>
                  </a:lnTo>
                  <a:lnTo>
                    <a:pt x="302" y="177"/>
                  </a:lnTo>
                  <a:lnTo>
                    <a:pt x="302" y="174"/>
                  </a:lnTo>
                  <a:lnTo>
                    <a:pt x="302" y="171"/>
                  </a:lnTo>
                  <a:lnTo>
                    <a:pt x="302" y="171"/>
                  </a:lnTo>
                  <a:lnTo>
                    <a:pt x="302" y="168"/>
                  </a:lnTo>
                  <a:lnTo>
                    <a:pt x="302" y="165"/>
                  </a:lnTo>
                  <a:lnTo>
                    <a:pt x="302" y="165"/>
                  </a:lnTo>
                  <a:lnTo>
                    <a:pt x="305" y="162"/>
                  </a:lnTo>
                  <a:lnTo>
                    <a:pt x="305" y="159"/>
                  </a:lnTo>
                  <a:lnTo>
                    <a:pt x="305" y="156"/>
                  </a:lnTo>
                  <a:lnTo>
                    <a:pt x="302" y="156"/>
                  </a:lnTo>
                  <a:lnTo>
                    <a:pt x="296" y="144"/>
                  </a:lnTo>
                  <a:lnTo>
                    <a:pt x="293" y="141"/>
                  </a:lnTo>
                  <a:lnTo>
                    <a:pt x="293" y="138"/>
                  </a:lnTo>
                  <a:lnTo>
                    <a:pt x="290" y="135"/>
                  </a:lnTo>
                  <a:lnTo>
                    <a:pt x="290" y="132"/>
                  </a:lnTo>
                  <a:lnTo>
                    <a:pt x="293" y="129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87" y="117"/>
                  </a:lnTo>
                  <a:lnTo>
                    <a:pt x="269" y="93"/>
                  </a:lnTo>
                  <a:lnTo>
                    <a:pt x="272" y="84"/>
                  </a:lnTo>
                  <a:lnTo>
                    <a:pt x="275" y="81"/>
                  </a:lnTo>
                  <a:lnTo>
                    <a:pt x="278" y="75"/>
                  </a:lnTo>
                  <a:lnTo>
                    <a:pt x="281" y="72"/>
                  </a:lnTo>
                  <a:lnTo>
                    <a:pt x="281" y="63"/>
                  </a:lnTo>
                  <a:lnTo>
                    <a:pt x="284" y="51"/>
                  </a:lnTo>
                  <a:lnTo>
                    <a:pt x="287" y="45"/>
                  </a:lnTo>
                  <a:lnTo>
                    <a:pt x="287" y="39"/>
                  </a:lnTo>
                  <a:lnTo>
                    <a:pt x="290" y="39"/>
                  </a:lnTo>
                  <a:lnTo>
                    <a:pt x="293" y="36"/>
                  </a:lnTo>
                  <a:lnTo>
                    <a:pt x="296" y="30"/>
                  </a:lnTo>
                  <a:lnTo>
                    <a:pt x="296" y="24"/>
                  </a:lnTo>
                  <a:lnTo>
                    <a:pt x="296" y="21"/>
                  </a:lnTo>
                  <a:lnTo>
                    <a:pt x="299" y="18"/>
                  </a:lnTo>
                  <a:lnTo>
                    <a:pt x="302" y="18"/>
                  </a:lnTo>
                  <a:lnTo>
                    <a:pt x="302" y="21"/>
                  </a:lnTo>
                  <a:lnTo>
                    <a:pt x="305" y="24"/>
                  </a:lnTo>
                  <a:lnTo>
                    <a:pt x="308" y="27"/>
                  </a:lnTo>
                  <a:lnTo>
                    <a:pt x="311" y="27"/>
                  </a:lnTo>
                  <a:lnTo>
                    <a:pt x="314" y="24"/>
                  </a:lnTo>
                  <a:lnTo>
                    <a:pt x="326" y="12"/>
                  </a:lnTo>
                  <a:lnTo>
                    <a:pt x="329" y="9"/>
                  </a:lnTo>
                  <a:lnTo>
                    <a:pt x="332" y="9"/>
                  </a:lnTo>
                  <a:lnTo>
                    <a:pt x="332" y="9"/>
                  </a:lnTo>
                  <a:lnTo>
                    <a:pt x="335" y="9"/>
                  </a:lnTo>
                  <a:lnTo>
                    <a:pt x="338" y="9"/>
                  </a:lnTo>
                  <a:lnTo>
                    <a:pt x="347" y="3"/>
                  </a:lnTo>
                  <a:lnTo>
                    <a:pt x="347" y="3"/>
                  </a:lnTo>
                  <a:lnTo>
                    <a:pt x="350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56" y="3"/>
                  </a:lnTo>
                  <a:lnTo>
                    <a:pt x="356" y="3"/>
                  </a:lnTo>
                  <a:lnTo>
                    <a:pt x="359" y="6"/>
                  </a:lnTo>
                  <a:lnTo>
                    <a:pt x="359" y="12"/>
                  </a:lnTo>
                  <a:lnTo>
                    <a:pt x="371" y="36"/>
                  </a:lnTo>
                  <a:lnTo>
                    <a:pt x="377" y="42"/>
                  </a:lnTo>
                  <a:lnTo>
                    <a:pt x="380" y="42"/>
                  </a:lnTo>
                  <a:lnTo>
                    <a:pt x="383" y="42"/>
                  </a:lnTo>
                  <a:lnTo>
                    <a:pt x="383" y="39"/>
                  </a:lnTo>
                  <a:lnTo>
                    <a:pt x="386" y="39"/>
                  </a:lnTo>
                  <a:lnTo>
                    <a:pt x="392" y="39"/>
                  </a:lnTo>
                  <a:lnTo>
                    <a:pt x="395" y="39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3"/>
                  </a:lnTo>
                  <a:lnTo>
                    <a:pt x="398" y="30"/>
                  </a:lnTo>
                  <a:lnTo>
                    <a:pt x="398" y="27"/>
                  </a:lnTo>
                  <a:lnTo>
                    <a:pt x="401" y="27"/>
                  </a:lnTo>
                  <a:lnTo>
                    <a:pt x="401" y="24"/>
                  </a:lnTo>
                  <a:lnTo>
                    <a:pt x="404" y="24"/>
                  </a:lnTo>
                  <a:lnTo>
                    <a:pt x="407" y="24"/>
                  </a:lnTo>
                  <a:lnTo>
                    <a:pt x="410" y="24"/>
                  </a:lnTo>
                  <a:lnTo>
                    <a:pt x="413" y="27"/>
                  </a:lnTo>
                  <a:lnTo>
                    <a:pt x="413" y="30"/>
                  </a:lnTo>
                  <a:lnTo>
                    <a:pt x="416" y="30"/>
                  </a:lnTo>
                  <a:lnTo>
                    <a:pt x="413" y="33"/>
                  </a:lnTo>
                  <a:lnTo>
                    <a:pt x="413" y="33"/>
                  </a:lnTo>
                  <a:lnTo>
                    <a:pt x="413" y="36"/>
                  </a:lnTo>
                  <a:lnTo>
                    <a:pt x="413" y="36"/>
                  </a:lnTo>
                  <a:lnTo>
                    <a:pt x="413" y="39"/>
                  </a:lnTo>
                  <a:lnTo>
                    <a:pt x="425" y="39"/>
                  </a:lnTo>
                  <a:lnTo>
                    <a:pt x="428" y="42"/>
                  </a:lnTo>
                  <a:lnTo>
                    <a:pt x="431" y="42"/>
                  </a:lnTo>
                  <a:lnTo>
                    <a:pt x="437" y="48"/>
                  </a:lnTo>
                  <a:lnTo>
                    <a:pt x="443" y="54"/>
                  </a:lnTo>
                  <a:lnTo>
                    <a:pt x="446" y="57"/>
                  </a:lnTo>
                  <a:lnTo>
                    <a:pt x="449" y="57"/>
                  </a:lnTo>
                  <a:lnTo>
                    <a:pt x="449" y="57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5" y="60"/>
                  </a:lnTo>
                  <a:lnTo>
                    <a:pt x="458" y="6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CE5ECE48-FCAF-41B4-BC9C-C99E9C797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8981" y="2087280"/>
              <a:ext cx="703263" cy="560388"/>
            </a:xfrm>
            <a:custGeom>
              <a:avLst/>
              <a:gdLst>
                <a:gd name="T0" fmla="*/ 416 w 443"/>
                <a:gd name="T1" fmla="*/ 132 h 353"/>
                <a:gd name="T2" fmla="*/ 416 w 443"/>
                <a:gd name="T3" fmla="*/ 144 h 353"/>
                <a:gd name="T4" fmla="*/ 413 w 443"/>
                <a:gd name="T5" fmla="*/ 153 h 353"/>
                <a:gd name="T6" fmla="*/ 419 w 443"/>
                <a:gd name="T7" fmla="*/ 159 h 353"/>
                <a:gd name="T8" fmla="*/ 425 w 443"/>
                <a:gd name="T9" fmla="*/ 170 h 353"/>
                <a:gd name="T10" fmla="*/ 428 w 443"/>
                <a:gd name="T11" fmla="*/ 188 h 353"/>
                <a:gd name="T12" fmla="*/ 434 w 443"/>
                <a:gd name="T13" fmla="*/ 206 h 353"/>
                <a:gd name="T14" fmla="*/ 419 w 443"/>
                <a:gd name="T15" fmla="*/ 224 h 353"/>
                <a:gd name="T16" fmla="*/ 416 w 443"/>
                <a:gd name="T17" fmla="*/ 233 h 353"/>
                <a:gd name="T18" fmla="*/ 413 w 443"/>
                <a:gd name="T19" fmla="*/ 248 h 353"/>
                <a:gd name="T20" fmla="*/ 404 w 443"/>
                <a:gd name="T21" fmla="*/ 272 h 353"/>
                <a:gd name="T22" fmla="*/ 368 w 443"/>
                <a:gd name="T23" fmla="*/ 275 h 353"/>
                <a:gd name="T24" fmla="*/ 350 w 443"/>
                <a:gd name="T25" fmla="*/ 278 h 353"/>
                <a:gd name="T26" fmla="*/ 335 w 443"/>
                <a:gd name="T27" fmla="*/ 284 h 353"/>
                <a:gd name="T28" fmla="*/ 332 w 443"/>
                <a:gd name="T29" fmla="*/ 296 h 353"/>
                <a:gd name="T30" fmla="*/ 335 w 443"/>
                <a:gd name="T31" fmla="*/ 308 h 353"/>
                <a:gd name="T32" fmla="*/ 326 w 443"/>
                <a:gd name="T33" fmla="*/ 323 h 353"/>
                <a:gd name="T34" fmla="*/ 314 w 443"/>
                <a:gd name="T35" fmla="*/ 338 h 353"/>
                <a:gd name="T36" fmla="*/ 287 w 443"/>
                <a:gd name="T37" fmla="*/ 347 h 353"/>
                <a:gd name="T38" fmla="*/ 272 w 443"/>
                <a:gd name="T39" fmla="*/ 344 h 353"/>
                <a:gd name="T40" fmla="*/ 230 w 443"/>
                <a:gd name="T41" fmla="*/ 350 h 353"/>
                <a:gd name="T42" fmla="*/ 212 w 443"/>
                <a:gd name="T43" fmla="*/ 347 h 353"/>
                <a:gd name="T44" fmla="*/ 224 w 443"/>
                <a:gd name="T45" fmla="*/ 344 h 353"/>
                <a:gd name="T46" fmla="*/ 221 w 443"/>
                <a:gd name="T47" fmla="*/ 335 h 353"/>
                <a:gd name="T48" fmla="*/ 209 w 443"/>
                <a:gd name="T49" fmla="*/ 314 h 353"/>
                <a:gd name="T50" fmla="*/ 194 w 443"/>
                <a:gd name="T51" fmla="*/ 293 h 353"/>
                <a:gd name="T52" fmla="*/ 170 w 443"/>
                <a:gd name="T53" fmla="*/ 296 h 353"/>
                <a:gd name="T54" fmla="*/ 161 w 443"/>
                <a:gd name="T55" fmla="*/ 284 h 353"/>
                <a:gd name="T56" fmla="*/ 146 w 443"/>
                <a:gd name="T57" fmla="*/ 296 h 353"/>
                <a:gd name="T58" fmla="*/ 114 w 443"/>
                <a:gd name="T59" fmla="*/ 296 h 353"/>
                <a:gd name="T60" fmla="*/ 111 w 443"/>
                <a:gd name="T61" fmla="*/ 278 h 353"/>
                <a:gd name="T62" fmla="*/ 99 w 443"/>
                <a:gd name="T63" fmla="*/ 257 h 353"/>
                <a:gd name="T64" fmla="*/ 72 w 443"/>
                <a:gd name="T65" fmla="*/ 242 h 353"/>
                <a:gd name="T66" fmla="*/ 69 w 443"/>
                <a:gd name="T67" fmla="*/ 224 h 353"/>
                <a:gd name="T68" fmla="*/ 57 w 443"/>
                <a:gd name="T69" fmla="*/ 209 h 353"/>
                <a:gd name="T70" fmla="*/ 39 w 443"/>
                <a:gd name="T71" fmla="*/ 188 h 353"/>
                <a:gd name="T72" fmla="*/ 27 w 443"/>
                <a:gd name="T73" fmla="*/ 170 h 353"/>
                <a:gd name="T74" fmla="*/ 33 w 443"/>
                <a:gd name="T75" fmla="*/ 156 h 353"/>
                <a:gd name="T76" fmla="*/ 24 w 443"/>
                <a:gd name="T77" fmla="*/ 144 h 353"/>
                <a:gd name="T78" fmla="*/ 27 w 443"/>
                <a:gd name="T79" fmla="*/ 129 h 353"/>
                <a:gd name="T80" fmla="*/ 9 w 443"/>
                <a:gd name="T81" fmla="*/ 87 h 353"/>
                <a:gd name="T82" fmla="*/ 3 w 443"/>
                <a:gd name="T83" fmla="*/ 81 h 353"/>
                <a:gd name="T84" fmla="*/ 3 w 443"/>
                <a:gd name="T85" fmla="*/ 69 h 353"/>
                <a:gd name="T86" fmla="*/ 36 w 443"/>
                <a:gd name="T87" fmla="*/ 48 h 353"/>
                <a:gd name="T88" fmla="*/ 60 w 443"/>
                <a:gd name="T89" fmla="*/ 12 h 353"/>
                <a:gd name="T90" fmla="*/ 90 w 443"/>
                <a:gd name="T91" fmla="*/ 18 h 353"/>
                <a:gd name="T92" fmla="*/ 126 w 443"/>
                <a:gd name="T93" fmla="*/ 9 h 353"/>
                <a:gd name="T94" fmla="*/ 141 w 443"/>
                <a:gd name="T95" fmla="*/ 12 h 353"/>
                <a:gd name="T96" fmla="*/ 173 w 443"/>
                <a:gd name="T97" fmla="*/ 21 h 353"/>
                <a:gd name="T98" fmla="*/ 230 w 443"/>
                <a:gd name="T99" fmla="*/ 36 h 353"/>
                <a:gd name="T100" fmla="*/ 248 w 443"/>
                <a:gd name="T101" fmla="*/ 42 h 353"/>
                <a:gd name="T102" fmla="*/ 269 w 443"/>
                <a:gd name="T103" fmla="*/ 48 h 353"/>
                <a:gd name="T104" fmla="*/ 278 w 443"/>
                <a:gd name="T105" fmla="*/ 51 h 353"/>
                <a:gd name="T106" fmla="*/ 314 w 443"/>
                <a:gd name="T107" fmla="*/ 48 h 353"/>
                <a:gd name="T108" fmla="*/ 332 w 443"/>
                <a:gd name="T109" fmla="*/ 45 h 353"/>
                <a:gd name="T110" fmla="*/ 359 w 443"/>
                <a:gd name="T111" fmla="*/ 45 h 353"/>
                <a:gd name="T112" fmla="*/ 362 w 443"/>
                <a:gd name="T113" fmla="*/ 66 h 353"/>
                <a:gd name="T114" fmla="*/ 401 w 443"/>
                <a:gd name="T115" fmla="*/ 99 h 353"/>
                <a:gd name="T116" fmla="*/ 407 w 443"/>
                <a:gd name="T117" fmla="*/ 11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353">
                  <a:moveTo>
                    <a:pt x="428" y="123"/>
                  </a:moveTo>
                  <a:lnTo>
                    <a:pt x="428" y="129"/>
                  </a:lnTo>
                  <a:lnTo>
                    <a:pt x="428" y="132"/>
                  </a:lnTo>
                  <a:lnTo>
                    <a:pt x="428" y="132"/>
                  </a:lnTo>
                  <a:lnTo>
                    <a:pt x="425" y="132"/>
                  </a:lnTo>
                  <a:lnTo>
                    <a:pt x="416" y="132"/>
                  </a:lnTo>
                  <a:lnTo>
                    <a:pt x="416" y="135"/>
                  </a:lnTo>
                  <a:lnTo>
                    <a:pt x="413" y="135"/>
                  </a:lnTo>
                  <a:lnTo>
                    <a:pt x="416" y="138"/>
                  </a:lnTo>
                  <a:lnTo>
                    <a:pt x="419" y="141"/>
                  </a:lnTo>
                  <a:lnTo>
                    <a:pt x="419" y="141"/>
                  </a:lnTo>
                  <a:lnTo>
                    <a:pt x="416" y="14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13" y="150"/>
                  </a:lnTo>
                  <a:lnTo>
                    <a:pt x="413" y="153"/>
                  </a:lnTo>
                  <a:lnTo>
                    <a:pt x="413" y="153"/>
                  </a:lnTo>
                  <a:lnTo>
                    <a:pt x="413" y="153"/>
                  </a:lnTo>
                  <a:lnTo>
                    <a:pt x="413" y="156"/>
                  </a:lnTo>
                  <a:lnTo>
                    <a:pt x="416" y="153"/>
                  </a:lnTo>
                  <a:lnTo>
                    <a:pt x="416" y="153"/>
                  </a:lnTo>
                  <a:lnTo>
                    <a:pt x="419" y="156"/>
                  </a:lnTo>
                  <a:lnTo>
                    <a:pt x="419" y="156"/>
                  </a:lnTo>
                  <a:lnTo>
                    <a:pt x="419" y="159"/>
                  </a:lnTo>
                  <a:lnTo>
                    <a:pt x="422" y="159"/>
                  </a:lnTo>
                  <a:lnTo>
                    <a:pt x="422" y="162"/>
                  </a:lnTo>
                  <a:lnTo>
                    <a:pt x="425" y="162"/>
                  </a:lnTo>
                  <a:lnTo>
                    <a:pt x="425" y="165"/>
                  </a:lnTo>
                  <a:lnTo>
                    <a:pt x="425" y="167"/>
                  </a:lnTo>
                  <a:lnTo>
                    <a:pt x="425" y="170"/>
                  </a:lnTo>
                  <a:lnTo>
                    <a:pt x="425" y="173"/>
                  </a:lnTo>
                  <a:lnTo>
                    <a:pt x="425" y="182"/>
                  </a:lnTo>
                  <a:lnTo>
                    <a:pt x="425" y="185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28" y="188"/>
                  </a:lnTo>
                  <a:lnTo>
                    <a:pt x="434" y="188"/>
                  </a:lnTo>
                  <a:lnTo>
                    <a:pt x="434" y="188"/>
                  </a:lnTo>
                  <a:lnTo>
                    <a:pt x="437" y="188"/>
                  </a:lnTo>
                  <a:lnTo>
                    <a:pt x="437" y="191"/>
                  </a:lnTo>
                  <a:lnTo>
                    <a:pt x="443" y="197"/>
                  </a:lnTo>
                  <a:lnTo>
                    <a:pt x="434" y="206"/>
                  </a:lnTo>
                  <a:lnTo>
                    <a:pt x="428" y="212"/>
                  </a:lnTo>
                  <a:lnTo>
                    <a:pt x="428" y="218"/>
                  </a:lnTo>
                  <a:lnTo>
                    <a:pt x="425" y="221"/>
                  </a:lnTo>
                  <a:lnTo>
                    <a:pt x="425" y="224"/>
                  </a:lnTo>
                  <a:lnTo>
                    <a:pt x="422" y="224"/>
                  </a:lnTo>
                  <a:lnTo>
                    <a:pt x="419" y="224"/>
                  </a:lnTo>
                  <a:lnTo>
                    <a:pt x="416" y="224"/>
                  </a:lnTo>
                  <a:lnTo>
                    <a:pt x="413" y="224"/>
                  </a:lnTo>
                  <a:lnTo>
                    <a:pt x="413" y="227"/>
                  </a:lnTo>
                  <a:lnTo>
                    <a:pt x="416" y="230"/>
                  </a:lnTo>
                  <a:lnTo>
                    <a:pt x="416" y="233"/>
                  </a:lnTo>
                  <a:lnTo>
                    <a:pt x="416" y="233"/>
                  </a:lnTo>
                  <a:lnTo>
                    <a:pt x="416" y="236"/>
                  </a:lnTo>
                  <a:lnTo>
                    <a:pt x="413" y="239"/>
                  </a:lnTo>
                  <a:lnTo>
                    <a:pt x="410" y="242"/>
                  </a:lnTo>
                  <a:lnTo>
                    <a:pt x="410" y="245"/>
                  </a:lnTo>
                  <a:lnTo>
                    <a:pt x="413" y="248"/>
                  </a:lnTo>
                  <a:lnTo>
                    <a:pt x="413" y="248"/>
                  </a:lnTo>
                  <a:lnTo>
                    <a:pt x="413" y="251"/>
                  </a:lnTo>
                  <a:lnTo>
                    <a:pt x="413" y="254"/>
                  </a:lnTo>
                  <a:lnTo>
                    <a:pt x="410" y="257"/>
                  </a:lnTo>
                  <a:lnTo>
                    <a:pt x="413" y="260"/>
                  </a:lnTo>
                  <a:lnTo>
                    <a:pt x="407" y="266"/>
                  </a:lnTo>
                  <a:lnTo>
                    <a:pt x="404" y="272"/>
                  </a:lnTo>
                  <a:lnTo>
                    <a:pt x="401" y="275"/>
                  </a:lnTo>
                  <a:lnTo>
                    <a:pt x="401" y="275"/>
                  </a:lnTo>
                  <a:lnTo>
                    <a:pt x="395" y="272"/>
                  </a:lnTo>
                  <a:lnTo>
                    <a:pt x="392" y="272"/>
                  </a:lnTo>
                  <a:lnTo>
                    <a:pt x="371" y="275"/>
                  </a:lnTo>
                  <a:lnTo>
                    <a:pt x="368" y="275"/>
                  </a:lnTo>
                  <a:lnTo>
                    <a:pt x="365" y="275"/>
                  </a:lnTo>
                  <a:lnTo>
                    <a:pt x="356" y="275"/>
                  </a:lnTo>
                  <a:lnTo>
                    <a:pt x="353" y="275"/>
                  </a:lnTo>
                  <a:lnTo>
                    <a:pt x="353" y="275"/>
                  </a:lnTo>
                  <a:lnTo>
                    <a:pt x="350" y="275"/>
                  </a:lnTo>
                  <a:lnTo>
                    <a:pt x="350" y="278"/>
                  </a:lnTo>
                  <a:lnTo>
                    <a:pt x="347" y="278"/>
                  </a:lnTo>
                  <a:lnTo>
                    <a:pt x="338" y="278"/>
                  </a:lnTo>
                  <a:lnTo>
                    <a:pt x="335" y="278"/>
                  </a:lnTo>
                  <a:lnTo>
                    <a:pt x="335" y="281"/>
                  </a:lnTo>
                  <a:lnTo>
                    <a:pt x="335" y="281"/>
                  </a:lnTo>
                  <a:lnTo>
                    <a:pt x="335" y="284"/>
                  </a:lnTo>
                  <a:lnTo>
                    <a:pt x="332" y="287"/>
                  </a:lnTo>
                  <a:lnTo>
                    <a:pt x="332" y="290"/>
                  </a:lnTo>
                  <a:lnTo>
                    <a:pt x="332" y="290"/>
                  </a:lnTo>
                  <a:lnTo>
                    <a:pt x="332" y="293"/>
                  </a:lnTo>
                  <a:lnTo>
                    <a:pt x="332" y="296"/>
                  </a:lnTo>
                  <a:lnTo>
                    <a:pt x="332" y="296"/>
                  </a:lnTo>
                  <a:lnTo>
                    <a:pt x="332" y="299"/>
                  </a:lnTo>
                  <a:lnTo>
                    <a:pt x="332" y="302"/>
                  </a:lnTo>
                  <a:lnTo>
                    <a:pt x="332" y="302"/>
                  </a:lnTo>
                  <a:lnTo>
                    <a:pt x="335" y="305"/>
                  </a:lnTo>
                  <a:lnTo>
                    <a:pt x="335" y="308"/>
                  </a:lnTo>
                  <a:lnTo>
                    <a:pt x="335" y="308"/>
                  </a:lnTo>
                  <a:lnTo>
                    <a:pt x="332" y="311"/>
                  </a:lnTo>
                  <a:lnTo>
                    <a:pt x="332" y="314"/>
                  </a:lnTo>
                  <a:lnTo>
                    <a:pt x="332" y="314"/>
                  </a:lnTo>
                  <a:lnTo>
                    <a:pt x="329" y="317"/>
                  </a:lnTo>
                  <a:lnTo>
                    <a:pt x="329" y="320"/>
                  </a:lnTo>
                  <a:lnTo>
                    <a:pt x="326" y="323"/>
                  </a:lnTo>
                  <a:lnTo>
                    <a:pt x="320" y="326"/>
                  </a:lnTo>
                  <a:lnTo>
                    <a:pt x="317" y="326"/>
                  </a:lnTo>
                  <a:lnTo>
                    <a:pt x="317" y="329"/>
                  </a:lnTo>
                  <a:lnTo>
                    <a:pt x="314" y="332"/>
                  </a:lnTo>
                  <a:lnTo>
                    <a:pt x="314" y="335"/>
                  </a:lnTo>
                  <a:lnTo>
                    <a:pt x="314" y="338"/>
                  </a:lnTo>
                  <a:lnTo>
                    <a:pt x="311" y="344"/>
                  </a:lnTo>
                  <a:lnTo>
                    <a:pt x="290" y="350"/>
                  </a:lnTo>
                  <a:lnTo>
                    <a:pt x="287" y="350"/>
                  </a:lnTo>
                  <a:lnTo>
                    <a:pt x="284" y="350"/>
                  </a:lnTo>
                  <a:lnTo>
                    <a:pt x="284" y="347"/>
                  </a:lnTo>
                  <a:lnTo>
                    <a:pt x="287" y="347"/>
                  </a:lnTo>
                  <a:lnTo>
                    <a:pt x="287" y="344"/>
                  </a:lnTo>
                  <a:lnTo>
                    <a:pt x="287" y="341"/>
                  </a:lnTo>
                  <a:lnTo>
                    <a:pt x="284" y="341"/>
                  </a:lnTo>
                  <a:lnTo>
                    <a:pt x="278" y="341"/>
                  </a:lnTo>
                  <a:lnTo>
                    <a:pt x="275" y="344"/>
                  </a:lnTo>
                  <a:lnTo>
                    <a:pt x="272" y="344"/>
                  </a:lnTo>
                  <a:lnTo>
                    <a:pt x="272" y="347"/>
                  </a:lnTo>
                  <a:lnTo>
                    <a:pt x="269" y="350"/>
                  </a:lnTo>
                  <a:lnTo>
                    <a:pt x="263" y="353"/>
                  </a:lnTo>
                  <a:lnTo>
                    <a:pt x="260" y="353"/>
                  </a:lnTo>
                  <a:lnTo>
                    <a:pt x="233" y="350"/>
                  </a:lnTo>
                  <a:lnTo>
                    <a:pt x="230" y="350"/>
                  </a:lnTo>
                  <a:lnTo>
                    <a:pt x="221" y="353"/>
                  </a:lnTo>
                  <a:lnTo>
                    <a:pt x="218" y="353"/>
                  </a:lnTo>
                  <a:lnTo>
                    <a:pt x="215" y="353"/>
                  </a:lnTo>
                  <a:lnTo>
                    <a:pt x="212" y="350"/>
                  </a:lnTo>
                  <a:lnTo>
                    <a:pt x="212" y="350"/>
                  </a:lnTo>
                  <a:lnTo>
                    <a:pt x="212" y="347"/>
                  </a:lnTo>
                  <a:lnTo>
                    <a:pt x="212" y="347"/>
                  </a:lnTo>
                  <a:lnTo>
                    <a:pt x="212" y="344"/>
                  </a:lnTo>
                  <a:lnTo>
                    <a:pt x="215" y="344"/>
                  </a:lnTo>
                  <a:lnTo>
                    <a:pt x="215" y="341"/>
                  </a:lnTo>
                  <a:lnTo>
                    <a:pt x="221" y="344"/>
                  </a:lnTo>
                  <a:lnTo>
                    <a:pt x="224" y="344"/>
                  </a:lnTo>
                  <a:lnTo>
                    <a:pt x="224" y="341"/>
                  </a:lnTo>
                  <a:lnTo>
                    <a:pt x="224" y="341"/>
                  </a:lnTo>
                  <a:lnTo>
                    <a:pt x="224" y="338"/>
                  </a:lnTo>
                  <a:lnTo>
                    <a:pt x="221" y="335"/>
                  </a:lnTo>
                  <a:lnTo>
                    <a:pt x="221" y="335"/>
                  </a:lnTo>
                  <a:lnTo>
                    <a:pt x="221" y="335"/>
                  </a:lnTo>
                  <a:lnTo>
                    <a:pt x="224" y="332"/>
                  </a:lnTo>
                  <a:lnTo>
                    <a:pt x="224" y="329"/>
                  </a:lnTo>
                  <a:lnTo>
                    <a:pt x="224" y="326"/>
                  </a:lnTo>
                  <a:lnTo>
                    <a:pt x="224" y="323"/>
                  </a:lnTo>
                  <a:lnTo>
                    <a:pt x="221" y="320"/>
                  </a:lnTo>
                  <a:lnTo>
                    <a:pt x="209" y="314"/>
                  </a:lnTo>
                  <a:lnTo>
                    <a:pt x="209" y="311"/>
                  </a:lnTo>
                  <a:lnTo>
                    <a:pt x="209" y="311"/>
                  </a:lnTo>
                  <a:lnTo>
                    <a:pt x="206" y="299"/>
                  </a:lnTo>
                  <a:lnTo>
                    <a:pt x="203" y="296"/>
                  </a:lnTo>
                  <a:lnTo>
                    <a:pt x="200" y="293"/>
                  </a:lnTo>
                  <a:lnTo>
                    <a:pt x="194" y="293"/>
                  </a:lnTo>
                  <a:lnTo>
                    <a:pt x="182" y="287"/>
                  </a:lnTo>
                  <a:lnTo>
                    <a:pt x="182" y="287"/>
                  </a:lnTo>
                  <a:lnTo>
                    <a:pt x="179" y="290"/>
                  </a:lnTo>
                  <a:lnTo>
                    <a:pt x="179" y="293"/>
                  </a:lnTo>
                  <a:lnTo>
                    <a:pt x="176" y="293"/>
                  </a:lnTo>
                  <a:lnTo>
                    <a:pt x="170" y="296"/>
                  </a:lnTo>
                  <a:lnTo>
                    <a:pt x="167" y="293"/>
                  </a:lnTo>
                  <a:lnTo>
                    <a:pt x="167" y="293"/>
                  </a:lnTo>
                  <a:lnTo>
                    <a:pt x="167" y="290"/>
                  </a:lnTo>
                  <a:lnTo>
                    <a:pt x="164" y="290"/>
                  </a:lnTo>
                  <a:lnTo>
                    <a:pt x="164" y="287"/>
                  </a:lnTo>
                  <a:lnTo>
                    <a:pt x="161" y="284"/>
                  </a:lnTo>
                  <a:lnTo>
                    <a:pt x="158" y="284"/>
                  </a:lnTo>
                  <a:lnTo>
                    <a:pt x="158" y="287"/>
                  </a:lnTo>
                  <a:lnTo>
                    <a:pt x="155" y="290"/>
                  </a:lnTo>
                  <a:lnTo>
                    <a:pt x="155" y="293"/>
                  </a:lnTo>
                  <a:lnTo>
                    <a:pt x="152" y="293"/>
                  </a:lnTo>
                  <a:lnTo>
                    <a:pt x="146" y="296"/>
                  </a:lnTo>
                  <a:lnTo>
                    <a:pt x="114" y="305"/>
                  </a:lnTo>
                  <a:lnTo>
                    <a:pt x="111" y="302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6"/>
                  </a:lnTo>
                  <a:lnTo>
                    <a:pt x="114" y="296"/>
                  </a:lnTo>
                  <a:lnTo>
                    <a:pt x="117" y="290"/>
                  </a:lnTo>
                  <a:lnTo>
                    <a:pt x="117" y="290"/>
                  </a:lnTo>
                  <a:lnTo>
                    <a:pt x="117" y="287"/>
                  </a:lnTo>
                  <a:lnTo>
                    <a:pt x="114" y="287"/>
                  </a:lnTo>
                  <a:lnTo>
                    <a:pt x="111" y="281"/>
                  </a:lnTo>
                  <a:lnTo>
                    <a:pt x="111" y="278"/>
                  </a:lnTo>
                  <a:lnTo>
                    <a:pt x="108" y="272"/>
                  </a:lnTo>
                  <a:lnTo>
                    <a:pt x="108" y="266"/>
                  </a:lnTo>
                  <a:lnTo>
                    <a:pt x="105" y="266"/>
                  </a:lnTo>
                  <a:lnTo>
                    <a:pt x="102" y="263"/>
                  </a:lnTo>
                  <a:lnTo>
                    <a:pt x="102" y="260"/>
                  </a:lnTo>
                  <a:lnTo>
                    <a:pt x="99" y="257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0" y="251"/>
                  </a:lnTo>
                  <a:lnTo>
                    <a:pt x="87" y="248"/>
                  </a:lnTo>
                  <a:lnTo>
                    <a:pt x="75" y="245"/>
                  </a:lnTo>
                  <a:lnTo>
                    <a:pt x="72" y="242"/>
                  </a:lnTo>
                  <a:lnTo>
                    <a:pt x="69" y="239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30"/>
                  </a:lnTo>
                  <a:lnTo>
                    <a:pt x="69" y="227"/>
                  </a:lnTo>
                  <a:lnTo>
                    <a:pt x="69" y="224"/>
                  </a:lnTo>
                  <a:lnTo>
                    <a:pt x="66" y="221"/>
                  </a:lnTo>
                  <a:lnTo>
                    <a:pt x="66" y="218"/>
                  </a:lnTo>
                  <a:lnTo>
                    <a:pt x="66" y="218"/>
                  </a:lnTo>
                  <a:lnTo>
                    <a:pt x="63" y="215"/>
                  </a:lnTo>
                  <a:lnTo>
                    <a:pt x="60" y="212"/>
                  </a:lnTo>
                  <a:lnTo>
                    <a:pt x="57" y="209"/>
                  </a:lnTo>
                  <a:lnTo>
                    <a:pt x="57" y="206"/>
                  </a:lnTo>
                  <a:lnTo>
                    <a:pt x="54" y="206"/>
                  </a:lnTo>
                  <a:lnTo>
                    <a:pt x="54" y="200"/>
                  </a:lnTo>
                  <a:lnTo>
                    <a:pt x="54" y="197"/>
                  </a:lnTo>
                  <a:lnTo>
                    <a:pt x="51" y="194"/>
                  </a:lnTo>
                  <a:lnTo>
                    <a:pt x="39" y="188"/>
                  </a:lnTo>
                  <a:lnTo>
                    <a:pt x="36" y="185"/>
                  </a:lnTo>
                  <a:lnTo>
                    <a:pt x="36" y="182"/>
                  </a:lnTo>
                  <a:lnTo>
                    <a:pt x="33" y="176"/>
                  </a:lnTo>
                  <a:lnTo>
                    <a:pt x="30" y="173"/>
                  </a:lnTo>
                  <a:lnTo>
                    <a:pt x="27" y="173"/>
                  </a:lnTo>
                  <a:lnTo>
                    <a:pt x="27" y="170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30" y="165"/>
                  </a:lnTo>
                  <a:lnTo>
                    <a:pt x="33" y="162"/>
                  </a:lnTo>
                  <a:lnTo>
                    <a:pt x="33" y="159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3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7" y="141"/>
                  </a:lnTo>
                  <a:lnTo>
                    <a:pt x="27" y="138"/>
                  </a:lnTo>
                  <a:lnTo>
                    <a:pt x="27" y="135"/>
                  </a:lnTo>
                  <a:lnTo>
                    <a:pt x="27" y="132"/>
                  </a:lnTo>
                  <a:lnTo>
                    <a:pt x="27" y="129"/>
                  </a:lnTo>
                  <a:lnTo>
                    <a:pt x="27" y="123"/>
                  </a:lnTo>
                  <a:lnTo>
                    <a:pt x="24" y="120"/>
                  </a:lnTo>
                  <a:lnTo>
                    <a:pt x="21" y="117"/>
                  </a:lnTo>
                  <a:lnTo>
                    <a:pt x="9" y="93"/>
                  </a:lnTo>
                  <a:lnTo>
                    <a:pt x="9" y="90"/>
                  </a:lnTo>
                  <a:lnTo>
                    <a:pt x="9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3" y="57"/>
                  </a:lnTo>
                  <a:lnTo>
                    <a:pt x="30" y="51"/>
                  </a:lnTo>
                  <a:lnTo>
                    <a:pt x="36" y="48"/>
                  </a:lnTo>
                  <a:lnTo>
                    <a:pt x="48" y="12"/>
                  </a:lnTo>
                  <a:lnTo>
                    <a:pt x="54" y="0"/>
                  </a:lnTo>
                  <a:lnTo>
                    <a:pt x="57" y="3"/>
                  </a:lnTo>
                  <a:lnTo>
                    <a:pt x="57" y="6"/>
                  </a:lnTo>
                  <a:lnTo>
                    <a:pt x="57" y="9"/>
                  </a:lnTo>
                  <a:lnTo>
                    <a:pt x="60" y="12"/>
                  </a:lnTo>
                  <a:lnTo>
                    <a:pt x="63" y="12"/>
                  </a:lnTo>
                  <a:lnTo>
                    <a:pt x="63" y="15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3" y="21"/>
                  </a:lnTo>
                  <a:lnTo>
                    <a:pt x="102" y="18"/>
                  </a:lnTo>
                  <a:lnTo>
                    <a:pt x="111" y="18"/>
                  </a:lnTo>
                  <a:lnTo>
                    <a:pt x="114" y="18"/>
                  </a:lnTo>
                  <a:lnTo>
                    <a:pt x="117" y="15"/>
                  </a:lnTo>
                  <a:lnTo>
                    <a:pt x="126" y="9"/>
                  </a:lnTo>
                  <a:lnTo>
                    <a:pt x="129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5" y="9"/>
                  </a:lnTo>
                  <a:lnTo>
                    <a:pt x="138" y="9"/>
                  </a:lnTo>
                  <a:lnTo>
                    <a:pt x="141" y="12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67" y="21"/>
                  </a:lnTo>
                  <a:lnTo>
                    <a:pt x="170" y="21"/>
                  </a:lnTo>
                  <a:lnTo>
                    <a:pt x="173" y="21"/>
                  </a:lnTo>
                  <a:lnTo>
                    <a:pt x="179" y="18"/>
                  </a:lnTo>
                  <a:lnTo>
                    <a:pt x="185" y="15"/>
                  </a:lnTo>
                  <a:lnTo>
                    <a:pt x="188" y="18"/>
                  </a:lnTo>
                  <a:lnTo>
                    <a:pt x="224" y="39"/>
                  </a:lnTo>
                  <a:lnTo>
                    <a:pt x="227" y="39"/>
                  </a:lnTo>
                  <a:lnTo>
                    <a:pt x="230" y="36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236" y="42"/>
                  </a:lnTo>
                  <a:lnTo>
                    <a:pt x="239" y="48"/>
                  </a:lnTo>
                  <a:lnTo>
                    <a:pt x="248" y="42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60" y="51"/>
                  </a:lnTo>
                  <a:lnTo>
                    <a:pt x="263" y="51"/>
                  </a:lnTo>
                  <a:lnTo>
                    <a:pt x="266" y="48"/>
                  </a:lnTo>
                  <a:lnTo>
                    <a:pt x="269" y="48"/>
                  </a:lnTo>
                  <a:lnTo>
                    <a:pt x="272" y="51"/>
                  </a:lnTo>
                  <a:lnTo>
                    <a:pt x="272" y="51"/>
                  </a:lnTo>
                  <a:lnTo>
                    <a:pt x="275" y="51"/>
                  </a:lnTo>
                  <a:lnTo>
                    <a:pt x="275" y="51"/>
                  </a:lnTo>
                  <a:lnTo>
                    <a:pt x="278" y="51"/>
                  </a:lnTo>
                  <a:lnTo>
                    <a:pt x="278" y="51"/>
                  </a:lnTo>
                  <a:lnTo>
                    <a:pt x="281" y="48"/>
                  </a:lnTo>
                  <a:lnTo>
                    <a:pt x="284" y="48"/>
                  </a:lnTo>
                  <a:lnTo>
                    <a:pt x="284" y="45"/>
                  </a:lnTo>
                  <a:lnTo>
                    <a:pt x="287" y="45"/>
                  </a:lnTo>
                  <a:lnTo>
                    <a:pt x="299" y="51"/>
                  </a:lnTo>
                  <a:lnTo>
                    <a:pt x="314" y="48"/>
                  </a:lnTo>
                  <a:lnTo>
                    <a:pt x="317" y="45"/>
                  </a:lnTo>
                  <a:lnTo>
                    <a:pt x="320" y="45"/>
                  </a:lnTo>
                  <a:lnTo>
                    <a:pt x="323" y="48"/>
                  </a:lnTo>
                  <a:lnTo>
                    <a:pt x="326" y="48"/>
                  </a:lnTo>
                  <a:lnTo>
                    <a:pt x="329" y="45"/>
                  </a:lnTo>
                  <a:lnTo>
                    <a:pt x="332" y="45"/>
                  </a:lnTo>
                  <a:lnTo>
                    <a:pt x="335" y="45"/>
                  </a:lnTo>
                  <a:lnTo>
                    <a:pt x="338" y="45"/>
                  </a:lnTo>
                  <a:lnTo>
                    <a:pt x="341" y="42"/>
                  </a:lnTo>
                  <a:lnTo>
                    <a:pt x="344" y="39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62" y="48"/>
                  </a:lnTo>
                  <a:lnTo>
                    <a:pt x="365" y="57"/>
                  </a:lnTo>
                  <a:lnTo>
                    <a:pt x="365" y="60"/>
                  </a:lnTo>
                  <a:lnTo>
                    <a:pt x="365" y="63"/>
                  </a:lnTo>
                  <a:lnTo>
                    <a:pt x="365" y="66"/>
                  </a:lnTo>
                  <a:lnTo>
                    <a:pt x="362" y="66"/>
                  </a:lnTo>
                  <a:lnTo>
                    <a:pt x="362" y="69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95" y="99"/>
                  </a:lnTo>
                  <a:lnTo>
                    <a:pt x="398" y="102"/>
                  </a:lnTo>
                  <a:lnTo>
                    <a:pt x="401" y="99"/>
                  </a:lnTo>
                  <a:lnTo>
                    <a:pt x="404" y="99"/>
                  </a:lnTo>
                  <a:lnTo>
                    <a:pt x="404" y="99"/>
                  </a:lnTo>
                  <a:lnTo>
                    <a:pt x="407" y="102"/>
                  </a:lnTo>
                  <a:lnTo>
                    <a:pt x="407" y="105"/>
                  </a:lnTo>
                  <a:lnTo>
                    <a:pt x="407" y="111"/>
                  </a:lnTo>
                  <a:lnTo>
                    <a:pt x="407" y="114"/>
                  </a:lnTo>
                  <a:lnTo>
                    <a:pt x="410" y="117"/>
                  </a:lnTo>
                  <a:lnTo>
                    <a:pt x="416" y="120"/>
                  </a:lnTo>
                  <a:lnTo>
                    <a:pt x="419" y="123"/>
                  </a:lnTo>
                  <a:lnTo>
                    <a:pt x="422" y="123"/>
                  </a:lnTo>
                  <a:lnTo>
                    <a:pt x="428" y="12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E0C2CFD2-5855-4CDE-AA57-4F40929C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1819" y="5094005"/>
              <a:ext cx="342900" cy="747713"/>
            </a:xfrm>
            <a:custGeom>
              <a:avLst/>
              <a:gdLst>
                <a:gd name="T0" fmla="*/ 192 w 216"/>
                <a:gd name="T1" fmla="*/ 108 h 471"/>
                <a:gd name="T2" fmla="*/ 195 w 216"/>
                <a:gd name="T3" fmla="*/ 117 h 471"/>
                <a:gd name="T4" fmla="*/ 204 w 216"/>
                <a:gd name="T5" fmla="*/ 126 h 471"/>
                <a:gd name="T6" fmla="*/ 210 w 216"/>
                <a:gd name="T7" fmla="*/ 162 h 471"/>
                <a:gd name="T8" fmla="*/ 216 w 216"/>
                <a:gd name="T9" fmla="*/ 201 h 471"/>
                <a:gd name="T10" fmla="*/ 213 w 216"/>
                <a:gd name="T11" fmla="*/ 261 h 471"/>
                <a:gd name="T12" fmla="*/ 183 w 216"/>
                <a:gd name="T13" fmla="*/ 315 h 471"/>
                <a:gd name="T14" fmla="*/ 177 w 216"/>
                <a:gd name="T15" fmla="*/ 381 h 471"/>
                <a:gd name="T16" fmla="*/ 171 w 216"/>
                <a:gd name="T17" fmla="*/ 393 h 471"/>
                <a:gd name="T18" fmla="*/ 159 w 216"/>
                <a:gd name="T19" fmla="*/ 399 h 471"/>
                <a:gd name="T20" fmla="*/ 171 w 216"/>
                <a:gd name="T21" fmla="*/ 411 h 471"/>
                <a:gd name="T22" fmla="*/ 153 w 216"/>
                <a:gd name="T23" fmla="*/ 423 h 471"/>
                <a:gd name="T24" fmla="*/ 156 w 216"/>
                <a:gd name="T25" fmla="*/ 438 h 471"/>
                <a:gd name="T26" fmla="*/ 144 w 216"/>
                <a:gd name="T27" fmla="*/ 450 h 471"/>
                <a:gd name="T28" fmla="*/ 150 w 216"/>
                <a:gd name="T29" fmla="*/ 453 h 471"/>
                <a:gd name="T30" fmla="*/ 132 w 216"/>
                <a:gd name="T31" fmla="*/ 465 h 471"/>
                <a:gd name="T32" fmla="*/ 120 w 216"/>
                <a:gd name="T33" fmla="*/ 447 h 471"/>
                <a:gd name="T34" fmla="*/ 105 w 216"/>
                <a:gd name="T35" fmla="*/ 441 h 471"/>
                <a:gd name="T36" fmla="*/ 102 w 216"/>
                <a:gd name="T37" fmla="*/ 441 h 471"/>
                <a:gd name="T38" fmla="*/ 81 w 216"/>
                <a:gd name="T39" fmla="*/ 432 h 471"/>
                <a:gd name="T40" fmla="*/ 66 w 216"/>
                <a:gd name="T41" fmla="*/ 426 h 471"/>
                <a:gd name="T42" fmla="*/ 60 w 216"/>
                <a:gd name="T43" fmla="*/ 417 h 471"/>
                <a:gd name="T44" fmla="*/ 51 w 216"/>
                <a:gd name="T45" fmla="*/ 402 h 471"/>
                <a:gd name="T46" fmla="*/ 75 w 216"/>
                <a:gd name="T47" fmla="*/ 381 h 471"/>
                <a:gd name="T48" fmla="*/ 51 w 216"/>
                <a:gd name="T49" fmla="*/ 369 h 471"/>
                <a:gd name="T50" fmla="*/ 30 w 216"/>
                <a:gd name="T51" fmla="*/ 363 h 471"/>
                <a:gd name="T52" fmla="*/ 39 w 216"/>
                <a:gd name="T53" fmla="*/ 357 h 471"/>
                <a:gd name="T54" fmla="*/ 51 w 216"/>
                <a:gd name="T55" fmla="*/ 342 h 471"/>
                <a:gd name="T56" fmla="*/ 54 w 216"/>
                <a:gd name="T57" fmla="*/ 330 h 471"/>
                <a:gd name="T58" fmla="*/ 57 w 216"/>
                <a:gd name="T59" fmla="*/ 318 h 471"/>
                <a:gd name="T60" fmla="*/ 48 w 216"/>
                <a:gd name="T61" fmla="*/ 309 h 471"/>
                <a:gd name="T62" fmla="*/ 15 w 216"/>
                <a:gd name="T63" fmla="*/ 315 h 471"/>
                <a:gd name="T64" fmla="*/ 24 w 216"/>
                <a:gd name="T65" fmla="*/ 291 h 471"/>
                <a:gd name="T66" fmla="*/ 42 w 216"/>
                <a:gd name="T67" fmla="*/ 276 h 471"/>
                <a:gd name="T68" fmla="*/ 24 w 216"/>
                <a:gd name="T69" fmla="*/ 261 h 471"/>
                <a:gd name="T70" fmla="*/ 9 w 216"/>
                <a:gd name="T71" fmla="*/ 249 h 471"/>
                <a:gd name="T72" fmla="*/ 12 w 216"/>
                <a:gd name="T73" fmla="*/ 240 h 471"/>
                <a:gd name="T74" fmla="*/ 6 w 216"/>
                <a:gd name="T75" fmla="*/ 228 h 471"/>
                <a:gd name="T76" fmla="*/ 12 w 216"/>
                <a:gd name="T77" fmla="*/ 222 h 471"/>
                <a:gd name="T78" fmla="*/ 30 w 216"/>
                <a:gd name="T79" fmla="*/ 213 h 471"/>
                <a:gd name="T80" fmla="*/ 18 w 216"/>
                <a:gd name="T81" fmla="*/ 201 h 471"/>
                <a:gd name="T82" fmla="*/ 21 w 216"/>
                <a:gd name="T83" fmla="*/ 195 h 471"/>
                <a:gd name="T84" fmla="*/ 3 w 216"/>
                <a:gd name="T85" fmla="*/ 183 h 471"/>
                <a:gd name="T86" fmla="*/ 12 w 216"/>
                <a:gd name="T87" fmla="*/ 180 h 471"/>
                <a:gd name="T88" fmla="*/ 24 w 216"/>
                <a:gd name="T89" fmla="*/ 168 h 471"/>
                <a:gd name="T90" fmla="*/ 24 w 216"/>
                <a:gd name="T91" fmla="*/ 153 h 471"/>
                <a:gd name="T92" fmla="*/ 36 w 216"/>
                <a:gd name="T93" fmla="*/ 132 h 471"/>
                <a:gd name="T94" fmla="*/ 42 w 216"/>
                <a:gd name="T95" fmla="*/ 129 h 471"/>
                <a:gd name="T96" fmla="*/ 57 w 216"/>
                <a:gd name="T97" fmla="*/ 120 h 471"/>
                <a:gd name="T98" fmla="*/ 120 w 216"/>
                <a:gd name="T99" fmla="*/ 84 h 471"/>
                <a:gd name="T100" fmla="*/ 153 w 216"/>
                <a:gd name="T101" fmla="*/ 87 h 471"/>
                <a:gd name="T102" fmla="*/ 171 w 216"/>
                <a:gd name="T103" fmla="*/ 78 h 471"/>
                <a:gd name="T104" fmla="*/ 168 w 216"/>
                <a:gd name="T105" fmla="*/ 39 h 471"/>
                <a:gd name="T106" fmla="*/ 174 w 216"/>
                <a:gd name="T107" fmla="*/ 24 h 471"/>
                <a:gd name="T108" fmla="*/ 174 w 216"/>
                <a:gd name="T109" fmla="*/ 0 h 471"/>
                <a:gd name="T110" fmla="*/ 195 w 216"/>
                <a:gd name="T111" fmla="*/ 12 h 471"/>
                <a:gd name="T112" fmla="*/ 192 w 216"/>
                <a:gd name="T113" fmla="*/ 9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471">
                  <a:moveTo>
                    <a:pt x="192" y="96"/>
                  </a:moveTo>
                  <a:lnTo>
                    <a:pt x="192" y="105"/>
                  </a:lnTo>
                  <a:lnTo>
                    <a:pt x="192" y="105"/>
                  </a:lnTo>
                  <a:lnTo>
                    <a:pt x="192" y="105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5" y="114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20"/>
                  </a:lnTo>
                  <a:lnTo>
                    <a:pt x="198" y="120"/>
                  </a:lnTo>
                  <a:lnTo>
                    <a:pt x="198" y="123"/>
                  </a:lnTo>
                  <a:lnTo>
                    <a:pt x="198" y="126"/>
                  </a:lnTo>
                  <a:lnTo>
                    <a:pt x="201" y="126"/>
                  </a:lnTo>
                  <a:lnTo>
                    <a:pt x="207" y="129"/>
                  </a:lnTo>
                  <a:lnTo>
                    <a:pt x="204" y="126"/>
                  </a:lnTo>
                  <a:lnTo>
                    <a:pt x="204" y="123"/>
                  </a:lnTo>
                  <a:lnTo>
                    <a:pt x="201" y="117"/>
                  </a:lnTo>
                  <a:lnTo>
                    <a:pt x="207" y="126"/>
                  </a:lnTo>
                  <a:lnTo>
                    <a:pt x="210" y="129"/>
                  </a:lnTo>
                  <a:lnTo>
                    <a:pt x="210" y="135"/>
                  </a:lnTo>
                  <a:lnTo>
                    <a:pt x="210" y="153"/>
                  </a:lnTo>
                  <a:lnTo>
                    <a:pt x="210" y="162"/>
                  </a:lnTo>
                  <a:lnTo>
                    <a:pt x="213" y="168"/>
                  </a:lnTo>
                  <a:lnTo>
                    <a:pt x="213" y="171"/>
                  </a:lnTo>
                  <a:lnTo>
                    <a:pt x="210" y="174"/>
                  </a:lnTo>
                  <a:lnTo>
                    <a:pt x="210" y="180"/>
                  </a:lnTo>
                  <a:lnTo>
                    <a:pt x="210" y="186"/>
                  </a:lnTo>
                  <a:lnTo>
                    <a:pt x="210" y="189"/>
                  </a:lnTo>
                  <a:lnTo>
                    <a:pt x="216" y="201"/>
                  </a:lnTo>
                  <a:lnTo>
                    <a:pt x="216" y="207"/>
                  </a:lnTo>
                  <a:lnTo>
                    <a:pt x="213" y="243"/>
                  </a:lnTo>
                  <a:lnTo>
                    <a:pt x="216" y="249"/>
                  </a:lnTo>
                  <a:lnTo>
                    <a:pt x="216" y="252"/>
                  </a:lnTo>
                  <a:lnTo>
                    <a:pt x="216" y="258"/>
                  </a:lnTo>
                  <a:lnTo>
                    <a:pt x="213" y="258"/>
                  </a:lnTo>
                  <a:lnTo>
                    <a:pt x="213" y="261"/>
                  </a:lnTo>
                  <a:lnTo>
                    <a:pt x="207" y="267"/>
                  </a:lnTo>
                  <a:lnTo>
                    <a:pt x="204" y="270"/>
                  </a:lnTo>
                  <a:lnTo>
                    <a:pt x="201" y="276"/>
                  </a:lnTo>
                  <a:lnTo>
                    <a:pt x="186" y="300"/>
                  </a:lnTo>
                  <a:lnTo>
                    <a:pt x="183" y="303"/>
                  </a:lnTo>
                  <a:lnTo>
                    <a:pt x="183" y="303"/>
                  </a:lnTo>
                  <a:lnTo>
                    <a:pt x="183" y="315"/>
                  </a:lnTo>
                  <a:lnTo>
                    <a:pt x="180" y="333"/>
                  </a:lnTo>
                  <a:lnTo>
                    <a:pt x="183" y="354"/>
                  </a:lnTo>
                  <a:lnTo>
                    <a:pt x="183" y="375"/>
                  </a:lnTo>
                  <a:lnTo>
                    <a:pt x="183" y="375"/>
                  </a:lnTo>
                  <a:lnTo>
                    <a:pt x="180" y="375"/>
                  </a:lnTo>
                  <a:lnTo>
                    <a:pt x="177" y="378"/>
                  </a:lnTo>
                  <a:lnTo>
                    <a:pt x="177" y="381"/>
                  </a:lnTo>
                  <a:lnTo>
                    <a:pt x="174" y="384"/>
                  </a:lnTo>
                  <a:lnTo>
                    <a:pt x="177" y="384"/>
                  </a:lnTo>
                  <a:lnTo>
                    <a:pt x="177" y="387"/>
                  </a:lnTo>
                  <a:lnTo>
                    <a:pt x="177" y="390"/>
                  </a:lnTo>
                  <a:lnTo>
                    <a:pt x="174" y="393"/>
                  </a:lnTo>
                  <a:lnTo>
                    <a:pt x="171" y="393"/>
                  </a:lnTo>
                  <a:lnTo>
                    <a:pt x="171" y="393"/>
                  </a:lnTo>
                  <a:lnTo>
                    <a:pt x="171" y="393"/>
                  </a:lnTo>
                  <a:lnTo>
                    <a:pt x="171" y="399"/>
                  </a:lnTo>
                  <a:lnTo>
                    <a:pt x="168" y="396"/>
                  </a:lnTo>
                  <a:lnTo>
                    <a:pt x="165" y="396"/>
                  </a:lnTo>
                  <a:lnTo>
                    <a:pt x="162" y="396"/>
                  </a:lnTo>
                  <a:lnTo>
                    <a:pt x="159" y="396"/>
                  </a:lnTo>
                  <a:lnTo>
                    <a:pt x="159" y="399"/>
                  </a:lnTo>
                  <a:lnTo>
                    <a:pt x="159" y="402"/>
                  </a:lnTo>
                  <a:lnTo>
                    <a:pt x="156" y="405"/>
                  </a:lnTo>
                  <a:lnTo>
                    <a:pt x="159" y="408"/>
                  </a:lnTo>
                  <a:lnTo>
                    <a:pt x="165" y="405"/>
                  </a:lnTo>
                  <a:lnTo>
                    <a:pt x="171" y="402"/>
                  </a:lnTo>
                  <a:lnTo>
                    <a:pt x="171" y="405"/>
                  </a:lnTo>
                  <a:lnTo>
                    <a:pt x="171" y="411"/>
                  </a:lnTo>
                  <a:lnTo>
                    <a:pt x="171" y="414"/>
                  </a:lnTo>
                  <a:lnTo>
                    <a:pt x="168" y="414"/>
                  </a:lnTo>
                  <a:lnTo>
                    <a:pt x="162" y="417"/>
                  </a:lnTo>
                  <a:lnTo>
                    <a:pt x="162" y="417"/>
                  </a:lnTo>
                  <a:lnTo>
                    <a:pt x="159" y="420"/>
                  </a:lnTo>
                  <a:lnTo>
                    <a:pt x="156" y="423"/>
                  </a:lnTo>
                  <a:lnTo>
                    <a:pt x="153" y="423"/>
                  </a:lnTo>
                  <a:lnTo>
                    <a:pt x="153" y="426"/>
                  </a:lnTo>
                  <a:lnTo>
                    <a:pt x="156" y="429"/>
                  </a:lnTo>
                  <a:lnTo>
                    <a:pt x="153" y="429"/>
                  </a:lnTo>
                  <a:lnTo>
                    <a:pt x="153" y="432"/>
                  </a:lnTo>
                  <a:lnTo>
                    <a:pt x="156" y="432"/>
                  </a:lnTo>
                  <a:lnTo>
                    <a:pt x="156" y="435"/>
                  </a:lnTo>
                  <a:lnTo>
                    <a:pt x="156" y="438"/>
                  </a:lnTo>
                  <a:lnTo>
                    <a:pt x="153" y="438"/>
                  </a:lnTo>
                  <a:lnTo>
                    <a:pt x="156" y="441"/>
                  </a:lnTo>
                  <a:lnTo>
                    <a:pt x="150" y="444"/>
                  </a:lnTo>
                  <a:lnTo>
                    <a:pt x="147" y="447"/>
                  </a:lnTo>
                  <a:lnTo>
                    <a:pt x="141" y="447"/>
                  </a:lnTo>
                  <a:lnTo>
                    <a:pt x="141" y="450"/>
                  </a:lnTo>
                  <a:lnTo>
                    <a:pt x="144" y="450"/>
                  </a:lnTo>
                  <a:lnTo>
                    <a:pt x="144" y="453"/>
                  </a:lnTo>
                  <a:lnTo>
                    <a:pt x="144" y="456"/>
                  </a:lnTo>
                  <a:lnTo>
                    <a:pt x="141" y="456"/>
                  </a:lnTo>
                  <a:lnTo>
                    <a:pt x="141" y="459"/>
                  </a:lnTo>
                  <a:lnTo>
                    <a:pt x="144" y="459"/>
                  </a:lnTo>
                  <a:lnTo>
                    <a:pt x="147" y="453"/>
                  </a:lnTo>
                  <a:lnTo>
                    <a:pt x="150" y="453"/>
                  </a:lnTo>
                  <a:lnTo>
                    <a:pt x="150" y="456"/>
                  </a:lnTo>
                  <a:lnTo>
                    <a:pt x="147" y="462"/>
                  </a:lnTo>
                  <a:lnTo>
                    <a:pt x="147" y="465"/>
                  </a:lnTo>
                  <a:lnTo>
                    <a:pt x="144" y="468"/>
                  </a:lnTo>
                  <a:lnTo>
                    <a:pt x="141" y="471"/>
                  </a:lnTo>
                  <a:lnTo>
                    <a:pt x="138" y="468"/>
                  </a:lnTo>
                  <a:lnTo>
                    <a:pt x="132" y="465"/>
                  </a:lnTo>
                  <a:lnTo>
                    <a:pt x="129" y="462"/>
                  </a:lnTo>
                  <a:lnTo>
                    <a:pt x="123" y="462"/>
                  </a:lnTo>
                  <a:lnTo>
                    <a:pt x="117" y="459"/>
                  </a:lnTo>
                  <a:lnTo>
                    <a:pt x="120" y="453"/>
                  </a:lnTo>
                  <a:lnTo>
                    <a:pt x="120" y="450"/>
                  </a:lnTo>
                  <a:lnTo>
                    <a:pt x="123" y="450"/>
                  </a:lnTo>
                  <a:lnTo>
                    <a:pt x="120" y="447"/>
                  </a:lnTo>
                  <a:lnTo>
                    <a:pt x="114" y="447"/>
                  </a:lnTo>
                  <a:lnTo>
                    <a:pt x="111" y="444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1" y="438"/>
                  </a:lnTo>
                  <a:lnTo>
                    <a:pt x="105" y="444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38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99" y="438"/>
                  </a:lnTo>
                  <a:lnTo>
                    <a:pt x="99" y="438"/>
                  </a:lnTo>
                  <a:lnTo>
                    <a:pt x="93" y="435"/>
                  </a:lnTo>
                  <a:lnTo>
                    <a:pt x="87" y="435"/>
                  </a:lnTo>
                  <a:lnTo>
                    <a:pt x="84" y="435"/>
                  </a:lnTo>
                  <a:lnTo>
                    <a:pt x="81" y="435"/>
                  </a:lnTo>
                  <a:lnTo>
                    <a:pt x="81" y="432"/>
                  </a:lnTo>
                  <a:lnTo>
                    <a:pt x="78" y="429"/>
                  </a:lnTo>
                  <a:lnTo>
                    <a:pt x="72" y="429"/>
                  </a:lnTo>
                  <a:lnTo>
                    <a:pt x="72" y="429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69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3" y="423"/>
                  </a:lnTo>
                  <a:lnTo>
                    <a:pt x="66" y="423"/>
                  </a:lnTo>
                  <a:lnTo>
                    <a:pt x="66" y="420"/>
                  </a:lnTo>
                  <a:lnTo>
                    <a:pt x="63" y="420"/>
                  </a:lnTo>
                  <a:lnTo>
                    <a:pt x="63" y="417"/>
                  </a:lnTo>
                  <a:lnTo>
                    <a:pt x="60" y="417"/>
                  </a:lnTo>
                  <a:lnTo>
                    <a:pt x="57" y="417"/>
                  </a:lnTo>
                  <a:lnTo>
                    <a:pt x="54" y="417"/>
                  </a:lnTo>
                  <a:lnTo>
                    <a:pt x="54" y="414"/>
                  </a:lnTo>
                  <a:lnTo>
                    <a:pt x="54" y="411"/>
                  </a:lnTo>
                  <a:lnTo>
                    <a:pt x="54" y="408"/>
                  </a:lnTo>
                  <a:lnTo>
                    <a:pt x="51" y="408"/>
                  </a:lnTo>
                  <a:lnTo>
                    <a:pt x="51" y="402"/>
                  </a:lnTo>
                  <a:lnTo>
                    <a:pt x="54" y="396"/>
                  </a:lnTo>
                  <a:lnTo>
                    <a:pt x="54" y="393"/>
                  </a:lnTo>
                  <a:lnTo>
                    <a:pt x="60" y="396"/>
                  </a:lnTo>
                  <a:lnTo>
                    <a:pt x="69" y="390"/>
                  </a:lnTo>
                  <a:lnTo>
                    <a:pt x="72" y="387"/>
                  </a:lnTo>
                  <a:lnTo>
                    <a:pt x="72" y="384"/>
                  </a:lnTo>
                  <a:lnTo>
                    <a:pt x="75" y="381"/>
                  </a:lnTo>
                  <a:lnTo>
                    <a:pt x="78" y="381"/>
                  </a:lnTo>
                  <a:lnTo>
                    <a:pt x="81" y="378"/>
                  </a:lnTo>
                  <a:lnTo>
                    <a:pt x="75" y="378"/>
                  </a:lnTo>
                  <a:lnTo>
                    <a:pt x="63" y="372"/>
                  </a:lnTo>
                  <a:lnTo>
                    <a:pt x="57" y="372"/>
                  </a:lnTo>
                  <a:lnTo>
                    <a:pt x="54" y="372"/>
                  </a:lnTo>
                  <a:lnTo>
                    <a:pt x="51" y="369"/>
                  </a:lnTo>
                  <a:lnTo>
                    <a:pt x="51" y="363"/>
                  </a:lnTo>
                  <a:lnTo>
                    <a:pt x="48" y="363"/>
                  </a:lnTo>
                  <a:lnTo>
                    <a:pt x="39" y="366"/>
                  </a:lnTo>
                  <a:lnTo>
                    <a:pt x="33" y="369"/>
                  </a:lnTo>
                  <a:lnTo>
                    <a:pt x="33" y="366"/>
                  </a:lnTo>
                  <a:lnTo>
                    <a:pt x="33" y="363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27" y="363"/>
                  </a:lnTo>
                  <a:lnTo>
                    <a:pt x="24" y="363"/>
                  </a:lnTo>
                  <a:lnTo>
                    <a:pt x="27" y="360"/>
                  </a:lnTo>
                  <a:lnTo>
                    <a:pt x="33" y="360"/>
                  </a:lnTo>
                  <a:lnTo>
                    <a:pt x="36" y="357"/>
                  </a:lnTo>
                  <a:lnTo>
                    <a:pt x="39" y="357"/>
                  </a:lnTo>
                  <a:lnTo>
                    <a:pt x="39" y="354"/>
                  </a:lnTo>
                  <a:lnTo>
                    <a:pt x="39" y="351"/>
                  </a:lnTo>
                  <a:lnTo>
                    <a:pt x="36" y="348"/>
                  </a:lnTo>
                  <a:lnTo>
                    <a:pt x="36" y="345"/>
                  </a:lnTo>
                  <a:lnTo>
                    <a:pt x="42" y="345"/>
                  </a:lnTo>
                  <a:lnTo>
                    <a:pt x="45" y="345"/>
                  </a:lnTo>
                  <a:lnTo>
                    <a:pt x="51" y="342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5" y="336"/>
                  </a:lnTo>
                  <a:lnTo>
                    <a:pt x="51" y="333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51" y="327"/>
                  </a:lnTo>
                  <a:lnTo>
                    <a:pt x="51" y="327"/>
                  </a:lnTo>
                  <a:lnTo>
                    <a:pt x="51" y="327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1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1" y="312"/>
                  </a:lnTo>
                  <a:lnTo>
                    <a:pt x="51" y="312"/>
                  </a:lnTo>
                  <a:lnTo>
                    <a:pt x="51" y="309"/>
                  </a:lnTo>
                  <a:lnTo>
                    <a:pt x="48" y="309"/>
                  </a:lnTo>
                  <a:lnTo>
                    <a:pt x="42" y="309"/>
                  </a:lnTo>
                  <a:lnTo>
                    <a:pt x="36" y="315"/>
                  </a:lnTo>
                  <a:lnTo>
                    <a:pt x="30" y="315"/>
                  </a:lnTo>
                  <a:lnTo>
                    <a:pt x="24" y="315"/>
                  </a:lnTo>
                  <a:lnTo>
                    <a:pt x="18" y="318"/>
                  </a:lnTo>
                  <a:lnTo>
                    <a:pt x="15" y="318"/>
                  </a:lnTo>
                  <a:lnTo>
                    <a:pt x="15" y="315"/>
                  </a:lnTo>
                  <a:lnTo>
                    <a:pt x="18" y="312"/>
                  </a:lnTo>
                  <a:lnTo>
                    <a:pt x="15" y="306"/>
                  </a:lnTo>
                  <a:lnTo>
                    <a:pt x="9" y="300"/>
                  </a:lnTo>
                  <a:lnTo>
                    <a:pt x="21" y="300"/>
                  </a:lnTo>
                  <a:lnTo>
                    <a:pt x="24" y="297"/>
                  </a:lnTo>
                  <a:lnTo>
                    <a:pt x="27" y="291"/>
                  </a:lnTo>
                  <a:lnTo>
                    <a:pt x="24" y="291"/>
                  </a:lnTo>
                  <a:lnTo>
                    <a:pt x="27" y="288"/>
                  </a:lnTo>
                  <a:lnTo>
                    <a:pt x="30" y="285"/>
                  </a:lnTo>
                  <a:lnTo>
                    <a:pt x="36" y="282"/>
                  </a:lnTo>
                  <a:lnTo>
                    <a:pt x="36" y="282"/>
                  </a:lnTo>
                  <a:lnTo>
                    <a:pt x="42" y="279"/>
                  </a:lnTo>
                  <a:lnTo>
                    <a:pt x="42" y="279"/>
                  </a:lnTo>
                  <a:lnTo>
                    <a:pt x="42" y="276"/>
                  </a:lnTo>
                  <a:lnTo>
                    <a:pt x="42" y="273"/>
                  </a:lnTo>
                  <a:lnTo>
                    <a:pt x="39" y="270"/>
                  </a:lnTo>
                  <a:lnTo>
                    <a:pt x="36" y="261"/>
                  </a:lnTo>
                  <a:lnTo>
                    <a:pt x="33" y="261"/>
                  </a:lnTo>
                  <a:lnTo>
                    <a:pt x="30" y="258"/>
                  </a:lnTo>
                  <a:lnTo>
                    <a:pt x="27" y="261"/>
                  </a:lnTo>
                  <a:lnTo>
                    <a:pt x="24" y="261"/>
                  </a:lnTo>
                  <a:lnTo>
                    <a:pt x="24" y="255"/>
                  </a:lnTo>
                  <a:lnTo>
                    <a:pt x="18" y="255"/>
                  </a:lnTo>
                  <a:lnTo>
                    <a:pt x="15" y="252"/>
                  </a:lnTo>
                  <a:lnTo>
                    <a:pt x="9" y="252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9" y="249"/>
                  </a:lnTo>
                  <a:lnTo>
                    <a:pt x="9" y="246"/>
                  </a:lnTo>
                  <a:lnTo>
                    <a:pt x="6" y="246"/>
                  </a:lnTo>
                  <a:lnTo>
                    <a:pt x="3" y="246"/>
                  </a:lnTo>
                  <a:lnTo>
                    <a:pt x="6" y="246"/>
                  </a:lnTo>
                  <a:lnTo>
                    <a:pt x="9" y="246"/>
                  </a:lnTo>
                  <a:lnTo>
                    <a:pt x="12" y="243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4"/>
                  </a:lnTo>
                  <a:lnTo>
                    <a:pt x="6" y="231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3" y="225"/>
                  </a:lnTo>
                  <a:lnTo>
                    <a:pt x="0" y="225"/>
                  </a:lnTo>
                  <a:lnTo>
                    <a:pt x="3" y="222"/>
                  </a:lnTo>
                  <a:lnTo>
                    <a:pt x="3" y="222"/>
                  </a:lnTo>
                  <a:lnTo>
                    <a:pt x="9" y="222"/>
                  </a:lnTo>
                  <a:lnTo>
                    <a:pt x="12" y="222"/>
                  </a:lnTo>
                  <a:lnTo>
                    <a:pt x="12" y="219"/>
                  </a:lnTo>
                  <a:lnTo>
                    <a:pt x="15" y="219"/>
                  </a:lnTo>
                  <a:lnTo>
                    <a:pt x="24" y="216"/>
                  </a:lnTo>
                  <a:lnTo>
                    <a:pt x="27" y="216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0"/>
                  </a:lnTo>
                  <a:lnTo>
                    <a:pt x="27" y="210"/>
                  </a:lnTo>
                  <a:lnTo>
                    <a:pt x="27" y="207"/>
                  </a:lnTo>
                  <a:lnTo>
                    <a:pt x="21" y="204"/>
                  </a:lnTo>
                  <a:lnTo>
                    <a:pt x="21" y="204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2" y="201"/>
                  </a:lnTo>
                  <a:lnTo>
                    <a:pt x="12" y="198"/>
                  </a:lnTo>
                  <a:lnTo>
                    <a:pt x="15" y="198"/>
                  </a:lnTo>
                  <a:lnTo>
                    <a:pt x="21" y="195"/>
                  </a:lnTo>
                  <a:lnTo>
                    <a:pt x="15" y="192"/>
                  </a:lnTo>
                  <a:lnTo>
                    <a:pt x="12" y="192"/>
                  </a:lnTo>
                  <a:lnTo>
                    <a:pt x="3" y="195"/>
                  </a:lnTo>
                  <a:lnTo>
                    <a:pt x="3" y="192"/>
                  </a:lnTo>
                  <a:lnTo>
                    <a:pt x="3" y="189"/>
                  </a:lnTo>
                  <a:lnTo>
                    <a:pt x="3" y="186"/>
                  </a:lnTo>
                  <a:lnTo>
                    <a:pt x="3" y="183"/>
                  </a:lnTo>
                  <a:lnTo>
                    <a:pt x="3" y="180"/>
                  </a:lnTo>
                  <a:lnTo>
                    <a:pt x="3" y="183"/>
                  </a:lnTo>
                  <a:lnTo>
                    <a:pt x="6" y="183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77"/>
                  </a:lnTo>
                  <a:lnTo>
                    <a:pt x="15" y="174"/>
                  </a:lnTo>
                  <a:lnTo>
                    <a:pt x="15" y="174"/>
                  </a:lnTo>
                  <a:lnTo>
                    <a:pt x="15" y="171"/>
                  </a:lnTo>
                  <a:lnTo>
                    <a:pt x="18" y="171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7" y="165"/>
                  </a:lnTo>
                  <a:lnTo>
                    <a:pt x="27" y="162"/>
                  </a:lnTo>
                  <a:lnTo>
                    <a:pt x="27" y="159"/>
                  </a:lnTo>
                  <a:lnTo>
                    <a:pt x="30" y="156"/>
                  </a:lnTo>
                  <a:lnTo>
                    <a:pt x="27" y="156"/>
                  </a:lnTo>
                  <a:lnTo>
                    <a:pt x="24" y="156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7" y="147"/>
                  </a:lnTo>
                  <a:lnTo>
                    <a:pt x="30" y="141"/>
                  </a:lnTo>
                  <a:lnTo>
                    <a:pt x="33" y="141"/>
                  </a:lnTo>
                  <a:lnTo>
                    <a:pt x="36" y="141"/>
                  </a:lnTo>
                  <a:lnTo>
                    <a:pt x="36" y="138"/>
                  </a:lnTo>
                  <a:lnTo>
                    <a:pt x="36" y="132"/>
                  </a:lnTo>
                  <a:lnTo>
                    <a:pt x="36" y="129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9"/>
                  </a:lnTo>
                  <a:lnTo>
                    <a:pt x="42" y="129"/>
                  </a:lnTo>
                  <a:lnTo>
                    <a:pt x="45" y="129"/>
                  </a:lnTo>
                  <a:lnTo>
                    <a:pt x="45" y="132"/>
                  </a:lnTo>
                  <a:lnTo>
                    <a:pt x="48" y="132"/>
                  </a:lnTo>
                  <a:lnTo>
                    <a:pt x="51" y="132"/>
                  </a:lnTo>
                  <a:lnTo>
                    <a:pt x="54" y="129"/>
                  </a:lnTo>
                  <a:lnTo>
                    <a:pt x="57" y="123"/>
                  </a:lnTo>
                  <a:lnTo>
                    <a:pt x="57" y="120"/>
                  </a:lnTo>
                  <a:lnTo>
                    <a:pt x="57" y="117"/>
                  </a:lnTo>
                  <a:lnTo>
                    <a:pt x="63" y="117"/>
                  </a:lnTo>
                  <a:lnTo>
                    <a:pt x="78" y="111"/>
                  </a:lnTo>
                  <a:lnTo>
                    <a:pt x="102" y="105"/>
                  </a:lnTo>
                  <a:lnTo>
                    <a:pt x="108" y="102"/>
                  </a:lnTo>
                  <a:lnTo>
                    <a:pt x="108" y="96"/>
                  </a:lnTo>
                  <a:lnTo>
                    <a:pt x="120" y="84"/>
                  </a:lnTo>
                  <a:lnTo>
                    <a:pt x="123" y="81"/>
                  </a:lnTo>
                  <a:lnTo>
                    <a:pt x="126" y="81"/>
                  </a:lnTo>
                  <a:lnTo>
                    <a:pt x="132" y="81"/>
                  </a:lnTo>
                  <a:lnTo>
                    <a:pt x="135" y="81"/>
                  </a:lnTo>
                  <a:lnTo>
                    <a:pt x="138" y="81"/>
                  </a:lnTo>
                  <a:lnTo>
                    <a:pt x="147" y="84"/>
                  </a:lnTo>
                  <a:lnTo>
                    <a:pt x="153" y="87"/>
                  </a:lnTo>
                  <a:lnTo>
                    <a:pt x="153" y="90"/>
                  </a:lnTo>
                  <a:lnTo>
                    <a:pt x="156" y="90"/>
                  </a:lnTo>
                  <a:lnTo>
                    <a:pt x="156" y="93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68" y="84"/>
                  </a:lnTo>
                  <a:lnTo>
                    <a:pt x="171" y="78"/>
                  </a:lnTo>
                  <a:lnTo>
                    <a:pt x="168" y="72"/>
                  </a:lnTo>
                  <a:lnTo>
                    <a:pt x="171" y="66"/>
                  </a:lnTo>
                  <a:lnTo>
                    <a:pt x="168" y="60"/>
                  </a:lnTo>
                  <a:lnTo>
                    <a:pt x="165" y="54"/>
                  </a:lnTo>
                  <a:lnTo>
                    <a:pt x="162" y="51"/>
                  </a:lnTo>
                  <a:lnTo>
                    <a:pt x="168" y="42"/>
                  </a:lnTo>
                  <a:lnTo>
                    <a:pt x="168" y="39"/>
                  </a:lnTo>
                  <a:lnTo>
                    <a:pt x="165" y="39"/>
                  </a:lnTo>
                  <a:lnTo>
                    <a:pt x="165" y="36"/>
                  </a:lnTo>
                  <a:lnTo>
                    <a:pt x="168" y="33"/>
                  </a:lnTo>
                  <a:lnTo>
                    <a:pt x="168" y="30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1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2"/>
                  </a:lnTo>
                  <a:lnTo>
                    <a:pt x="171" y="6"/>
                  </a:lnTo>
                  <a:lnTo>
                    <a:pt x="171" y="3"/>
                  </a:lnTo>
                  <a:lnTo>
                    <a:pt x="174" y="0"/>
                  </a:lnTo>
                  <a:lnTo>
                    <a:pt x="183" y="0"/>
                  </a:lnTo>
                  <a:lnTo>
                    <a:pt x="186" y="0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5" y="9"/>
                  </a:lnTo>
                  <a:lnTo>
                    <a:pt x="195" y="9"/>
                  </a:lnTo>
                  <a:lnTo>
                    <a:pt x="195" y="12"/>
                  </a:lnTo>
                  <a:lnTo>
                    <a:pt x="195" y="15"/>
                  </a:lnTo>
                  <a:lnTo>
                    <a:pt x="195" y="18"/>
                  </a:lnTo>
                  <a:lnTo>
                    <a:pt x="198" y="21"/>
                  </a:lnTo>
                  <a:lnTo>
                    <a:pt x="195" y="27"/>
                  </a:lnTo>
                  <a:lnTo>
                    <a:pt x="201" y="54"/>
                  </a:lnTo>
                  <a:lnTo>
                    <a:pt x="201" y="63"/>
                  </a:lnTo>
                  <a:lnTo>
                    <a:pt x="192" y="90"/>
                  </a:lnTo>
                  <a:lnTo>
                    <a:pt x="192" y="93"/>
                  </a:lnTo>
                  <a:lnTo>
                    <a:pt x="192" y="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BFCDC5A6-27E3-4F18-B4D6-4006ED600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9856" y="1606268"/>
              <a:ext cx="842963" cy="1308100"/>
            </a:xfrm>
            <a:custGeom>
              <a:avLst/>
              <a:gdLst>
                <a:gd name="T0" fmla="*/ 306 w 531"/>
                <a:gd name="T1" fmla="*/ 30 h 824"/>
                <a:gd name="T2" fmla="*/ 309 w 531"/>
                <a:gd name="T3" fmla="*/ 93 h 824"/>
                <a:gd name="T4" fmla="*/ 336 w 531"/>
                <a:gd name="T5" fmla="*/ 117 h 824"/>
                <a:gd name="T6" fmla="*/ 396 w 531"/>
                <a:gd name="T7" fmla="*/ 153 h 824"/>
                <a:gd name="T8" fmla="*/ 411 w 531"/>
                <a:gd name="T9" fmla="*/ 180 h 824"/>
                <a:gd name="T10" fmla="*/ 420 w 531"/>
                <a:gd name="T11" fmla="*/ 189 h 824"/>
                <a:gd name="T12" fmla="*/ 381 w 531"/>
                <a:gd name="T13" fmla="*/ 195 h 824"/>
                <a:gd name="T14" fmla="*/ 363 w 531"/>
                <a:gd name="T15" fmla="*/ 210 h 824"/>
                <a:gd name="T16" fmla="*/ 363 w 531"/>
                <a:gd name="T17" fmla="*/ 234 h 824"/>
                <a:gd name="T18" fmla="*/ 354 w 531"/>
                <a:gd name="T19" fmla="*/ 285 h 824"/>
                <a:gd name="T20" fmla="*/ 339 w 531"/>
                <a:gd name="T21" fmla="*/ 348 h 824"/>
                <a:gd name="T22" fmla="*/ 345 w 531"/>
                <a:gd name="T23" fmla="*/ 381 h 824"/>
                <a:gd name="T24" fmla="*/ 327 w 531"/>
                <a:gd name="T25" fmla="*/ 408 h 824"/>
                <a:gd name="T26" fmla="*/ 324 w 531"/>
                <a:gd name="T27" fmla="*/ 444 h 824"/>
                <a:gd name="T28" fmla="*/ 357 w 531"/>
                <a:gd name="T29" fmla="*/ 506 h 824"/>
                <a:gd name="T30" fmla="*/ 438 w 531"/>
                <a:gd name="T31" fmla="*/ 563 h 824"/>
                <a:gd name="T32" fmla="*/ 441 w 531"/>
                <a:gd name="T33" fmla="*/ 587 h 824"/>
                <a:gd name="T34" fmla="*/ 474 w 531"/>
                <a:gd name="T35" fmla="*/ 605 h 824"/>
                <a:gd name="T36" fmla="*/ 492 w 531"/>
                <a:gd name="T37" fmla="*/ 629 h 824"/>
                <a:gd name="T38" fmla="*/ 483 w 531"/>
                <a:gd name="T39" fmla="*/ 662 h 824"/>
                <a:gd name="T40" fmla="*/ 510 w 531"/>
                <a:gd name="T41" fmla="*/ 689 h 824"/>
                <a:gd name="T42" fmla="*/ 531 w 531"/>
                <a:gd name="T43" fmla="*/ 719 h 824"/>
                <a:gd name="T44" fmla="*/ 492 w 531"/>
                <a:gd name="T45" fmla="*/ 767 h 824"/>
                <a:gd name="T46" fmla="*/ 462 w 531"/>
                <a:gd name="T47" fmla="*/ 803 h 824"/>
                <a:gd name="T48" fmla="*/ 420 w 531"/>
                <a:gd name="T49" fmla="*/ 821 h 824"/>
                <a:gd name="T50" fmla="*/ 399 w 531"/>
                <a:gd name="T51" fmla="*/ 815 h 824"/>
                <a:gd name="T52" fmla="*/ 375 w 531"/>
                <a:gd name="T53" fmla="*/ 800 h 824"/>
                <a:gd name="T54" fmla="*/ 348 w 531"/>
                <a:gd name="T55" fmla="*/ 788 h 824"/>
                <a:gd name="T56" fmla="*/ 333 w 531"/>
                <a:gd name="T57" fmla="*/ 773 h 824"/>
                <a:gd name="T58" fmla="*/ 339 w 531"/>
                <a:gd name="T59" fmla="*/ 755 h 824"/>
                <a:gd name="T60" fmla="*/ 309 w 531"/>
                <a:gd name="T61" fmla="*/ 719 h 824"/>
                <a:gd name="T62" fmla="*/ 285 w 531"/>
                <a:gd name="T63" fmla="*/ 692 h 824"/>
                <a:gd name="T64" fmla="*/ 249 w 531"/>
                <a:gd name="T65" fmla="*/ 704 h 824"/>
                <a:gd name="T66" fmla="*/ 174 w 531"/>
                <a:gd name="T67" fmla="*/ 707 h 824"/>
                <a:gd name="T68" fmla="*/ 159 w 531"/>
                <a:gd name="T69" fmla="*/ 716 h 824"/>
                <a:gd name="T70" fmla="*/ 129 w 531"/>
                <a:gd name="T71" fmla="*/ 716 h 824"/>
                <a:gd name="T72" fmla="*/ 102 w 531"/>
                <a:gd name="T73" fmla="*/ 701 h 824"/>
                <a:gd name="T74" fmla="*/ 81 w 531"/>
                <a:gd name="T75" fmla="*/ 656 h 824"/>
                <a:gd name="T76" fmla="*/ 60 w 531"/>
                <a:gd name="T77" fmla="*/ 650 h 824"/>
                <a:gd name="T78" fmla="*/ 48 w 531"/>
                <a:gd name="T79" fmla="*/ 617 h 824"/>
                <a:gd name="T80" fmla="*/ 6 w 531"/>
                <a:gd name="T81" fmla="*/ 572 h 824"/>
                <a:gd name="T82" fmla="*/ 6 w 531"/>
                <a:gd name="T83" fmla="*/ 536 h 824"/>
                <a:gd name="T84" fmla="*/ 24 w 531"/>
                <a:gd name="T85" fmla="*/ 509 h 824"/>
                <a:gd name="T86" fmla="*/ 15 w 531"/>
                <a:gd name="T87" fmla="*/ 473 h 824"/>
                <a:gd name="T88" fmla="*/ 3 w 531"/>
                <a:gd name="T89" fmla="*/ 456 h 824"/>
                <a:gd name="T90" fmla="*/ 6 w 531"/>
                <a:gd name="T91" fmla="*/ 435 h 824"/>
                <a:gd name="T92" fmla="*/ 42 w 531"/>
                <a:gd name="T93" fmla="*/ 390 h 824"/>
                <a:gd name="T94" fmla="*/ 54 w 531"/>
                <a:gd name="T95" fmla="*/ 366 h 824"/>
                <a:gd name="T96" fmla="*/ 51 w 531"/>
                <a:gd name="T97" fmla="*/ 348 h 824"/>
                <a:gd name="T98" fmla="*/ 69 w 531"/>
                <a:gd name="T99" fmla="*/ 330 h 824"/>
                <a:gd name="T100" fmla="*/ 63 w 531"/>
                <a:gd name="T101" fmla="*/ 312 h 824"/>
                <a:gd name="T102" fmla="*/ 84 w 531"/>
                <a:gd name="T103" fmla="*/ 267 h 824"/>
                <a:gd name="T104" fmla="*/ 120 w 531"/>
                <a:gd name="T105" fmla="*/ 261 h 824"/>
                <a:gd name="T106" fmla="*/ 141 w 531"/>
                <a:gd name="T107" fmla="*/ 246 h 824"/>
                <a:gd name="T108" fmla="*/ 144 w 531"/>
                <a:gd name="T109" fmla="*/ 210 h 824"/>
                <a:gd name="T110" fmla="*/ 141 w 531"/>
                <a:gd name="T111" fmla="*/ 174 h 824"/>
                <a:gd name="T112" fmla="*/ 168 w 531"/>
                <a:gd name="T113" fmla="*/ 150 h 824"/>
                <a:gd name="T114" fmla="*/ 183 w 531"/>
                <a:gd name="T115" fmla="*/ 96 h 824"/>
                <a:gd name="T116" fmla="*/ 228 w 531"/>
                <a:gd name="T117" fmla="*/ 72 h 824"/>
                <a:gd name="T118" fmla="*/ 273 w 531"/>
                <a:gd name="T119" fmla="*/ 24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1" h="824">
                  <a:moveTo>
                    <a:pt x="303" y="3"/>
                  </a:moveTo>
                  <a:lnTo>
                    <a:pt x="306" y="6"/>
                  </a:lnTo>
                  <a:lnTo>
                    <a:pt x="312" y="3"/>
                  </a:lnTo>
                  <a:lnTo>
                    <a:pt x="315" y="6"/>
                  </a:lnTo>
                  <a:lnTo>
                    <a:pt x="315" y="12"/>
                  </a:lnTo>
                  <a:lnTo>
                    <a:pt x="312" y="18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6" y="30"/>
                  </a:lnTo>
                  <a:lnTo>
                    <a:pt x="306" y="33"/>
                  </a:lnTo>
                  <a:lnTo>
                    <a:pt x="306" y="36"/>
                  </a:lnTo>
                  <a:lnTo>
                    <a:pt x="306" y="39"/>
                  </a:lnTo>
                  <a:lnTo>
                    <a:pt x="297" y="60"/>
                  </a:lnTo>
                  <a:lnTo>
                    <a:pt x="297" y="66"/>
                  </a:lnTo>
                  <a:lnTo>
                    <a:pt x="300" y="69"/>
                  </a:lnTo>
                  <a:lnTo>
                    <a:pt x="309" y="75"/>
                  </a:lnTo>
                  <a:lnTo>
                    <a:pt x="312" y="81"/>
                  </a:lnTo>
                  <a:lnTo>
                    <a:pt x="312" y="84"/>
                  </a:lnTo>
                  <a:lnTo>
                    <a:pt x="312" y="87"/>
                  </a:lnTo>
                  <a:lnTo>
                    <a:pt x="312" y="90"/>
                  </a:lnTo>
                  <a:lnTo>
                    <a:pt x="309" y="93"/>
                  </a:lnTo>
                  <a:lnTo>
                    <a:pt x="309" y="96"/>
                  </a:lnTo>
                  <a:lnTo>
                    <a:pt x="306" y="99"/>
                  </a:lnTo>
                  <a:lnTo>
                    <a:pt x="306" y="99"/>
                  </a:lnTo>
                  <a:lnTo>
                    <a:pt x="306" y="102"/>
                  </a:lnTo>
                  <a:lnTo>
                    <a:pt x="309" y="105"/>
                  </a:lnTo>
                  <a:lnTo>
                    <a:pt x="309" y="108"/>
                  </a:lnTo>
                  <a:lnTo>
                    <a:pt x="309" y="120"/>
                  </a:lnTo>
                  <a:lnTo>
                    <a:pt x="312" y="123"/>
                  </a:lnTo>
                  <a:lnTo>
                    <a:pt x="318" y="123"/>
                  </a:lnTo>
                  <a:lnTo>
                    <a:pt x="321" y="123"/>
                  </a:lnTo>
                  <a:lnTo>
                    <a:pt x="330" y="120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9" y="120"/>
                  </a:lnTo>
                  <a:lnTo>
                    <a:pt x="348" y="129"/>
                  </a:lnTo>
                  <a:lnTo>
                    <a:pt x="351" y="132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72" y="147"/>
                  </a:lnTo>
                  <a:lnTo>
                    <a:pt x="375" y="150"/>
                  </a:lnTo>
                  <a:lnTo>
                    <a:pt x="378" y="153"/>
                  </a:lnTo>
                  <a:lnTo>
                    <a:pt x="384" y="156"/>
                  </a:lnTo>
                  <a:lnTo>
                    <a:pt x="393" y="153"/>
                  </a:lnTo>
                  <a:lnTo>
                    <a:pt x="396" y="153"/>
                  </a:lnTo>
                  <a:lnTo>
                    <a:pt x="402" y="156"/>
                  </a:lnTo>
                  <a:lnTo>
                    <a:pt x="405" y="162"/>
                  </a:lnTo>
                  <a:lnTo>
                    <a:pt x="408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2" y="174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8" y="180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11" y="177"/>
                  </a:lnTo>
                  <a:lnTo>
                    <a:pt x="411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7" y="177"/>
                  </a:lnTo>
                  <a:lnTo>
                    <a:pt x="423" y="177"/>
                  </a:lnTo>
                  <a:lnTo>
                    <a:pt x="426" y="180"/>
                  </a:lnTo>
                  <a:lnTo>
                    <a:pt x="426" y="180"/>
                  </a:lnTo>
                  <a:lnTo>
                    <a:pt x="426" y="186"/>
                  </a:lnTo>
                  <a:lnTo>
                    <a:pt x="420" y="189"/>
                  </a:lnTo>
                  <a:lnTo>
                    <a:pt x="417" y="189"/>
                  </a:lnTo>
                  <a:lnTo>
                    <a:pt x="405" y="198"/>
                  </a:lnTo>
                  <a:lnTo>
                    <a:pt x="402" y="201"/>
                  </a:lnTo>
                  <a:lnTo>
                    <a:pt x="399" y="201"/>
                  </a:lnTo>
                  <a:lnTo>
                    <a:pt x="399" y="201"/>
                  </a:lnTo>
                  <a:lnTo>
                    <a:pt x="399" y="198"/>
                  </a:lnTo>
                  <a:lnTo>
                    <a:pt x="399" y="195"/>
                  </a:lnTo>
                  <a:lnTo>
                    <a:pt x="396" y="195"/>
                  </a:lnTo>
                  <a:lnTo>
                    <a:pt x="393" y="195"/>
                  </a:lnTo>
                  <a:lnTo>
                    <a:pt x="384" y="195"/>
                  </a:lnTo>
                  <a:lnTo>
                    <a:pt x="384" y="195"/>
                  </a:lnTo>
                  <a:lnTo>
                    <a:pt x="381" y="195"/>
                  </a:lnTo>
                  <a:lnTo>
                    <a:pt x="375" y="189"/>
                  </a:lnTo>
                  <a:lnTo>
                    <a:pt x="372" y="189"/>
                  </a:lnTo>
                  <a:lnTo>
                    <a:pt x="369" y="189"/>
                  </a:lnTo>
                  <a:lnTo>
                    <a:pt x="366" y="189"/>
                  </a:lnTo>
                  <a:lnTo>
                    <a:pt x="363" y="192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3" y="198"/>
                  </a:lnTo>
                  <a:lnTo>
                    <a:pt x="363" y="198"/>
                  </a:lnTo>
                  <a:lnTo>
                    <a:pt x="363" y="201"/>
                  </a:lnTo>
                  <a:lnTo>
                    <a:pt x="363" y="204"/>
                  </a:lnTo>
                  <a:lnTo>
                    <a:pt x="363" y="210"/>
                  </a:lnTo>
                  <a:lnTo>
                    <a:pt x="360" y="213"/>
                  </a:lnTo>
                  <a:lnTo>
                    <a:pt x="357" y="213"/>
                  </a:lnTo>
                  <a:lnTo>
                    <a:pt x="357" y="216"/>
                  </a:lnTo>
                  <a:lnTo>
                    <a:pt x="357" y="216"/>
                  </a:lnTo>
                  <a:lnTo>
                    <a:pt x="357" y="216"/>
                  </a:lnTo>
                  <a:lnTo>
                    <a:pt x="360" y="222"/>
                  </a:lnTo>
                  <a:lnTo>
                    <a:pt x="360" y="225"/>
                  </a:lnTo>
                  <a:lnTo>
                    <a:pt x="363" y="225"/>
                  </a:lnTo>
                  <a:lnTo>
                    <a:pt x="363" y="228"/>
                  </a:lnTo>
                  <a:lnTo>
                    <a:pt x="363" y="228"/>
                  </a:lnTo>
                  <a:lnTo>
                    <a:pt x="363" y="231"/>
                  </a:lnTo>
                  <a:lnTo>
                    <a:pt x="363" y="234"/>
                  </a:lnTo>
                  <a:lnTo>
                    <a:pt x="366" y="237"/>
                  </a:lnTo>
                  <a:lnTo>
                    <a:pt x="366" y="240"/>
                  </a:lnTo>
                  <a:lnTo>
                    <a:pt x="366" y="243"/>
                  </a:lnTo>
                  <a:lnTo>
                    <a:pt x="360" y="255"/>
                  </a:lnTo>
                  <a:lnTo>
                    <a:pt x="357" y="261"/>
                  </a:lnTo>
                  <a:lnTo>
                    <a:pt x="351" y="270"/>
                  </a:lnTo>
                  <a:lnTo>
                    <a:pt x="351" y="273"/>
                  </a:lnTo>
                  <a:lnTo>
                    <a:pt x="351" y="276"/>
                  </a:lnTo>
                  <a:lnTo>
                    <a:pt x="351" y="276"/>
                  </a:lnTo>
                  <a:lnTo>
                    <a:pt x="351" y="279"/>
                  </a:lnTo>
                  <a:lnTo>
                    <a:pt x="351" y="282"/>
                  </a:lnTo>
                  <a:lnTo>
                    <a:pt x="354" y="285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45" y="291"/>
                  </a:lnTo>
                  <a:lnTo>
                    <a:pt x="336" y="300"/>
                  </a:lnTo>
                  <a:lnTo>
                    <a:pt x="339" y="309"/>
                  </a:lnTo>
                  <a:lnTo>
                    <a:pt x="336" y="315"/>
                  </a:lnTo>
                  <a:lnTo>
                    <a:pt x="333" y="318"/>
                  </a:lnTo>
                  <a:lnTo>
                    <a:pt x="333" y="321"/>
                  </a:lnTo>
                  <a:lnTo>
                    <a:pt x="333" y="324"/>
                  </a:lnTo>
                  <a:lnTo>
                    <a:pt x="336" y="339"/>
                  </a:lnTo>
                  <a:lnTo>
                    <a:pt x="339" y="345"/>
                  </a:lnTo>
                  <a:lnTo>
                    <a:pt x="339" y="348"/>
                  </a:lnTo>
                  <a:lnTo>
                    <a:pt x="339" y="363"/>
                  </a:lnTo>
                  <a:lnTo>
                    <a:pt x="339" y="366"/>
                  </a:lnTo>
                  <a:lnTo>
                    <a:pt x="342" y="366"/>
                  </a:lnTo>
                  <a:lnTo>
                    <a:pt x="345" y="369"/>
                  </a:lnTo>
                  <a:lnTo>
                    <a:pt x="348" y="369"/>
                  </a:lnTo>
                  <a:lnTo>
                    <a:pt x="348" y="372"/>
                  </a:lnTo>
                  <a:lnTo>
                    <a:pt x="348" y="375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5" y="381"/>
                  </a:lnTo>
                  <a:lnTo>
                    <a:pt x="345" y="384"/>
                  </a:lnTo>
                  <a:lnTo>
                    <a:pt x="345" y="387"/>
                  </a:lnTo>
                  <a:lnTo>
                    <a:pt x="345" y="393"/>
                  </a:lnTo>
                  <a:lnTo>
                    <a:pt x="345" y="393"/>
                  </a:lnTo>
                  <a:lnTo>
                    <a:pt x="345" y="396"/>
                  </a:lnTo>
                  <a:lnTo>
                    <a:pt x="345" y="399"/>
                  </a:lnTo>
                  <a:lnTo>
                    <a:pt x="342" y="399"/>
                  </a:lnTo>
                  <a:lnTo>
                    <a:pt x="342" y="402"/>
                  </a:lnTo>
                  <a:lnTo>
                    <a:pt x="339" y="402"/>
                  </a:lnTo>
                  <a:lnTo>
                    <a:pt x="333" y="402"/>
                  </a:lnTo>
                  <a:lnTo>
                    <a:pt x="330" y="405"/>
                  </a:lnTo>
                  <a:lnTo>
                    <a:pt x="327" y="408"/>
                  </a:lnTo>
                  <a:lnTo>
                    <a:pt x="327" y="411"/>
                  </a:lnTo>
                  <a:lnTo>
                    <a:pt x="324" y="417"/>
                  </a:lnTo>
                  <a:lnTo>
                    <a:pt x="324" y="420"/>
                  </a:lnTo>
                  <a:lnTo>
                    <a:pt x="327" y="423"/>
                  </a:lnTo>
                  <a:lnTo>
                    <a:pt x="327" y="426"/>
                  </a:lnTo>
                  <a:lnTo>
                    <a:pt x="327" y="429"/>
                  </a:lnTo>
                  <a:lnTo>
                    <a:pt x="327" y="432"/>
                  </a:lnTo>
                  <a:lnTo>
                    <a:pt x="324" y="435"/>
                  </a:lnTo>
                  <a:lnTo>
                    <a:pt x="321" y="441"/>
                  </a:lnTo>
                  <a:lnTo>
                    <a:pt x="321" y="441"/>
                  </a:lnTo>
                  <a:lnTo>
                    <a:pt x="324" y="444"/>
                  </a:lnTo>
                  <a:lnTo>
                    <a:pt x="324" y="444"/>
                  </a:lnTo>
                  <a:lnTo>
                    <a:pt x="330" y="450"/>
                  </a:lnTo>
                  <a:lnTo>
                    <a:pt x="339" y="456"/>
                  </a:lnTo>
                  <a:lnTo>
                    <a:pt x="339" y="459"/>
                  </a:lnTo>
                  <a:lnTo>
                    <a:pt x="342" y="465"/>
                  </a:lnTo>
                  <a:lnTo>
                    <a:pt x="339" y="476"/>
                  </a:lnTo>
                  <a:lnTo>
                    <a:pt x="342" y="476"/>
                  </a:lnTo>
                  <a:lnTo>
                    <a:pt x="342" y="488"/>
                  </a:lnTo>
                  <a:lnTo>
                    <a:pt x="345" y="488"/>
                  </a:lnTo>
                  <a:lnTo>
                    <a:pt x="345" y="494"/>
                  </a:lnTo>
                  <a:lnTo>
                    <a:pt x="348" y="497"/>
                  </a:lnTo>
                  <a:lnTo>
                    <a:pt x="351" y="500"/>
                  </a:lnTo>
                  <a:lnTo>
                    <a:pt x="357" y="506"/>
                  </a:lnTo>
                  <a:lnTo>
                    <a:pt x="366" y="509"/>
                  </a:lnTo>
                  <a:lnTo>
                    <a:pt x="381" y="524"/>
                  </a:lnTo>
                  <a:lnTo>
                    <a:pt x="399" y="533"/>
                  </a:lnTo>
                  <a:lnTo>
                    <a:pt x="402" y="533"/>
                  </a:lnTo>
                  <a:lnTo>
                    <a:pt x="411" y="533"/>
                  </a:lnTo>
                  <a:lnTo>
                    <a:pt x="414" y="536"/>
                  </a:lnTo>
                  <a:lnTo>
                    <a:pt x="414" y="536"/>
                  </a:lnTo>
                  <a:lnTo>
                    <a:pt x="414" y="536"/>
                  </a:lnTo>
                  <a:lnTo>
                    <a:pt x="414" y="539"/>
                  </a:lnTo>
                  <a:lnTo>
                    <a:pt x="417" y="539"/>
                  </a:lnTo>
                  <a:lnTo>
                    <a:pt x="417" y="542"/>
                  </a:lnTo>
                  <a:lnTo>
                    <a:pt x="438" y="563"/>
                  </a:lnTo>
                  <a:lnTo>
                    <a:pt x="435" y="566"/>
                  </a:lnTo>
                  <a:lnTo>
                    <a:pt x="432" y="572"/>
                  </a:lnTo>
                  <a:lnTo>
                    <a:pt x="432" y="575"/>
                  </a:lnTo>
                  <a:lnTo>
                    <a:pt x="432" y="578"/>
                  </a:lnTo>
                  <a:lnTo>
                    <a:pt x="432" y="578"/>
                  </a:lnTo>
                  <a:lnTo>
                    <a:pt x="432" y="584"/>
                  </a:lnTo>
                  <a:lnTo>
                    <a:pt x="432" y="587"/>
                  </a:lnTo>
                  <a:lnTo>
                    <a:pt x="435" y="590"/>
                  </a:lnTo>
                  <a:lnTo>
                    <a:pt x="435" y="590"/>
                  </a:lnTo>
                  <a:lnTo>
                    <a:pt x="438" y="590"/>
                  </a:lnTo>
                  <a:lnTo>
                    <a:pt x="438" y="587"/>
                  </a:lnTo>
                  <a:lnTo>
                    <a:pt x="441" y="587"/>
                  </a:lnTo>
                  <a:lnTo>
                    <a:pt x="441" y="584"/>
                  </a:lnTo>
                  <a:lnTo>
                    <a:pt x="444" y="584"/>
                  </a:lnTo>
                  <a:lnTo>
                    <a:pt x="444" y="584"/>
                  </a:lnTo>
                  <a:lnTo>
                    <a:pt x="450" y="584"/>
                  </a:lnTo>
                  <a:lnTo>
                    <a:pt x="453" y="587"/>
                  </a:lnTo>
                  <a:lnTo>
                    <a:pt x="456" y="590"/>
                  </a:lnTo>
                  <a:lnTo>
                    <a:pt x="459" y="599"/>
                  </a:lnTo>
                  <a:lnTo>
                    <a:pt x="462" y="602"/>
                  </a:lnTo>
                  <a:lnTo>
                    <a:pt x="465" y="605"/>
                  </a:lnTo>
                  <a:lnTo>
                    <a:pt x="468" y="605"/>
                  </a:lnTo>
                  <a:lnTo>
                    <a:pt x="471" y="605"/>
                  </a:lnTo>
                  <a:lnTo>
                    <a:pt x="474" y="605"/>
                  </a:lnTo>
                  <a:lnTo>
                    <a:pt x="477" y="605"/>
                  </a:lnTo>
                  <a:lnTo>
                    <a:pt x="480" y="608"/>
                  </a:lnTo>
                  <a:lnTo>
                    <a:pt x="480" y="608"/>
                  </a:lnTo>
                  <a:lnTo>
                    <a:pt x="480" y="611"/>
                  </a:lnTo>
                  <a:lnTo>
                    <a:pt x="480" y="611"/>
                  </a:lnTo>
                  <a:lnTo>
                    <a:pt x="480" y="614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3" y="620"/>
                  </a:lnTo>
                  <a:lnTo>
                    <a:pt x="489" y="623"/>
                  </a:lnTo>
                  <a:lnTo>
                    <a:pt x="492" y="629"/>
                  </a:lnTo>
                  <a:lnTo>
                    <a:pt x="495" y="632"/>
                  </a:lnTo>
                  <a:lnTo>
                    <a:pt x="495" y="632"/>
                  </a:lnTo>
                  <a:lnTo>
                    <a:pt x="492" y="635"/>
                  </a:lnTo>
                  <a:lnTo>
                    <a:pt x="489" y="638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89" y="644"/>
                  </a:lnTo>
                  <a:lnTo>
                    <a:pt x="489" y="647"/>
                  </a:lnTo>
                  <a:lnTo>
                    <a:pt x="489" y="647"/>
                  </a:lnTo>
                  <a:lnTo>
                    <a:pt x="483" y="656"/>
                  </a:lnTo>
                  <a:lnTo>
                    <a:pt x="483" y="659"/>
                  </a:lnTo>
                  <a:lnTo>
                    <a:pt x="483" y="662"/>
                  </a:lnTo>
                  <a:lnTo>
                    <a:pt x="483" y="662"/>
                  </a:lnTo>
                  <a:lnTo>
                    <a:pt x="480" y="665"/>
                  </a:lnTo>
                  <a:lnTo>
                    <a:pt x="483" y="665"/>
                  </a:lnTo>
                  <a:lnTo>
                    <a:pt x="486" y="668"/>
                  </a:lnTo>
                  <a:lnTo>
                    <a:pt x="495" y="677"/>
                  </a:lnTo>
                  <a:lnTo>
                    <a:pt x="498" y="680"/>
                  </a:lnTo>
                  <a:lnTo>
                    <a:pt x="501" y="683"/>
                  </a:lnTo>
                  <a:lnTo>
                    <a:pt x="501" y="683"/>
                  </a:lnTo>
                  <a:lnTo>
                    <a:pt x="504" y="683"/>
                  </a:lnTo>
                  <a:lnTo>
                    <a:pt x="507" y="686"/>
                  </a:lnTo>
                  <a:lnTo>
                    <a:pt x="510" y="689"/>
                  </a:lnTo>
                  <a:lnTo>
                    <a:pt x="510" y="689"/>
                  </a:lnTo>
                  <a:lnTo>
                    <a:pt x="510" y="692"/>
                  </a:lnTo>
                  <a:lnTo>
                    <a:pt x="510" y="695"/>
                  </a:lnTo>
                  <a:lnTo>
                    <a:pt x="510" y="701"/>
                  </a:lnTo>
                  <a:lnTo>
                    <a:pt x="510" y="704"/>
                  </a:lnTo>
                  <a:lnTo>
                    <a:pt x="510" y="707"/>
                  </a:lnTo>
                  <a:lnTo>
                    <a:pt x="513" y="707"/>
                  </a:lnTo>
                  <a:lnTo>
                    <a:pt x="513" y="707"/>
                  </a:lnTo>
                  <a:lnTo>
                    <a:pt x="516" y="707"/>
                  </a:lnTo>
                  <a:lnTo>
                    <a:pt x="516" y="707"/>
                  </a:lnTo>
                  <a:lnTo>
                    <a:pt x="522" y="704"/>
                  </a:lnTo>
                  <a:lnTo>
                    <a:pt x="531" y="716"/>
                  </a:lnTo>
                  <a:lnTo>
                    <a:pt x="531" y="719"/>
                  </a:lnTo>
                  <a:lnTo>
                    <a:pt x="531" y="722"/>
                  </a:lnTo>
                  <a:lnTo>
                    <a:pt x="531" y="725"/>
                  </a:lnTo>
                  <a:lnTo>
                    <a:pt x="528" y="725"/>
                  </a:lnTo>
                  <a:lnTo>
                    <a:pt x="528" y="725"/>
                  </a:lnTo>
                  <a:lnTo>
                    <a:pt x="525" y="725"/>
                  </a:lnTo>
                  <a:lnTo>
                    <a:pt x="522" y="728"/>
                  </a:lnTo>
                  <a:lnTo>
                    <a:pt x="519" y="737"/>
                  </a:lnTo>
                  <a:lnTo>
                    <a:pt x="516" y="737"/>
                  </a:lnTo>
                  <a:lnTo>
                    <a:pt x="495" y="755"/>
                  </a:lnTo>
                  <a:lnTo>
                    <a:pt x="492" y="758"/>
                  </a:lnTo>
                  <a:lnTo>
                    <a:pt x="489" y="761"/>
                  </a:lnTo>
                  <a:lnTo>
                    <a:pt x="492" y="767"/>
                  </a:lnTo>
                  <a:lnTo>
                    <a:pt x="492" y="770"/>
                  </a:lnTo>
                  <a:lnTo>
                    <a:pt x="492" y="776"/>
                  </a:lnTo>
                  <a:lnTo>
                    <a:pt x="489" y="779"/>
                  </a:lnTo>
                  <a:lnTo>
                    <a:pt x="489" y="782"/>
                  </a:lnTo>
                  <a:lnTo>
                    <a:pt x="492" y="785"/>
                  </a:lnTo>
                  <a:lnTo>
                    <a:pt x="492" y="788"/>
                  </a:lnTo>
                  <a:lnTo>
                    <a:pt x="489" y="791"/>
                  </a:lnTo>
                  <a:lnTo>
                    <a:pt x="489" y="794"/>
                  </a:lnTo>
                  <a:lnTo>
                    <a:pt x="486" y="794"/>
                  </a:lnTo>
                  <a:lnTo>
                    <a:pt x="465" y="803"/>
                  </a:lnTo>
                  <a:lnTo>
                    <a:pt x="465" y="803"/>
                  </a:lnTo>
                  <a:lnTo>
                    <a:pt x="462" y="803"/>
                  </a:lnTo>
                  <a:lnTo>
                    <a:pt x="459" y="803"/>
                  </a:lnTo>
                  <a:lnTo>
                    <a:pt x="447" y="794"/>
                  </a:lnTo>
                  <a:lnTo>
                    <a:pt x="444" y="794"/>
                  </a:lnTo>
                  <a:lnTo>
                    <a:pt x="441" y="797"/>
                  </a:lnTo>
                  <a:lnTo>
                    <a:pt x="435" y="797"/>
                  </a:lnTo>
                  <a:lnTo>
                    <a:pt x="435" y="797"/>
                  </a:lnTo>
                  <a:lnTo>
                    <a:pt x="432" y="797"/>
                  </a:lnTo>
                  <a:lnTo>
                    <a:pt x="429" y="800"/>
                  </a:lnTo>
                  <a:lnTo>
                    <a:pt x="429" y="803"/>
                  </a:lnTo>
                  <a:lnTo>
                    <a:pt x="420" y="818"/>
                  </a:lnTo>
                  <a:lnTo>
                    <a:pt x="420" y="821"/>
                  </a:lnTo>
                  <a:lnTo>
                    <a:pt x="420" y="821"/>
                  </a:lnTo>
                  <a:lnTo>
                    <a:pt x="417" y="824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4" y="818"/>
                  </a:lnTo>
                  <a:lnTo>
                    <a:pt x="411" y="818"/>
                  </a:lnTo>
                  <a:lnTo>
                    <a:pt x="411" y="818"/>
                  </a:lnTo>
                  <a:lnTo>
                    <a:pt x="405" y="824"/>
                  </a:lnTo>
                  <a:lnTo>
                    <a:pt x="402" y="824"/>
                  </a:lnTo>
                  <a:lnTo>
                    <a:pt x="399" y="824"/>
                  </a:lnTo>
                  <a:lnTo>
                    <a:pt x="399" y="821"/>
                  </a:lnTo>
                  <a:lnTo>
                    <a:pt x="399" y="815"/>
                  </a:lnTo>
                  <a:lnTo>
                    <a:pt x="399" y="815"/>
                  </a:lnTo>
                  <a:lnTo>
                    <a:pt x="396" y="815"/>
                  </a:lnTo>
                  <a:lnTo>
                    <a:pt x="393" y="812"/>
                  </a:lnTo>
                  <a:lnTo>
                    <a:pt x="390" y="809"/>
                  </a:lnTo>
                  <a:lnTo>
                    <a:pt x="384" y="806"/>
                  </a:lnTo>
                  <a:lnTo>
                    <a:pt x="384" y="803"/>
                  </a:lnTo>
                  <a:lnTo>
                    <a:pt x="381" y="803"/>
                  </a:lnTo>
                  <a:lnTo>
                    <a:pt x="381" y="800"/>
                  </a:lnTo>
                  <a:lnTo>
                    <a:pt x="381" y="797"/>
                  </a:lnTo>
                  <a:lnTo>
                    <a:pt x="381" y="797"/>
                  </a:lnTo>
                  <a:lnTo>
                    <a:pt x="378" y="797"/>
                  </a:lnTo>
                  <a:lnTo>
                    <a:pt x="375" y="797"/>
                  </a:lnTo>
                  <a:lnTo>
                    <a:pt x="375" y="800"/>
                  </a:lnTo>
                  <a:lnTo>
                    <a:pt x="375" y="803"/>
                  </a:lnTo>
                  <a:lnTo>
                    <a:pt x="372" y="803"/>
                  </a:lnTo>
                  <a:lnTo>
                    <a:pt x="372" y="806"/>
                  </a:lnTo>
                  <a:lnTo>
                    <a:pt x="369" y="806"/>
                  </a:lnTo>
                  <a:lnTo>
                    <a:pt x="366" y="806"/>
                  </a:lnTo>
                  <a:lnTo>
                    <a:pt x="366" y="806"/>
                  </a:lnTo>
                  <a:lnTo>
                    <a:pt x="363" y="806"/>
                  </a:lnTo>
                  <a:lnTo>
                    <a:pt x="360" y="803"/>
                  </a:lnTo>
                  <a:lnTo>
                    <a:pt x="357" y="800"/>
                  </a:lnTo>
                  <a:lnTo>
                    <a:pt x="354" y="797"/>
                  </a:lnTo>
                  <a:lnTo>
                    <a:pt x="351" y="791"/>
                  </a:lnTo>
                  <a:lnTo>
                    <a:pt x="348" y="788"/>
                  </a:lnTo>
                  <a:lnTo>
                    <a:pt x="348" y="788"/>
                  </a:lnTo>
                  <a:lnTo>
                    <a:pt x="345" y="788"/>
                  </a:lnTo>
                  <a:lnTo>
                    <a:pt x="342" y="791"/>
                  </a:lnTo>
                  <a:lnTo>
                    <a:pt x="342" y="794"/>
                  </a:lnTo>
                  <a:lnTo>
                    <a:pt x="339" y="794"/>
                  </a:lnTo>
                  <a:lnTo>
                    <a:pt x="339" y="794"/>
                  </a:lnTo>
                  <a:lnTo>
                    <a:pt x="336" y="791"/>
                  </a:lnTo>
                  <a:lnTo>
                    <a:pt x="333" y="788"/>
                  </a:lnTo>
                  <a:lnTo>
                    <a:pt x="333" y="785"/>
                  </a:lnTo>
                  <a:lnTo>
                    <a:pt x="333" y="776"/>
                  </a:lnTo>
                  <a:lnTo>
                    <a:pt x="333" y="773"/>
                  </a:lnTo>
                  <a:lnTo>
                    <a:pt x="333" y="773"/>
                  </a:lnTo>
                  <a:lnTo>
                    <a:pt x="330" y="770"/>
                  </a:lnTo>
                  <a:lnTo>
                    <a:pt x="330" y="770"/>
                  </a:lnTo>
                  <a:lnTo>
                    <a:pt x="327" y="767"/>
                  </a:lnTo>
                  <a:lnTo>
                    <a:pt x="327" y="764"/>
                  </a:lnTo>
                  <a:lnTo>
                    <a:pt x="330" y="761"/>
                  </a:lnTo>
                  <a:lnTo>
                    <a:pt x="330" y="761"/>
                  </a:lnTo>
                  <a:lnTo>
                    <a:pt x="336" y="761"/>
                  </a:lnTo>
                  <a:lnTo>
                    <a:pt x="336" y="761"/>
                  </a:lnTo>
                  <a:lnTo>
                    <a:pt x="339" y="758"/>
                  </a:lnTo>
                  <a:lnTo>
                    <a:pt x="339" y="758"/>
                  </a:lnTo>
                  <a:lnTo>
                    <a:pt x="339" y="755"/>
                  </a:lnTo>
                  <a:lnTo>
                    <a:pt x="339" y="755"/>
                  </a:lnTo>
                  <a:lnTo>
                    <a:pt x="336" y="746"/>
                  </a:lnTo>
                  <a:lnTo>
                    <a:pt x="330" y="737"/>
                  </a:lnTo>
                  <a:lnTo>
                    <a:pt x="321" y="722"/>
                  </a:lnTo>
                  <a:lnTo>
                    <a:pt x="318" y="722"/>
                  </a:lnTo>
                  <a:lnTo>
                    <a:pt x="315" y="722"/>
                  </a:lnTo>
                  <a:lnTo>
                    <a:pt x="315" y="728"/>
                  </a:lnTo>
                  <a:lnTo>
                    <a:pt x="312" y="728"/>
                  </a:lnTo>
                  <a:lnTo>
                    <a:pt x="312" y="728"/>
                  </a:lnTo>
                  <a:lnTo>
                    <a:pt x="309" y="725"/>
                  </a:lnTo>
                  <a:lnTo>
                    <a:pt x="309" y="722"/>
                  </a:lnTo>
                  <a:lnTo>
                    <a:pt x="309" y="722"/>
                  </a:lnTo>
                  <a:lnTo>
                    <a:pt x="309" y="719"/>
                  </a:lnTo>
                  <a:lnTo>
                    <a:pt x="312" y="716"/>
                  </a:lnTo>
                  <a:lnTo>
                    <a:pt x="312" y="713"/>
                  </a:lnTo>
                  <a:lnTo>
                    <a:pt x="312" y="713"/>
                  </a:lnTo>
                  <a:lnTo>
                    <a:pt x="312" y="710"/>
                  </a:lnTo>
                  <a:lnTo>
                    <a:pt x="309" y="710"/>
                  </a:lnTo>
                  <a:lnTo>
                    <a:pt x="303" y="707"/>
                  </a:lnTo>
                  <a:lnTo>
                    <a:pt x="300" y="707"/>
                  </a:lnTo>
                  <a:lnTo>
                    <a:pt x="300" y="704"/>
                  </a:lnTo>
                  <a:lnTo>
                    <a:pt x="300" y="701"/>
                  </a:lnTo>
                  <a:lnTo>
                    <a:pt x="300" y="698"/>
                  </a:lnTo>
                  <a:lnTo>
                    <a:pt x="297" y="695"/>
                  </a:lnTo>
                  <a:lnTo>
                    <a:pt x="285" y="692"/>
                  </a:lnTo>
                  <a:lnTo>
                    <a:pt x="279" y="689"/>
                  </a:lnTo>
                  <a:lnTo>
                    <a:pt x="273" y="692"/>
                  </a:lnTo>
                  <a:lnTo>
                    <a:pt x="270" y="692"/>
                  </a:lnTo>
                  <a:lnTo>
                    <a:pt x="267" y="692"/>
                  </a:lnTo>
                  <a:lnTo>
                    <a:pt x="258" y="689"/>
                  </a:lnTo>
                  <a:lnTo>
                    <a:pt x="258" y="689"/>
                  </a:lnTo>
                  <a:lnTo>
                    <a:pt x="255" y="692"/>
                  </a:lnTo>
                  <a:lnTo>
                    <a:pt x="249" y="695"/>
                  </a:lnTo>
                  <a:lnTo>
                    <a:pt x="249" y="698"/>
                  </a:lnTo>
                  <a:lnTo>
                    <a:pt x="249" y="701"/>
                  </a:lnTo>
                  <a:lnTo>
                    <a:pt x="249" y="704"/>
                  </a:lnTo>
                  <a:lnTo>
                    <a:pt x="249" y="704"/>
                  </a:lnTo>
                  <a:lnTo>
                    <a:pt x="246" y="707"/>
                  </a:lnTo>
                  <a:lnTo>
                    <a:pt x="198" y="713"/>
                  </a:lnTo>
                  <a:lnTo>
                    <a:pt x="192" y="719"/>
                  </a:lnTo>
                  <a:lnTo>
                    <a:pt x="189" y="719"/>
                  </a:lnTo>
                  <a:lnTo>
                    <a:pt x="186" y="719"/>
                  </a:lnTo>
                  <a:lnTo>
                    <a:pt x="183" y="716"/>
                  </a:lnTo>
                  <a:lnTo>
                    <a:pt x="180" y="710"/>
                  </a:lnTo>
                  <a:lnTo>
                    <a:pt x="177" y="704"/>
                  </a:lnTo>
                  <a:lnTo>
                    <a:pt x="177" y="704"/>
                  </a:lnTo>
                  <a:lnTo>
                    <a:pt x="174" y="704"/>
                  </a:lnTo>
                  <a:lnTo>
                    <a:pt x="174" y="707"/>
                  </a:lnTo>
                  <a:lnTo>
                    <a:pt x="174" y="707"/>
                  </a:lnTo>
                  <a:lnTo>
                    <a:pt x="174" y="710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1" y="713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65" y="710"/>
                  </a:lnTo>
                  <a:lnTo>
                    <a:pt x="162" y="710"/>
                  </a:lnTo>
                  <a:lnTo>
                    <a:pt x="162" y="713"/>
                  </a:lnTo>
                  <a:lnTo>
                    <a:pt x="159" y="713"/>
                  </a:lnTo>
                  <a:lnTo>
                    <a:pt x="159" y="716"/>
                  </a:lnTo>
                  <a:lnTo>
                    <a:pt x="156" y="716"/>
                  </a:lnTo>
                  <a:lnTo>
                    <a:pt x="156" y="716"/>
                  </a:lnTo>
                  <a:lnTo>
                    <a:pt x="150" y="716"/>
                  </a:lnTo>
                  <a:lnTo>
                    <a:pt x="147" y="716"/>
                  </a:lnTo>
                  <a:lnTo>
                    <a:pt x="144" y="713"/>
                  </a:lnTo>
                  <a:lnTo>
                    <a:pt x="144" y="716"/>
                  </a:lnTo>
                  <a:lnTo>
                    <a:pt x="141" y="719"/>
                  </a:lnTo>
                  <a:lnTo>
                    <a:pt x="138" y="719"/>
                  </a:lnTo>
                  <a:lnTo>
                    <a:pt x="135" y="719"/>
                  </a:lnTo>
                  <a:lnTo>
                    <a:pt x="135" y="719"/>
                  </a:lnTo>
                  <a:lnTo>
                    <a:pt x="132" y="716"/>
                  </a:lnTo>
                  <a:lnTo>
                    <a:pt x="129" y="716"/>
                  </a:lnTo>
                  <a:lnTo>
                    <a:pt x="129" y="716"/>
                  </a:lnTo>
                  <a:lnTo>
                    <a:pt x="120" y="719"/>
                  </a:lnTo>
                  <a:lnTo>
                    <a:pt x="114" y="716"/>
                  </a:lnTo>
                  <a:lnTo>
                    <a:pt x="111" y="716"/>
                  </a:lnTo>
                  <a:lnTo>
                    <a:pt x="111" y="713"/>
                  </a:lnTo>
                  <a:lnTo>
                    <a:pt x="111" y="710"/>
                  </a:lnTo>
                  <a:lnTo>
                    <a:pt x="111" y="710"/>
                  </a:lnTo>
                  <a:lnTo>
                    <a:pt x="111" y="704"/>
                  </a:lnTo>
                  <a:lnTo>
                    <a:pt x="111" y="701"/>
                  </a:lnTo>
                  <a:lnTo>
                    <a:pt x="108" y="698"/>
                  </a:lnTo>
                  <a:lnTo>
                    <a:pt x="105" y="698"/>
                  </a:lnTo>
                  <a:lnTo>
                    <a:pt x="102" y="701"/>
                  </a:lnTo>
                  <a:lnTo>
                    <a:pt x="99" y="701"/>
                  </a:lnTo>
                  <a:lnTo>
                    <a:pt x="96" y="698"/>
                  </a:lnTo>
                  <a:lnTo>
                    <a:pt x="93" y="698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6" y="695"/>
                  </a:lnTo>
                  <a:lnTo>
                    <a:pt x="99" y="692"/>
                  </a:lnTo>
                  <a:lnTo>
                    <a:pt x="99" y="692"/>
                  </a:lnTo>
                  <a:lnTo>
                    <a:pt x="99" y="689"/>
                  </a:lnTo>
                  <a:lnTo>
                    <a:pt x="99" y="689"/>
                  </a:lnTo>
                  <a:lnTo>
                    <a:pt x="84" y="662"/>
                  </a:lnTo>
                  <a:lnTo>
                    <a:pt x="81" y="656"/>
                  </a:lnTo>
                  <a:lnTo>
                    <a:pt x="78" y="653"/>
                  </a:lnTo>
                  <a:lnTo>
                    <a:pt x="78" y="653"/>
                  </a:lnTo>
                  <a:lnTo>
                    <a:pt x="75" y="650"/>
                  </a:lnTo>
                  <a:lnTo>
                    <a:pt x="75" y="647"/>
                  </a:lnTo>
                  <a:lnTo>
                    <a:pt x="75" y="644"/>
                  </a:lnTo>
                  <a:lnTo>
                    <a:pt x="69" y="644"/>
                  </a:lnTo>
                  <a:lnTo>
                    <a:pt x="69" y="644"/>
                  </a:lnTo>
                  <a:lnTo>
                    <a:pt x="66" y="647"/>
                  </a:lnTo>
                  <a:lnTo>
                    <a:pt x="66" y="647"/>
                  </a:lnTo>
                  <a:lnTo>
                    <a:pt x="66" y="650"/>
                  </a:lnTo>
                  <a:lnTo>
                    <a:pt x="63" y="650"/>
                  </a:lnTo>
                  <a:lnTo>
                    <a:pt x="60" y="650"/>
                  </a:lnTo>
                  <a:lnTo>
                    <a:pt x="57" y="647"/>
                  </a:lnTo>
                  <a:lnTo>
                    <a:pt x="48" y="641"/>
                  </a:lnTo>
                  <a:lnTo>
                    <a:pt x="42" y="638"/>
                  </a:lnTo>
                  <a:lnTo>
                    <a:pt x="42" y="635"/>
                  </a:lnTo>
                  <a:lnTo>
                    <a:pt x="42" y="635"/>
                  </a:lnTo>
                  <a:lnTo>
                    <a:pt x="45" y="629"/>
                  </a:lnTo>
                  <a:lnTo>
                    <a:pt x="48" y="629"/>
                  </a:lnTo>
                  <a:lnTo>
                    <a:pt x="48" y="626"/>
                  </a:lnTo>
                  <a:lnTo>
                    <a:pt x="48" y="623"/>
                  </a:lnTo>
                  <a:lnTo>
                    <a:pt x="48" y="620"/>
                  </a:lnTo>
                  <a:lnTo>
                    <a:pt x="48" y="617"/>
                  </a:lnTo>
                  <a:lnTo>
                    <a:pt x="48" y="617"/>
                  </a:lnTo>
                  <a:lnTo>
                    <a:pt x="48" y="614"/>
                  </a:lnTo>
                  <a:lnTo>
                    <a:pt x="45" y="611"/>
                  </a:lnTo>
                  <a:lnTo>
                    <a:pt x="42" y="605"/>
                  </a:lnTo>
                  <a:lnTo>
                    <a:pt x="30" y="587"/>
                  </a:lnTo>
                  <a:lnTo>
                    <a:pt x="27" y="584"/>
                  </a:lnTo>
                  <a:lnTo>
                    <a:pt x="24" y="581"/>
                  </a:lnTo>
                  <a:lnTo>
                    <a:pt x="15" y="578"/>
                  </a:lnTo>
                  <a:lnTo>
                    <a:pt x="12" y="578"/>
                  </a:lnTo>
                  <a:lnTo>
                    <a:pt x="9" y="578"/>
                  </a:lnTo>
                  <a:lnTo>
                    <a:pt x="6" y="578"/>
                  </a:lnTo>
                  <a:lnTo>
                    <a:pt x="6" y="575"/>
                  </a:lnTo>
                  <a:lnTo>
                    <a:pt x="6" y="572"/>
                  </a:lnTo>
                  <a:lnTo>
                    <a:pt x="6" y="569"/>
                  </a:lnTo>
                  <a:lnTo>
                    <a:pt x="3" y="563"/>
                  </a:lnTo>
                  <a:lnTo>
                    <a:pt x="0" y="560"/>
                  </a:lnTo>
                  <a:lnTo>
                    <a:pt x="3" y="557"/>
                  </a:lnTo>
                  <a:lnTo>
                    <a:pt x="3" y="554"/>
                  </a:lnTo>
                  <a:lnTo>
                    <a:pt x="3" y="551"/>
                  </a:lnTo>
                  <a:lnTo>
                    <a:pt x="3" y="551"/>
                  </a:lnTo>
                  <a:lnTo>
                    <a:pt x="0" y="548"/>
                  </a:lnTo>
                  <a:lnTo>
                    <a:pt x="0" y="545"/>
                  </a:lnTo>
                  <a:lnTo>
                    <a:pt x="3" y="542"/>
                  </a:lnTo>
                  <a:lnTo>
                    <a:pt x="6" y="539"/>
                  </a:lnTo>
                  <a:lnTo>
                    <a:pt x="6" y="536"/>
                  </a:lnTo>
                  <a:lnTo>
                    <a:pt x="6" y="536"/>
                  </a:lnTo>
                  <a:lnTo>
                    <a:pt x="6" y="533"/>
                  </a:lnTo>
                  <a:lnTo>
                    <a:pt x="3" y="530"/>
                  </a:lnTo>
                  <a:lnTo>
                    <a:pt x="3" y="527"/>
                  </a:lnTo>
                  <a:lnTo>
                    <a:pt x="6" y="527"/>
                  </a:lnTo>
                  <a:lnTo>
                    <a:pt x="9" y="527"/>
                  </a:lnTo>
                  <a:lnTo>
                    <a:pt x="12" y="527"/>
                  </a:lnTo>
                  <a:lnTo>
                    <a:pt x="15" y="527"/>
                  </a:lnTo>
                  <a:lnTo>
                    <a:pt x="15" y="524"/>
                  </a:lnTo>
                  <a:lnTo>
                    <a:pt x="18" y="521"/>
                  </a:lnTo>
                  <a:lnTo>
                    <a:pt x="18" y="515"/>
                  </a:lnTo>
                  <a:lnTo>
                    <a:pt x="24" y="509"/>
                  </a:lnTo>
                  <a:lnTo>
                    <a:pt x="33" y="500"/>
                  </a:lnTo>
                  <a:lnTo>
                    <a:pt x="27" y="494"/>
                  </a:lnTo>
                  <a:lnTo>
                    <a:pt x="27" y="491"/>
                  </a:lnTo>
                  <a:lnTo>
                    <a:pt x="24" y="491"/>
                  </a:lnTo>
                  <a:lnTo>
                    <a:pt x="24" y="491"/>
                  </a:lnTo>
                  <a:lnTo>
                    <a:pt x="18" y="491"/>
                  </a:lnTo>
                  <a:lnTo>
                    <a:pt x="18" y="491"/>
                  </a:lnTo>
                  <a:lnTo>
                    <a:pt x="15" y="491"/>
                  </a:lnTo>
                  <a:lnTo>
                    <a:pt x="15" y="488"/>
                  </a:lnTo>
                  <a:lnTo>
                    <a:pt x="15" y="485"/>
                  </a:lnTo>
                  <a:lnTo>
                    <a:pt x="15" y="476"/>
                  </a:lnTo>
                  <a:lnTo>
                    <a:pt x="15" y="473"/>
                  </a:lnTo>
                  <a:lnTo>
                    <a:pt x="15" y="470"/>
                  </a:lnTo>
                  <a:lnTo>
                    <a:pt x="15" y="468"/>
                  </a:lnTo>
                  <a:lnTo>
                    <a:pt x="15" y="465"/>
                  </a:lnTo>
                  <a:lnTo>
                    <a:pt x="12" y="465"/>
                  </a:lnTo>
                  <a:lnTo>
                    <a:pt x="12" y="462"/>
                  </a:lnTo>
                  <a:lnTo>
                    <a:pt x="9" y="462"/>
                  </a:lnTo>
                  <a:lnTo>
                    <a:pt x="9" y="459"/>
                  </a:lnTo>
                  <a:lnTo>
                    <a:pt x="9" y="459"/>
                  </a:lnTo>
                  <a:lnTo>
                    <a:pt x="6" y="456"/>
                  </a:lnTo>
                  <a:lnTo>
                    <a:pt x="6" y="456"/>
                  </a:lnTo>
                  <a:lnTo>
                    <a:pt x="3" y="459"/>
                  </a:lnTo>
                  <a:lnTo>
                    <a:pt x="3" y="456"/>
                  </a:lnTo>
                  <a:lnTo>
                    <a:pt x="3" y="456"/>
                  </a:lnTo>
                  <a:lnTo>
                    <a:pt x="3" y="456"/>
                  </a:lnTo>
                  <a:lnTo>
                    <a:pt x="3" y="453"/>
                  </a:lnTo>
                  <a:lnTo>
                    <a:pt x="3" y="450"/>
                  </a:lnTo>
                  <a:lnTo>
                    <a:pt x="3" y="450"/>
                  </a:lnTo>
                  <a:lnTo>
                    <a:pt x="6" y="447"/>
                  </a:lnTo>
                  <a:lnTo>
                    <a:pt x="9" y="444"/>
                  </a:lnTo>
                  <a:lnTo>
                    <a:pt x="9" y="444"/>
                  </a:lnTo>
                  <a:lnTo>
                    <a:pt x="6" y="441"/>
                  </a:lnTo>
                  <a:lnTo>
                    <a:pt x="3" y="438"/>
                  </a:lnTo>
                  <a:lnTo>
                    <a:pt x="6" y="438"/>
                  </a:lnTo>
                  <a:lnTo>
                    <a:pt x="6" y="435"/>
                  </a:lnTo>
                  <a:lnTo>
                    <a:pt x="15" y="435"/>
                  </a:lnTo>
                  <a:lnTo>
                    <a:pt x="18" y="435"/>
                  </a:lnTo>
                  <a:lnTo>
                    <a:pt x="18" y="435"/>
                  </a:lnTo>
                  <a:lnTo>
                    <a:pt x="18" y="432"/>
                  </a:lnTo>
                  <a:lnTo>
                    <a:pt x="18" y="426"/>
                  </a:lnTo>
                  <a:lnTo>
                    <a:pt x="24" y="420"/>
                  </a:lnTo>
                  <a:lnTo>
                    <a:pt x="24" y="414"/>
                  </a:lnTo>
                  <a:lnTo>
                    <a:pt x="27" y="411"/>
                  </a:lnTo>
                  <a:lnTo>
                    <a:pt x="39" y="399"/>
                  </a:lnTo>
                  <a:lnTo>
                    <a:pt x="42" y="396"/>
                  </a:lnTo>
                  <a:lnTo>
                    <a:pt x="42" y="393"/>
                  </a:lnTo>
                  <a:lnTo>
                    <a:pt x="42" y="390"/>
                  </a:lnTo>
                  <a:lnTo>
                    <a:pt x="45" y="387"/>
                  </a:lnTo>
                  <a:lnTo>
                    <a:pt x="51" y="384"/>
                  </a:lnTo>
                  <a:lnTo>
                    <a:pt x="51" y="381"/>
                  </a:lnTo>
                  <a:lnTo>
                    <a:pt x="57" y="378"/>
                  </a:lnTo>
                  <a:lnTo>
                    <a:pt x="57" y="375"/>
                  </a:lnTo>
                  <a:lnTo>
                    <a:pt x="60" y="375"/>
                  </a:lnTo>
                  <a:lnTo>
                    <a:pt x="60" y="372"/>
                  </a:lnTo>
                  <a:lnTo>
                    <a:pt x="60" y="369"/>
                  </a:lnTo>
                  <a:lnTo>
                    <a:pt x="60" y="369"/>
                  </a:lnTo>
                  <a:lnTo>
                    <a:pt x="57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45" y="366"/>
                  </a:lnTo>
                  <a:lnTo>
                    <a:pt x="45" y="366"/>
                  </a:lnTo>
                  <a:lnTo>
                    <a:pt x="42" y="366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42" y="357"/>
                  </a:lnTo>
                  <a:lnTo>
                    <a:pt x="45" y="357"/>
                  </a:lnTo>
                  <a:lnTo>
                    <a:pt x="48" y="354"/>
                  </a:lnTo>
                  <a:lnTo>
                    <a:pt x="48" y="351"/>
                  </a:lnTo>
                  <a:lnTo>
                    <a:pt x="51" y="348"/>
                  </a:lnTo>
                  <a:lnTo>
                    <a:pt x="51" y="345"/>
                  </a:lnTo>
                  <a:lnTo>
                    <a:pt x="51" y="342"/>
                  </a:lnTo>
                  <a:lnTo>
                    <a:pt x="51" y="339"/>
                  </a:lnTo>
                  <a:lnTo>
                    <a:pt x="51" y="336"/>
                  </a:lnTo>
                  <a:lnTo>
                    <a:pt x="51" y="333"/>
                  </a:lnTo>
                  <a:lnTo>
                    <a:pt x="51" y="333"/>
                  </a:lnTo>
                  <a:lnTo>
                    <a:pt x="51" y="330"/>
                  </a:lnTo>
                  <a:lnTo>
                    <a:pt x="54" y="330"/>
                  </a:lnTo>
                  <a:lnTo>
                    <a:pt x="57" y="330"/>
                  </a:lnTo>
                  <a:lnTo>
                    <a:pt x="57" y="327"/>
                  </a:lnTo>
                  <a:lnTo>
                    <a:pt x="66" y="330"/>
                  </a:lnTo>
                  <a:lnTo>
                    <a:pt x="69" y="330"/>
                  </a:lnTo>
                  <a:lnTo>
                    <a:pt x="72" y="330"/>
                  </a:lnTo>
                  <a:lnTo>
                    <a:pt x="75" y="327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2" y="318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2"/>
                  </a:lnTo>
                  <a:lnTo>
                    <a:pt x="66" y="312"/>
                  </a:lnTo>
                  <a:lnTo>
                    <a:pt x="63" y="312"/>
                  </a:lnTo>
                  <a:lnTo>
                    <a:pt x="63" y="312"/>
                  </a:lnTo>
                  <a:lnTo>
                    <a:pt x="60" y="309"/>
                  </a:lnTo>
                  <a:lnTo>
                    <a:pt x="60" y="306"/>
                  </a:lnTo>
                  <a:lnTo>
                    <a:pt x="60" y="306"/>
                  </a:lnTo>
                  <a:lnTo>
                    <a:pt x="60" y="291"/>
                  </a:lnTo>
                  <a:lnTo>
                    <a:pt x="60" y="288"/>
                  </a:lnTo>
                  <a:lnTo>
                    <a:pt x="60" y="285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60" y="276"/>
                  </a:lnTo>
                  <a:lnTo>
                    <a:pt x="66" y="273"/>
                  </a:lnTo>
                  <a:lnTo>
                    <a:pt x="84" y="267"/>
                  </a:lnTo>
                  <a:lnTo>
                    <a:pt x="99" y="264"/>
                  </a:lnTo>
                  <a:lnTo>
                    <a:pt x="99" y="264"/>
                  </a:lnTo>
                  <a:lnTo>
                    <a:pt x="102" y="264"/>
                  </a:lnTo>
                  <a:lnTo>
                    <a:pt x="102" y="261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102" y="255"/>
                  </a:lnTo>
                  <a:lnTo>
                    <a:pt x="105" y="255"/>
                  </a:lnTo>
                  <a:lnTo>
                    <a:pt x="108" y="255"/>
                  </a:lnTo>
                  <a:lnTo>
                    <a:pt x="111" y="255"/>
                  </a:lnTo>
                  <a:lnTo>
                    <a:pt x="114" y="255"/>
                  </a:lnTo>
                  <a:lnTo>
                    <a:pt x="120" y="261"/>
                  </a:lnTo>
                  <a:lnTo>
                    <a:pt x="123" y="261"/>
                  </a:lnTo>
                  <a:lnTo>
                    <a:pt x="126" y="261"/>
                  </a:lnTo>
                  <a:lnTo>
                    <a:pt x="126" y="258"/>
                  </a:lnTo>
                  <a:lnTo>
                    <a:pt x="129" y="258"/>
                  </a:lnTo>
                  <a:lnTo>
                    <a:pt x="132" y="258"/>
                  </a:lnTo>
                  <a:lnTo>
                    <a:pt x="135" y="261"/>
                  </a:lnTo>
                  <a:lnTo>
                    <a:pt x="138" y="261"/>
                  </a:lnTo>
                  <a:lnTo>
                    <a:pt x="138" y="261"/>
                  </a:lnTo>
                  <a:lnTo>
                    <a:pt x="141" y="258"/>
                  </a:lnTo>
                  <a:lnTo>
                    <a:pt x="141" y="255"/>
                  </a:lnTo>
                  <a:lnTo>
                    <a:pt x="141" y="255"/>
                  </a:lnTo>
                  <a:lnTo>
                    <a:pt x="141" y="246"/>
                  </a:lnTo>
                  <a:lnTo>
                    <a:pt x="141" y="240"/>
                  </a:lnTo>
                  <a:lnTo>
                    <a:pt x="138" y="240"/>
                  </a:lnTo>
                  <a:lnTo>
                    <a:pt x="138" y="237"/>
                  </a:lnTo>
                  <a:lnTo>
                    <a:pt x="138" y="234"/>
                  </a:lnTo>
                  <a:lnTo>
                    <a:pt x="141" y="234"/>
                  </a:lnTo>
                  <a:lnTo>
                    <a:pt x="144" y="231"/>
                  </a:lnTo>
                  <a:lnTo>
                    <a:pt x="144" y="228"/>
                  </a:lnTo>
                  <a:lnTo>
                    <a:pt x="141" y="222"/>
                  </a:lnTo>
                  <a:lnTo>
                    <a:pt x="138" y="219"/>
                  </a:lnTo>
                  <a:lnTo>
                    <a:pt x="138" y="216"/>
                  </a:lnTo>
                  <a:lnTo>
                    <a:pt x="141" y="213"/>
                  </a:lnTo>
                  <a:lnTo>
                    <a:pt x="144" y="210"/>
                  </a:lnTo>
                  <a:lnTo>
                    <a:pt x="144" y="207"/>
                  </a:lnTo>
                  <a:lnTo>
                    <a:pt x="144" y="204"/>
                  </a:lnTo>
                  <a:lnTo>
                    <a:pt x="144" y="201"/>
                  </a:lnTo>
                  <a:lnTo>
                    <a:pt x="144" y="198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86"/>
                  </a:lnTo>
                  <a:lnTo>
                    <a:pt x="141" y="180"/>
                  </a:lnTo>
                  <a:lnTo>
                    <a:pt x="141" y="177"/>
                  </a:lnTo>
                  <a:lnTo>
                    <a:pt x="141" y="174"/>
                  </a:lnTo>
                  <a:lnTo>
                    <a:pt x="141" y="171"/>
                  </a:lnTo>
                  <a:lnTo>
                    <a:pt x="144" y="171"/>
                  </a:lnTo>
                  <a:lnTo>
                    <a:pt x="147" y="171"/>
                  </a:lnTo>
                  <a:lnTo>
                    <a:pt x="150" y="171"/>
                  </a:lnTo>
                  <a:lnTo>
                    <a:pt x="153" y="168"/>
                  </a:lnTo>
                  <a:lnTo>
                    <a:pt x="156" y="168"/>
                  </a:lnTo>
                  <a:lnTo>
                    <a:pt x="159" y="162"/>
                  </a:lnTo>
                  <a:lnTo>
                    <a:pt x="159" y="159"/>
                  </a:lnTo>
                  <a:lnTo>
                    <a:pt x="162" y="156"/>
                  </a:lnTo>
                  <a:lnTo>
                    <a:pt x="165" y="156"/>
                  </a:lnTo>
                  <a:lnTo>
                    <a:pt x="165" y="153"/>
                  </a:lnTo>
                  <a:lnTo>
                    <a:pt x="168" y="150"/>
                  </a:lnTo>
                  <a:lnTo>
                    <a:pt x="177" y="144"/>
                  </a:lnTo>
                  <a:lnTo>
                    <a:pt x="180" y="141"/>
                  </a:lnTo>
                  <a:lnTo>
                    <a:pt x="180" y="138"/>
                  </a:lnTo>
                  <a:lnTo>
                    <a:pt x="180" y="135"/>
                  </a:lnTo>
                  <a:lnTo>
                    <a:pt x="177" y="129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7" y="114"/>
                  </a:lnTo>
                  <a:lnTo>
                    <a:pt x="177" y="108"/>
                  </a:lnTo>
                  <a:lnTo>
                    <a:pt x="180" y="105"/>
                  </a:lnTo>
                  <a:lnTo>
                    <a:pt x="183" y="99"/>
                  </a:lnTo>
                  <a:lnTo>
                    <a:pt x="183" y="96"/>
                  </a:lnTo>
                  <a:lnTo>
                    <a:pt x="183" y="93"/>
                  </a:lnTo>
                  <a:lnTo>
                    <a:pt x="183" y="90"/>
                  </a:lnTo>
                  <a:lnTo>
                    <a:pt x="180" y="84"/>
                  </a:lnTo>
                  <a:lnTo>
                    <a:pt x="177" y="81"/>
                  </a:lnTo>
                  <a:lnTo>
                    <a:pt x="177" y="78"/>
                  </a:lnTo>
                  <a:lnTo>
                    <a:pt x="177" y="72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89" y="66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8" y="72"/>
                  </a:lnTo>
                  <a:lnTo>
                    <a:pt x="258" y="57"/>
                  </a:lnTo>
                  <a:lnTo>
                    <a:pt x="267" y="57"/>
                  </a:lnTo>
                  <a:lnTo>
                    <a:pt x="270" y="54"/>
                  </a:lnTo>
                  <a:lnTo>
                    <a:pt x="270" y="54"/>
                  </a:lnTo>
                  <a:lnTo>
                    <a:pt x="270" y="51"/>
                  </a:lnTo>
                  <a:lnTo>
                    <a:pt x="273" y="45"/>
                  </a:lnTo>
                  <a:lnTo>
                    <a:pt x="273" y="36"/>
                  </a:lnTo>
                  <a:lnTo>
                    <a:pt x="273" y="33"/>
                  </a:lnTo>
                  <a:lnTo>
                    <a:pt x="273" y="33"/>
                  </a:lnTo>
                  <a:lnTo>
                    <a:pt x="273" y="30"/>
                  </a:lnTo>
                  <a:lnTo>
                    <a:pt x="273" y="27"/>
                  </a:lnTo>
                  <a:lnTo>
                    <a:pt x="273" y="24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303" y="0"/>
                  </a:lnTo>
                  <a:lnTo>
                    <a:pt x="303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23">
              <a:extLst>
                <a:ext uri="{FF2B5EF4-FFF2-40B4-BE49-F238E27FC236}">
                  <a16:creationId xmlns:a16="http://schemas.microsoft.com/office/drawing/2014/main" id="{3F749596-C5ED-4A9F-A07A-3630326E9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6006" y="2268255"/>
              <a:ext cx="1374775" cy="788988"/>
            </a:xfrm>
            <a:custGeom>
              <a:avLst/>
              <a:gdLst>
                <a:gd name="T0" fmla="*/ 417 w 866"/>
                <a:gd name="T1" fmla="*/ 497 h 497"/>
                <a:gd name="T2" fmla="*/ 9 w 866"/>
                <a:gd name="T3" fmla="*/ 134 h 497"/>
                <a:gd name="T4" fmla="*/ 857 w 866"/>
                <a:gd name="T5" fmla="*/ 230 h 497"/>
                <a:gd name="T6" fmla="*/ 854 w 866"/>
                <a:gd name="T7" fmla="*/ 191 h 497"/>
                <a:gd name="T8" fmla="*/ 812 w 866"/>
                <a:gd name="T9" fmla="*/ 116 h 497"/>
                <a:gd name="T10" fmla="*/ 761 w 866"/>
                <a:gd name="T11" fmla="*/ 98 h 497"/>
                <a:gd name="T12" fmla="*/ 698 w 866"/>
                <a:gd name="T13" fmla="*/ 59 h 497"/>
                <a:gd name="T14" fmla="*/ 665 w 866"/>
                <a:gd name="T15" fmla="*/ 86 h 497"/>
                <a:gd name="T16" fmla="*/ 668 w 866"/>
                <a:gd name="T17" fmla="*/ 104 h 497"/>
                <a:gd name="T18" fmla="*/ 629 w 866"/>
                <a:gd name="T19" fmla="*/ 83 h 497"/>
                <a:gd name="T20" fmla="*/ 614 w 866"/>
                <a:gd name="T21" fmla="*/ 80 h 497"/>
                <a:gd name="T22" fmla="*/ 593 w 866"/>
                <a:gd name="T23" fmla="*/ 62 h 497"/>
                <a:gd name="T24" fmla="*/ 530 w 866"/>
                <a:gd name="T25" fmla="*/ 107 h 497"/>
                <a:gd name="T26" fmla="*/ 491 w 866"/>
                <a:gd name="T27" fmla="*/ 89 h 497"/>
                <a:gd name="T28" fmla="*/ 467 w 866"/>
                <a:gd name="T29" fmla="*/ 36 h 497"/>
                <a:gd name="T30" fmla="*/ 444 w 866"/>
                <a:gd name="T31" fmla="*/ 15 h 497"/>
                <a:gd name="T32" fmla="*/ 429 w 866"/>
                <a:gd name="T33" fmla="*/ 0 h 497"/>
                <a:gd name="T34" fmla="*/ 396 w 866"/>
                <a:gd name="T35" fmla="*/ 9 h 497"/>
                <a:gd name="T36" fmla="*/ 345 w 866"/>
                <a:gd name="T37" fmla="*/ 12 h 497"/>
                <a:gd name="T38" fmla="*/ 309 w 866"/>
                <a:gd name="T39" fmla="*/ 56 h 497"/>
                <a:gd name="T40" fmla="*/ 273 w 866"/>
                <a:gd name="T41" fmla="*/ 59 h 497"/>
                <a:gd name="T42" fmla="*/ 252 w 866"/>
                <a:gd name="T43" fmla="*/ 65 h 497"/>
                <a:gd name="T44" fmla="*/ 231 w 866"/>
                <a:gd name="T45" fmla="*/ 56 h 497"/>
                <a:gd name="T46" fmla="*/ 198 w 866"/>
                <a:gd name="T47" fmla="*/ 71 h 497"/>
                <a:gd name="T48" fmla="*/ 138 w 866"/>
                <a:gd name="T49" fmla="*/ 77 h 497"/>
                <a:gd name="T50" fmla="*/ 96 w 866"/>
                <a:gd name="T51" fmla="*/ 95 h 497"/>
                <a:gd name="T52" fmla="*/ 78 w 866"/>
                <a:gd name="T53" fmla="*/ 164 h 497"/>
                <a:gd name="T54" fmla="*/ 168 w 866"/>
                <a:gd name="T55" fmla="*/ 146 h 497"/>
                <a:gd name="T56" fmla="*/ 171 w 866"/>
                <a:gd name="T57" fmla="*/ 167 h 497"/>
                <a:gd name="T58" fmla="*/ 174 w 866"/>
                <a:gd name="T59" fmla="*/ 176 h 497"/>
                <a:gd name="T60" fmla="*/ 162 w 866"/>
                <a:gd name="T61" fmla="*/ 188 h 497"/>
                <a:gd name="T62" fmla="*/ 114 w 866"/>
                <a:gd name="T63" fmla="*/ 185 h 497"/>
                <a:gd name="T64" fmla="*/ 132 w 866"/>
                <a:gd name="T65" fmla="*/ 215 h 497"/>
                <a:gd name="T66" fmla="*/ 180 w 866"/>
                <a:gd name="T67" fmla="*/ 245 h 497"/>
                <a:gd name="T68" fmla="*/ 120 w 866"/>
                <a:gd name="T69" fmla="*/ 275 h 497"/>
                <a:gd name="T70" fmla="*/ 162 w 866"/>
                <a:gd name="T71" fmla="*/ 338 h 497"/>
                <a:gd name="T72" fmla="*/ 219 w 866"/>
                <a:gd name="T73" fmla="*/ 320 h 497"/>
                <a:gd name="T74" fmla="*/ 240 w 866"/>
                <a:gd name="T75" fmla="*/ 323 h 497"/>
                <a:gd name="T76" fmla="*/ 267 w 866"/>
                <a:gd name="T77" fmla="*/ 329 h 497"/>
                <a:gd name="T78" fmla="*/ 327 w 866"/>
                <a:gd name="T79" fmla="*/ 347 h 497"/>
                <a:gd name="T80" fmla="*/ 384 w 866"/>
                <a:gd name="T81" fmla="*/ 356 h 497"/>
                <a:gd name="T82" fmla="*/ 393 w 866"/>
                <a:gd name="T83" fmla="*/ 374 h 497"/>
                <a:gd name="T84" fmla="*/ 414 w 866"/>
                <a:gd name="T85" fmla="*/ 371 h 497"/>
                <a:gd name="T86" fmla="*/ 423 w 866"/>
                <a:gd name="T87" fmla="*/ 365 h 497"/>
                <a:gd name="T88" fmla="*/ 426 w 866"/>
                <a:gd name="T89" fmla="*/ 410 h 497"/>
                <a:gd name="T90" fmla="*/ 426 w 866"/>
                <a:gd name="T91" fmla="*/ 407 h 497"/>
                <a:gd name="T92" fmla="*/ 452 w 866"/>
                <a:gd name="T93" fmla="*/ 410 h 497"/>
                <a:gd name="T94" fmla="*/ 458 w 866"/>
                <a:gd name="T95" fmla="*/ 392 h 497"/>
                <a:gd name="T96" fmla="*/ 470 w 866"/>
                <a:gd name="T97" fmla="*/ 404 h 497"/>
                <a:gd name="T98" fmla="*/ 515 w 866"/>
                <a:gd name="T99" fmla="*/ 404 h 497"/>
                <a:gd name="T100" fmla="*/ 491 w 866"/>
                <a:gd name="T101" fmla="*/ 419 h 497"/>
                <a:gd name="T102" fmla="*/ 482 w 866"/>
                <a:gd name="T103" fmla="*/ 425 h 497"/>
                <a:gd name="T104" fmla="*/ 530 w 866"/>
                <a:gd name="T105" fmla="*/ 422 h 497"/>
                <a:gd name="T106" fmla="*/ 557 w 866"/>
                <a:gd name="T107" fmla="*/ 428 h 497"/>
                <a:gd name="T108" fmla="*/ 575 w 866"/>
                <a:gd name="T109" fmla="*/ 446 h 497"/>
                <a:gd name="T110" fmla="*/ 605 w 866"/>
                <a:gd name="T111" fmla="*/ 434 h 497"/>
                <a:gd name="T112" fmla="*/ 626 w 866"/>
                <a:gd name="T113" fmla="*/ 440 h 497"/>
                <a:gd name="T114" fmla="*/ 647 w 866"/>
                <a:gd name="T115" fmla="*/ 395 h 497"/>
                <a:gd name="T116" fmla="*/ 740 w 866"/>
                <a:gd name="T117" fmla="*/ 359 h 497"/>
                <a:gd name="T118" fmla="*/ 824 w 866"/>
                <a:gd name="T119" fmla="*/ 338 h 497"/>
                <a:gd name="T120" fmla="*/ 860 w 866"/>
                <a:gd name="T121" fmla="*/ 281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6" h="497">
                  <a:moveTo>
                    <a:pt x="432" y="488"/>
                  </a:moveTo>
                  <a:lnTo>
                    <a:pt x="429" y="488"/>
                  </a:lnTo>
                  <a:lnTo>
                    <a:pt x="423" y="479"/>
                  </a:lnTo>
                  <a:lnTo>
                    <a:pt x="420" y="479"/>
                  </a:lnTo>
                  <a:lnTo>
                    <a:pt x="417" y="476"/>
                  </a:lnTo>
                  <a:lnTo>
                    <a:pt x="405" y="470"/>
                  </a:lnTo>
                  <a:lnTo>
                    <a:pt x="405" y="470"/>
                  </a:lnTo>
                  <a:lnTo>
                    <a:pt x="402" y="467"/>
                  </a:lnTo>
                  <a:lnTo>
                    <a:pt x="399" y="467"/>
                  </a:lnTo>
                  <a:lnTo>
                    <a:pt x="399" y="470"/>
                  </a:lnTo>
                  <a:lnTo>
                    <a:pt x="399" y="470"/>
                  </a:lnTo>
                  <a:lnTo>
                    <a:pt x="399" y="476"/>
                  </a:lnTo>
                  <a:lnTo>
                    <a:pt x="402" y="482"/>
                  </a:lnTo>
                  <a:lnTo>
                    <a:pt x="402" y="485"/>
                  </a:lnTo>
                  <a:lnTo>
                    <a:pt x="402" y="491"/>
                  </a:lnTo>
                  <a:lnTo>
                    <a:pt x="405" y="494"/>
                  </a:lnTo>
                  <a:lnTo>
                    <a:pt x="417" y="497"/>
                  </a:lnTo>
                  <a:lnTo>
                    <a:pt x="432" y="497"/>
                  </a:lnTo>
                  <a:lnTo>
                    <a:pt x="438" y="497"/>
                  </a:lnTo>
                  <a:lnTo>
                    <a:pt x="441" y="491"/>
                  </a:lnTo>
                  <a:lnTo>
                    <a:pt x="438" y="488"/>
                  </a:lnTo>
                  <a:lnTo>
                    <a:pt x="432" y="488"/>
                  </a:lnTo>
                  <a:close/>
                  <a:moveTo>
                    <a:pt x="21" y="128"/>
                  </a:moveTo>
                  <a:lnTo>
                    <a:pt x="18" y="128"/>
                  </a:lnTo>
                  <a:lnTo>
                    <a:pt x="18" y="125"/>
                  </a:lnTo>
                  <a:lnTo>
                    <a:pt x="15" y="125"/>
                  </a:lnTo>
                  <a:lnTo>
                    <a:pt x="9" y="125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6" y="134"/>
                  </a:lnTo>
                  <a:lnTo>
                    <a:pt x="6" y="137"/>
                  </a:lnTo>
                  <a:lnTo>
                    <a:pt x="12" y="137"/>
                  </a:lnTo>
                  <a:lnTo>
                    <a:pt x="21" y="131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close/>
                  <a:moveTo>
                    <a:pt x="866" y="269"/>
                  </a:moveTo>
                  <a:lnTo>
                    <a:pt x="866" y="263"/>
                  </a:lnTo>
                  <a:lnTo>
                    <a:pt x="866" y="260"/>
                  </a:lnTo>
                  <a:lnTo>
                    <a:pt x="866" y="257"/>
                  </a:lnTo>
                  <a:lnTo>
                    <a:pt x="866" y="257"/>
                  </a:lnTo>
                  <a:lnTo>
                    <a:pt x="863" y="254"/>
                  </a:lnTo>
                  <a:lnTo>
                    <a:pt x="863" y="251"/>
                  </a:lnTo>
                  <a:lnTo>
                    <a:pt x="860" y="251"/>
                  </a:lnTo>
                  <a:lnTo>
                    <a:pt x="860" y="248"/>
                  </a:lnTo>
                  <a:lnTo>
                    <a:pt x="857" y="230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4"/>
                  </a:lnTo>
                  <a:lnTo>
                    <a:pt x="860" y="224"/>
                  </a:lnTo>
                  <a:lnTo>
                    <a:pt x="860" y="215"/>
                  </a:lnTo>
                  <a:lnTo>
                    <a:pt x="860" y="212"/>
                  </a:lnTo>
                  <a:lnTo>
                    <a:pt x="857" y="206"/>
                  </a:lnTo>
                  <a:lnTo>
                    <a:pt x="857" y="203"/>
                  </a:lnTo>
                  <a:lnTo>
                    <a:pt x="857" y="203"/>
                  </a:lnTo>
                  <a:lnTo>
                    <a:pt x="857" y="200"/>
                  </a:lnTo>
                  <a:lnTo>
                    <a:pt x="857" y="197"/>
                  </a:lnTo>
                  <a:lnTo>
                    <a:pt x="854" y="197"/>
                  </a:lnTo>
                  <a:lnTo>
                    <a:pt x="854" y="197"/>
                  </a:lnTo>
                  <a:lnTo>
                    <a:pt x="854" y="194"/>
                  </a:lnTo>
                  <a:lnTo>
                    <a:pt x="854" y="191"/>
                  </a:lnTo>
                  <a:lnTo>
                    <a:pt x="857" y="188"/>
                  </a:lnTo>
                  <a:lnTo>
                    <a:pt x="860" y="179"/>
                  </a:lnTo>
                  <a:lnTo>
                    <a:pt x="860" y="176"/>
                  </a:lnTo>
                  <a:lnTo>
                    <a:pt x="860" y="173"/>
                  </a:lnTo>
                  <a:lnTo>
                    <a:pt x="860" y="167"/>
                  </a:lnTo>
                  <a:lnTo>
                    <a:pt x="857" y="143"/>
                  </a:lnTo>
                  <a:lnTo>
                    <a:pt x="857" y="137"/>
                  </a:lnTo>
                  <a:lnTo>
                    <a:pt x="860" y="134"/>
                  </a:lnTo>
                  <a:lnTo>
                    <a:pt x="860" y="119"/>
                  </a:lnTo>
                  <a:lnTo>
                    <a:pt x="854" y="116"/>
                  </a:lnTo>
                  <a:lnTo>
                    <a:pt x="851" y="113"/>
                  </a:lnTo>
                  <a:lnTo>
                    <a:pt x="830" y="107"/>
                  </a:lnTo>
                  <a:lnTo>
                    <a:pt x="824" y="107"/>
                  </a:lnTo>
                  <a:lnTo>
                    <a:pt x="821" y="107"/>
                  </a:lnTo>
                  <a:lnTo>
                    <a:pt x="818" y="110"/>
                  </a:lnTo>
                  <a:lnTo>
                    <a:pt x="815" y="116"/>
                  </a:lnTo>
                  <a:lnTo>
                    <a:pt x="812" y="116"/>
                  </a:lnTo>
                  <a:lnTo>
                    <a:pt x="812" y="119"/>
                  </a:lnTo>
                  <a:lnTo>
                    <a:pt x="809" y="119"/>
                  </a:lnTo>
                  <a:lnTo>
                    <a:pt x="806" y="122"/>
                  </a:lnTo>
                  <a:lnTo>
                    <a:pt x="803" y="122"/>
                  </a:lnTo>
                  <a:lnTo>
                    <a:pt x="797" y="128"/>
                  </a:lnTo>
                  <a:lnTo>
                    <a:pt x="794" y="128"/>
                  </a:lnTo>
                  <a:lnTo>
                    <a:pt x="788" y="131"/>
                  </a:lnTo>
                  <a:lnTo>
                    <a:pt x="785" y="131"/>
                  </a:lnTo>
                  <a:lnTo>
                    <a:pt x="782" y="131"/>
                  </a:lnTo>
                  <a:lnTo>
                    <a:pt x="779" y="128"/>
                  </a:lnTo>
                  <a:lnTo>
                    <a:pt x="776" y="125"/>
                  </a:lnTo>
                  <a:lnTo>
                    <a:pt x="773" y="122"/>
                  </a:lnTo>
                  <a:lnTo>
                    <a:pt x="770" y="122"/>
                  </a:lnTo>
                  <a:lnTo>
                    <a:pt x="764" y="110"/>
                  </a:lnTo>
                  <a:lnTo>
                    <a:pt x="761" y="104"/>
                  </a:lnTo>
                  <a:lnTo>
                    <a:pt x="761" y="104"/>
                  </a:lnTo>
                  <a:lnTo>
                    <a:pt x="761" y="98"/>
                  </a:lnTo>
                  <a:lnTo>
                    <a:pt x="761" y="98"/>
                  </a:lnTo>
                  <a:lnTo>
                    <a:pt x="758" y="95"/>
                  </a:lnTo>
                  <a:lnTo>
                    <a:pt x="758" y="92"/>
                  </a:lnTo>
                  <a:lnTo>
                    <a:pt x="755" y="86"/>
                  </a:lnTo>
                  <a:lnTo>
                    <a:pt x="752" y="80"/>
                  </a:lnTo>
                  <a:lnTo>
                    <a:pt x="752" y="80"/>
                  </a:lnTo>
                  <a:lnTo>
                    <a:pt x="752" y="77"/>
                  </a:lnTo>
                  <a:lnTo>
                    <a:pt x="752" y="74"/>
                  </a:lnTo>
                  <a:lnTo>
                    <a:pt x="752" y="74"/>
                  </a:lnTo>
                  <a:lnTo>
                    <a:pt x="749" y="74"/>
                  </a:lnTo>
                  <a:lnTo>
                    <a:pt x="740" y="80"/>
                  </a:lnTo>
                  <a:lnTo>
                    <a:pt x="722" y="83"/>
                  </a:lnTo>
                  <a:lnTo>
                    <a:pt x="707" y="83"/>
                  </a:lnTo>
                  <a:lnTo>
                    <a:pt x="698" y="80"/>
                  </a:lnTo>
                  <a:lnTo>
                    <a:pt x="692" y="74"/>
                  </a:lnTo>
                  <a:lnTo>
                    <a:pt x="692" y="68"/>
                  </a:lnTo>
                  <a:lnTo>
                    <a:pt x="698" y="59"/>
                  </a:lnTo>
                  <a:lnTo>
                    <a:pt x="698" y="56"/>
                  </a:lnTo>
                  <a:lnTo>
                    <a:pt x="695" y="53"/>
                  </a:lnTo>
                  <a:lnTo>
                    <a:pt x="695" y="53"/>
                  </a:lnTo>
                  <a:lnTo>
                    <a:pt x="698" y="53"/>
                  </a:lnTo>
                  <a:lnTo>
                    <a:pt x="677" y="56"/>
                  </a:lnTo>
                  <a:lnTo>
                    <a:pt x="677" y="59"/>
                  </a:lnTo>
                  <a:lnTo>
                    <a:pt x="668" y="59"/>
                  </a:lnTo>
                  <a:lnTo>
                    <a:pt x="668" y="59"/>
                  </a:lnTo>
                  <a:lnTo>
                    <a:pt x="668" y="62"/>
                  </a:lnTo>
                  <a:lnTo>
                    <a:pt x="668" y="65"/>
                  </a:lnTo>
                  <a:lnTo>
                    <a:pt x="665" y="65"/>
                  </a:lnTo>
                  <a:lnTo>
                    <a:pt x="662" y="65"/>
                  </a:lnTo>
                  <a:lnTo>
                    <a:pt x="659" y="68"/>
                  </a:lnTo>
                  <a:lnTo>
                    <a:pt x="659" y="71"/>
                  </a:lnTo>
                  <a:lnTo>
                    <a:pt x="659" y="74"/>
                  </a:lnTo>
                  <a:lnTo>
                    <a:pt x="659" y="77"/>
                  </a:lnTo>
                  <a:lnTo>
                    <a:pt x="665" y="86"/>
                  </a:lnTo>
                  <a:lnTo>
                    <a:pt x="665" y="89"/>
                  </a:lnTo>
                  <a:lnTo>
                    <a:pt x="668" y="89"/>
                  </a:lnTo>
                  <a:lnTo>
                    <a:pt x="671" y="89"/>
                  </a:lnTo>
                  <a:lnTo>
                    <a:pt x="671" y="92"/>
                  </a:lnTo>
                  <a:lnTo>
                    <a:pt x="674" y="95"/>
                  </a:lnTo>
                  <a:lnTo>
                    <a:pt x="671" y="92"/>
                  </a:lnTo>
                  <a:lnTo>
                    <a:pt x="671" y="92"/>
                  </a:lnTo>
                  <a:lnTo>
                    <a:pt x="671" y="92"/>
                  </a:lnTo>
                  <a:lnTo>
                    <a:pt x="668" y="92"/>
                  </a:lnTo>
                  <a:lnTo>
                    <a:pt x="668" y="95"/>
                  </a:lnTo>
                  <a:lnTo>
                    <a:pt x="671" y="101"/>
                  </a:lnTo>
                  <a:lnTo>
                    <a:pt x="671" y="104"/>
                  </a:lnTo>
                  <a:lnTo>
                    <a:pt x="677" y="107"/>
                  </a:lnTo>
                  <a:lnTo>
                    <a:pt x="671" y="113"/>
                  </a:lnTo>
                  <a:lnTo>
                    <a:pt x="668" y="116"/>
                  </a:lnTo>
                  <a:lnTo>
                    <a:pt x="668" y="107"/>
                  </a:lnTo>
                  <a:lnTo>
                    <a:pt x="668" y="104"/>
                  </a:lnTo>
                  <a:lnTo>
                    <a:pt x="662" y="95"/>
                  </a:lnTo>
                  <a:lnTo>
                    <a:pt x="662" y="95"/>
                  </a:lnTo>
                  <a:lnTo>
                    <a:pt x="665" y="92"/>
                  </a:lnTo>
                  <a:lnTo>
                    <a:pt x="662" y="89"/>
                  </a:lnTo>
                  <a:lnTo>
                    <a:pt x="659" y="89"/>
                  </a:lnTo>
                  <a:lnTo>
                    <a:pt x="659" y="86"/>
                  </a:lnTo>
                  <a:lnTo>
                    <a:pt x="659" y="80"/>
                  </a:lnTo>
                  <a:lnTo>
                    <a:pt x="653" y="74"/>
                  </a:lnTo>
                  <a:lnTo>
                    <a:pt x="653" y="71"/>
                  </a:lnTo>
                  <a:lnTo>
                    <a:pt x="644" y="71"/>
                  </a:lnTo>
                  <a:lnTo>
                    <a:pt x="632" y="77"/>
                  </a:lnTo>
                  <a:lnTo>
                    <a:pt x="635" y="80"/>
                  </a:lnTo>
                  <a:lnTo>
                    <a:pt x="635" y="83"/>
                  </a:lnTo>
                  <a:lnTo>
                    <a:pt x="638" y="83"/>
                  </a:lnTo>
                  <a:lnTo>
                    <a:pt x="635" y="83"/>
                  </a:lnTo>
                  <a:lnTo>
                    <a:pt x="632" y="80"/>
                  </a:lnTo>
                  <a:lnTo>
                    <a:pt x="629" y="83"/>
                  </a:lnTo>
                  <a:lnTo>
                    <a:pt x="629" y="86"/>
                  </a:lnTo>
                  <a:lnTo>
                    <a:pt x="629" y="89"/>
                  </a:lnTo>
                  <a:lnTo>
                    <a:pt x="629" y="89"/>
                  </a:lnTo>
                  <a:lnTo>
                    <a:pt x="629" y="92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3" y="86"/>
                  </a:lnTo>
                  <a:lnTo>
                    <a:pt x="623" y="83"/>
                  </a:lnTo>
                  <a:lnTo>
                    <a:pt x="623" y="86"/>
                  </a:lnTo>
                  <a:lnTo>
                    <a:pt x="623" y="89"/>
                  </a:lnTo>
                  <a:lnTo>
                    <a:pt x="620" y="92"/>
                  </a:lnTo>
                  <a:lnTo>
                    <a:pt x="620" y="92"/>
                  </a:lnTo>
                  <a:lnTo>
                    <a:pt x="617" y="89"/>
                  </a:lnTo>
                  <a:lnTo>
                    <a:pt x="617" y="86"/>
                  </a:lnTo>
                  <a:lnTo>
                    <a:pt x="617" y="83"/>
                  </a:lnTo>
                  <a:lnTo>
                    <a:pt x="614" y="83"/>
                  </a:lnTo>
                  <a:lnTo>
                    <a:pt x="614" y="80"/>
                  </a:lnTo>
                  <a:lnTo>
                    <a:pt x="611" y="74"/>
                  </a:lnTo>
                  <a:lnTo>
                    <a:pt x="611" y="71"/>
                  </a:lnTo>
                  <a:lnTo>
                    <a:pt x="605" y="74"/>
                  </a:lnTo>
                  <a:lnTo>
                    <a:pt x="602" y="77"/>
                  </a:lnTo>
                  <a:lnTo>
                    <a:pt x="599" y="80"/>
                  </a:lnTo>
                  <a:lnTo>
                    <a:pt x="593" y="77"/>
                  </a:lnTo>
                  <a:lnTo>
                    <a:pt x="599" y="71"/>
                  </a:lnTo>
                  <a:lnTo>
                    <a:pt x="602" y="71"/>
                  </a:lnTo>
                  <a:lnTo>
                    <a:pt x="602" y="68"/>
                  </a:lnTo>
                  <a:lnTo>
                    <a:pt x="602" y="65"/>
                  </a:lnTo>
                  <a:lnTo>
                    <a:pt x="605" y="65"/>
                  </a:lnTo>
                  <a:lnTo>
                    <a:pt x="605" y="62"/>
                  </a:lnTo>
                  <a:lnTo>
                    <a:pt x="602" y="62"/>
                  </a:lnTo>
                  <a:lnTo>
                    <a:pt x="599" y="62"/>
                  </a:lnTo>
                  <a:lnTo>
                    <a:pt x="599" y="59"/>
                  </a:lnTo>
                  <a:lnTo>
                    <a:pt x="596" y="56"/>
                  </a:lnTo>
                  <a:lnTo>
                    <a:pt x="593" y="62"/>
                  </a:lnTo>
                  <a:lnTo>
                    <a:pt x="590" y="68"/>
                  </a:lnTo>
                  <a:lnTo>
                    <a:pt x="581" y="71"/>
                  </a:lnTo>
                  <a:lnTo>
                    <a:pt x="578" y="74"/>
                  </a:lnTo>
                  <a:lnTo>
                    <a:pt x="575" y="68"/>
                  </a:lnTo>
                  <a:lnTo>
                    <a:pt x="569" y="68"/>
                  </a:lnTo>
                  <a:lnTo>
                    <a:pt x="560" y="71"/>
                  </a:lnTo>
                  <a:lnTo>
                    <a:pt x="566" y="74"/>
                  </a:lnTo>
                  <a:lnTo>
                    <a:pt x="566" y="74"/>
                  </a:lnTo>
                  <a:lnTo>
                    <a:pt x="566" y="77"/>
                  </a:lnTo>
                  <a:lnTo>
                    <a:pt x="563" y="80"/>
                  </a:lnTo>
                  <a:lnTo>
                    <a:pt x="548" y="89"/>
                  </a:lnTo>
                  <a:lnTo>
                    <a:pt x="545" y="89"/>
                  </a:lnTo>
                  <a:lnTo>
                    <a:pt x="542" y="92"/>
                  </a:lnTo>
                  <a:lnTo>
                    <a:pt x="542" y="92"/>
                  </a:lnTo>
                  <a:lnTo>
                    <a:pt x="536" y="101"/>
                  </a:lnTo>
                  <a:lnTo>
                    <a:pt x="533" y="104"/>
                  </a:lnTo>
                  <a:lnTo>
                    <a:pt x="530" y="107"/>
                  </a:lnTo>
                  <a:lnTo>
                    <a:pt x="521" y="107"/>
                  </a:lnTo>
                  <a:lnTo>
                    <a:pt x="521" y="110"/>
                  </a:lnTo>
                  <a:lnTo>
                    <a:pt x="521" y="113"/>
                  </a:lnTo>
                  <a:lnTo>
                    <a:pt x="518" y="116"/>
                  </a:lnTo>
                  <a:lnTo>
                    <a:pt x="515" y="113"/>
                  </a:lnTo>
                  <a:lnTo>
                    <a:pt x="515" y="113"/>
                  </a:lnTo>
                  <a:lnTo>
                    <a:pt x="512" y="110"/>
                  </a:lnTo>
                  <a:lnTo>
                    <a:pt x="512" y="110"/>
                  </a:lnTo>
                  <a:lnTo>
                    <a:pt x="509" y="107"/>
                  </a:lnTo>
                  <a:lnTo>
                    <a:pt x="509" y="107"/>
                  </a:lnTo>
                  <a:lnTo>
                    <a:pt x="512" y="104"/>
                  </a:lnTo>
                  <a:lnTo>
                    <a:pt x="512" y="104"/>
                  </a:lnTo>
                  <a:lnTo>
                    <a:pt x="512" y="101"/>
                  </a:lnTo>
                  <a:lnTo>
                    <a:pt x="500" y="95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1" y="89"/>
                  </a:lnTo>
                  <a:lnTo>
                    <a:pt x="491" y="86"/>
                  </a:lnTo>
                  <a:lnTo>
                    <a:pt x="491" y="83"/>
                  </a:lnTo>
                  <a:lnTo>
                    <a:pt x="491" y="83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8" y="68"/>
                  </a:lnTo>
                  <a:lnTo>
                    <a:pt x="476" y="56"/>
                  </a:lnTo>
                  <a:lnTo>
                    <a:pt x="473" y="53"/>
                  </a:lnTo>
                  <a:lnTo>
                    <a:pt x="470" y="51"/>
                  </a:lnTo>
                  <a:lnTo>
                    <a:pt x="467" y="48"/>
                  </a:lnTo>
                  <a:lnTo>
                    <a:pt x="464" y="45"/>
                  </a:lnTo>
                  <a:lnTo>
                    <a:pt x="464" y="45"/>
                  </a:lnTo>
                  <a:lnTo>
                    <a:pt x="464" y="42"/>
                  </a:lnTo>
                  <a:lnTo>
                    <a:pt x="467" y="42"/>
                  </a:lnTo>
                  <a:lnTo>
                    <a:pt x="467" y="39"/>
                  </a:lnTo>
                  <a:lnTo>
                    <a:pt x="467" y="39"/>
                  </a:lnTo>
                  <a:lnTo>
                    <a:pt x="467" y="36"/>
                  </a:lnTo>
                  <a:lnTo>
                    <a:pt x="461" y="33"/>
                  </a:lnTo>
                  <a:lnTo>
                    <a:pt x="452" y="33"/>
                  </a:lnTo>
                  <a:lnTo>
                    <a:pt x="447" y="30"/>
                  </a:lnTo>
                  <a:lnTo>
                    <a:pt x="447" y="27"/>
                  </a:lnTo>
                  <a:lnTo>
                    <a:pt x="444" y="27"/>
                  </a:lnTo>
                  <a:lnTo>
                    <a:pt x="444" y="27"/>
                  </a:lnTo>
                  <a:lnTo>
                    <a:pt x="447" y="24"/>
                  </a:lnTo>
                  <a:lnTo>
                    <a:pt x="449" y="24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18"/>
                  </a:lnTo>
                  <a:lnTo>
                    <a:pt x="449" y="15"/>
                  </a:lnTo>
                  <a:lnTo>
                    <a:pt x="447" y="15"/>
                  </a:lnTo>
                  <a:lnTo>
                    <a:pt x="444" y="15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5" y="2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6" y="36"/>
                  </a:lnTo>
                  <a:lnTo>
                    <a:pt x="432" y="30"/>
                  </a:lnTo>
                  <a:lnTo>
                    <a:pt x="432" y="27"/>
                  </a:lnTo>
                  <a:lnTo>
                    <a:pt x="435" y="18"/>
                  </a:lnTo>
                  <a:lnTo>
                    <a:pt x="438" y="15"/>
                  </a:lnTo>
                  <a:lnTo>
                    <a:pt x="435" y="12"/>
                  </a:lnTo>
                  <a:lnTo>
                    <a:pt x="435" y="12"/>
                  </a:lnTo>
                  <a:lnTo>
                    <a:pt x="435" y="9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29" y="0"/>
                  </a:lnTo>
                  <a:lnTo>
                    <a:pt x="426" y="6"/>
                  </a:lnTo>
                  <a:lnTo>
                    <a:pt x="423" y="3"/>
                  </a:lnTo>
                  <a:lnTo>
                    <a:pt x="420" y="6"/>
                  </a:lnTo>
                  <a:lnTo>
                    <a:pt x="414" y="12"/>
                  </a:lnTo>
                  <a:lnTo>
                    <a:pt x="408" y="18"/>
                  </a:lnTo>
                  <a:lnTo>
                    <a:pt x="408" y="21"/>
                  </a:lnTo>
                  <a:lnTo>
                    <a:pt x="405" y="27"/>
                  </a:lnTo>
                  <a:lnTo>
                    <a:pt x="405" y="24"/>
                  </a:lnTo>
                  <a:lnTo>
                    <a:pt x="405" y="24"/>
                  </a:lnTo>
                  <a:lnTo>
                    <a:pt x="405" y="21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6"/>
                  </a:lnTo>
                  <a:lnTo>
                    <a:pt x="408" y="3"/>
                  </a:lnTo>
                  <a:lnTo>
                    <a:pt x="405" y="0"/>
                  </a:lnTo>
                  <a:lnTo>
                    <a:pt x="399" y="9"/>
                  </a:lnTo>
                  <a:lnTo>
                    <a:pt x="396" y="9"/>
                  </a:lnTo>
                  <a:lnTo>
                    <a:pt x="396" y="9"/>
                  </a:lnTo>
                  <a:lnTo>
                    <a:pt x="393" y="9"/>
                  </a:lnTo>
                  <a:lnTo>
                    <a:pt x="375" y="18"/>
                  </a:lnTo>
                  <a:lnTo>
                    <a:pt x="372" y="18"/>
                  </a:lnTo>
                  <a:lnTo>
                    <a:pt x="372" y="21"/>
                  </a:lnTo>
                  <a:lnTo>
                    <a:pt x="369" y="21"/>
                  </a:lnTo>
                  <a:lnTo>
                    <a:pt x="366" y="21"/>
                  </a:lnTo>
                  <a:lnTo>
                    <a:pt x="360" y="21"/>
                  </a:lnTo>
                  <a:lnTo>
                    <a:pt x="363" y="21"/>
                  </a:lnTo>
                  <a:lnTo>
                    <a:pt x="363" y="18"/>
                  </a:lnTo>
                  <a:lnTo>
                    <a:pt x="363" y="18"/>
                  </a:lnTo>
                  <a:lnTo>
                    <a:pt x="363" y="18"/>
                  </a:lnTo>
                  <a:lnTo>
                    <a:pt x="360" y="18"/>
                  </a:lnTo>
                  <a:lnTo>
                    <a:pt x="354" y="12"/>
                  </a:lnTo>
                  <a:lnTo>
                    <a:pt x="348" y="12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42" y="15"/>
                  </a:lnTo>
                  <a:lnTo>
                    <a:pt x="339" y="21"/>
                  </a:lnTo>
                  <a:lnTo>
                    <a:pt x="333" y="24"/>
                  </a:lnTo>
                  <a:lnTo>
                    <a:pt x="330" y="27"/>
                  </a:lnTo>
                  <a:lnTo>
                    <a:pt x="330" y="33"/>
                  </a:lnTo>
                  <a:lnTo>
                    <a:pt x="339" y="42"/>
                  </a:lnTo>
                  <a:lnTo>
                    <a:pt x="342" y="45"/>
                  </a:lnTo>
                  <a:lnTo>
                    <a:pt x="330" y="45"/>
                  </a:lnTo>
                  <a:lnTo>
                    <a:pt x="330" y="48"/>
                  </a:lnTo>
                  <a:lnTo>
                    <a:pt x="330" y="53"/>
                  </a:lnTo>
                  <a:lnTo>
                    <a:pt x="333" y="59"/>
                  </a:lnTo>
                  <a:lnTo>
                    <a:pt x="330" y="62"/>
                  </a:lnTo>
                  <a:lnTo>
                    <a:pt x="324" y="62"/>
                  </a:lnTo>
                  <a:lnTo>
                    <a:pt x="318" y="59"/>
                  </a:lnTo>
                  <a:lnTo>
                    <a:pt x="318" y="53"/>
                  </a:lnTo>
                  <a:lnTo>
                    <a:pt x="309" y="56"/>
                  </a:lnTo>
                  <a:lnTo>
                    <a:pt x="309" y="56"/>
                  </a:lnTo>
                  <a:lnTo>
                    <a:pt x="306" y="56"/>
                  </a:lnTo>
                  <a:lnTo>
                    <a:pt x="300" y="51"/>
                  </a:lnTo>
                  <a:lnTo>
                    <a:pt x="297" y="51"/>
                  </a:lnTo>
                  <a:lnTo>
                    <a:pt x="288" y="51"/>
                  </a:lnTo>
                  <a:lnTo>
                    <a:pt x="285" y="51"/>
                  </a:lnTo>
                  <a:lnTo>
                    <a:pt x="282" y="45"/>
                  </a:lnTo>
                  <a:lnTo>
                    <a:pt x="282" y="48"/>
                  </a:lnTo>
                  <a:lnTo>
                    <a:pt x="282" y="51"/>
                  </a:lnTo>
                  <a:lnTo>
                    <a:pt x="282" y="51"/>
                  </a:lnTo>
                  <a:lnTo>
                    <a:pt x="279" y="53"/>
                  </a:lnTo>
                  <a:lnTo>
                    <a:pt x="276" y="51"/>
                  </a:lnTo>
                  <a:lnTo>
                    <a:pt x="276" y="53"/>
                  </a:lnTo>
                  <a:lnTo>
                    <a:pt x="276" y="59"/>
                  </a:lnTo>
                  <a:lnTo>
                    <a:pt x="276" y="65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3" y="59"/>
                  </a:lnTo>
                  <a:lnTo>
                    <a:pt x="270" y="59"/>
                  </a:lnTo>
                  <a:lnTo>
                    <a:pt x="273" y="68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73" y="74"/>
                  </a:lnTo>
                  <a:lnTo>
                    <a:pt x="273" y="77"/>
                  </a:lnTo>
                  <a:lnTo>
                    <a:pt x="273" y="77"/>
                  </a:lnTo>
                  <a:lnTo>
                    <a:pt x="270" y="74"/>
                  </a:lnTo>
                  <a:lnTo>
                    <a:pt x="264" y="71"/>
                  </a:lnTo>
                  <a:lnTo>
                    <a:pt x="261" y="68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4" y="62"/>
                  </a:lnTo>
                  <a:lnTo>
                    <a:pt x="261" y="62"/>
                  </a:lnTo>
                  <a:lnTo>
                    <a:pt x="258" y="62"/>
                  </a:lnTo>
                  <a:lnTo>
                    <a:pt x="252" y="68"/>
                  </a:lnTo>
                  <a:lnTo>
                    <a:pt x="252" y="65"/>
                  </a:lnTo>
                  <a:lnTo>
                    <a:pt x="252" y="62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49" y="53"/>
                  </a:lnTo>
                  <a:lnTo>
                    <a:pt x="246" y="53"/>
                  </a:lnTo>
                  <a:lnTo>
                    <a:pt x="246" y="51"/>
                  </a:lnTo>
                  <a:lnTo>
                    <a:pt x="249" y="51"/>
                  </a:lnTo>
                  <a:lnTo>
                    <a:pt x="249" y="48"/>
                  </a:lnTo>
                  <a:lnTo>
                    <a:pt x="246" y="45"/>
                  </a:lnTo>
                  <a:lnTo>
                    <a:pt x="240" y="48"/>
                  </a:lnTo>
                  <a:lnTo>
                    <a:pt x="234" y="51"/>
                  </a:lnTo>
                  <a:lnTo>
                    <a:pt x="231" y="51"/>
                  </a:lnTo>
                  <a:lnTo>
                    <a:pt x="228" y="53"/>
                  </a:lnTo>
                  <a:lnTo>
                    <a:pt x="231" y="53"/>
                  </a:lnTo>
                  <a:lnTo>
                    <a:pt x="231" y="56"/>
                  </a:lnTo>
                  <a:lnTo>
                    <a:pt x="228" y="59"/>
                  </a:lnTo>
                  <a:lnTo>
                    <a:pt x="228" y="59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9"/>
                  </a:lnTo>
                  <a:lnTo>
                    <a:pt x="219" y="56"/>
                  </a:lnTo>
                  <a:lnTo>
                    <a:pt x="213" y="56"/>
                  </a:lnTo>
                  <a:lnTo>
                    <a:pt x="210" y="56"/>
                  </a:lnTo>
                  <a:lnTo>
                    <a:pt x="204" y="59"/>
                  </a:lnTo>
                  <a:lnTo>
                    <a:pt x="201" y="62"/>
                  </a:lnTo>
                  <a:lnTo>
                    <a:pt x="198" y="65"/>
                  </a:lnTo>
                  <a:lnTo>
                    <a:pt x="195" y="68"/>
                  </a:lnTo>
                  <a:lnTo>
                    <a:pt x="201" y="68"/>
                  </a:lnTo>
                  <a:lnTo>
                    <a:pt x="201" y="71"/>
                  </a:lnTo>
                  <a:lnTo>
                    <a:pt x="198" y="71"/>
                  </a:lnTo>
                  <a:lnTo>
                    <a:pt x="192" y="71"/>
                  </a:lnTo>
                  <a:lnTo>
                    <a:pt x="189" y="68"/>
                  </a:lnTo>
                  <a:lnTo>
                    <a:pt x="189" y="71"/>
                  </a:lnTo>
                  <a:lnTo>
                    <a:pt x="180" y="74"/>
                  </a:lnTo>
                  <a:lnTo>
                    <a:pt x="177" y="74"/>
                  </a:lnTo>
                  <a:lnTo>
                    <a:pt x="177" y="68"/>
                  </a:lnTo>
                  <a:lnTo>
                    <a:pt x="174" y="62"/>
                  </a:lnTo>
                  <a:lnTo>
                    <a:pt x="168" y="62"/>
                  </a:lnTo>
                  <a:lnTo>
                    <a:pt x="162" y="65"/>
                  </a:lnTo>
                  <a:lnTo>
                    <a:pt x="156" y="68"/>
                  </a:lnTo>
                  <a:lnTo>
                    <a:pt x="150" y="68"/>
                  </a:lnTo>
                  <a:lnTo>
                    <a:pt x="150" y="71"/>
                  </a:lnTo>
                  <a:lnTo>
                    <a:pt x="153" y="71"/>
                  </a:lnTo>
                  <a:lnTo>
                    <a:pt x="156" y="74"/>
                  </a:lnTo>
                  <a:lnTo>
                    <a:pt x="150" y="74"/>
                  </a:lnTo>
                  <a:lnTo>
                    <a:pt x="144" y="77"/>
                  </a:lnTo>
                  <a:lnTo>
                    <a:pt x="138" y="77"/>
                  </a:lnTo>
                  <a:lnTo>
                    <a:pt x="123" y="77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9" y="86"/>
                  </a:lnTo>
                  <a:lnTo>
                    <a:pt x="126" y="86"/>
                  </a:lnTo>
                  <a:lnTo>
                    <a:pt x="114" y="83"/>
                  </a:lnTo>
                  <a:lnTo>
                    <a:pt x="114" y="86"/>
                  </a:lnTo>
                  <a:lnTo>
                    <a:pt x="114" y="92"/>
                  </a:lnTo>
                  <a:lnTo>
                    <a:pt x="120" y="98"/>
                  </a:lnTo>
                  <a:lnTo>
                    <a:pt x="117" y="98"/>
                  </a:lnTo>
                  <a:lnTo>
                    <a:pt x="108" y="95"/>
                  </a:lnTo>
                  <a:lnTo>
                    <a:pt x="105" y="92"/>
                  </a:lnTo>
                  <a:lnTo>
                    <a:pt x="99" y="95"/>
                  </a:lnTo>
                  <a:lnTo>
                    <a:pt x="96" y="95"/>
                  </a:lnTo>
                  <a:lnTo>
                    <a:pt x="90" y="98"/>
                  </a:lnTo>
                  <a:lnTo>
                    <a:pt x="93" y="101"/>
                  </a:lnTo>
                  <a:lnTo>
                    <a:pt x="90" y="98"/>
                  </a:lnTo>
                  <a:lnTo>
                    <a:pt x="87" y="98"/>
                  </a:lnTo>
                  <a:lnTo>
                    <a:pt x="84" y="104"/>
                  </a:lnTo>
                  <a:lnTo>
                    <a:pt x="78" y="113"/>
                  </a:lnTo>
                  <a:lnTo>
                    <a:pt x="78" y="122"/>
                  </a:lnTo>
                  <a:lnTo>
                    <a:pt x="84" y="125"/>
                  </a:lnTo>
                  <a:lnTo>
                    <a:pt x="84" y="128"/>
                  </a:lnTo>
                  <a:lnTo>
                    <a:pt x="78" y="128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5" y="146"/>
                  </a:lnTo>
                  <a:lnTo>
                    <a:pt x="78" y="155"/>
                  </a:lnTo>
                  <a:lnTo>
                    <a:pt x="78" y="158"/>
                  </a:lnTo>
                  <a:lnTo>
                    <a:pt x="75" y="158"/>
                  </a:lnTo>
                  <a:lnTo>
                    <a:pt x="78" y="164"/>
                  </a:lnTo>
                  <a:lnTo>
                    <a:pt x="78" y="170"/>
                  </a:lnTo>
                  <a:lnTo>
                    <a:pt x="81" y="170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7"/>
                  </a:lnTo>
                  <a:lnTo>
                    <a:pt x="93" y="164"/>
                  </a:lnTo>
                  <a:lnTo>
                    <a:pt x="96" y="164"/>
                  </a:lnTo>
                  <a:lnTo>
                    <a:pt x="99" y="164"/>
                  </a:lnTo>
                  <a:lnTo>
                    <a:pt x="105" y="167"/>
                  </a:lnTo>
                  <a:lnTo>
                    <a:pt x="111" y="167"/>
                  </a:lnTo>
                  <a:lnTo>
                    <a:pt x="114" y="167"/>
                  </a:lnTo>
                  <a:lnTo>
                    <a:pt x="120" y="164"/>
                  </a:lnTo>
                  <a:lnTo>
                    <a:pt x="132" y="161"/>
                  </a:lnTo>
                  <a:lnTo>
                    <a:pt x="144" y="152"/>
                  </a:lnTo>
                  <a:lnTo>
                    <a:pt x="150" y="149"/>
                  </a:lnTo>
                  <a:lnTo>
                    <a:pt x="165" y="149"/>
                  </a:lnTo>
                  <a:lnTo>
                    <a:pt x="168" y="146"/>
                  </a:lnTo>
                  <a:lnTo>
                    <a:pt x="177" y="143"/>
                  </a:lnTo>
                  <a:lnTo>
                    <a:pt x="180" y="140"/>
                  </a:lnTo>
                  <a:lnTo>
                    <a:pt x="159" y="152"/>
                  </a:lnTo>
                  <a:lnTo>
                    <a:pt x="156" y="155"/>
                  </a:lnTo>
                  <a:lnTo>
                    <a:pt x="144" y="170"/>
                  </a:lnTo>
                  <a:lnTo>
                    <a:pt x="144" y="173"/>
                  </a:lnTo>
                  <a:lnTo>
                    <a:pt x="147" y="170"/>
                  </a:lnTo>
                  <a:lnTo>
                    <a:pt x="150" y="170"/>
                  </a:lnTo>
                  <a:lnTo>
                    <a:pt x="153" y="170"/>
                  </a:lnTo>
                  <a:lnTo>
                    <a:pt x="156" y="167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3"/>
                  </a:lnTo>
                  <a:lnTo>
                    <a:pt x="159" y="170"/>
                  </a:lnTo>
                  <a:lnTo>
                    <a:pt x="168" y="167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1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7"/>
                  </a:lnTo>
                  <a:lnTo>
                    <a:pt x="177" y="167"/>
                  </a:lnTo>
                  <a:lnTo>
                    <a:pt x="180" y="164"/>
                  </a:lnTo>
                  <a:lnTo>
                    <a:pt x="183" y="164"/>
                  </a:lnTo>
                  <a:lnTo>
                    <a:pt x="180" y="167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3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4" y="176"/>
                  </a:lnTo>
                  <a:lnTo>
                    <a:pt x="183" y="176"/>
                  </a:lnTo>
                  <a:lnTo>
                    <a:pt x="183" y="176"/>
                  </a:lnTo>
                  <a:lnTo>
                    <a:pt x="183" y="179"/>
                  </a:lnTo>
                  <a:lnTo>
                    <a:pt x="186" y="179"/>
                  </a:lnTo>
                  <a:lnTo>
                    <a:pt x="189" y="179"/>
                  </a:lnTo>
                  <a:lnTo>
                    <a:pt x="192" y="176"/>
                  </a:lnTo>
                  <a:lnTo>
                    <a:pt x="192" y="179"/>
                  </a:lnTo>
                  <a:lnTo>
                    <a:pt x="195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83" y="188"/>
                  </a:lnTo>
                  <a:lnTo>
                    <a:pt x="180" y="185"/>
                  </a:lnTo>
                  <a:lnTo>
                    <a:pt x="183" y="185"/>
                  </a:lnTo>
                  <a:lnTo>
                    <a:pt x="183" y="185"/>
                  </a:lnTo>
                  <a:lnTo>
                    <a:pt x="186" y="182"/>
                  </a:lnTo>
                  <a:lnTo>
                    <a:pt x="171" y="185"/>
                  </a:lnTo>
                  <a:lnTo>
                    <a:pt x="162" y="188"/>
                  </a:lnTo>
                  <a:lnTo>
                    <a:pt x="159" y="188"/>
                  </a:lnTo>
                  <a:lnTo>
                    <a:pt x="156" y="188"/>
                  </a:lnTo>
                  <a:lnTo>
                    <a:pt x="156" y="185"/>
                  </a:lnTo>
                  <a:lnTo>
                    <a:pt x="153" y="185"/>
                  </a:lnTo>
                  <a:lnTo>
                    <a:pt x="150" y="182"/>
                  </a:lnTo>
                  <a:lnTo>
                    <a:pt x="132" y="185"/>
                  </a:lnTo>
                  <a:lnTo>
                    <a:pt x="126" y="182"/>
                  </a:lnTo>
                  <a:lnTo>
                    <a:pt x="129" y="170"/>
                  </a:lnTo>
                  <a:lnTo>
                    <a:pt x="126" y="167"/>
                  </a:lnTo>
                  <a:lnTo>
                    <a:pt x="123" y="170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0" y="185"/>
                  </a:lnTo>
                  <a:lnTo>
                    <a:pt x="120" y="185"/>
                  </a:lnTo>
                  <a:lnTo>
                    <a:pt x="117" y="188"/>
                  </a:lnTo>
                  <a:lnTo>
                    <a:pt x="114" y="188"/>
                  </a:lnTo>
                  <a:lnTo>
                    <a:pt x="114" y="185"/>
                  </a:lnTo>
                  <a:lnTo>
                    <a:pt x="111" y="185"/>
                  </a:lnTo>
                  <a:lnTo>
                    <a:pt x="108" y="188"/>
                  </a:lnTo>
                  <a:lnTo>
                    <a:pt x="108" y="191"/>
                  </a:lnTo>
                  <a:lnTo>
                    <a:pt x="108" y="194"/>
                  </a:lnTo>
                  <a:lnTo>
                    <a:pt x="120" y="194"/>
                  </a:lnTo>
                  <a:lnTo>
                    <a:pt x="123" y="194"/>
                  </a:lnTo>
                  <a:lnTo>
                    <a:pt x="126" y="197"/>
                  </a:lnTo>
                  <a:lnTo>
                    <a:pt x="126" y="200"/>
                  </a:lnTo>
                  <a:lnTo>
                    <a:pt x="123" y="200"/>
                  </a:lnTo>
                  <a:lnTo>
                    <a:pt x="123" y="203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26" y="212"/>
                  </a:lnTo>
                  <a:lnTo>
                    <a:pt x="126" y="215"/>
                  </a:lnTo>
                  <a:lnTo>
                    <a:pt x="123" y="221"/>
                  </a:lnTo>
                  <a:lnTo>
                    <a:pt x="129" y="221"/>
                  </a:lnTo>
                  <a:lnTo>
                    <a:pt x="132" y="215"/>
                  </a:lnTo>
                  <a:lnTo>
                    <a:pt x="135" y="206"/>
                  </a:lnTo>
                  <a:lnTo>
                    <a:pt x="138" y="200"/>
                  </a:lnTo>
                  <a:lnTo>
                    <a:pt x="144" y="200"/>
                  </a:lnTo>
                  <a:lnTo>
                    <a:pt x="156" y="206"/>
                  </a:lnTo>
                  <a:lnTo>
                    <a:pt x="162" y="203"/>
                  </a:lnTo>
                  <a:lnTo>
                    <a:pt x="162" y="206"/>
                  </a:lnTo>
                  <a:lnTo>
                    <a:pt x="162" y="209"/>
                  </a:lnTo>
                  <a:lnTo>
                    <a:pt x="165" y="209"/>
                  </a:lnTo>
                  <a:lnTo>
                    <a:pt x="165" y="212"/>
                  </a:lnTo>
                  <a:lnTo>
                    <a:pt x="174" y="212"/>
                  </a:lnTo>
                  <a:lnTo>
                    <a:pt x="177" y="215"/>
                  </a:lnTo>
                  <a:lnTo>
                    <a:pt x="177" y="224"/>
                  </a:lnTo>
                  <a:lnTo>
                    <a:pt x="180" y="224"/>
                  </a:lnTo>
                  <a:lnTo>
                    <a:pt x="183" y="230"/>
                  </a:lnTo>
                  <a:lnTo>
                    <a:pt x="183" y="233"/>
                  </a:lnTo>
                  <a:lnTo>
                    <a:pt x="180" y="242"/>
                  </a:lnTo>
                  <a:lnTo>
                    <a:pt x="180" y="245"/>
                  </a:lnTo>
                  <a:lnTo>
                    <a:pt x="177" y="245"/>
                  </a:lnTo>
                  <a:lnTo>
                    <a:pt x="165" y="242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7"/>
                  </a:lnTo>
                  <a:lnTo>
                    <a:pt x="93" y="257"/>
                  </a:lnTo>
                  <a:lnTo>
                    <a:pt x="90" y="260"/>
                  </a:lnTo>
                  <a:lnTo>
                    <a:pt x="90" y="263"/>
                  </a:lnTo>
                  <a:lnTo>
                    <a:pt x="87" y="263"/>
                  </a:lnTo>
                  <a:lnTo>
                    <a:pt x="87" y="266"/>
                  </a:lnTo>
                  <a:lnTo>
                    <a:pt x="102" y="269"/>
                  </a:lnTo>
                  <a:lnTo>
                    <a:pt x="111" y="269"/>
                  </a:lnTo>
                  <a:lnTo>
                    <a:pt x="114" y="269"/>
                  </a:lnTo>
                  <a:lnTo>
                    <a:pt x="120" y="275"/>
                  </a:lnTo>
                  <a:lnTo>
                    <a:pt x="123" y="275"/>
                  </a:lnTo>
                  <a:lnTo>
                    <a:pt x="126" y="272"/>
                  </a:lnTo>
                  <a:lnTo>
                    <a:pt x="129" y="269"/>
                  </a:lnTo>
                  <a:lnTo>
                    <a:pt x="129" y="272"/>
                  </a:lnTo>
                  <a:lnTo>
                    <a:pt x="150" y="287"/>
                  </a:lnTo>
                  <a:lnTo>
                    <a:pt x="159" y="299"/>
                  </a:lnTo>
                  <a:lnTo>
                    <a:pt x="162" y="305"/>
                  </a:lnTo>
                  <a:lnTo>
                    <a:pt x="165" y="314"/>
                  </a:lnTo>
                  <a:lnTo>
                    <a:pt x="168" y="320"/>
                  </a:lnTo>
                  <a:lnTo>
                    <a:pt x="168" y="326"/>
                  </a:lnTo>
                  <a:lnTo>
                    <a:pt x="168" y="329"/>
                  </a:lnTo>
                  <a:lnTo>
                    <a:pt x="165" y="329"/>
                  </a:lnTo>
                  <a:lnTo>
                    <a:pt x="165" y="329"/>
                  </a:lnTo>
                  <a:lnTo>
                    <a:pt x="162" y="329"/>
                  </a:lnTo>
                  <a:lnTo>
                    <a:pt x="162" y="332"/>
                  </a:lnTo>
                  <a:lnTo>
                    <a:pt x="162" y="335"/>
                  </a:lnTo>
                  <a:lnTo>
                    <a:pt x="162" y="338"/>
                  </a:lnTo>
                  <a:lnTo>
                    <a:pt x="195" y="341"/>
                  </a:lnTo>
                  <a:lnTo>
                    <a:pt x="198" y="338"/>
                  </a:lnTo>
                  <a:lnTo>
                    <a:pt x="201" y="338"/>
                  </a:lnTo>
                  <a:lnTo>
                    <a:pt x="210" y="329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204" y="326"/>
                  </a:lnTo>
                  <a:lnTo>
                    <a:pt x="204" y="326"/>
                  </a:lnTo>
                  <a:lnTo>
                    <a:pt x="204" y="323"/>
                  </a:lnTo>
                  <a:lnTo>
                    <a:pt x="201" y="320"/>
                  </a:lnTo>
                  <a:lnTo>
                    <a:pt x="201" y="317"/>
                  </a:lnTo>
                  <a:lnTo>
                    <a:pt x="204" y="317"/>
                  </a:lnTo>
                  <a:lnTo>
                    <a:pt x="210" y="323"/>
                  </a:lnTo>
                  <a:lnTo>
                    <a:pt x="210" y="320"/>
                  </a:lnTo>
                  <a:lnTo>
                    <a:pt x="213" y="320"/>
                  </a:lnTo>
                  <a:lnTo>
                    <a:pt x="216" y="320"/>
                  </a:lnTo>
                  <a:lnTo>
                    <a:pt x="219" y="320"/>
                  </a:lnTo>
                  <a:lnTo>
                    <a:pt x="219" y="317"/>
                  </a:lnTo>
                  <a:lnTo>
                    <a:pt x="216" y="314"/>
                  </a:lnTo>
                  <a:lnTo>
                    <a:pt x="213" y="311"/>
                  </a:lnTo>
                  <a:lnTo>
                    <a:pt x="210" y="305"/>
                  </a:lnTo>
                  <a:lnTo>
                    <a:pt x="213" y="302"/>
                  </a:lnTo>
                  <a:lnTo>
                    <a:pt x="213" y="308"/>
                  </a:lnTo>
                  <a:lnTo>
                    <a:pt x="216" y="311"/>
                  </a:lnTo>
                  <a:lnTo>
                    <a:pt x="219" y="317"/>
                  </a:lnTo>
                  <a:lnTo>
                    <a:pt x="222" y="317"/>
                  </a:lnTo>
                  <a:lnTo>
                    <a:pt x="225" y="317"/>
                  </a:lnTo>
                  <a:lnTo>
                    <a:pt x="228" y="320"/>
                  </a:lnTo>
                  <a:lnTo>
                    <a:pt x="234" y="323"/>
                  </a:lnTo>
                  <a:lnTo>
                    <a:pt x="234" y="320"/>
                  </a:lnTo>
                  <a:lnTo>
                    <a:pt x="237" y="320"/>
                  </a:lnTo>
                  <a:lnTo>
                    <a:pt x="237" y="320"/>
                  </a:lnTo>
                  <a:lnTo>
                    <a:pt x="240" y="320"/>
                  </a:lnTo>
                  <a:lnTo>
                    <a:pt x="240" y="323"/>
                  </a:lnTo>
                  <a:lnTo>
                    <a:pt x="240" y="323"/>
                  </a:lnTo>
                  <a:lnTo>
                    <a:pt x="237" y="323"/>
                  </a:lnTo>
                  <a:lnTo>
                    <a:pt x="234" y="323"/>
                  </a:lnTo>
                  <a:lnTo>
                    <a:pt x="240" y="326"/>
                  </a:lnTo>
                  <a:lnTo>
                    <a:pt x="243" y="320"/>
                  </a:lnTo>
                  <a:lnTo>
                    <a:pt x="246" y="314"/>
                  </a:lnTo>
                  <a:lnTo>
                    <a:pt x="243" y="308"/>
                  </a:lnTo>
                  <a:lnTo>
                    <a:pt x="249" y="308"/>
                  </a:lnTo>
                  <a:lnTo>
                    <a:pt x="255" y="314"/>
                  </a:lnTo>
                  <a:lnTo>
                    <a:pt x="258" y="317"/>
                  </a:lnTo>
                  <a:lnTo>
                    <a:pt x="261" y="320"/>
                  </a:lnTo>
                  <a:lnTo>
                    <a:pt x="261" y="323"/>
                  </a:lnTo>
                  <a:lnTo>
                    <a:pt x="264" y="323"/>
                  </a:lnTo>
                  <a:lnTo>
                    <a:pt x="264" y="323"/>
                  </a:lnTo>
                  <a:lnTo>
                    <a:pt x="264" y="326"/>
                  </a:lnTo>
                  <a:lnTo>
                    <a:pt x="264" y="329"/>
                  </a:lnTo>
                  <a:lnTo>
                    <a:pt x="267" y="329"/>
                  </a:lnTo>
                  <a:lnTo>
                    <a:pt x="267" y="332"/>
                  </a:lnTo>
                  <a:lnTo>
                    <a:pt x="273" y="341"/>
                  </a:lnTo>
                  <a:lnTo>
                    <a:pt x="273" y="341"/>
                  </a:lnTo>
                  <a:lnTo>
                    <a:pt x="276" y="341"/>
                  </a:lnTo>
                  <a:lnTo>
                    <a:pt x="282" y="341"/>
                  </a:lnTo>
                  <a:lnTo>
                    <a:pt x="285" y="341"/>
                  </a:lnTo>
                  <a:lnTo>
                    <a:pt x="288" y="344"/>
                  </a:lnTo>
                  <a:lnTo>
                    <a:pt x="300" y="338"/>
                  </a:lnTo>
                  <a:lnTo>
                    <a:pt x="303" y="338"/>
                  </a:lnTo>
                  <a:lnTo>
                    <a:pt x="303" y="341"/>
                  </a:lnTo>
                  <a:lnTo>
                    <a:pt x="309" y="344"/>
                  </a:lnTo>
                  <a:lnTo>
                    <a:pt x="315" y="344"/>
                  </a:lnTo>
                  <a:lnTo>
                    <a:pt x="318" y="344"/>
                  </a:lnTo>
                  <a:lnTo>
                    <a:pt x="318" y="347"/>
                  </a:lnTo>
                  <a:lnTo>
                    <a:pt x="321" y="347"/>
                  </a:lnTo>
                  <a:lnTo>
                    <a:pt x="321" y="347"/>
                  </a:lnTo>
                  <a:lnTo>
                    <a:pt x="327" y="347"/>
                  </a:lnTo>
                  <a:lnTo>
                    <a:pt x="336" y="350"/>
                  </a:lnTo>
                  <a:lnTo>
                    <a:pt x="339" y="350"/>
                  </a:lnTo>
                  <a:lnTo>
                    <a:pt x="342" y="347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5" y="353"/>
                  </a:lnTo>
                  <a:lnTo>
                    <a:pt x="348" y="359"/>
                  </a:lnTo>
                  <a:lnTo>
                    <a:pt x="354" y="368"/>
                  </a:lnTo>
                  <a:lnTo>
                    <a:pt x="357" y="371"/>
                  </a:lnTo>
                  <a:lnTo>
                    <a:pt x="360" y="371"/>
                  </a:lnTo>
                  <a:lnTo>
                    <a:pt x="375" y="368"/>
                  </a:lnTo>
                  <a:lnTo>
                    <a:pt x="375" y="365"/>
                  </a:lnTo>
                  <a:lnTo>
                    <a:pt x="375" y="362"/>
                  </a:lnTo>
                  <a:lnTo>
                    <a:pt x="375" y="362"/>
                  </a:lnTo>
                  <a:lnTo>
                    <a:pt x="372" y="362"/>
                  </a:lnTo>
                  <a:lnTo>
                    <a:pt x="375" y="359"/>
                  </a:lnTo>
                  <a:lnTo>
                    <a:pt x="384" y="356"/>
                  </a:lnTo>
                  <a:lnTo>
                    <a:pt x="390" y="350"/>
                  </a:lnTo>
                  <a:lnTo>
                    <a:pt x="393" y="344"/>
                  </a:lnTo>
                  <a:lnTo>
                    <a:pt x="393" y="347"/>
                  </a:lnTo>
                  <a:lnTo>
                    <a:pt x="390" y="350"/>
                  </a:lnTo>
                  <a:lnTo>
                    <a:pt x="390" y="353"/>
                  </a:lnTo>
                  <a:lnTo>
                    <a:pt x="387" y="359"/>
                  </a:lnTo>
                  <a:lnTo>
                    <a:pt x="384" y="362"/>
                  </a:lnTo>
                  <a:lnTo>
                    <a:pt x="381" y="359"/>
                  </a:lnTo>
                  <a:lnTo>
                    <a:pt x="381" y="362"/>
                  </a:lnTo>
                  <a:lnTo>
                    <a:pt x="381" y="365"/>
                  </a:lnTo>
                  <a:lnTo>
                    <a:pt x="381" y="365"/>
                  </a:lnTo>
                  <a:lnTo>
                    <a:pt x="378" y="365"/>
                  </a:lnTo>
                  <a:lnTo>
                    <a:pt x="378" y="368"/>
                  </a:lnTo>
                  <a:lnTo>
                    <a:pt x="378" y="368"/>
                  </a:lnTo>
                  <a:lnTo>
                    <a:pt x="387" y="371"/>
                  </a:lnTo>
                  <a:lnTo>
                    <a:pt x="390" y="371"/>
                  </a:lnTo>
                  <a:lnTo>
                    <a:pt x="393" y="374"/>
                  </a:lnTo>
                  <a:lnTo>
                    <a:pt x="393" y="374"/>
                  </a:lnTo>
                  <a:lnTo>
                    <a:pt x="384" y="371"/>
                  </a:lnTo>
                  <a:lnTo>
                    <a:pt x="381" y="371"/>
                  </a:lnTo>
                  <a:lnTo>
                    <a:pt x="378" y="374"/>
                  </a:lnTo>
                  <a:lnTo>
                    <a:pt x="384" y="374"/>
                  </a:lnTo>
                  <a:lnTo>
                    <a:pt x="393" y="377"/>
                  </a:lnTo>
                  <a:lnTo>
                    <a:pt x="399" y="377"/>
                  </a:lnTo>
                  <a:lnTo>
                    <a:pt x="405" y="386"/>
                  </a:lnTo>
                  <a:lnTo>
                    <a:pt x="405" y="386"/>
                  </a:lnTo>
                  <a:lnTo>
                    <a:pt x="408" y="386"/>
                  </a:lnTo>
                  <a:lnTo>
                    <a:pt x="408" y="383"/>
                  </a:lnTo>
                  <a:lnTo>
                    <a:pt x="408" y="380"/>
                  </a:lnTo>
                  <a:lnTo>
                    <a:pt x="411" y="377"/>
                  </a:lnTo>
                  <a:lnTo>
                    <a:pt x="411" y="374"/>
                  </a:lnTo>
                  <a:lnTo>
                    <a:pt x="408" y="374"/>
                  </a:lnTo>
                  <a:lnTo>
                    <a:pt x="411" y="371"/>
                  </a:lnTo>
                  <a:lnTo>
                    <a:pt x="414" y="371"/>
                  </a:lnTo>
                  <a:lnTo>
                    <a:pt x="414" y="368"/>
                  </a:lnTo>
                  <a:lnTo>
                    <a:pt x="417" y="371"/>
                  </a:lnTo>
                  <a:lnTo>
                    <a:pt x="417" y="371"/>
                  </a:lnTo>
                  <a:lnTo>
                    <a:pt x="417" y="368"/>
                  </a:lnTo>
                  <a:lnTo>
                    <a:pt x="417" y="368"/>
                  </a:lnTo>
                  <a:lnTo>
                    <a:pt x="420" y="368"/>
                  </a:lnTo>
                  <a:lnTo>
                    <a:pt x="420" y="365"/>
                  </a:lnTo>
                  <a:lnTo>
                    <a:pt x="417" y="362"/>
                  </a:lnTo>
                  <a:lnTo>
                    <a:pt x="414" y="359"/>
                  </a:lnTo>
                  <a:lnTo>
                    <a:pt x="411" y="359"/>
                  </a:lnTo>
                  <a:lnTo>
                    <a:pt x="417" y="356"/>
                  </a:lnTo>
                  <a:lnTo>
                    <a:pt x="417" y="359"/>
                  </a:lnTo>
                  <a:lnTo>
                    <a:pt x="420" y="359"/>
                  </a:lnTo>
                  <a:lnTo>
                    <a:pt x="423" y="356"/>
                  </a:lnTo>
                  <a:lnTo>
                    <a:pt x="423" y="356"/>
                  </a:lnTo>
                  <a:lnTo>
                    <a:pt x="423" y="359"/>
                  </a:lnTo>
                  <a:lnTo>
                    <a:pt x="423" y="365"/>
                  </a:lnTo>
                  <a:lnTo>
                    <a:pt x="426" y="365"/>
                  </a:lnTo>
                  <a:lnTo>
                    <a:pt x="426" y="362"/>
                  </a:lnTo>
                  <a:lnTo>
                    <a:pt x="429" y="362"/>
                  </a:lnTo>
                  <a:lnTo>
                    <a:pt x="429" y="365"/>
                  </a:lnTo>
                  <a:lnTo>
                    <a:pt x="429" y="368"/>
                  </a:lnTo>
                  <a:lnTo>
                    <a:pt x="429" y="368"/>
                  </a:lnTo>
                  <a:lnTo>
                    <a:pt x="429" y="371"/>
                  </a:lnTo>
                  <a:lnTo>
                    <a:pt x="414" y="377"/>
                  </a:lnTo>
                  <a:lnTo>
                    <a:pt x="411" y="386"/>
                  </a:lnTo>
                  <a:lnTo>
                    <a:pt x="411" y="392"/>
                  </a:lnTo>
                  <a:lnTo>
                    <a:pt x="411" y="392"/>
                  </a:lnTo>
                  <a:lnTo>
                    <a:pt x="414" y="395"/>
                  </a:lnTo>
                  <a:lnTo>
                    <a:pt x="417" y="395"/>
                  </a:lnTo>
                  <a:lnTo>
                    <a:pt x="417" y="398"/>
                  </a:lnTo>
                  <a:lnTo>
                    <a:pt x="420" y="401"/>
                  </a:lnTo>
                  <a:lnTo>
                    <a:pt x="423" y="404"/>
                  </a:lnTo>
                  <a:lnTo>
                    <a:pt x="426" y="410"/>
                  </a:lnTo>
                  <a:lnTo>
                    <a:pt x="426" y="416"/>
                  </a:lnTo>
                  <a:lnTo>
                    <a:pt x="426" y="422"/>
                  </a:lnTo>
                  <a:lnTo>
                    <a:pt x="423" y="428"/>
                  </a:lnTo>
                  <a:lnTo>
                    <a:pt x="423" y="431"/>
                  </a:lnTo>
                  <a:lnTo>
                    <a:pt x="423" y="434"/>
                  </a:lnTo>
                  <a:lnTo>
                    <a:pt x="426" y="443"/>
                  </a:lnTo>
                  <a:lnTo>
                    <a:pt x="426" y="443"/>
                  </a:lnTo>
                  <a:lnTo>
                    <a:pt x="429" y="440"/>
                  </a:lnTo>
                  <a:lnTo>
                    <a:pt x="432" y="443"/>
                  </a:lnTo>
                  <a:lnTo>
                    <a:pt x="435" y="443"/>
                  </a:lnTo>
                  <a:lnTo>
                    <a:pt x="432" y="437"/>
                  </a:lnTo>
                  <a:lnTo>
                    <a:pt x="426" y="428"/>
                  </a:lnTo>
                  <a:lnTo>
                    <a:pt x="426" y="419"/>
                  </a:lnTo>
                  <a:lnTo>
                    <a:pt x="429" y="410"/>
                  </a:lnTo>
                  <a:lnTo>
                    <a:pt x="426" y="410"/>
                  </a:lnTo>
                  <a:lnTo>
                    <a:pt x="426" y="407"/>
                  </a:lnTo>
                  <a:lnTo>
                    <a:pt x="426" y="407"/>
                  </a:lnTo>
                  <a:lnTo>
                    <a:pt x="426" y="404"/>
                  </a:lnTo>
                  <a:lnTo>
                    <a:pt x="429" y="404"/>
                  </a:lnTo>
                  <a:lnTo>
                    <a:pt x="432" y="407"/>
                  </a:lnTo>
                  <a:lnTo>
                    <a:pt x="435" y="407"/>
                  </a:lnTo>
                  <a:lnTo>
                    <a:pt x="432" y="410"/>
                  </a:lnTo>
                  <a:lnTo>
                    <a:pt x="432" y="410"/>
                  </a:lnTo>
                  <a:lnTo>
                    <a:pt x="435" y="410"/>
                  </a:lnTo>
                  <a:lnTo>
                    <a:pt x="438" y="410"/>
                  </a:lnTo>
                  <a:lnTo>
                    <a:pt x="444" y="407"/>
                  </a:lnTo>
                  <a:lnTo>
                    <a:pt x="447" y="410"/>
                  </a:lnTo>
                  <a:lnTo>
                    <a:pt x="447" y="410"/>
                  </a:lnTo>
                  <a:lnTo>
                    <a:pt x="449" y="410"/>
                  </a:lnTo>
                  <a:lnTo>
                    <a:pt x="449" y="404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9" y="407"/>
                  </a:lnTo>
                  <a:lnTo>
                    <a:pt x="452" y="410"/>
                  </a:lnTo>
                  <a:lnTo>
                    <a:pt x="452" y="410"/>
                  </a:lnTo>
                  <a:lnTo>
                    <a:pt x="455" y="410"/>
                  </a:lnTo>
                  <a:lnTo>
                    <a:pt x="452" y="404"/>
                  </a:lnTo>
                  <a:lnTo>
                    <a:pt x="455" y="407"/>
                  </a:lnTo>
                  <a:lnTo>
                    <a:pt x="458" y="410"/>
                  </a:lnTo>
                  <a:lnTo>
                    <a:pt x="461" y="413"/>
                  </a:lnTo>
                  <a:lnTo>
                    <a:pt x="461" y="413"/>
                  </a:lnTo>
                  <a:lnTo>
                    <a:pt x="464" y="416"/>
                  </a:lnTo>
                  <a:lnTo>
                    <a:pt x="464" y="416"/>
                  </a:lnTo>
                  <a:lnTo>
                    <a:pt x="464" y="416"/>
                  </a:lnTo>
                  <a:lnTo>
                    <a:pt x="467" y="413"/>
                  </a:lnTo>
                  <a:lnTo>
                    <a:pt x="467" y="413"/>
                  </a:lnTo>
                  <a:lnTo>
                    <a:pt x="464" y="410"/>
                  </a:lnTo>
                  <a:lnTo>
                    <a:pt x="461" y="407"/>
                  </a:lnTo>
                  <a:lnTo>
                    <a:pt x="461" y="404"/>
                  </a:lnTo>
                  <a:lnTo>
                    <a:pt x="458" y="401"/>
                  </a:lnTo>
                  <a:lnTo>
                    <a:pt x="458" y="392"/>
                  </a:lnTo>
                  <a:lnTo>
                    <a:pt x="458" y="389"/>
                  </a:lnTo>
                  <a:lnTo>
                    <a:pt x="458" y="386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61" y="389"/>
                  </a:lnTo>
                  <a:lnTo>
                    <a:pt x="461" y="389"/>
                  </a:lnTo>
                  <a:lnTo>
                    <a:pt x="464" y="392"/>
                  </a:lnTo>
                  <a:lnTo>
                    <a:pt x="467" y="392"/>
                  </a:lnTo>
                  <a:lnTo>
                    <a:pt x="464" y="395"/>
                  </a:lnTo>
                  <a:lnTo>
                    <a:pt x="464" y="395"/>
                  </a:lnTo>
                  <a:lnTo>
                    <a:pt x="464" y="398"/>
                  </a:lnTo>
                  <a:lnTo>
                    <a:pt x="464" y="404"/>
                  </a:lnTo>
                  <a:lnTo>
                    <a:pt x="467" y="404"/>
                  </a:lnTo>
                  <a:lnTo>
                    <a:pt x="467" y="401"/>
                  </a:lnTo>
                  <a:lnTo>
                    <a:pt x="467" y="401"/>
                  </a:lnTo>
                  <a:lnTo>
                    <a:pt x="470" y="401"/>
                  </a:lnTo>
                  <a:lnTo>
                    <a:pt x="470" y="404"/>
                  </a:lnTo>
                  <a:lnTo>
                    <a:pt x="470" y="404"/>
                  </a:lnTo>
                  <a:lnTo>
                    <a:pt x="470" y="404"/>
                  </a:lnTo>
                  <a:lnTo>
                    <a:pt x="476" y="404"/>
                  </a:lnTo>
                  <a:lnTo>
                    <a:pt x="479" y="401"/>
                  </a:lnTo>
                  <a:lnTo>
                    <a:pt x="482" y="398"/>
                  </a:lnTo>
                  <a:lnTo>
                    <a:pt x="485" y="395"/>
                  </a:lnTo>
                  <a:lnTo>
                    <a:pt x="494" y="395"/>
                  </a:lnTo>
                  <a:lnTo>
                    <a:pt x="500" y="392"/>
                  </a:lnTo>
                  <a:lnTo>
                    <a:pt x="497" y="389"/>
                  </a:lnTo>
                  <a:lnTo>
                    <a:pt x="503" y="392"/>
                  </a:lnTo>
                  <a:lnTo>
                    <a:pt x="506" y="392"/>
                  </a:lnTo>
                  <a:lnTo>
                    <a:pt x="509" y="398"/>
                  </a:lnTo>
                  <a:lnTo>
                    <a:pt x="503" y="395"/>
                  </a:lnTo>
                  <a:lnTo>
                    <a:pt x="500" y="395"/>
                  </a:lnTo>
                  <a:lnTo>
                    <a:pt x="509" y="401"/>
                  </a:lnTo>
                  <a:lnTo>
                    <a:pt x="512" y="404"/>
                  </a:lnTo>
                  <a:lnTo>
                    <a:pt x="515" y="404"/>
                  </a:lnTo>
                  <a:lnTo>
                    <a:pt x="515" y="401"/>
                  </a:lnTo>
                  <a:lnTo>
                    <a:pt x="515" y="401"/>
                  </a:lnTo>
                  <a:lnTo>
                    <a:pt x="512" y="398"/>
                  </a:lnTo>
                  <a:lnTo>
                    <a:pt x="515" y="398"/>
                  </a:lnTo>
                  <a:lnTo>
                    <a:pt x="518" y="395"/>
                  </a:lnTo>
                  <a:lnTo>
                    <a:pt x="515" y="395"/>
                  </a:lnTo>
                  <a:lnTo>
                    <a:pt x="515" y="392"/>
                  </a:lnTo>
                  <a:lnTo>
                    <a:pt x="515" y="389"/>
                  </a:lnTo>
                  <a:lnTo>
                    <a:pt x="518" y="395"/>
                  </a:lnTo>
                  <a:lnTo>
                    <a:pt x="518" y="401"/>
                  </a:lnTo>
                  <a:lnTo>
                    <a:pt x="509" y="413"/>
                  </a:lnTo>
                  <a:lnTo>
                    <a:pt x="512" y="416"/>
                  </a:lnTo>
                  <a:lnTo>
                    <a:pt x="506" y="419"/>
                  </a:lnTo>
                  <a:lnTo>
                    <a:pt x="500" y="419"/>
                  </a:lnTo>
                  <a:lnTo>
                    <a:pt x="497" y="419"/>
                  </a:lnTo>
                  <a:lnTo>
                    <a:pt x="491" y="413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8" y="419"/>
                  </a:lnTo>
                  <a:lnTo>
                    <a:pt x="488" y="419"/>
                  </a:lnTo>
                  <a:lnTo>
                    <a:pt x="485" y="419"/>
                  </a:lnTo>
                  <a:lnTo>
                    <a:pt x="485" y="419"/>
                  </a:lnTo>
                  <a:lnTo>
                    <a:pt x="485" y="419"/>
                  </a:lnTo>
                  <a:lnTo>
                    <a:pt x="482" y="413"/>
                  </a:lnTo>
                  <a:lnTo>
                    <a:pt x="476" y="413"/>
                  </a:lnTo>
                  <a:lnTo>
                    <a:pt x="470" y="416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9" y="422"/>
                  </a:lnTo>
                  <a:lnTo>
                    <a:pt x="479" y="422"/>
                  </a:lnTo>
                  <a:lnTo>
                    <a:pt x="482" y="422"/>
                  </a:lnTo>
                  <a:lnTo>
                    <a:pt x="482" y="425"/>
                  </a:lnTo>
                  <a:lnTo>
                    <a:pt x="485" y="431"/>
                  </a:lnTo>
                  <a:lnTo>
                    <a:pt x="485" y="431"/>
                  </a:lnTo>
                  <a:lnTo>
                    <a:pt x="488" y="434"/>
                  </a:lnTo>
                  <a:lnTo>
                    <a:pt x="491" y="434"/>
                  </a:lnTo>
                  <a:lnTo>
                    <a:pt x="494" y="437"/>
                  </a:lnTo>
                  <a:lnTo>
                    <a:pt x="497" y="434"/>
                  </a:lnTo>
                  <a:lnTo>
                    <a:pt x="509" y="431"/>
                  </a:lnTo>
                  <a:lnTo>
                    <a:pt x="512" y="431"/>
                  </a:lnTo>
                  <a:lnTo>
                    <a:pt x="521" y="434"/>
                  </a:lnTo>
                  <a:lnTo>
                    <a:pt x="524" y="431"/>
                  </a:lnTo>
                  <a:lnTo>
                    <a:pt x="524" y="425"/>
                  </a:lnTo>
                  <a:lnTo>
                    <a:pt x="524" y="425"/>
                  </a:lnTo>
                  <a:lnTo>
                    <a:pt x="527" y="428"/>
                  </a:lnTo>
                  <a:lnTo>
                    <a:pt x="533" y="428"/>
                  </a:lnTo>
                  <a:lnTo>
                    <a:pt x="533" y="425"/>
                  </a:lnTo>
                  <a:lnTo>
                    <a:pt x="533" y="422"/>
                  </a:lnTo>
                  <a:lnTo>
                    <a:pt x="530" y="422"/>
                  </a:lnTo>
                  <a:lnTo>
                    <a:pt x="530" y="422"/>
                  </a:lnTo>
                  <a:lnTo>
                    <a:pt x="533" y="422"/>
                  </a:lnTo>
                  <a:lnTo>
                    <a:pt x="536" y="422"/>
                  </a:lnTo>
                  <a:lnTo>
                    <a:pt x="539" y="422"/>
                  </a:lnTo>
                  <a:lnTo>
                    <a:pt x="542" y="419"/>
                  </a:lnTo>
                  <a:lnTo>
                    <a:pt x="539" y="422"/>
                  </a:lnTo>
                  <a:lnTo>
                    <a:pt x="536" y="425"/>
                  </a:lnTo>
                  <a:lnTo>
                    <a:pt x="533" y="428"/>
                  </a:lnTo>
                  <a:lnTo>
                    <a:pt x="530" y="428"/>
                  </a:lnTo>
                  <a:lnTo>
                    <a:pt x="533" y="431"/>
                  </a:lnTo>
                  <a:lnTo>
                    <a:pt x="533" y="431"/>
                  </a:lnTo>
                  <a:lnTo>
                    <a:pt x="536" y="428"/>
                  </a:lnTo>
                  <a:lnTo>
                    <a:pt x="536" y="428"/>
                  </a:lnTo>
                  <a:lnTo>
                    <a:pt x="545" y="428"/>
                  </a:lnTo>
                  <a:lnTo>
                    <a:pt x="551" y="425"/>
                  </a:lnTo>
                  <a:lnTo>
                    <a:pt x="554" y="425"/>
                  </a:lnTo>
                  <a:lnTo>
                    <a:pt x="557" y="428"/>
                  </a:lnTo>
                  <a:lnTo>
                    <a:pt x="575" y="434"/>
                  </a:lnTo>
                  <a:lnTo>
                    <a:pt x="578" y="434"/>
                  </a:lnTo>
                  <a:lnTo>
                    <a:pt x="584" y="431"/>
                  </a:lnTo>
                  <a:lnTo>
                    <a:pt x="587" y="434"/>
                  </a:lnTo>
                  <a:lnTo>
                    <a:pt x="581" y="434"/>
                  </a:lnTo>
                  <a:lnTo>
                    <a:pt x="575" y="434"/>
                  </a:lnTo>
                  <a:lnTo>
                    <a:pt x="563" y="437"/>
                  </a:lnTo>
                  <a:lnTo>
                    <a:pt x="560" y="437"/>
                  </a:lnTo>
                  <a:lnTo>
                    <a:pt x="563" y="443"/>
                  </a:lnTo>
                  <a:lnTo>
                    <a:pt x="560" y="449"/>
                  </a:lnTo>
                  <a:lnTo>
                    <a:pt x="563" y="449"/>
                  </a:lnTo>
                  <a:lnTo>
                    <a:pt x="566" y="449"/>
                  </a:lnTo>
                  <a:lnTo>
                    <a:pt x="566" y="449"/>
                  </a:lnTo>
                  <a:lnTo>
                    <a:pt x="569" y="446"/>
                  </a:lnTo>
                  <a:lnTo>
                    <a:pt x="569" y="446"/>
                  </a:lnTo>
                  <a:lnTo>
                    <a:pt x="572" y="446"/>
                  </a:lnTo>
                  <a:lnTo>
                    <a:pt x="575" y="446"/>
                  </a:lnTo>
                  <a:lnTo>
                    <a:pt x="575" y="449"/>
                  </a:lnTo>
                  <a:lnTo>
                    <a:pt x="578" y="449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7" y="449"/>
                  </a:lnTo>
                  <a:lnTo>
                    <a:pt x="590" y="449"/>
                  </a:lnTo>
                  <a:lnTo>
                    <a:pt x="590" y="449"/>
                  </a:lnTo>
                  <a:lnTo>
                    <a:pt x="593" y="446"/>
                  </a:lnTo>
                  <a:lnTo>
                    <a:pt x="596" y="443"/>
                  </a:lnTo>
                  <a:lnTo>
                    <a:pt x="599" y="440"/>
                  </a:lnTo>
                  <a:lnTo>
                    <a:pt x="599" y="437"/>
                  </a:lnTo>
                  <a:lnTo>
                    <a:pt x="599" y="434"/>
                  </a:lnTo>
                  <a:lnTo>
                    <a:pt x="599" y="434"/>
                  </a:lnTo>
                  <a:lnTo>
                    <a:pt x="602" y="434"/>
                  </a:lnTo>
                  <a:lnTo>
                    <a:pt x="602" y="434"/>
                  </a:lnTo>
                  <a:lnTo>
                    <a:pt x="605" y="434"/>
                  </a:lnTo>
                  <a:lnTo>
                    <a:pt x="605" y="434"/>
                  </a:lnTo>
                  <a:lnTo>
                    <a:pt x="608" y="434"/>
                  </a:lnTo>
                  <a:lnTo>
                    <a:pt x="608" y="434"/>
                  </a:lnTo>
                  <a:lnTo>
                    <a:pt x="608" y="434"/>
                  </a:lnTo>
                  <a:lnTo>
                    <a:pt x="608" y="437"/>
                  </a:lnTo>
                  <a:lnTo>
                    <a:pt x="611" y="437"/>
                  </a:lnTo>
                  <a:lnTo>
                    <a:pt x="614" y="437"/>
                  </a:lnTo>
                  <a:lnTo>
                    <a:pt x="617" y="434"/>
                  </a:lnTo>
                  <a:lnTo>
                    <a:pt x="620" y="434"/>
                  </a:lnTo>
                  <a:lnTo>
                    <a:pt x="620" y="434"/>
                  </a:lnTo>
                  <a:lnTo>
                    <a:pt x="623" y="434"/>
                  </a:lnTo>
                  <a:lnTo>
                    <a:pt x="623" y="434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26" y="440"/>
                  </a:lnTo>
                  <a:lnTo>
                    <a:pt x="626" y="440"/>
                  </a:lnTo>
                  <a:lnTo>
                    <a:pt x="629" y="437"/>
                  </a:lnTo>
                  <a:lnTo>
                    <a:pt x="629" y="434"/>
                  </a:lnTo>
                  <a:lnTo>
                    <a:pt x="632" y="431"/>
                  </a:lnTo>
                  <a:lnTo>
                    <a:pt x="635" y="428"/>
                  </a:lnTo>
                  <a:lnTo>
                    <a:pt x="635" y="428"/>
                  </a:lnTo>
                  <a:lnTo>
                    <a:pt x="638" y="425"/>
                  </a:lnTo>
                  <a:lnTo>
                    <a:pt x="641" y="422"/>
                  </a:lnTo>
                  <a:lnTo>
                    <a:pt x="644" y="407"/>
                  </a:lnTo>
                  <a:lnTo>
                    <a:pt x="644" y="404"/>
                  </a:lnTo>
                  <a:lnTo>
                    <a:pt x="644" y="404"/>
                  </a:lnTo>
                  <a:lnTo>
                    <a:pt x="647" y="401"/>
                  </a:lnTo>
                  <a:lnTo>
                    <a:pt x="644" y="401"/>
                  </a:lnTo>
                  <a:lnTo>
                    <a:pt x="647" y="398"/>
                  </a:lnTo>
                  <a:lnTo>
                    <a:pt x="647" y="398"/>
                  </a:lnTo>
                  <a:lnTo>
                    <a:pt x="647" y="395"/>
                  </a:lnTo>
                  <a:lnTo>
                    <a:pt x="647" y="395"/>
                  </a:lnTo>
                  <a:lnTo>
                    <a:pt x="644" y="392"/>
                  </a:lnTo>
                  <a:lnTo>
                    <a:pt x="647" y="389"/>
                  </a:lnTo>
                  <a:lnTo>
                    <a:pt x="653" y="386"/>
                  </a:lnTo>
                  <a:lnTo>
                    <a:pt x="656" y="383"/>
                  </a:lnTo>
                  <a:lnTo>
                    <a:pt x="656" y="380"/>
                  </a:lnTo>
                  <a:lnTo>
                    <a:pt x="659" y="380"/>
                  </a:lnTo>
                  <a:lnTo>
                    <a:pt x="665" y="380"/>
                  </a:lnTo>
                  <a:lnTo>
                    <a:pt x="674" y="380"/>
                  </a:lnTo>
                  <a:lnTo>
                    <a:pt x="677" y="377"/>
                  </a:lnTo>
                  <a:lnTo>
                    <a:pt x="692" y="371"/>
                  </a:lnTo>
                  <a:lnTo>
                    <a:pt x="698" y="374"/>
                  </a:lnTo>
                  <a:lnTo>
                    <a:pt x="704" y="374"/>
                  </a:lnTo>
                  <a:lnTo>
                    <a:pt x="704" y="374"/>
                  </a:lnTo>
                  <a:lnTo>
                    <a:pt x="731" y="368"/>
                  </a:lnTo>
                  <a:lnTo>
                    <a:pt x="737" y="362"/>
                  </a:lnTo>
                  <a:lnTo>
                    <a:pt x="740" y="359"/>
                  </a:lnTo>
                  <a:lnTo>
                    <a:pt x="740" y="359"/>
                  </a:lnTo>
                  <a:lnTo>
                    <a:pt x="743" y="356"/>
                  </a:lnTo>
                  <a:lnTo>
                    <a:pt x="743" y="353"/>
                  </a:lnTo>
                  <a:lnTo>
                    <a:pt x="746" y="353"/>
                  </a:lnTo>
                  <a:lnTo>
                    <a:pt x="749" y="350"/>
                  </a:lnTo>
                  <a:lnTo>
                    <a:pt x="773" y="338"/>
                  </a:lnTo>
                  <a:lnTo>
                    <a:pt x="776" y="335"/>
                  </a:lnTo>
                  <a:lnTo>
                    <a:pt x="779" y="335"/>
                  </a:lnTo>
                  <a:lnTo>
                    <a:pt x="785" y="332"/>
                  </a:lnTo>
                  <a:lnTo>
                    <a:pt x="788" y="335"/>
                  </a:lnTo>
                  <a:lnTo>
                    <a:pt x="791" y="335"/>
                  </a:lnTo>
                  <a:lnTo>
                    <a:pt x="794" y="335"/>
                  </a:lnTo>
                  <a:lnTo>
                    <a:pt x="794" y="338"/>
                  </a:lnTo>
                  <a:lnTo>
                    <a:pt x="797" y="341"/>
                  </a:lnTo>
                  <a:lnTo>
                    <a:pt x="800" y="341"/>
                  </a:lnTo>
                  <a:lnTo>
                    <a:pt x="800" y="344"/>
                  </a:lnTo>
                  <a:lnTo>
                    <a:pt x="824" y="347"/>
                  </a:lnTo>
                  <a:lnTo>
                    <a:pt x="824" y="338"/>
                  </a:lnTo>
                  <a:lnTo>
                    <a:pt x="827" y="335"/>
                  </a:lnTo>
                  <a:lnTo>
                    <a:pt x="827" y="335"/>
                  </a:lnTo>
                  <a:lnTo>
                    <a:pt x="827" y="332"/>
                  </a:lnTo>
                  <a:lnTo>
                    <a:pt x="830" y="323"/>
                  </a:lnTo>
                  <a:lnTo>
                    <a:pt x="830" y="320"/>
                  </a:lnTo>
                  <a:lnTo>
                    <a:pt x="833" y="314"/>
                  </a:lnTo>
                  <a:lnTo>
                    <a:pt x="836" y="311"/>
                  </a:lnTo>
                  <a:lnTo>
                    <a:pt x="836" y="299"/>
                  </a:lnTo>
                  <a:lnTo>
                    <a:pt x="839" y="293"/>
                  </a:lnTo>
                  <a:lnTo>
                    <a:pt x="839" y="293"/>
                  </a:lnTo>
                  <a:lnTo>
                    <a:pt x="839" y="290"/>
                  </a:lnTo>
                  <a:lnTo>
                    <a:pt x="842" y="287"/>
                  </a:lnTo>
                  <a:lnTo>
                    <a:pt x="845" y="284"/>
                  </a:lnTo>
                  <a:lnTo>
                    <a:pt x="848" y="284"/>
                  </a:lnTo>
                  <a:lnTo>
                    <a:pt x="848" y="281"/>
                  </a:lnTo>
                  <a:lnTo>
                    <a:pt x="851" y="281"/>
                  </a:lnTo>
                  <a:lnTo>
                    <a:pt x="860" y="281"/>
                  </a:lnTo>
                  <a:lnTo>
                    <a:pt x="863" y="281"/>
                  </a:lnTo>
                  <a:lnTo>
                    <a:pt x="863" y="281"/>
                  </a:lnTo>
                  <a:lnTo>
                    <a:pt x="866" y="278"/>
                  </a:lnTo>
                  <a:lnTo>
                    <a:pt x="866" y="278"/>
                  </a:lnTo>
                  <a:lnTo>
                    <a:pt x="866" y="278"/>
                  </a:lnTo>
                  <a:lnTo>
                    <a:pt x="866" y="275"/>
                  </a:lnTo>
                  <a:lnTo>
                    <a:pt x="866" y="272"/>
                  </a:lnTo>
                  <a:lnTo>
                    <a:pt x="866" y="26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24">
              <a:extLst>
                <a:ext uri="{FF2B5EF4-FFF2-40B4-BE49-F238E27FC236}">
                  <a16:creationId xmlns:a16="http://schemas.microsoft.com/office/drawing/2014/main" id="{AB7AC95F-1238-4E17-8C85-002BCAC44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3769" y="3304893"/>
              <a:ext cx="812800" cy="1042988"/>
            </a:xfrm>
            <a:custGeom>
              <a:avLst/>
              <a:gdLst>
                <a:gd name="T0" fmla="*/ 221 w 512"/>
                <a:gd name="T1" fmla="*/ 21 h 657"/>
                <a:gd name="T2" fmla="*/ 266 w 512"/>
                <a:gd name="T3" fmla="*/ 30 h 657"/>
                <a:gd name="T4" fmla="*/ 296 w 512"/>
                <a:gd name="T5" fmla="*/ 36 h 657"/>
                <a:gd name="T6" fmla="*/ 320 w 512"/>
                <a:gd name="T7" fmla="*/ 33 h 657"/>
                <a:gd name="T8" fmla="*/ 338 w 512"/>
                <a:gd name="T9" fmla="*/ 33 h 657"/>
                <a:gd name="T10" fmla="*/ 356 w 512"/>
                <a:gd name="T11" fmla="*/ 57 h 657"/>
                <a:gd name="T12" fmla="*/ 365 w 512"/>
                <a:gd name="T13" fmla="*/ 81 h 657"/>
                <a:gd name="T14" fmla="*/ 383 w 512"/>
                <a:gd name="T15" fmla="*/ 90 h 657"/>
                <a:gd name="T16" fmla="*/ 407 w 512"/>
                <a:gd name="T17" fmla="*/ 102 h 657"/>
                <a:gd name="T18" fmla="*/ 407 w 512"/>
                <a:gd name="T19" fmla="*/ 129 h 657"/>
                <a:gd name="T20" fmla="*/ 410 w 512"/>
                <a:gd name="T21" fmla="*/ 141 h 657"/>
                <a:gd name="T22" fmla="*/ 368 w 512"/>
                <a:gd name="T23" fmla="*/ 168 h 657"/>
                <a:gd name="T24" fmla="*/ 365 w 512"/>
                <a:gd name="T25" fmla="*/ 189 h 657"/>
                <a:gd name="T26" fmla="*/ 371 w 512"/>
                <a:gd name="T27" fmla="*/ 240 h 657"/>
                <a:gd name="T28" fmla="*/ 350 w 512"/>
                <a:gd name="T29" fmla="*/ 270 h 657"/>
                <a:gd name="T30" fmla="*/ 350 w 512"/>
                <a:gd name="T31" fmla="*/ 297 h 657"/>
                <a:gd name="T32" fmla="*/ 368 w 512"/>
                <a:gd name="T33" fmla="*/ 348 h 657"/>
                <a:gd name="T34" fmla="*/ 395 w 512"/>
                <a:gd name="T35" fmla="*/ 417 h 657"/>
                <a:gd name="T36" fmla="*/ 404 w 512"/>
                <a:gd name="T37" fmla="*/ 435 h 657"/>
                <a:gd name="T38" fmla="*/ 443 w 512"/>
                <a:gd name="T39" fmla="*/ 432 h 657"/>
                <a:gd name="T40" fmla="*/ 476 w 512"/>
                <a:gd name="T41" fmla="*/ 429 h 657"/>
                <a:gd name="T42" fmla="*/ 488 w 512"/>
                <a:gd name="T43" fmla="*/ 465 h 657"/>
                <a:gd name="T44" fmla="*/ 506 w 512"/>
                <a:gd name="T45" fmla="*/ 501 h 657"/>
                <a:gd name="T46" fmla="*/ 488 w 512"/>
                <a:gd name="T47" fmla="*/ 507 h 657"/>
                <a:gd name="T48" fmla="*/ 488 w 512"/>
                <a:gd name="T49" fmla="*/ 534 h 657"/>
                <a:gd name="T50" fmla="*/ 476 w 512"/>
                <a:gd name="T51" fmla="*/ 552 h 657"/>
                <a:gd name="T52" fmla="*/ 446 w 512"/>
                <a:gd name="T53" fmla="*/ 582 h 657"/>
                <a:gd name="T54" fmla="*/ 410 w 512"/>
                <a:gd name="T55" fmla="*/ 597 h 657"/>
                <a:gd name="T56" fmla="*/ 377 w 512"/>
                <a:gd name="T57" fmla="*/ 618 h 657"/>
                <a:gd name="T58" fmla="*/ 338 w 512"/>
                <a:gd name="T59" fmla="*/ 591 h 657"/>
                <a:gd name="T60" fmla="*/ 323 w 512"/>
                <a:gd name="T61" fmla="*/ 591 h 657"/>
                <a:gd name="T62" fmla="*/ 284 w 512"/>
                <a:gd name="T63" fmla="*/ 564 h 657"/>
                <a:gd name="T64" fmla="*/ 254 w 512"/>
                <a:gd name="T65" fmla="*/ 567 h 657"/>
                <a:gd name="T66" fmla="*/ 218 w 512"/>
                <a:gd name="T67" fmla="*/ 594 h 657"/>
                <a:gd name="T68" fmla="*/ 185 w 512"/>
                <a:gd name="T69" fmla="*/ 645 h 657"/>
                <a:gd name="T70" fmla="*/ 185 w 512"/>
                <a:gd name="T71" fmla="*/ 615 h 657"/>
                <a:gd name="T72" fmla="*/ 164 w 512"/>
                <a:gd name="T73" fmla="*/ 585 h 657"/>
                <a:gd name="T74" fmla="*/ 146 w 512"/>
                <a:gd name="T75" fmla="*/ 570 h 657"/>
                <a:gd name="T76" fmla="*/ 104 w 512"/>
                <a:gd name="T77" fmla="*/ 618 h 657"/>
                <a:gd name="T78" fmla="*/ 68 w 512"/>
                <a:gd name="T79" fmla="*/ 648 h 657"/>
                <a:gd name="T80" fmla="*/ 35 w 512"/>
                <a:gd name="T81" fmla="*/ 648 h 657"/>
                <a:gd name="T82" fmla="*/ 17 w 512"/>
                <a:gd name="T83" fmla="*/ 633 h 657"/>
                <a:gd name="T84" fmla="*/ 12 w 512"/>
                <a:gd name="T85" fmla="*/ 549 h 657"/>
                <a:gd name="T86" fmla="*/ 20 w 512"/>
                <a:gd name="T87" fmla="*/ 522 h 657"/>
                <a:gd name="T88" fmla="*/ 29 w 512"/>
                <a:gd name="T89" fmla="*/ 483 h 657"/>
                <a:gd name="T90" fmla="*/ 59 w 512"/>
                <a:gd name="T91" fmla="*/ 447 h 657"/>
                <a:gd name="T92" fmla="*/ 65 w 512"/>
                <a:gd name="T93" fmla="*/ 426 h 657"/>
                <a:gd name="T94" fmla="*/ 80 w 512"/>
                <a:gd name="T95" fmla="*/ 429 h 657"/>
                <a:gd name="T96" fmla="*/ 92 w 512"/>
                <a:gd name="T97" fmla="*/ 381 h 657"/>
                <a:gd name="T98" fmla="*/ 98 w 512"/>
                <a:gd name="T99" fmla="*/ 351 h 657"/>
                <a:gd name="T100" fmla="*/ 80 w 512"/>
                <a:gd name="T101" fmla="*/ 318 h 657"/>
                <a:gd name="T102" fmla="*/ 83 w 512"/>
                <a:gd name="T103" fmla="*/ 285 h 657"/>
                <a:gd name="T104" fmla="*/ 104 w 512"/>
                <a:gd name="T105" fmla="*/ 267 h 657"/>
                <a:gd name="T106" fmla="*/ 110 w 512"/>
                <a:gd name="T107" fmla="*/ 231 h 657"/>
                <a:gd name="T108" fmla="*/ 89 w 512"/>
                <a:gd name="T109" fmla="*/ 162 h 657"/>
                <a:gd name="T110" fmla="*/ 62 w 512"/>
                <a:gd name="T111" fmla="*/ 147 h 657"/>
                <a:gd name="T112" fmla="*/ 53 w 512"/>
                <a:gd name="T113" fmla="*/ 99 h 657"/>
                <a:gd name="T114" fmla="*/ 119 w 512"/>
                <a:gd name="T115" fmla="*/ 75 h 657"/>
                <a:gd name="T116" fmla="*/ 113 w 512"/>
                <a:gd name="T117" fmla="*/ 51 h 657"/>
                <a:gd name="T118" fmla="*/ 119 w 512"/>
                <a:gd name="T119" fmla="*/ 33 h 657"/>
                <a:gd name="T120" fmla="*/ 158 w 512"/>
                <a:gd name="T121" fmla="*/ 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2" h="657">
                  <a:moveTo>
                    <a:pt x="206" y="3"/>
                  </a:moveTo>
                  <a:lnTo>
                    <a:pt x="206" y="6"/>
                  </a:lnTo>
                  <a:lnTo>
                    <a:pt x="206" y="6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6" y="12"/>
                  </a:lnTo>
                  <a:lnTo>
                    <a:pt x="209" y="15"/>
                  </a:lnTo>
                  <a:lnTo>
                    <a:pt x="215" y="18"/>
                  </a:lnTo>
                  <a:lnTo>
                    <a:pt x="218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4" y="21"/>
                  </a:lnTo>
                  <a:lnTo>
                    <a:pt x="227" y="21"/>
                  </a:lnTo>
                  <a:lnTo>
                    <a:pt x="230" y="24"/>
                  </a:lnTo>
                  <a:lnTo>
                    <a:pt x="233" y="24"/>
                  </a:lnTo>
                  <a:lnTo>
                    <a:pt x="239" y="30"/>
                  </a:lnTo>
                  <a:lnTo>
                    <a:pt x="239" y="33"/>
                  </a:lnTo>
                  <a:lnTo>
                    <a:pt x="242" y="33"/>
                  </a:lnTo>
                  <a:lnTo>
                    <a:pt x="245" y="33"/>
                  </a:lnTo>
                  <a:lnTo>
                    <a:pt x="254" y="30"/>
                  </a:lnTo>
                  <a:lnTo>
                    <a:pt x="257" y="30"/>
                  </a:lnTo>
                  <a:lnTo>
                    <a:pt x="260" y="30"/>
                  </a:lnTo>
                  <a:lnTo>
                    <a:pt x="266" y="30"/>
                  </a:lnTo>
                  <a:lnTo>
                    <a:pt x="269" y="33"/>
                  </a:lnTo>
                  <a:lnTo>
                    <a:pt x="272" y="36"/>
                  </a:lnTo>
                  <a:lnTo>
                    <a:pt x="275" y="36"/>
                  </a:lnTo>
                  <a:lnTo>
                    <a:pt x="278" y="33"/>
                  </a:lnTo>
                  <a:lnTo>
                    <a:pt x="281" y="33"/>
                  </a:lnTo>
                  <a:lnTo>
                    <a:pt x="281" y="30"/>
                  </a:lnTo>
                  <a:lnTo>
                    <a:pt x="284" y="27"/>
                  </a:lnTo>
                  <a:lnTo>
                    <a:pt x="287" y="27"/>
                  </a:lnTo>
                  <a:lnTo>
                    <a:pt x="290" y="27"/>
                  </a:lnTo>
                  <a:lnTo>
                    <a:pt x="293" y="30"/>
                  </a:lnTo>
                  <a:lnTo>
                    <a:pt x="293" y="33"/>
                  </a:lnTo>
                  <a:lnTo>
                    <a:pt x="296" y="36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296" y="42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99" y="45"/>
                  </a:lnTo>
                  <a:lnTo>
                    <a:pt x="302" y="45"/>
                  </a:lnTo>
                  <a:lnTo>
                    <a:pt x="305" y="45"/>
                  </a:lnTo>
                  <a:lnTo>
                    <a:pt x="314" y="39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20" y="33"/>
                  </a:lnTo>
                  <a:lnTo>
                    <a:pt x="320" y="30"/>
                  </a:lnTo>
                  <a:lnTo>
                    <a:pt x="320" y="27"/>
                  </a:lnTo>
                  <a:lnTo>
                    <a:pt x="323" y="27"/>
                  </a:lnTo>
                  <a:lnTo>
                    <a:pt x="323" y="24"/>
                  </a:lnTo>
                  <a:lnTo>
                    <a:pt x="326" y="24"/>
                  </a:lnTo>
                  <a:lnTo>
                    <a:pt x="326" y="21"/>
                  </a:lnTo>
                  <a:lnTo>
                    <a:pt x="326" y="18"/>
                  </a:lnTo>
                  <a:lnTo>
                    <a:pt x="326" y="18"/>
                  </a:lnTo>
                  <a:lnTo>
                    <a:pt x="332" y="18"/>
                  </a:lnTo>
                  <a:lnTo>
                    <a:pt x="338" y="27"/>
                  </a:lnTo>
                  <a:lnTo>
                    <a:pt x="338" y="30"/>
                  </a:lnTo>
                  <a:lnTo>
                    <a:pt x="338" y="33"/>
                  </a:lnTo>
                  <a:lnTo>
                    <a:pt x="338" y="36"/>
                  </a:lnTo>
                  <a:lnTo>
                    <a:pt x="341" y="36"/>
                  </a:lnTo>
                  <a:lnTo>
                    <a:pt x="341" y="39"/>
                  </a:lnTo>
                  <a:lnTo>
                    <a:pt x="344" y="42"/>
                  </a:lnTo>
                  <a:lnTo>
                    <a:pt x="344" y="42"/>
                  </a:lnTo>
                  <a:lnTo>
                    <a:pt x="347" y="42"/>
                  </a:lnTo>
                  <a:lnTo>
                    <a:pt x="347" y="42"/>
                  </a:lnTo>
                  <a:lnTo>
                    <a:pt x="347" y="45"/>
                  </a:lnTo>
                  <a:lnTo>
                    <a:pt x="350" y="48"/>
                  </a:lnTo>
                  <a:lnTo>
                    <a:pt x="353" y="54"/>
                  </a:lnTo>
                  <a:lnTo>
                    <a:pt x="356" y="54"/>
                  </a:lnTo>
                  <a:lnTo>
                    <a:pt x="356" y="57"/>
                  </a:lnTo>
                  <a:lnTo>
                    <a:pt x="356" y="57"/>
                  </a:lnTo>
                  <a:lnTo>
                    <a:pt x="356" y="63"/>
                  </a:lnTo>
                  <a:lnTo>
                    <a:pt x="356" y="72"/>
                  </a:lnTo>
                  <a:lnTo>
                    <a:pt x="356" y="72"/>
                  </a:lnTo>
                  <a:lnTo>
                    <a:pt x="356" y="75"/>
                  </a:lnTo>
                  <a:lnTo>
                    <a:pt x="356" y="75"/>
                  </a:lnTo>
                  <a:lnTo>
                    <a:pt x="356" y="78"/>
                  </a:lnTo>
                  <a:lnTo>
                    <a:pt x="359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68" y="81"/>
                  </a:lnTo>
                  <a:lnTo>
                    <a:pt x="368" y="84"/>
                  </a:lnTo>
                  <a:lnTo>
                    <a:pt x="368" y="84"/>
                  </a:lnTo>
                  <a:lnTo>
                    <a:pt x="368" y="84"/>
                  </a:lnTo>
                  <a:lnTo>
                    <a:pt x="371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4"/>
                  </a:lnTo>
                  <a:lnTo>
                    <a:pt x="377" y="84"/>
                  </a:lnTo>
                  <a:lnTo>
                    <a:pt x="377" y="87"/>
                  </a:lnTo>
                  <a:lnTo>
                    <a:pt x="380" y="90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86" y="93"/>
                  </a:lnTo>
                  <a:lnTo>
                    <a:pt x="392" y="96"/>
                  </a:lnTo>
                  <a:lnTo>
                    <a:pt x="398" y="96"/>
                  </a:lnTo>
                  <a:lnTo>
                    <a:pt x="401" y="96"/>
                  </a:lnTo>
                  <a:lnTo>
                    <a:pt x="401" y="99"/>
                  </a:lnTo>
                  <a:lnTo>
                    <a:pt x="404" y="102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7" y="105"/>
                  </a:lnTo>
                  <a:lnTo>
                    <a:pt x="407" y="108"/>
                  </a:lnTo>
                  <a:lnTo>
                    <a:pt x="407" y="108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10" y="114"/>
                  </a:lnTo>
                  <a:lnTo>
                    <a:pt x="410" y="114"/>
                  </a:lnTo>
                  <a:lnTo>
                    <a:pt x="410" y="114"/>
                  </a:lnTo>
                  <a:lnTo>
                    <a:pt x="407" y="123"/>
                  </a:lnTo>
                  <a:lnTo>
                    <a:pt x="407" y="126"/>
                  </a:lnTo>
                  <a:lnTo>
                    <a:pt x="407" y="126"/>
                  </a:lnTo>
                  <a:lnTo>
                    <a:pt x="407" y="129"/>
                  </a:lnTo>
                  <a:lnTo>
                    <a:pt x="407" y="129"/>
                  </a:lnTo>
                  <a:lnTo>
                    <a:pt x="407" y="129"/>
                  </a:lnTo>
                  <a:lnTo>
                    <a:pt x="407" y="132"/>
                  </a:lnTo>
                  <a:lnTo>
                    <a:pt x="407" y="132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8"/>
                  </a:lnTo>
                  <a:lnTo>
                    <a:pt x="410" y="138"/>
                  </a:lnTo>
                  <a:lnTo>
                    <a:pt x="410" y="138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7"/>
                  </a:lnTo>
                  <a:lnTo>
                    <a:pt x="407" y="150"/>
                  </a:lnTo>
                  <a:lnTo>
                    <a:pt x="386" y="159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71" y="168"/>
                  </a:lnTo>
                  <a:lnTo>
                    <a:pt x="368" y="168"/>
                  </a:lnTo>
                  <a:lnTo>
                    <a:pt x="368" y="168"/>
                  </a:lnTo>
                  <a:lnTo>
                    <a:pt x="368" y="171"/>
                  </a:lnTo>
                  <a:lnTo>
                    <a:pt x="365" y="171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2" y="177"/>
                  </a:lnTo>
                  <a:lnTo>
                    <a:pt x="362" y="180"/>
                  </a:lnTo>
                  <a:lnTo>
                    <a:pt x="365" y="180"/>
                  </a:lnTo>
                  <a:lnTo>
                    <a:pt x="365" y="180"/>
                  </a:lnTo>
                  <a:lnTo>
                    <a:pt x="365" y="183"/>
                  </a:lnTo>
                  <a:lnTo>
                    <a:pt x="365" y="186"/>
                  </a:lnTo>
                  <a:lnTo>
                    <a:pt x="365" y="189"/>
                  </a:lnTo>
                  <a:lnTo>
                    <a:pt x="368" y="192"/>
                  </a:lnTo>
                  <a:lnTo>
                    <a:pt x="368" y="195"/>
                  </a:lnTo>
                  <a:lnTo>
                    <a:pt x="368" y="198"/>
                  </a:lnTo>
                  <a:lnTo>
                    <a:pt x="365" y="204"/>
                  </a:lnTo>
                  <a:lnTo>
                    <a:pt x="365" y="207"/>
                  </a:lnTo>
                  <a:lnTo>
                    <a:pt x="368" y="210"/>
                  </a:lnTo>
                  <a:lnTo>
                    <a:pt x="368" y="219"/>
                  </a:lnTo>
                  <a:lnTo>
                    <a:pt x="371" y="225"/>
                  </a:lnTo>
                  <a:lnTo>
                    <a:pt x="371" y="234"/>
                  </a:lnTo>
                  <a:lnTo>
                    <a:pt x="371" y="234"/>
                  </a:lnTo>
                  <a:lnTo>
                    <a:pt x="371" y="237"/>
                  </a:lnTo>
                  <a:lnTo>
                    <a:pt x="371" y="240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6"/>
                  </a:lnTo>
                  <a:lnTo>
                    <a:pt x="368" y="249"/>
                  </a:lnTo>
                  <a:lnTo>
                    <a:pt x="365" y="249"/>
                  </a:lnTo>
                  <a:lnTo>
                    <a:pt x="350" y="252"/>
                  </a:lnTo>
                  <a:lnTo>
                    <a:pt x="344" y="258"/>
                  </a:lnTo>
                  <a:lnTo>
                    <a:pt x="341" y="261"/>
                  </a:lnTo>
                  <a:lnTo>
                    <a:pt x="341" y="261"/>
                  </a:lnTo>
                  <a:lnTo>
                    <a:pt x="344" y="264"/>
                  </a:lnTo>
                  <a:lnTo>
                    <a:pt x="344" y="267"/>
                  </a:lnTo>
                  <a:lnTo>
                    <a:pt x="350" y="270"/>
                  </a:lnTo>
                  <a:lnTo>
                    <a:pt x="353" y="273"/>
                  </a:lnTo>
                  <a:lnTo>
                    <a:pt x="353" y="276"/>
                  </a:lnTo>
                  <a:lnTo>
                    <a:pt x="353" y="276"/>
                  </a:lnTo>
                  <a:lnTo>
                    <a:pt x="353" y="279"/>
                  </a:lnTo>
                  <a:lnTo>
                    <a:pt x="353" y="282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50" y="291"/>
                  </a:lnTo>
                  <a:lnTo>
                    <a:pt x="350" y="291"/>
                  </a:lnTo>
                  <a:lnTo>
                    <a:pt x="350" y="294"/>
                  </a:lnTo>
                  <a:lnTo>
                    <a:pt x="350" y="294"/>
                  </a:lnTo>
                  <a:lnTo>
                    <a:pt x="350" y="297"/>
                  </a:lnTo>
                  <a:lnTo>
                    <a:pt x="350" y="300"/>
                  </a:lnTo>
                  <a:lnTo>
                    <a:pt x="347" y="306"/>
                  </a:lnTo>
                  <a:lnTo>
                    <a:pt x="347" y="306"/>
                  </a:lnTo>
                  <a:lnTo>
                    <a:pt x="347" y="309"/>
                  </a:lnTo>
                  <a:lnTo>
                    <a:pt x="350" y="312"/>
                  </a:lnTo>
                  <a:lnTo>
                    <a:pt x="353" y="318"/>
                  </a:lnTo>
                  <a:lnTo>
                    <a:pt x="353" y="321"/>
                  </a:lnTo>
                  <a:lnTo>
                    <a:pt x="356" y="321"/>
                  </a:lnTo>
                  <a:lnTo>
                    <a:pt x="356" y="321"/>
                  </a:lnTo>
                  <a:lnTo>
                    <a:pt x="359" y="324"/>
                  </a:lnTo>
                  <a:lnTo>
                    <a:pt x="365" y="342"/>
                  </a:lnTo>
                  <a:lnTo>
                    <a:pt x="368" y="348"/>
                  </a:lnTo>
                  <a:lnTo>
                    <a:pt x="371" y="351"/>
                  </a:lnTo>
                  <a:lnTo>
                    <a:pt x="395" y="372"/>
                  </a:lnTo>
                  <a:lnTo>
                    <a:pt x="395" y="375"/>
                  </a:lnTo>
                  <a:lnTo>
                    <a:pt x="398" y="378"/>
                  </a:lnTo>
                  <a:lnTo>
                    <a:pt x="401" y="393"/>
                  </a:lnTo>
                  <a:lnTo>
                    <a:pt x="404" y="396"/>
                  </a:lnTo>
                  <a:lnTo>
                    <a:pt x="404" y="399"/>
                  </a:lnTo>
                  <a:lnTo>
                    <a:pt x="404" y="402"/>
                  </a:lnTo>
                  <a:lnTo>
                    <a:pt x="404" y="405"/>
                  </a:lnTo>
                  <a:lnTo>
                    <a:pt x="401" y="411"/>
                  </a:lnTo>
                  <a:lnTo>
                    <a:pt x="398" y="414"/>
                  </a:lnTo>
                  <a:lnTo>
                    <a:pt x="395" y="417"/>
                  </a:lnTo>
                  <a:lnTo>
                    <a:pt x="392" y="423"/>
                  </a:lnTo>
                  <a:lnTo>
                    <a:pt x="389" y="426"/>
                  </a:lnTo>
                  <a:lnTo>
                    <a:pt x="386" y="438"/>
                  </a:lnTo>
                  <a:lnTo>
                    <a:pt x="389" y="441"/>
                  </a:lnTo>
                  <a:lnTo>
                    <a:pt x="389" y="441"/>
                  </a:lnTo>
                  <a:lnTo>
                    <a:pt x="389" y="441"/>
                  </a:lnTo>
                  <a:lnTo>
                    <a:pt x="392" y="441"/>
                  </a:lnTo>
                  <a:lnTo>
                    <a:pt x="395" y="438"/>
                  </a:lnTo>
                  <a:lnTo>
                    <a:pt x="395" y="438"/>
                  </a:lnTo>
                  <a:lnTo>
                    <a:pt x="401" y="435"/>
                  </a:lnTo>
                  <a:lnTo>
                    <a:pt x="404" y="435"/>
                  </a:lnTo>
                  <a:lnTo>
                    <a:pt x="404" y="435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10" y="441"/>
                  </a:lnTo>
                  <a:lnTo>
                    <a:pt x="410" y="441"/>
                  </a:lnTo>
                  <a:lnTo>
                    <a:pt x="413" y="441"/>
                  </a:lnTo>
                  <a:lnTo>
                    <a:pt x="413" y="441"/>
                  </a:lnTo>
                  <a:lnTo>
                    <a:pt x="419" y="441"/>
                  </a:lnTo>
                  <a:lnTo>
                    <a:pt x="437" y="438"/>
                  </a:lnTo>
                  <a:lnTo>
                    <a:pt x="440" y="438"/>
                  </a:lnTo>
                  <a:lnTo>
                    <a:pt x="443" y="435"/>
                  </a:lnTo>
                  <a:lnTo>
                    <a:pt x="443" y="435"/>
                  </a:lnTo>
                  <a:lnTo>
                    <a:pt x="443" y="432"/>
                  </a:lnTo>
                  <a:lnTo>
                    <a:pt x="443" y="432"/>
                  </a:lnTo>
                  <a:lnTo>
                    <a:pt x="446" y="429"/>
                  </a:lnTo>
                  <a:lnTo>
                    <a:pt x="446" y="429"/>
                  </a:lnTo>
                  <a:lnTo>
                    <a:pt x="452" y="429"/>
                  </a:lnTo>
                  <a:lnTo>
                    <a:pt x="458" y="432"/>
                  </a:lnTo>
                  <a:lnTo>
                    <a:pt x="464" y="435"/>
                  </a:lnTo>
                  <a:lnTo>
                    <a:pt x="467" y="435"/>
                  </a:lnTo>
                  <a:lnTo>
                    <a:pt x="470" y="435"/>
                  </a:lnTo>
                  <a:lnTo>
                    <a:pt x="470" y="432"/>
                  </a:lnTo>
                  <a:lnTo>
                    <a:pt x="473" y="429"/>
                  </a:lnTo>
                  <a:lnTo>
                    <a:pt x="476" y="429"/>
                  </a:lnTo>
                  <a:lnTo>
                    <a:pt x="476" y="429"/>
                  </a:lnTo>
                  <a:lnTo>
                    <a:pt x="479" y="432"/>
                  </a:lnTo>
                  <a:lnTo>
                    <a:pt x="485" y="438"/>
                  </a:lnTo>
                  <a:lnTo>
                    <a:pt x="485" y="444"/>
                  </a:lnTo>
                  <a:lnTo>
                    <a:pt x="485" y="447"/>
                  </a:lnTo>
                  <a:lnTo>
                    <a:pt x="485" y="447"/>
                  </a:lnTo>
                  <a:lnTo>
                    <a:pt x="482" y="450"/>
                  </a:lnTo>
                  <a:lnTo>
                    <a:pt x="482" y="450"/>
                  </a:lnTo>
                  <a:lnTo>
                    <a:pt x="482" y="453"/>
                  </a:lnTo>
                  <a:lnTo>
                    <a:pt x="485" y="456"/>
                  </a:lnTo>
                  <a:lnTo>
                    <a:pt x="485" y="459"/>
                  </a:lnTo>
                  <a:lnTo>
                    <a:pt x="485" y="462"/>
                  </a:lnTo>
                  <a:lnTo>
                    <a:pt x="488" y="465"/>
                  </a:lnTo>
                  <a:lnTo>
                    <a:pt x="491" y="465"/>
                  </a:lnTo>
                  <a:lnTo>
                    <a:pt x="497" y="465"/>
                  </a:lnTo>
                  <a:lnTo>
                    <a:pt x="503" y="468"/>
                  </a:lnTo>
                  <a:lnTo>
                    <a:pt x="512" y="477"/>
                  </a:lnTo>
                  <a:lnTo>
                    <a:pt x="512" y="480"/>
                  </a:lnTo>
                  <a:lnTo>
                    <a:pt x="512" y="483"/>
                  </a:lnTo>
                  <a:lnTo>
                    <a:pt x="512" y="486"/>
                  </a:lnTo>
                  <a:lnTo>
                    <a:pt x="509" y="489"/>
                  </a:lnTo>
                  <a:lnTo>
                    <a:pt x="506" y="498"/>
                  </a:lnTo>
                  <a:lnTo>
                    <a:pt x="506" y="498"/>
                  </a:lnTo>
                  <a:lnTo>
                    <a:pt x="506" y="501"/>
                  </a:lnTo>
                  <a:lnTo>
                    <a:pt x="506" y="501"/>
                  </a:lnTo>
                  <a:lnTo>
                    <a:pt x="503" y="507"/>
                  </a:lnTo>
                  <a:lnTo>
                    <a:pt x="503" y="507"/>
                  </a:lnTo>
                  <a:lnTo>
                    <a:pt x="503" y="510"/>
                  </a:lnTo>
                  <a:lnTo>
                    <a:pt x="503" y="510"/>
                  </a:lnTo>
                  <a:lnTo>
                    <a:pt x="500" y="510"/>
                  </a:lnTo>
                  <a:lnTo>
                    <a:pt x="500" y="510"/>
                  </a:lnTo>
                  <a:lnTo>
                    <a:pt x="497" y="507"/>
                  </a:lnTo>
                  <a:lnTo>
                    <a:pt x="497" y="507"/>
                  </a:lnTo>
                  <a:lnTo>
                    <a:pt x="494" y="507"/>
                  </a:lnTo>
                  <a:lnTo>
                    <a:pt x="491" y="504"/>
                  </a:lnTo>
                  <a:lnTo>
                    <a:pt x="491" y="504"/>
                  </a:lnTo>
                  <a:lnTo>
                    <a:pt x="488" y="507"/>
                  </a:lnTo>
                  <a:lnTo>
                    <a:pt x="488" y="507"/>
                  </a:lnTo>
                  <a:lnTo>
                    <a:pt x="491" y="510"/>
                  </a:lnTo>
                  <a:lnTo>
                    <a:pt x="491" y="513"/>
                  </a:lnTo>
                  <a:lnTo>
                    <a:pt x="491" y="516"/>
                  </a:lnTo>
                  <a:lnTo>
                    <a:pt x="491" y="516"/>
                  </a:lnTo>
                  <a:lnTo>
                    <a:pt x="488" y="519"/>
                  </a:lnTo>
                  <a:lnTo>
                    <a:pt x="485" y="522"/>
                  </a:lnTo>
                  <a:lnTo>
                    <a:pt x="485" y="525"/>
                  </a:lnTo>
                  <a:lnTo>
                    <a:pt x="485" y="528"/>
                  </a:lnTo>
                  <a:lnTo>
                    <a:pt x="488" y="531"/>
                  </a:lnTo>
                  <a:lnTo>
                    <a:pt x="488" y="531"/>
                  </a:lnTo>
                  <a:lnTo>
                    <a:pt x="488" y="534"/>
                  </a:lnTo>
                  <a:lnTo>
                    <a:pt x="488" y="537"/>
                  </a:lnTo>
                  <a:lnTo>
                    <a:pt x="485" y="537"/>
                  </a:lnTo>
                  <a:lnTo>
                    <a:pt x="479" y="537"/>
                  </a:lnTo>
                  <a:lnTo>
                    <a:pt x="476" y="537"/>
                  </a:lnTo>
                  <a:lnTo>
                    <a:pt x="476" y="540"/>
                  </a:lnTo>
                  <a:lnTo>
                    <a:pt x="473" y="543"/>
                  </a:lnTo>
                  <a:lnTo>
                    <a:pt x="473" y="543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3" y="549"/>
                  </a:lnTo>
                  <a:lnTo>
                    <a:pt x="476" y="552"/>
                  </a:lnTo>
                  <a:lnTo>
                    <a:pt x="473" y="552"/>
                  </a:lnTo>
                  <a:lnTo>
                    <a:pt x="470" y="555"/>
                  </a:lnTo>
                  <a:lnTo>
                    <a:pt x="464" y="558"/>
                  </a:lnTo>
                  <a:lnTo>
                    <a:pt x="461" y="555"/>
                  </a:lnTo>
                  <a:lnTo>
                    <a:pt x="458" y="558"/>
                  </a:lnTo>
                  <a:lnTo>
                    <a:pt x="458" y="558"/>
                  </a:lnTo>
                  <a:lnTo>
                    <a:pt x="455" y="561"/>
                  </a:lnTo>
                  <a:lnTo>
                    <a:pt x="455" y="564"/>
                  </a:lnTo>
                  <a:lnTo>
                    <a:pt x="455" y="567"/>
                  </a:lnTo>
                  <a:lnTo>
                    <a:pt x="452" y="570"/>
                  </a:lnTo>
                  <a:lnTo>
                    <a:pt x="446" y="579"/>
                  </a:lnTo>
                  <a:lnTo>
                    <a:pt x="446" y="582"/>
                  </a:lnTo>
                  <a:lnTo>
                    <a:pt x="443" y="582"/>
                  </a:lnTo>
                  <a:lnTo>
                    <a:pt x="440" y="585"/>
                  </a:lnTo>
                  <a:lnTo>
                    <a:pt x="434" y="585"/>
                  </a:lnTo>
                  <a:lnTo>
                    <a:pt x="425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6" y="588"/>
                  </a:lnTo>
                  <a:lnTo>
                    <a:pt x="416" y="591"/>
                  </a:lnTo>
                  <a:lnTo>
                    <a:pt x="413" y="594"/>
                  </a:lnTo>
                  <a:lnTo>
                    <a:pt x="413" y="594"/>
                  </a:lnTo>
                  <a:lnTo>
                    <a:pt x="413" y="594"/>
                  </a:lnTo>
                  <a:lnTo>
                    <a:pt x="410" y="597"/>
                  </a:lnTo>
                  <a:lnTo>
                    <a:pt x="410" y="597"/>
                  </a:lnTo>
                  <a:lnTo>
                    <a:pt x="407" y="597"/>
                  </a:lnTo>
                  <a:lnTo>
                    <a:pt x="404" y="597"/>
                  </a:lnTo>
                  <a:lnTo>
                    <a:pt x="401" y="597"/>
                  </a:lnTo>
                  <a:lnTo>
                    <a:pt x="401" y="600"/>
                  </a:lnTo>
                  <a:lnTo>
                    <a:pt x="392" y="615"/>
                  </a:lnTo>
                  <a:lnTo>
                    <a:pt x="389" y="615"/>
                  </a:lnTo>
                  <a:lnTo>
                    <a:pt x="389" y="618"/>
                  </a:lnTo>
                  <a:lnTo>
                    <a:pt x="383" y="621"/>
                  </a:lnTo>
                  <a:lnTo>
                    <a:pt x="380" y="618"/>
                  </a:lnTo>
                  <a:lnTo>
                    <a:pt x="377" y="618"/>
                  </a:lnTo>
                  <a:lnTo>
                    <a:pt x="377" y="618"/>
                  </a:lnTo>
                  <a:lnTo>
                    <a:pt x="374" y="615"/>
                  </a:lnTo>
                  <a:lnTo>
                    <a:pt x="374" y="615"/>
                  </a:lnTo>
                  <a:lnTo>
                    <a:pt x="371" y="615"/>
                  </a:lnTo>
                  <a:lnTo>
                    <a:pt x="368" y="612"/>
                  </a:lnTo>
                  <a:lnTo>
                    <a:pt x="362" y="606"/>
                  </a:lnTo>
                  <a:lnTo>
                    <a:pt x="356" y="600"/>
                  </a:lnTo>
                  <a:lnTo>
                    <a:pt x="353" y="600"/>
                  </a:lnTo>
                  <a:lnTo>
                    <a:pt x="350" y="597"/>
                  </a:lnTo>
                  <a:lnTo>
                    <a:pt x="338" y="597"/>
                  </a:lnTo>
                  <a:lnTo>
                    <a:pt x="338" y="594"/>
                  </a:lnTo>
                  <a:lnTo>
                    <a:pt x="338" y="594"/>
                  </a:lnTo>
                  <a:lnTo>
                    <a:pt x="338" y="591"/>
                  </a:lnTo>
                  <a:lnTo>
                    <a:pt x="338" y="591"/>
                  </a:lnTo>
                  <a:lnTo>
                    <a:pt x="341" y="588"/>
                  </a:lnTo>
                  <a:lnTo>
                    <a:pt x="338" y="588"/>
                  </a:lnTo>
                  <a:lnTo>
                    <a:pt x="338" y="585"/>
                  </a:lnTo>
                  <a:lnTo>
                    <a:pt x="335" y="582"/>
                  </a:lnTo>
                  <a:lnTo>
                    <a:pt x="332" y="582"/>
                  </a:lnTo>
                  <a:lnTo>
                    <a:pt x="329" y="582"/>
                  </a:lnTo>
                  <a:lnTo>
                    <a:pt x="326" y="582"/>
                  </a:lnTo>
                  <a:lnTo>
                    <a:pt x="326" y="585"/>
                  </a:lnTo>
                  <a:lnTo>
                    <a:pt x="323" y="585"/>
                  </a:lnTo>
                  <a:lnTo>
                    <a:pt x="323" y="588"/>
                  </a:lnTo>
                  <a:lnTo>
                    <a:pt x="323" y="591"/>
                  </a:lnTo>
                  <a:lnTo>
                    <a:pt x="323" y="594"/>
                  </a:lnTo>
                  <a:lnTo>
                    <a:pt x="323" y="594"/>
                  </a:lnTo>
                  <a:lnTo>
                    <a:pt x="320" y="597"/>
                  </a:lnTo>
                  <a:lnTo>
                    <a:pt x="317" y="597"/>
                  </a:lnTo>
                  <a:lnTo>
                    <a:pt x="311" y="597"/>
                  </a:lnTo>
                  <a:lnTo>
                    <a:pt x="308" y="597"/>
                  </a:lnTo>
                  <a:lnTo>
                    <a:pt x="308" y="600"/>
                  </a:lnTo>
                  <a:lnTo>
                    <a:pt x="305" y="600"/>
                  </a:lnTo>
                  <a:lnTo>
                    <a:pt x="302" y="600"/>
                  </a:lnTo>
                  <a:lnTo>
                    <a:pt x="296" y="594"/>
                  </a:lnTo>
                  <a:lnTo>
                    <a:pt x="284" y="570"/>
                  </a:lnTo>
                  <a:lnTo>
                    <a:pt x="284" y="564"/>
                  </a:lnTo>
                  <a:lnTo>
                    <a:pt x="281" y="561"/>
                  </a:lnTo>
                  <a:lnTo>
                    <a:pt x="281" y="561"/>
                  </a:lnTo>
                  <a:lnTo>
                    <a:pt x="281" y="558"/>
                  </a:lnTo>
                  <a:lnTo>
                    <a:pt x="278" y="558"/>
                  </a:lnTo>
                  <a:lnTo>
                    <a:pt x="275" y="558"/>
                  </a:lnTo>
                  <a:lnTo>
                    <a:pt x="272" y="561"/>
                  </a:lnTo>
                  <a:lnTo>
                    <a:pt x="272" y="561"/>
                  </a:lnTo>
                  <a:lnTo>
                    <a:pt x="263" y="567"/>
                  </a:lnTo>
                  <a:lnTo>
                    <a:pt x="260" y="567"/>
                  </a:lnTo>
                  <a:lnTo>
                    <a:pt x="257" y="567"/>
                  </a:lnTo>
                  <a:lnTo>
                    <a:pt x="257" y="567"/>
                  </a:lnTo>
                  <a:lnTo>
                    <a:pt x="254" y="567"/>
                  </a:lnTo>
                  <a:lnTo>
                    <a:pt x="251" y="570"/>
                  </a:lnTo>
                  <a:lnTo>
                    <a:pt x="239" y="582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0" y="582"/>
                  </a:lnTo>
                  <a:lnTo>
                    <a:pt x="227" y="579"/>
                  </a:lnTo>
                  <a:lnTo>
                    <a:pt x="227" y="576"/>
                  </a:lnTo>
                  <a:lnTo>
                    <a:pt x="224" y="576"/>
                  </a:lnTo>
                  <a:lnTo>
                    <a:pt x="221" y="579"/>
                  </a:lnTo>
                  <a:lnTo>
                    <a:pt x="221" y="582"/>
                  </a:lnTo>
                  <a:lnTo>
                    <a:pt x="221" y="588"/>
                  </a:lnTo>
                  <a:lnTo>
                    <a:pt x="218" y="594"/>
                  </a:lnTo>
                  <a:lnTo>
                    <a:pt x="215" y="597"/>
                  </a:lnTo>
                  <a:lnTo>
                    <a:pt x="212" y="597"/>
                  </a:lnTo>
                  <a:lnTo>
                    <a:pt x="212" y="603"/>
                  </a:lnTo>
                  <a:lnTo>
                    <a:pt x="209" y="609"/>
                  </a:lnTo>
                  <a:lnTo>
                    <a:pt x="206" y="621"/>
                  </a:lnTo>
                  <a:lnTo>
                    <a:pt x="206" y="630"/>
                  </a:lnTo>
                  <a:lnTo>
                    <a:pt x="203" y="633"/>
                  </a:lnTo>
                  <a:lnTo>
                    <a:pt x="200" y="639"/>
                  </a:lnTo>
                  <a:lnTo>
                    <a:pt x="197" y="642"/>
                  </a:lnTo>
                  <a:lnTo>
                    <a:pt x="194" y="651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5" y="642"/>
                  </a:lnTo>
                  <a:lnTo>
                    <a:pt x="185" y="639"/>
                  </a:lnTo>
                  <a:lnTo>
                    <a:pt x="182" y="633"/>
                  </a:lnTo>
                  <a:lnTo>
                    <a:pt x="182" y="633"/>
                  </a:lnTo>
                  <a:lnTo>
                    <a:pt x="182" y="627"/>
                  </a:lnTo>
                  <a:lnTo>
                    <a:pt x="182" y="624"/>
                  </a:lnTo>
                  <a:lnTo>
                    <a:pt x="182" y="621"/>
                  </a:lnTo>
                  <a:lnTo>
                    <a:pt x="179" y="621"/>
                  </a:lnTo>
                  <a:lnTo>
                    <a:pt x="179" y="618"/>
                  </a:lnTo>
                  <a:lnTo>
                    <a:pt x="179" y="618"/>
                  </a:lnTo>
                  <a:lnTo>
                    <a:pt x="182" y="615"/>
                  </a:lnTo>
                  <a:lnTo>
                    <a:pt x="185" y="615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2" y="612"/>
                  </a:lnTo>
                  <a:lnTo>
                    <a:pt x="182" y="609"/>
                  </a:lnTo>
                  <a:lnTo>
                    <a:pt x="176" y="609"/>
                  </a:lnTo>
                  <a:lnTo>
                    <a:pt x="176" y="609"/>
                  </a:lnTo>
                  <a:lnTo>
                    <a:pt x="173" y="606"/>
                  </a:lnTo>
                  <a:lnTo>
                    <a:pt x="173" y="603"/>
                  </a:lnTo>
                  <a:lnTo>
                    <a:pt x="170" y="597"/>
                  </a:lnTo>
                  <a:lnTo>
                    <a:pt x="170" y="597"/>
                  </a:lnTo>
                  <a:lnTo>
                    <a:pt x="167" y="591"/>
                  </a:lnTo>
                  <a:lnTo>
                    <a:pt x="164" y="585"/>
                  </a:lnTo>
                  <a:lnTo>
                    <a:pt x="161" y="585"/>
                  </a:lnTo>
                  <a:lnTo>
                    <a:pt x="161" y="585"/>
                  </a:lnTo>
                  <a:lnTo>
                    <a:pt x="158" y="585"/>
                  </a:lnTo>
                  <a:lnTo>
                    <a:pt x="152" y="588"/>
                  </a:lnTo>
                  <a:lnTo>
                    <a:pt x="152" y="585"/>
                  </a:lnTo>
                  <a:lnTo>
                    <a:pt x="152" y="585"/>
                  </a:lnTo>
                  <a:lnTo>
                    <a:pt x="152" y="582"/>
                  </a:lnTo>
                  <a:lnTo>
                    <a:pt x="152" y="579"/>
                  </a:lnTo>
                  <a:lnTo>
                    <a:pt x="152" y="579"/>
                  </a:lnTo>
                  <a:lnTo>
                    <a:pt x="152" y="576"/>
                  </a:lnTo>
                  <a:lnTo>
                    <a:pt x="149" y="573"/>
                  </a:lnTo>
                  <a:lnTo>
                    <a:pt x="146" y="570"/>
                  </a:lnTo>
                  <a:lnTo>
                    <a:pt x="146" y="567"/>
                  </a:lnTo>
                  <a:lnTo>
                    <a:pt x="143" y="567"/>
                  </a:lnTo>
                  <a:lnTo>
                    <a:pt x="143" y="564"/>
                  </a:lnTo>
                  <a:lnTo>
                    <a:pt x="140" y="564"/>
                  </a:lnTo>
                  <a:lnTo>
                    <a:pt x="113" y="594"/>
                  </a:lnTo>
                  <a:lnTo>
                    <a:pt x="113" y="597"/>
                  </a:lnTo>
                  <a:lnTo>
                    <a:pt x="113" y="600"/>
                  </a:lnTo>
                  <a:lnTo>
                    <a:pt x="110" y="603"/>
                  </a:lnTo>
                  <a:lnTo>
                    <a:pt x="110" y="606"/>
                  </a:lnTo>
                  <a:lnTo>
                    <a:pt x="110" y="606"/>
                  </a:lnTo>
                  <a:lnTo>
                    <a:pt x="104" y="615"/>
                  </a:lnTo>
                  <a:lnTo>
                    <a:pt x="104" y="618"/>
                  </a:lnTo>
                  <a:lnTo>
                    <a:pt x="101" y="621"/>
                  </a:lnTo>
                  <a:lnTo>
                    <a:pt x="101" y="627"/>
                  </a:lnTo>
                  <a:lnTo>
                    <a:pt x="101" y="627"/>
                  </a:lnTo>
                  <a:lnTo>
                    <a:pt x="101" y="630"/>
                  </a:lnTo>
                  <a:lnTo>
                    <a:pt x="98" y="633"/>
                  </a:lnTo>
                  <a:lnTo>
                    <a:pt x="92" y="639"/>
                  </a:lnTo>
                  <a:lnTo>
                    <a:pt x="89" y="642"/>
                  </a:lnTo>
                  <a:lnTo>
                    <a:pt x="86" y="645"/>
                  </a:lnTo>
                  <a:lnTo>
                    <a:pt x="83" y="645"/>
                  </a:lnTo>
                  <a:lnTo>
                    <a:pt x="77" y="648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65" y="648"/>
                  </a:lnTo>
                  <a:lnTo>
                    <a:pt x="65" y="648"/>
                  </a:lnTo>
                  <a:lnTo>
                    <a:pt x="62" y="648"/>
                  </a:lnTo>
                  <a:lnTo>
                    <a:pt x="62" y="648"/>
                  </a:lnTo>
                  <a:lnTo>
                    <a:pt x="59" y="648"/>
                  </a:lnTo>
                  <a:lnTo>
                    <a:pt x="59" y="648"/>
                  </a:lnTo>
                  <a:lnTo>
                    <a:pt x="56" y="645"/>
                  </a:lnTo>
                  <a:lnTo>
                    <a:pt x="56" y="645"/>
                  </a:lnTo>
                  <a:lnTo>
                    <a:pt x="53" y="645"/>
                  </a:lnTo>
                  <a:lnTo>
                    <a:pt x="50" y="645"/>
                  </a:lnTo>
                  <a:lnTo>
                    <a:pt x="38" y="648"/>
                  </a:lnTo>
                  <a:lnTo>
                    <a:pt x="35" y="648"/>
                  </a:lnTo>
                  <a:lnTo>
                    <a:pt x="32" y="651"/>
                  </a:lnTo>
                  <a:lnTo>
                    <a:pt x="32" y="657"/>
                  </a:lnTo>
                  <a:lnTo>
                    <a:pt x="29" y="657"/>
                  </a:lnTo>
                  <a:lnTo>
                    <a:pt x="26" y="654"/>
                  </a:lnTo>
                  <a:lnTo>
                    <a:pt x="26" y="654"/>
                  </a:lnTo>
                  <a:lnTo>
                    <a:pt x="23" y="651"/>
                  </a:lnTo>
                  <a:lnTo>
                    <a:pt x="23" y="642"/>
                  </a:lnTo>
                  <a:lnTo>
                    <a:pt x="23" y="639"/>
                  </a:lnTo>
                  <a:lnTo>
                    <a:pt x="20" y="639"/>
                  </a:lnTo>
                  <a:lnTo>
                    <a:pt x="17" y="636"/>
                  </a:lnTo>
                  <a:lnTo>
                    <a:pt x="15" y="636"/>
                  </a:lnTo>
                  <a:lnTo>
                    <a:pt x="17" y="633"/>
                  </a:lnTo>
                  <a:lnTo>
                    <a:pt x="17" y="630"/>
                  </a:lnTo>
                  <a:lnTo>
                    <a:pt x="20" y="612"/>
                  </a:lnTo>
                  <a:lnTo>
                    <a:pt x="20" y="609"/>
                  </a:lnTo>
                  <a:lnTo>
                    <a:pt x="20" y="606"/>
                  </a:lnTo>
                  <a:lnTo>
                    <a:pt x="17" y="600"/>
                  </a:lnTo>
                  <a:lnTo>
                    <a:pt x="9" y="585"/>
                  </a:lnTo>
                  <a:lnTo>
                    <a:pt x="6" y="582"/>
                  </a:lnTo>
                  <a:lnTo>
                    <a:pt x="6" y="576"/>
                  </a:lnTo>
                  <a:lnTo>
                    <a:pt x="3" y="558"/>
                  </a:lnTo>
                  <a:lnTo>
                    <a:pt x="0" y="552"/>
                  </a:lnTo>
                  <a:lnTo>
                    <a:pt x="6" y="552"/>
                  </a:lnTo>
                  <a:lnTo>
                    <a:pt x="12" y="549"/>
                  </a:lnTo>
                  <a:lnTo>
                    <a:pt x="15" y="549"/>
                  </a:lnTo>
                  <a:lnTo>
                    <a:pt x="15" y="549"/>
                  </a:lnTo>
                  <a:lnTo>
                    <a:pt x="17" y="546"/>
                  </a:lnTo>
                  <a:lnTo>
                    <a:pt x="17" y="546"/>
                  </a:lnTo>
                  <a:lnTo>
                    <a:pt x="17" y="546"/>
                  </a:lnTo>
                  <a:lnTo>
                    <a:pt x="15" y="543"/>
                  </a:lnTo>
                  <a:lnTo>
                    <a:pt x="15" y="543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28"/>
                  </a:lnTo>
                  <a:lnTo>
                    <a:pt x="20" y="522"/>
                  </a:lnTo>
                  <a:lnTo>
                    <a:pt x="20" y="519"/>
                  </a:lnTo>
                  <a:lnTo>
                    <a:pt x="23" y="516"/>
                  </a:lnTo>
                  <a:lnTo>
                    <a:pt x="26" y="513"/>
                  </a:lnTo>
                  <a:lnTo>
                    <a:pt x="26" y="510"/>
                  </a:lnTo>
                  <a:lnTo>
                    <a:pt x="26" y="507"/>
                  </a:lnTo>
                  <a:lnTo>
                    <a:pt x="32" y="498"/>
                  </a:lnTo>
                  <a:lnTo>
                    <a:pt x="32" y="495"/>
                  </a:lnTo>
                  <a:lnTo>
                    <a:pt x="32" y="492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29" y="486"/>
                  </a:lnTo>
                  <a:lnTo>
                    <a:pt x="29" y="483"/>
                  </a:lnTo>
                  <a:lnTo>
                    <a:pt x="29" y="480"/>
                  </a:lnTo>
                  <a:lnTo>
                    <a:pt x="29" y="480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8" y="465"/>
                  </a:lnTo>
                  <a:lnTo>
                    <a:pt x="38" y="462"/>
                  </a:lnTo>
                  <a:lnTo>
                    <a:pt x="41" y="462"/>
                  </a:lnTo>
                  <a:lnTo>
                    <a:pt x="44" y="462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56" y="447"/>
                  </a:lnTo>
                  <a:lnTo>
                    <a:pt x="59" y="447"/>
                  </a:lnTo>
                  <a:lnTo>
                    <a:pt x="59" y="444"/>
                  </a:lnTo>
                  <a:lnTo>
                    <a:pt x="62" y="444"/>
                  </a:lnTo>
                  <a:lnTo>
                    <a:pt x="62" y="441"/>
                  </a:lnTo>
                  <a:lnTo>
                    <a:pt x="65" y="435"/>
                  </a:lnTo>
                  <a:lnTo>
                    <a:pt x="65" y="435"/>
                  </a:lnTo>
                  <a:lnTo>
                    <a:pt x="65" y="432"/>
                  </a:lnTo>
                  <a:lnTo>
                    <a:pt x="65" y="432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2" y="423"/>
                  </a:lnTo>
                  <a:lnTo>
                    <a:pt x="62" y="423"/>
                  </a:lnTo>
                  <a:lnTo>
                    <a:pt x="68" y="423"/>
                  </a:lnTo>
                  <a:lnTo>
                    <a:pt x="68" y="423"/>
                  </a:lnTo>
                  <a:lnTo>
                    <a:pt x="71" y="423"/>
                  </a:lnTo>
                  <a:lnTo>
                    <a:pt x="71" y="423"/>
                  </a:lnTo>
                  <a:lnTo>
                    <a:pt x="74" y="423"/>
                  </a:lnTo>
                  <a:lnTo>
                    <a:pt x="77" y="426"/>
                  </a:lnTo>
                  <a:lnTo>
                    <a:pt x="80" y="429"/>
                  </a:lnTo>
                  <a:lnTo>
                    <a:pt x="86" y="429"/>
                  </a:lnTo>
                  <a:lnTo>
                    <a:pt x="89" y="429"/>
                  </a:lnTo>
                  <a:lnTo>
                    <a:pt x="89" y="429"/>
                  </a:lnTo>
                  <a:lnTo>
                    <a:pt x="92" y="426"/>
                  </a:lnTo>
                  <a:lnTo>
                    <a:pt x="92" y="420"/>
                  </a:lnTo>
                  <a:lnTo>
                    <a:pt x="98" y="402"/>
                  </a:lnTo>
                  <a:lnTo>
                    <a:pt x="95" y="399"/>
                  </a:lnTo>
                  <a:lnTo>
                    <a:pt x="92" y="399"/>
                  </a:lnTo>
                  <a:lnTo>
                    <a:pt x="92" y="396"/>
                  </a:lnTo>
                  <a:lnTo>
                    <a:pt x="92" y="390"/>
                  </a:lnTo>
                  <a:lnTo>
                    <a:pt x="92" y="387"/>
                  </a:lnTo>
                  <a:lnTo>
                    <a:pt x="92" y="381"/>
                  </a:lnTo>
                  <a:lnTo>
                    <a:pt x="92" y="378"/>
                  </a:lnTo>
                  <a:lnTo>
                    <a:pt x="86" y="375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9" y="360"/>
                  </a:lnTo>
                  <a:lnTo>
                    <a:pt x="89" y="357"/>
                  </a:lnTo>
                  <a:lnTo>
                    <a:pt x="92" y="357"/>
                  </a:lnTo>
                  <a:lnTo>
                    <a:pt x="95" y="357"/>
                  </a:lnTo>
                  <a:lnTo>
                    <a:pt x="95" y="354"/>
                  </a:lnTo>
                  <a:lnTo>
                    <a:pt x="98" y="354"/>
                  </a:lnTo>
                  <a:lnTo>
                    <a:pt x="98" y="351"/>
                  </a:lnTo>
                  <a:lnTo>
                    <a:pt x="98" y="351"/>
                  </a:lnTo>
                  <a:lnTo>
                    <a:pt x="98" y="348"/>
                  </a:lnTo>
                  <a:lnTo>
                    <a:pt x="98" y="342"/>
                  </a:lnTo>
                  <a:lnTo>
                    <a:pt x="98" y="339"/>
                  </a:lnTo>
                  <a:lnTo>
                    <a:pt x="98" y="336"/>
                  </a:lnTo>
                  <a:lnTo>
                    <a:pt x="98" y="330"/>
                  </a:lnTo>
                  <a:lnTo>
                    <a:pt x="89" y="324"/>
                  </a:lnTo>
                  <a:lnTo>
                    <a:pt x="89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18"/>
                  </a:lnTo>
                  <a:lnTo>
                    <a:pt x="83" y="318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15"/>
                  </a:lnTo>
                  <a:lnTo>
                    <a:pt x="80" y="312"/>
                  </a:lnTo>
                  <a:lnTo>
                    <a:pt x="77" y="309"/>
                  </a:lnTo>
                  <a:lnTo>
                    <a:pt x="77" y="306"/>
                  </a:lnTo>
                  <a:lnTo>
                    <a:pt x="71" y="300"/>
                  </a:lnTo>
                  <a:lnTo>
                    <a:pt x="71" y="297"/>
                  </a:lnTo>
                  <a:lnTo>
                    <a:pt x="71" y="297"/>
                  </a:lnTo>
                  <a:lnTo>
                    <a:pt x="74" y="294"/>
                  </a:lnTo>
                  <a:lnTo>
                    <a:pt x="80" y="291"/>
                  </a:lnTo>
                  <a:lnTo>
                    <a:pt x="80" y="288"/>
                  </a:lnTo>
                  <a:lnTo>
                    <a:pt x="83" y="285"/>
                  </a:lnTo>
                  <a:lnTo>
                    <a:pt x="86" y="285"/>
                  </a:lnTo>
                  <a:lnTo>
                    <a:pt x="89" y="285"/>
                  </a:lnTo>
                  <a:lnTo>
                    <a:pt x="92" y="285"/>
                  </a:lnTo>
                  <a:lnTo>
                    <a:pt x="92" y="285"/>
                  </a:lnTo>
                  <a:lnTo>
                    <a:pt x="95" y="285"/>
                  </a:lnTo>
                  <a:lnTo>
                    <a:pt x="95" y="282"/>
                  </a:lnTo>
                  <a:lnTo>
                    <a:pt x="98" y="279"/>
                  </a:lnTo>
                  <a:lnTo>
                    <a:pt x="98" y="276"/>
                  </a:lnTo>
                  <a:lnTo>
                    <a:pt x="101" y="276"/>
                  </a:lnTo>
                  <a:lnTo>
                    <a:pt x="101" y="273"/>
                  </a:lnTo>
                  <a:lnTo>
                    <a:pt x="104" y="270"/>
                  </a:lnTo>
                  <a:lnTo>
                    <a:pt x="104" y="267"/>
                  </a:lnTo>
                  <a:lnTo>
                    <a:pt x="107" y="264"/>
                  </a:lnTo>
                  <a:lnTo>
                    <a:pt x="107" y="261"/>
                  </a:lnTo>
                  <a:lnTo>
                    <a:pt x="110" y="258"/>
                  </a:lnTo>
                  <a:lnTo>
                    <a:pt x="113" y="255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3" y="240"/>
                  </a:lnTo>
                  <a:lnTo>
                    <a:pt x="113" y="240"/>
                  </a:lnTo>
                  <a:lnTo>
                    <a:pt x="113" y="237"/>
                  </a:lnTo>
                  <a:lnTo>
                    <a:pt x="110" y="231"/>
                  </a:lnTo>
                  <a:lnTo>
                    <a:pt x="107" y="225"/>
                  </a:lnTo>
                  <a:lnTo>
                    <a:pt x="107" y="222"/>
                  </a:lnTo>
                  <a:lnTo>
                    <a:pt x="107" y="219"/>
                  </a:lnTo>
                  <a:lnTo>
                    <a:pt x="107" y="216"/>
                  </a:lnTo>
                  <a:lnTo>
                    <a:pt x="107" y="204"/>
                  </a:lnTo>
                  <a:lnTo>
                    <a:pt x="107" y="198"/>
                  </a:lnTo>
                  <a:lnTo>
                    <a:pt x="101" y="192"/>
                  </a:lnTo>
                  <a:lnTo>
                    <a:pt x="101" y="189"/>
                  </a:lnTo>
                  <a:lnTo>
                    <a:pt x="98" y="186"/>
                  </a:lnTo>
                  <a:lnTo>
                    <a:pt x="98" y="180"/>
                  </a:lnTo>
                  <a:lnTo>
                    <a:pt x="95" y="177"/>
                  </a:lnTo>
                  <a:lnTo>
                    <a:pt x="89" y="162"/>
                  </a:lnTo>
                  <a:lnTo>
                    <a:pt x="86" y="159"/>
                  </a:lnTo>
                  <a:lnTo>
                    <a:pt x="83" y="159"/>
                  </a:lnTo>
                  <a:lnTo>
                    <a:pt x="80" y="159"/>
                  </a:lnTo>
                  <a:lnTo>
                    <a:pt x="80" y="162"/>
                  </a:lnTo>
                  <a:lnTo>
                    <a:pt x="77" y="162"/>
                  </a:lnTo>
                  <a:lnTo>
                    <a:pt x="77" y="159"/>
                  </a:lnTo>
                  <a:lnTo>
                    <a:pt x="74" y="156"/>
                  </a:lnTo>
                  <a:lnTo>
                    <a:pt x="74" y="153"/>
                  </a:lnTo>
                  <a:lnTo>
                    <a:pt x="74" y="150"/>
                  </a:lnTo>
                  <a:lnTo>
                    <a:pt x="71" y="150"/>
                  </a:lnTo>
                  <a:lnTo>
                    <a:pt x="65" y="150"/>
                  </a:lnTo>
                  <a:lnTo>
                    <a:pt x="62" y="147"/>
                  </a:lnTo>
                  <a:lnTo>
                    <a:pt x="59" y="147"/>
                  </a:lnTo>
                  <a:lnTo>
                    <a:pt x="59" y="144"/>
                  </a:lnTo>
                  <a:lnTo>
                    <a:pt x="56" y="138"/>
                  </a:lnTo>
                  <a:lnTo>
                    <a:pt x="56" y="135"/>
                  </a:lnTo>
                  <a:lnTo>
                    <a:pt x="53" y="132"/>
                  </a:lnTo>
                  <a:lnTo>
                    <a:pt x="50" y="126"/>
                  </a:lnTo>
                  <a:lnTo>
                    <a:pt x="41" y="117"/>
                  </a:lnTo>
                  <a:lnTo>
                    <a:pt x="47" y="108"/>
                  </a:lnTo>
                  <a:lnTo>
                    <a:pt x="47" y="102"/>
                  </a:lnTo>
                  <a:lnTo>
                    <a:pt x="50" y="102"/>
                  </a:lnTo>
                  <a:lnTo>
                    <a:pt x="50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6" y="96"/>
                  </a:lnTo>
                  <a:lnTo>
                    <a:pt x="59" y="93"/>
                  </a:lnTo>
                  <a:lnTo>
                    <a:pt x="71" y="84"/>
                  </a:lnTo>
                  <a:lnTo>
                    <a:pt x="77" y="84"/>
                  </a:lnTo>
                  <a:lnTo>
                    <a:pt x="80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9" y="81"/>
                  </a:lnTo>
                  <a:lnTo>
                    <a:pt x="101" y="81"/>
                  </a:lnTo>
                  <a:lnTo>
                    <a:pt x="116" y="78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19" y="72"/>
                  </a:lnTo>
                  <a:lnTo>
                    <a:pt x="119" y="72"/>
                  </a:lnTo>
                  <a:lnTo>
                    <a:pt x="119" y="69"/>
                  </a:lnTo>
                  <a:lnTo>
                    <a:pt x="116" y="69"/>
                  </a:lnTo>
                  <a:lnTo>
                    <a:pt x="116" y="66"/>
                  </a:lnTo>
                  <a:lnTo>
                    <a:pt x="113" y="63"/>
                  </a:lnTo>
                  <a:lnTo>
                    <a:pt x="110" y="60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3" y="54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0" y="48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2"/>
                  </a:lnTo>
                  <a:lnTo>
                    <a:pt x="113" y="42"/>
                  </a:lnTo>
                  <a:lnTo>
                    <a:pt x="116" y="42"/>
                  </a:lnTo>
                  <a:lnTo>
                    <a:pt x="119" y="42"/>
                  </a:lnTo>
                  <a:lnTo>
                    <a:pt x="119" y="39"/>
                  </a:lnTo>
                  <a:lnTo>
                    <a:pt x="119" y="36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25" y="33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3" y="24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5" y="21"/>
                  </a:lnTo>
                  <a:lnTo>
                    <a:pt x="158" y="21"/>
                  </a:lnTo>
                  <a:lnTo>
                    <a:pt x="161" y="21"/>
                  </a:lnTo>
                  <a:lnTo>
                    <a:pt x="164" y="21"/>
                  </a:lnTo>
                  <a:lnTo>
                    <a:pt x="164" y="21"/>
                  </a:lnTo>
                  <a:lnTo>
                    <a:pt x="167" y="21"/>
                  </a:lnTo>
                  <a:lnTo>
                    <a:pt x="167" y="18"/>
                  </a:lnTo>
                  <a:lnTo>
                    <a:pt x="170" y="15"/>
                  </a:lnTo>
                  <a:lnTo>
                    <a:pt x="170" y="12"/>
                  </a:lnTo>
                  <a:lnTo>
                    <a:pt x="185" y="6"/>
                  </a:lnTo>
                  <a:lnTo>
                    <a:pt x="194" y="0"/>
                  </a:lnTo>
                  <a:lnTo>
                    <a:pt x="200" y="3"/>
                  </a:lnTo>
                  <a:lnTo>
                    <a:pt x="206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25">
              <a:extLst>
                <a:ext uri="{FF2B5EF4-FFF2-40B4-BE49-F238E27FC236}">
                  <a16:creationId xmlns:a16="http://schemas.microsoft.com/office/drawing/2014/main" id="{AE95A2EE-620E-44DD-A7F2-107B69D6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8369" y="3833530"/>
              <a:ext cx="1095375" cy="1370013"/>
            </a:xfrm>
            <a:custGeom>
              <a:avLst/>
              <a:gdLst>
                <a:gd name="T0" fmla="*/ 543 w 690"/>
                <a:gd name="T1" fmla="*/ 30 h 863"/>
                <a:gd name="T2" fmla="*/ 582 w 690"/>
                <a:gd name="T3" fmla="*/ 27 h 863"/>
                <a:gd name="T4" fmla="*/ 624 w 690"/>
                <a:gd name="T5" fmla="*/ 51 h 863"/>
                <a:gd name="T6" fmla="*/ 627 w 690"/>
                <a:gd name="T7" fmla="*/ 72 h 863"/>
                <a:gd name="T8" fmla="*/ 651 w 690"/>
                <a:gd name="T9" fmla="*/ 93 h 863"/>
                <a:gd name="T10" fmla="*/ 654 w 690"/>
                <a:gd name="T11" fmla="*/ 108 h 863"/>
                <a:gd name="T12" fmla="*/ 651 w 690"/>
                <a:gd name="T13" fmla="*/ 135 h 863"/>
                <a:gd name="T14" fmla="*/ 654 w 690"/>
                <a:gd name="T15" fmla="*/ 156 h 863"/>
                <a:gd name="T16" fmla="*/ 678 w 690"/>
                <a:gd name="T17" fmla="*/ 174 h 863"/>
                <a:gd name="T18" fmla="*/ 684 w 690"/>
                <a:gd name="T19" fmla="*/ 213 h 863"/>
                <a:gd name="T20" fmla="*/ 675 w 690"/>
                <a:gd name="T21" fmla="*/ 258 h 863"/>
                <a:gd name="T22" fmla="*/ 660 w 690"/>
                <a:gd name="T23" fmla="*/ 285 h 863"/>
                <a:gd name="T24" fmla="*/ 633 w 690"/>
                <a:gd name="T25" fmla="*/ 306 h 863"/>
                <a:gd name="T26" fmla="*/ 597 w 690"/>
                <a:gd name="T27" fmla="*/ 357 h 863"/>
                <a:gd name="T28" fmla="*/ 606 w 690"/>
                <a:gd name="T29" fmla="*/ 384 h 863"/>
                <a:gd name="T30" fmla="*/ 573 w 690"/>
                <a:gd name="T31" fmla="*/ 402 h 863"/>
                <a:gd name="T32" fmla="*/ 579 w 690"/>
                <a:gd name="T33" fmla="*/ 426 h 863"/>
                <a:gd name="T34" fmla="*/ 570 w 690"/>
                <a:gd name="T35" fmla="*/ 462 h 863"/>
                <a:gd name="T36" fmla="*/ 549 w 690"/>
                <a:gd name="T37" fmla="*/ 468 h 863"/>
                <a:gd name="T38" fmla="*/ 519 w 690"/>
                <a:gd name="T39" fmla="*/ 498 h 863"/>
                <a:gd name="T40" fmla="*/ 459 w 690"/>
                <a:gd name="T41" fmla="*/ 504 h 863"/>
                <a:gd name="T42" fmla="*/ 420 w 690"/>
                <a:gd name="T43" fmla="*/ 513 h 863"/>
                <a:gd name="T44" fmla="*/ 399 w 690"/>
                <a:gd name="T45" fmla="*/ 531 h 863"/>
                <a:gd name="T46" fmla="*/ 381 w 690"/>
                <a:gd name="T47" fmla="*/ 525 h 863"/>
                <a:gd name="T48" fmla="*/ 357 w 690"/>
                <a:gd name="T49" fmla="*/ 531 h 863"/>
                <a:gd name="T50" fmla="*/ 342 w 690"/>
                <a:gd name="T51" fmla="*/ 555 h 863"/>
                <a:gd name="T52" fmla="*/ 339 w 690"/>
                <a:gd name="T53" fmla="*/ 587 h 863"/>
                <a:gd name="T54" fmla="*/ 324 w 690"/>
                <a:gd name="T55" fmla="*/ 617 h 863"/>
                <a:gd name="T56" fmla="*/ 369 w 690"/>
                <a:gd name="T57" fmla="*/ 644 h 863"/>
                <a:gd name="T58" fmla="*/ 369 w 690"/>
                <a:gd name="T59" fmla="*/ 677 h 863"/>
                <a:gd name="T60" fmla="*/ 384 w 690"/>
                <a:gd name="T61" fmla="*/ 698 h 863"/>
                <a:gd name="T62" fmla="*/ 375 w 690"/>
                <a:gd name="T63" fmla="*/ 725 h 863"/>
                <a:gd name="T64" fmla="*/ 357 w 690"/>
                <a:gd name="T65" fmla="*/ 752 h 863"/>
                <a:gd name="T66" fmla="*/ 342 w 690"/>
                <a:gd name="T67" fmla="*/ 785 h 863"/>
                <a:gd name="T68" fmla="*/ 321 w 690"/>
                <a:gd name="T69" fmla="*/ 809 h 863"/>
                <a:gd name="T70" fmla="*/ 315 w 690"/>
                <a:gd name="T71" fmla="*/ 848 h 863"/>
                <a:gd name="T72" fmla="*/ 267 w 690"/>
                <a:gd name="T73" fmla="*/ 860 h 863"/>
                <a:gd name="T74" fmla="*/ 252 w 690"/>
                <a:gd name="T75" fmla="*/ 854 h 863"/>
                <a:gd name="T76" fmla="*/ 225 w 690"/>
                <a:gd name="T77" fmla="*/ 824 h 863"/>
                <a:gd name="T78" fmla="*/ 144 w 690"/>
                <a:gd name="T79" fmla="*/ 797 h 863"/>
                <a:gd name="T80" fmla="*/ 96 w 690"/>
                <a:gd name="T81" fmla="*/ 773 h 863"/>
                <a:gd name="T82" fmla="*/ 78 w 690"/>
                <a:gd name="T83" fmla="*/ 761 h 863"/>
                <a:gd name="T84" fmla="*/ 45 w 690"/>
                <a:gd name="T85" fmla="*/ 722 h 863"/>
                <a:gd name="T86" fmla="*/ 27 w 690"/>
                <a:gd name="T87" fmla="*/ 710 h 863"/>
                <a:gd name="T88" fmla="*/ 0 w 690"/>
                <a:gd name="T89" fmla="*/ 689 h 863"/>
                <a:gd name="T90" fmla="*/ 51 w 690"/>
                <a:gd name="T91" fmla="*/ 653 h 863"/>
                <a:gd name="T92" fmla="*/ 117 w 690"/>
                <a:gd name="T93" fmla="*/ 357 h 863"/>
                <a:gd name="T94" fmla="*/ 159 w 690"/>
                <a:gd name="T95" fmla="*/ 306 h 863"/>
                <a:gd name="T96" fmla="*/ 132 w 690"/>
                <a:gd name="T97" fmla="*/ 282 h 863"/>
                <a:gd name="T98" fmla="*/ 150 w 690"/>
                <a:gd name="T99" fmla="*/ 42 h 863"/>
                <a:gd name="T100" fmla="*/ 174 w 690"/>
                <a:gd name="T101" fmla="*/ 72 h 863"/>
                <a:gd name="T102" fmla="*/ 252 w 690"/>
                <a:gd name="T103" fmla="*/ 207 h 863"/>
                <a:gd name="T104" fmla="*/ 264 w 690"/>
                <a:gd name="T105" fmla="*/ 228 h 863"/>
                <a:gd name="T106" fmla="*/ 246 w 690"/>
                <a:gd name="T107" fmla="*/ 192 h 863"/>
                <a:gd name="T108" fmla="*/ 255 w 690"/>
                <a:gd name="T109" fmla="*/ 111 h 863"/>
                <a:gd name="T110" fmla="*/ 279 w 690"/>
                <a:gd name="T111" fmla="*/ 126 h 863"/>
                <a:gd name="T112" fmla="*/ 297 w 690"/>
                <a:gd name="T113" fmla="*/ 162 h 863"/>
                <a:gd name="T114" fmla="*/ 333 w 690"/>
                <a:gd name="T115" fmla="*/ 180 h 863"/>
                <a:gd name="T116" fmla="*/ 378 w 690"/>
                <a:gd name="T117" fmla="*/ 162 h 863"/>
                <a:gd name="T118" fmla="*/ 411 w 690"/>
                <a:gd name="T119" fmla="*/ 147 h 863"/>
                <a:gd name="T120" fmla="*/ 435 w 690"/>
                <a:gd name="T121" fmla="*/ 120 h 863"/>
                <a:gd name="T122" fmla="*/ 474 w 690"/>
                <a:gd name="T123" fmla="*/ 66 h 863"/>
                <a:gd name="T124" fmla="*/ 495 w 690"/>
                <a:gd name="T125" fmla="*/ 21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0" h="863">
                  <a:moveTo>
                    <a:pt x="519" y="3"/>
                  </a:moveTo>
                  <a:lnTo>
                    <a:pt x="525" y="3"/>
                  </a:lnTo>
                  <a:lnTo>
                    <a:pt x="531" y="3"/>
                  </a:lnTo>
                  <a:lnTo>
                    <a:pt x="534" y="3"/>
                  </a:lnTo>
                  <a:lnTo>
                    <a:pt x="537" y="6"/>
                  </a:lnTo>
                  <a:lnTo>
                    <a:pt x="540" y="9"/>
                  </a:lnTo>
                  <a:lnTo>
                    <a:pt x="543" y="15"/>
                  </a:lnTo>
                  <a:lnTo>
                    <a:pt x="543" y="15"/>
                  </a:lnTo>
                  <a:lnTo>
                    <a:pt x="543" y="18"/>
                  </a:lnTo>
                  <a:lnTo>
                    <a:pt x="543" y="27"/>
                  </a:lnTo>
                  <a:lnTo>
                    <a:pt x="543" y="27"/>
                  </a:lnTo>
                  <a:lnTo>
                    <a:pt x="543" y="30"/>
                  </a:lnTo>
                  <a:lnTo>
                    <a:pt x="546" y="33"/>
                  </a:lnTo>
                  <a:lnTo>
                    <a:pt x="555" y="33"/>
                  </a:lnTo>
                  <a:lnTo>
                    <a:pt x="558" y="33"/>
                  </a:lnTo>
                  <a:lnTo>
                    <a:pt x="561" y="33"/>
                  </a:lnTo>
                  <a:lnTo>
                    <a:pt x="561" y="27"/>
                  </a:lnTo>
                  <a:lnTo>
                    <a:pt x="564" y="27"/>
                  </a:lnTo>
                  <a:lnTo>
                    <a:pt x="564" y="27"/>
                  </a:lnTo>
                  <a:lnTo>
                    <a:pt x="567" y="30"/>
                  </a:lnTo>
                  <a:lnTo>
                    <a:pt x="570" y="30"/>
                  </a:lnTo>
                  <a:lnTo>
                    <a:pt x="573" y="30"/>
                  </a:lnTo>
                  <a:lnTo>
                    <a:pt x="579" y="27"/>
                  </a:lnTo>
                  <a:lnTo>
                    <a:pt x="582" y="27"/>
                  </a:lnTo>
                  <a:lnTo>
                    <a:pt x="585" y="30"/>
                  </a:lnTo>
                  <a:lnTo>
                    <a:pt x="588" y="30"/>
                  </a:lnTo>
                  <a:lnTo>
                    <a:pt x="591" y="27"/>
                  </a:lnTo>
                  <a:lnTo>
                    <a:pt x="594" y="27"/>
                  </a:lnTo>
                  <a:lnTo>
                    <a:pt x="597" y="30"/>
                  </a:lnTo>
                  <a:lnTo>
                    <a:pt x="597" y="30"/>
                  </a:lnTo>
                  <a:lnTo>
                    <a:pt x="600" y="36"/>
                  </a:lnTo>
                  <a:lnTo>
                    <a:pt x="606" y="45"/>
                  </a:lnTo>
                  <a:lnTo>
                    <a:pt x="609" y="45"/>
                  </a:lnTo>
                  <a:lnTo>
                    <a:pt x="609" y="48"/>
                  </a:lnTo>
                  <a:lnTo>
                    <a:pt x="615" y="51"/>
                  </a:lnTo>
                  <a:lnTo>
                    <a:pt x="624" y="51"/>
                  </a:lnTo>
                  <a:lnTo>
                    <a:pt x="624" y="54"/>
                  </a:lnTo>
                  <a:lnTo>
                    <a:pt x="627" y="54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60"/>
                  </a:lnTo>
                  <a:lnTo>
                    <a:pt x="621" y="63"/>
                  </a:lnTo>
                  <a:lnTo>
                    <a:pt x="621" y="63"/>
                  </a:lnTo>
                  <a:lnTo>
                    <a:pt x="621" y="63"/>
                  </a:lnTo>
                  <a:lnTo>
                    <a:pt x="618" y="66"/>
                  </a:lnTo>
                  <a:lnTo>
                    <a:pt x="621" y="69"/>
                  </a:lnTo>
                  <a:lnTo>
                    <a:pt x="621" y="69"/>
                  </a:lnTo>
                  <a:lnTo>
                    <a:pt x="627" y="72"/>
                  </a:lnTo>
                  <a:lnTo>
                    <a:pt x="630" y="72"/>
                  </a:lnTo>
                  <a:lnTo>
                    <a:pt x="636" y="75"/>
                  </a:lnTo>
                  <a:lnTo>
                    <a:pt x="642" y="75"/>
                  </a:lnTo>
                  <a:lnTo>
                    <a:pt x="648" y="81"/>
                  </a:lnTo>
                  <a:lnTo>
                    <a:pt x="651" y="78"/>
                  </a:lnTo>
                  <a:lnTo>
                    <a:pt x="651" y="81"/>
                  </a:lnTo>
                  <a:lnTo>
                    <a:pt x="654" y="81"/>
                  </a:lnTo>
                  <a:lnTo>
                    <a:pt x="654" y="84"/>
                  </a:lnTo>
                  <a:lnTo>
                    <a:pt x="654" y="84"/>
                  </a:lnTo>
                  <a:lnTo>
                    <a:pt x="651" y="87"/>
                  </a:lnTo>
                  <a:lnTo>
                    <a:pt x="651" y="90"/>
                  </a:lnTo>
                  <a:lnTo>
                    <a:pt x="651" y="93"/>
                  </a:lnTo>
                  <a:lnTo>
                    <a:pt x="651" y="93"/>
                  </a:lnTo>
                  <a:lnTo>
                    <a:pt x="651" y="96"/>
                  </a:lnTo>
                  <a:lnTo>
                    <a:pt x="651" y="99"/>
                  </a:lnTo>
                  <a:lnTo>
                    <a:pt x="654" y="99"/>
                  </a:lnTo>
                  <a:lnTo>
                    <a:pt x="657" y="96"/>
                  </a:lnTo>
                  <a:lnTo>
                    <a:pt x="657" y="96"/>
                  </a:lnTo>
                  <a:lnTo>
                    <a:pt x="660" y="96"/>
                  </a:lnTo>
                  <a:lnTo>
                    <a:pt x="660" y="99"/>
                  </a:lnTo>
                  <a:lnTo>
                    <a:pt x="663" y="99"/>
                  </a:lnTo>
                  <a:lnTo>
                    <a:pt x="660" y="102"/>
                  </a:lnTo>
                  <a:lnTo>
                    <a:pt x="660" y="105"/>
                  </a:lnTo>
                  <a:lnTo>
                    <a:pt x="654" y="108"/>
                  </a:lnTo>
                  <a:lnTo>
                    <a:pt x="651" y="114"/>
                  </a:lnTo>
                  <a:lnTo>
                    <a:pt x="648" y="114"/>
                  </a:lnTo>
                  <a:lnTo>
                    <a:pt x="645" y="117"/>
                  </a:lnTo>
                  <a:lnTo>
                    <a:pt x="645" y="120"/>
                  </a:lnTo>
                  <a:lnTo>
                    <a:pt x="645" y="123"/>
                  </a:lnTo>
                  <a:lnTo>
                    <a:pt x="645" y="123"/>
                  </a:lnTo>
                  <a:lnTo>
                    <a:pt x="645" y="126"/>
                  </a:lnTo>
                  <a:lnTo>
                    <a:pt x="645" y="129"/>
                  </a:lnTo>
                  <a:lnTo>
                    <a:pt x="645" y="129"/>
                  </a:lnTo>
                  <a:lnTo>
                    <a:pt x="648" y="132"/>
                  </a:lnTo>
                  <a:lnTo>
                    <a:pt x="651" y="135"/>
                  </a:lnTo>
                  <a:lnTo>
                    <a:pt x="651" y="135"/>
                  </a:lnTo>
                  <a:lnTo>
                    <a:pt x="651" y="138"/>
                  </a:lnTo>
                  <a:lnTo>
                    <a:pt x="651" y="141"/>
                  </a:lnTo>
                  <a:lnTo>
                    <a:pt x="645" y="144"/>
                  </a:lnTo>
                  <a:lnTo>
                    <a:pt x="645" y="147"/>
                  </a:lnTo>
                  <a:lnTo>
                    <a:pt x="642" y="150"/>
                  </a:lnTo>
                  <a:lnTo>
                    <a:pt x="642" y="150"/>
                  </a:lnTo>
                  <a:lnTo>
                    <a:pt x="645" y="153"/>
                  </a:lnTo>
                  <a:lnTo>
                    <a:pt x="645" y="153"/>
                  </a:lnTo>
                  <a:lnTo>
                    <a:pt x="651" y="153"/>
                  </a:lnTo>
                  <a:lnTo>
                    <a:pt x="651" y="153"/>
                  </a:lnTo>
                  <a:lnTo>
                    <a:pt x="654" y="153"/>
                  </a:lnTo>
                  <a:lnTo>
                    <a:pt x="654" y="156"/>
                  </a:lnTo>
                  <a:lnTo>
                    <a:pt x="654" y="159"/>
                  </a:lnTo>
                  <a:lnTo>
                    <a:pt x="654" y="162"/>
                  </a:lnTo>
                  <a:lnTo>
                    <a:pt x="651" y="162"/>
                  </a:lnTo>
                  <a:lnTo>
                    <a:pt x="651" y="165"/>
                  </a:lnTo>
                  <a:lnTo>
                    <a:pt x="651" y="168"/>
                  </a:lnTo>
                  <a:lnTo>
                    <a:pt x="654" y="168"/>
                  </a:lnTo>
                  <a:lnTo>
                    <a:pt x="657" y="171"/>
                  </a:lnTo>
                  <a:lnTo>
                    <a:pt x="660" y="174"/>
                  </a:lnTo>
                  <a:lnTo>
                    <a:pt x="663" y="174"/>
                  </a:lnTo>
                  <a:lnTo>
                    <a:pt x="675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7"/>
                  </a:lnTo>
                  <a:lnTo>
                    <a:pt x="678" y="180"/>
                  </a:lnTo>
                  <a:lnTo>
                    <a:pt x="675" y="183"/>
                  </a:lnTo>
                  <a:lnTo>
                    <a:pt x="675" y="186"/>
                  </a:lnTo>
                  <a:lnTo>
                    <a:pt x="678" y="186"/>
                  </a:lnTo>
                  <a:lnTo>
                    <a:pt x="678" y="192"/>
                  </a:lnTo>
                  <a:lnTo>
                    <a:pt x="681" y="195"/>
                  </a:lnTo>
                  <a:lnTo>
                    <a:pt x="681" y="198"/>
                  </a:lnTo>
                  <a:lnTo>
                    <a:pt x="684" y="201"/>
                  </a:lnTo>
                  <a:lnTo>
                    <a:pt x="687" y="204"/>
                  </a:lnTo>
                  <a:lnTo>
                    <a:pt x="690" y="207"/>
                  </a:lnTo>
                  <a:lnTo>
                    <a:pt x="684" y="213"/>
                  </a:lnTo>
                  <a:lnTo>
                    <a:pt x="684" y="216"/>
                  </a:lnTo>
                  <a:lnTo>
                    <a:pt x="687" y="234"/>
                  </a:lnTo>
                  <a:lnTo>
                    <a:pt x="687" y="237"/>
                  </a:lnTo>
                  <a:lnTo>
                    <a:pt x="687" y="240"/>
                  </a:lnTo>
                  <a:lnTo>
                    <a:pt x="684" y="240"/>
                  </a:lnTo>
                  <a:lnTo>
                    <a:pt x="684" y="243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9"/>
                  </a:lnTo>
                  <a:lnTo>
                    <a:pt x="684" y="252"/>
                  </a:lnTo>
                  <a:lnTo>
                    <a:pt x="678" y="255"/>
                  </a:lnTo>
                  <a:lnTo>
                    <a:pt x="675" y="258"/>
                  </a:lnTo>
                  <a:lnTo>
                    <a:pt x="675" y="261"/>
                  </a:lnTo>
                  <a:lnTo>
                    <a:pt x="672" y="267"/>
                  </a:lnTo>
                  <a:lnTo>
                    <a:pt x="669" y="270"/>
                  </a:lnTo>
                  <a:lnTo>
                    <a:pt x="669" y="270"/>
                  </a:lnTo>
                  <a:lnTo>
                    <a:pt x="666" y="270"/>
                  </a:lnTo>
                  <a:lnTo>
                    <a:pt x="663" y="270"/>
                  </a:lnTo>
                  <a:lnTo>
                    <a:pt x="663" y="273"/>
                  </a:lnTo>
                  <a:lnTo>
                    <a:pt x="660" y="276"/>
                  </a:lnTo>
                  <a:lnTo>
                    <a:pt x="657" y="279"/>
                  </a:lnTo>
                  <a:lnTo>
                    <a:pt x="660" y="279"/>
                  </a:lnTo>
                  <a:lnTo>
                    <a:pt x="660" y="282"/>
                  </a:lnTo>
                  <a:lnTo>
                    <a:pt x="660" y="285"/>
                  </a:lnTo>
                  <a:lnTo>
                    <a:pt x="660" y="288"/>
                  </a:lnTo>
                  <a:lnTo>
                    <a:pt x="660" y="291"/>
                  </a:lnTo>
                  <a:lnTo>
                    <a:pt x="657" y="294"/>
                  </a:lnTo>
                  <a:lnTo>
                    <a:pt x="654" y="297"/>
                  </a:lnTo>
                  <a:lnTo>
                    <a:pt x="651" y="297"/>
                  </a:lnTo>
                  <a:lnTo>
                    <a:pt x="648" y="300"/>
                  </a:lnTo>
                  <a:lnTo>
                    <a:pt x="645" y="300"/>
                  </a:lnTo>
                  <a:lnTo>
                    <a:pt x="642" y="303"/>
                  </a:lnTo>
                  <a:lnTo>
                    <a:pt x="642" y="306"/>
                  </a:lnTo>
                  <a:lnTo>
                    <a:pt x="639" y="306"/>
                  </a:lnTo>
                  <a:lnTo>
                    <a:pt x="636" y="306"/>
                  </a:lnTo>
                  <a:lnTo>
                    <a:pt x="633" y="306"/>
                  </a:lnTo>
                  <a:lnTo>
                    <a:pt x="630" y="309"/>
                  </a:lnTo>
                  <a:lnTo>
                    <a:pt x="621" y="327"/>
                  </a:lnTo>
                  <a:lnTo>
                    <a:pt x="618" y="330"/>
                  </a:lnTo>
                  <a:lnTo>
                    <a:pt x="612" y="336"/>
                  </a:lnTo>
                  <a:lnTo>
                    <a:pt x="606" y="342"/>
                  </a:lnTo>
                  <a:lnTo>
                    <a:pt x="594" y="348"/>
                  </a:lnTo>
                  <a:lnTo>
                    <a:pt x="594" y="351"/>
                  </a:lnTo>
                  <a:lnTo>
                    <a:pt x="591" y="351"/>
                  </a:lnTo>
                  <a:lnTo>
                    <a:pt x="594" y="354"/>
                  </a:lnTo>
                  <a:lnTo>
                    <a:pt x="594" y="354"/>
                  </a:lnTo>
                  <a:lnTo>
                    <a:pt x="594" y="357"/>
                  </a:lnTo>
                  <a:lnTo>
                    <a:pt x="597" y="357"/>
                  </a:lnTo>
                  <a:lnTo>
                    <a:pt x="597" y="360"/>
                  </a:lnTo>
                  <a:lnTo>
                    <a:pt x="597" y="360"/>
                  </a:lnTo>
                  <a:lnTo>
                    <a:pt x="597" y="366"/>
                  </a:lnTo>
                  <a:lnTo>
                    <a:pt x="597" y="366"/>
                  </a:lnTo>
                  <a:lnTo>
                    <a:pt x="597" y="369"/>
                  </a:lnTo>
                  <a:lnTo>
                    <a:pt x="597" y="369"/>
                  </a:lnTo>
                  <a:lnTo>
                    <a:pt x="600" y="372"/>
                  </a:lnTo>
                  <a:lnTo>
                    <a:pt x="600" y="375"/>
                  </a:lnTo>
                  <a:lnTo>
                    <a:pt x="600" y="378"/>
                  </a:lnTo>
                  <a:lnTo>
                    <a:pt x="603" y="378"/>
                  </a:lnTo>
                  <a:lnTo>
                    <a:pt x="606" y="381"/>
                  </a:lnTo>
                  <a:lnTo>
                    <a:pt x="606" y="384"/>
                  </a:lnTo>
                  <a:lnTo>
                    <a:pt x="606" y="387"/>
                  </a:lnTo>
                  <a:lnTo>
                    <a:pt x="606" y="390"/>
                  </a:lnTo>
                  <a:lnTo>
                    <a:pt x="606" y="396"/>
                  </a:lnTo>
                  <a:lnTo>
                    <a:pt x="603" y="399"/>
                  </a:lnTo>
                  <a:lnTo>
                    <a:pt x="585" y="402"/>
                  </a:lnTo>
                  <a:lnTo>
                    <a:pt x="582" y="402"/>
                  </a:lnTo>
                  <a:lnTo>
                    <a:pt x="579" y="399"/>
                  </a:lnTo>
                  <a:lnTo>
                    <a:pt x="579" y="399"/>
                  </a:lnTo>
                  <a:lnTo>
                    <a:pt x="576" y="396"/>
                  </a:lnTo>
                  <a:lnTo>
                    <a:pt x="573" y="396"/>
                  </a:lnTo>
                  <a:lnTo>
                    <a:pt x="573" y="399"/>
                  </a:lnTo>
                  <a:lnTo>
                    <a:pt x="573" y="402"/>
                  </a:lnTo>
                  <a:lnTo>
                    <a:pt x="570" y="402"/>
                  </a:lnTo>
                  <a:lnTo>
                    <a:pt x="573" y="405"/>
                  </a:lnTo>
                  <a:lnTo>
                    <a:pt x="573" y="405"/>
                  </a:lnTo>
                  <a:lnTo>
                    <a:pt x="570" y="408"/>
                  </a:lnTo>
                  <a:lnTo>
                    <a:pt x="570" y="411"/>
                  </a:lnTo>
                  <a:lnTo>
                    <a:pt x="570" y="414"/>
                  </a:lnTo>
                  <a:lnTo>
                    <a:pt x="567" y="417"/>
                  </a:lnTo>
                  <a:lnTo>
                    <a:pt x="570" y="420"/>
                  </a:lnTo>
                  <a:lnTo>
                    <a:pt x="570" y="420"/>
                  </a:lnTo>
                  <a:lnTo>
                    <a:pt x="573" y="423"/>
                  </a:lnTo>
                  <a:lnTo>
                    <a:pt x="579" y="423"/>
                  </a:lnTo>
                  <a:lnTo>
                    <a:pt x="579" y="426"/>
                  </a:lnTo>
                  <a:lnTo>
                    <a:pt x="582" y="426"/>
                  </a:lnTo>
                  <a:lnTo>
                    <a:pt x="582" y="429"/>
                  </a:lnTo>
                  <a:lnTo>
                    <a:pt x="582" y="429"/>
                  </a:lnTo>
                  <a:lnTo>
                    <a:pt x="582" y="432"/>
                  </a:lnTo>
                  <a:lnTo>
                    <a:pt x="573" y="450"/>
                  </a:lnTo>
                  <a:lnTo>
                    <a:pt x="570" y="453"/>
                  </a:lnTo>
                  <a:lnTo>
                    <a:pt x="564" y="456"/>
                  </a:lnTo>
                  <a:lnTo>
                    <a:pt x="564" y="456"/>
                  </a:lnTo>
                  <a:lnTo>
                    <a:pt x="567" y="459"/>
                  </a:lnTo>
                  <a:lnTo>
                    <a:pt x="567" y="459"/>
                  </a:lnTo>
                  <a:lnTo>
                    <a:pt x="570" y="459"/>
                  </a:lnTo>
                  <a:lnTo>
                    <a:pt x="570" y="462"/>
                  </a:lnTo>
                  <a:lnTo>
                    <a:pt x="570" y="465"/>
                  </a:lnTo>
                  <a:lnTo>
                    <a:pt x="570" y="465"/>
                  </a:lnTo>
                  <a:lnTo>
                    <a:pt x="567" y="468"/>
                  </a:lnTo>
                  <a:lnTo>
                    <a:pt x="567" y="468"/>
                  </a:lnTo>
                  <a:lnTo>
                    <a:pt x="564" y="468"/>
                  </a:lnTo>
                  <a:lnTo>
                    <a:pt x="561" y="468"/>
                  </a:lnTo>
                  <a:lnTo>
                    <a:pt x="558" y="465"/>
                  </a:lnTo>
                  <a:lnTo>
                    <a:pt x="555" y="465"/>
                  </a:lnTo>
                  <a:lnTo>
                    <a:pt x="555" y="465"/>
                  </a:lnTo>
                  <a:lnTo>
                    <a:pt x="552" y="465"/>
                  </a:lnTo>
                  <a:lnTo>
                    <a:pt x="552" y="468"/>
                  </a:lnTo>
                  <a:lnTo>
                    <a:pt x="549" y="468"/>
                  </a:lnTo>
                  <a:lnTo>
                    <a:pt x="549" y="471"/>
                  </a:lnTo>
                  <a:lnTo>
                    <a:pt x="549" y="474"/>
                  </a:lnTo>
                  <a:lnTo>
                    <a:pt x="546" y="474"/>
                  </a:lnTo>
                  <a:lnTo>
                    <a:pt x="543" y="477"/>
                  </a:lnTo>
                  <a:lnTo>
                    <a:pt x="540" y="477"/>
                  </a:lnTo>
                  <a:lnTo>
                    <a:pt x="540" y="480"/>
                  </a:lnTo>
                  <a:lnTo>
                    <a:pt x="540" y="483"/>
                  </a:lnTo>
                  <a:lnTo>
                    <a:pt x="537" y="486"/>
                  </a:lnTo>
                  <a:lnTo>
                    <a:pt x="537" y="489"/>
                  </a:lnTo>
                  <a:lnTo>
                    <a:pt x="525" y="498"/>
                  </a:lnTo>
                  <a:lnTo>
                    <a:pt x="519" y="498"/>
                  </a:lnTo>
                  <a:lnTo>
                    <a:pt x="519" y="498"/>
                  </a:lnTo>
                  <a:lnTo>
                    <a:pt x="513" y="492"/>
                  </a:lnTo>
                  <a:lnTo>
                    <a:pt x="510" y="489"/>
                  </a:lnTo>
                  <a:lnTo>
                    <a:pt x="507" y="486"/>
                  </a:lnTo>
                  <a:lnTo>
                    <a:pt x="504" y="489"/>
                  </a:lnTo>
                  <a:lnTo>
                    <a:pt x="489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3" y="492"/>
                  </a:lnTo>
                  <a:lnTo>
                    <a:pt x="480" y="492"/>
                  </a:lnTo>
                  <a:lnTo>
                    <a:pt x="477" y="492"/>
                  </a:lnTo>
                  <a:lnTo>
                    <a:pt x="474" y="495"/>
                  </a:lnTo>
                  <a:lnTo>
                    <a:pt x="459" y="504"/>
                  </a:lnTo>
                  <a:lnTo>
                    <a:pt x="456" y="504"/>
                  </a:lnTo>
                  <a:lnTo>
                    <a:pt x="453" y="504"/>
                  </a:lnTo>
                  <a:lnTo>
                    <a:pt x="447" y="510"/>
                  </a:lnTo>
                  <a:lnTo>
                    <a:pt x="444" y="510"/>
                  </a:lnTo>
                  <a:lnTo>
                    <a:pt x="444" y="510"/>
                  </a:lnTo>
                  <a:lnTo>
                    <a:pt x="441" y="510"/>
                  </a:lnTo>
                  <a:lnTo>
                    <a:pt x="438" y="507"/>
                  </a:lnTo>
                  <a:lnTo>
                    <a:pt x="429" y="504"/>
                  </a:lnTo>
                  <a:lnTo>
                    <a:pt x="426" y="504"/>
                  </a:lnTo>
                  <a:lnTo>
                    <a:pt x="423" y="504"/>
                  </a:lnTo>
                  <a:lnTo>
                    <a:pt x="423" y="507"/>
                  </a:lnTo>
                  <a:lnTo>
                    <a:pt x="420" y="513"/>
                  </a:lnTo>
                  <a:lnTo>
                    <a:pt x="417" y="513"/>
                  </a:lnTo>
                  <a:lnTo>
                    <a:pt x="417" y="516"/>
                  </a:lnTo>
                  <a:lnTo>
                    <a:pt x="414" y="519"/>
                  </a:lnTo>
                  <a:lnTo>
                    <a:pt x="411" y="519"/>
                  </a:lnTo>
                  <a:lnTo>
                    <a:pt x="411" y="519"/>
                  </a:lnTo>
                  <a:lnTo>
                    <a:pt x="408" y="516"/>
                  </a:lnTo>
                  <a:lnTo>
                    <a:pt x="408" y="513"/>
                  </a:lnTo>
                  <a:lnTo>
                    <a:pt x="405" y="513"/>
                  </a:lnTo>
                  <a:lnTo>
                    <a:pt x="399" y="516"/>
                  </a:lnTo>
                  <a:lnTo>
                    <a:pt x="396" y="522"/>
                  </a:lnTo>
                  <a:lnTo>
                    <a:pt x="399" y="528"/>
                  </a:lnTo>
                  <a:lnTo>
                    <a:pt x="399" y="531"/>
                  </a:lnTo>
                  <a:lnTo>
                    <a:pt x="396" y="534"/>
                  </a:lnTo>
                  <a:lnTo>
                    <a:pt x="393" y="534"/>
                  </a:lnTo>
                  <a:lnTo>
                    <a:pt x="393" y="537"/>
                  </a:lnTo>
                  <a:lnTo>
                    <a:pt x="384" y="534"/>
                  </a:lnTo>
                  <a:lnTo>
                    <a:pt x="384" y="534"/>
                  </a:lnTo>
                  <a:lnTo>
                    <a:pt x="381" y="534"/>
                  </a:lnTo>
                  <a:lnTo>
                    <a:pt x="381" y="534"/>
                  </a:lnTo>
                  <a:lnTo>
                    <a:pt x="381" y="534"/>
                  </a:lnTo>
                  <a:lnTo>
                    <a:pt x="378" y="531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1" y="522"/>
                  </a:lnTo>
                  <a:lnTo>
                    <a:pt x="381" y="522"/>
                  </a:lnTo>
                  <a:lnTo>
                    <a:pt x="381" y="519"/>
                  </a:lnTo>
                  <a:lnTo>
                    <a:pt x="378" y="519"/>
                  </a:lnTo>
                  <a:lnTo>
                    <a:pt x="375" y="516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366" y="522"/>
                  </a:lnTo>
                  <a:lnTo>
                    <a:pt x="363" y="528"/>
                  </a:lnTo>
                  <a:lnTo>
                    <a:pt x="360" y="531"/>
                  </a:lnTo>
                  <a:lnTo>
                    <a:pt x="357" y="531"/>
                  </a:lnTo>
                  <a:lnTo>
                    <a:pt x="354" y="531"/>
                  </a:lnTo>
                  <a:lnTo>
                    <a:pt x="345" y="528"/>
                  </a:lnTo>
                  <a:lnTo>
                    <a:pt x="342" y="531"/>
                  </a:lnTo>
                  <a:lnTo>
                    <a:pt x="336" y="537"/>
                  </a:lnTo>
                  <a:lnTo>
                    <a:pt x="333" y="537"/>
                  </a:lnTo>
                  <a:lnTo>
                    <a:pt x="333" y="540"/>
                  </a:lnTo>
                  <a:lnTo>
                    <a:pt x="336" y="543"/>
                  </a:lnTo>
                  <a:lnTo>
                    <a:pt x="339" y="546"/>
                  </a:lnTo>
                  <a:lnTo>
                    <a:pt x="339" y="549"/>
                  </a:lnTo>
                  <a:lnTo>
                    <a:pt x="339" y="552"/>
                  </a:lnTo>
                  <a:lnTo>
                    <a:pt x="342" y="552"/>
                  </a:lnTo>
                  <a:lnTo>
                    <a:pt x="342" y="555"/>
                  </a:lnTo>
                  <a:lnTo>
                    <a:pt x="342" y="558"/>
                  </a:lnTo>
                  <a:lnTo>
                    <a:pt x="339" y="560"/>
                  </a:lnTo>
                  <a:lnTo>
                    <a:pt x="339" y="566"/>
                  </a:lnTo>
                  <a:lnTo>
                    <a:pt x="336" y="566"/>
                  </a:lnTo>
                  <a:lnTo>
                    <a:pt x="336" y="569"/>
                  </a:lnTo>
                  <a:lnTo>
                    <a:pt x="336" y="575"/>
                  </a:lnTo>
                  <a:lnTo>
                    <a:pt x="336" y="578"/>
                  </a:lnTo>
                  <a:lnTo>
                    <a:pt x="336" y="578"/>
                  </a:lnTo>
                  <a:lnTo>
                    <a:pt x="336" y="581"/>
                  </a:lnTo>
                  <a:lnTo>
                    <a:pt x="339" y="581"/>
                  </a:lnTo>
                  <a:lnTo>
                    <a:pt x="339" y="584"/>
                  </a:lnTo>
                  <a:lnTo>
                    <a:pt x="339" y="587"/>
                  </a:lnTo>
                  <a:lnTo>
                    <a:pt x="336" y="596"/>
                  </a:lnTo>
                  <a:lnTo>
                    <a:pt x="333" y="599"/>
                  </a:lnTo>
                  <a:lnTo>
                    <a:pt x="333" y="599"/>
                  </a:lnTo>
                  <a:lnTo>
                    <a:pt x="330" y="599"/>
                  </a:lnTo>
                  <a:lnTo>
                    <a:pt x="327" y="599"/>
                  </a:lnTo>
                  <a:lnTo>
                    <a:pt x="327" y="602"/>
                  </a:lnTo>
                  <a:lnTo>
                    <a:pt x="327" y="602"/>
                  </a:lnTo>
                  <a:lnTo>
                    <a:pt x="330" y="605"/>
                  </a:lnTo>
                  <a:lnTo>
                    <a:pt x="330" y="608"/>
                  </a:lnTo>
                  <a:lnTo>
                    <a:pt x="327" y="611"/>
                  </a:lnTo>
                  <a:lnTo>
                    <a:pt x="324" y="614"/>
                  </a:lnTo>
                  <a:lnTo>
                    <a:pt x="324" y="617"/>
                  </a:lnTo>
                  <a:lnTo>
                    <a:pt x="324" y="617"/>
                  </a:lnTo>
                  <a:lnTo>
                    <a:pt x="327" y="620"/>
                  </a:lnTo>
                  <a:lnTo>
                    <a:pt x="327" y="620"/>
                  </a:lnTo>
                  <a:lnTo>
                    <a:pt x="327" y="626"/>
                  </a:lnTo>
                  <a:lnTo>
                    <a:pt x="330" y="626"/>
                  </a:lnTo>
                  <a:lnTo>
                    <a:pt x="330" y="629"/>
                  </a:lnTo>
                  <a:lnTo>
                    <a:pt x="339" y="629"/>
                  </a:lnTo>
                  <a:lnTo>
                    <a:pt x="357" y="632"/>
                  </a:lnTo>
                  <a:lnTo>
                    <a:pt x="363" y="635"/>
                  </a:lnTo>
                  <a:lnTo>
                    <a:pt x="363" y="641"/>
                  </a:lnTo>
                  <a:lnTo>
                    <a:pt x="366" y="641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72" y="647"/>
                  </a:lnTo>
                  <a:lnTo>
                    <a:pt x="375" y="659"/>
                  </a:lnTo>
                  <a:lnTo>
                    <a:pt x="378" y="662"/>
                  </a:lnTo>
                  <a:lnTo>
                    <a:pt x="378" y="665"/>
                  </a:lnTo>
                  <a:lnTo>
                    <a:pt x="375" y="668"/>
                  </a:lnTo>
                  <a:lnTo>
                    <a:pt x="375" y="668"/>
                  </a:lnTo>
                  <a:lnTo>
                    <a:pt x="372" y="668"/>
                  </a:lnTo>
                  <a:lnTo>
                    <a:pt x="372" y="668"/>
                  </a:lnTo>
                  <a:lnTo>
                    <a:pt x="369" y="668"/>
                  </a:lnTo>
                  <a:lnTo>
                    <a:pt x="369" y="671"/>
                  </a:lnTo>
                  <a:lnTo>
                    <a:pt x="369" y="677"/>
                  </a:lnTo>
                  <a:lnTo>
                    <a:pt x="372" y="680"/>
                  </a:lnTo>
                  <a:lnTo>
                    <a:pt x="372" y="680"/>
                  </a:lnTo>
                  <a:lnTo>
                    <a:pt x="375" y="677"/>
                  </a:lnTo>
                  <a:lnTo>
                    <a:pt x="375" y="674"/>
                  </a:lnTo>
                  <a:lnTo>
                    <a:pt x="378" y="674"/>
                  </a:lnTo>
                  <a:lnTo>
                    <a:pt x="378" y="674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4" y="677"/>
                  </a:lnTo>
                  <a:lnTo>
                    <a:pt x="381" y="686"/>
                  </a:lnTo>
                  <a:lnTo>
                    <a:pt x="384" y="692"/>
                  </a:lnTo>
                  <a:lnTo>
                    <a:pt x="384" y="698"/>
                  </a:lnTo>
                  <a:lnTo>
                    <a:pt x="387" y="701"/>
                  </a:lnTo>
                  <a:lnTo>
                    <a:pt x="384" y="701"/>
                  </a:lnTo>
                  <a:lnTo>
                    <a:pt x="384" y="704"/>
                  </a:lnTo>
                  <a:lnTo>
                    <a:pt x="378" y="704"/>
                  </a:lnTo>
                  <a:lnTo>
                    <a:pt x="378" y="704"/>
                  </a:lnTo>
                  <a:lnTo>
                    <a:pt x="375" y="707"/>
                  </a:lnTo>
                  <a:lnTo>
                    <a:pt x="375" y="710"/>
                  </a:lnTo>
                  <a:lnTo>
                    <a:pt x="375" y="710"/>
                  </a:lnTo>
                  <a:lnTo>
                    <a:pt x="372" y="713"/>
                  </a:lnTo>
                  <a:lnTo>
                    <a:pt x="372" y="719"/>
                  </a:lnTo>
                  <a:lnTo>
                    <a:pt x="375" y="725"/>
                  </a:lnTo>
                  <a:lnTo>
                    <a:pt x="375" y="725"/>
                  </a:lnTo>
                  <a:lnTo>
                    <a:pt x="375" y="728"/>
                  </a:lnTo>
                  <a:lnTo>
                    <a:pt x="375" y="728"/>
                  </a:lnTo>
                  <a:lnTo>
                    <a:pt x="372" y="731"/>
                  </a:lnTo>
                  <a:lnTo>
                    <a:pt x="372" y="731"/>
                  </a:lnTo>
                  <a:lnTo>
                    <a:pt x="369" y="737"/>
                  </a:lnTo>
                  <a:lnTo>
                    <a:pt x="366" y="737"/>
                  </a:lnTo>
                  <a:lnTo>
                    <a:pt x="366" y="740"/>
                  </a:lnTo>
                  <a:lnTo>
                    <a:pt x="363" y="746"/>
                  </a:lnTo>
                  <a:lnTo>
                    <a:pt x="363" y="749"/>
                  </a:lnTo>
                  <a:lnTo>
                    <a:pt x="363" y="752"/>
                  </a:lnTo>
                  <a:lnTo>
                    <a:pt x="360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4" y="761"/>
                  </a:lnTo>
                  <a:lnTo>
                    <a:pt x="351" y="764"/>
                  </a:lnTo>
                  <a:lnTo>
                    <a:pt x="348" y="764"/>
                  </a:lnTo>
                  <a:lnTo>
                    <a:pt x="348" y="767"/>
                  </a:lnTo>
                  <a:lnTo>
                    <a:pt x="342" y="767"/>
                  </a:lnTo>
                  <a:lnTo>
                    <a:pt x="342" y="770"/>
                  </a:lnTo>
                  <a:lnTo>
                    <a:pt x="339" y="773"/>
                  </a:lnTo>
                  <a:lnTo>
                    <a:pt x="339" y="776"/>
                  </a:lnTo>
                  <a:lnTo>
                    <a:pt x="339" y="779"/>
                  </a:lnTo>
                  <a:lnTo>
                    <a:pt x="342" y="785"/>
                  </a:lnTo>
                  <a:lnTo>
                    <a:pt x="342" y="788"/>
                  </a:lnTo>
                  <a:lnTo>
                    <a:pt x="339" y="788"/>
                  </a:lnTo>
                  <a:lnTo>
                    <a:pt x="336" y="788"/>
                  </a:lnTo>
                  <a:lnTo>
                    <a:pt x="330" y="788"/>
                  </a:lnTo>
                  <a:lnTo>
                    <a:pt x="330" y="791"/>
                  </a:lnTo>
                  <a:lnTo>
                    <a:pt x="327" y="791"/>
                  </a:lnTo>
                  <a:lnTo>
                    <a:pt x="324" y="794"/>
                  </a:lnTo>
                  <a:lnTo>
                    <a:pt x="321" y="797"/>
                  </a:lnTo>
                  <a:lnTo>
                    <a:pt x="321" y="800"/>
                  </a:lnTo>
                  <a:lnTo>
                    <a:pt x="318" y="803"/>
                  </a:lnTo>
                  <a:lnTo>
                    <a:pt x="321" y="803"/>
                  </a:lnTo>
                  <a:lnTo>
                    <a:pt x="321" y="809"/>
                  </a:lnTo>
                  <a:lnTo>
                    <a:pt x="321" y="812"/>
                  </a:lnTo>
                  <a:lnTo>
                    <a:pt x="321" y="815"/>
                  </a:lnTo>
                  <a:lnTo>
                    <a:pt x="318" y="818"/>
                  </a:lnTo>
                  <a:lnTo>
                    <a:pt x="318" y="821"/>
                  </a:lnTo>
                  <a:lnTo>
                    <a:pt x="315" y="824"/>
                  </a:lnTo>
                  <a:lnTo>
                    <a:pt x="315" y="824"/>
                  </a:lnTo>
                  <a:lnTo>
                    <a:pt x="315" y="827"/>
                  </a:lnTo>
                  <a:lnTo>
                    <a:pt x="315" y="830"/>
                  </a:lnTo>
                  <a:lnTo>
                    <a:pt x="312" y="830"/>
                  </a:lnTo>
                  <a:lnTo>
                    <a:pt x="315" y="836"/>
                  </a:lnTo>
                  <a:lnTo>
                    <a:pt x="315" y="842"/>
                  </a:lnTo>
                  <a:lnTo>
                    <a:pt x="315" y="848"/>
                  </a:lnTo>
                  <a:lnTo>
                    <a:pt x="315" y="848"/>
                  </a:lnTo>
                  <a:lnTo>
                    <a:pt x="312" y="845"/>
                  </a:lnTo>
                  <a:lnTo>
                    <a:pt x="312" y="848"/>
                  </a:lnTo>
                  <a:lnTo>
                    <a:pt x="309" y="848"/>
                  </a:lnTo>
                  <a:lnTo>
                    <a:pt x="309" y="851"/>
                  </a:lnTo>
                  <a:lnTo>
                    <a:pt x="306" y="848"/>
                  </a:lnTo>
                  <a:lnTo>
                    <a:pt x="297" y="857"/>
                  </a:lnTo>
                  <a:lnTo>
                    <a:pt x="291" y="860"/>
                  </a:lnTo>
                  <a:lnTo>
                    <a:pt x="285" y="860"/>
                  </a:lnTo>
                  <a:lnTo>
                    <a:pt x="273" y="854"/>
                  </a:lnTo>
                  <a:lnTo>
                    <a:pt x="267" y="854"/>
                  </a:lnTo>
                  <a:lnTo>
                    <a:pt x="267" y="860"/>
                  </a:lnTo>
                  <a:lnTo>
                    <a:pt x="264" y="860"/>
                  </a:lnTo>
                  <a:lnTo>
                    <a:pt x="261" y="863"/>
                  </a:lnTo>
                  <a:lnTo>
                    <a:pt x="261" y="863"/>
                  </a:lnTo>
                  <a:lnTo>
                    <a:pt x="258" y="863"/>
                  </a:lnTo>
                  <a:lnTo>
                    <a:pt x="258" y="860"/>
                  </a:lnTo>
                  <a:lnTo>
                    <a:pt x="258" y="860"/>
                  </a:lnTo>
                  <a:lnTo>
                    <a:pt x="258" y="857"/>
                  </a:lnTo>
                  <a:lnTo>
                    <a:pt x="255" y="857"/>
                  </a:lnTo>
                  <a:lnTo>
                    <a:pt x="252" y="857"/>
                  </a:lnTo>
                  <a:lnTo>
                    <a:pt x="252" y="857"/>
                  </a:lnTo>
                  <a:lnTo>
                    <a:pt x="252" y="854"/>
                  </a:lnTo>
                  <a:lnTo>
                    <a:pt x="252" y="854"/>
                  </a:lnTo>
                  <a:lnTo>
                    <a:pt x="252" y="854"/>
                  </a:lnTo>
                  <a:lnTo>
                    <a:pt x="243" y="842"/>
                  </a:lnTo>
                  <a:lnTo>
                    <a:pt x="240" y="839"/>
                  </a:lnTo>
                  <a:lnTo>
                    <a:pt x="231" y="833"/>
                  </a:lnTo>
                  <a:lnTo>
                    <a:pt x="231" y="833"/>
                  </a:lnTo>
                  <a:lnTo>
                    <a:pt x="228" y="833"/>
                  </a:lnTo>
                  <a:lnTo>
                    <a:pt x="225" y="833"/>
                  </a:lnTo>
                  <a:lnTo>
                    <a:pt x="225" y="833"/>
                  </a:lnTo>
                  <a:lnTo>
                    <a:pt x="222" y="830"/>
                  </a:lnTo>
                  <a:lnTo>
                    <a:pt x="222" y="827"/>
                  </a:lnTo>
                  <a:lnTo>
                    <a:pt x="225" y="827"/>
                  </a:lnTo>
                  <a:lnTo>
                    <a:pt x="225" y="824"/>
                  </a:lnTo>
                  <a:lnTo>
                    <a:pt x="219" y="815"/>
                  </a:lnTo>
                  <a:lnTo>
                    <a:pt x="213" y="812"/>
                  </a:lnTo>
                  <a:lnTo>
                    <a:pt x="198" y="815"/>
                  </a:lnTo>
                  <a:lnTo>
                    <a:pt x="180" y="815"/>
                  </a:lnTo>
                  <a:lnTo>
                    <a:pt x="174" y="812"/>
                  </a:lnTo>
                  <a:lnTo>
                    <a:pt x="165" y="806"/>
                  </a:lnTo>
                  <a:lnTo>
                    <a:pt x="162" y="803"/>
                  </a:lnTo>
                  <a:lnTo>
                    <a:pt x="159" y="800"/>
                  </a:lnTo>
                  <a:lnTo>
                    <a:pt x="153" y="800"/>
                  </a:lnTo>
                  <a:lnTo>
                    <a:pt x="150" y="800"/>
                  </a:lnTo>
                  <a:lnTo>
                    <a:pt x="147" y="797"/>
                  </a:lnTo>
                  <a:lnTo>
                    <a:pt x="144" y="797"/>
                  </a:lnTo>
                  <a:lnTo>
                    <a:pt x="138" y="797"/>
                  </a:lnTo>
                  <a:lnTo>
                    <a:pt x="129" y="791"/>
                  </a:lnTo>
                  <a:lnTo>
                    <a:pt x="123" y="788"/>
                  </a:lnTo>
                  <a:lnTo>
                    <a:pt x="111" y="785"/>
                  </a:lnTo>
                  <a:lnTo>
                    <a:pt x="108" y="782"/>
                  </a:lnTo>
                  <a:lnTo>
                    <a:pt x="102" y="779"/>
                  </a:lnTo>
                  <a:lnTo>
                    <a:pt x="102" y="776"/>
                  </a:lnTo>
                  <a:lnTo>
                    <a:pt x="105" y="770"/>
                  </a:lnTo>
                  <a:lnTo>
                    <a:pt x="108" y="767"/>
                  </a:lnTo>
                  <a:lnTo>
                    <a:pt x="102" y="767"/>
                  </a:lnTo>
                  <a:lnTo>
                    <a:pt x="99" y="767"/>
                  </a:lnTo>
                  <a:lnTo>
                    <a:pt x="96" y="773"/>
                  </a:lnTo>
                  <a:lnTo>
                    <a:pt x="93" y="779"/>
                  </a:lnTo>
                  <a:lnTo>
                    <a:pt x="93" y="785"/>
                  </a:lnTo>
                  <a:lnTo>
                    <a:pt x="90" y="788"/>
                  </a:lnTo>
                  <a:lnTo>
                    <a:pt x="87" y="791"/>
                  </a:lnTo>
                  <a:lnTo>
                    <a:pt x="81" y="791"/>
                  </a:lnTo>
                  <a:lnTo>
                    <a:pt x="78" y="788"/>
                  </a:lnTo>
                  <a:lnTo>
                    <a:pt x="72" y="785"/>
                  </a:lnTo>
                  <a:lnTo>
                    <a:pt x="69" y="782"/>
                  </a:lnTo>
                  <a:lnTo>
                    <a:pt x="66" y="776"/>
                  </a:lnTo>
                  <a:lnTo>
                    <a:pt x="66" y="773"/>
                  </a:lnTo>
                  <a:lnTo>
                    <a:pt x="75" y="764"/>
                  </a:lnTo>
                  <a:lnTo>
                    <a:pt x="78" y="761"/>
                  </a:lnTo>
                  <a:lnTo>
                    <a:pt x="81" y="749"/>
                  </a:lnTo>
                  <a:lnTo>
                    <a:pt x="84" y="740"/>
                  </a:lnTo>
                  <a:lnTo>
                    <a:pt x="84" y="728"/>
                  </a:lnTo>
                  <a:lnTo>
                    <a:pt x="78" y="722"/>
                  </a:lnTo>
                  <a:lnTo>
                    <a:pt x="75" y="722"/>
                  </a:lnTo>
                  <a:lnTo>
                    <a:pt x="72" y="722"/>
                  </a:lnTo>
                  <a:lnTo>
                    <a:pt x="69" y="722"/>
                  </a:lnTo>
                  <a:lnTo>
                    <a:pt x="60" y="719"/>
                  </a:lnTo>
                  <a:lnTo>
                    <a:pt x="54" y="716"/>
                  </a:lnTo>
                  <a:lnTo>
                    <a:pt x="51" y="716"/>
                  </a:lnTo>
                  <a:lnTo>
                    <a:pt x="48" y="719"/>
                  </a:lnTo>
                  <a:lnTo>
                    <a:pt x="45" y="722"/>
                  </a:lnTo>
                  <a:lnTo>
                    <a:pt x="45" y="725"/>
                  </a:lnTo>
                  <a:lnTo>
                    <a:pt x="42" y="728"/>
                  </a:lnTo>
                  <a:lnTo>
                    <a:pt x="39" y="728"/>
                  </a:lnTo>
                  <a:lnTo>
                    <a:pt x="36" y="728"/>
                  </a:lnTo>
                  <a:lnTo>
                    <a:pt x="33" y="725"/>
                  </a:lnTo>
                  <a:lnTo>
                    <a:pt x="33" y="725"/>
                  </a:lnTo>
                  <a:lnTo>
                    <a:pt x="33" y="719"/>
                  </a:lnTo>
                  <a:lnTo>
                    <a:pt x="30" y="716"/>
                  </a:lnTo>
                  <a:lnTo>
                    <a:pt x="33" y="716"/>
                  </a:lnTo>
                  <a:lnTo>
                    <a:pt x="33" y="713"/>
                  </a:lnTo>
                  <a:lnTo>
                    <a:pt x="30" y="713"/>
                  </a:lnTo>
                  <a:lnTo>
                    <a:pt x="27" y="710"/>
                  </a:lnTo>
                  <a:lnTo>
                    <a:pt x="24" y="710"/>
                  </a:lnTo>
                  <a:lnTo>
                    <a:pt x="21" y="713"/>
                  </a:lnTo>
                  <a:lnTo>
                    <a:pt x="15" y="713"/>
                  </a:lnTo>
                  <a:lnTo>
                    <a:pt x="12" y="713"/>
                  </a:lnTo>
                  <a:lnTo>
                    <a:pt x="9" y="713"/>
                  </a:lnTo>
                  <a:lnTo>
                    <a:pt x="9" y="713"/>
                  </a:lnTo>
                  <a:lnTo>
                    <a:pt x="9" y="713"/>
                  </a:lnTo>
                  <a:lnTo>
                    <a:pt x="9" y="707"/>
                  </a:lnTo>
                  <a:lnTo>
                    <a:pt x="6" y="704"/>
                  </a:lnTo>
                  <a:lnTo>
                    <a:pt x="0" y="701"/>
                  </a:lnTo>
                  <a:lnTo>
                    <a:pt x="0" y="695"/>
                  </a:lnTo>
                  <a:lnTo>
                    <a:pt x="0" y="689"/>
                  </a:lnTo>
                  <a:lnTo>
                    <a:pt x="0" y="683"/>
                  </a:lnTo>
                  <a:lnTo>
                    <a:pt x="6" y="686"/>
                  </a:lnTo>
                  <a:lnTo>
                    <a:pt x="6" y="683"/>
                  </a:lnTo>
                  <a:lnTo>
                    <a:pt x="9" y="680"/>
                  </a:lnTo>
                  <a:lnTo>
                    <a:pt x="30" y="677"/>
                  </a:lnTo>
                  <a:lnTo>
                    <a:pt x="33" y="677"/>
                  </a:lnTo>
                  <a:lnTo>
                    <a:pt x="39" y="674"/>
                  </a:lnTo>
                  <a:lnTo>
                    <a:pt x="42" y="671"/>
                  </a:lnTo>
                  <a:lnTo>
                    <a:pt x="45" y="668"/>
                  </a:lnTo>
                  <a:lnTo>
                    <a:pt x="48" y="659"/>
                  </a:lnTo>
                  <a:lnTo>
                    <a:pt x="51" y="656"/>
                  </a:lnTo>
                  <a:lnTo>
                    <a:pt x="51" y="653"/>
                  </a:lnTo>
                  <a:lnTo>
                    <a:pt x="63" y="644"/>
                  </a:lnTo>
                  <a:lnTo>
                    <a:pt x="63" y="641"/>
                  </a:lnTo>
                  <a:lnTo>
                    <a:pt x="69" y="629"/>
                  </a:lnTo>
                  <a:lnTo>
                    <a:pt x="69" y="620"/>
                  </a:lnTo>
                  <a:lnTo>
                    <a:pt x="75" y="605"/>
                  </a:lnTo>
                  <a:lnTo>
                    <a:pt x="84" y="558"/>
                  </a:lnTo>
                  <a:lnTo>
                    <a:pt x="87" y="540"/>
                  </a:lnTo>
                  <a:lnTo>
                    <a:pt x="96" y="504"/>
                  </a:lnTo>
                  <a:lnTo>
                    <a:pt x="108" y="420"/>
                  </a:lnTo>
                  <a:lnTo>
                    <a:pt x="114" y="378"/>
                  </a:lnTo>
                  <a:lnTo>
                    <a:pt x="117" y="360"/>
                  </a:lnTo>
                  <a:lnTo>
                    <a:pt x="117" y="357"/>
                  </a:lnTo>
                  <a:lnTo>
                    <a:pt x="114" y="348"/>
                  </a:lnTo>
                  <a:lnTo>
                    <a:pt x="114" y="345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6" y="318"/>
                  </a:lnTo>
                  <a:lnTo>
                    <a:pt x="129" y="312"/>
                  </a:lnTo>
                  <a:lnTo>
                    <a:pt x="135" y="312"/>
                  </a:lnTo>
                  <a:lnTo>
                    <a:pt x="147" y="315"/>
                  </a:lnTo>
                  <a:lnTo>
                    <a:pt x="156" y="315"/>
                  </a:lnTo>
                  <a:lnTo>
                    <a:pt x="159" y="312"/>
                  </a:lnTo>
                  <a:lnTo>
                    <a:pt x="159" y="306"/>
                  </a:lnTo>
                  <a:lnTo>
                    <a:pt x="153" y="300"/>
                  </a:lnTo>
                  <a:lnTo>
                    <a:pt x="156" y="300"/>
                  </a:lnTo>
                  <a:lnTo>
                    <a:pt x="156" y="297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2" y="279"/>
                  </a:lnTo>
                  <a:lnTo>
                    <a:pt x="132" y="279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29" y="282"/>
                  </a:lnTo>
                  <a:lnTo>
                    <a:pt x="129" y="285"/>
                  </a:lnTo>
                  <a:lnTo>
                    <a:pt x="120" y="300"/>
                  </a:lnTo>
                  <a:lnTo>
                    <a:pt x="117" y="312"/>
                  </a:lnTo>
                  <a:lnTo>
                    <a:pt x="114" y="321"/>
                  </a:lnTo>
                  <a:lnTo>
                    <a:pt x="114" y="324"/>
                  </a:lnTo>
                  <a:lnTo>
                    <a:pt x="126" y="177"/>
                  </a:lnTo>
                  <a:lnTo>
                    <a:pt x="135" y="129"/>
                  </a:lnTo>
                  <a:lnTo>
                    <a:pt x="138" y="66"/>
                  </a:lnTo>
                  <a:lnTo>
                    <a:pt x="141" y="60"/>
                  </a:lnTo>
                  <a:lnTo>
                    <a:pt x="147" y="48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56" y="42"/>
                  </a:lnTo>
                  <a:lnTo>
                    <a:pt x="156" y="45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9" y="57"/>
                  </a:lnTo>
                  <a:lnTo>
                    <a:pt x="159" y="60"/>
                  </a:lnTo>
                  <a:lnTo>
                    <a:pt x="174" y="72"/>
                  </a:lnTo>
                  <a:lnTo>
                    <a:pt x="183" y="78"/>
                  </a:lnTo>
                  <a:lnTo>
                    <a:pt x="186" y="78"/>
                  </a:lnTo>
                  <a:lnTo>
                    <a:pt x="213" y="105"/>
                  </a:lnTo>
                  <a:lnTo>
                    <a:pt x="219" y="114"/>
                  </a:lnTo>
                  <a:lnTo>
                    <a:pt x="222" y="123"/>
                  </a:lnTo>
                  <a:lnTo>
                    <a:pt x="222" y="129"/>
                  </a:lnTo>
                  <a:lnTo>
                    <a:pt x="225" y="141"/>
                  </a:lnTo>
                  <a:lnTo>
                    <a:pt x="228" y="168"/>
                  </a:lnTo>
                  <a:lnTo>
                    <a:pt x="228" y="171"/>
                  </a:lnTo>
                  <a:lnTo>
                    <a:pt x="237" y="189"/>
                  </a:lnTo>
                  <a:lnTo>
                    <a:pt x="243" y="198"/>
                  </a:lnTo>
                  <a:lnTo>
                    <a:pt x="252" y="207"/>
                  </a:lnTo>
                  <a:lnTo>
                    <a:pt x="258" y="210"/>
                  </a:lnTo>
                  <a:lnTo>
                    <a:pt x="261" y="213"/>
                  </a:lnTo>
                  <a:lnTo>
                    <a:pt x="261" y="216"/>
                  </a:lnTo>
                  <a:lnTo>
                    <a:pt x="261" y="219"/>
                  </a:lnTo>
                  <a:lnTo>
                    <a:pt x="261" y="225"/>
                  </a:lnTo>
                  <a:lnTo>
                    <a:pt x="261" y="231"/>
                  </a:lnTo>
                  <a:lnTo>
                    <a:pt x="264" y="237"/>
                  </a:lnTo>
                  <a:lnTo>
                    <a:pt x="264" y="243"/>
                  </a:lnTo>
                  <a:lnTo>
                    <a:pt x="267" y="243"/>
                  </a:lnTo>
                  <a:lnTo>
                    <a:pt x="267" y="240"/>
                  </a:lnTo>
                  <a:lnTo>
                    <a:pt x="267" y="231"/>
                  </a:lnTo>
                  <a:lnTo>
                    <a:pt x="264" y="228"/>
                  </a:lnTo>
                  <a:lnTo>
                    <a:pt x="267" y="219"/>
                  </a:lnTo>
                  <a:lnTo>
                    <a:pt x="264" y="213"/>
                  </a:lnTo>
                  <a:lnTo>
                    <a:pt x="258" y="207"/>
                  </a:lnTo>
                  <a:lnTo>
                    <a:pt x="255" y="204"/>
                  </a:lnTo>
                  <a:lnTo>
                    <a:pt x="261" y="207"/>
                  </a:lnTo>
                  <a:lnTo>
                    <a:pt x="267" y="207"/>
                  </a:lnTo>
                  <a:lnTo>
                    <a:pt x="270" y="210"/>
                  </a:lnTo>
                  <a:lnTo>
                    <a:pt x="276" y="213"/>
                  </a:lnTo>
                  <a:lnTo>
                    <a:pt x="270" y="204"/>
                  </a:lnTo>
                  <a:lnTo>
                    <a:pt x="261" y="201"/>
                  </a:lnTo>
                  <a:lnTo>
                    <a:pt x="252" y="198"/>
                  </a:lnTo>
                  <a:lnTo>
                    <a:pt x="246" y="192"/>
                  </a:lnTo>
                  <a:lnTo>
                    <a:pt x="243" y="183"/>
                  </a:lnTo>
                  <a:lnTo>
                    <a:pt x="240" y="174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40" y="117"/>
                  </a:lnTo>
                  <a:lnTo>
                    <a:pt x="246" y="117"/>
                  </a:lnTo>
                  <a:lnTo>
                    <a:pt x="249" y="117"/>
                  </a:lnTo>
                  <a:lnTo>
                    <a:pt x="249" y="117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1"/>
                  </a:lnTo>
                  <a:lnTo>
                    <a:pt x="255" y="111"/>
                  </a:lnTo>
                  <a:lnTo>
                    <a:pt x="255" y="108"/>
                  </a:lnTo>
                  <a:lnTo>
                    <a:pt x="258" y="108"/>
                  </a:lnTo>
                  <a:lnTo>
                    <a:pt x="258" y="111"/>
                  </a:lnTo>
                  <a:lnTo>
                    <a:pt x="261" y="114"/>
                  </a:lnTo>
                  <a:lnTo>
                    <a:pt x="261" y="114"/>
                  </a:lnTo>
                  <a:lnTo>
                    <a:pt x="261" y="120"/>
                  </a:lnTo>
                  <a:lnTo>
                    <a:pt x="264" y="123"/>
                  </a:lnTo>
                  <a:lnTo>
                    <a:pt x="264" y="126"/>
                  </a:lnTo>
                  <a:lnTo>
                    <a:pt x="270" y="126"/>
                  </a:lnTo>
                  <a:lnTo>
                    <a:pt x="273" y="126"/>
                  </a:lnTo>
                  <a:lnTo>
                    <a:pt x="276" y="126"/>
                  </a:lnTo>
                  <a:lnTo>
                    <a:pt x="279" y="126"/>
                  </a:lnTo>
                  <a:lnTo>
                    <a:pt x="282" y="129"/>
                  </a:lnTo>
                  <a:lnTo>
                    <a:pt x="288" y="132"/>
                  </a:lnTo>
                  <a:lnTo>
                    <a:pt x="291" y="135"/>
                  </a:lnTo>
                  <a:lnTo>
                    <a:pt x="291" y="138"/>
                  </a:lnTo>
                  <a:lnTo>
                    <a:pt x="291" y="141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50"/>
                  </a:lnTo>
                  <a:lnTo>
                    <a:pt x="291" y="153"/>
                  </a:lnTo>
                  <a:lnTo>
                    <a:pt x="291" y="153"/>
                  </a:lnTo>
                  <a:lnTo>
                    <a:pt x="294" y="156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6" y="162"/>
                  </a:lnTo>
                  <a:lnTo>
                    <a:pt x="309" y="162"/>
                  </a:lnTo>
                  <a:lnTo>
                    <a:pt x="315" y="168"/>
                  </a:lnTo>
                  <a:lnTo>
                    <a:pt x="318" y="168"/>
                  </a:lnTo>
                  <a:lnTo>
                    <a:pt x="321" y="171"/>
                  </a:lnTo>
                  <a:lnTo>
                    <a:pt x="324" y="171"/>
                  </a:lnTo>
                  <a:lnTo>
                    <a:pt x="327" y="177"/>
                  </a:lnTo>
                  <a:lnTo>
                    <a:pt x="330" y="177"/>
                  </a:lnTo>
                  <a:lnTo>
                    <a:pt x="333" y="180"/>
                  </a:lnTo>
                  <a:lnTo>
                    <a:pt x="345" y="183"/>
                  </a:lnTo>
                  <a:lnTo>
                    <a:pt x="348" y="183"/>
                  </a:lnTo>
                  <a:lnTo>
                    <a:pt x="351" y="180"/>
                  </a:lnTo>
                  <a:lnTo>
                    <a:pt x="360" y="177"/>
                  </a:lnTo>
                  <a:lnTo>
                    <a:pt x="363" y="177"/>
                  </a:lnTo>
                  <a:lnTo>
                    <a:pt x="369" y="180"/>
                  </a:lnTo>
                  <a:lnTo>
                    <a:pt x="375" y="177"/>
                  </a:lnTo>
                  <a:lnTo>
                    <a:pt x="378" y="171"/>
                  </a:lnTo>
                  <a:lnTo>
                    <a:pt x="378" y="168"/>
                  </a:lnTo>
                  <a:lnTo>
                    <a:pt x="381" y="168"/>
                  </a:lnTo>
                  <a:lnTo>
                    <a:pt x="381" y="165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59"/>
                  </a:lnTo>
                  <a:lnTo>
                    <a:pt x="381" y="156"/>
                  </a:lnTo>
                  <a:lnTo>
                    <a:pt x="381" y="156"/>
                  </a:lnTo>
                  <a:lnTo>
                    <a:pt x="396" y="147"/>
                  </a:lnTo>
                  <a:lnTo>
                    <a:pt x="399" y="147"/>
                  </a:lnTo>
                  <a:lnTo>
                    <a:pt x="399" y="147"/>
                  </a:lnTo>
                  <a:lnTo>
                    <a:pt x="402" y="147"/>
                  </a:lnTo>
                  <a:lnTo>
                    <a:pt x="405" y="147"/>
                  </a:lnTo>
                  <a:lnTo>
                    <a:pt x="408" y="150"/>
                  </a:lnTo>
                  <a:lnTo>
                    <a:pt x="408" y="147"/>
                  </a:lnTo>
                  <a:lnTo>
                    <a:pt x="411" y="147"/>
                  </a:lnTo>
                  <a:lnTo>
                    <a:pt x="414" y="147"/>
                  </a:lnTo>
                  <a:lnTo>
                    <a:pt x="414" y="144"/>
                  </a:lnTo>
                  <a:lnTo>
                    <a:pt x="417" y="138"/>
                  </a:lnTo>
                  <a:lnTo>
                    <a:pt x="417" y="138"/>
                  </a:lnTo>
                  <a:lnTo>
                    <a:pt x="417" y="135"/>
                  </a:lnTo>
                  <a:lnTo>
                    <a:pt x="420" y="135"/>
                  </a:lnTo>
                  <a:lnTo>
                    <a:pt x="423" y="132"/>
                  </a:lnTo>
                  <a:lnTo>
                    <a:pt x="426" y="132"/>
                  </a:lnTo>
                  <a:lnTo>
                    <a:pt x="432" y="129"/>
                  </a:lnTo>
                  <a:lnTo>
                    <a:pt x="435" y="126"/>
                  </a:lnTo>
                  <a:lnTo>
                    <a:pt x="435" y="120"/>
                  </a:lnTo>
                  <a:lnTo>
                    <a:pt x="435" y="120"/>
                  </a:lnTo>
                  <a:lnTo>
                    <a:pt x="435" y="111"/>
                  </a:lnTo>
                  <a:lnTo>
                    <a:pt x="435" y="108"/>
                  </a:lnTo>
                  <a:lnTo>
                    <a:pt x="435" y="102"/>
                  </a:lnTo>
                  <a:lnTo>
                    <a:pt x="438" y="93"/>
                  </a:lnTo>
                  <a:lnTo>
                    <a:pt x="438" y="87"/>
                  </a:lnTo>
                  <a:lnTo>
                    <a:pt x="441" y="87"/>
                  </a:lnTo>
                  <a:lnTo>
                    <a:pt x="441" y="84"/>
                  </a:lnTo>
                  <a:lnTo>
                    <a:pt x="462" y="69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71" y="69"/>
                  </a:lnTo>
                  <a:lnTo>
                    <a:pt x="474" y="66"/>
                  </a:lnTo>
                  <a:lnTo>
                    <a:pt x="474" y="63"/>
                  </a:lnTo>
                  <a:lnTo>
                    <a:pt x="480" y="51"/>
                  </a:lnTo>
                  <a:lnTo>
                    <a:pt x="486" y="45"/>
                  </a:lnTo>
                  <a:lnTo>
                    <a:pt x="489" y="42"/>
                  </a:lnTo>
                  <a:lnTo>
                    <a:pt x="489" y="39"/>
                  </a:lnTo>
                  <a:lnTo>
                    <a:pt x="489" y="36"/>
                  </a:lnTo>
                  <a:lnTo>
                    <a:pt x="489" y="33"/>
                  </a:lnTo>
                  <a:lnTo>
                    <a:pt x="489" y="27"/>
                  </a:lnTo>
                  <a:lnTo>
                    <a:pt x="489" y="24"/>
                  </a:lnTo>
                  <a:lnTo>
                    <a:pt x="489" y="21"/>
                  </a:lnTo>
                  <a:lnTo>
                    <a:pt x="492" y="2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8" y="21"/>
                  </a:lnTo>
                  <a:lnTo>
                    <a:pt x="501" y="18"/>
                  </a:lnTo>
                  <a:lnTo>
                    <a:pt x="504" y="12"/>
                  </a:lnTo>
                  <a:lnTo>
                    <a:pt x="507" y="6"/>
                  </a:lnTo>
                  <a:lnTo>
                    <a:pt x="516" y="0"/>
                  </a:lnTo>
                  <a:lnTo>
                    <a:pt x="519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26">
              <a:extLst>
                <a:ext uri="{FF2B5EF4-FFF2-40B4-BE49-F238E27FC236}">
                  <a16:creationId xmlns:a16="http://schemas.microsoft.com/office/drawing/2014/main" id="{F86E648E-2FFD-41F1-972B-EC023F7F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1431" y="2173005"/>
              <a:ext cx="446088" cy="827088"/>
            </a:xfrm>
            <a:custGeom>
              <a:avLst/>
              <a:gdLst>
                <a:gd name="T0" fmla="*/ 134 w 281"/>
                <a:gd name="T1" fmla="*/ 36 h 521"/>
                <a:gd name="T2" fmla="*/ 152 w 281"/>
                <a:gd name="T3" fmla="*/ 33 h 521"/>
                <a:gd name="T4" fmla="*/ 173 w 281"/>
                <a:gd name="T5" fmla="*/ 6 h 521"/>
                <a:gd name="T6" fmla="*/ 221 w 281"/>
                <a:gd name="T7" fmla="*/ 9 h 521"/>
                <a:gd name="T8" fmla="*/ 275 w 281"/>
                <a:gd name="T9" fmla="*/ 39 h 521"/>
                <a:gd name="T10" fmla="*/ 245 w 281"/>
                <a:gd name="T11" fmla="*/ 87 h 521"/>
                <a:gd name="T12" fmla="*/ 236 w 281"/>
                <a:gd name="T13" fmla="*/ 96 h 521"/>
                <a:gd name="T14" fmla="*/ 221 w 281"/>
                <a:gd name="T15" fmla="*/ 116 h 521"/>
                <a:gd name="T16" fmla="*/ 197 w 281"/>
                <a:gd name="T17" fmla="*/ 164 h 521"/>
                <a:gd name="T18" fmla="*/ 191 w 281"/>
                <a:gd name="T19" fmla="*/ 182 h 521"/>
                <a:gd name="T20" fmla="*/ 182 w 281"/>
                <a:gd name="T21" fmla="*/ 212 h 521"/>
                <a:gd name="T22" fmla="*/ 182 w 281"/>
                <a:gd name="T23" fmla="*/ 233 h 521"/>
                <a:gd name="T24" fmla="*/ 158 w 281"/>
                <a:gd name="T25" fmla="*/ 281 h 521"/>
                <a:gd name="T26" fmla="*/ 149 w 281"/>
                <a:gd name="T27" fmla="*/ 308 h 521"/>
                <a:gd name="T28" fmla="*/ 149 w 281"/>
                <a:gd name="T29" fmla="*/ 356 h 521"/>
                <a:gd name="T30" fmla="*/ 146 w 281"/>
                <a:gd name="T31" fmla="*/ 371 h 521"/>
                <a:gd name="T32" fmla="*/ 146 w 281"/>
                <a:gd name="T33" fmla="*/ 377 h 521"/>
                <a:gd name="T34" fmla="*/ 143 w 281"/>
                <a:gd name="T35" fmla="*/ 392 h 521"/>
                <a:gd name="T36" fmla="*/ 140 w 281"/>
                <a:gd name="T37" fmla="*/ 425 h 521"/>
                <a:gd name="T38" fmla="*/ 140 w 281"/>
                <a:gd name="T39" fmla="*/ 443 h 521"/>
                <a:gd name="T40" fmla="*/ 152 w 281"/>
                <a:gd name="T41" fmla="*/ 464 h 521"/>
                <a:gd name="T42" fmla="*/ 137 w 281"/>
                <a:gd name="T43" fmla="*/ 473 h 521"/>
                <a:gd name="T44" fmla="*/ 131 w 281"/>
                <a:gd name="T45" fmla="*/ 491 h 521"/>
                <a:gd name="T46" fmla="*/ 128 w 281"/>
                <a:gd name="T47" fmla="*/ 497 h 521"/>
                <a:gd name="T48" fmla="*/ 116 w 281"/>
                <a:gd name="T49" fmla="*/ 497 h 521"/>
                <a:gd name="T50" fmla="*/ 116 w 281"/>
                <a:gd name="T51" fmla="*/ 509 h 521"/>
                <a:gd name="T52" fmla="*/ 78 w 281"/>
                <a:gd name="T53" fmla="*/ 521 h 521"/>
                <a:gd name="T54" fmla="*/ 63 w 281"/>
                <a:gd name="T55" fmla="*/ 512 h 521"/>
                <a:gd name="T56" fmla="*/ 60 w 281"/>
                <a:gd name="T57" fmla="*/ 494 h 521"/>
                <a:gd name="T58" fmla="*/ 45 w 281"/>
                <a:gd name="T59" fmla="*/ 467 h 521"/>
                <a:gd name="T60" fmla="*/ 33 w 281"/>
                <a:gd name="T61" fmla="*/ 458 h 521"/>
                <a:gd name="T62" fmla="*/ 39 w 281"/>
                <a:gd name="T63" fmla="*/ 443 h 521"/>
                <a:gd name="T64" fmla="*/ 3 w 281"/>
                <a:gd name="T65" fmla="*/ 404 h 521"/>
                <a:gd name="T66" fmla="*/ 12 w 281"/>
                <a:gd name="T67" fmla="*/ 386 h 521"/>
                <a:gd name="T68" fmla="*/ 15 w 281"/>
                <a:gd name="T69" fmla="*/ 365 h 521"/>
                <a:gd name="T70" fmla="*/ 30 w 281"/>
                <a:gd name="T71" fmla="*/ 335 h 521"/>
                <a:gd name="T72" fmla="*/ 45 w 281"/>
                <a:gd name="T73" fmla="*/ 293 h 521"/>
                <a:gd name="T74" fmla="*/ 69 w 281"/>
                <a:gd name="T75" fmla="*/ 233 h 521"/>
                <a:gd name="T76" fmla="*/ 51 w 281"/>
                <a:gd name="T77" fmla="*/ 227 h 521"/>
                <a:gd name="T78" fmla="*/ 54 w 281"/>
                <a:gd name="T79" fmla="*/ 185 h 521"/>
                <a:gd name="T80" fmla="*/ 69 w 281"/>
                <a:gd name="T81" fmla="*/ 170 h 521"/>
                <a:gd name="T82" fmla="*/ 86 w 281"/>
                <a:gd name="T83" fmla="*/ 149 h 521"/>
                <a:gd name="T84" fmla="*/ 84 w 281"/>
                <a:gd name="T85" fmla="*/ 125 h 521"/>
                <a:gd name="T86" fmla="*/ 95 w 281"/>
                <a:gd name="T87" fmla="*/ 99 h 521"/>
                <a:gd name="T88" fmla="*/ 78 w 281"/>
                <a:gd name="T89" fmla="*/ 78 h 521"/>
                <a:gd name="T90" fmla="*/ 72 w 281"/>
                <a:gd name="T91" fmla="*/ 66 h 521"/>
                <a:gd name="T92" fmla="*/ 63 w 281"/>
                <a:gd name="T93" fmla="*/ 78 h 521"/>
                <a:gd name="T94" fmla="*/ 51 w 281"/>
                <a:gd name="T95" fmla="*/ 87 h 521"/>
                <a:gd name="T96" fmla="*/ 45 w 281"/>
                <a:gd name="T97" fmla="*/ 72 h 521"/>
                <a:gd name="T98" fmla="*/ 27 w 281"/>
                <a:gd name="T99" fmla="*/ 54 h 521"/>
                <a:gd name="T100" fmla="*/ 24 w 281"/>
                <a:gd name="T101" fmla="*/ 39 h 521"/>
                <a:gd name="T102" fmla="*/ 36 w 281"/>
                <a:gd name="T103" fmla="*/ 24 h 521"/>
                <a:gd name="T104" fmla="*/ 45 w 281"/>
                <a:gd name="T105" fmla="*/ 9 h 521"/>
                <a:gd name="T106" fmla="*/ 54 w 281"/>
                <a:gd name="T107" fmla="*/ 3 h 521"/>
                <a:gd name="T108" fmla="*/ 78 w 281"/>
                <a:gd name="T109" fmla="*/ 24 h 521"/>
                <a:gd name="T110" fmla="*/ 92 w 281"/>
                <a:gd name="T111" fmla="*/ 36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1" h="521">
                  <a:moveTo>
                    <a:pt x="95" y="36"/>
                  </a:moveTo>
                  <a:lnTo>
                    <a:pt x="98" y="39"/>
                  </a:lnTo>
                  <a:lnTo>
                    <a:pt x="107" y="39"/>
                  </a:lnTo>
                  <a:lnTo>
                    <a:pt x="128" y="33"/>
                  </a:lnTo>
                  <a:lnTo>
                    <a:pt x="131" y="33"/>
                  </a:lnTo>
                  <a:lnTo>
                    <a:pt x="134" y="33"/>
                  </a:lnTo>
                  <a:lnTo>
                    <a:pt x="134" y="36"/>
                  </a:lnTo>
                  <a:lnTo>
                    <a:pt x="140" y="39"/>
                  </a:lnTo>
                  <a:lnTo>
                    <a:pt x="143" y="39"/>
                  </a:lnTo>
                  <a:lnTo>
                    <a:pt x="143" y="39"/>
                  </a:lnTo>
                  <a:lnTo>
                    <a:pt x="146" y="39"/>
                  </a:lnTo>
                  <a:lnTo>
                    <a:pt x="149" y="39"/>
                  </a:lnTo>
                  <a:lnTo>
                    <a:pt x="149" y="36"/>
                  </a:lnTo>
                  <a:lnTo>
                    <a:pt x="152" y="33"/>
                  </a:lnTo>
                  <a:lnTo>
                    <a:pt x="155" y="21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9"/>
                  </a:lnTo>
                  <a:lnTo>
                    <a:pt x="170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8" y="6"/>
                  </a:lnTo>
                  <a:lnTo>
                    <a:pt x="191" y="6"/>
                  </a:lnTo>
                  <a:lnTo>
                    <a:pt x="209" y="9"/>
                  </a:lnTo>
                  <a:lnTo>
                    <a:pt x="221" y="9"/>
                  </a:lnTo>
                  <a:lnTo>
                    <a:pt x="224" y="9"/>
                  </a:lnTo>
                  <a:lnTo>
                    <a:pt x="257" y="27"/>
                  </a:lnTo>
                  <a:lnTo>
                    <a:pt x="278" y="30"/>
                  </a:lnTo>
                  <a:lnTo>
                    <a:pt x="281" y="33"/>
                  </a:lnTo>
                  <a:lnTo>
                    <a:pt x="281" y="33"/>
                  </a:lnTo>
                  <a:lnTo>
                    <a:pt x="281" y="33"/>
                  </a:lnTo>
                  <a:lnTo>
                    <a:pt x="275" y="39"/>
                  </a:lnTo>
                  <a:lnTo>
                    <a:pt x="269" y="51"/>
                  </a:lnTo>
                  <a:lnTo>
                    <a:pt x="260" y="78"/>
                  </a:lnTo>
                  <a:lnTo>
                    <a:pt x="257" y="81"/>
                  </a:lnTo>
                  <a:lnTo>
                    <a:pt x="257" y="84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5" y="87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3"/>
                  </a:lnTo>
                  <a:lnTo>
                    <a:pt x="242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36" y="96"/>
                  </a:lnTo>
                  <a:lnTo>
                    <a:pt x="233" y="99"/>
                  </a:lnTo>
                  <a:lnTo>
                    <a:pt x="230" y="102"/>
                  </a:lnTo>
                  <a:lnTo>
                    <a:pt x="230" y="108"/>
                  </a:lnTo>
                  <a:lnTo>
                    <a:pt x="230" y="111"/>
                  </a:lnTo>
                  <a:lnTo>
                    <a:pt x="227" y="113"/>
                  </a:lnTo>
                  <a:lnTo>
                    <a:pt x="224" y="113"/>
                  </a:lnTo>
                  <a:lnTo>
                    <a:pt x="221" y="116"/>
                  </a:lnTo>
                  <a:lnTo>
                    <a:pt x="215" y="122"/>
                  </a:lnTo>
                  <a:lnTo>
                    <a:pt x="212" y="125"/>
                  </a:lnTo>
                  <a:lnTo>
                    <a:pt x="209" y="128"/>
                  </a:lnTo>
                  <a:lnTo>
                    <a:pt x="206" y="128"/>
                  </a:lnTo>
                  <a:lnTo>
                    <a:pt x="197" y="143"/>
                  </a:lnTo>
                  <a:lnTo>
                    <a:pt x="197" y="152"/>
                  </a:lnTo>
                  <a:lnTo>
                    <a:pt x="197" y="164"/>
                  </a:lnTo>
                  <a:lnTo>
                    <a:pt x="197" y="164"/>
                  </a:lnTo>
                  <a:lnTo>
                    <a:pt x="200" y="170"/>
                  </a:lnTo>
                  <a:lnTo>
                    <a:pt x="200" y="173"/>
                  </a:lnTo>
                  <a:lnTo>
                    <a:pt x="200" y="173"/>
                  </a:lnTo>
                  <a:lnTo>
                    <a:pt x="194" y="176"/>
                  </a:lnTo>
                  <a:lnTo>
                    <a:pt x="191" y="179"/>
                  </a:lnTo>
                  <a:lnTo>
                    <a:pt x="191" y="182"/>
                  </a:lnTo>
                  <a:lnTo>
                    <a:pt x="191" y="188"/>
                  </a:lnTo>
                  <a:lnTo>
                    <a:pt x="188" y="191"/>
                  </a:lnTo>
                  <a:lnTo>
                    <a:pt x="188" y="194"/>
                  </a:lnTo>
                  <a:lnTo>
                    <a:pt x="185" y="197"/>
                  </a:lnTo>
                  <a:lnTo>
                    <a:pt x="185" y="200"/>
                  </a:lnTo>
                  <a:lnTo>
                    <a:pt x="182" y="209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8"/>
                  </a:lnTo>
                  <a:lnTo>
                    <a:pt x="185" y="221"/>
                  </a:lnTo>
                  <a:lnTo>
                    <a:pt x="185" y="224"/>
                  </a:lnTo>
                  <a:lnTo>
                    <a:pt x="185" y="224"/>
                  </a:lnTo>
                  <a:lnTo>
                    <a:pt x="185" y="230"/>
                  </a:lnTo>
                  <a:lnTo>
                    <a:pt x="182" y="233"/>
                  </a:lnTo>
                  <a:lnTo>
                    <a:pt x="179" y="236"/>
                  </a:lnTo>
                  <a:lnTo>
                    <a:pt x="176" y="239"/>
                  </a:lnTo>
                  <a:lnTo>
                    <a:pt x="173" y="245"/>
                  </a:lnTo>
                  <a:lnTo>
                    <a:pt x="173" y="251"/>
                  </a:lnTo>
                  <a:lnTo>
                    <a:pt x="173" y="257"/>
                  </a:lnTo>
                  <a:lnTo>
                    <a:pt x="170" y="263"/>
                  </a:lnTo>
                  <a:lnTo>
                    <a:pt x="158" y="281"/>
                  </a:lnTo>
                  <a:lnTo>
                    <a:pt x="155" y="284"/>
                  </a:lnTo>
                  <a:lnTo>
                    <a:pt x="155" y="290"/>
                  </a:lnTo>
                  <a:lnTo>
                    <a:pt x="155" y="293"/>
                  </a:lnTo>
                  <a:lnTo>
                    <a:pt x="152" y="293"/>
                  </a:lnTo>
                  <a:lnTo>
                    <a:pt x="152" y="296"/>
                  </a:lnTo>
                  <a:lnTo>
                    <a:pt x="149" y="302"/>
                  </a:lnTo>
                  <a:lnTo>
                    <a:pt x="149" y="308"/>
                  </a:lnTo>
                  <a:lnTo>
                    <a:pt x="149" y="308"/>
                  </a:lnTo>
                  <a:lnTo>
                    <a:pt x="149" y="320"/>
                  </a:lnTo>
                  <a:lnTo>
                    <a:pt x="158" y="338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5" y="350"/>
                  </a:lnTo>
                  <a:lnTo>
                    <a:pt x="149" y="356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49" y="368"/>
                  </a:lnTo>
                  <a:lnTo>
                    <a:pt x="149" y="371"/>
                  </a:lnTo>
                  <a:lnTo>
                    <a:pt x="146" y="371"/>
                  </a:lnTo>
                  <a:lnTo>
                    <a:pt x="146" y="374"/>
                  </a:lnTo>
                  <a:lnTo>
                    <a:pt x="146" y="374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80"/>
                  </a:lnTo>
                  <a:lnTo>
                    <a:pt x="146" y="380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9"/>
                  </a:lnTo>
                  <a:lnTo>
                    <a:pt x="143" y="389"/>
                  </a:lnTo>
                  <a:lnTo>
                    <a:pt x="143" y="392"/>
                  </a:lnTo>
                  <a:lnTo>
                    <a:pt x="140" y="401"/>
                  </a:lnTo>
                  <a:lnTo>
                    <a:pt x="137" y="407"/>
                  </a:lnTo>
                  <a:lnTo>
                    <a:pt x="137" y="407"/>
                  </a:lnTo>
                  <a:lnTo>
                    <a:pt x="140" y="416"/>
                  </a:lnTo>
                  <a:lnTo>
                    <a:pt x="140" y="416"/>
                  </a:lnTo>
                  <a:lnTo>
                    <a:pt x="140" y="422"/>
                  </a:lnTo>
                  <a:lnTo>
                    <a:pt x="140" y="425"/>
                  </a:lnTo>
                  <a:lnTo>
                    <a:pt x="137" y="428"/>
                  </a:lnTo>
                  <a:lnTo>
                    <a:pt x="134" y="431"/>
                  </a:lnTo>
                  <a:lnTo>
                    <a:pt x="134" y="431"/>
                  </a:lnTo>
                  <a:lnTo>
                    <a:pt x="137" y="437"/>
                  </a:lnTo>
                  <a:lnTo>
                    <a:pt x="137" y="440"/>
                  </a:lnTo>
                  <a:lnTo>
                    <a:pt x="137" y="443"/>
                  </a:lnTo>
                  <a:lnTo>
                    <a:pt x="140" y="443"/>
                  </a:lnTo>
                  <a:lnTo>
                    <a:pt x="143" y="446"/>
                  </a:lnTo>
                  <a:lnTo>
                    <a:pt x="149" y="458"/>
                  </a:lnTo>
                  <a:lnTo>
                    <a:pt x="149" y="458"/>
                  </a:lnTo>
                  <a:lnTo>
                    <a:pt x="152" y="458"/>
                  </a:lnTo>
                  <a:lnTo>
                    <a:pt x="152" y="461"/>
                  </a:lnTo>
                  <a:lnTo>
                    <a:pt x="152" y="464"/>
                  </a:lnTo>
                  <a:lnTo>
                    <a:pt x="152" y="464"/>
                  </a:lnTo>
                  <a:lnTo>
                    <a:pt x="152" y="464"/>
                  </a:lnTo>
                  <a:lnTo>
                    <a:pt x="152" y="467"/>
                  </a:lnTo>
                  <a:lnTo>
                    <a:pt x="152" y="467"/>
                  </a:lnTo>
                  <a:lnTo>
                    <a:pt x="149" y="470"/>
                  </a:lnTo>
                  <a:lnTo>
                    <a:pt x="152" y="470"/>
                  </a:lnTo>
                  <a:lnTo>
                    <a:pt x="143" y="470"/>
                  </a:lnTo>
                  <a:lnTo>
                    <a:pt x="137" y="473"/>
                  </a:lnTo>
                  <a:lnTo>
                    <a:pt x="128" y="482"/>
                  </a:lnTo>
                  <a:lnTo>
                    <a:pt x="128" y="482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31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4"/>
                  </a:lnTo>
                  <a:lnTo>
                    <a:pt x="131" y="494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5" y="500"/>
                  </a:lnTo>
                  <a:lnTo>
                    <a:pt x="122" y="500"/>
                  </a:lnTo>
                  <a:lnTo>
                    <a:pt x="122" y="500"/>
                  </a:lnTo>
                  <a:lnTo>
                    <a:pt x="119" y="497"/>
                  </a:lnTo>
                  <a:lnTo>
                    <a:pt x="116" y="497"/>
                  </a:lnTo>
                  <a:lnTo>
                    <a:pt x="113" y="497"/>
                  </a:lnTo>
                  <a:lnTo>
                    <a:pt x="113" y="500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9" y="506"/>
                  </a:lnTo>
                  <a:lnTo>
                    <a:pt x="116" y="509"/>
                  </a:lnTo>
                  <a:lnTo>
                    <a:pt x="116" y="509"/>
                  </a:lnTo>
                  <a:lnTo>
                    <a:pt x="113" y="515"/>
                  </a:lnTo>
                  <a:lnTo>
                    <a:pt x="110" y="515"/>
                  </a:lnTo>
                  <a:lnTo>
                    <a:pt x="107" y="518"/>
                  </a:lnTo>
                  <a:lnTo>
                    <a:pt x="92" y="515"/>
                  </a:lnTo>
                  <a:lnTo>
                    <a:pt x="86" y="518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75" y="521"/>
                  </a:lnTo>
                  <a:lnTo>
                    <a:pt x="75" y="518"/>
                  </a:lnTo>
                  <a:lnTo>
                    <a:pt x="75" y="518"/>
                  </a:lnTo>
                  <a:lnTo>
                    <a:pt x="75" y="518"/>
                  </a:lnTo>
                  <a:lnTo>
                    <a:pt x="69" y="515"/>
                  </a:lnTo>
                  <a:lnTo>
                    <a:pt x="63" y="512"/>
                  </a:lnTo>
                  <a:lnTo>
                    <a:pt x="63" y="506"/>
                  </a:lnTo>
                  <a:lnTo>
                    <a:pt x="66" y="500"/>
                  </a:lnTo>
                  <a:lnTo>
                    <a:pt x="60" y="500"/>
                  </a:lnTo>
                  <a:lnTo>
                    <a:pt x="57" y="500"/>
                  </a:lnTo>
                  <a:lnTo>
                    <a:pt x="57" y="500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0" y="491"/>
                  </a:lnTo>
                  <a:lnTo>
                    <a:pt x="60" y="488"/>
                  </a:lnTo>
                  <a:lnTo>
                    <a:pt x="60" y="488"/>
                  </a:lnTo>
                  <a:lnTo>
                    <a:pt x="60" y="485"/>
                  </a:lnTo>
                  <a:lnTo>
                    <a:pt x="57" y="482"/>
                  </a:lnTo>
                  <a:lnTo>
                    <a:pt x="57" y="479"/>
                  </a:lnTo>
                  <a:lnTo>
                    <a:pt x="45" y="467"/>
                  </a:lnTo>
                  <a:lnTo>
                    <a:pt x="42" y="464"/>
                  </a:lnTo>
                  <a:lnTo>
                    <a:pt x="39" y="464"/>
                  </a:lnTo>
                  <a:lnTo>
                    <a:pt x="36" y="464"/>
                  </a:lnTo>
                  <a:lnTo>
                    <a:pt x="36" y="464"/>
                  </a:lnTo>
                  <a:lnTo>
                    <a:pt x="33" y="464"/>
                  </a:lnTo>
                  <a:lnTo>
                    <a:pt x="33" y="461"/>
                  </a:lnTo>
                  <a:lnTo>
                    <a:pt x="33" y="458"/>
                  </a:lnTo>
                  <a:lnTo>
                    <a:pt x="33" y="458"/>
                  </a:lnTo>
                  <a:lnTo>
                    <a:pt x="33" y="455"/>
                  </a:lnTo>
                  <a:lnTo>
                    <a:pt x="36" y="452"/>
                  </a:lnTo>
                  <a:lnTo>
                    <a:pt x="39" y="449"/>
                  </a:lnTo>
                  <a:lnTo>
                    <a:pt x="39" y="446"/>
                  </a:lnTo>
                  <a:lnTo>
                    <a:pt x="39" y="446"/>
                  </a:lnTo>
                  <a:lnTo>
                    <a:pt x="39" y="443"/>
                  </a:lnTo>
                  <a:lnTo>
                    <a:pt x="39" y="440"/>
                  </a:lnTo>
                  <a:lnTo>
                    <a:pt x="39" y="440"/>
                  </a:lnTo>
                  <a:lnTo>
                    <a:pt x="39" y="431"/>
                  </a:lnTo>
                  <a:lnTo>
                    <a:pt x="39" y="428"/>
                  </a:lnTo>
                  <a:lnTo>
                    <a:pt x="36" y="425"/>
                  </a:lnTo>
                  <a:lnTo>
                    <a:pt x="33" y="422"/>
                  </a:lnTo>
                  <a:lnTo>
                    <a:pt x="3" y="404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95"/>
                  </a:lnTo>
                  <a:lnTo>
                    <a:pt x="3" y="395"/>
                  </a:lnTo>
                  <a:lnTo>
                    <a:pt x="9" y="392"/>
                  </a:lnTo>
                  <a:lnTo>
                    <a:pt x="9" y="389"/>
                  </a:lnTo>
                  <a:lnTo>
                    <a:pt x="12" y="386"/>
                  </a:lnTo>
                  <a:lnTo>
                    <a:pt x="12" y="383"/>
                  </a:lnTo>
                  <a:lnTo>
                    <a:pt x="12" y="383"/>
                  </a:lnTo>
                  <a:lnTo>
                    <a:pt x="9" y="380"/>
                  </a:lnTo>
                  <a:lnTo>
                    <a:pt x="9" y="377"/>
                  </a:lnTo>
                  <a:lnTo>
                    <a:pt x="9" y="374"/>
                  </a:lnTo>
                  <a:lnTo>
                    <a:pt x="15" y="368"/>
                  </a:lnTo>
                  <a:lnTo>
                    <a:pt x="15" y="365"/>
                  </a:lnTo>
                  <a:lnTo>
                    <a:pt x="15" y="362"/>
                  </a:lnTo>
                  <a:lnTo>
                    <a:pt x="15" y="359"/>
                  </a:lnTo>
                  <a:lnTo>
                    <a:pt x="18" y="353"/>
                  </a:lnTo>
                  <a:lnTo>
                    <a:pt x="18" y="353"/>
                  </a:lnTo>
                  <a:lnTo>
                    <a:pt x="18" y="347"/>
                  </a:lnTo>
                  <a:lnTo>
                    <a:pt x="27" y="338"/>
                  </a:lnTo>
                  <a:lnTo>
                    <a:pt x="30" y="335"/>
                  </a:lnTo>
                  <a:lnTo>
                    <a:pt x="33" y="326"/>
                  </a:lnTo>
                  <a:lnTo>
                    <a:pt x="39" y="311"/>
                  </a:lnTo>
                  <a:lnTo>
                    <a:pt x="45" y="305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296"/>
                  </a:lnTo>
                  <a:lnTo>
                    <a:pt x="45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5" y="287"/>
                  </a:lnTo>
                  <a:lnTo>
                    <a:pt x="72" y="242"/>
                  </a:lnTo>
                  <a:lnTo>
                    <a:pt x="72" y="239"/>
                  </a:lnTo>
                  <a:lnTo>
                    <a:pt x="72" y="236"/>
                  </a:lnTo>
                  <a:lnTo>
                    <a:pt x="69" y="233"/>
                  </a:lnTo>
                  <a:lnTo>
                    <a:pt x="66" y="233"/>
                  </a:lnTo>
                  <a:lnTo>
                    <a:pt x="57" y="233"/>
                  </a:lnTo>
                  <a:lnTo>
                    <a:pt x="57" y="233"/>
                  </a:lnTo>
                  <a:lnTo>
                    <a:pt x="54" y="233"/>
                  </a:lnTo>
                  <a:lnTo>
                    <a:pt x="51" y="230"/>
                  </a:lnTo>
                  <a:lnTo>
                    <a:pt x="51" y="230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51" y="224"/>
                  </a:lnTo>
                  <a:lnTo>
                    <a:pt x="51" y="218"/>
                  </a:lnTo>
                  <a:lnTo>
                    <a:pt x="54" y="215"/>
                  </a:lnTo>
                  <a:lnTo>
                    <a:pt x="54" y="212"/>
                  </a:lnTo>
                  <a:lnTo>
                    <a:pt x="54" y="197"/>
                  </a:lnTo>
                  <a:lnTo>
                    <a:pt x="54" y="185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60" y="179"/>
                  </a:lnTo>
                  <a:lnTo>
                    <a:pt x="57" y="179"/>
                  </a:lnTo>
                  <a:lnTo>
                    <a:pt x="45" y="173"/>
                  </a:lnTo>
                  <a:lnTo>
                    <a:pt x="48" y="170"/>
                  </a:lnTo>
                  <a:lnTo>
                    <a:pt x="69" y="170"/>
                  </a:lnTo>
                  <a:lnTo>
                    <a:pt x="69" y="167"/>
                  </a:lnTo>
                  <a:lnTo>
                    <a:pt x="72" y="164"/>
                  </a:lnTo>
                  <a:lnTo>
                    <a:pt x="72" y="161"/>
                  </a:lnTo>
                  <a:lnTo>
                    <a:pt x="81" y="158"/>
                  </a:lnTo>
                  <a:lnTo>
                    <a:pt x="84" y="155"/>
                  </a:lnTo>
                  <a:lnTo>
                    <a:pt x="84" y="152"/>
                  </a:lnTo>
                  <a:lnTo>
                    <a:pt x="86" y="149"/>
                  </a:lnTo>
                  <a:lnTo>
                    <a:pt x="86" y="140"/>
                  </a:lnTo>
                  <a:lnTo>
                    <a:pt x="89" y="134"/>
                  </a:lnTo>
                  <a:lnTo>
                    <a:pt x="89" y="131"/>
                  </a:lnTo>
                  <a:lnTo>
                    <a:pt x="89" y="128"/>
                  </a:lnTo>
                  <a:lnTo>
                    <a:pt x="86" y="128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4" y="122"/>
                  </a:lnTo>
                  <a:lnTo>
                    <a:pt x="84" y="119"/>
                  </a:lnTo>
                  <a:lnTo>
                    <a:pt x="84" y="116"/>
                  </a:lnTo>
                  <a:lnTo>
                    <a:pt x="89" y="113"/>
                  </a:lnTo>
                  <a:lnTo>
                    <a:pt x="92" y="102"/>
                  </a:lnTo>
                  <a:lnTo>
                    <a:pt x="95" y="102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5" y="96"/>
                  </a:lnTo>
                  <a:lnTo>
                    <a:pt x="92" y="96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81" y="78"/>
                  </a:lnTo>
                  <a:lnTo>
                    <a:pt x="78" y="78"/>
                  </a:lnTo>
                  <a:lnTo>
                    <a:pt x="75" y="75"/>
                  </a:lnTo>
                  <a:lnTo>
                    <a:pt x="72" y="75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6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72"/>
                  </a:lnTo>
                  <a:lnTo>
                    <a:pt x="69" y="75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3" y="78"/>
                  </a:lnTo>
                  <a:lnTo>
                    <a:pt x="60" y="78"/>
                  </a:lnTo>
                  <a:lnTo>
                    <a:pt x="60" y="81"/>
                  </a:lnTo>
                  <a:lnTo>
                    <a:pt x="57" y="84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48" y="84"/>
                  </a:lnTo>
                  <a:lnTo>
                    <a:pt x="48" y="81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8" y="69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2" y="63"/>
                  </a:lnTo>
                  <a:lnTo>
                    <a:pt x="30" y="57"/>
                  </a:lnTo>
                  <a:lnTo>
                    <a:pt x="27" y="57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7" y="39"/>
                  </a:lnTo>
                  <a:lnTo>
                    <a:pt x="27" y="36"/>
                  </a:lnTo>
                  <a:lnTo>
                    <a:pt x="36" y="30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12"/>
                  </a:lnTo>
                  <a:lnTo>
                    <a:pt x="57" y="15"/>
                  </a:lnTo>
                  <a:lnTo>
                    <a:pt x="57" y="18"/>
                  </a:lnTo>
                  <a:lnTo>
                    <a:pt x="60" y="18"/>
                  </a:lnTo>
                  <a:lnTo>
                    <a:pt x="69" y="21"/>
                  </a:lnTo>
                  <a:lnTo>
                    <a:pt x="78" y="24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9" y="33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5" y="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0B394824-02AE-4645-843F-F88ACC6D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0744" y="1830105"/>
              <a:ext cx="981075" cy="788988"/>
            </a:xfrm>
            <a:custGeom>
              <a:avLst/>
              <a:gdLst>
                <a:gd name="T0" fmla="*/ 477 w 618"/>
                <a:gd name="T1" fmla="*/ 141 h 497"/>
                <a:gd name="T2" fmla="*/ 486 w 618"/>
                <a:gd name="T3" fmla="*/ 153 h 497"/>
                <a:gd name="T4" fmla="*/ 489 w 618"/>
                <a:gd name="T5" fmla="*/ 168 h 497"/>
                <a:gd name="T6" fmla="*/ 498 w 618"/>
                <a:gd name="T7" fmla="*/ 204 h 497"/>
                <a:gd name="T8" fmla="*/ 489 w 618"/>
                <a:gd name="T9" fmla="*/ 216 h 497"/>
                <a:gd name="T10" fmla="*/ 501 w 618"/>
                <a:gd name="T11" fmla="*/ 237 h 497"/>
                <a:gd name="T12" fmla="*/ 498 w 618"/>
                <a:gd name="T13" fmla="*/ 270 h 497"/>
                <a:gd name="T14" fmla="*/ 537 w 618"/>
                <a:gd name="T15" fmla="*/ 276 h 497"/>
                <a:gd name="T16" fmla="*/ 564 w 618"/>
                <a:gd name="T17" fmla="*/ 306 h 497"/>
                <a:gd name="T18" fmla="*/ 570 w 618"/>
                <a:gd name="T19" fmla="*/ 321 h 497"/>
                <a:gd name="T20" fmla="*/ 573 w 618"/>
                <a:gd name="T21" fmla="*/ 338 h 497"/>
                <a:gd name="T22" fmla="*/ 612 w 618"/>
                <a:gd name="T23" fmla="*/ 389 h 497"/>
                <a:gd name="T24" fmla="*/ 612 w 618"/>
                <a:gd name="T25" fmla="*/ 404 h 497"/>
                <a:gd name="T26" fmla="*/ 612 w 618"/>
                <a:gd name="T27" fmla="*/ 425 h 497"/>
                <a:gd name="T28" fmla="*/ 576 w 618"/>
                <a:gd name="T29" fmla="*/ 449 h 497"/>
                <a:gd name="T30" fmla="*/ 579 w 618"/>
                <a:gd name="T31" fmla="*/ 473 h 497"/>
                <a:gd name="T32" fmla="*/ 582 w 618"/>
                <a:gd name="T33" fmla="*/ 494 h 497"/>
                <a:gd name="T34" fmla="*/ 549 w 618"/>
                <a:gd name="T35" fmla="*/ 473 h 497"/>
                <a:gd name="T36" fmla="*/ 516 w 618"/>
                <a:gd name="T37" fmla="*/ 464 h 497"/>
                <a:gd name="T38" fmla="*/ 495 w 618"/>
                <a:gd name="T39" fmla="*/ 452 h 497"/>
                <a:gd name="T40" fmla="*/ 489 w 618"/>
                <a:gd name="T41" fmla="*/ 413 h 497"/>
                <a:gd name="T42" fmla="*/ 444 w 618"/>
                <a:gd name="T43" fmla="*/ 413 h 497"/>
                <a:gd name="T44" fmla="*/ 429 w 618"/>
                <a:gd name="T45" fmla="*/ 425 h 497"/>
                <a:gd name="T46" fmla="*/ 411 w 618"/>
                <a:gd name="T47" fmla="*/ 431 h 497"/>
                <a:gd name="T48" fmla="*/ 378 w 618"/>
                <a:gd name="T49" fmla="*/ 398 h 497"/>
                <a:gd name="T50" fmla="*/ 360 w 618"/>
                <a:gd name="T51" fmla="*/ 377 h 497"/>
                <a:gd name="T52" fmla="*/ 342 w 618"/>
                <a:gd name="T53" fmla="*/ 392 h 497"/>
                <a:gd name="T54" fmla="*/ 306 w 618"/>
                <a:gd name="T55" fmla="*/ 395 h 497"/>
                <a:gd name="T56" fmla="*/ 267 w 618"/>
                <a:gd name="T57" fmla="*/ 404 h 497"/>
                <a:gd name="T58" fmla="*/ 246 w 618"/>
                <a:gd name="T59" fmla="*/ 410 h 497"/>
                <a:gd name="T60" fmla="*/ 228 w 618"/>
                <a:gd name="T61" fmla="*/ 395 h 497"/>
                <a:gd name="T62" fmla="*/ 207 w 618"/>
                <a:gd name="T63" fmla="*/ 395 h 497"/>
                <a:gd name="T64" fmla="*/ 141 w 618"/>
                <a:gd name="T65" fmla="*/ 386 h 497"/>
                <a:gd name="T66" fmla="*/ 111 w 618"/>
                <a:gd name="T67" fmla="*/ 407 h 497"/>
                <a:gd name="T68" fmla="*/ 84 w 618"/>
                <a:gd name="T69" fmla="*/ 380 h 497"/>
                <a:gd name="T70" fmla="*/ 75 w 618"/>
                <a:gd name="T71" fmla="*/ 350 h 497"/>
                <a:gd name="T72" fmla="*/ 108 w 618"/>
                <a:gd name="T73" fmla="*/ 341 h 497"/>
                <a:gd name="T74" fmla="*/ 90 w 618"/>
                <a:gd name="T75" fmla="*/ 332 h 497"/>
                <a:gd name="T76" fmla="*/ 75 w 618"/>
                <a:gd name="T77" fmla="*/ 282 h 497"/>
                <a:gd name="T78" fmla="*/ 81 w 618"/>
                <a:gd name="T79" fmla="*/ 252 h 497"/>
                <a:gd name="T80" fmla="*/ 78 w 618"/>
                <a:gd name="T81" fmla="*/ 225 h 497"/>
                <a:gd name="T82" fmla="*/ 72 w 618"/>
                <a:gd name="T83" fmla="*/ 210 h 497"/>
                <a:gd name="T84" fmla="*/ 75 w 618"/>
                <a:gd name="T85" fmla="*/ 189 h 497"/>
                <a:gd name="T86" fmla="*/ 78 w 618"/>
                <a:gd name="T87" fmla="*/ 162 h 497"/>
                <a:gd name="T88" fmla="*/ 60 w 618"/>
                <a:gd name="T89" fmla="*/ 144 h 497"/>
                <a:gd name="T90" fmla="*/ 42 w 618"/>
                <a:gd name="T91" fmla="*/ 123 h 497"/>
                <a:gd name="T92" fmla="*/ 27 w 618"/>
                <a:gd name="T93" fmla="*/ 111 h 497"/>
                <a:gd name="T94" fmla="*/ 21 w 618"/>
                <a:gd name="T95" fmla="*/ 75 h 497"/>
                <a:gd name="T96" fmla="*/ 18 w 618"/>
                <a:gd name="T97" fmla="*/ 30 h 497"/>
                <a:gd name="T98" fmla="*/ 6 w 618"/>
                <a:gd name="T99" fmla="*/ 0 h 497"/>
                <a:gd name="T100" fmla="*/ 27 w 618"/>
                <a:gd name="T101" fmla="*/ 12 h 497"/>
                <a:gd name="T102" fmla="*/ 69 w 618"/>
                <a:gd name="T103" fmla="*/ 24 h 497"/>
                <a:gd name="T104" fmla="*/ 93 w 618"/>
                <a:gd name="T105" fmla="*/ 18 h 497"/>
                <a:gd name="T106" fmla="*/ 150 w 618"/>
                <a:gd name="T107" fmla="*/ 27 h 497"/>
                <a:gd name="T108" fmla="*/ 135 w 618"/>
                <a:gd name="T109" fmla="*/ 54 h 497"/>
                <a:gd name="T110" fmla="*/ 159 w 618"/>
                <a:gd name="T111" fmla="*/ 117 h 497"/>
                <a:gd name="T112" fmla="*/ 177 w 618"/>
                <a:gd name="T113" fmla="*/ 123 h 497"/>
                <a:gd name="T114" fmla="*/ 282 w 618"/>
                <a:gd name="T115" fmla="*/ 123 h 497"/>
                <a:gd name="T116" fmla="*/ 363 w 618"/>
                <a:gd name="T117" fmla="*/ 147 h 497"/>
                <a:gd name="T118" fmla="*/ 471 w 618"/>
                <a:gd name="T119" fmla="*/ 9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97">
                  <a:moveTo>
                    <a:pt x="471" y="96"/>
                  </a:moveTo>
                  <a:lnTo>
                    <a:pt x="474" y="96"/>
                  </a:lnTo>
                  <a:lnTo>
                    <a:pt x="474" y="108"/>
                  </a:lnTo>
                  <a:lnTo>
                    <a:pt x="474" y="120"/>
                  </a:lnTo>
                  <a:lnTo>
                    <a:pt x="477" y="123"/>
                  </a:lnTo>
                  <a:lnTo>
                    <a:pt x="477" y="126"/>
                  </a:lnTo>
                  <a:lnTo>
                    <a:pt x="474" y="132"/>
                  </a:lnTo>
                  <a:lnTo>
                    <a:pt x="474" y="135"/>
                  </a:lnTo>
                  <a:lnTo>
                    <a:pt x="477" y="141"/>
                  </a:lnTo>
                  <a:lnTo>
                    <a:pt x="480" y="144"/>
                  </a:lnTo>
                  <a:lnTo>
                    <a:pt x="483" y="144"/>
                  </a:lnTo>
                  <a:lnTo>
                    <a:pt x="486" y="144"/>
                  </a:lnTo>
                  <a:lnTo>
                    <a:pt x="489" y="144"/>
                  </a:lnTo>
                  <a:lnTo>
                    <a:pt x="489" y="147"/>
                  </a:lnTo>
                  <a:lnTo>
                    <a:pt x="489" y="150"/>
                  </a:lnTo>
                  <a:lnTo>
                    <a:pt x="489" y="150"/>
                  </a:lnTo>
                  <a:lnTo>
                    <a:pt x="489" y="153"/>
                  </a:lnTo>
                  <a:lnTo>
                    <a:pt x="486" y="153"/>
                  </a:lnTo>
                  <a:lnTo>
                    <a:pt x="483" y="156"/>
                  </a:lnTo>
                  <a:lnTo>
                    <a:pt x="483" y="156"/>
                  </a:lnTo>
                  <a:lnTo>
                    <a:pt x="483" y="156"/>
                  </a:lnTo>
                  <a:lnTo>
                    <a:pt x="483" y="159"/>
                  </a:lnTo>
                  <a:lnTo>
                    <a:pt x="483" y="162"/>
                  </a:lnTo>
                  <a:lnTo>
                    <a:pt x="483" y="165"/>
                  </a:lnTo>
                  <a:lnTo>
                    <a:pt x="486" y="165"/>
                  </a:lnTo>
                  <a:lnTo>
                    <a:pt x="486" y="168"/>
                  </a:lnTo>
                  <a:lnTo>
                    <a:pt x="489" y="168"/>
                  </a:lnTo>
                  <a:lnTo>
                    <a:pt x="492" y="174"/>
                  </a:lnTo>
                  <a:lnTo>
                    <a:pt x="495" y="180"/>
                  </a:lnTo>
                  <a:lnTo>
                    <a:pt x="495" y="186"/>
                  </a:lnTo>
                  <a:lnTo>
                    <a:pt x="501" y="192"/>
                  </a:lnTo>
                  <a:lnTo>
                    <a:pt x="501" y="195"/>
                  </a:lnTo>
                  <a:lnTo>
                    <a:pt x="498" y="195"/>
                  </a:lnTo>
                  <a:lnTo>
                    <a:pt x="498" y="198"/>
                  </a:lnTo>
                  <a:lnTo>
                    <a:pt x="498" y="201"/>
                  </a:lnTo>
                  <a:lnTo>
                    <a:pt x="498" y="204"/>
                  </a:lnTo>
                  <a:lnTo>
                    <a:pt x="498" y="207"/>
                  </a:lnTo>
                  <a:lnTo>
                    <a:pt x="498" y="210"/>
                  </a:lnTo>
                  <a:lnTo>
                    <a:pt x="498" y="213"/>
                  </a:lnTo>
                  <a:lnTo>
                    <a:pt x="498" y="213"/>
                  </a:lnTo>
                  <a:lnTo>
                    <a:pt x="495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89" y="216"/>
                  </a:lnTo>
                  <a:lnTo>
                    <a:pt x="489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2" y="225"/>
                  </a:lnTo>
                  <a:lnTo>
                    <a:pt x="498" y="228"/>
                  </a:lnTo>
                  <a:lnTo>
                    <a:pt x="501" y="231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1" y="243"/>
                  </a:lnTo>
                  <a:lnTo>
                    <a:pt x="501" y="246"/>
                  </a:lnTo>
                  <a:lnTo>
                    <a:pt x="501" y="249"/>
                  </a:lnTo>
                  <a:lnTo>
                    <a:pt x="501" y="252"/>
                  </a:lnTo>
                  <a:lnTo>
                    <a:pt x="498" y="255"/>
                  </a:lnTo>
                  <a:lnTo>
                    <a:pt x="495" y="264"/>
                  </a:lnTo>
                  <a:lnTo>
                    <a:pt x="495" y="267"/>
                  </a:lnTo>
                  <a:lnTo>
                    <a:pt x="495" y="270"/>
                  </a:lnTo>
                  <a:lnTo>
                    <a:pt x="498" y="270"/>
                  </a:lnTo>
                  <a:lnTo>
                    <a:pt x="501" y="273"/>
                  </a:lnTo>
                  <a:lnTo>
                    <a:pt x="501" y="273"/>
                  </a:lnTo>
                  <a:lnTo>
                    <a:pt x="504" y="276"/>
                  </a:lnTo>
                  <a:lnTo>
                    <a:pt x="510" y="273"/>
                  </a:lnTo>
                  <a:lnTo>
                    <a:pt x="525" y="279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34" y="276"/>
                  </a:lnTo>
                  <a:lnTo>
                    <a:pt x="537" y="276"/>
                  </a:lnTo>
                  <a:lnTo>
                    <a:pt x="537" y="276"/>
                  </a:lnTo>
                  <a:lnTo>
                    <a:pt x="540" y="279"/>
                  </a:lnTo>
                  <a:lnTo>
                    <a:pt x="540" y="282"/>
                  </a:lnTo>
                  <a:lnTo>
                    <a:pt x="540" y="282"/>
                  </a:lnTo>
                  <a:lnTo>
                    <a:pt x="540" y="285"/>
                  </a:lnTo>
                  <a:lnTo>
                    <a:pt x="549" y="300"/>
                  </a:lnTo>
                  <a:lnTo>
                    <a:pt x="552" y="303"/>
                  </a:lnTo>
                  <a:lnTo>
                    <a:pt x="555" y="303"/>
                  </a:lnTo>
                  <a:lnTo>
                    <a:pt x="564" y="306"/>
                  </a:lnTo>
                  <a:lnTo>
                    <a:pt x="567" y="306"/>
                  </a:lnTo>
                  <a:lnTo>
                    <a:pt x="567" y="309"/>
                  </a:lnTo>
                  <a:lnTo>
                    <a:pt x="570" y="309"/>
                  </a:lnTo>
                  <a:lnTo>
                    <a:pt x="570" y="315"/>
                  </a:lnTo>
                  <a:lnTo>
                    <a:pt x="573" y="315"/>
                  </a:lnTo>
                  <a:lnTo>
                    <a:pt x="573" y="315"/>
                  </a:lnTo>
                  <a:lnTo>
                    <a:pt x="573" y="318"/>
                  </a:lnTo>
                  <a:lnTo>
                    <a:pt x="570" y="318"/>
                  </a:lnTo>
                  <a:lnTo>
                    <a:pt x="570" y="321"/>
                  </a:lnTo>
                  <a:lnTo>
                    <a:pt x="570" y="321"/>
                  </a:lnTo>
                  <a:lnTo>
                    <a:pt x="567" y="324"/>
                  </a:lnTo>
                  <a:lnTo>
                    <a:pt x="567" y="327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7" y="332"/>
                  </a:lnTo>
                  <a:lnTo>
                    <a:pt x="570" y="332"/>
                  </a:lnTo>
                  <a:lnTo>
                    <a:pt x="570" y="332"/>
                  </a:lnTo>
                  <a:lnTo>
                    <a:pt x="573" y="338"/>
                  </a:lnTo>
                  <a:lnTo>
                    <a:pt x="576" y="341"/>
                  </a:lnTo>
                  <a:lnTo>
                    <a:pt x="579" y="341"/>
                  </a:lnTo>
                  <a:lnTo>
                    <a:pt x="585" y="344"/>
                  </a:lnTo>
                  <a:lnTo>
                    <a:pt x="585" y="356"/>
                  </a:lnTo>
                  <a:lnTo>
                    <a:pt x="588" y="362"/>
                  </a:lnTo>
                  <a:lnTo>
                    <a:pt x="591" y="368"/>
                  </a:lnTo>
                  <a:lnTo>
                    <a:pt x="594" y="371"/>
                  </a:lnTo>
                  <a:lnTo>
                    <a:pt x="600" y="377"/>
                  </a:lnTo>
                  <a:lnTo>
                    <a:pt x="612" y="389"/>
                  </a:lnTo>
                  <a:lnTo>
                    <a:pt x="612" y="389"/>
                  </a:lnTo>
                  <a:lnTo>
                    <a:pt x="612" y="392"/>
                  </a:lnTo>
                  <a:lnTo>
                    <a:pt x="612" y="395"/>
                  </a:lnTo>
                  <a:lnTo>
                    <a:pt x="612" y="395"/>
                  </a:lnTo>
                  <a:lnTo>
                    <a:pt x="612" y="395"/>
                  </a:lnTo>
                  <a:lnTo>
                    <a:pt x="612" y="398"/>
                  </a:lnTo>
                  <a:lnTo>
                    <a:pt x="612" y="401"/>
                  </a:lnTo>
                  <a:lnTo>
                    <a:pt x="612" y="401"/>
                  </a:lnTo>
                  <a:lnTo>
                    <a:pt x="612" y="404"/>
                  </a:lnTo>
                  <a:lnTo>
                    <a:pt x="612" y="407"/>
                  </a:lnTo>
                  <a:lnTo>
                    <a:pt x="615" y="410"/>
                  </a:lnTo>
                  <a:lnTo>
                    <a:pt x="615" y="410"/>
                  </a:lnTo>
                  <a:lnTo>
                    <a:pt x="618" y="413"/>
                  </a:lnTo>
                  <a:lnTo>
                    <a:pt x="618" y="416"/>
                  </a:lnTo>
                  <a:lnTo>
                    <a:pt x="618" y="419"/>
                  </a:lnTo>
                  <a:lnTo>
                    <a:pt x="615" y="422"/>
                  </a:lnTo>
                  <a:lnTo>
                    <a:pt x="615" y="422"/>
                  </a:lnTo>
                  <a:lnTo>
                    <a:pt x="612" y="425"/>
                  </a:lnTo>
                  <a:lnTo>
                    <a:pt x="612" y="428"/>
                  </a:lnTo>
                  <a:lnTo>
                    <a:pt x="612" y="431"/>
                  </a:lnTo>
                  <a:lnTo>
                    <a:pt x="606" y="437"/>
                  </a:lnTo>
                  <a:lnTo>
                    <a:pt x="600" y="440"/>
                  </a:lnTo>
                  <a:lnTo>
                    <a:pt x="585" y="446"/>
                  </a:lnTo>
                  <a:lnTo>
                    <a:pt x="582" y="446"/>
                  </a:lnTo>
                  <a:lnTo>
                    <a:pt x="579" y="446"/>
                  </a:lnTo>
                  <a:lnTo>
                    <a:pt x="579" y="449"/>
                  </a:lnTo>
                  <a:lnTo>
                    <a:pt x="576" y="449"/>
                  </a:lnTo>
                  <a:lnTo>
                    <a:pt x="576" y="452"/>
                  </a:lnTo>
                  <a:lnTo>
                    <a:pt x="576" y="455"/>
                  </a:lnTo>
                  <a:lnTo>
                    <a:pt x="576" y="458"/>
                  </a:lnTo>
                  <a:lnTo>
                    <a:pt x="576" y="458"/>
                  </a:lnTo>
                  <a:lnTo>
                    <a:pt x="579" y="461"/>
                  </a:lnTo>
                  <a:lnTo>
                    <a:pt x="579" y="461"/>
                  </a:lnTo>
                  <a:lnTo>
                    <a:pt x="579" y="464"/>
                  </a:lnTo>
                  <a:lnTo>
                    <a:pt x="579" y="470"/>
                  </a:lnTo>
                  <a:lnTo>
                    <a:pt x="579" y="473"/>
                  </a:lnTo>
                  <a:lnTo>
                    <a:pt x="579" y="473"/>
                  </a:lnTo>
                  <a:lnTo>
                    <a:pt x="579" y="476"/>
                  </a:lnTo>
                  <a:lnTo>
                    <a:pt x="579" y="476"/>
                  </a:lnTo>
                  <a:lnTo>
                    <a:pt x="585" y="482"/>
                  </a:lnTo>
                  <a:lnTo>
                    <a:pt x="585" y="485"/>
                  </a:lnTo>
                  <a:lnTo>
                    <a:pt x="585" y="488"/>
                  </a:lnTo>
                  <a:lnTo>
                    <a:pt x="585" y="491"/>
                  </a:lnTo>
                  <a:lnTo>
                    <a:pt x="585" y="491"/>
                  </a:lnTo>
                  <a:lnTo>
                    <a:pt x="582" y="494"/>
                  </a:lnTo>
                  <a:lnTo>
                    <a:pt x="579" y="494"/>
                  </a:lnTo>
                  <a:lnTo>
                    <a:pt x="573" y="497"/>
                  </a:lnTo>
                  <a:lnTo>
                    <a:pt x="570" y="497"/>
                  </a:lnTo>
                  <a:lnTo>
                    <a:pt x="564" y="491"/>
                  </a:lnTo>
                  <a:lnTo>
                    <a:pt x="561" y="491"/>
                  </a:lnTo>
                  <a:lnTo>
                    <a:pt x="561" y="488"/>
                  </a:lnTo>
                  <a:lnTo>
                    <a:pt x="555" y="479"/>
                  </a:lnTo>
                  <a:lnTo>
                    <a:pt x="552" y="476"/>
                  </a:lnTo>
                  <a:lnTo>
                    <a:pt x="549" y="473"/>
                  </a:lnTo>
                  <a:lnTo>
                    <a:pt x="546" y="473"/>
                  </a:lnTo>
                  <a:lnTo>
                    <a:pt x="546" y="473"/>
                  </a:lnTo>
                  <a:lnTo>
                    <a:pt x="546" y="476"/>
                  </a:lnTo>
                  <a:lnTo>
                    <a:pt x="546" y="476"/>
                  </a:lnTo>
                  <a:lnTo>
                    <a:pt x="537" y="476"/>
                  </a:lnTo>
                  <a:lnTo>
                    <a:pt x="519" y="470"/>
                  </a:lnTo>
                  <a:lnTo>
                    <a:pt x="516" y="467"/>
                  </a:lnTo>
                  <a:lnTo>
                    <a:pt x="516" y="467"/>
                  </a:lnTo>
                  <a:lnTo>
                    <a:pt x="516" y="464"/>
                  </a:lnTo>
                  <a:lnTo>
                    <a:pt x="516" y="461"/>
                  </a:lnTo>
                  <a:lnTo>
                    <a:pt x="516" y="461"/>
                  </a:lnTo>
                  <a:lnTo>
                    <a:pt x="516" y="458"/>
                  </a:lnTo>
                  <a:lnTo>
                    <a:pt x="513" y="458"/>
                  </a:lnTo>
                  <a:lnTo>
                    <a:pt x="513" y="458"/>
                  </a:lnTo>
                  <a:lnTo>
                    <a:pt x="510" y="458"/>
                  </a:lnTo>
                  <a:lnTo>
                    <a:pt x="504" y="458"/>
                  </a:lnTo>
                  <a:lnTo>
                    <a:pt x="498" y="455"/>
                  </a:lnTo>
                  <a:lnTo>
                    <a:pt x="495" y="452"/>
                  </a:lnTo>
                  <a:lnTo>
                    <a:pt x="492" y="449"/>
                  </a:lnTo>
                  <a:lnTo>
                    <a:pt x="492" y="443"/>
                  </a:lnTo>
                  <a:lnTo>
                    <a:pt x="492" y="440"/>
                  </a:lnTo>
                  <a:lnTo>
                    <a:pt x="489" y="437"/>
                  </a:lnTo>
                  <a:lnTo>
                    <a:pt x="489" y="428"/>
                  </a:lnTo>
                  <a:lnTo>
                    <a:pt x="492" y="419"/>
                  </a:lnTo>
                  <a:lnTo>
                    <a:pt x="492" y="416"/>
                  </a:lnTo>
                  <a:lnTo>
                    <a:pt x="489" y="416"/>
                  </a:lnTo>
                  <a:lnTo>
                    <a:pt x="489" y="413"/>
                  </a:lnTo>
                  <a:lnTo>
                    <a:pt x="489" y="410"/>
                  </a:lnTo>
                  <a:lnTo>
                    <a:pt x="486" y="407"/>
                  </a:lnTo>
                  <a:lnTo>
                    <a:pt x="477" y="404"/>
                  </a:lnTo>
                  <a:lnTo>
                    <a:pt x="474" y="404"/>
                  </a:lnTo>
                  <a:lnTo>
                    <a:pt x="471" y="404"/>
                  </a:lnTo>
                  <a:lnTo>
                    <a:pt x="450" y="407"/>
                  </a:lnTo>
                  <a:lnTo>
                    <a:pt x="447" y="410"/>
                  </a:lnTo>
                  <a:lnTo>
                    <a:pt x="447" y="413"/>
                  </a:lnTo>
                  <a:lnTo>
                    <a:pt x="444" y="413"/>
                  </a:lnTo>
                  <a:lnTo>
                    <a:pt x="441" y="416"/>
                  </a:lnTo>
                  <a:lnTo>
                    <a:pt x="438" y="416"/>
                  </a:lnTo>
                  <a:lnTo>
                    <a:pt x="438" y="419"/>
                  </a:lnTo>
                  <a:lnTo>
                    <a:pt x="435" y="422"/>
                  </a:lnTo>
                  <a:lnTo>
                    <a:pt x="435" y="422"/>
                  </a:lnTo>
                  <a:lnTo>
                    <a:pt x="435" y="425"/>
                  </a:lnTo>
                  <a:lnTo>
                    <a:pt x="432" y="425"/>
                  </a:lnTo>
                  <a:lnTo>
                    <a:pt x="429" y="425"/>
                  </a:lnTo>
                  <a:lnTo>
                    <a:pt x="429" y="425"/>
                  </a:lnTo>
                  <a:lnTo>
                    <a:pt x="429" y="425"/>
                  </a:lnTo>
                  <a:lnTo>
                    <a:pt x="426" y="428"/>
                  </a:lnTo>
                  <a:lnTo>
                    <a:pt x="426" y="428"/>
                  </a:lnTo>
                  <a:lnTo>
                    <a:pt x="426" y="431"/>
                  </a:lnTo>
                  <a:lnTo>
                    <a:pt x="423" y="434"/>
                  </a:lnTo>
                  <a:lnTo>
                    <a:pt x="420" y="434"/>
                  </a:lnTo>
                  <a:lnTo>
                    <a:pt x="417" y="431"/>
                  </a:lnTo>
                  <a:lnTo>
                    <a:pt x="414" y="431"/>
                  </a:lnTo>
                  <a:lnTo>
                    <a:pt x="411" y="431"/>
                  </a:lnTo>
                  <a:lnTo>
                    <a:pt x="399" y="434"/>
                  </a:lnTo>
                  <a:lnTo>
                    <a:pt x="399" y="416"/>
                  </a:lnTo>
                  <a:lnTo>
                    <a:pt x="396" y="416"/>
                  </a:lnTo>
                  <a:lnTo>
                    <a:pt x="396" y="413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0" y="410"/>
                  </a:lnTo>
                  <a:lnTo>
                    <a:pt x="384" y="407"/>
                  </a:lnTo>
                  <a:lnTo>
                    <a:pt x="378" y="398"/>
                  </a:lnTo>
                  <a:lnTo>
                    <a:pt x="375" y="395"/>
                  </a:lnTo>
                  <a:lnTo>
                    <a:pt x="375" y="392"/>
                  </a:lnTo>
                  <a:lnTo>
                    <a:pt x="378" y="389"/>
                  </a:lnTo>
                  <a:lnTo>
                    <a:pt x="378" y="386"/>
                  </a:lnTo>
                  <a:lnTo>
                    <a:pt x="375" y="383"/>
                  </a:lnTo>
                  <a:lnTo>
                    <a:pt x="375" y="380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80"/>
                  </a:lnTo>
                  <a:lnTo>
                    <a:pt x="360" y="383"/>
                  </a:lnTo>
                  <a:lnTo>
                    <a:pt x="360" y="386"/>
                  </a:lnTo>
                  <a:lnTo>
                    <a:pt x="357" y="386"/>
                  </a:lnTo>
                  <a:lnTo>
                    <a:pt x="357" y="389"/>
                  </a:lnTo>
                  <a:lnTo>
                    <a:pt x="354" y="389"/>
                  </a:lnTo>
                  <a:lnTo>
                    <a:pt x="348" y="389"/>
                  </a:lnTo>
                  <a:lnTo>
                    <a:pt x="345" y="389"/>
                  </a:lnTo>
                  <a:lnTo>
                    <a:pt x="342" y="392"/>
                  </a:lnTo>
                  <a:lnTo>
                    <a:pt x="342" y="395"/>
                  </a:lnTo>
                  <a:lnTo>
                    <a:pt x="339" y="395"/>
                  </a:lnTo>
                  <a:lnTo>
                    <a:pt x="339" y="398"/>
                  </a:lnTo>
                  <a:lnTo>
                    <a:pt x="336" y="398"/>
                  </a:lnTo>
                  <a:lnTo>
                    <a:pt x="321" y="395"/>
                  </a:lnTo>
                  <a:lnTo>
                    <a:pt x="312" y="392"/>
                  </a:lnTo>
                  <a:lnTo>
                    <a:pt x="309" y="392"/>
                  </a:lnTo>
                  <a:lnTo>
                    <a:pt x="306" y="395"/>
                  </a:lnTo>
                  <a:lnTo>
                    <a:pt x="306" y="395"/>
                  </a:lnTo>
                  <a:lnTo>
                    <a:pt x="297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76" y="410"/>
                  </a:lnTo>
                  <a:lnTo>
                    <a:pt x="273" y="410"/>
                  </a:lnTo>
                  <a:lnTo>
                    <a:pt x="273" y="407"/>
                  </a:lnTo>
                  <a:lnTo>
                    <a:pt x="270" y="407"/>
                  </a:lnTo>
                  <a:lnTo>
                    <a:pt x="270" y="404"/>
                  </a:lnTo>
                  <a:lnTo>
                    <a:pt x="267" y="404"/>
                  </a:lnTo>
                  <a:lnTo>
                    <a:pt x="258" y="407"/>
                  </a:lnTo>
                  <a:lnTo>
                    <a:pt x="255" y="407"/>
                  </a:lnTo>
                  <a:lnTo>
                    <a:pt x="255" y="410"/>
                  </a:lnTo>
                  <a:lnTo>
                    <a:pt x="255" y="410"/>
                  </a:lnTo>
                  <a:lnTo>
                    <a:pt x="252" y="413"/>
                  </a:lnTo>
                  <a:lnTo>
                    <a:pt x="252" y="413"/>
                  </a:lnTo>
                  <a:lnTo>
                    <a:pt x="249" y="413"/>
                  </a:lnTo>
                  <a:lnTo>
                    <a:pt x="246" y="413"/>
                  </a:lnTo>
                  <a:lnTo>
                    <a:pt x="246" y="410"/>
                  </a:lnTo>
                  <a:lnTo>
                    <a:pt x="243" y="410"/>
                  </a:lnTo>
                  <a:lnTo>
                    <a:pt x="243" y="410"/>
                  </a:lnTo>
                  <a:lnTo>
                    <a:pt x="240" y="410"/>
                  </a:lnTo>
                  <a:lnTo>
                    <a:pt x="240" y="410"/>
                  </a:lnTo>
                  <a:lnTo>
                    <a:pt x="237" y="410"/>
                  </a:lnTo>
                  <a:lnTo>
                    <a:pt x="237" y="407"/>
                  </a:lnTo>
                  <a:lnTo>
                    <a:pt x="234" y="401"/>
                  </a:lnTo>
                  <a:lnTo>
                    <a:pt x="231" y="398"/>
                  </a:lnTo>
                  <a:lnTo>
                    <a:pt x="228" y="395"/>
                  </a:lnTo>
                  <a:lnTo>
                    <a:pt x="219" y="395"/>
                  </a:lnTo>
                  <a:lnTo>
                    <a:pt x="219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3" y="392"/>
                  </a:lnTo>
                  <a:lnTo>
                    <a:pt x="210" y="395"/>
                  </a:lnTo>
                  <a:lnTo>
                    <a:pt x="207" y="395"/>
                  </a:lnTo>
                  <a:lnTo>
                    <a:pt x="207" y="395"/>
                  </a:lnTo>
                  <a:lnTo>
                    <a:pt x="207" y="395"/>
                  </a:lnTo>
                  <a:lnTo>
                    <a:pt x="201" y="398"/>
                  </a:lnTo>
                  <a:lnTo>
                    <a:pt x="192" y="398"/>
                  </a:lnTo>
                  <a:lnTo>
                    <a:pt x="183" y="395"/>
                  </a:lnTo>
                  <a:lnTo>
                    <a:pt x="177" y="392"/>
                  </a:lnTo>
                  <a:lnTo>
                    <a:pt x="174" y="389"/>
                  </a:lnTo>
                  <a:lnTo>
                    <a:pt x="153" y="383"/>
                  </a:lnTo>
                  <a:lnTo>
                    <a:pt x="147" y="383"/>
                  </a:lnTo>
                  <a:lnTo>
                    <a:pt x="144" y="383"/>
                  </a:lnTo>
                  <a:lnTo>
                    <a:pt x="141" y="386"/>
                  </a:lnTo>
                  <a:lnTo>
                    <a:pt x="138" y="392"/>
                  </a:lnTo>
                  <a:lnTo>
                    <a:pt x="135" y="392"/>
                  </a:lnTo>
                  <a:lnTo>
                    <a:pt x="135" y="395"/>
                  </a:lnTo>
                  <a:lnTo>
                    <a:pt x="132" y="395"/>
                  </a:lnTo>
                  <a:lnTo>
                    <a:pt x="129" y="398"/>
                  </a:lnTo>
                  <a:lnTo>
                    <a:pt x="126" y="398"/>
                  </a:lnTo>
                  <a:lnTo>
                    <a:pt x="120" y="404"/>
                  </a:lnTo>
                  <a:lnTo>
                    <a:pt x="117" y="404"/>
                  </a:lnTo>
                  <a:lnTo>
                    <a:pt x="111" y="407"/>
                  </a:lnTo>
                  <a:lnTo>
                    <a:pt x="108" y="407"/>
                  </a:lnTo>
                  <a:lnTo>
                    <a:pt x="105" y="407"/>
                  </a:lnTo>
                  <a:lnTo>
                    <a:pt x="102" y="404"/>
                  </a:lnTo>
                  <a:lnTo>
                    <a:pt x="99" y="401"/>
                  </a:lnTo>
                  <a:lnTo>
                    <a:pt x="96" y="398"/>
                  </a:lnTo>
                  <a:lnTo>
                    <a:pt x="93" y="398"/>
                  </a:lnTo>
                  <a:lnTo>
                    <a:pt x="87" y="386"/>
                  </a:lnTo>
                  <a:lnTo>
                    <a:pt x="84" y="380"/>
                  </a:lnTo>
                  <a:lnTo>
                    <a:pt x="84" y="380"/>
                  </a:lnTo>
                  <a:lnTo>
                    <a:pt x="84" y="374"/>
                  </a:lnTo>
                  <a:lnTo>
                    <a:pt x="84" y="374"/>
                  </a:lnTo>
                  <a:lnTo>
                    <a:pt x="81" y="371"/>
                  </a:lnTo>
                  <a:lnTo>
                    <a:pt x="81" y="368"/>
                  </a:lnTo>
                  <a:lnTo>
                    <a:pt x="78" y="362"/>
                  </a:lnTo>
                  <a:lnTo>
                    <a:pt x="75" y="356"/>
                  </a:lnTo>
                  <a:lnTo>
                    <a:pt x="75" y="356"/>
                  </a:lnTo>
                  <a:lnTo>
                    <a:pt x="75" y="353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93" y="353"/>
                  </a:lnTo>
                  <a:lnTo>
                    <a:pt x="117" y="347"/>
                  </a:lnTo>
                  <a:lnTo>
                    <a:pt x="123" y="350"/>
                  </a:lnTo>
                  <a:lnTo>
                    <a:pt x="120" y="344"/>
                  </a:lnTo>
                  <a:lnTo>
                    <a:pt x="114" y="341"/>
                  </a:lnTo>
                  <a:lnTo>
                    <a:pt x="108" y="341"/>
                  </a:lnTo>
                  <a:lnTo>
                    <a:pt x="108" y="341"/>
                  </a:lnTo>
                  <a:lnTo>
                    <a:pt x="105" y="344"/>
                  </a:lnTo>
                  <a:lnTo>
                    <a:pt x="105" y="344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96" y="335"/>
                  </a:lnTo>
                  <a:lnTo>
                    <a:pt x="93" y="332"/>
                  </a:lnTo>
                  <a:lnTo>
                    <a:pt x="90" y="332"/>
                  </a:lnTo>
                  <a:lnTo>
                    <a:pt x="90" y="324"/>
                  </a:lnTo>
                  <a:lnTo>
                    <a:pt x="81" y="318"/>
                  </a:lnTo>
                  <a:lnTo>
                    <a:pt x="81" y="309"/>
                  </a:lnTo>
                  <a:lnTo>
                    <a:pt x="81" y="300"/>
                  </a:lnTo>
                  <a:lnTo>
                    <a:pt x="78" y="294"/>
                  </a:lnTo>
                  <a:lnTo>
                    <a:pt x="75" y="288"/>
                  </a:lnTo>
                  <a:lnTo>
                    <a:pt x="72" y="288"/>
                  </a:lnTo>
                  <a:lnTo>
                    <a:pt x="72" y="285"/>
                  </a:lnTo>
                  <a:lnTo>
                    <a:pt x="75" y="282"/>
                  </a:lnTo>
                  <a:lnTo>
                    <a:pt x="75" y="279"/>
                  </a:lnTo>
                  <a:lnTo>
                    <a:pt x="78" y="276"/>
                  </a:lnTo>
                  <a:lnTo>
                    <a:pt x="78" y="261"/>
                  </a:lnTo>
                  <a:lnTo>
                    <a:pt x="81" y="258"/>
                  </a:lnTo>
                  <a:lnTo>
                    <a:pt x="84" y="261"/>
                  </a:lnTo>
                  <a:lnTo>
                    <a:pt x="84" y="258"/>
                  </a:lnTo>
                  <a:lnTo>
                    <a:pt x="84" y="255"/>
                  </a:lnTo>
                  <a:lnTo>
                    <a:pt x="84" y="252"/>
                  </a:lnTo>
                  <a:lnTo>
                    <a:pt x="81" y="252"/>
                  </a:lnTo>
                  <a:lnTo>
                    <a:pt x="81" y="249"/>
                  </a:lnTo>
                  <a:lnTo>
                    <a:pt x="81" y="231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0" y="228"/>
                  </a:lnTo>
                  <a:lnTo>
                    <a:pt x="90" y="225"/>
                  </a:lnTo>
                  <a:lnTo>
                    <a:pt x="87" y="222"/>
                  </a:lnTo>
                  <a:lnTo>
                    <a:pt x="81" y="222"/>
                  </a:lnTo>
                  <a:lnTo>
                    <a:pt x="78" y="225"/>
                  </a:lnTo>
                  <a:lnTo>
                    <a:pt x="78" y="231"/>
                  </a:lnTo>
                  <a:lnTo>
                    <a:pt x="75" y="231"/>
                  </a:lnTo>
                  <a:lnTo>
                    <a:pt x="75" y="231"/>
                  </a:lnTo>
                  <a:lnTo>
                    <a:pt x="72" y="228"/>
                  </a:lnTo>
                  <a:lnTo>
                    <a:pt x="72" y="225"/>
                  </a:lnTo>
                  <a:lnTo>
                    <a:pt x="72" y="216"/>
                  </a:lnTo>
                  <a:lnTo>
                    <a:pt x="72" y="213"/>
                  </a:lnTo>
                  <a:lnTo>
                    <a:pt x="75" y="210"/>
                  </a:lnTo>
                  <a:lnTo>
                    <a:pt x="72" y="210"/>
                  </a:lnTo>
                  <a:lnTo>
                    <a:pt x="69" y="207"/>
                  </a:lnTo>
                  <a:lnTo>
                    <a:pt x="69" y="204"/>
                  </a:lnTo>
                  <a:lnTo>
                    <a:pt x="72" y="198"/>
                  </a:lnTo>
                  <a:lnTo>
                    <a:pt x="72" y="195"/>
                  </a:lnTo>
                  <a:lnTo>
                    <a:pt x="75" y="192"/>
                  </a:lnTo>
                  <a:lnTo>
                    <a:pt x="78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69" y="171"/>
                  </a:lnTo>
                  <a:lnTo>
                    <a:pt x="69" y="165"/>
                  </a:lnTo>
                  <a:lnTo>
                    <a:pt x="72" y="162"/>
                  </a:lnTo>
                  <a:lnTo>
                    <a:pt x="75" y="162"/>
                  </a:lnTo>
                  <a:lnTo>
                    <a:pt x="84" y="165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59"/>
                  </a:lnTo>
                  <a:lnTo>
                    <a:pt x="69" y="159"/>
                  </a:lnTo>
                  <a:lnTo>
                    <a:pt x="66" y="165"/>
                  </a:lnTo>
                  <a:lnTo>
                    <a:pt x="63" y="162"/>
                  </a:lnTo>
                  <a:lnTo>
                    <a:pt x="60" y="150"/>
                  </a:lnTo>
                  <a:lnTo>
                    <a:pt x="57" y="147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60" y="144"/>
                  </a:lnTo>
                  <a:lnTo>
                    <a:pt x="54" y="138"/>
                  </a:lnTo>
                  <a:lnTo>
                    <a:pt x="51" y="135"/>
                  </a:lnTo>
                  <a:lnTo>
                    <a:pt x="48" y="129"/>
                  </a:lnTo>
                  <a:lnTo>
                    <a:pt x="54" y="129"/>
                  </a:lnTo>
                  <a:lnTo>
                    <a:pt x="54" y="129"/>
                  </a:lnTo>
                  <a:lnTo>
                    <a:pt x="51" y="120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42" y="123"/>
                  </a:lnTo>
                  <a:lnTo>
                    <a:pt x="39" y="120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1"/>
                  </a:lnTo>
                  <a:lnTo>
                    <a:pt x="33" y="114"/>
                  </a:lnTo>
                  <a:lnTo>
                    <a:pt x="30" y="114"/>
                  </a:lnTo>
                  <a:lnTo>
                    <a:pt x="27" y="114"/>
                  </a:lnTo>
                  <a:lnTo>
                    <a:pt x="27" y="111"/>
                  </a:lnTo>
                  <a:lnTo>
                    <a:pt x="24" y="108"/>
                  </a:lnTo>
                  <a:lnTo>
                    <a:pt x="27" y="96"/>
                  </a:lnTo>
                  <a:lnTo>
                    <a:pt x="27" y="93"/>
                  </a:lnTo>
                  <a:lnTo>
                    <a:pt x="24" y="90"/>
                  </a:lnTo>
                  <a:lnTo>
                    <a:pt x="24" y="87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18" y="72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0"/>
                  </a:lnTo>
                  <a:lnTo>
                    <a:pt x="18" y="54"/>
                  </a:lnTo>
                  <a:lnTo>
                    <a:pt x="21" y="51"/>
                  </a:lnTo>
                  <a:lnTo>
                    <a:pt x="21" y="42"/>
                  </a:lnTo>
                  <a:lnTo>
                    <a:pt x="21" y="36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1"/>
                  </a:lnTo>
                  <a:lnTo>
                    <a:pt x="9" y="21"/>
                  </a:lnTo>
                  <a:lnTo>
                    <a:pt x="0" y="15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5" y="6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8" y="15"/>
                  </a:lnTo>
                  <a:lnTo>
                    <a:pt x="66" y="21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72" y="24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4" y="24"/>
                  </a:lnTo>
                  <a:lnTo>
                    <a:pt x="87" y="24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9" y="12"/>
                  </a:lnTo>
                  <a:lnTo>
                    <a:pt x="102" y="9"/>
                  </a:lnTo>
                  <a:lnTo>
                    <a:pt x="111" y="6"/>
                  </a:lnTo>
                  <a:lnTo>
                    <a:pt x="117" y="6"/>
                  </a:lnTo>
                  <a:lnTo>
                    <a:pt x="141" y="9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8"/>
                  </a:lnTo>
                  <a:lnTo>
                    <a:pt x="150" y="27"/>
                  </a:lnTo>
                  <a:lnTo>
                    <a:pt x="150" y="33"/>
                  </a:lnTo>
                  <a:lnTo>
                    <a:pt x="144" y="39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38" y="45"/>
                  </a:lnTo>
                  <a:lnTo>
                    <a:pt x="135" y="45"/>
                  </a:lnTo>
                  <a:lnTo>
                    <a:pt x="135" y="48"/>
                  </a:lnTo>
                  <a:lnTo>
                    <a:pt x="135" y="54"/>
                  </a:lnTo>
                  <a:lnTo>
                    <a:pt x="138" y="63"/>
                  </a:lnTo>
                  <a:lnTo>
                    <a:pt x="141" y="69"/>
                  </a:lnTo>
                  <a:lnTo>
                    <a:pt x="144" y="78"/>
                  </a:lnTo>
                  <a:lnTo>
                    <a:pt x="159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9" y="120"/>
                  </a:lnTo>
                  <a:lnTo>
                    <a:pt x="162" y="120"/>
                  </a:lnTo>
                  <a:lnTo>
                    <a:pt x="165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1" y="123"/>
                  </a:lnTo>
                  <a:lnTo>
                    <a:pt x="174" y="126"/>
                  </a:lnTo>
                  <a:lnTo>
                    <a:pt x="177" y="123"/>
                  </a:lnTo>
                  <a:lnTo>
                    <a:pt x="177" y="120"/>
                  </a:lnTo>
                  <a:lnTo>
                    <a:pt x="174" y="117"/>
                  </a:lnTo>
                  <a:lnTo>
                    <a:pt x="177" y="114"/>
                  </a:lnTo>
                  <a:lnTo>
                    <a:pt x="180" y="111"/>
                  </a:lnTo>
                  <a:lnTo>
                    <a:pt x="183" y="108"/>
                  </a:lnTo>
                  <a:lnTo>
                    <a:pt x="210" y="108"/>
                  </a:lnTo>
                  <a:lnTo>
                    <a:pt x="237" y="120"/>
                  </a:lnTo>
                  <a:lnTo>
                    <a:pt x="273" y="120"/>
                  </a:lnTo>
                  <a:lnTo>
                    <a:pt x="282" y="123"/>
                  </a:lnTo>
                  <a:lnTo>
                    <a:pt x="288" y="123"/>
                  </a:lnTo>
                  <a:lnTo>
                    <a:pt x="294" y="120"/>
                  </a:lnTo>
                  <a:lnTo>
                    <a:pt x="300" y="120"/>
                  </a:lnTo>
                  <a:lnTo>
                    <a:pt x="309" y="126"/>
                  </a:lnTo>
                  <a:lnTo>
                    <a:pt x="324" y="126"/>
                  </a:lnTo>
                  <a:lnTo>
                    <a:pt x="327" y="126"/>
                  </a:lnTo>
                  <a:lnTo>
                    <a:pt x="333" y="132"/>
                  </a:lnTo>
                  <a:lnTo>
                    <a:pt x="345" y="135"/>
                  </a:lnTo>
                  <a:lnTo>
                    <a:pt x="363" y="147"/>
                  </a:lnTo>
                  <a:lnTo>
                    <a:pt x="369" y="141"/>
                  </a:lnTo>
                  <a:lnTo>
                    <a:pt x="405" y="132"/>
                  </a:lnTo>
                  <a:lnTo>
                    <a:pt x="414" y="129"/>
                  </a:lnTo>
                  <a:lnTo>
                    <a:pt x="420" y="123"/>
                  </a:lnTo>
                  <a:lnTo>
                    <a:pt x="423" y="123"/>
                  </a:lnTo>
                  <a:lnTo>
                    <a:pt x="426" y="120"/>
                  </a:lnTo>
                  <a:lnTo>
                    <a:pt x="432" y="111"/>
                  </a:lnTo>
                  <a:lnTo>
                    <a:pt x="444" y="102"/>
                  </a:lnTo>
                  <a:lnTo>
                    <a:pt x="471" y="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6FE5140D-0EBE-4AD2-A202-49E88C16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3669" y="4147855"/>
              <a:ext cx="1265238" cy="1150938"/>
            </a:xfrm>
            <a:custGeom>
              <a:avLst/>
              <a:gdLst>
                <a:gd name="T0" fmla="*/ 441 w 797"/>
                <a:gd name="T1" fmla="*/ 33 h 725"/>
                <a:gd name="T2" fmla="*/ 492 w 797"/>
                <a:gd name="T3" fmla="*/ 21 h 725"/>
                <a:gd name="T4" fmla="*/ 527 w 797"/>
                <a:gd name="T5" fmla="*/ 108 h 725"/>
                <a:gd name="T6" fmla="*/ 563 w 797"/>
                <a:gd name="T7" fmla="*/ 117 h 725"/>
                <a:gd name="T8" fmla="*/ 605 w 797"/>
                <a:gd name="T9" fmla="*/ 96 h 725"/>
                <a:gd name="T10" fmla="*/ 653 w 797"/>
                <a:gd name="T11" fmla="*/ 42 h 725"/>
                <a:gd name="T12" fmla="*/ 677 w 797"/>
                <a:gd name="T13" fmla="*/ 72 h 725"/>
                <a:gd name="T14" fmla="*/ 686 w 797"/>
                <a:gd name="T15" fmla="*/ 96 h 725"/>
                <a:gd name="T16" fmla="*/ 722 w 797"/>
                <a:gd name="T17" fmla="*/ 168 h 725"/>
                <a:gd name="T18" fmla="*/ 734 w 797"/>
                <a:gd name="T19" fmla="*/ 216 h 725"/>
                <a:gd name="T20" fmla="*/ 752 w 797"/>
                <a:gd name="T21" fmla="*/ 252 h 725"/>
                <a:gd name="T22" fmla="*/ 767 w 797"/>
                <a:gd name="T23" fmla="*/ 285 h 725"/>
                <a:gd name="T24" fmla="*/ 788 w 797"/>
                <a:gd name="T25" fmla="*/ 297 h 725"/>
                <a:gd name="T26" fmla="*/ 776 w 797"/>
                <a:gd name="T27" fmla="*/ 339 h 725"/>
                <a:gd name="T28" fmla="*/ 740 w 797"/>
                <a:gd name="T29" fmla="*/ 365 h 725"/>
                <a:gd name="T30" fmla="*/ 716 w 797"/>
                <a:gd name="T31" fmla="*/ 377 h 725"/>
                <a:gd name="T32" fmla="*/ 698 w 797"/>
                <a:gd name="T33" fmla="*/ 398 h 725"/>
                <a:gd name="T34" fmla="*/ 626 w 797"/>
                <a:gd name="T35" fmla="*/ 416 h 725"/>
                <a:gd name="T36" fmla="*/ 629 w 797"/>
                <a:gd name="T37" fmla="*/ 455 h 725"/>
                <a:gd name="T38" fmla="*/ 614 w 797"/>
                <a:gd name="T39" fmla="*/ 479 h 725"/>
                <a:gd name="T40" fmla="*/ 536 w 797"/>
                <a:gd name="T41" fmla="*/ 488 h 725"/>
                <a:gd name="T42" fmla="*/ 474 w 797"/>
                <a:gd name="T43" fmla="*/ 485 h 725"/>
                <a:gd name="T44" fmla="*/ 453 w 797"/>
                <a:gd name="T45" fmla="*/ 488 h 725"/>
                <a:gd name="T46" fmla="*/ 435 w 797"/>
                <a:gd name="T47" fmla="*/ 512 h 725"/>
                <a:gd name="T48" fmla="*/ 459 w 797"/>
                <a:gd name="T49" fmla="*/ 560 h 725"/>
                <a:gd name="T50" fmla="*/ 480 w 797"/>
                <a:gd name="T51" fmla="*/ 590 h 725"/>
                <a:gd name="T52" fmla="*/ 486 w 797"/>
                <a:gd name="T53" fmla="*/ 623 h 725"/>
                <a:gd name="T54" fmla="*/ 465 w 797"/>
                <a:gd name="T55" fmla="*/ 653 h 725"/>
                <a:gd name="T56" fmla="*/ 486 w 797"/>
                <a:gd name="T57" fmla="*/ 677 h 725"/>
                <a:gd name="T58" fmla="*/ 527 w 797"/>
                <a:gd name="T59" fmla="*/ 695 h 725"/>
                <a:gd name="T60" fmla="*/ 483 w 797"/>
                <a:gd name="T61" fmla="*/ 722 h 725"/>
                <a:gd name="T62" fmla="*/ 396 w 797"/>
                <a:gd name="T63" fmla="*/ 701 h 725"/>
                <a:gd name="T64" fmla="*/ 321 w 797"/>
                <a:gd name="T65" fmla="*/ 683 h 725"/>
                <a:gd name="T66" fmla="*/ 264 w 797"/>
                <a:gd name="T67" fmla="*/ 662 h 725"/>
                <a:gd name="T68" fmla="*/ 204 w 797"/>
                <a:gd name="T69" fmla="*/ 665 h 725"/>
                <a:gd name="T70" fmla="*/ 159 w 797"/>
                <a:gd name="T71" fmla="*/ 692 h 725"/>
                <a:gd name="T72" fmla="*/ 105 w 797"/>
                <a:gd name="T73" fmla="*/ 680 h 725"/>
                <a:gd name="T74" fmla="*/ 39 w 797"/>
                <a:gd name="T75" fmla="*/ 674 h 725"/>
                <a:gd name="T76" fmla="*/ 3 w 797"/>
                <a:gd name="T77" fmla="*/ 626 h 725"/>
                <a:gd name="T78" fmla="*/ 27 w 797"/>
                <a:gd name="T79" fmla="*/ 590 h 725"/>
                <a:gd name="T80" fmla="*/ 48 w 797"/>
                <a:gd name="T81" fmla="*/ 554 h 725"/>
                <a:gd name="T82" fmla="*/ 63 w 797"/>
                <a:gd name="T83" fmla="*/ 512 h 725"/>
                <a:gd name="T84" fmla="*/ 66 w 797"/>
                <a:gd name="T85" fmla="*/ 476 h 725"/>
                <a:gd name="T86" fmla="*/ 60 w 797"/>
                <a:gd name="T87" fmla="*/ 449 h 725"/>
                <a:gd name="T88" fmla="*/ 12 w 797"/>
                <a:gd name="T89" fmla="*/ 416 h 725"/>
                <a:gd name="T90" fmla="*/ 24 w 797"/>
                <a:gd name="T91" fmla="*/ 380 h 725"/>
                <a:gd name="T92" fmla="*/ 21 w 797"/>
                <a:gd name="T93" fmla="*/ 339 h 725"/>
                <a:gd name="T94" fmla="*/ 69 w 797"/>
                <a:gd name="T95" fmla="*/ 324 h 725"/>
                <a:gd name="T96" fmla="*/ 87 w 797"/>
                <a:gd name="T97" fmla="*/ 330 h 725"/>
                <a:gd name="T98" fmla="*/ 117 w 797"/>
                <a:gd name="T99" fmla="*/ 306 h 725"/>
                <a:gd name="T100" fmla="*/ 177 w 797"/>
                <a:gd name="T101" fmla="*/ 294 h 725"/>
                <a:gd name="T102" fmla="*/ 237 w 797"/>
                <a:gd name="T103" fmla="*/ 276 h 725"/>
                <a:gd name="T104" fmla="*/ 258 w 797"/>
                <a:gd name="T105" fmla="*/ 261 h 725"/>
                <a:gd name="T106" fmla="*/ 258 w 797"/>
                <a:gd name="T107" fmla="*/ 222 h 725"/>
                <a:gd name="T108" fmla="*/ 273 w 797"/>
                <a:gd name="T109" fmla="*/ 204 h 725"/>
                <a:gd name="T110" fmla="*/ 285 w 797"/>
                <a:gd name="T111" fmla="*/ 162 h 725"/>
                <a:gd name="T112" fmla="*/ 324 w 797"/>
                <a:gd name="T113" fmla="*/ 108 h 725"/>
                <a:gd name="T114" fmla="*/ 348 w 797"/>
                <a:gd name="T115" fmla="*/ 78 h 725"/>
                <a:gd name="T116" fmla="*/ 372 w 797"/>
                <a:gd name="T117" fmla="*/ 42 h 725"/>
                <a:gd name="T118" fmla="*/ 393 w 797"/>
                <a:gd name="T119" fmla="*/ 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97" h="725">
                  <a:moveTo>
                    <a:pt x="396" y="6"/>
                  </a:moveTo>
                  <a:lnTo>
                    <a:pt x="396" y="6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11" y="6"/>
                  </a:lnTo>
                  <a:lnTo>
                    <a:pt x="414" y="9"/>
                  </a:lnTo>
                  <a:lnTo>
                    <a:pt x="420" y="12"/>
                  </a:lnTo>
                  <a:lnTo>
                    <a:pt x="426" y="18"/>
                  </a:lnTo>
                  <a:lnTo>
                    <a:pt x="429" y="21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32" y="27"/>
                  </a:lnTo>
                  <a:lnTo>
                    <a:pt x="435" y="27"/>
                  </a:lnTo>
                  <a:lnTo>
                    <a:pt x="438" y="30"/>
                  </a:lnTo>
                  <a:lnTo>
                    <a:pt x="441" y="33"/>
                  </a:lnTo>
                  <a:lnTo>
                    <a:pt x="441" y="33"/>
                  </a:lnTo>
                  <a:lnTo>
                    <a:pt x="444" y="33"/>
                  </a:lnTo>
                  <a:lnTo>
                    <a:pt x="444" y="36"/>
                  </a:lnTo>
                  <a:lnTo>
                    <a:pt x="450" y="36"/>
                  </a:lnTo>
                  <a:lnTo>
                    <a:pt x="462" y="30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77" y="24"/>
                  </a:lnTo>
                  <a:lnTo>
                    <a:pt x="480" y="24"/>
                  </a:lnTo>
                  <a:lnTo>
                    <a:pt x="480" y="27"/>
                  </a:lnTo>
                  <a:lnTo>
                    <a:pt x="480" y="27"/>
                  </a:lnTo>
                  <a:lnTo>
                    <a:pt x="483" y="27"/>
                  </a:lnTo>
                  <a:lnTo>
                    <a:pt x="489" y="24"/>
                  </a:lnTo>
                  <a:lnTo>
                    <a:pt x="489" y="24"/>
                  </a:lnTo>
                  <a:lnTo>
                    <a:pt x="492" y="21"/>
                  </a:lnTo>
                  <a:lnTo>
                    <a:pt x="504" y="21"/>
                  </a:lnTo>
                  <a:lnTo>
                    <a:pt x="507" y="27"/>
                  </a:lnTo>
                  <a:lnTo>
                    <a:pt x="510" y="45"/>
                  </a:lnTo>
                  <a:lnTo>
                    <a:pt x="510" y="51"/>
                  </a:lnTo>
                  <a:lnTo>
                    <a:pt x="513" y="54"/>
                  </a:lnTo>
                  <a:lnTo>
                    <a:pt x="521" y="69"/>
                  </a:lnTo>
                  <a:lnTo>
                    <a:pt x="524" y="75"/>
                  </a:lnTo>
                  <a:lnTo>
                    <a:pt x="524" y="78"/>
                  </a:lnTo>
                  <a:lnTo>
                    <a:pt x="524" y="81"/>
                  </a:lnTo>
                  <a:lnTo>
                    <a:pt x="521" y="99"/>
                  </a:lnTo>
                  <a:lnTo>
                    <a:pt x="521" y="102"/>
                  </a:lnTo>
                  <a:lnTo>
                    <a:pt x="519" y="105"/>
                  </a:lnTo>
                  <a:lnTo>
                    <a:pt x="521" y="105"/>
                  </a:lnTo>
                  <a:lnTo>
                    <a:pt x="524" y="108"/>
                  </a:lnTo>
                  <a:lnTo>
                    <a:pt x="527" y="108"/>
                  </a:lnTo>
                  <a:lnTo>
                    <a:pt x="527" y="111"/>
                  </a:lnTo>
                  <a:lnTo>
                    <a:pt x="527" y="120"/>
                  </a:lnTo>
                  <a:lnTo>
                    <a:pt x="530" y="123"/>
                  </a:lnTo>
                  <a:lnTo>
                    <a:pt x="530" y="123"/>
                  </a:lnTo>
                  <a:lnTo>
                    <a:pt x="533" y="126"/>
                  </a:lnTo>
                  <a:lnTo>
                    <a:pt x="536" y="126"/>
                  </a:lnTo>
                  <a:lnTo>
                    <a:pt x="536" y="120"/>
                  </a:lnTo>
                  <a:lnTo>
                    <a:pt x="539" y="117"/>
                  </a:lnTo>
                  <a:lnTo>
                    <a:pt x="542" y="117"/>
                  </a:lnTo>
                  <a:lnTo>
                    <a:pt x="554" y="114"/>
                  </a:lnTo>
                  <a:lnTo>
                    <a:pt x="557" y="114"/>
                  </a:lnTo>
                  <a:lnTo>
                    <a:pt x="560" y="114"/>
                  </a:lnTo>
                  <a:lnTo>
                    <a:pt x="560" y="114"/>
                  </a:lnTo>
                  <a:lnTo>
                    <a:pt x="563" y="117"/>
                  </a:lnTo>
                  <a:lnTo>
                    <a:pt x="563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9" y="117"/>
                  </a:lnTo>
                  <a:lnTo>
                    <a:pt x="569" y="117"/>
                  </a:lnTo>
                  <a:lnTo>
                    <a:pt x="572" y="117"/>
                  </a:lnTo>
                  <a:lnTo>
                    <a:pt x="572" y="117"/>
                  </a:lnTo>
                  <a:lnTo>
                    <a:pt x="581" y="117"/>
                  </a:lnTo>
                  <a:lnTo>
                    <a:pt x="587" y="114"/>
                  </a:lnTo>
                  <a:lnTo>
                    <a:pt x="590" y="114"/>
                  </a:lnTo>
                  <a:lnTo>
                    <a:pt x="593" y="111"/>
                  </a:lnTo>
                  <a:lnTo>
                    <a:pt x="596" y="108"/>
                  </a:lnTo>
                  <a:lnTo>
                    <a:pt x="602" y="102"/>
                  </a:lnTo>
                  <a:lnTo>
                    <a:pt x="605" y="99"/>
                  </a:lnTo>
                  <a:lnTo>
                    <a:pt x="605" y="96"/>
                  </a:lnTo>
                  <a:lnTo>
                    <a:pt x="605" y="96"/>
                  </a:lnTo>
                  <a:lnTo>
                    <a:pt x="605" y="90"/>
                  </a:lnTo>
                  <a:lnTo>
                    <a:pt x="608" y="87"/>
                  </a:lnTo>
                  <a:lnTo>
                    <a:pt x="608" y="84"/>
                  </a:lnTo>
                  <a:lnTo>
                    <a:pt x="614" y="75"/>
                  </a:lnTo>
                  <a:lnTo>
                    <a:pt x="614" y="75"/>
                  </a:lnTo>
                  <a:lnTo>
                    <a:pt x="614" y="72"/>
                  </a:lnTo>
                  <a:lnTo>
                    <a:pt x="617" y="69"/>
                  </a:lnTo>
                  <a:lnTo>
                    <a:pt x="617" y="66"/>
                  </a:lnTo>
                  <a:lnTo>
                    <a:pt x="617" y="63"/>
                  </a:lnTo>
                  <a:lnTo>
                    <a:pt x="644" y="33"/>
                  </a:lnTo>
                  <a:lnTo>
                    <a:pt x="647" y="33"/>
                  </a:lnTo>
                  <a:lnTo>
                    <a:pt x="647" y="36"/>
                  </a:lnTo>
                  <a:lnTo>
                    <a:pt x="650" y="36"/>
                  </a:lnTo>
                  <a:lnTo>
                    <a:pt x="650" y="39"/>
                  </a:lnTo>
                  <a:lnTo>
                    <a:pt x="653" y="42"/>
                  </a:lnTo>
                  <a:lnTo>
                    <a:pt x="656" y="45"/>
                  </a:lnTo>
                  <a:lnTo>
                    <a:pt x="656" y="48"/>
                  </a:lnTo>
                  <a:lnTo>
                    <a:pt x="656" y="48"/>
                  </a:lnTo>
                  <a:lnTo>
                    <a:pt x="656" y="51"/>
                  </a:lnTo>
                  <a:lnTo>
                    <a:pt x="656" y="54"/>
                  </a:lnTo>
                  <a:lnTo>
                    <a:pt x="656" y="54"/>
                  </a:lnTo>
                  <a:lnTo>
                    <a:pt x="656" y="57"/>
                  </a:lnTo>
                  <a:lnTo>
                    <a:pt x="662" y="54"/>
                  </a:lnTo>
                  <a:lnTo>
                    <a:pt x="665" y="54"/>
                  </a:lnTo>
                  <a:lnTo>
                    <a:pt x="665" y="54"/>
                  </a:lnTo>
                  <a:lnTo>
                    <a:pt x="668" y="54"/>
                  </a:lnTo>
                  <a:lnTo>
                    <a:pt x="671" y="60"/>
                  </a:lnTo>
                  <a:lnTo>
                    <a:pt x="674" y="66"/>
                  </a:lnTo>
                  <a:lnTo>
                    <a:pt x="674" y="66"/>
                  </a:lnTo>
                  <a:lnTo>
                    <a:pt x="677" y="72"/>
                  </a:lnTo>
                  <a:lnTo>
                    <a:pt x="677" y="75"/>
                  </a:lnTo>
                  <a:lnTo>
                    <a:pt x="680" y="78"/>
                  </a:lnTo>
                  <a:lnTo>
                    <a:pt x="680" y="78"/>
                  </a:lnTo>
                  <a:lnTo>
                    <a:pt x="686" y="78"/>
                  </a:lnTo>
                  <a:lnTo>
                    <a:pt x="686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9" y="84"/>
                  </a:lnTo>
                  <a:lnTo>
                    <a:pt x="686" y="84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90"/>
                  </a:lnTo>
                  <a:lnTo>
                    <a:pt x="686" y="90"/>
                  </a:lnTo>
                  <a:lnTo>
                    <a:pt x="686" y="93"/>
                  </a:lnTo>
                  <a:lnTo>
                    <a:pt x="686" y="96"/>
                  </a:lnTo>
                  <a:lnTo>
                    <a:pt x="686" y="102"/>
                  </a:lnTo>
                  <a:lnTo>
                    <a:pt x="686" y="102"/>
                  </a:lnTo>
                  <a:lnTo>
                    <a:pt x="689" y="108"/>
                  </a:lnTo>
                  <a:lnTo>
                    <a:pt x="689" y="111"/>
                  </a:lnTo>
                  <a:lnTo>
                    <a:pt x="689" y="114"/>
                  </a:lnTo>
                  <a:lnTo>
                    <a:pt x="692" y="114"/>
                  </a:lnTo>
                  <a:lnTo>
                    <a:pt x="698" y="120"/>
                  </a:lnTo>
                  <a:lnTo>
                    <a:pt x="716" y="144"/>
                  </a:lnTo>
                  <a:lnTo>
                    <a:pt x="722" y="153"/>
                  </a:lnTo>
                  <a:lnTo>
                    <a:pt x="722" y="153"/>
                  </a:lnTo>
                  <a:lnTo>
                    <a:pt x="722" y="156"/>
                  </a:lnTo>
                  <a:lnTo>
                    <a:pt x="719" y="159"/>
                  </a:lnTo>
                  <a:lnTo>
                    <a:pt x="719" y="162"/>
                  </a:lnTo>
                  <a:lnTo>
                    <a:pt x="722" y="165"/>
                  </a:lnTo>
                  <a:lnTo>
                    <a:pt x="722" y="168"/>
                  </a:lnTo>
                  <a:lnTo>
                    <a:pt x="725" y="171"/>
                  </a:lnTo>
                  <a:lnTo>
                    <a:pt x="731" y="183"/>
                  </a:lnTo>
                  <a:lnTo>
                    <a:pt x="734" y="183"/>
                  </a:lnTo>
                  <a:lnTo>
                    <a:pt x="734" y="186"/>
                  </a:lnTo>
                  <a:lnTo>
                    <a:pt x="734" y="189"/>
                  </a:lnTo>
                  <a:lnTo>
                    <a:pt x="731" y="192"/>
                  </a:lnTo>
                  <a:lnTo>
                    <a:pt x="731" y="192"/>
                  </a:lnTo>
                  <a:lnTo>
                    <a:pt x="731" y="195"/>
                  </a:lnTo>
                  <a:lnTo>
                    <a:pt x="731" y="198"/>
                  </a:lnTo>
                  <a:lnTo>
                    <a:pt x="731" y="198"/>
                  </a:lnTo>
                  <a:lnTo>
                    <a:pt x="731" y="201"/>
                  </a:lnTo>
                  <a:lnTo>
                    <a:pt x="731" y="204"/>
                  </a:lnTo>
                  <a:lnTo>
                    <a:pt x="731" y="207"/>
                  </a:lnTo>
                  <a:lnTo>
                    <a:pt x="731" y="213"/>
                  </a:lnTo>
                  <a:lnTo>
                    <a:pt x="734" y="216"/>
                  </a:lnTo>
                  <a:lnTo>
                    <a:pt x="734" y="219"/>
                  </a:lnTo>
                  <a:lnTo>
                    <a:pt x="734" y="222"/>
                  </a:lnTo>
                  <a:lnTo>
                    <a:pt x="731" y="228"/>
                  </a:lnTo>
                  <a:lnTo>
                    <a:pt x="731" y="231"/>
                  </a:lnTo>
                  <a:lnTo>
                    <a:pt x="728" y="234"/>
                  </a:lnTo>
                  <a:lnTo>
                    <a:pt x="731" y="234"/>
                  </a:lnTo>
                  <a:lnTo>
                    <a:pt x="734" y="234"/>
                  </a:lnTo>
                  <a:lnTo>
                    <a:pt x="740" y="237"/>
                  </a:lnTo>
                  <a:lnTo>
                    <a:pt x="746" y="243"/>
                  </a:lnTo>
                  <a:lnTo>
                    <a:pt x="749" y="243"/>
                  </a:lnTo>
                  <a:lnTo>
                    <a:pt x="752" y="246"/>
                  </a:lnTo>
                  <a:lnTo>
                    <a:pt x="752" y="246"/>
                  </a:lnTo>
                  <a:lnTo>
                    <a:pt x="752" y="249"/>
                  </a:lnTo>
                  <a:lnTo>
                    <a:pt x="752" y="252"/>
                  </a:lnTo>
                  <a:lnTo>
                    <a:pt x="752" y="252"/>
                  </a:lnTo>
                  <a:lnTo>
                    <a:pt x="755" y="255"/>
                  </a:lnTo>
                  <a:lnTo>
                    <a:pt x="755" y="255"/>
                  </a:lnTo>
                  <a:lnTo>
                    <a:pt x="773" y="252"/>
                  </a:lnTo>
                  <a:lnTo>
                    <a:pt x="776" y="252"/>
                  </a:lnTo>
                  <a:lnTo>
                    <a:pt x="779" y="255"/>
                  </a:lnTo>
                  <a:lnTo>
                    <a:pt x="779" y="255"/>
                  </a:lnTo>
                  <a:lnTo>
                    <a:pt x="782" y="258"/>
                  </a:lnTo>
                  <a:lnTo>
                    <a:pt x="782" y="261"/>
                  </a:lnTo>
                  <a:lnTo>
                    <a:pt x="776" y="267"/>
                  </a:lnTo>
                  <a:lnTo>
                    <a:pt x="773" y="273"/>
                  </a:lnTo>
                  <a:lnTo>
                    <a:pt x="773" y="273"/>
                  </a:lnTo>
                  <a:lnTo>
                    <a:pt x="773" y="279"/>
                  </a:lnTo>
                  <a:lnTo>
                    <a:pt x="773" y="279"/>
                  </a:lnTo>
                  <a:lnTo>
                    <a:pt x="770" y="282"/>
                  </a:lnTo>
                  <a:lnTo>
                    <a:pt x="767" y="285"/>
                  </a:lnTo>
                  <a:lnTo>
                    <a:pt x="764" y="285"/>
                  </a:lnTo>
                  <a:lnTo>
                    <a:pt x="764" y="288"/>
                  </a:lnTo>
                  <a:lnTo>
                    <a:pt x="764" y="288"/>
                  </a:lnTo>
                  <a:lnTo>
                    <a:pt x="767" y="288"/>
                  </a:lnTo>
                  <a:lnTo>
                    <a:pt x="767" y="291"/>
                  </a:lnTo>
                  <a:lnTo>
                    <a:pt x="770" y="291"/>
                  </a:lnTo>
                  <a:lnTo>
                    <a:pt x="773" y="291"/>
                  </a:lnTo>
                  <a:lnTo>
                    <a:pt x="773" y="291"/>
                  </a:lnTo>
                  <a:lnTo>
                    <a:pt x="776" y="291"/>
                  </a:lnTo>
                  <a:lnTo>
                    <a:pt x="776" y="294"/>
                  </a:lnTo>
                  <a:lnTo>
                    <a:pt x="779" y="294"/>
                  </a:lnTo>
                  <a:lnTo>
                    <a:pt x="779" y="294"/>
                  </a:lnTo>
                  <a:lnTo>
                    <a:pt x="782" y="294"/>
                  </a:lnTo>
                  <a:lnTo>
                    <a:pt x="785" y="294"/>
                  </a:lnTo>
                  <a:lnTo>
                    <a:pt x="788" y="297"/>
                  </a:lnTo>
                  <a:lnTo>
                    <a:pt x="791" y="300"/>
                  </a:lnTo>
                  <a:lnTo>
                    <a:pt x="794" y="303"/>
                  </a:lnTo>
                  <a:lnTo>
                    <a:pt x="797" y="303"/>
                  </a:lnTo>
                  <a:lnTo>
                    <a:pt x="797" y="306"/>
                  </a:lnTo>
                  <a:lnTo>
                    <a:pt x="797" y="309"/>
                  </a:lnTo>
                  <a:lnTo>
                    <a:pt x="797" y="309"/>
                  </a:lnTo>
                  <a:lnTo>
                    <a:pt x="797" y="309"/>
                  </a:lnTo>
                  <a:lnTo>
                    <a:pt x="797" y="312"/>
                  </a:lnTo>
                  <a:lnTo>
                    <a:pt x="791" y="318"/>
                  </a:lnTo>
                  <a:lnTo>
                    <a:pt x="788" y="321"/>
                  </a:lnTo>
                  <a:lnTo>
                    <a:pt x="785" y="321"/>
                  </a:lnTo>
                  <a:lnTo>
                    <a:pt x="782" y="324"/>
                  </a:lnTo>
                  <a:lnTo>
                    <a:pt x="779" y="327"/>
                  </a:lnTo>
                  <a:lnTo>
                    <a:pt x="779" y="330"/>
                  </a:lnTo>
                  <a:lnTo>
                    <a:pt x="776" y="339"/>
                  </a:lnTo>
                  <a:lnTo>
                    <a:pt x="770" y="342"/>
                  </a:lnTo>
                  <a:lnTo>
                    <a:pt x="770" y="342"/>
                  </a:lnTo>
                  <a:lnTo>
                    <a:pt x="761" y="345"/>
                  </a:lnTo>
                  <a:lnTo>
                    <a:pt x="758" y="345"/>
                  </a:lnTo>
                  <a:lnTo>
                    <a:pt x="755" y="348"/>
                  </a:lnTo>
                  <a:lnTo>
                    <a:pt x="755" y="351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2" y="357"/>
                  </a:lnTo>
                  <a:lnTo>
                    <a:pt x="749" y="362"/>
                  </a:lnTo>
                  <a:lnTo>
                    <a:pt x="749" y="362"/>
                  </a:lnTo>
                  <a:lnTo>
                    <a:pt x="746" y="365"/>
                  </a:lnTo>
                  <a:lnTo>
                    <a:pt x="743" y="365"/>
                  </a:lnTo>
                  <a:lnTo>
                    <a:pt x="743" y="365"/>
                  </a:lnTo>
                  <a:lnTo>
                    <a:pt x="740" y="365"/>
                  </a:lnTo>
                  <a:lnTo>
                    <a:pt x="737" y="362"/>
                  </a:lnTo>
                  <a:lnTo>
                    <a:pt x="737" y="362"/>
                  </a:lnTo>
                  <a:lnTo>
                    <a:pt x="731" y="362"/>
                  </a:lnTo>
                  <a:lnTo>
                    <a:pt x="728" y="362"/>
                  </a:lnTo>
                  <a:lnTo>
                    <a:pt x="725" y="362"/>
                  </a:lnTo>
                  <a:lnTo>
                    <a:pt x="722" y="362"/>
                  </a:lnTo>
                  <a:lnTo>
                    <a:pt x="719" y="362"/>
                  </a:lnTo>
                  <a:lnTo>
                    <a:pt x="716" y="362"/>
                  </a:lnTo>
                  <a:lnTo>
                    <a:pt x="713" y="365"/>
                  </a:lnTo>
                  <a:lnTo>
                    <a:pt x="713" y="368"/>
                  </a:lnTo>
                  <a:lnTo>
                    <a:pt x="713" y="371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6" y="380"/>
                  </a:lnTo>
                  <a:lnTo>
                    <a:pt x="716" y="383"/>
                  </a:lnTo>
                  <a:lnTo>
                    <a:pt x="716" y="383"/>
                  </a:lnTo>
                  <a:lnTo>
                    <a:pt x="716" y="386"/>
                  </a:lnTo>
                  <a:lnTo>
                    <a:pt x="716" y="389"/>
                  </a:lnTo>
                  <a:lnTo>
                    <a:pt x="716" y="392"/>
                  </a:lnTo>
                  <a:lnTo>
                    <a:pt x="713" y="398"/>
                  </a:lnTo>
                  <a:lnTo>
                    <a:pt x="713" y="398"/>
                  </a:lnTo>
                  <a:lnTo>
                    <a:pt x="710" y="401"/>
                  </a:lnTo>
                  <a:lnTo>
                    <a:pt x="710" y="401"/>
                  </a:lnTo>
                  <a:lnTo>
                    <a:pt x="707" y="401"/>
                  </a:lnTo>
                  <a:lnTo>
                    <a:pt x="704" y="398"/>
                  </a:lnTo>
                  <a:lnTo>
                    <a:pt x="704" y="398"/>
                  </a:lnTo>
                  <a:lnTo>
                    <a:pt x="701" y="398"/>
                  </a:lnTo>
                  <a:lnTo>
                    <a:pt x="698" y="398"/>
                  </a:lnTo>
                  <a:lnTo>
                    <a:pt x="695" y="398"/>
                  </a:lnTo>
                  <a:lnTo>
                    <a:pt x="689" y="398"/>
                  </a:lnTo>
                  <a:lnTo>
                    <a:pt x="686" y="404"/>
                  </a:lnTo>
                  <a:lnTo>
                    <a:pt x="683" y="407"/>
                  </a:lnTo>
                  <a:lnTo>
                    <a:pt x="680" y="410"/>
                  </a:lnTo>
                  <a:lnTo>
                    <a:pt x="680" y="410"/>
                  </a:lnTo>
                  <a:lnTo>
                    <a:pt x="656" y="422"/>
                  </a:lnTo>
                  <a:lnTo>
                    <a:pt x="653" y="422"/>
                  </a:lnTo>
                  <a:lnTo>
                    <a:pt x="650" y="422"/>
                  </a:lnTo>
                  <a:lnTo>
                    <a:pt x="641" y="416"/>
                  </a:lnTo>
                  <a:lnTo>
                    <a:pt x="641" y="416"/>
                  </a:lnTo>
                  <a:lnTo>
                    <a:pt x="638" y="416"/>
                  </a:lnTo>
                  <a:lnTo>
                    <a:pt x="635" y="416"/>
                  </a:lnTo>
                  <a:lnTo>
                    <a:pt x="629" y="416"/>
                  </a:lnTo>
                  <a:lnTo>
                    <a:pt x="626" y="416"/>
                  </a:lnTo>
                  <a:lnTo>
                    <a:pt x="626" y="419"/>
                  </a:lnTo>
                  <a:lnTo>
                    <a:pt x="626" y="422"/>
                  </a:lnTo>
                  <a:lnTo>
                    <a:pt x="626" y="422"/>
                  </a:lnTo>
                  <a:lnTo>
                    <a:pt x="623" y="425"/>
                  </a:lnTo>
                  <a:lnTo>
                    <a:pt x="623" y="428"/>
                  </a:lnTo>
                  <a:lnTo>
                    <a:pt x="623" y="431"/>
                  </a:lnTo>
                  <a:lnTo>
                    <a:pt x="623" y="434"/>
                  </a:lnTo>
                  <a:lnTo>
                    <a:pt x="623" y="437"/>
                  </a:lnTo>
                  <a:lnTo>
                    <a:pt x="623" y="440"/>
                  </a:lnTo>
                  <a:lnTo>
                    <a:pt x="626" y="440"/>
                  </a:lnTo>
                  <a:lnTo>
                    <a:pt x="626" y="443"/>
                  </a:lnTo>
                  <a:lnTo>
                    <a:pt x="629" y="446"/>
                  </a:lnTo>
                  <a:lnTo>
                    <a:pt x="632" y="446"/>
                  </a:lnTo>
                  <a:lnTo>
                    <a:pt x="632" y="449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8"/>
                  </a:lnTo>
                  <a:lnTo>
                    <a:pt x="629" y="458"/>
                  </a:lnTo>
                  <a:lnTo>
                    <a:pt x="629" y="461"/>
                  </a:lnTo>
                  <a:lnTo>
                    <a:pt x="629" y="461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7"/>
                  </a:lnTo>
                  <a:lnTo>
                    <a:pt x="626" y="473"/>
                  </a:lnTo>
                  <a:lnTo>
                    <a:pt x="620" y="476"/>
                  </a:lnTo>
                  <a:lnTo>
                    <a:pt x="617" y="479"/>
                  </a:lnTo>
                  <a:lnTo>
                    <a:pt x="614" y="479"/>
                  </a:lnTo>
                  <a:lnTo>
                    <a:pt x="611" y="479"/>
                  </a:lnTo>
                  <a:lnTo>
                    <a:pt x="590" y="476"/>
                  </a:lnTo>
                  <a:lnTo>
                    <a:pt x="569" y="479"/>
                  </a:lnTo>
                  <a:lnTo>
                    <a:pt x="551" y="473"/>
                  </a:lnTo>
                  <a:lnTo>
                    <a:pt x="548" y="473"/>
                  </a:lnTo>
                  <a:lnTo>
                    <a:pt x="545" y="473"/>
                  </a:lnTo>
                  <a:lnTo>
                    <a:pt x="542" y="473"/>
                  </a:lnTo>
                  <a:lnTo>
                    <a:pt x="542" y="476"/>
                  </a:lnTo>
                  <a:lnTo>
                    <a:pt x="539" y="476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2" y="485"/>
                  </a:lnTo>
                  <a:lnTo>
                    <a:pt x="539" y="485"/>
                  </a:lnTo>
                  <a:lnTo>
                    <a:pt x="539" y="488"/>
                  </a:lnTo>
                  <a:lnTo>
                    <a:pt x="536" y="488"/>
                  </a:lnTo>
                  <a:lnTo>
                    <a:pt x="536" y="491"/>
                  </a:lnTo>
                  <a:lnTo>
                    <a:pt x="533" y="488"/>
                  </a:lnTo>
                  <a:lnTo>
                    <a:pt x="530" y="485"/>
                  </a:lnTo>
                  <a:lnTo>
                    <a:pt x="527" y="485"/>
                  </a:lnTo>
                  <a:lnTo>
                    <a:pt x="524" y="485"/>
                  </a:lnTo>
                  <a:lnTo>
                    <a:pt x="516" y="488"/>
                  </a:lnTo>
                  <a:lnTo>
                    <a:pt x="513" y="488"/>
                  </a:lnTo>
                  <a:lnTo>
                    <a:pt x="510" y="488"/>
                  </a:lnTo>
                  <a:lnTo>
                    <a:pt x="510" y="488"/>
                  </a:lnTo>
                  <a:lnTo>
                    <a:pt x="507" y="485"/>
                  </a:lnTo>
                  <a:lnTo>
                    <a:pt x="507" y="485"/>
                  </a:lnTo>
                  <a:lnTo>
                    <a:pt x="498" y="479"/>
                  </a:lnTo>
                  <a:lnTo>
                    <a:pt x="483" y="482"/>
                  </a:lnTo>
                  <a:lnTo>
                    <a:pt x="474" y="482"/>
                  </a:lnTo>
                  <a:lnTo>
                    <a:pt x="474" y="485"/>
                  </a:lnTo>
                  <a:lnTo>
                    <a:pt x="471" y="488"/>
                  </a:lnTo>
                  <a:lnTo>
                    <a:pt x="468" y="488"/>
                  </a:lnTo>
                  <a:lnTo>
                    <a:pt x="465" y="485"/>
                  </a:lnTo>
                  <a:lnTo>
                    <a:pt x="465" y="485"/>
                  </a:lnTo>
                  <a:lnTo>
                    <a:pt x="465" y="482"/>
                  </a:lnTo>
                  <a:lnTo>
                    <a:pt x="465" y="482"/>
                  </a:lnTo>
                  <a:lnTo>
                    <a:pt x="465" y="479"/>
                  </a:lnTo>
                  <a:lnTo>
                    <a:pt x="462" y="479"/>
                  </a:lnTo>
                  <a:lnTo>
                    <a:pt x="459" y="479"/>
                  </a:lnTo>
                  <a:lnTo>
                    <a:pt x="459" y="479"/>
                  </a:lnTo>
                  <a:lnTo>
                    <a:pt x="459" y="482"/>
                  </a:lnTo>
                  <a:lnTo>
                    <a:pt x="456" y="485"/>
                  </a:lnTo>
                  <a:lnTo>
                    <a:pt x="456" y="485"/>
                  </a:lnTo>
                  <a:lnTo>
                    <a:pt x="453" y="488"/>
                  </a:lnTo>
                  <a:lnTo>
                    <a:pt x="453" y="488"/>
                  </a:lnTo>
                  <a:lnTo>
                    <a:pt x="453" y="491"/>
                  </a:lnTo>
                  <a:lnTo>
                    <a:pt x="450" y="494"/>
                  </a:lnTo>
                  <a:lnTo>
                    <a:pt x="450" y="494"/>
                  </a:lnTo>
                  <a:lnTo>
                    <a:pt x="453" y="497"/>
                  </a:lnTo>
                  <a:lnTo>
                    <a:pt x="453" y="497"/>
                  </a:lnTo>
                  <a:lnTo>
                    <a:pt x="453" y="500"/>
                  </a:lnTo>
                  <a:lnTo>
                    <a:pt x="453" y="500"/>
                  </a:lnTo>
                  <a:lnTo>
                    <a:pt x="450" y="503"/>
                  </a:lnTo>
                  <a:lnTo>
                    <a:pt x="450" y="503"/>
                  </a:lnTo>
                  <a:lnTo>
                    <a:pt x="444" y="506"/>
                  </a:lnTo>
                  <a:lnTo>
                    <a:pt x="438" y="506"/>
                  </a:lnTo>
                  <a:lnTo>
                    <a:pt x="435" y="506"/>
                  </a:lnTo>
                  <a:lnTo>
                    <a:pt x="435" y="509"/>
                  </a:lnTo>
                  <a:lnTo>
                    <a:pt x="435" y="512"/>
                  </a:lnTo>
                  <a:lnTo>
                    <a:pt x="435" y="512"/>
                  </a:lnTo>
                  <a:lnTo>
                    <a:pt x="432" y="518"/>
                  </a:lnTo>
                  <a:lnTo>
                    <a:pt x="429" y="518"/>
                  </a:lnTo>
                  <a:lnTo>
                    <a:pt x="429" y="524"/>
                  </a:lnTo>
                  <a:lnTo>
                    <a:pt x="429" y="530"/>
                  </a:lnTo>
                  <a:lnTo>
                    <a:pt x="429" y="533"/>
                  </a:lnTo>
                  <a:lnTo>
                    <a:pt x="432" y="539"/>
                  </a:lnTo>
                  <a:lnTo>
                    <a:pt x="432" y="542"/>
                  </a:lnTo>
                  <a:lnTo>
                    <a:pt x="432" y="545"/>
                  </a:lnTo>
                  <a:lnTo>
                    <a:pt x="432" y="548"/>
                  </a:lnTo>
                  <a:lnTo>
                    <a:pt x="435" y="548"/>
                  </a:lnTo>
                  <a:lnTo>
                    <a:pt x="435" y="551"/>
                  </a:lnTo>
                  <a:lnTo>
                    <a:pt x="441" y="554"/>
                  </a:lnTo>
                  <a:lnTo>
                    <a:pt x="444" y="557"/>
                  </a:lnTo>
                  <a:lnTo>
                    <a:pt x="444" y="557"/>
                  </a:lnTo>
                  <a:lnTo>
                    <a:pt x="459" y="560"/>
                  </a:lnTo>
                  <a:lnTo>
                    <a:pt x="462" y="563"/>
                  </a:lnTo>
                  <a:lnTo>
                    <a:pt x="468" y="566"/>
                  </a:lnTo>
                  <a:lnTo>
                    <a:pt x="471" y="566"/>
                  </a:lnTo>
                  <a:lnTo>
                    <a:pt x="477" y="566"/>
                  </a:lnTo>
                  <a:lnTo>
                    <a:pt x="480" y="569"/>
                  </a:lnTo>
                  <a:lnTo>
                    <a:pt x="480" y="572"/>
                  </a:lnTo>
                  <a:lnTo>
                    <a:pt x="483" y="572"/>
                  </a:lnTo>
                  <a:lnTo>
                    <a:pt x="483" y="575"/>
                  </a:lnTo>
                  <a:lnTo>
                    <a:pt x="483" y="578"/>
                  </a:lnTo>
                  <a:lnTo>
                    <a:pt x="483" y="581"/>
                  </a:lnTo>
                  <a:lnTo>
                    <a:pt x="483" y="584"/>
                  </a:lnTo>
                  <a:lnTo>
                    <a:pt x="483" y="584"/>
                  </a:lnTo>
                  <a:lnTo>
                    <a:pt x="480" y="587"/>
                  </a:lnTo>
                  <a:lnTo>
                    <a:pt x="480" y="587"/>
                  </a:lnTo>
                  <a:lnTo>
                    <a:pt x="480" y="590"/>
                  </a:lnTo>
                  <a:lnTo>
                    <a:pt x="486" y="593"/>
                  </a:lnTo>
                  <a:lnTo>
                    <a:pt x="486" y="593"/>
                  </a:lnTo>
                  <a:lnTo>
                    <a:pt x="489" y="596"/>
                  </a:lnTo>
                  <a:lnTo>
                    <a:pt x="489" y="602"/>
                  </a:lnTo>
                  <a:lnTo>
                    <a:pt x="492" y="608"/>
                  </a:lnTo>
                  <a:lnTo>
                    <a:pt x="492" y="611"/>
                  </a:lnTo>
                  <a:lnTo>
                    <a:pt x="489" y="611"/>
                  </a:lnTo>
                  <a:lnTo>
                    <a:pt x="489" y="614"/>
                  </a:lnTo>
                  <a:lnTo>
                    <a:pt x="486" y="614"/>
                  </a:lnTo>
                  <a:lnTo>
                    <a:pt x="483" y="614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0" y="620"/>
                  </a:lnTo>
                  <a:lnTo>
                    <a:pt x="480" y="620"/>
                  </a:lnTo>
                  <a:lnTo>
                    <a:pt x="486" y="623"/>
                  </a:lnTo>
                  <a:lnTo>
                    <a:pt x="486" y="626"/>
                  </a:lnTo>
                  <a:lnTo>
                    <a:pt x="489" y="629"/>
                  </a:lnTo>
                  <a:lnTo>
                    <a:pt x="489" y="635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41"/>
                  </a:lnTo>
                  <a:lnTo>
                    <a:pt x="477" y="644"/>
                  </a:lnTo>
                  <a:lnTo>
                    <a:pt x="474" y="644"/>
                  </a:lnTo>
                  <a:lnTo>
                    <a:pt x="471" y="644"/>
                  </a:lnTo>
                  <a:lnTo>
                    <a:pt x="471" y="644"/>
                  </a:lnTo>
                  <a:lnTo>
                    <a:pt x="468" y="647"/>
                  </a:lnTo>
                  <a:lnTo>
                    <a:pt x="468" y="647"/>
                  </a:lnTo>
                  <a:lnTo>
                    <a:pt x="465" y="650"/>
                  </a:lnTo>
                  <a:lnTo>
                    <a:pt x="465" y="650"/>
                  </a:lnTo>
                  <a:lnTo>
                    <a:pt x="465" y="653"/>
                  </a:lnTo>
                  <a:lnTo>
                    <a:pt x="465" y="656"/>
                  </a:lnTo>
                  <a:lnTo>
                    <a:pt x="465" y="656"/>
                  </a:lnTo>
                  <a:lnTo>
                    <a:pt x="468" y="656"/>
                  </a:lnTo>
                  <a:lnTo>
                    <a:pt x="471" y="656"/>
                  </a:lnTo>
                  <a:lnTo>
                    <a:pt x="471" y="659"/>
                  </a:lnTo>
                  <a:lnTo>
                    <a:pt x="474" y="662"/>
                  </a:lnTo>
                  <a:lnTo>
                    <a:pt x="474" y="662"/>
                  </a:lnTo>
                  <a:lnTo>
                    <a:pt x="474" y="665"/>
                  </a:lnTo>
                  <a:lnTo>
                    <a:pt x="474" y="668"/>
                  </a:lnTo>
                  <a:lnTo>
                    <a:pt x="474" y="671"/>
                  </a:lnTo>
                  <a:lnTo>
                    <a:pt x="474" y="671"/>
                  </a:lnTo>
                  <a:lnTo>
                    <a:pt x="477" y="674"/>
                  </a:lnTo>
                  <a:lnTo>
                    <a:pt x="477" y="674"/>
                  </a:lnTo>
                  <a:lnTo>
                    <a:pt x="483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92" y="677"/>
                  </a:lnTo>
                  <a:lnTo>
                    <a:pt x="504" y="674"/>
                  </a:lnTo>
                  <a:lnTo>
                    <a:pt x="507" y="674"/>
                  </a:lnTo>
                  <a:lnTo>
                    <a:pt x="507" y="674"/>
                  </a:lnTo>
                  <a:lnTo>
                    <a:pt x="510" y="677"/>
                  </a:lnTo>
                  <a:lnTo>
                    <a:pt x="513" y="677"/>
                  </a:lnTo>
                  <a:lnTo>
                    <a:pt x="513" y="683"/>
                  </a:lnTo>
                  <a:lnTo>
                    <a:pt x="516" y="683"/>
                  </a:lnTo>
                  <a:lnTo>
                    <a:pt x="516" y="686"/>
                  </a:lnTo>
                  <a:lnTo>
                    <a:pt x="521" y="686"/>
                  </a:lnTo>
                  <a:lnTo>
                    <a:pt x="521" y="689"/>
                  </a:lnTo>
                  <a:lnTo>
                    <a:pt x="524" y="689"/>
                  </a:lnTo>
                  <a:lnTo>
                    <a:pt x="527" y="692"/>
                  </a:lnTo>
                  <a:lnTo>
                    <a:pt x="527" y="695"/>
                  </a:lnTo>
                  <a:lnTo>
                    <a:pt x="527" y="695"/>
                  </a:lnTo>
                  <a:lnTo>
                    <a:pt x="527" y="698"/>
                  </a:lnTo>
                  <a:lnTo>
                    <a:pt x="527" y="698"/>
                  </a:lnTo>
                  <a:lnTo>
                    <a:pt x="524" y="701"/>
                  </a:lnTo>
                  <a:lnTo>
                    <a:pt x="513" y="698"/>
                  </a:lnTo>
                  <a:lnTo>
                    <a:pt x="495" y="701"/>
                  </a:lnTo>
                  <a:lnTo>
                    <a:pt x="492" y="701"/>
                  </a:lnTo>
                  <a:lnTo>
                    <a:pt x="489" y="704"/>
                  </a:lnTo>
                  <a:lnTo>
                    <a:pt x="486" y="707"/>
                  </a:lnTo>
                  <a:lnTo>
                    <a:pt x="483" y="710"/>
                  </a:lnTo>
                  <a:lnTo>
                    <a:pt x="483" y="710"/>
                  </a:lnTo>
                  <a:lnTo>
                    <a:pt x="483" y="713"/>
                  </a:lnTo>
                  <a:lnTo>
                    <a:pt x="483" y="716"/>
                  </a:lnTo>
                  <a:lnTo>
                    <a:pt x="483" y="719"/>
                  </a:lnTo>
                  <a:lnTo>
                    <a:pt x="483" y="722"/>
                  </a:lnTo>
                  <a:lnTo>
                    <a:pt x="480" y="725"/>
                  </a:lnTo>
                  <a:lnTo>
                    <a:pt x="477" y="725"/>
                  </a:lnTo>
                  <a:lnTo>
                    <a:pt x="474" y="725"/>
                  </a:lnTo>
                  <a:lnTo>
                    <a:pt x="468" y="722"/>
                  </a:lnTo>
                  <a:lnTo>
                    <a:pt x="465" y="722"/>
                  </a:lnTo>
                  <a:lnTo>
                    <a:pt x="459" y="722"/>
                  </a:lnTo>
                  <a:lnTo>
                    <a:pt x="447" y="725"/>
                  </a:lnTo>
                  <a:lnTo>
                    <a:pt x="441" y="725"/>
                  </a:lnTo>
                  <a:lnTo>
                    <a:pt x="441" y="722"/>
                  </a:lnTo>
                  <a:lnTo>
                    <a:pt x="435" y="722"/>
                  </a:lnTo>
                  <a:lnTo>
                    <a:pt x="432" y="719"/>
                  </a:lnTo>
                  <a:lnTo>
                    <a:pt x="432" y="713"/>
                  </a:lnTo>
                  <a:lnTo>
                    <a:pt x="408" y="710"/>
                  </a:lnTo>
                  <a:lnTo>
                    <a:pt x="408" y="710"/>
                  </a:lnTo>
                  <a:lnTo>
                    <a:pt x="396" y="701"/>
                  </a:lnTo>
                  <a:lnTo>
                    <a:pt x="393" y="701"/>
                  </a:lnTo>
                  <a:lnTo>
                    <a:pt x="387" y="704"/>
                  </a:lnTo>
                  <a:lnTo>
                    <a:pt x="378" y="704"/>
                  </a:lnTo>
                  <a:lnTo>
                    <a:pt x="375" y="716"/>
                  </a:lnTo>
                  <a:lnTo>
                    <a:pt x="372" y="716"/>
                  </a:lnTo>
                  <a:lnTo>
                    <a:pt x="369" y="713"/>
                  </a:lnTo>
                  <a:lnTo>
                    <a:pt x="366" y="704"/>
                  </a:lnTo>
                  <a:lnTo>
                    <a:pt x="360" y="698"/>
                  </a:lnTo>
                  <a:lnTo>
                    <a:pt x="357" y="692"/>
                  </a:lnTo>
                  <a:lnTo>
                    <a:pt x="354" y="689"/>
                  </a:lnTo>
                  <a:lnTo>
                    <a:pt x="354" y="689"/>
                  </a:lnTo>
                  <a:lnTo>
                    <a:pt x="351" y="689"/>
                  </a:lnTo>
                  <a:lnTo>
                    <a:pt x="354" y="683"/>
                  </a:lnTo>
                  <a:lnTo>
                    <a:pt x="348" y="683"/>
                  </a:lnTo>
                  <a:lnTo>
                    <a:pt x="321" y="683"/>
                  </a:lnTo>
                  <a:lnTo>
                    <a:pt x="315" y="686"/>
                  </a:lnTo>
                  <a:lnTo>
                    <a:pt x="312" y="686"/>
                  </a:lnTo>
                  <a:lnTo>
                    <a:pt x="309" y="683"/>
                  </a:lnTo>
                  <a:lnTo>
                    <a:pt x="306" y="677"/>
                  </a:lnTo>
                  <a:lnTo>
                    <a:pt x="306" y="674"/>
                  </a:lnTo>
                  <a:lnTo>
                    <a:pt x="303" y="671"/>
                  </a:lnTo>
                  <a:lnTo>
                    <a:pt x="300" y="665"/>
                  </a:lnTo>
                  <a:lnTo>
                    <a:pt x="294" y="665"/>
                  </a:lnTo>
                  <a:lnTo>
                    <a:pt x="276" y="665"/>
                  </a:lnTo>
                  <a:lnTo>
                    <a:pt x="276" y="662"/>
                  </a:lnTo>
                  <a:lnTo>
                    <a:pt x="273" y="659"/>
                  </a:lnTo>
                  <a:lnTo>
                    <a:pt x="270" y="659"/>
                  </a:lnTo>
                  <a:lnTo>
                    <a:pt x="267" y="659"/>
                  </a:lnTo>
                  <a:lnTo>
                    <a:pt x="267" y="662"/>
                  </a:lnTo>
                  <a:lnTo>
                    <a:pt x="264" y="662"/>
                  </a:lnTo>
                  <a:lnTo>
                    <a:pt x="261" y="662"/>
                  </a:lnTo>
                  <a:lnTo>
                    <a:pt x="258" y="659"/>
                  </a:lnTo>
                  <a:lnTo>
                    <a:pt x="255" y="656"/>
                  </a:lnTo>
                  <a:lnTo>
                    <a:pt x="249" y="656"/>
                  </a:lnTo>
                  <a:lnTo>
                    <a:pt x="240" y="650"/>
                  </a:lnTo>
                  <a:lnTo>
                    <a:pt x="237" y="650"/>
                  </a:lnTo>
                  <a:lnTo>
                    <a:pt x="234" y="650"/>
                  </a:lnTo>
                  <a:lnTo>
                    <a:pt x="228" y="647"/>
                  </a:lnTo>
                  <a:lnTo>
                    <a:pt x="222" y="644"/>
                  </a:lnTo>
                  <a:lnTo>
                    <a:pt x="219" y="644"/>
                  </a:lnTo>
                  <a:lnTo>
                    <a:pt x="213" y="644"/>
                  </a:lnTo>
                  <a:lnTo>
                    <a:pt x="207" y="647"/>
                  </a:lnTo>
                  <a:lnTo>
                    <a:pt x="207" y="650"/>
                  </a:lnTo>
                  <a:lnTo>
                    <a:pt x="207" y="656"/>
                  </a:lnTo>
                  <a:lnTo>
                    <a:pt x="204" y="665"/>
                  </a:lnTo>
                  <a:lnTo>
                    <a:pt x="207" y="668"/>
                  </a:lnTo>
                  <a:lnTo>
                    <a:pt x="204" y="671"/>
                  </a:lnTo>
                  <a:lnTo>
                    <a:pt x="204" y="671"/>
                  </a:lnTo>
                  <a:lnTo>
                    <a:pt x="204" y="674"/>
                  </a:lnTo>
                  <a:lnTo>
                    <a:pt x="207" y="674"/>
                  </a:lnTo>
                  <a:lnTo>
                    <a:pt x="207" y="677"/>
                  </a:lnTo>
                  <a:lnTo>
                    <a:pt x="210" y="683"/>
                  </a:lnTo>
                  <a:lnTo>
                    <a:pt x="210" y="686"/>
                  </a:lnTo>
                  <a:lnTo>
                    <a:pt x="210" y="689"/>
                  </a:lnTo>
                  <a:lnTo>
                    <a:pt x="207" y="689"/>
                  </a:lnTo>
                  <a:lnTo>
                    <a:pt x="204" y="692"/>
                  </a:lnTo>
                  <a:lnTo>
                    <a:pt x="198" y="689"/>
                  </a:lnTo>
                  <a:lnTo>
                    <a:pt x="171" y="692"/>
                  </a:lnTo>
                  <a:lnTo>
                    <a:pt x="168" y="689"/>
                  </a:lnTo>
                  <a:lnTo>
                    <a:pt x="159" y="692"/>
                  </a:lnTo>
                  <a:lnTo>
                    <a:pt x="156" y="692"/>
                  </a:lnTo>
                  <a:lnTo>
                    <a:pt x="150" y="692"/>
                  </a:lnTo>
                  <a:lnTo>
                    <a:pt x="150" y="689"/>
                  </a:lnTo>
                  <a:lnTo>
                    <a:pt x="150" y="689"/>
                  </a:lnTo>
                  <a:lnTo>
                    <a:pt x="150" y="689"/>
                  </a:lnTo>
                  <a:lnTo>
                    <a:pt x="150" y="686"/>
                  </a:lnTo>
                  <a:lnTo>
                    <a:pt x="144" y="683"/>
                  </a:lnTo>
                  <a:lnTo>
                    <a:pt x="141" y="683"/>
                  </a:lnTo>
                  <a:lnTo>
                    <a:pt x="135" y="686"/>
                  </a:lnTo>
                  <a:lnTo>
                    <a:pt x="129" y="695"/>
                  </a:lnTo>
                  <a:lnTo>
                    <a:pt x="126" y="695"/>
                  </a:lnTo>
                  <a:lnTo>
                    <a:pt x="123" y="692"/>
                  </a:lnTo>
                  <a:lnTo>
                    <a:pt x="120" y="683"/>
                  </a:lnTo>
                  <a:lnTo>
                    <a:pt x="117" y="683"/>
                  </a:lnTo>
                  <a:lnTo>
                    <a:pt x="105" y="680"/>
                  </a:lnTo>
                  <a:lnTo>
                    <a:pt x="102" y="680"/>
                  </a:lnTo>
                  <a:lnTo>
                    <a:pt x="96" y="683"/>
                  </a:lnTo>
                  <a:lnTo>
                    <a:pt x="84" y="686"/>
                  </a:lnTo>
                  <a:lnTo>
                    <a:pt x="69" y="692"/>
                  </a:lnTo>
                  <a:lnTo>
                    <a:pt x="60" y="692"/>
                  </a:lnTo>
                  <a:lnTo>
                    <a:pt x="51" y="689"/>
                  </a:lnTo>
                  <a:lnTo>
                    <a:pt x="51" y="686"/>
                  </a:lnTo>
                  <a:lnTo>
                    <a:pt x="51" y="686"/>
                  </a:lnTo>
                  <a:lnTo>
                    <a:pt x="48" y="683"/>
                  </a:lnTo>
                  <a:lnTo>
                    <a:pt x="45" y="683"/>
                  </a:lnTo>
                  <a:lnTo>
                    <a:pt x="42" y="683"/>
                  </a:lnTo>
                  <a:lnTo>
                    <a:pt x="42" y="680"/>
                  </a:lnTo>
                  <a:lnTo>
                    <a:pt x="42" y="677"/>
                  </a:lnTo>
                  <a:lnTo>
                    <a:pt x="42" y="677"/>
                  </a:lnTo>
                  <a:lnTo>
                    <a:pt x="39" y="674"/>
                  </a:lnTo>
                  <a:lnTo>
                    <a:pt x="36" y="671"/>
                  </a:lnTo>
                  <a:lnTo>
                    <a:pt x="33" y="665"/>
                  </a:lnTo>
                  <a:lnTo>
                    <a:pt x="33" y="659"/>
                  </a:lnTo>
                  <a:lnTo>
                    <a:pt x="30" y="662"/>
                  </a:lnTo>
                  <a:lnTo>
                    <a:pt x="24" y="662"/>
                  </a:lnTo>
                  <a:lnTo>
                    <a:pt x="18" y="662"/>
                  </a:lnTo>
                  <a:lnTo>
                    <a:pt x="15" y="656"/>
                  </a:lnTo>
                  <a:lnTo>
                    <a:pt x="3" y="650"/>
                  </a:lnTo>
                  <a:lnTo>
                    <a:pt x="3" y="644"/>
                  </a:lnTo>
                  <a:lnTo>
                    <a:pt x="3" y="638"/>
                  </a:lnTo>
                  <a:lnTo>
                    <a:pt x="0" y="632"/>
                  </a:lnTo>
                  <a:lnTo>
                    <a:pt x="3" y="632"/>
                  </a:lnTo>
                  <a:lnTo>
                    <a:pt x="3" y="629"/>
                  </a:lnTo>
                  <a:lnTo>
                    <a:pt x="3" y="626"/>
                  </a:lnTo>
                  <a:lnTo>
                    <a:pt x="3" y="626"/>
                  </a:lnTo>
                  <a:lnTo>
                    <a:pt x="6" y="623"/>
                  </a:lnTo>
                  <a:lnTo>
                    <a:pt x="6" y="620"/>
                  </a:lnTo>
                  <a:lnTo>
                    <a:pt x="9" y="617"/>
                  </a:lnTo>
                  <a:lnTo>
                    <a:pt x="9" y="614"/>
                  </a:lnTo>
                  <a:lnTo>
                    <a:pt x="9" y="611"/>
                  </a:lnTo>
                  <a:lnTo>
                    <a:pt x="9" y="605"/>
                  </a:lnTo>
                  <a:lnTo>
                    <a:pt x="6" y="605"/>
                  </a:lnTo>
                  <a:lnTo>
                    <a:pt x="9" y="602"/>
                  </a:lnTo>
                  <a:lnTo>
                    <a:pt x="9" y="599"/>
                  </a:lnTo>
                  <a:lnTo>
                    <a:pt x="12" y="596"/>
                  </a:lnTo>
                  <a:lnTo>
                    <a:pt x="15" y="593"/>
                  </a:lnTo>
                  <a:lnTo>
                    <a:pt x="18" y="593"/>
                  </a:lnTo>
                  <a:lnTo>
                    <a:pt x="18" y="590"/>
                  </a:lnTo>
                  <a:lnTo>
                    <a:pt x="24" y="590"/>
                  </a:lnTo>
                  <a:lnTo>
                    <a:pt x="27" y="590"/>
                  </a:lnTo>
                  <a:lnTo>
                    <a:pt x="30" y="590"/>
                  </a:lnTo>
                  <a:lnTo>
                    <a:pt x="30" y="587"/>
                  </a:lnTo>
                  <a:lnTo>
                    <a:pt x="27" y="581"/>
                  </a:lnTo>
                  <a:lnTo>
                    <a:pt x="27" y="578"/>
                  </a:lnTo>
                  <a:lnTo>
                    <a:pt x="27" y="575"/>
                  </a:lnTo>
                  <a:lnTo>
                    <a:pt x="30" y="572"/>
                  </a:lnTo>
                  <a:lnTo>
                    <a:pt x="30" y="569"/>
                  </a:lnTo>
                  <a:lnTo>
                    <a:pt x="36" y="569"/>
                  </a:lnTo>
                  <a:lnTo>
                    <a:pt x="36" y="566"/>
                  </a:lnTo>
                  <a:lnTo>
                    <a:pt x="39" y="566"/>
                  </a:lnTo>
                  <a:lnTo>
                    <a:pt x="42" y="563"/>
                  </a:lnTo>
                  <a:lnTo>
                    <a:pt x="45" y="554"/>
                  </a:lnTo>
                  <a:lnTo>
                    <a:pt x="45" y="554"/>
                  </a:lnTo>
                  <a:lnTo>
                    <a:pt x="45" y="554"/>
                  </a:lnTo>
                  <a:lnTo>
                    <a:pt x="48" y="554"/>
                  </a:lnTo>
                  <a:lnTo>
                    <a:pt x="51" y="554"/>
                  </a:lnTo>
                  <a:lnTo>
                    <a:pt x="51" y="551"/>
                  </a:lnTo>
                  <a:lnTo>
                    <a:pt x="51" y="548"/>
                  </a:lnTo>
                  <a:lnTo>
                    <a:pt x="54" y="542"/>
                  </a:lnTo>
                  <a:lnTo>
                    <a:pt x="54" y="539"/>
                  </a:lnTo>
                  <a:lnTo>
                    <a:pt x="57" y="539"/>
                  </a:lnTo>
                  <a:lnTo>
                    <a:pt x="60" y="533"/>
                  </a:lnTo>
                  <a:lnTo>
                    <a:pt x="60" y="533"/>
                  </a:lnTo>
                  <a:lnTo>
                    <a:pt x="63" y="530"/>
                  </a:lnTo>
                  <a:lnTo>
                    <a:pt x="63" y="530"/>
                  </a:lnTo>
                  <a:lnTo>
                    <a:pt x="63" y="527"/>
                  </a:lnTo>
                  <a:lnTo>
                    <a:pt x="63" y="527"/>
                  </a:lnTo>
                  <a:lnTo>
                    <a:pt x="60" y="521"/>
                  </a:lnTo>
                  <a:lnTo>
                    <a:pt x="60" y="515"/>
                  </a:lnTo>
                  <a:lnTo>
                    <a:pt x="63" y="512"/>
                  </a:lnTo>
                  <a:lnTo>
                    <a:pt x="63" y="512"/>
                  </a:lnTo>
                  <a:lnTo>
                    <a:pt x="63" y="509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72" y="506"/>
                  </a:lnTo>
                  <a:lnTo>
                    <a:pt x="72" y="503"/>
                  </a:lnTo>
                  <a:lnTo>
                    <a:pt x="75" y="503"/>
                  </a:lnTo>
                  <a:lnTo>
                    <a:pt x="72" y="500"/>
                  </a:lnTo>
                  <a:lnTo>
                    <a:pt x="72" y="494"/>
                  </a:lnTo>
                  <a:lnTo>
                    <a:pt x="69" y="488"/>
                  </a:lnTo>
                  <a:lnTo>
                    <a:pt x="72" y="479"/>
                  </a:lnTo>
                  <a:lnTo>
                    <a:pt x="69" y="476"/>
                  </a:lnTo>
                  <a:lnTo>
                    <a:pt x="69" y="476"/>
                  </a:lnTo>
                  <a:lnTo>
                    <a:pt x="66" y="476"/>
                  </a:lnTo>
                  <a:lnTo>
                    <a:pt x="66" y="476"/>
                  </a:lnTo>
                  <a:lnTo>
                    <a:pt x="63" y="476"/>
                  </a:lnTo>
                  <a:lnTo>
                    <a:pt x="63" y="479"/>
                  </a:lnTo>
                  <a:lnTo>
                    <a:pt x="60" y="482"/>
                  </a:lnTo>
                  <a:lnTo>
                    <a:pt x="60" y="482"/>
                  </a:lnTo>
                  <a:lnTo>
                    <a:pt x="57" y="479"/>
                  </a:lnTo>
                  <a:lnTo>
                    <a:pt x="57" y="473"/>
                  </a:lnTo>
                  <a:lnTo>
                    <a:pt x="57" y="47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63" y="470"/>
                  </a:lnTo>
                  <a:lnTo>
                    <a:pt x="63" y="470"/>
                  </a:lnTo>
                  <a:lnTo>
                    <a:pt x="66" y="467"/>
                  </a:lnTo>
                  <a:lnTo>
                    <a:pt x="66" y="464"/>
                  </a:lnTo>
                  <a:lnTo>
                    <a:pt x="63" y="461"/>
                  </a:lnTo>
                  <a:lnTo>
                    <a:pt x="60" y="449"/>
                  </a:lnTo>
                  <a:lnTo>
                    <a:pt x="57" y="446"/>
                  </a:lnTo>
                  <a:lnTo>
                    <a:pt x="57" y="446"/>
                  </a:lnTo>
                  <a:lnTo>
                    <a:pt x="54" y="443"/>
                  </a:lnTo>
                  <a:lnTo>
                    <a:pt x="51" y="443"/>
                  </a:lnTo>
                  <a:lnTo>
                    <a:pt x="51" y="437"/>
                  </a:lnTo>
                  <a:lnTo>
                    <a:pt x="45" y="434"/>
                  </a:lnTo>
                  <a:lnTo>
                    <a:pt x="27" y="431"/>
                  </a:lnTo>
                  <a:lnTo>
                    <a:pt x="18" y="431"/>
                  </a:lnTo>
                  <a:lnTo>
                    <a:pt x="18" y="428"/>
                  </a:lnTo>
                  <a:lnTo>
                    <a:pt x="15" y="428"/>
                  </a:lnTo>
                  <a:lnTo>
                    <a:pt x="15" y="422"/>
                  </a:lnTo>
                  <a:lnTo>
                    <a:pt x="15" y="422"/>
                  </a:lnTo>
                  <a:lnTo>
                    <a:pt x="12" y="419"/>
                  </a:lnTo>
                  <a:lnTo>
                    <a:pt x="12" y="419"/>
                  </a:lnTo>
                  <a:lnTo>
                    <a:pt x="12" y="416"/>
                  </a:lnTo>
                  <a:lnTo>
                    <a:pt x="15" y="413"/>
                  </a:lnTo>
                  <a:lnTo>
                    <a:pt x="18" y="410"/>
                  </a:lnTo>
                  <a:lnTo>
                    <a:pt x="18" y="407"/>
                  </a:lnTo>
                  <a:lnTo>
                    <a:pt x="15" y="404"/>
                  </a:lnTo>
                  <a:lnTo>
                    <a:pt x="15" y="404"/>
                  </a:lnTo>
                  <a:lnTo>
                    <a:pt x="15" y="401"/>
                  </a:lnTo>
                  <a:lnTo>
                    <a:pt x="18" y="401"/>
                  </a:lnTo>
                  <a:lnTo>
                    <a:pt x="21" y="401"/>
                  </a:lnTo>
                  <a:lnTo>
                    <a:pt x="21" y="401"/>
                  </a:lnTo>
                  <a:lnTo>
                    <a:pt x="24" y="398"/>
                  </a:lnTo>
                  <a:lnTo>
                    <a:pt x="27" y="389"/>
                  </a:lnTo>
                  <a:lnTo>
                    <a:pt x="27" y="386"/>
                  </a:lnTo>
                  <a:lnTo>
                    <a:pt x="27" y="383"/>
                  </a:lnTo>
                  <a:lnTo>
                    <a:pt x="24" y="383"/>
                  </a:lnTo>
                  <a:lnTo>
                    <a:pt x="24" y="380"/>
                  </a:lnTo>
                  <a:lnTo>
                    <a:pt x="24" y="380"/>
                  </a:lnTo>
                  <a:lnTo>
                    <a:pt x="24" y="377"/>
                  </a:lnTo>
                  <a:lnTo>
                    <a:pt x="24" y="371"/>
                  </a:lnTo>
                  <a:lnTo>
                    <a:pt x="24" y="368"/>
                  </a:lnTo>
                  <a:lnTo>
                    <a:pt x="27" y="368"/>
                  </a:lnTo>
                  <a:lnTo>
                    <a:pt x="27" y="362"/>
                  </a:lnTo>
                  <a:lnTo>
                    <a:pt x="30" y="360"/>
                  </a:lnTo>
                  <a:lnTo>
                    <a:pt x="30" y="357"/>
                  </a:lnTo>
                  <a:lnTo>
                    <a:pt x="30" y="354"/>
                  </a:lnTo>
                  <a:lnTo>
                    <a:pt x="27" y="354"/>
                  </a:lnTo>
                  <a:lnTo>
                    <a:pt x="27" y="351"/>
                  </a:lnTo>
                  <a:lnTo>
                    <a:pt x="27" y="348"/>
                  </a:lnTo>
                  <a:lnTo>
                    <a:pt x="24" y="345"/>
                  </a:lnTo>
                  <a:lnTo>
                    <a:pt x="21" y="342"/>
                  </a:lnTo>
                  <a:lnTo>
                    <a:pt x="21" y="339"/>
                  </a:lnTo>
                  <a:lnTo>
                    <a:pt x="24" y="339"/>
                  </a:lnTo>
                  <a:lnTo>
                    <a:pt x="30" y="333"/>
                  </a:lnTo>
                  <a:lnTo>
                    <a:pt x="33" y="330"/>
                  </a:lnTo>
                  <a:lnTo>
                    <a:pt x="42" y="333"/>
                  </a:lnTo>
                  <a:lnTo>
                    <a:pt x="45" y="333"/>
                  </a:lnTo>
                  <a:lnTo>
                    <a:pt x="48" y="333"/>
                  </a:lnTo>
                  <a:lnTo>
                    <a:pt x="51" y="330"/>
                  </a:lnTo>
                  <a:lnTo>
                    <a:pt x="54" y="324"/>
                  </a:lnTo>
                  <a:lnTo>
                    <a:pt x="60" y="321"/>
                  </a:lnTo>
                  <a:lnTo>
                    <a:pt x="60" y="321"/>
                  </a:lnTo>
                  <a:lnTo>
                    <a:pt x="63" y="318"/>
                  </a:lnTo>
                  <a:lnTo>
                    <a:pt x="66" y="321"/>
                  </a:lnTo>
                  <a:lnTo>
                    <a:pt x="69" y="321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7"/>
                  </a:lnTo>
                  <a:lnTo>
                    <a:pt x="69" y="327"/>
                  </a:lnTo>
                  <a:lnTo>
                    <a:pt x="66" y="330"/>
                  </a:lnTo>
                  <a:lnTo>
                    <a:pt x="66" y="330"/>
                  </a:lnTo>
                  <a:lnTo>
                    <a:pt x="66" y="333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81" y="339"/>
                  </a:lnTo>
                  <a:lnTo>
                    <a:pt x="81" y="336"/>
                  </a:lnTo>
                  <a:lnTo>
                    <a:pt x="84" y="336"/>
                  </a:lnTo>
                  <a:lnTo>
                    <a:pt x="87" y="333"/>
                  </a:lnTo>
                  <a:lnTo>
                    <a:pt x="87" y="330"/>
                  </a:lnTo>
                  <a:lnTo>
                    <a:pt x="84" y="324"/>
                  </a:lnTo>
                  <a:lnTo>
                    <a:pt x="87" y="318"/>
                  </a:lnTo>
                  <a:lnTo>
                    <a:pt x="93" y="315"/>
                  </a:lnTo>
                  <a:lnTo>
                    <a:pt x="96" y="315"/>
                  </a:lnTo>
                  <a:lnTo>
                    <a:pt x="96" y="318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102" y="321"/>
                  </a:lnTo>
                  <a:lnTo>
                    <a:pt x="105" y="318"/>
                  </a:lnTo>
                  <a:lnTo>
                    <a:pt x="105" y="315"/>
                  </a:lnTo>
                  <a:lnTo>
                    <a:pt x="108" y="315"/>
                  </a:lnTo>
                  <a:lnTo>
                    <a:pt x="111" y="309"/>
                  </a:lnTo>
                  <a:lnTo>
                    <a:pt x="111" y="306"/>
                  </a:lnTo>
                  <a:lnTo>
                    <a:pt x="114" y="306"/>
                  </a:lnTo>
                  <a:lnTo>
                    <a:pt x="117" y="306"/>
                  </a:lnTo>
                  <a:lnTo>
                    <a:pt x="126" y="309"/>
                  </a:lnTo>
                  <a:lnTo>
                    <a:pt x="129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5" y="312"/>
                  </a:lnTo>
                  <a:lnTo>
                    <a:pt x="141" y="306"/>
                  </a:lnTo>
                  <a:lnTo>
                    <a:pt x="144" y="306"/>
                  </a:lnTo>
                  <a:lnTo>
                    <a:pt x="147" y="306"/>
                  </a:lnTo>
                  <a:lnTo>
                    <a:pt x="162" y="297"/>
                  </a:lnTo>
                  <a:lnTo>
                    <a:pt x="165" y="294"/>
                  </a:lnTo>
                  <a:lnTo>
                    <a:pt x="168" y="294"/>
                  </a:lnTo>
                  <a:lnTo>
                    <a:pt x="171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7" y="294"/>
                  </a:lnTo>
                  <a:lnTo>
                    <a:pt x="192" y="291"/>
                  </a:lnTo>
                  <a:lnTo>
                    <a:pt x="195" y="288"/>
                  </a:lnTo>
                  <a:lnTo>
                    <a:pt x="198" y="291"/>
                  </a:lnTo>
                  <a:lnTo>
                    <a:pt x="201" y="294"/>
                  </a:lnTo>
                  <a:lnTo>
                    <a:pt x="207" y="300"/>
                  </a:lnTo>
                  <a:lnTo>
                    <a:pt x="207" y="300"/>
                  </a:lnTo>
                  <a:lnTo>
                    <a:pt x="213" y="300"/>
                  </a:lnTo>
                  <a:lnTo>
                    <a:pt x="225" y="291"/>
                  </a:lnTo>
                  <a:lnTo>
                    <a:pt x="225" y="288"/>
                  </a:lnTo>
                  <a:lnTo>
                    <a:pt x="228" y="285"/>
                  </a:lnTo>
                  <a:lnTo>
                    <a:pt x="228" y="282"/>
                  </a:lnTo>
                  <a:lnTo>
                    <a:pt x="228" y="279"/>
                  </a:lnTo>
                  <a:lnTo>
                    <a:pt x="231" y="279"/>
                  </a:lnTo>
                  <a:lnTo>
                    <a:pt x="234" y="276"/>
                  </a:lnTo>
                  <a:lnTo>
                    <a:pt x="237" y="276"/>
                  </a:lnTo>
                  <a:lnTo>
                    <a:pt x="237" y="273"/>
                  </a:lnTo>
                  <a:lnTo>
                    <a:pt x="237" y="270"/>
                  </a:lnTo>
                  <a:lnTo>
                    <a:pt x="240" y="270"/>
                  </a:lnTo>
                  <a:lnTo>
                    <a:pt x="240" y="267"/>
                  </a:lnTo>
                  <a:lnTo>
                    <a:pt x="243" y="267"/>
                  </a:lnTo>
                  <a:lnTo>
                    <a:pt x="243" y="267"/>
                  </a:lnTo>
                  <a:lnTo>
                    <a:pt x="246" y="267"/>
                  </a:lnTo>
                  <a:lnTo>
                    <a:pt x="249" y="270"/>
                  </a:lnTo>
                  <a:lnTo>
                    <a:pt x="252" y="270"/>
                  </a:lnTo>
                  <a:lnTo>
                    <a:pt x="255" y="270"/>
                  </a:lnTo>
                  <a:lnTo>
                    <a:pt x="255" y="270"/>
                  </a:lnTo>
                  <a:lnTo>
                    <a:pt x="258" y="267"/>
                  </a:lnTo>
                  <a:lnTo>
                    <a:pt x="258" y="267"/>
                  </a:lnTo>
                  <a:lnTo>
                    <a:pt x="258" y="264"/>
                  </a:lnTo>
                  <a:lnTo>
                    <a:pt x="258" y="261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2" y="258"/>
                  </a:lnTo>
                  <a:lnTo>
                    <a:pt x="252" y="258"/>
                  </a:lnTo>
                  <a:lnTo>
                    <a:pt x="258" y="255"/>
                  </a:lnTo>
                  <a:lnTo>
                    <a:pt x="261" y="252"/>
                  </a:lnTo>
                  <a:lnTo>
                    <a:pt x="270" y="234"/>
                  </a:lnTo>
                  <a:lnTo>
                    <a:pt x="270" y="231"/>
                  </a:lnTo>
                  <a:lnTo>
                    <a:pt x="270" y="231"/>
                  </a:lnTo>
                  <a:lnTo>
                    <a:pt x="270" y="228"/>
                  </a:lnTo>
                  <a:lnTo>
                    <a:pt x="267" y="228"/>
                  </a:lnTo>
                  <a:lnTo>
                    <a:pt x="267" y="225"/>
                  </a:lnTo>
                  <a:lnTo>
                    <a:pt x="261" y="225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5" y="219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8" y="210"/>
                  </a:lnTo>
                  <a:lnTo>
                    <a:pt x="261" y="207"/>
                  </a:lnTo>
                  <a:lnTo>
                    <a:pt x="261" y="207"/>
                  </a:lnTo>
                  <a:lnTo>
                    <a:pt x="258" y="204"/>
                  </a:lnTo>
                  <a:lnTo>
                    <a:pt x="261" y="204"/>
                  </a:lnTo>
                  <a:lnTo>
                    <a:pt x="261" y="201"/>
                  </a:lnTo>
                  <a:lnTo>
                    <a:pt x="261" y="198"/>
                  </a:lnTo>
                  <a:lnTo>
                    <a:pt x="264" y="198"/>
                  </a:lnTo>
                  <a:lnTo>
                    <a:pt x="267" y="201"/>
                  </a:lnTo>
                  <a:lnTo>
                    <a:pt x="267" y="201"/>
                  </a:lnTo>
                  <a:lnTo>
                    <a:pt x="270" y="204"/>
                  </a:lnTo>
                  <a:lnTo>
                    <a:pt x="273" y="204"/>
                  </a:lnTo>
                  <a:lnTo>
                    <a:pt x="291" y="201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294" y="189"/>
                  </a:lnTo>
                  <a:lnTo>
                    <a:pt x="294" y="186"/>
                  </a:lnTo>
                  <a:lnTo>
                    <a:pt x="294" y="183"/>
                  </a:lnTo>
                  <a:lnTo>
                    <a:pt x="291" y="180"/>
                  </a:lnTo>
                  <a:lnTo>
                    <a:pt x="288" y="180"/>
                  </a:lnTo>
                  <a:lnTo>
                    <a:pt x="288" y="177"/>
                  </a:lnTo>
                  <a:lnTo>
                    <a:pt x="288" y="174"/>
                  </a:lnTo>
                  <a:lnTo>
                    <a:pt x="285" y="171"/>
                  </a:lnTo>
                  <a:lnTo>
                    <a:pt x="285" y="171"/>
                  </a:lnTo>
                  <a:lnTo>
                    <a:pt x="285" y="168"/>
                  </a:lnTo>
                  <a:lnTo>
                    <a:pt x="285" y="168"/>
                  </a:lnTo>
                  <a:lnTo>
                    <a:pt x="285" y="162"/>
                  </a:lnTo>
                  <a:lnTo>
                    <a:pt x="285" y="162"/>
                  </a:lnTo>
                  <a:lnTo>
                    <a:pt x="285" y="159"/>
                  </a:lnTo>
                  <a:lnTo>
                    <a:pt x="282" y="159"/>
                  </a:lnTo>
                  <a:lnTo>
                    <a:pt x="282" y="156"/>
                  </a:lnTo>
                  <a:lnTo>
                    <a:pt x="282" y="156"/>
                  </a:lnTo>
                  <a:lnTo>
                    <a:pt x="279" y="153"/>
                  </a:lnTo>
                  <a:lnTo>
                    <a:pt x="282" y="153"/>
                  </a:lnTo>
                  <a:lnTo>
                    <a:pt x="282" y="150"/>
                  </a:lnTo>
                  <a:lnTo>
                    <a:pt x="294" y="144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9" y="129"/>
                  </a:lnTo>
                  <a:lnTo>
                    <a:pt x="318" y="111"/>
                  </a:lnTo>
                  <a:lnTo>
                    <a:pt x="321" y="108"/>
                  </a:lnTo>
                  <a:lnTo>
                    <a:pt x="324" y="108"/>
                  </a:lnTo>
                  <a:lnTo>
                    <a:pt x="327" y="108"/>
                  </a:lnTo>
                  <a:lnTo>
                    <a:pt x="330" y="108"/>
                  </a:lnTo>
                  <a:lnTo>
                    <a:pt x="330" y="105"/>
                  </a:lnTo>
                  <a:lnTo>
                    <a:pt x="333" y="102"/>
                  </a:lnTo>
                  <a:lnTo>
                    <a:pt x="336" y="102"/>
                  </a:lnTo>
                  <a:lnTo>
                    <a:pt x="339" y="99"/>
                  </a:lnTo>
                  <a:lnTo>
                    <a:pt x="342" y="99"/>
                  </a:lnTo>
                  <a:lnTo>
                    <a:pt x="345" y="96"/>
                  </a:lnTo>
                  <a:lnTo>
                    <a:pt x="348" y="93"/>
                  </a:lnTo>
                  <a:lnTo>
                    <a:pt x="348" y="90"/>
                  </a:lnTo>
                  <a:lnTo>
                    <a:pt x="348" y="87"/>
                  </a:lnTo>
                  <a:lnTo>
                    <a:pt x="348" y="84"/>
                  </a:lnTo>
                  <a:lnTo>
                    <a:pt x="348" y="81"/>
                  </a:lnTo>
                  <a:lnTo>
                    <a:pt x="345" y="81"/>
                  </a:lnTo>
                  <a:lnTo>
                    <a:pt x="348" y="78"/>
                  </a:lnTo>
                  <a:lnTo>
                    <a:pt x="351" y="75"/>
                  </a:lnTo>
                  <a:lnTo>
                    <a:pt x="351" y="72"/>
                  </a:lnTo>
                  <a:lnTo>
                    <a:pt x="354" y="72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60" y="69"/>
                  </a:lnTo>
                  <a:lnTo>
                    <a:pt x="363" y="63"/>
                  </a:lnTo>
                  <a:lnTo>
                    <a:pt x="363" y="60"/>
                  </a:lnTo>
                  <a:lnTo>
                    <a:pt x="366" y="57"/>
                  </a:lnTo>
                  <a:lnTo>
                    <a:pt x="372" y="54"/>
                  </a:lnTo>
                  <a:lnTo>
                    <a:pt x="372" y="51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5"/>
                  </a:lnTo>
                  <a:lnTo>
                    <a:pt x="372" y="42"/>
                  </a:lnTo>
                  <a:lnTo>
                    <a:pt x="375" y="42"/>
                  </a:lnTo>
                  <a:lnTo>
                    <a:pt x="375" y="39"/>
                  </a:lnTo>
                  <a:lnTo>
                    <a:pt x="375" y="36"/>
                  </a:lnTo>
                  <a:lnTo>
                    <a:pt x="372" y="18"/>
                  </a:lnTo>
                  <a:lnTo>
                    <a:pt x="372" y="15"/>
                  </a:lnTo>
                  <a:lnTo>
                    <a:pt x="378" y="9"/>
                  </a:lnTo>
                  <a:lnTo>
                    <a:pt x="381" y="9"/>
                  </a:lnTo>
                  <a:lnTo>
                    <a:pt x="381" y="9"/>
                  </a:lnTo>
                  <a:lnTo>
                    <a:pt x="384" y="6"/>
                  </a:lnTo>
                  <a:lnTo>
                    <a:pt x="387" y="6"/>
                  </a:lnTo>
                  <a:lnTo>
                    <a:pt x="387" y="3"/>
                  </a:lnTo>
                  <a:lnTo>
                    <a:pt x="390" y="3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6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21">
              <a:extLst>
                <a:ext uri="{FF2B5EF4-FFF2-40B4-BE49-F238E27FC236}">
                  <a16:creationId xmlns:a16="http://schemas.microsoft.com/office/drawing/2014/main" id="{9CDB7DB1-681A-4BD6-B396-77304E33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019" y="2234918"/>
              <a:ext cx="1022350" cy="1289050"/>
            </a:xfrm>
            <a:custGeom>
              <a:avLst/>
              <a:gdLst>
                <a:gd name="T0" fmla="*/ 638 w 644"/>
                <a:gd name="T1" fmla="*/ 284 h 812"/>
                <a:gd name="T2" fmla="*/ 623 w 644"/>
                <a:gd name="T3" fmla="*/ 326 h 812"/>
                <a:gd name="T4" fmla="*/ 620 w 644"/>
                <a:gd name="T5" fmla="*/ 356 h 812"/>
                <a:gd name="T6" fmla="*/ 587 w 644"/>
                <a:gd name="T7" fmla="*/ 374 h 812"/>
                <a:gd name="T8" fmla="*/ 599 w 644"/>
                <a:gd name="T9" fmla="*/ 398 h 812"/>
                <a:gd name="T10" fmla="*/ 599 w 644"/>
                <a:gd name="T11" fmla="*/ 437 h 812"/>
                <a:gd name="T12" fmla="*/ 602 w 644"/>
                <a:gd name="T13" fmla="*/ 482 h 812"/>
                <a:gd name="T14" fmla="*/ 596 w 644"/>
                <a:gd name="T15" fmla="*/ 512 h 812"/>
                <a:gd name="T16" fmla="*/ 614 w 644"/>
                <a:gd name="T17" fmla="*/ 530 h 812"/>
                <a:gd name="T18" fmla="*/ 626 w 644"/>
                <a:gd name="T19" fmla="*/ 587 h 812"/>
                <a:gd name="T20" fmla="*/ 635 w 644"/>
                <a:gd name="T21" fmla="*/ 620 h 812"/>
                <a:gd name="T22" fmla="*/ 635 w 644"/>
                <a:gd name="T23" fmla="*/ 653 h 812"/>
                <a:gd name="T24" fmla="*/ 587 w 644"/>
                <a:gd name="T25" fmla="*/ 695 h 812"/>
                <a:gd name="T26" fmla="*/ 560 w 644"/>
                <a:gd name="T27" fmla="*/ 695 h 812"/>
                <a:gd name="T28" fmla="*/ 530 w 644"/>
                <a:gd name="T29" fmla="*/ 719 h 812"/>
                <a:gd name="T30" fmla="*/ 539 w 644"/>
                <a:gd name="T31" fmla="*/ 743 h 812"/>
                <a:gd name="T32" fmla="*/ 491 w 644"/>
                <a:gd name="T33" fmla="*/ 758 h 812"/>
                <a:gd name="T34" fmla="*/ 423 w 644"/>
                <a:gd name="T35" fmla="*/ 788 h 812"/>
                <a:gd name="T36" fmla="*/ 363 w 644"/>
                <a:gd name="T37" fmla="*/ 782 h 812"/>
                <a:gd name="T38" fmla="*/ 351 w 644"/>
                <a:gd name="T39" fmla="*/ 797 h 812"/>
                <a:gd name="T40" fmla="*/ 321 w 644"/>
                <a:gd name="T41" fmla="*/ 794 h 812"/>
                <a:gd name="T42" fmla="*/ 270 w 644"/>
                <a:gd name="T43" fmla="*/ 797 h 812"/>
                <a:gd name="T44" fmla="*/ 234 w 644"/>
                <a:gd name="T45" fmla="*/ 800 h 812"/>
                <a:gd name="T46" fmla="*/ 225 w 644"/>
                <a:gd name="T47" fmla="*/ 758 h 812"/>
                <a:gd name="T48" fmla="*/ 183 w 644"/>
                <a:gd name="T49" fmla="*/ 737 h 812"/>
                <a:gd name="T50" fmla="*/ 177 w 644"/>
                <a:gd name="T51" fmla="*/ 695 h 812"/>
                <a:gd name="T52" fmla="*/ 105 w 644"/>
                <a:gd name="T53" fmla="*/ 611 h 812"/>
                <a:gd name="T54" fmla="*/ 108 w 644"/>
                <a:gd name="T55" fmla="*/ 623 h 812"/>
                <a:gd name="T56" fmla="*/ 54 w 644"/>
                <a:gd name="T57" fmla="*/ 632 h 812"/>
                <a:gd name="T58" fmla="*/ 42 w 644"/>
                <a:gd name="T59" fmla="*/ 599 h 812"/>
                <a:gd name="T60" fmla="*/ 27 w 644"/>
                <a:gd name="T61" fmla="*/ 584 h 812"/>
                <a:gd name="T62" fmla="*/ 9 w 644"/>
                <a:gd name="T63" fmla="*/ 575 h 812"/>
                <a:gd name="T64" fmla="*/ 15 w 644"/>
                <a:gd name="T65" fmla="*/ 503 h 812"/>
                <a:gd name="T66" fmla="*/ 30 w 644"/>
                <a:gd name="T67" fmla="*/ 437 h 812"/>
                <a:gd name="T68" fmla="*/ 69 w 644"/>
                <a:gd name="T69" fmla="*/ 416 h 812"/>
                <a:gd name="T70" fmla="*/ 114 w 644"/>
                <a:gd name="T71" fmla="*/ 404 h 812"/>
                <a:gd name="T72" fmla="*/ 141 w 644"/>
                <a:gd name="T73" fmla="*/ 368 h 812"/>
                <a:gd name="T74" fmla="*/ 156 w 644"/>
                <a:gd name="T75" fmla="*/ 323 h 812"/>
                <a:gd name="T76" fmla="*/ 156 w 644"/>
                <a:gd name="T77" fmla="*/ 287 h 812"/>
                <a:gd name="T78" fmla="*/ 162 w 644"/>
                <a:gd name="T79" fmla="*/ 272 h 812"/>
                <a:gd name="T80" fmla="*/ 165 w 644"/>
                <a:gd name="T81" fmla="*/ 248 h 812"/>
                <a:gd name="T82" fmla="*/ 153 w 644"/>
                <a:gd name="T83" fmla="*/ 218 h 812"/>
                <a:gd name="T84" fmla="*/ 156 w 644"/>
                <a:gd name="T85" fmla="*/ 191 h 812"/>
                <a:gd name="T86" fmla="*/ 189 w 644"/>
                <a:gd name="T87" fmla="*/ 155 h 812"/>
                <a:gd name="T88" fmla="*/ 186 w 644"/>
                <a:gd name="T89" fmla="*/ 134 h 812"/>
                <a:gd name="T90" fmla="*/ 195 w 644"/>
                <a:gd name="T91" fmla="*/ 72 h 812"/>
                <a:gd name="T92" fmla="*/ 216 w 644"/>
                <a:gd name="T93" fmla="*/ 60 h 812"/>
                <a:gd name="T94" fmla="*/ 246 w 644"/>
                <a:gd name="T95" fmla="*/ 60 h 812"/>
                <a:gd name="T96" fmla="*/ 273 w 644"/>
                <a:gd name="T97" fmla="*/ 39 h 812"/>
                <a:gd name="T98" fmla="*/ 300 w 644"/>
                <a:gd name="T99" fmla="*/ 0 h 812"/>
                <a:gd name="T100" fmla="*/ 318 w 644"/>
                <a:gd name="T101" fmla="*/ 57 h 812"/>
                <a:gd name="T102" fmla="*/ 321 w 644"/>
                <a:gd name="T103" fmla="*/ 80 h 812"/>
                <a:gd name="T104" fmla="*/ 354 w 644"/>
                <a:gd name="T105" fmla="*/ 122 h 812"/>
                <a:gd name="T106" fmla="*/ 378 w 644"/>
                <a:gd name="T107" fmla="*/ 155 h 812"/>
                <a:gd name="T108" fmla="*/ 405 w 644"/>
                <a:gd name="T109" fmla="*/ 194 h 812"/>
                <a:gd name="T110" fmla="*/ 446 w 644"/>
                <a:gd name="T111" fmla="*/ 200 h 812"/>
                <a:gd name="T112" fmla="*/ 470 w 644"/>
                <a:gd name="T113" fmla="*/ 200 h 812"/>
                <a:gd name="T114" fmla="*/ 515 w 644"/>
                <a:gd name="T115" fmla="*/ 230 h 812"/>
                <a:gd name="T116" fmla="*/ 506 w 644"/>
                <a:gd name="T117" fmla="*/ 248 h 812"/>
                <a:gd name="T118" fmla="*/ 551 w 644"/>
                <a:gd name="T119" fmla="*/ 260 h 812"/>
                <a:gd name="T120" fmla="*/ 575 w 644"/>
                <a:gd name="T121" fmla="*/ 25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4" h="812">
                  <a:moveTo>
                    <a:pt x="602" y="251"/>
                  </a:moveTo>
                  <a:lnTo>
                    <a:pt x="605" y="251"/>
                  </a:lnTo>
                  <a:lnTo>
                    <a:pt x="611" y="251"/>
                  </a:lnTo>
                  <a:lnTo>
                    <a:pt x="617" y="254"/>
                  </a:lnTo>
                  <a:lnTo>
                    <a:pt x="620" y="254"/>
                  </a:lnTo>
                  <a:lnTo>
                    <a:pt x="623" y="254"/>
                  </a:lnTo>
                  <a:lnTo>
                    <a:pt x="623" y="257"/>
                  </a:lnTo>
                  <a:lnTo>
                    <a:pt x="626" y="260"/>
                  </a:lnTo>
                  <a:lnTo>
                    <a:pt x="629" y="275"/>
                  </a:lnTo>
                  <a:lnTo>
                    <a:pt x="629" y="278"/>
                  </a:lnTo>
                  <a:lnTo>
                    <a:pt x="632" y="281"/>
                  </a:lnTo>
                  <a:lnTo>
                    <a:pt x="638" y="284"/>
                  </a:lnTo>
                  <a:lnTo>
                    <a:pt x="641" y="290"/>
                  </a:lnTo>
                  <a:lnTo>
                    <a:pt x="644" y="290"/>
                  </a:lnTo>
                  <a:lnTo>
                    <a:pt x="644" y="293"/>
                  </a:lnTo>
                  <a:lnTo>
                    <a:pt x="644" y="299"/>
                  </a:lnTo>
                  <a:lnTo>
                    <a:pt x="644" y="302"/>
                  </a:lnTo>
                  <a:lnTo>
                    <a:pt x="638" y="311"/>
                  </a:lnTo>
                  <a:lnTo>
                    <a:pt x="638" y="314"/>
                  </a:lnTo>
                  <a:lnTo>
                    <a:pt x="635" y="317"/>
                  </a:lnTo>
                  <a:lnTo>
                    <a:pt x="632" y="320"/>
                  </a:lnTo>
                  <a:lnTo>
                    <a:pt x="629" y="320"/>
                  </a:lnTo>
                  <a:lnTo>
                    <a:pt x="626" y="326"/>
                  </a:lnTo>
                  <a:lnTo>
                    <a:pt x="623" y="326"/>
                  </a:lnTo>
                  <a:lnTo>
                    <a:pt x="623" y="329"/>
                  </a:lnTo>
                  <a:lnTo>
                    <a:pt x="620" y="326"/>
                  </a:lnTo>
                  <a:lnTo>
                    <a:pt x="617" y="329"/>
                  </a:lnTo>
                  <a:lnTo>
                    <a:pt x="617" y="332"/>
                  </a:lnTo>
                  <a:lnTo>
                    <a:pt x="617" y="338"/>
                  </a:lnTo>
                  <a:lnTo>
                    <a:pt x="620" y="341"/>
                  </a:lnTo>
                  <a:lnTo>
                    <a:pt x="620" y="344"/>
                  </a:lnTo>
                  <a:lnTo>
                    <a:pt x="623" y="347"/>
                  </a:lnTo>
                  <a:lnTo>
                    <a:pt x="620" y="350"/>
                  </a:lnTo>
                  <a:lnTo>
                    <a:pt x="620" y="350"/>
                  </a:lnTo>
                  <a:lnTo>
                    <a:pt x="620" y="353"/>
                  </a:lnTo>
                  <a:lnTo>
                    <a:pt x="620" y="356"/>
                  </a:lnTo>
                  <a:lnTo>
                    <a:pt x="620" y="356"/>
                  </a:lnTo>
                  <a:lnTo>
                    <a:pt x="620" y="359"/>
                  </a:lnTo>
                  <a:lnTo>
                    <a:pt x="620" y="362"/>
                  </a:lnTo>
                  <a:lnTo>
                    <a:pt x="617" y="365"/>
                  </a:lnTo>
                  <a:lnTo>
                    <a:pt x="617" y="365"/>
                  </a:lnTo>
                  <a:lnTo>
                    <a:pt x="608" y="368"/>
                  </a:lnTo>
                  <a:lnTo>
                    <a:pt x="602" y="374"/>
                  </a:lnTo>
                  <a:lnTo>
                    <a:pt x="599" y="374"/>
                  </a:lnTo>
                  <a:lnTo>
                    <a:pt x="599" y="374"/>
                  </a:lnTo>
                  <a:lnTo>
                    <a:pt x="593" y="374"/>
                  </a:lnTo>
                  <a:lnTo>
                    <a:pt x="590" y="374"/>
                  </a:lnTo>
                  <a:lnTo>
                    <a:pt x="587" y="374"/>
                  </a:lnTo>
                  <a:lnTo>
                    <a:pt x="587" y="377"/>
                  </a:lnTo>
                  <a:lnTo>
                    <a:pt x="584" y="377"/>
                  </a:lnTo>
                  <a:lnTo>
                    <a:pt x="584" y="377"/>
                  </a:lnTo>
                  <a:lnTo>
                    <a:pt x="584" y="380"/>
                  </a:lnTo>
                  <a:lnTo>
                    <a:pt x="584" y="383"/>
                  </a:lnTo>
                  <a:lnTo>
                    <a:pt x="584" y="386"/>
                  </a:lnTo>
                  <a:lnTo>
                    <a:pt x="584" y="389"/>
                  </a:lnTo>
                  <a:lnTo>
                    <a:pt x="587" y="389"/>
                  </a:lnTo>
                  <a:lnTo>
                    <a:pt x="590" y="389"/>
                  </a:lnTo>
                  <a:lnTo>
                    <a:pt x="590" y="392"/>
                  </a:lnTo>
                  <a:lnTo>
                    <a:pt x="593" y="392"/>
                  </a:lnTo>
                  <a:lnTo>
                    <a:pt x="599" y="398"/>
                  </a:lnTo>
                  <a:lnTo>
                    <a:pt x="602" y="401"/>
                  </a:lnTo>
                  <a:lnTo>
                    <a:pt x="605" y="407"/>
                  </a:lnTo>
                  <a:lnTo>
                    <a:pt x="605" y="410"/>
                  </a:lnTo>
                  <a:lnTo>
                    <a:pt x="605" y="413"/>
                  </a:lnTo>
                  <a:lnTo>
                    <a:pt x="602" y="416"/>
                  </a:lnTo>
                  <a:lnTo>
                    <a:pt x="602" y="419"/>
                  </a:lnTo>
                  <a:lnTo>
                    <a:pt x="605" y="422"/>
                  </a:lnTo>
                  <a:lnTo>
                    <a:pt x="611" y="431"/>
                  </a:lnTo>
                  <a:lnTo>
                    <a:pt x="614" y="434"/>
                  </a:lnTo>
                  <a:lnTo>
                    <a:pt x="608" y="437"/>
                  </a:lnTo>
                  <a:lnTo>
                    <a:pt x="599" y="437"/>
                  </a:lnTo>
                  <a:lnTo>
                    <a:pt x="599" y="437"/>
                  </a:lnTo>
                  <a:lnTo>
                    <a:pt x="590" y="443"/>
                  </a:lnTo>
                  <a:lnTo>
                    <a:pt x="590" y="443"/>
                  </a:lnTo>
                  <a:lnTo>
                    <a:pt x="590" y="446"/>
                  </a:lnTo>
                  <a:lnTo>
                    <a:pt x="593" y="452"/>
                  </a:lnTo>
                  <a:lnTo>
                    <a:pt x="596" y="455"/>
                  </a:lnTo>
                  <a:lnTo>
                    <a:pt x="599" y="461"/>
                  </a:lnTo>
                  <a:lnTo>
                    <a:pt x="599" y="464"/>
                  </a:lnTo>
                  <a:lnTo>
                    <a:pt x="602" y="470"/>
                  </a:lnTo>
                  <a:lnTo>
                    <a:pt x="605" y="470"/>
                  </a:lnTo>
                  <a:lnTo>
                    <a:pt x="605" y="473"/>
                  </a:lnTo>
                  <a:lnTo>
                    <a:pt x="605" y="476"/>
                  </a:lnTo>
                  <a:lnTo>
                    <a:pt x="602" y="482"/>
                  </a:lnTo>
                  <a:lnTo>
                    <a:pt x="602" y="485"/>
                  </a:lnTo>
                  <a:lnTo>
                    <a:pt x="602" y="488"/>
                  </a:lnTo>
                  <a:lnTo>
                    <a:pt x="602" y="491"/>
                  </a:lnTo>
                  <a:lnTo>
                    <a:pt x="599" y="491"/>
                  </a:lnTo>
                  <a:lnTo>
                    <a:pt x="599" y="491"/>
                  </a:lnTo>
                  <a:lnTo>
                    <a:pt x="596" y="497"/>
                  </a:lnTo>
                  <a:lnTo>
                    <a:pt x="596" y="500"/>
                  </a:lnTo>
                  <a:lnTo>
                    <a:pt x="593" y="503"/>
                  </a:lnTo>
                  <a:lnTo>
                    <a:pt x="593" y="506"/>
                  </a:lnTo>
                  <a:lnTo>
                    <a:pt x="593" y="506"/>
                  </a:lnTo>
                  <a:lnTo>
                    <a:pt x="593" y="509"/>
                  </a:lnTo>
                  <a:lnTo>
                    <a:pt x="596" y="512"/>
                  </a:lnTo>
                  <a:lnTo>
                    <a:pt x="596" y="512"/>
                  </a:lnTo>
                  <a:lnTo>
                    <a:pt x="596" y="515"/>
                  </a:lnTo>
                  <a:lnTo>
                    <a:pt x="596" y="515"/>
                  </a:lnTo>
                  <a:lnTo>
                    <a:pt x="599" y="515"/>
                  </a:lnTo>
                  <a:lnTo>
                    <a:pt x="599" y="515"/>
                  </a:lnTo>
                  <a:lnTo>
                    <a:pt x="602" y="515"/>
                  </a:lnTo>
                  <a:lnTo>
                    <a:pt x="602" y="518"/>
                  </a:lnTo>
                  <a:lnTo>
                    <a:pt x="608" y="524"/>
                  </a:lnTo>
                  <a:lnTo>
                    <a:pt x="608" y="524"/>
                  </a:lnTo>
                  <a:lnTo>
                    <a:pt x="611" y="527"/>
                  </a:lnTo>
                  <a:lnTo>
                    <a:pt x="614" y="530"/>
                  </a:lnTo>
                  <a:lnTo>
                    <a:pt x="614" y="530"/>
                  </a:lnTo>
                  <a:lnTo>
                    <a:pt x="614" y="533"/>
                  </a:lnTo>
                  <a:lnTo>
                    <a:pt x="617" y="545"/>
                  </a:lnTo>
                  <a:lnTo>
                    <a:pt x="617" y="545"/>
                  </a:lnTo>
                  <a:lnTo>
                    <a:pt x="620" y="548"/>
                  </a:lnTo>
                  <a:lnTo>
                    <a:pt x="623" y="557"/>
                  </a:lnTo>
                  <a:lnTo>
                    <a:pt x="623" y="566"/>
                  </a:lnTo>
                  <a:lnTo>
                    <a:pt x="626" y="569"/>
                  </a:lnTo>
                  <a:lnTo>
                    <a:pt x="626" y="575"/>
                  </a:lnTo>
                  <a:lnTo>
                    <a:pt x="626" y="575"/>
                  </a:lnTo>
                  <a:lnTo>
                    <a:pt x="626" y="578"/>
                  </a:lnTo>
                  <a:lnTo>
                    <a:pt x="626" y="584"/>
                  </a:lnTo>
                  <a:lnTo>
                    <a:pt x="626" y="587"/>
                  </a:lnTo>
                  <a:lnTo>
                    <a:pt x="626" y="587"/>
                  </a:lnTo>
                  <a:lnTo>
                    <a:pt x="626" y="590"/>
                  </a:lnTo>
                  <a:lnTo>
                    <a:pt x="629" y="590"/>
                  </a:lnTo>
                  <a:lnTo>
                    <a:pt x="632" y="596"/>
                  </a:lnTo>
                  <a:lnTo>
                    <a:pt x="632" y="596"/>
                  </a:lnTo>
                  <a:lnTo>
                    <a:pt x="632" y="596"/>
                  </a:lnTo>
                  <a:lnTo>
                    <a:pt x="635" y="596"/>
                  </a:lnTo>
                  <a:lnTo>
                    <a:pt x="635" y="602"/>
                  </a:lnTo>
                  <a:lnTo>
                    <a:pt x="635" y="611"/>
                  </a:lnTo>
                  <a:lnTo>
                    <a:pt x="635" y="614"/>
                  </a:lnTo>
                  <a:lnTo>
                    <a:pt x="635" y="617"/>
                  </a:lnTo>
                  <a:lnTo>
                    <a:pt x="635" y="620"/>
                  </a:lnTo>
                  <a:lnTo>
                    <a:pt x="635" y="623"/>
                  </a:lnTo>
                  <a:lnTo>
                    <a:pt x="632" y="629"/>
                  </a:lnTo>
                  <a:lnTo>
                    <a:pt x="632" y="635"/>
                  </a:lnTo>
                  <a:lnTo>
                    <a:pt x="632" y="638"/>
                  </a:lnTo>
                  <a:lnTo>
                    <a:pt x="632" y="638"/>
                  </a:lnTo>
                  <a:lnTo>
                    <a:pt x="632" y="641"/>
                  </a:lnTo>
                  <a:lnTo>
                    <a:pt x="632" y="641"/>
                  </a:lnTo>
                  <a:lnTo>
                    <a:pt x="635" y="647"/>
                  </a:lnTo>
                  <a:lnTo>
                    <a:pt x="635" y="647"/>
                  </a:lnTo>
                  <a:lnTo>
                    <a:pt x="635" y="650"/>
                  </a:lnTo>
                  <a:lnTo>
                    <a:pt x="635" y="653"/>
                  </a:lnTo>
                  <a:lnTo>
                    <a:pt x="635" y="653"/>
                  </a:lnTo>
                  <a:lnTo>
                    <a:pt x="632" y="656"/>
                  </a:lnTo>
                  <a:lnTo>
                    <a:pt x="629" y="665"/>
                  </a:lnTo>
                  <a:lnTo>
                    <a:pt x="626" y="668"/>
                  </a:lnTo>
                  <a:lnTo>
                    <a:pt x="626" y="671"/>
                  </a:lnTo>
                  <a:lnTo>
                    <a:pt x="626" y="677"/>
                  </a:lnTo>
                  <a:lnTo>
                    <a:pt x="620" y="677"/>
                  </a:lnTo>
                  <a:lnTo>
                    <a:pt x="614" y="674"/>
                  </a:lnTo>
                  <a:lnTo>
                    <a:pt x="605" y="680"/>
                  </a:lnTo>
                  <a:lnTo>
                    <a:pt x="590" y="686"/>
                  </a:lnTo>
                  <a:lnTo>
                    <a:pt x="590" y="689"/>
                  </a:lnTo>
                  <a:lnTo>
                    <a:pt x="587" y="692"/>
                  </a:lnTo>
                  <a:lnTo>
                    <a:pt x="587" y="695"/>
                  </a:lnTo>
                  <a:lnTo>
                    <a:pt x="584" y="695"/>
                  </a:lnTo>
                  <a:lnTo>
                    <a:pt x="584" y="695"/>
                  </a:lnTo>
                  <a:lnTo>
                    <a:pt x="581" y="695"/>
                  </a:lnTo>
                  <a:lnTo>
                    <a:pt x="578" y="695"/>
                  </a:lnTo>
                  <a:lnTo>
                    <a:pt x="575" y="695"/>
                  </a:lnTo>
                  <a:lnTo>
                    <a:pt x="572" y="701"/>
                  </a:lnTo>
                  <a:lnTo>
                    <a:pt x="572" y="701"/>
                  </a:lnTo>
                  <a:lnTo>
                    <a:pt x="563" y="698"/>
                  </a:lnTo>
                  <a:lnTo>
                    <a:pt x="563" y="695"/>
                  </a:lnTo>
                  <a:lnTo>
                    <a:pt x="563" y="695"/>
                  </a:lnTo>
                  <a:lnTo>
                    <a:pt x="560" y="695"/>
                  </a:lnTo>
                  <a:lnTo>
                    <a:pt x="560" y="695"/>
                  </a:lnTo>
                  <a:lnTo>
                    <a:pt x="557" y="698"/>
                  </a:lnTo>
                  <a:lnTo>
                    <a:pt x="548" y="704"/>
                  </a:lnTo>
                  <a:lnTo>
                    <a:pt x="545" y="707"/>
                  </a:lnTo>
                  <a:lnTo>
                    <a:pt x="539" y="707"/>
                  </a:lnTo>
                  <a:lnTo>
                    <a:pt x="539" y="707"/>
                  </a:lnTo>
                  <a:lnTo>
                    <a:pt x="539" y="710"/>
                  </a:lnTo>
                  <a:lnTo>
                    <a:pt x="539" y="713"/>
                  </a:lnTo>
                  <a:lnTo>
                    <a:pt x="539" y="716"/>
                  </a:lnTo>
                  <a:lnTo>
                    <a:pt x="536" y="716"/>
                  </a:lnTo>
                  <a:lnTo>
                    <a:pt x="533" y="716"/>
                  </a:lnTo>
                  <a:lnTo>
                    <a:pt x="530" y="716"/>
                  </a:lnTo>
                  <a:lnTo>
                    <a:pt x="530" y="719"/>
                  </a:lnTo>
                  <a:lnTo>
                    <a:pt x="530" y="719"/>
                  </a:lnTo>
                  <a:lnTo>
                    <a:pt x="530" y="722"/>
                  </a:lnTo>
                  <a:lnTo>
                    <a:pt x="533" y="725"/>
                  </a:lnTo>
                  <a:lnTo>
                    <a:pt x="533" y="725"/>
                  </a:lnTo>
                  <a:lnTo>
                    <a:pt x="533" y="728"/>
                  </a:lnTo>
                  <a:lnTo>
                    <a:pt x="530" y="731"/>
                  </a:lnTo>
                  <a:lnTo>
                    <a:pt x="530" y="731"/>
                  </a:lnTo>
                  <a:lnTo>
                    <a:pt x="530" y="734"/>
                  </a:lnTo>
                  <a:lnTo>
                    <a:pt x="533" y="737"/>
                  </a:lnTo>
                  <a:lnTo>
                    <a:pt x="536" y="740"/>
                  </a:lnTo>
                  <a:lnTo>
                    <a:pt x="536" y="743"/>
                  </a:lnTo>
                  <a:lnTo>
                    <a:pt x="539" y="743"/>
                  </a:lnTo>
                  <a:lnTo>
                    <a:pt x="539" y="746"/>
                  </a:lnTo>
                  <a:lnTo>
                    <a:pt x="539" y="746"/>
                  </a:lnTo>
                  <a:lnTo>
                    <a:pt x="539" y="749"/>
                  </a:lnTo>
                  <a:lnTo>
                    <a:pt x="539" y="749"/>
                  </a:lnTo>
                  <a:lnTo>
                    <a:pt x="536" y="752"/>
                  </a:lnTo>
                  <a:lnTo>
                    <a:pt x="521" y="755"/>
                  </a:lnTo>
                  <a:lnTo>
                    <a:pt x="509" y="755"/>
                  </a:lnTo>
                  <a:lnTo>
                    <a:pt x="503" y="758"/>
                  </a:lnTo>
                  <a:lnTo>
                    <a:pt x="503" y="758"/>
                  </a:lnTo>
                  <a:lnTo>
                    <a:pt x="500" y="758"/>
                  </a:lnTo>
                  <a:lnTo>
                    <a:pt x="497" y="758"/>
                  </a:lnTo>
                  <a:lnTo>
                    <a:pt x="491" y="758"/>
                  </a:lnTo>
                  <a:lnTo>
                    <a:pt x="479" y="767"/>
                  </a:lnTo>
                  <a:lnTo>
                    <a:pt x="476" y="770"/>
                  </a:lnTo>
                  <a:lnTo>
                    <a:pt x="473" y="773"/>
                  </a:lnTo>
                  <a:lnTo>
                    <a:pt x="473" y="773"/>
                  </a:lnTo>
                  <a:lnTo>
                    <a:pt x="470" y="773"/>
                  </a:lnTo>
                  <a:lnTo>
                    <a:pt x="470" y="776"/>
                  </a:lnTo>
                  <a:lnTo>
                    <a:pt x="467" y="776"/>
                  </a:lnTo>
                  <a:lnTo>
                    <a:pt x="467" y="782"/>
                  </a:lnTo>
                  <a:lnTo>
                    <a:pt x="461" y="791"/>
                  </a:lnTo>
                  <a:lnTo>
                    <a:pt x="440" y="788"/>
                  </a:lnTo>
                  <a:lnTo>
                    <a:pt x="429" y="791"/>
                  </a:lnTo>
                  <a:lnTo>
                    <a:pt x="423" y="788"/>
                  </a:lnTo>
                  <a:lnTo>
                    <a:pt x="411" y="788"/>
                  </a:lnTo>
                  <a:lnTo>
                    <a:pt x="408" y="788"/>
                  </a:lnTo>
                  <a:lnTo>
                    <a:pt x="405" y="785"/>
                  </a:lnTo>
                  <a:lnTo>
                    <a:pt x="402" y="785"/>
                  </a:lnTo>
                  <a:lnTo>
                    <a:pt x="384" y="785"/>
                  </a:lnTo>
                  <a:lnTo>
                    <a:pt x="381" y="785"/>
                  </a:lnTo>
                  <a:lnTo>
                    <a:pt x="378" y="785"/>
                  </a:lnTo>
                  <a:lnTo>
                    <a:pt x="375" y="788"/>
                  </a:lnTo>
                  <a:lnTo>
                    <a:pt x="372" y="791"/>
                  </a:lnTo>
                  <a:lnTo>
                    <a:pt x="369" y="791"/>
                  </a:lnTo>
                  <a:lnTo>
                    <a:pt x="369" y="788"/>
                  </a:lnTo>
                  <a:lnTo>
                    <a:pt x="363" y="782"/>
                  </a:lnTo>
                  <a:lnTo>
                    <a:pt x="363" y="782"/>
                  </a:lnTo>
                  <a:lnTo>
                    <a:pt x="360" y="779"/>
                  </a:lnTo>
                  <a:lnTo>
                    <a:pt x="357" y="782"/>
                  </a:lnTo>
                  <a:lnTo>
                    <a:pt x="357" y="782"/>
                  </a:lnTo>
                  <a:lnTo>
                    <a:pt x="357" y="785"/>
                  </a:lnTo>
                  <a:lnTo>
                    <a:pt x="357" y="788"/>
                  </a:lnTo>
                  <a:lnTo>
                    <a:pt x="357" y="791"/>
                  </a:lnTo>
                  <a:lnTo>
                    <a:pt x="357" y="791"/>
                  </a:lnTo>
                  <a:lnTo>
                    <a:pt x="354" y="794"/>
                  </a:lnTo>
                  <a:lnTo>
                    <a:pt x="354" y="794"/>
                  </a:lnTo>
                  <a:lnTo>
                    <a:pt x="354" y="797"/>
                  </a:lnTo>
                  <a:lnTo>
                    <a:pt x="351" y="797"/>
                  </a:lnTo>
                  <a:lnTo>
                    <a:pt x="342" y="797"/>
                  </a:lnTo>
                  <a:lnTo>
                    <a:pt x="339" y="797"/>
                  </a:lnTo>
                  <a:lnTo>
                    <a:pt x="336" y="797"/>
                  </a:lnTo>
                  <a:lnTo>
                    <a:pt x="333" y="800"/>
                  </a:lnTo>
                  <a:lnTo>
                    <a:pt x="333" y="800"/>
                  </a:lnTo>
                  <a:lnTo>
                    <a:pt x="330" y="803"/>
                  </a:lnTo>
                  <a:lnTo>
                    <a:pt x="327" y="800"/>
                  </a:lnTo>
                  <a:lnTo>
                    <a:pt x="324" y="800"/>
                  </a:lnTo>
                  <a:lnTo>
                    <a:pt x="324" y="797"/>
                  </a:lnTo>
                  <a:lnTo>
                    <a:pt x="324" y="797"/>
                  </a:lnTo>
                  <a:lnTo>
                    <a:pt x="324" y="794"/>
                  </a:lnTo>
                  <a:lnTo>
                    <a:pt x="321" y="794"/>
                  </a:lnTo>
                  <a:lnTo>
                    <a:pt x="315" y="794"/>
                  </a:lnTo>
                  <a:lnTo>
                    <a:pt x="312" y="794"/>
                  </a:lnTo>
                  <a:lnTo>
                    <a:pt x="309" y="791"/>
                  </a:lnTo>
                  <a:lnTo>
                    <a:pt x="309" y="791"/>
                  </a:lnTo>
                  <a:lnTo>
                    <a:pt x="306" y="794"/>
                  </a:lnTo>
                  <a:lnTo>
                    <a:pt x="291" y="806"/>
                  </a:lnTo>
                  <a:lnTo>
                    <a:pt x="285" y="812"/>
                  </a:lnTo>
                  <a:lnTo>
                    <a:pt x="276" y="806"/>
                  </a:lnTo>
                  <a:lnTo>
                    <a:pt x="273" y="803"/>
                  </a:lnTo>
                  <a:lnTo>
                    <a:pt x="273" y="800"/>
                  </a:lnTo>
                  <a:lnTo>
                    <a:pt x="273" y="800"/>
                  </a:lnTo>
                  <a:lnTo>
                    <a:pt x="270" y="797"/>
                  </a:lnTo>
                  <a:lnTo>
                    <a:pt x="267" y="797"/>
                  </a:lnTo>
                  <a:lnTo>
                    <a:pt x="264" y="800"/>
                  </a:lnTo>
                  <a:lnTo>
                    <a:pt x="264" y="800"/>
                  </a:lnTo>
                  <a:lnTo>
                    <a:pt x="264" y="803"/>
                  </a:lnTo>
                  <a:lnTo>
                    <a:pt x="261" y="803"/>
                  </a:lnTo>
                  <a:lnTo>
                    <a:pt x="258" y="806"/>
                  </a:lnTo>
                  <a:lnTo>
                    <a:pt x="249" y="806"/>
                  </a:lnTo>
                  <a:lnTo>
                    <a:pt x="246" y="806"/>
                  </a:lnTo>
                  <a:lnTo>
                    <a:pt x="243" y="806"/>
                  </a:lnTo>
                  <a:lnTo>
                    <a:pt x="240" y="803"/>
                  </a:lnTo>
                  <a:lnTo>
                    <a:pt x="237" y="803"/>
                  </a:lnTo>
                  <a:lnTo>
                    <a:pt x="234" y="800"/>
                  </a:lnTo>
                  <a:lnTo>
                    <a:pt x="237" y="788"/>
                  </a:lnTo>
                  <a:lnTo>
                    <a:pt x="234" y="785"/>
                  </a:lnTo>
                  <a:lnTo>
                    <a:pt x="231" y="782"/>
                  </a:lnTo>
                  <a:lnTo>
                    <a:pt x="228" y="779"/>
                  </a:lnTo>
                  <a:lnTo>
                    <a:pt x="228" y="776"/>
                  </a:lnTo>
                  <a:lnTo>
                    <a:pt x="225" y="773"/>
                  </a:lnTo>
                  <a:lnTo>
                    <a:pt x="228" y="767"/>
                  </a:lnTo>
                  <a:lnTo>
                    <a:pt x="228" y="767"/>
                  </a:lnTo>
                  <a:lnTo>
                    <a:pt x="228" y="764"/>
                  </a:lnTo>
                  <a:lnTo>
                    <a:pt x="228" y="761"/>
                  </a:lnTo>
                  <a:lnTo>
                    <a:pt x="225" y="761"/>
                  </a:lnTo>
                  <a:lnTo>
                    <a:pt x="225" y="758"/>
                  </a:lnTo>
                  <a:lnTo>
                    <a:pt x="222" y="758"/>
                  </a:lnTo>
                  <a:lnTo>
                    <a:pt x="219" y="755"/>
                  </a:lnTo>
                  <a:lnTo>
                    <a:pt x="219" y="755"/>
                  </a:lnTo>
                  <a:lnTo>
                    <a:pt x="204" y="755"/>
                  </a:lnTo>
                  <a:lnTo>
                    <a:pt x="201" y="755"/>
                  </a:lnTo>
                  <a:lnTo>
                    <a:pt x="201" y="752"/>
                  </a:lnTo>
                  <a:lnTo>
                    <a:pt x="201" y="746"/>
                  </a:lnTo>
                  <a:lnTo>
                    <a:pt x="201" y="746"/>
                  </a:lnTo>
                  <a:lnTo>
                    <a:pt x="198" y="746"/>
                  </a:lnTo>
                  <a:lnTo>
                    <a:pt x="195" y="743"/>
                  </a:lnTo>
                  <a:lnTo>
                    <a:pt x="189" y="740"/>
                  </a:lnTo>
                  <a:lnTo>
                    <a:pt x="183" y="737"/>
                  </a:lnTo>
                  <a:lnTo>
                    <a:pt x="180" y="734"/>
                  </a:lnTo>
                  <a:lnTo>
                    <a:pt x="180" y="731"/>
                  </a:lnTo>
                  <a:lnTo>
                    <a:pt x="177" y="725"/>
                  </a:lnTo>
                  <a:lnTo>
                    <a:pt x="177" y="722"/>
                  </a:lnTo>
                  <a:lnTo>
                    <a:pt x="177" y="716"/>
                  </a:lnTo>
                  <a:lnTo>
                    <a:pt x="177" y="713"/>
                  </a:lnTo>
                  <a:lnTo>
                    <a:pt x="177" y="710"/>
                  </a:lnTo>
                  <a:lnTo>
                    <a:pt x="177" y="710"/>
                  </a:lnTo>
                  <a:lnTo>
                    <a:pt x="180" y="707"/>
                  </a:lnTo>
                  <a:lnTo>
                    <a:pt x="180" y="704"/>
                  </a:lnTo>
                  <a:lnTo>
                    <a:pt x="177" y="701"/>
                  </a:lnTo>
                  <a:lnTo>
                    <a:pt x="177" y="695"/>
                  </a:lnTo>
                  <a:lnTo>
                    <a:pt x="174" y="692"/>
                  </a:lnTo>
                  <a:lnTo>
                    <a:pt x="171" y="686"/>
                  </a:lnTo>
                  <a:lnTo>
                    <a:pt x="162" y="680"/>
                  </a:lnTo>
                  <a:lnTo>
                    <a:pt x="135" y="641"/>
                  </a:lnTo>
                  <a:lnTo>
                    <a:pt x="132" y="629"/>
                  </a:lnTo>
                  <a:lnTo>
                    <a:pt x="129" y="626"/>
                  </a:lnTo>
                  <a:lnTo>
                    <a:pt x="126" y="623"/>
                  </a:lnTo>
                  <a:lnTo>
                    <a:pt x="126" y="620"/>
                  </a:lnTo>
                  <a:lnTo>
                    <a:pt x="120" y="620"/>
                  </a:lnTo>
                  <a:lnTo>
                    <a:pt x="108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4"/>
                  </a:lnTo>
                  <a:lnTo>
                    <a:pt x="105" y="617"/>
                  </a:lnTo>
                  <a:lnTo>
                    <a:pt x="105" y="617"/>
                  </a:lnTo>
                  <a:lnTo>
                    <a:pt x="105" y="617"/>
                  </a:lnTo>
                  <a:lnTo>
                    <a:pt x="108" y="617"/>
                  </a:lnTo>
                  <a:lnTo>
                    <a:pt x="108" y="620"/>
                  </a:lnTo>
                  <a:lnTo>
                    <a:pt x="108" y="620"/>
                  </a:lnTo>
                  <a:lnTo>
                    <a:pt x="108" y="620"/>
                  </a:lnTo>
                  <a:lnTo>
                    <a:pt x="108" y="623"/>
                  </a:lnTo>
                  <a:lnTo>
                    <a:pt x="108" y="623"/>
                  </a:lnTo>
                  <a:lnTo>
                    <a:pt x="108" y="626"/>
                  </a:lnTo>
                  <a:lnTo>
                    <a:pt x="105" y="626"/>
                  </a:lnTo>
                  <a:lnTo>
                    <a:pt x="105" y="626"/>
                  </a:lnTo>
                  <a:lnTo>
                    <a:pt x="87" y="626"/>
                  </a:lnTo>
                  <a:lnTo>
                    <a:pt x="84" y="629"/>
                  </a:lnTo>
                  <a:lnTo>
                    <a:pt x="81" y="629"/>
                  </a:lnTo>
                  <a:lnTo>
                    <a:pt x="81" y="629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66" y="629"/>
                  </a:lnTo>
                  <a:lnTo>
                    <a:pt x="57" y="632"/>
                  </a:lnTo>
                  <a:lnTo>
                    <a:pt x="54" y="632"/>
                  </a:lnTo>
                  <a:lnTo>
                    <a:pt x="51" y="629"/>
                  </a:lnTo>
                  <a:lnTo>
                    <a:pt x="51" y="626"/>
                  </a:lnTo>
                  <a:lnTo>
                    <a:pt x="48" y="623"/>
                  </a:lnTo>
                  <a:lnTo>
                    <a:pt x="48" y="623"/>
                  </a:lnTo>
                  <a:lnTo>
                    <a:pt x="48" y="617"/>
                  </a:lnTo>
                  <a:lnTo>
                    <a:pt x="48" y="611"/>
                  </a:lnTo>
                  <a:lnTo>
                    <a:pt x="51" y="605"/>
                  </a:lnTo>
                  <a:lnTo>
                    <a:pt x="51" y="60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599"/>
                  </a:lnTo>
                  <a:lnTo>
                    <a:pt x="42" y="599"/>
                  </a:lnTo>
                  <a:lnTo>
                    <a:pt x="42" y="596"/>
                  </a:lnTo>
                  <a:lnTo>
                    <a:pt x="42" y="593"/>
                  </a:lnTo>
                  <a:lnTo>
                    <a:pt x="39" y="593"/>
                  </a:lnTo>
                  <a:lnTo>
                    <a:pt x="36" y="593"/>
                  </a:lnTo>
                  <a:lnTo>
                    <a:pt x="33" y="593"/>
                  </a:lnTo>
                  <a:lnTo>
                    <a:pt x="30" y="593"/>
                  </a:lnTo>
                  <a:lnTo>
                    <a:pt x="27" y="593"/>
                  </a:lnTo>
                  <a:lnTo>
                    <a:pt x="24" y="593"/>
                  </a:lnTo>
                  <a:lnTo>
                    <a:pt x="24" y="590"/>
                  </a:lnTo>
                  <a:lnTo>
                    <a:pt x="24" y="590"/>
                  </a:lnTo>
                  <a:lnTo>
                    <a:pt x="27" y="587"/>
                  </a:lnTo>
                  <a:lnTo>
                    <a:pt x="27" y="584"/>
                  </a:lnTo>
                  <a:lnTo>
                    <a:pt x="27" y="581"/>
                  </a:lnTo>
                  <a:lnTo>
                    <a:pt x="24" y="581"/>
                  </a:lnTo>
                  <a:lnTo>
                    <a:pt x="24" y="578"/>
                  </a:lnTo>
                  <a:lnTo>
                    <a:pt x="18" y="581"/>
                  </a:lnTo>
                  <a:lnTo>
                    <a:pt x="15" y="581"/>
                  </a:lnTo>
                  <a:lnTo>
                    <a:pt x="15" y="581"/>
                  </a:lnTo>
                  <a:lnTo>
                    <a:pt x="15" y="578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2" y="572"/>
                  </a:lnTo>
                  <a:lnTo>
                    <a:pt x="12" y="572"/>
                  </a:lnTo>
                  <a:lnTo>
                    <a:pt x="9" y="575"/>
                  </a:lnTo>
                  <a:lnTo>
                    <a:pt x="6" y="575"/>
                  </a:lnTo>
                  <a:lnTo>
                    <a:pt x="3" y="575"/>
                  </a:lnTo>
                  <a:lnTo>
                    <a:pt x="3" y="572"/>
                  </a:lnTo>
                  <a:lnTo>
                    <a:pt x="3" y="569"/>
                  </a:lnTo>
                  <a:lnTo>
                    <a:pt x="0" y="569"/>
                  </a:lnTo>
                  <a:lnTo>
                    <a:pt x="0" y="563"/>
                  </a:lnTo>
                  <a:lnTo>
                    <a:pt x="3" y="539"/>
                  </a:lnTo>
                  <a:lnTo>
                    <a:pt x="6" y="524"/>
                  </a:lnTo>
                  <a:lnTo>
                    <a:pt x="6" y="518"/>
                  </a:lnTo>
                  <a:lnTo>
                    <a:pt x="9" y="515"/>
                  </a:lnTo>
                  <a:lnTo>
                    <a:pt x="9" y="512"/>
                  </a:lnTo>
                  <a:lnTo>
                    <a:pt x="15" y="503"/>
                  </a:lnTo>
                  <a:lnTo>
                    <a:pt x="21" y="494"/>
                  </a:lnTo>
                  <a:lnTo>
                    <a:pt x="21" y="491"/>
                  </a:lnTo>
                  <a:lnTo>
                    <a:pt x="21" y="485"/>
                  </a:lnTo>
                  <a:lnTo>
                    <a:pt x="21" y="482"/>
                  </a:lnTo>
                  <a:lnTo>
                    <a:pt x="24" y="476"/>
                  </a:lnTo>
                  <a:lnTo>
                    <a:pt x="24" y="470"/>
                  </a:lnTo>
                  <a:lnTo>
                    <a:pt x="33" y="455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30" y="446"/>
                  </a:lnTo>
                  <a:lnTo>
                    <a:pt x="30" y="440"/>
                  </a:lnTo>
                  <a:lnTo>
                    <a:pt x="30" y="437"/>
                  </a:lnTo>
                  <a:lnTo>
                    <a:pt x="36" y="425"/>
                  </a:lnTo>
                  <a:lnTo>
                    <a:pt x="45" y="425"/>
                  </a:lnTo>
                  <a:lnTo>
                    <a:pt x="51" y="428"/>
                  </a:lnTo>
                  <a:lnTo>
                    <a:pt x="63" y="431"/>
                  </a:lnTo>
                  <a:lnTo>
                    <a:pt x="66" y="431"/>
                  </a:lnTo>
                  <a:lnTo>
                    <a:pt x="66" y="428"/>
                  </a:lnTo>
                  <a:lnTo>
                    <a:pt x="66" y="428"/>
                  </a:lnTo>
                  <a:lnTo>
                    <a:pt x="66" y="422"/>
                  </a:lnTo>
                  <a:lnTo>
                    <a:pt x="66" y="422"/>
                  </a:lnTo>
                  <a:lnTo>
                    <a:pt x="66" y="419"/>
                  </a:lnTo>
                  <a:lnTo>
                    <a:pt x="66" y="416"/>
                  </a:lnTo>
                  <a:lnTo>
                    <a:pt x="69" y="416"/>
                  </a:lnTo>
                  <a:lnTo>
                    <a:pt x="72" y="416"/>
                  </a:lnTo>
                  <a:lnTo>
                    <a:pt x="75" y="419"/>
                  </a:lnTo>
                  <a:lnTo>
                    <a:pt x="78" y="419"/>
                  </a:lnTo>
                  <a:lnTo>
                    <a:pt x="81" y="419"/>
                  </a:lnTo>
                  <a:lnTo>
                    <a:pt x="81" y="416"/>
                  </a:lnTo>
                  <a:lnTo>
                    <a:pt x="84" y="413"/>
                  </a:lnTo>
                  <a:lnTo>
                    <a:pt x="87" y="413"/>
                  </a:lnTo>
                  <a:lnTo>
                    <a:pt x="93" y="410"/>
                  </a:lnTo>
                  <a:lnTo>
                    <a:pt x="105" y="404"/>
                  </a:lnTo>
                  <a:lnTo>
                    <a:pt x="108" y="404"/>
                  </a:lnTo>
                  <a:lnTo>
                    <a:pt x="111" y="404"/>
                  </a:lnTo>
                  <a:lnTo>
                    <a:pt x="114" y="404"/>
                  </a:lnTo>
                  <a:lnTo>
                    <a:pt x="114" y="401"/>
                  </a:lnTo>
                  <a:lnTo>
                    <a:pt x="114" y="398"/>
                  </a:lnTo>
                  <a:lnTo>
                    <a:pt x="114" y="398"/>
                  </a:lnTo>
                  <a:lnTo>
                    <a:pt x="111" y="392"/>
                  </a:lnTo>
                  <a:lnTo>
                    <a:pt x="114" y="386"/>
                  </a:lnTo>
                  <a:lnTo>
                    <a:pt x="120" y="380"/>
                  </a:lnTo>
                  <a:lnTo>
                    <a:pt x="123" y="377"/>
                  </a:lnTo>
                  <a:lnTo>
                    <a:pt x="126" y="377"/>
                  </a:lnTo>
                  <a:lnTo>
                    <a:pt x="126" y="377"/>
                  </a:lnTo>
                  <a:lnTo>
                    <a:pt x="132" y="374"/>
                  </a:lnTo>
                  <a:lnTo>
                    <a:pt x="138" y="371"/>
                  </a:lnTo>
                  <a:lnTo>
                    <a:pt x="141" y="368"/>
                  </a:lnTo>
                  <a:lnTo>
                    <a:pt x="141" y="365"/>
                  </a:lnTo>
                  <a:lnTo>
                    <a:pt x="147" y="350"/>
                  </a:lnTo>
                  <a:lnTo>
                    <a:pt x="147" y="347"/>
                  </a:lnTo>
                  <a:lnTo>
                    <a:pt x="147" y="344"/>
                  </a:lnTo>
                  <a:lnTo>
                    <a:pt x="147" y="341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5"/>
                  </a:lnTo>
                  <a:lnTo>
                    <a:pt x="150" y="332"/>
                  </a:lnTo>
                  <a:lnTo>
                    <a:pt x="150" y="329"/>
                  </a:lnTo>
                  <a:lnTo>
                    <a:pt x="153" y="326"/>
                  </a:lnTo>
                  <a:lnTo>
                    <a:pt x="156" y="323"/>
                  </a:lnTo>
                  <a:lnTo>
                    <a:pt x="159" y="320"/>
                  </a:lnTo>
                  <a:lnTo>
                    <a:pt x="162" y="317"/>
                  </a:lnTo>
                  <a:lnTo>
                    <a:pt x="162" y="314"/>
                  </a:lnTo>
                  <a:lnTo>
                    <a:pt x="162" y="308"/>
                  </a:lnTo>
                  <a:lnTo>
                    <a:pt x="162" y="305"/>
                  </a:lnTo>
                  <a:lnTo>
                    <a:pt x="162" y="302"/>
                  </a:lnTo>
                  <a:lnTo>
                    <a:pt x="162" y="296"/>
                  </a:lnTo>
                  <a:lnTo>
                    <a:pt x="165" y="293"/>
                  </a:lnTo>
                  <a:lnTo>
                    <a:pt x="162" y="290"/>
                  </a:lnTo>
                  <a:lnTo>
                    <a:pt x="159" y="290"/>
                  </a:lnTo>
                  <a:lnTo>
                    <a:pt x="156" y="290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3" y="284"/>
                  </a:lnTo>
                  <a:lnTo>
                    <a:pt x="153" y="281"/>
                  </a:lnTo>
                  <a:lnTo>
                    <a:pt x="153" y="278"/>
                  </a:lnTo>
                  <a:lnTo>
                    <a:pt x="156" y="278"/>
                  </a:lnTo>
                  <a:lnTo>
                    <a:pt x="156" y="278"/>
                  </a:lnTo>
                  <a:lnTo>
                    <a:pt x="162" y="278"/>
                  </a:lnTo>
                  <a:lnTo>
                    <a:pt x="162" y="275"/>
                  </a:lnTo>
                  <a:lnTo>
                    <a:pt x="165" y="275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2" y="272"/>
                  </a:lnTo>
                  <a:lnTo>
                    <a:pt x="162" y="269"/>
                  </a:lnTo>
                  <a:lnTo>
                    <a:pt x="162" y="266"/>
                  </a:lnTo>
                  <a:lnTo>
                    <a:pt x="162" y="266"/>
                  </a:lnTo>
                  <a:lnTo>
                    <a:pt x="165" y="263"/>
                  </a:lnTo>
                  <a:lnTo>
                    <a:pt x="171" y="257"/>
                  </a:lnTo>
                  <a:lnTo>
                    <a:pt x="177" y="257"/>
                  </a:lnTo>
                  <a:lnTo>
                    <a:pt x="177" y="254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4" y="251"/>
                  </a:lnTo>
                  <a:lnTo>
                    <a:pt x="174" y="248"/>
                  </a:lnTo>
                  <a:lnTo>
                    <a:pt x="165" y="248"/>
                  </a:lnTo>
                  <a:lnTo>
                    <a:pt x="165" y="248"/>
                  </a:lnTo>
                  <a:lnTo>
                    <a:pt x="153" y="239"/>
                  </a:lnTo>
                  <a:lnTo>
                    <a:pt x="156" y="239"/>
                  </a:lnTo>
                  <a:lnTo>
                    <a:pt x="159" y="236"/>
                  </a:lnTo>
                  <a:lnTo>
                    <a:pt x="159" y="236"/>
                  </a:lnTo>
                  <a:lnTo>
                    <a:pt x="159" y="233"/>
                  </a:lnTo>
                  <a:lnTo>
                    <a:pt x="159" y="230"/>
                  </a:lnTo>
                  <a:lnTo>
                    <a:pt x="159" y="227"/>
                  </a:lnTo>
                  <a:lnTo>
                    <a:pt x="153" y="221"/>
                  </a:lnTo>
                  <a:lnTo>
                    <a:pt x="153" y="221"/>
                  </a:lnTo>
                  <a:lnTo>
                    <a:pt x="153" y="218"/>
                  </a:lnTo>
                  <a:lnTo>
                    <a:pt x="153" y="218"/>
                  </a:lnTo>
                  <a:lnTo>
                    <a:pt x="153" y="215"/>
                  </a:lnTo>
                  <a:lnTo>
                    <a:pt x="153" y="209"/>
                  </a:lnTo>
                  <a:lnTo>
                    <a:pt x="153" y="206"/>
                  </a:lnTo>
                  <a:lnTo>
                    <a:pt x="153" y="206"/>
                  </a:lnTo>
                  <a:lnTo>
                    <a:pt x="150" y="203"/>
                  </a:lnTo>
                  <a:lnTo>
                    <a:pt x="150" y="203"/>
                  </a:lnTo>
                  <a:lnTo>
                    <a:pt x="150" y="200"/>
                  </a:lnTo>
                  <a:lnTo>
                    <a:pt x="150" y="197"/>
                  </a:lnTo>
                  <a:lnTo>
                    <a:pt x="150" y="194"/>
                  </a:lnTo>
                  <a:lnTo>
                    <a:pt x="153" y="194"/>
                  </a:lnTo>
                  <a:lnTo>
                    <a:pt x="153" y="191"/>
                  </a:lnTo>
                  <a:lnTo>
                    <a:pt x="156" y="191"/>
                  </a:lnTo>
                  <a:lnTo>
                    <a:pt x="159" y="191"/>
                  </a:lnTo>
                  <a:lnTo>
                    <a:pt x="174" y="185"/>
                  </a:lnTo>
                  <a:lnTo>
                    <a:pt x="180" y="182"/>
                  </a:lnTo>
                  <a:lnTo>
                    <a:pt x="186" y="176"/>
                  </a:lnTo>
                  <a:lnTo>
                    <a:pt x="186" y="173"/>
                  </a:lnTo>
                  <a:lnTo>
                    <a:pt x="186" y="170"/>
                  </a:lnTo>
                  <a:lnTo>
                    <a:pt x="189" y="167"/>
                  </a:lnTo>
                  <a:lnTo>
                    <a:pt x="189" y="167"/>
                  </a:lnTo>
                  <a:lnTo>
                    <a:pt x="192" y="164"/>
                  </a:lnTo>
                  <a:lnTo>
                    <a:pt x="192" y="161"/>
                  </a:lnTo>
                  <a:lnTo>
                    <a:pt x="192" y="158"/>
                  </a:lnTo>
                  <a:lnTo>
                    <a:pt x="189" y="155"/>
                  </a:lnTo>
                  <a:lnTo>
                    <a:pt x="189" y="155"/>
                  </a:lnTo>
                  <a:lnTo>
                    <a:pt x="186" y="152"/>
                  </a:lnTo>
                  <a:lnTo>
                    <a:pt x="186" y="149"/>
                  </a:lnTo>
                  <a:lnTo>
                    <a:pt x="186" y="146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6" y="140"/>
                  </a:lnTo>
                  <a:lnTo>
                    <a:pt x="186" y="140"/>
                  </a:lnTo>
                  <a:lnTo>
                    <a:pt x="186" y="140"/>
                  </a:lnTo>
                  <a:lnTo>
                    <a:pt x="186" y="137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74" y="122"/>
                  </a:lnTo>
                  <a:lnTo>
                    <a:pt x="168" y="116"/>
                  </a:lnTo>
                  <a:lnTo>
                    <a:pt x="165" y="113"/>
                  </a:lnTo>
                  <a:lnTo>
                    <a:pt x="162" y="107"/>
                  </a:lnTo>
                  <a:lnTo>
                    <a:pt x="159" y="101"/>
                  </a:lnTo>
                  <a:lnTo>
                    <a:pt x="159" y="89"/>
                  </a:lnTo>
                  <a:lnTo>
                    <a:pt x="165" y="80"/>
                  </a:lnTo>
                  <a:lnTo>
                    <a:pt x="168" y="77"/>
                  </a:lnTo>
                  <a:lnTo>
                    <a:pt x="171" y="77"/>
                  </a:lnTo>
                  <a:lnTo>
                    <a:pt x="189" y="72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8" y="72"/>
                  </a:lnTo>
                  <a:lnTo>
                    <a:pt x="201" y="69"/>
                  </a:lnTo>
                  <a:lnTo>
                    <a:pt x="201" y="66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7" y="60"/>
                  </a:lnTo>
                  <a:lnTo>
                    <a:pt x="210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9" y="60"/>
                  </a:lnTo>
                  <a:lnTo>
                    <a:pt x="219" y="57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22" y="51"/>
                  </a:lnTo>
                  <a:lnTo>
                    <a:pt x="222" y="54"/>
                  </a:lnTo>
                  <a:lnTo>
                    <a:pt x="228" y="57"/>
                  </a:lnTo>
                  <a:lnTo>
                    <a:pt x="231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43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9" y="60"/>
                  </a:lnTo>
                  <a:lnTo>
                    <a:pt x="249" y="63"/>
                  </a:lnTo>
                  <a:lnTo>
                    <a:pt x="249" y="60"/>
                  </a:lnTo>
                  <a:lnTo>
                    <a:pt x="252" y="60"/>
                  </a:lnTo>
                  <a:lnTo>
                    <a:pt x="261" y="57"/>
                  </a:lnTo>
                  <a:lnTo>
                    <a:pt x="264" y="54"/>
                  </a:lnTo>
                  <a:lnTo>
                    <a:pt x="267" y="51"/>
                  </a:lnTo>
                  <a:lnTo>
                    <a:pt x="270" y="48"/>
                  </a:lnTo>
                  <a:lnTo>
                    <a:pt x="270" y="45"/>
                  </a:lnTo>
                  <a:lnTo>
                    <a:pt x="273" y="42"/>
                  </a:lnTo>
                  <a:lnTo>
                    <a:pt x="273" y="39"/>
                  </a:lnTo>
                  <a:lnTo>
                    <a:pt x="276" y="36"/>
                  </a:lnTo>
                  <a:lnTo>
                    <a:pt x="279" y="30"/>
                  </a:lnTo>
                  <a:lnTo>
                    <a:pt x="285" y="30"/>
                  </a:lnTo>
                  <a:lnTo>
                    <a:pt x="288" y="27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4" y="21"/>
                  </a:lnTo>
                  <a:lnTo>
                    <a:pt x="294" y="18"/>
                  </a:lnTo>
                  <a:lnTo>
                    <a:pt x="291" y="9"/>
                  </a:lnTo>
                  <a:lnTo>
                    <a:pt x="291" y="9"/>
                  </a:lnTo>
                  <a:lnTo>
                    <a:pt x="291" y="6"/>
                  </a:lnTo>
                  <a:lnTo>
                    <a:pt x="300" y="0"/>
                  </a:lnTo>
                  <a:lnTo>
                    <a:pt x="312" y="24"/>
                  </a:lnTo>
                  <a:lnTo>
                    <a:pt x="315" y="27"/>
                  </a:lnTo>
                  <a:lnTo>
                    <a:pt x="318" y="30"/>
                  </a:lnTo>
                  <a:lnTo>
                    <a:pt x="318" y="36"/>
                  </a:lnTo>
                  <a:lnTo>
                    <a:pt x="318" y="39"/>
                  </a:lnTo>
                  <a:lnTo>
                    <a:pt x="318" y="42"/>
                  </a:lnTo>
                  <a:lnTo>
                    <a:pt x="318" y="45"/>
                  </a:lnTo>
                  <a:lnTo>
                    <a:pt x="318" y="48"/>
                  </a:lnTo>
                  <a:lnTo>
                    <a:pt x="315" y="48"/>
                  </a:lnTo>
                  <a:lnTo>
                    <a:pt x="315" y="51"/>
                  </a:lnTo>
                  <a:lnTo>
                    <a:pt x="318" y="54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24" y="60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4" y="66"/>
                  </a:lnTo>
                  <a:lnTo>
                    <a:pt x="324" y="69"/>
                  </a:lnTo>
                  <a:lnTo>
                    <a:pt x="321" y="72"/>
                  </a:lnTo>
                  <a:lnTo>
                    <a:pt x="318" y="74"/>
                  </a:lnTo>
                  <a:lnTo>
                    <a:pt x="318" y="74"/>
                  </a:lnTo>
                  <a:lnTo>
                    <a:pt x="318" y="77"/>
                  </a:lnTo>
                  <a:lnTo>
                    <a:pt x="318" y="80"/>
                  </a:lnTo>
                  <a:lnTo>
                    <a:pt x="321" y="80"/>
                  </a:lnTo>
                  <a:lnTo>
                    <a:pt x="324" y="83"/>
                  </a:lnTo>
                  <a:lnTo>
                    <a:pt x="327" y="89"/>
                  </a:lnTo>
                  <a:lnTo>
                    <a:pt x="327" y="92"/>
                  </a:lnTo>
                  <a:lnTo>
                    <a:pt x="330" y="95"/>
                  </a:lnTo>
                  <a:lnTo>
                    <a:pt x="342" y="101"/>
                  </a:lnTo>
                  <a:lnTo>
                    <a:pt x="345" y="104"/>
                  </a:lnTo>
                  <a:lnTo>
                    <a:pt x="345" y="107"/>
                  </a:lnTo>
                  <a:lnTo>
                    <a:pt x="345" y="113"/>
                  </a:lnTo>
                  <a:lnTo>
                    <a:pt x="348" y="113"/>
                  </a:lnTo>
                  <a:lnTo>
                    <a:pt x="348" y="116"/>
                  </a:lnTo>
                  <a:lnTo>
                    <a:pt x="351" y="119"/>
                  </a:lnTo>
                  <a:lnTo>
                    <a:pt x="354" y="122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7" y="128"/>
                  </a:lnTo>
                  <a:lnTo>
                    <a:pt x="360" y="131"/>
                  </a:lnTo>
                  <a:lnTo>
                    <a:pt x="360" y="134"/>
                  </a:lnTo>
                  <a:lnTo>
                    <a:pt x="357" y="137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60" y="146"/>
                  </a:lnTo>
                  <a:lnTo>
                    <a:pt x="363" y="149"/>
                  </a:lnTo>
                  <a:lnTo>
                    <a:pt x="366" y="152"/>
                  </a:lnTo>
                  <a:lnTo>
                    <a:pt x="378" y="155"/>
                  </a:lnTo>
                  <a:lnTo>
                    <a:pt x="381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90" y="164"/>
                  </a:lnTo>
                  <a:lnTo>
                    <a:pt x="393" y="167"/>
                  </a:lnTo>
                  <a:lnTo>
                    <a:pt x="393" y="170"/>
                  </a:lnTo>
                  <a:lnTo>
                    <a:pt x="396" y="173"/>
                  </a:lnTo>
                  <a:lnTo>
                    <a:pt x="399" y="173"/>
                  </a:lnTo>
                  <a:lnTo>
                    <a:pt x="399" y="179"/>
                  </a:lnTo>
                  <a:lnTo>
                    <a:pt x="402" y="185"/>
                  </a:lnTo>
                  <a:lnTo>
                    <a:pt x="402" y="188"/>
                  </a:lnTo>
                  <a:lnTo>
                    <a:pt x="405" y="194"/>
                  </a:lnTo>
                  <a:lnTo>
                    <a:pt x="408" y="194"/>
                  </a:lnTo>
                  <a:lnTo>
                    <a:pt x="408" y="197"/>
                  </a:lnTo>
                  <a:lnTo>
                    <a:pt x="408" y="197"/>
                  </a:lnTo>
                  <a:lnTo>
                    <a:pt x="405" y="203"/>
                  </a:lnTo>
                  <a:lnTo>
                    <a:pt x="402" y="203"/>
                  </a:lnTo>
                  <a:lnTo>
                    <a:pt x="402" y="206"/>
                  </a:lnTo>
                  <a:lnTo>
                    <a:pt x="402" y="206"/>
                  </a:lnTo>
                  <a:lnTo>
                    <a:pt x="402" y="209"/>
                  </a:lnTo>
                  <a:lnTo>
                    <a:pt x="405" y="212"/>
                  </a:lnTo>
                  <a:lnTo>
                    <a:pt x="437" y="203"/>
                  </a:lnTo>
                  <a:lnTo>
                    <a:pt x="443" y="200"/>
                  </a:lnTo>
                  <a:lnTo>
                    <a:pt x="446" y="200"/>
                  </a:lnTo>
                  <a:lnTo>
                    <a:pt x="446" y="197"/>
                  </a:lnTo>
                  <a:lnTo>
                    <a:pt x="449" y="194"/>
                  </a:lnTo>
                  <a:lnTo>
                    <a:pt x="449" y="191"/>
                  </a:lnTo>
                  <a:lnTo>
                    <a:pt x="452" y="191"/>
                  </a:lnTo>
                  <a:lnTo>
                    <a:pt x="455" y="194"/>
                  </a:lnTo>
                  <a:lnTo>
                    <a:pt x="455" y="197"/>
                  </a:lnTo>
                  <a:lnTo>
                    <a:pt x="458" y="197"/>
                  </a:lnTo>
                  <a:lnTo>
                    <a:pt x="458" y="200"/>
                  </a:lnTo>
                  <a:lnTo>
                    <a:pt x="458" y="200"/>
                  </a:lnTo>
                  <a:lnTo>
                    <a:pt x="461" y="203"/>
                  </a:lnTo>
                  <a:lnTo>
                    <a:pt x="467" y="200"/>
                  </a:lnTo>
                  <a:lnTo>
                    <a:pt x="470" y="200"/>
                  </a:lnTo>
                  <a:lnTo>
                    <a:pt x="470" y="197"/>
                  </a:lnTo>
                  <a:lnTo>
                    <a:pt x="473" y="194"/>
                  </a:lnTo>
                  <a:lnTo>
                    <a:pt x="473" y="194"/>
                  </a:lnTo>
                  <a:lnTo>
                    <a:pt x="485" y="200"/>
                  </a:lnTo>
                  <a:lnTo>
                    <a:pt x="491" y="200"/>
                  </a:lnTo>
                  <a:lnTo>
                    <a:pt x="494" y="203"/>
                  </a:lnTo>
                  <a:lnTo>
                    <a:pt x="497" y="206"/>
                  </a:lnTo>
                  <a:lnTo>
                    <a:pt x="500" y="218"/>
                  </a:lnTo>
                  <a:lnTo>
                    <a:pt x="500" y="218"/>
                  </a:lnTo>
                  <a:lnTo>
                    <a:pt x="500" y="221"/>
                  </a:lnTo>
                  <a:lnTo>
                    <a:pt x="512" y="227"/>
                  </a:lnTo>
                  <a:lnTo>
                    <a:pt x="515" y="230"/>
                  </a:lnTo>
                  <a:lnTo>
                    <a:pt x="515" y="233"/>
                  </a:lnTo>
                  <a:lnTo>
                    <a:pt x="515" y="236"/>
                  </a:lnTo>
                  <a:lnTo>
                    <a:pt x="515" y="239"/>
                  </a:lnTo>
                  <a:lnTo>
                    <a:pt x="512" y="242"/>
                  </a:lnTo>
                  <a:lnTo>
                    <a:pt x="512" y="242"/>
                  </a:lnTo>
                  <a:lnTo>
                    <a:pt x="512" y="242"/>
                  </a:lnTo>
                  <a:lnTo>
                    <a:pt x="515" y="245"/>
                  </a:lnTo>
                  <a:lnTo>
                    <a:pt x="515" y="248"/>
                  </a:lnTo>
                  <a:lnTo>
                    <a:pt x="515" y="248"/>
                  </a:lnTo>
                  <a:lnTo>
                    <a:pt x="515" y="251"/>
                  </a:lnTo>
                  <a:lnTo>
                    <a:pt x="512" y="251"/>
                  </a:lnTo>
                  <a:lnTo>
                    <a:pt x="506" y="248"/>
                  </a:lnTo>
                  <a:lnTo>
                    <a:pt x="506" y="251"/>
                  </a:lnTo>
                  <a:lnTo>
                    <a:pt x="503" y="251"/>
                  </a:lnTo>
                  <a:lnTo>
                    <a:pt x="503" y="254"/>
                  </a:lnTo>
                  <a:lnTo>
                    <a:pt x="503" y="254"/>
                  </a:lnTo>
                  <a:lnTo>
                    <a:pt x="503" y="257"/>
                  </a:lnTo>
                  <a:lnTo>
                    <a:pt x="503" y="257"/>
                  </a:lnTo>
                  <a:lnTo>
                    <a:pt x="506" y="260"/>
                  </a:lnTo>
                  <a:lnTo>
                    <a:pt x="509" y="260"/>
                  </a:lnTo>
                  <a:lnTo>
                    <a:pt x="512" y="260"/>
                  </a:lnTo>
                  <a:lnTo>
                    <a:pt x="521" y="257"/>
                  </a:lnTo>
                  <a:lnTo>
                    <a:pt x="524" y="257"/>
                  </a:lnTo>
                  <a:lnTo>
                    <a:pt x="551" y="260"/>
                  </a:lnTo>
                  <a:lnTo>
                    <a:pt x="554" y="260"/>
                  </a:lnTo>
                  <a:lnTo>
                    <a:pt x="560" y="257"/>
                  </a:lnTo>
                  <a:lnTo>
                    <a:pt x="563" y="254"/>
                  </a:lnTo>
                  <a:lnTo>
                    <a:pt x="563" y="251"/>
                  </a:lnTo>
                  <a:lnTo>
                    <a:pt x="566" y="251"/>
                  </a:lnTo>
                  <a:lnTo>
                    <a:pt x="569" y="248"/>
                  </a:lnTo>
                  <a:lnTo>
                    <a:pt x="575" y="248"/>
                  </a:lnTo>
                  <a:lnTo>
                    <a:pt x="578" y="248"/>
                  </a:lnTo>
                  <a:lnTo>
                    <a:pt x="578" y="251"/>
                  </a:lnTo>
                  <a:lnTo>
                    <a:pt x="578" y="254"/>
                  </a:lnTo>
                  <a:lnTo>
                    <a:pt x="575" y="254"/>
                  </a:lnTo>
                  <a:lnTo>
                    <a:pt x="575" y="257"/>
                  </a:lnTo>
                  <a:lnTo>
                    <a:pt x="578" y="257"/>
                  </a:lnTo>
                  <a:lnTo>
                    <a:pt x="581" y="257"/>
                  </a:lnTo>
                  <a:lnTo>
                    <a:pt x="602" y="2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F757D448-441F-4D07-B06B-923C8894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8506" y="2704818"/>
              <a:ext cx="638175" cy="862013"/>
            </a:xfrm>
            <a:custGeom>
              <a:avLst/>
              <a:gdLst>
                <a:gd name="T0" fmla="*/ 222 w 402"/>
                <a:gd name="T1" fmla="*/ 21 h 543"/>
                <a:gd name="T2" fmla="*/ 273 w 402"/>
                <a:gd name="T3" fmla="*/ 33 h 543"/>
                <a:gd name="T4" fmla="*/ 285 w 402"/>
                <a:gd name="T5" fmla="*/ 24 h 543"/>
                <a:gd name="T6" fmla="*/ 306 w 402"/>
                <a:gd name="T7" fmla="*/ 39 h 543"/>
                <a:gd name="T8" fmla="*/ 342 w 402"/>
                <a:gd name="T9" fmla="*/ 66 h 543"/>
                <a:gd name="T10" fmla="*/ 381 w 402"/>
                <a:gd name="T11" fmla="*/ 105 h 543"/>
                <a:gd name="T12" fmla="*/ 375 w 402"/>
                <a:gd name="T13" fmla="*/ 123 h 543"/>
                <a:gd name="T14" fmla="*/ 384 w 402"/>
                <a:gd name="T15" fmla="*/ 129 h 543"/>
                <a:gd name="T16" fmla="*/ 402 w 402"/>
                <a:gd name="T17" fmla="*/ 156 h 543"/>
                <a:gd name="T18" fmla="*/ 393 w 402"/>
                <a:gd name="T19" fmla="*/ 162 h 543"/>
                <a:gd name="T20" fmla="*/ 363 w 402"/>
                <a:gd name="T21" fmla="*/ 162 h 543"/>
                <a:gd name="T22" fmla="*/ 354 w 402"/>
                <a:gd name="T23" fmla="*/ 183 h 543"/>
                <a:gd name="T24" fmla="*/ 369 w 402"/>
                <a:gd name="T25" fmla="*/ 201 h 543"/>
                <a:gd name="T26" fmla="*/ 372 w 402"/>
                <a:gd name="T27" fmla="*/ 216 h 543"/>
                <a:gd name="T28" fmla="*/ 345 w 402"/>
                <a:gd name="T29" fmla="*/ 249 h 543"/>
                <a:gd name="T30" fmla="*/ 312 w 402"/>
                <a:gd name="T31" fmla="*/ 285 h 543"/>
                <a:gd name="T32" fmla="*/ 300 w 402"/>
                <a:gd name="T33" fmla="*/ 309 h 543"/>
                <a:gd name="T34" fmla="*/ 252 w 402"/>
                <a:gd name="T35" fmla="*/ 354 h 543"/>
                <a:gd name="T36" fmla="*/ 246 w 402"/>
                <a:gd name="T37" fmla="*/ 378 h 543"/>
                <a:gd name="T38" fmla="*/ 237 w 402"/>
                <a:gd name="T39" fmla="*/ 399 h 543"/>
                <a:gd name="T40" fmla="*/ 189 w 402"/>
                <a:gd name="T41" fmla="*/ 453 h 543"/>
                <a:gd name="T42" fmla="*/ 171 w 402"/>
                <a:gd name="T43" fmla="*/ 486 h 543"/>
                <a:gd name="T44" fmla="*/ 162 w 402"/>
                <a:gd name="T45" fmla="*/ 504 h 543"/>
                <a:gd name="T46" fmla="*/ 147 w 402"/>
                <a:gd name="T47" fmla="*/ 525 h 543"/>
                <a:gd name="T48" fmla="*/ 129 w 402"/>
                <a:gd name="T49" fmla="*/ 540 h 543"/>
                <a:gd name="T50" fmla="*/ 96 w 402"/>
                <a:gd name="T51" fmla="*/ 531 h 543"/>
                <a:gd name="T52" fmla="*/ 75 w 402"/>
                <a:gd name="T53" fmla="*/ 525 h 543"/>
                <a:gd name="T54" fmla="*/ 69 w 402"/>
                <a:gd name="T55" fmla="*/ 531 h 543"/>
                <a:gd name="T56" fmla="*/ 63 w 402"/>
                <a:gd name="T57" fmla="*/ 537 h 543"/>
                <a:gd name="T58" fmla="*/ 48 w 402"/>
                <a:gd name="T59" fmla="*/ 540 h 543"/>
                <a:gd name="T60" fmla="*/ 45 w 402"/>
                <a:gd name="T61" fmla="*/ 525 h 543"/>
                <a:gd name="T62" fmla="*/ 24 w 402"/>
                <a:gd name="T63" fmla="*/ 513 h 543"/>
                <a:gd name="T64" fmla="*/ 12 w 402"/>
                <a:gd name="T65" fmla="*/ 495 h 543"/>
                <a:gd name="T66" fmla="*/ 36 w 402"/>
                <a:gd name="T67" fmla="*/ 471 h 543"/>
                <a:gd name="T68" fmla="*/ 21 w 402"/>
                <a:gd name="T69" fmla="*/ 456 h 543"/>
                <a:gd name="T70" fmla="*/ 33 w 402"/>
                <a:gd name="T71" fmla="*/ 441 h 543"/>
                <a:gd name="T72" fmla="*/ 36 w 402"/>
                <a:gd name="T73" fmla="*/ 420 h 543"/>
                <a:gd name="T74" fmla="*/ 27 w 402"/>
                <a:gd name="T75" fmla="*/ 387 h 543"/>
                <a:gd name="T76" fmla="*/ 21 w 402"/>
                <a:gd name="T77" fmla="*/ 372 h 543"/>
                <a:gd name="T78" fmla="*/ 42 w 402"/>
                <a:gd name="T79" fmla="*/ 363 h 543"/>
                <a:gd name="T80" fmla="*/ 27 w 402"/>
                <a:gd name="T81" fmla="*/ 351 h 543"/>
                <a:gd name="T82" fmla="*/ 9 w 402"/>
                <a:gd name="T83" fmla="*/ 315 h 543"/>
                <a:gd name="T84" fmla="*/ 9 w 402"/>
                <a:gd name="T85" fmla="*/ 300 h 543"/>
                <a:gd name="T86" fmla="*/ 30 w 402"/>
                <a:gd name="T87" fmla="*/ 288 h 543"/>
                <a:gd name="T88" fmla="*/ 54 w 402"/>
                <a:gd name="T89" fmla="*/ 219 h 543"/>
                <a:gd name="T90" fmla="*/ 48 w 402"/>
                <a:gd name="T91" fmla="*/ 198 h 543"/>
                <a:gd name="T92" fmla="*/ 42 w 402"/>
                <a:gd name="T93" fmla="*/ 180 h 543"/>
                <a:gd name="T94" fmla="*/ 33 w 402"/>
                <a:gd name="T95" fmla="*/ 168 h 543"/>
                <a:gd name="T96" fmla="*/ 45 w 402"/>
                <a:gd name="T97" fmla="*/ 159 h 543"/>
                <a:gd name="T98" fmla="*/ 51 w 402"/>
                <a:gd name="T99" fmla="*/ 141 h 543"/>
                <a:gd name="T100" fmla="*/ 48 w 402"/>
                <a:gd name="T101" fmla="*/ 126 h 543"/>
                <a:gd name="T102" fmla="*/ 33 w 402"/>
                <a:gd name="T103" fmla="*/ 129 h 543"/>
                <a:gd name="T104" fmla="*/ 45 w 402"/>
                <a:gd name="T105" fmla="*/ 105 h 543"/>
                <a:gd name="T106" fmla="*/ 90 w 402"/>
                <a:gd name="T107" fmla="*/ 102 h 543"/>
                <a:gd name="T108" fmla="*/ 96 w 402"/>
                <a:gd name="T109" fmla="*/ 84 h 543"/>
                <a:gd name="T110" fmla="*/ 123 w 402"/>
                <a:gd name="T111" fmla="*/ 45 h 543"/>
                <a:gd name="T112" fmla="*/ 135 w 402"/>
                <a:gd name="T113" fmla="*/ 27 h 543"/>
                <a:gd name="T114" fmla="*/ 147 w 402"/>
                <a:gd name="T115" fmla="*/ 9 h 543"/>
                <a:gd name="T116" fmla="*/ 153 w 402"/>
                <a:gd name="T117" fmla="*/ 21 h 543"/>
                <a:gd name="T118" fmla="*/ 171 w 402"/>
                <a:gd name="T119" fmla="*/ 3 h 543"/>
                <a:gd name="T120" fmla="*/ 195 w 402"/>
                <a:gd name="T121" fmla="*/ 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543">
                  <a:moveTo>
                    <a:pt x="204" y="21"/>
                  </a:moveTo>
                  <a:lnTo>
                    <a:pt x="207" y="24"/>
                  </a:lnTo>
                  <a:lnTo>
                    <a:pt x="210" y="24"/>
                  </a:lnTo>
                  <a:lnTo>
                    <a:pt x="216" y="24"/>
                  </a:lnTo>
                  <a:lnTo>
                    <a:pt x="219" y="24"/>
                  </a:lnTo>
                  <a:lnTo>
                    <a:pt x="219" y="21"/>
                  </a:lnTo>
                  <a:lnTo>
                    <a:pt x="222" y="21"/>
                  </a:lnTo>
                  <a:lnTo>
                    <a:pt x="225" y="18"/>
                  </a:lnTo>
                  <a:lnTo>
                    <a:pt x="237" y="18"/>
                  </a:lnTo>
                  <a:lnTo>
                    <a:pt x="246" y="21"/>
                  </a:lnTo>
                  <a:lnTo>
                    <a:pt x="264" y="33"/>
                  </a:lnTo>
                  <a:lnTo>
                    <a:pt x="264" y="33"/>
                  </a:lnTo>
                  <a:lnTo>
                    <a:pt x="267" y="33"/>
                  </a:lnTo>
                  <a:lnTo>
                    <a:pt x="273" y="33"/>
                  </a:lnTo>
                  <a:lnTo>
                    <a:pt x="276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82" y="30"/>
                  </a:lnTo>
                  <a:lnTo>
                    <a:pt x="282" y="27"/>
                  </a:lnTo>
                  <a:lnTo>
                    <a:pt x="285" y="24"/>
                  </a:lnTo>
                  <a:lnTo>
                    <a:pt x="285" y="24"/>
                  </a:lnTo>
                  <a:lnTo>
                    <a:pt x="288" y="21"/>
                  </a:lnTo>
                  <a:lnTo>
                    <a:pt x="291" y="21"/>
                  </a:lnTo>
                  <a:lnTo>
                    <a:pt x="294" y="24"/>
                  </a:lnTo>
                  <a:lnTo>
                    <a:pt x="297" y="27"/>
                  </a:lnTo>
                  <a:lnTo>
                    <a:pt x="300" y="33"/>
                  </a:lnTo>
                  <a:lnTo>
                    <a:pt x="303" y="36"/>
                  </a:lnTo>
                  <a:lnTo>
                    <a:pt x="306" y="39"/>
                  </a:lnTo>
                  <a:lnTo>
                    <a:pt x="312" y="39"/>
                  </a:lnTo>
                  <a:lnTo>
                    <a:pt x="315" y="42"/>
                  </a:lnTo>
                  <a:lnTo>
                    <a:pt x="318" y="45"/>
                  </a:lnTo>
                  <a:lnTo>
                    <a:pt x="336" y="60"/>
                  </a:lnTo>
                  <a:lnTo>
                    <a:pt x="342" y="60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5" y="69"/>
                  </a:lnTo>
                  <a:lnTo>
                    <a:pt x="375" y="87"/>
                  </a:lnTo>
                  <a:lnTo>
                    <a:pt x="378" y="90"/>
                  </a:lnTo>
                  <a:lnTo>
                    <a:pt x="381" y="93"/>
                  </a:lnTo>
                  <a:lnTo>
                    <a:pt x="381" y="96"/>
                  </a:lnTo>
                  <a:lnTo>
                    <a:pt x="381" y="105"/>
                  </a:lnTo>
                  <a:lnTo>
                    <a:pt x="381" y="105"/>
                  </a:lnTo>
                  <a:lnTo>
                    <a:pt x="381" y="108"/>
                  </a:lnTo>
                  <a:lnTo>
                    <a:pt x="381" y="111"/>
                  </a:lnTo>
                  <a:lnTo>
                    <a:pt x="381" y="111"/>
                  </a:lnTo>
                  <a:lnTo>
                    <a:pt x="381" y="114"/>
                  </a:lnTo>
                  <a:lnTo>
                    <a:pt x="378" y="117"/>
                  </a:lnTo>
                  <a:lnTo>
                    <a:pt x="375" y="120"/>
                  </a:lnTo>
                  <a:lnTo>
                    <a:pt x="375" y="123"/>
                  </a:lnTo>
                  <a:lnTo>
                    <a:pt x="375" y="123"/>
                  </a:lnTo>
                  <a:lnTo>
                    <a:pt x="375" y="126"/>
                  </a:lnTo>
                  <a:lnTo>
                    <a:pt x="375" y="129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81" y="129"/>
                  </a:lnTo>
                  <a:lnTo>
                    <a:pt x="384" y="129"/>
                  </a:lnTo>
                  <a:lnTo>
                    <a:pt x="387" y="132"/>
                  </a:lnTo>
                  <a:lnTo>
                    <a:pt x="399" y="144"/>
                  </a:lnTo>
                  <a:lnTo>
                    <a:pt x="399" y="147"/>
                  </a:lnTo>
                  <a:lnTo>
                    <a:pt x="402" y="150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2" y="156"/>
                  </a:lnTo>
                  <a:lnTo>
                    <a:pt x="402" y="159"/>
                  </a:lnTo>
                  <a:lnTo>
                    <a:pt x="402" y="159"/>
                  </a:lnTo>
                  <a:lnTo>
                    <a:pt x="399" y="165"/>
                  </a:lnTo>
                  <a:lnTo>
                    <a:pt x="399" y="165"/>
                  </a:lnTo>
                  <a:lnTo>
                    <a:pt x="399" y="165"/>
                  </a:lnTo>
                  <a:lnTo>
                    <a:pt x="396" y="162"/>
                  </a:lnTo>
                  <a:lnTo>
                    <a:pt x="393" y="162"/>
                  </a:lnTo>
                  <a:lnTo>
                    <a:pt x="381" y="162"/>
                  </a:lnTo>
                  <a:lnTo>
                    <a:pt x="375" y="162"/>
                  </a:lnTo>
                  <a:lnTo>
                    <a:pt x="375" y="162"/>
                  </a:lnTo>
                  <a:lnTo>
                    <a:pt x="372" y="159"/>
                  </a:lnTo>
                  <a:lnTo>
                    <a:pt x="369" y="162"/>
                  </a:lnTo>
                  <a:lnTo>
                    <a:pt x="369" y="162"/>
                  </a:lnTo>
                  <a:lnTo>
                    <a:pt x="363" y="162"/>
                  </a:lnTo>
                  <a:lnTo>
                    <a:pt x="363" y="168"/>
                  </a:lnTo>
                  <a:lnTo>
                    <a:pt x="366" y="171"/>
                  </a:lnTo>
                  <a:lnTo>
                    <a:pt x="369" y="174"/>
                  </a:lnTo>
                  <a:lnTo>
                    <a:pt x="366" y="177"/>
                  </a:lnTo>
                  <a:lnTo>
                    <a:pt x="363" y="180"/>
                  </a:lnTo>
                  <a:lnTo>
                    <a:pt x="360" y="183"/>
                  </a:lnTo>
                  <a:lnTo>
                    <a:pt x="354" y="183"/>
                  </a:lnTo>
                  <a:lnTo>
                    <a:pt x="354" y="189"/>
                  </a:lnTo>
                  <a:lnTo>
                    <a:pt x="348" y="192"/>
                  </a:lnTo>
                  <a:lnTo>
                    <a:pt x="345" y="198"/>
                  </a:lnTo>
                  <a:lnTo>
                    <a:pt x="342" y="201"/>
                  </a:lnTo>
                  <a:lnTo>
                    <a:pt x="342" y="204"/>
                  </a:lnTo>
                  <a:lnTo>
                    <a:pt x="366" y="204"/>
                  </a:lnTo>
                  <a:lnTo>
                    <a:pt x="369" y="201"/>
                  </a:lnTo>
                  <a:lnTo>
                    <a:pt x="375" y="204"/>
                  </a:lnTo>
                  <a:lnTo>
                    <a:pt x="378" y="207"/>
                  </a:lnTo>
                  <a:lnTo>
                    <a:pt x="378" y="210"/>
                  </a:lnTo>
                  <a:lnTo>
                    <a:pt x="378" y="213"/>
                  </a:lnTo>
                  <a:lnTo>
                    <a:pt x="375" y="213"/>
                  </a:lnTo>
                  <a:lnTo>
                    <a:pt x="372" y="216"/>
                  </a:lnTo>
                  <a:lnTo>
                    <a:pt x="372" y="216"/>
                  </a:lnTo>
                  <a:lnTo>
                    <a:pt x="369" y="219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0" y="225"/>
                  </a:lnTo>
                  <a:lnTo>
                    <a:pt x="360" y="231"/>
                  </a:lnTo>
                  <a:lnTo>
                    <a:pt x="360" y="240"/>
                  </a:lnTo>
                  <a:lnTo>
                    <a:pt x="345" y="249"/>
                  </a:lnTo>
                  <a:lnTo>
                    <a:pt x="339" y="255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21" y="276"/>
                  </a:lnTo>
                  <a:lnTo>
                    <a:pt x="315" y="279"/>
                  </a:lnTo>
                  <a:lnTo>
                    <a:pt x="315" y="282"/>
                  </a:lnTo>
                  <a:lnTo>
                    <a:pt x="312" y="285"/>
                  </a:lnTo>
                  <a:lnTo>
                    <a:pt x="312" y="285"/>
                  </a:lnTo>
                  <a:lnTo>
                    <a:pt x="312" y="288"/>
                  </a:lnTo>
                  <a:lnTo>
                    <a:pt x="306" y="288"/>
                  </a:lnTo>
                  <a:lnTo>
                    <a:pt x="303" y="291"/>
                  </a:lnTo>
                  <a:lnTo>
                    <a:pt x="300" y="297"/>
                  </a:lnTo>
                  <a:lnTo>
                    <a:pt x="303" y="303"/>
                  </a:lnTo>
                  <a:lnTo>
                    <a:pt x="300" y="309"/>
                  </a:lnTo>
                  <a:lnTo>
                    <a:pt x="285" y="321"/>
                  </a:lnTo>
                  <a:lnTo>
                    <a:pt x="261" y="327"/>
                  </a:lnTo>
                  <a:lnTo>
                    <a:pt x="252" y="333"/>
                  </a:lnTo>
                  <a:lnTo>
                    <a:pt x="249" y="345"/>
                  </a:lnTo>
                  <a:lnTo>
                    <a:pt x="249" y="345"/>
                  </a:lnTo>
                  <a:lnTo>
                    <a:pt x="252" y="351"/>
                  </a:lnTo>
                  <a:lnTo>
                    <a:pt x="252" y="354"/>
                  </a:lnTo>
                  <a:lnTo>
                    <a:pt x="252" y="360"/>
                  </a:lnTo>
                  <a:lnTo>
                    <a:pt x="252" y="363"/>
                  </a:lnTo>
                  <a:lnTo>
                    <a:pt x="252" y="363"/>
                  </a:lnTo>
                  <a:lnTo>
                    <a:pt x="249" y="366"/>
                  </a:lnTo>
                  <a:lnTo>
                    <a:pt x="246" y="375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49" y="387"/>
                  </a:lnTo>
                  <a:lnTo>
                    <a:pt x="249" y="390"/>
                  </a:lnTo>
                  <a:lnTo>
                    <a:pt x="246" y="393"/>
                  </a:lnTo>
                  <a:lnTo>
                    <a:pt x="243" y="393"/>
                  </a:lnTo>
                  <a:lnTo>
                    <a:pt x="237" y="399"/>
                  </a:lnTo>
                  <a:lnTo>
                    <a:pt x="231" y="405"/>
                  </a:lnTo>
                  <a:lnTo>
                    <a:pt x="228" y="405"/>
                  </a:lnTo>
                  <a:lnTo>
                    <a:pt x="213" y="414"/>
                  </a:lnTo>
                  <a:lnTo>
                    <a:pt x="186" y="441"/>
                  </a:lnTo>
                  <a:lnTo>
                    <a:pt x="183" y="444"/>
                  </a:lnTo>
                  <a:lnTo>
                    <a:pt x="183" y="447"/>
                  </a:lnTo>
                  <a:lnTo>
                    <a:pt x="189" y="453"/>
                  </a:lnTo>
                  <a:lnTo>
                    <a:pt x="180" y="462"/>
                  </a:lnTo>
                  <a:lnTo>
                    <a:pt x="174" y="477"/>
                  </a:lnTo>
                  <a:lnTo>
                    <a:pt x="171" y="477"/>
                  </a:lnTo>
                  <a:lnTo>
                    <a:pt x="171" y="480"/>
                  </a:lnTo>
                  <a:lnTo>
                    <a:pt x="171" y="483"/>
                  </a:lnTo>
                  <a:lnTo>
                    <a:pt x="171" y="483"/>
                  </a:lnTo>
                  <a:lnTo>
                    <a:pt x="171" y="486"/>
                  </a:lnTo>
                  <a:lnTo>
                    <a:pt x="171" y="486"/>
                  </a:lnTo>
                  <a:lnTo>
                    <a:pt x="171" y="489"/>
                  </a:lnTo>
                  <a:lnTo>
                    <a:pt x="171" y="489"/>
                  </a:lnTo>
                  <a:lnTo>
                    <a:pt x="171" y="492"/>
                  </a:lnTo>
                  <a:lnTo>
                    <a:pt x="168" y="495"/>
                  </a:lnTo>
                  <a:lnTo>
                    <a:pt x="171" y="495"/>
                  </a:lnTo>
                  <a:lnTo>
                    <a:pt x="162" y="504"/>
                  </a:lnTo>
                  <a:lnTo>
                    <a:pt x="159" y="507"/>
                  </a:lnTo>
                  <a:lnTo>
                    <a:pt x="159" y="510"/>
                  </a:lnTo>
                  <a:lnTo>
                    <a:pt x="150" y="516"/>
                  </a:lnTo>
                  <a:lnTo>
                    <a:pt x="150" y="519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44" y="528"/>
                  </a:lnTo>
                  <a:lnTo>
                    <a:pt x="141" y="528"/>
                  </a:lnTo>
                  <a:lnTo>
                    <a:pt x="141" y="531"/>
                  </a:lnTo>
                  <a:lnTo>
                    <a:pt x="141" y="531"/>
                  </a:lnTo>
                  <a:lnTo>
                    <a:pt x="132" y="537"/>
                  </a:lnTo>
                  <a:lnTo>
                    <a:pt x="132" y="540"/>
                  </a:lnTo>
                  <a:lnTo>
                    <a:pt x="129" y="540"/>
                  </a:lnTo>
                  <a:lnTo>
                    <a:pt x="123" y="540"/>
                  </a:lnTo>
                  <a:lnTo>
                    <a:pt x="102" y="540"/>
                  </a:lnTo>
                  <a:lnTo>
                    <a:pt x="99" y="540"/>
                  </a:lnTo>
                  <a:lnTo>
                    <a:pt x="96" y="537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1"/>
                  </a:lnTo>
                  <a:lnTo>
                    <a:pt x="93" y="528"/>
                  </a:lnTo>
                  <a:lnTo>
                    <a:pt x="84" y="519"/>
                  </a:lnTo>
                  <a:lnTo>
                    <a:pt x="84" y="516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8"/>
                  </a:lnTo>
                  <a:lnTo>
                    <a:pt x="72" y="528"/>
                  </a:lnTo>
                  <a:lnTo>
                    <a:pt x="72" y="531"/>
                  </a:lnTo>
                  <a:lnTo>
                    <a:pt x="72" y="531"/>
                  </a:lnTo>
                  <a:lnTo>
                    <a:pt x="72" y="531"/>
                  </a:lnTo>
                  <a:lnTo>
                    <a:pt x="69" y="531"/>
                  </a:lnTo>
                  <a:lnTo>
                    <a:pt x="69" y="531"/>
                  </a:lnTo>
                  <a:lnTo>
                    <a:pt x="66" y="531"/>
                  </a:lnTo>
                  <a:lnTo>
                    <a:pt x="66" y="534"/>
                  </a:lnTo>
                  <a:lnTo>
                    <a:pt x="66" y="534"/>
                  </a:lnTo>
                  <a:lnTo>
                    <a:pt x="63" y="537"/>
                  </a:lnTo>
                  <a:lnTo>
                    <a:pt x="63" y="537"/>
                  </a:lnTo>
                  <a:lnTo>
                    <a:pt x="63" y="537"/>
                  </a:lnTo>
                  <a:lnTo>
                    <a:pt x="57" y="540"/>
                  </a:lnTo>
                  <a:lnTo>
                    <a:pt x="57" y="540"/>
                  </a:lnTo>
                  <a:lnTo>
                    <a:pt x="57" y="543"/>
                  </a:lnTo>
                  <a:lnTo>
                    <a:pt x="54" y="543"/>
                  </a:lnTo>
                  <a:lnTo>
                    <a:pt x="54" y="543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5" y="537"/>
                  </a:lnTo>
                  <a:lnTo>
                    <a:pt x="45" y="534"/>
                  </a:lnTo>
                  <a:lnTo>
                    <a:pt x="45" y="531"/>
                  </a:lnTo>
                  <a:lnTo>
                    <a:pt x="45" y="531"/>
                  </a:lnTo>
                  <a:lnTo>
                    <a:pt x="45" y="52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2" y="525"/>
                  </a:lnTo>
                  <a:lnTo>
                    <a:pt x="39" y="522"/>
                  </a:lnTo>
                  <a:lnTo>
                    <a:pt x="36" y="519"/>
                  </a:lnTo>
                  <a:lnTo>
                    <a:pt x="33" y="519"/>
                  </a:lnTo>
                  <a:lnTo>
                    <a:pt x="30" y="516"/>
                  </a:lnTo>
                  <a:lnTo>
                    <a:pt x="27" y="516"/>
                  </a:lnTo>
                  <a:lnTo>
                    <a:pt x="24" y="513"/>
                  </a:lnTo>
                  <a:lnTo>
                    <a:pt x="24" y="507"/>
                  </a:lnTo>
                  <a:lnTo>
                    <a:pt x="24" y="507"/>
                  </a:lnTo>
                  <a:lnTo>
                    <a:pt x="24" y="504"/>
                  </a:lnTo>
                  <a:lnTo>
                    <a:pt x="21" y="501"/>
                  </a:lnTo>
                  <a:lnTo>
                    <a:pt x="18" y="498"/>
                  </a:lnTo>
                  <a:lnTo>
                    <a:pt x="15" y="498"/>
                  </a:lnTo>
                  <a:lnTo>
                    <a:pt x="12" y="495"/>
                  </a:lnTo>
                  <a:lnTo>
                    <a:pt x="12" y="483"/>
                  </a:lnTo>
                  <a:lnTo>
                    <a:pt x="15" y="480"/>
                  </a:lnTo>
                  <a:lnTo>
                    <a:pt x="30" y="477"/>
                  </a:lnTo>
                  <a:lnTo>
                    <a:pt x="33" y="477"/>
                  </a:lnTo>
                  <a:lnTo>
                    <a:pt x="36" y="474"/>
                  </a:lnTo>
                  <a:lnTo>
                    <a:pt x="36" y="471"/>
                  </a:lnTo>
                  <a:lnTo>
                    <a:pt x="36" y="471"/>
                  </a:lnTo>
                  <a:lnTo>
                    <a:pt x="33" y="468"/>
                  </a:lnTo>
                  <a:lnTo>
                    <a:pt x="33" y="465"/>
                  </a:lnTo>
                  <a:lnTo>
                    <a:pt x="27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59"/>
                  </a:lnTo>
                  <a:lnTo>
                    <a:pt x="21" y="456"/>
                  </a:lnTo>
                  <a:lnTo>
                    <a:pt x="21" y="450"/>
                  </a:lnTo>
                  <a:lnTo>
                    <a:pt x="24" y="450"/>
                  </a:lnTo>
                  <a:lnTo>
                    <a:pt x="24" y="447"/>
                  </a:lnTo>
                  <a:lnTo>
                    <a:pt x="27" y="444"/>
                  </a:lnTo>
                  <a:lnTo>
                    <a:pt x="30" y="444"/>
                  </a:lnTo>
                  <a:lnTo>
                    <a:pt x="30" y="441"/>
                  </a:lnTo>
                  <a:lnTo>
                    <a:pt x="33" y="441"/>
                  </a:lnTo>
                  <a:lnTo>
                    <a:pt x="33" y="438"/>
                  </a:lnTo>
                  <a:lnTo>
                    <a:pt x="33" y="435"/>
                  </a:lnTo>
                  <a:lnTo>
                    <a:pt x="33" y="432"/>
                  </a:lnTo>
                  <a:lnTo>
                    <a:pt x="33" y="432"/>
                  </a:lnTo>
                  <a:lnTo>
                    <a:pt x="36" y="429"/>
                  </a:lnTo>
                  <a:lnTo>
                    <a:pt x="36" y="426"/>
                  </a:lnTo>
                  <a:lnTo>
                    <a:pt x="36" y="420"/>
                  </a:lnTo>
                  <a:lnTo>
                    <a:pt x="30" y="402"/>
                  </a:lnTo>
                  <a:lnTo>
                    <a:pt x="30" y="399"/>
                  </a:lnTo>
                  <a:lnTo>
                    <a:pt x="27" y="396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27" y="384"/>
                  </a:lnTo>
                  <a:lnTo>
                    <a:pt x="24" y="381"/>
                  </a:lnTo>
                  <a:lnTo>
                    <a:pt x="24" y="381"/>
                  </a:lnTo>
                  <a:lnTo>
                    <a:pt x="21" y="378"/>
                  </a:lnTo>
                  <a:lnTo>
                    <a:pt x="21" y="378"/>
                  </a:lnTo>
                  <a:lnTo>
                    <a:pt x="21" y="375"/>
                  </a:lnTo>
                  <a:lnTo>
                    <a:pt x="21" y="372"/>
                  </a:lnTo>
                  <a:lnTo>
                    <a:pt x="24" y="372"/>
                  </a:lnTo>
                  <a:lnTo>
                    <a:pt x="27" y="372"/>
                  </a:lnTo>
                  <a:lnTo>
                    <a:pt x="39" y="369"/>
                  </a:lnTo>
                  <a:lnTo>
                    <a:pt x="39" y="366"/>
                  </a:lnTo>
                  <a:lnTo>
                    <a:pt x="42" y="366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0"/>
                  </a:lnTo>
                  <a:lnTo>
                    <a:pt x="39" y="360"/>
                  </a:lnTo>
                  <a:lnTo>
                    <a:pt x="36" y="357"/>
                  </a:lnTo>
                  <a:lnTo>
                    <a:pt x="33" y="357"/>
                  </a:lnTo>
                  <a:lnTo>
                    <a:pt x="33" y="354"/>
                  </a:lnTo>
                  <a:lnTo>
                    <a:pt x="30" y="351"/>
                  </a:lnTo>
                  <a:lnTo>
                    <a:pt x="27" y="351"/>
                  </a:lnTo>
                  <a:lnTo>
                    <a:pt x="24" y="351"/>
                  </a:lnTo>
                  <a:lnTo>
                    <a:pt x="21" y="348"/>
                  </a:lnTo>
                  <a:lnTo>
                    <a:pt x="15" y="345"/>
                  </a:lnTo>
                  <a:lnTo>
                    <a:pt x="3" y="333"/>
                  </a:lnTo>
                  <a:lnTo>
                    <a:pt x="0" y="321"/>
                  </a:lnTo>
                  <a:lnTo>
                    <a:pt x="3" y="318"/>
                  </a:lnTo>
                  <a:lnTo>
                    <a:pt x="9" y="315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09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9" y="303"/>
                  </a:lnTo>
                  <a:lnTo>
                    <a:pt x="9" y="300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1"/>
                  </a:lnTo>
                  <a:lnTo>
                    <a:pt x="27" y="291"/>
                  </a:lnTo>
                  <a:lnTo>
                    <a:pt x="30" y="288"/>
                  </a:lnTo>
                  <a:lnTo>
                    <a:pt x="33" y="285"/>
                  </a:lnTo>
                  <a:lnTo>
                    <a:pt x="48" y="255"/>
                  </a:lnTo>
                  <a:lnTo>
                    <a:pt x="51" y="252"/>
                  </a:lnTo>
                  <a:lnTo>
                    <a:pt x="51" y="243"/>
                  </a:lnTo>
                  <a:lnTo>
                    <a:pt x="57" y="225"/>
                  </a:lnTo>
                  <a:lnTo>
                    <a:pt x="54" y="222"/>
                  </a:lnTo>
                  <a:lnTo>
                    <a:pt x="54" y="219"/>
                  </a:lnTo>
                  <a:lnTo>
                    <a:pt x="51" y="216"/>
                  </a:lnTo>
                  <a:lnTo>
                    <a:pt x="51" y="213"/>
                  </a:lnTo>
                  <a:lnTo>
                    <a:pt x="51" y="204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5" y="195"/>
                  </a:lnTo>
                  <a:lnTo>
                    <a:pt x="42" y="192"/>
                  </a:lnTo>
                  <a:lnTo>
                    <a:pt x="42" y="189"/>
                  </a:lnTo>
                  <a:lnTo>
                    <a:pt x="42" y="186"/>
                  </a:lnTo>
                  <a:lnTo>
                    <a:pt x="42" y="183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39" y="177"/>
                  </a:lnTo>
                  <a:lnTo>
                    <a:pt x="36" y="177"/>
                  </a:lnTo>
                  <a:lnTo>
                    <a:pt x="36" y="177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33" y="171"/>
                  </a:lnTo>
                  <a:lnTo>
                    <a:pt x="33" y="168"/>
                  </a:lnTo>
                  <a:lnTo>
                    <a:pt x="33" y="165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9" y="162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5" y="159"/>
                  </a:lnTo>
                  <a:lnTo>
                    <a:pt x="45" y="156"/>
                  </a:lnTo>
                  <a:lnTo>
                    <a:pt x="48" y="153"/>
                  </a:lnTo>
                  <a:lnTo>
                    <a:pt x="51" y="150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4"/>
                  </a:lnTo>
                  <a:lnTo>
                    <a:pt x="51" y="141"/>
                  </a:lnTo>
                  <a:lnTo>
                    <a:pt x="48" y="138"/>
                  </a:lnTo>
                  <a:lnTo>
                    <a:pt x="48" y="138"/>
                  </a:lnTo>
                  <a:lnTo>
                    <a:pt x="48" y="135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29"/>
                  </a:lnTo>
                  <a:lnTo>
                    <a:pt x="48" y="126"/>
                  </a:lnTo>
                  <a:lnTo>
                    <a:pt x="45" y="126"/>
                  </a:lnTo>
                  <a:lnTo>
                    <a:pt x="45" y="123"/>
                  </a:lnTo>
                  <a:lnTo>
                    <a:pt x="42" y="123"/>
                  </a:lnTo>
                  <a:lnTo>
                    <a:pt x="39" y="123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3" y="129"/>
                  </a:lnTo>
                  <a:lnTo>
                    <a:pt x="24" y="126"/>
                  </a:lnTo>
                  <a:lnTo>
                    <a:pt x="33" y="111"/>
                  </a:lnTo>
                  <a:lnTo>
                    <a:pt x="33" y="108"/>
                  </a:lnTo>
                  <a:lnTo>
                    <a:pt x="36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5" y="105"/>
                  </a:lnTo>
                  <a:lnTo>
                    <a:pt x="48" y="102"/>
                  </a:lnTo>
                  <a:lnTo>
                    <a:pt x="51" y="102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90" y="102"/>
                  </a:lnTo>
                  <a:lnTo>
                    <a:pt x="93" y="102"/>
                  </a:lnTo>
                  <a:lnTo>
                    <a:pt x="93" y="99"/>
                  </a:lnTo>
                  <a:lnTo>
                    <a:pt x="96" y="96"/>
                  </a:lnTo>
                  <a:lnTo>
                    <a:pt x="96" y="93"/>
                  </a:lnTo>
                  <a:lnTo>
                    <a:pt x="93" y="90"/>
                  </a:lnTo>
                  <a:lnTo>
                    <a:pt x="93" y="87"/>
                  </a:lnTo>
                  <a:lnTo>
                    <a:pt x="96" y="84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3" y="69"/>
                  </a:lnTo>
                  <a:lnTo>
                    <a:pt x="96" y="66"/>
                  </a:lnTo>
                  <a:lnTo>
                    <a:pt x="99" y="63"/>
                  </a:lnTo>
                  <a:lnTo>
                    <a:pt x="120" y="45"/>
                  </a:lnTo>
                  <a:lnTo>
                    <a:pt x="123" y="45"/>
                  </a:lnTo>
                  <a:lnTo>
                    <a:pt x="126" y="36"/>
                  </a:lnTo>
                  <a:lnTo>
                    <a:pt x="129" y="33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5" y="33"/>
                  </a:lnTo>
                  <a:lnTo>
                    <a:pt x="135" y="30"/>
                  </a:lnTo>
                  <a:lnTo>
                    <a:pt x="135" y="27"/>
                  </a:lnTo>
                  <a:lnTo>
                    <a:pt x="135" y="24"/>
                  </a:lnTo>
                  <a:lnTo>
                    <a:pt x="138" y="24"/>
                  </a:lnTo>
                  <a:lnTo>
                    <a:pt x="141" y="21"/>
                  </a:lnTo>
                  <a:lnTo>
                    <a:pt x="141" y="18"/>
                  </a:lnTo>
                  <a:lnTo>
                    <a:pt x="147" y="12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50" y="9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5"/>
                  </a:lnTo>
                  <a:lnTo>
                    <a:pt x="150" y="18"/>
                  </a:lnTo>
                  <a:lnTo>
                    <a:pt x="150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6" y="18"/>
                  </a:lnTo>
                  <a:lnTo>
                    <a:pt x="159" y="18"/>
                  </a:lnTo>
                  <a:lnTo>
                    <a:pt x="162" y="12"/>
                  </a:lnTo>
                  <a:lnTo>
                    <a:pt x="165" y="12"/>
                  </a:lnTo>
                  <a:lnTo>
                    <a:pt x="168" y="6"/>
                  </a:lnTo>
                  <a:lnTo>
                    <a:pt x="171" y="3"/>
                  </a:lnTo>
                  <a:lnTo>
                    <a:pt x="174" y="3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5" y="9"/>
                  </a:lnTo>
                  <a:lnTo>
                    <a:pt x="195" y="9"/>
                  </a:lnTo>
                  <a:lnTo>
                    <a:pt x="198" y="12"/>
                  </a:lnTo>
                  <a:lnTo>
                    <a:pt x="195" y="15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204" y="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D1D3A4B-4458-4AF8-90C5-7E1898884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4119" y="2500030"/>
              <a:ext cx="904875" cy="1109663"/>
            </a:xfrm>
            <a:custGeom>
              <a:avLst/>
              <a:gdLst>
                <a:gd name="T0" fmla="*/ 561 w 570"/>
                <a:gd name="T1" fmla="*/ 264 h 699"/>
                <a:gd name="T2" fmla="*/ 552 w 570"/>
                <a:gd name="T3" fmla="*/ 291 h 699"/>
                <a:gd name="T4" fmla="*/ 555 w 570"/>
                <a:gd name="T5" fmla="*/ 312 h 699"/>
                <a:gd name="T6" fmla="*/ 567 w 570"/>
                <a:gd name="T7" fmla="*/ 351 h 699"/>
                <a:gd name="T8" fmla="*/ 522 w 570"/>
                <a:gd name="T9" fmla="*/ 429 h 699"/>
                <a:gd name="T10" fmla="*/ 537 w 570"/>
                <a:gd name="T11" fmla="*/ 480 h 699"/>
                <a:gd name="T12" fmla="*/ 540 w 570"/>
                <a:gd name="T13" fmla="*/ 501 h 699"/>
                <a:gd name="T14" fmla="*/ 540 w 570"/>
                <a:gd name="T15" fmla="*/ 525 h 699"/>
                <a:gd name="T16" fmla="*/ 540 w 570"/>
                <a:gd name="T17" fmla="*/ 573 h 699"/>
                <a:gd name="T18" fmla="*/ 549 w 570"/>
                <a:gd name="T19" fmla="*/ 603 h 699"/>
                <a:gd name="T20" fmla="*/ 468 w 570"/>
                <a:gd name="T21" fmla="*/ 600 h 699"/>
                <a:gd name="T22" fmla="*/ 441 w 570"/>
                <a:gd name="T23" fmla="*/ 612 h 699"/>
                <a:gd name="T24" fmla="*/ 432 w 570"/>
                <a:gd name="T25" fmla="*/ 648 h 699"/>
                <a:gd name="T26" fmla="*/ 396 w 570"/>
                <a:gd name="T27" fmla="*/ 684 h 699"/>
                <a:gd name="T28" fmla="*/ 378 w 570"/>
                <a:gd name="T29" fmla="*/ 663 h 699"/>
                <a:gd name="T30" fmla="*/ 360 w 570"/>
                <a:gd name="T31" fmla="*/ 666 h 699"/>
                <a:gd name="T32" fmla="*/ 318 w 570"/>
                <a:gd name="T33" fmla="*/ 696 h 699"/>
                <a:gd name="T34" fmla="*/ 264 w 570"/>
                <a:gd name="T35" fmla="*/ 693 h 699"/>
                <a:gd name="T36" fmla="*/ 225 w 570"/>
                <a:gd name="T37" fmla="*/ 675 h 699"/>
                <a:gd name="T38" fmla="*/ 246 w 570"/>
                <a:gd name="T39" fmla="*/ 648 h 699"/>
                <a:gd name="T40" fmla="*/ 243 w 570"/>
                <a:gd name="T41" fmla="*/ 630 h 699"/>
                <a:gd name="T42" fmla="*/ 237 w 570"/>
                <a:gd name="T43" fmla="*/ 606 h 699"/>
                <a:gd name="T44" fmla="*/ 210 w 570"/>
                <a:gd name="T45" fmla="*/ 591 h 699"/>
                <a:gd name="T46" fmla="*/ 192 w 570"/>
                <a:gd name="T47" fmla="*/ 582 h 699"/>
                <a:gd name="T48" fmla="*/ 180 w 570"/>
                <a:gd name="T49" fmla="*/ 549 h 699"/>
                <a:gd name="T50" fmla="*/ 159 w 570"/>
                <a:gd name="T51" fmla="*/ 531 h 699"/>
                <a:gd name="T52" fmla="*/ 132 w 570"/>
                <a:gd name="T53" fmla="*/ 549 h 699"/>
                <a:gd name="T54" fmla="*/ 108 w 570"/>
                <a:gd name="T55" fmla="*/ 543 h 699"/>
                <a:gd name="T56" fmla="*/ 60 w 570"/>
                <a:gd name="T57" fmla="*/ 528 h 699"/>
                <a:gd name="T58" fmla="*/ 42 w 570"/>
                <a:gd name="T59" fmla="*/ 504 h 699"/>
                <a:gd name="T60" fmla="*/ 48 w 570"/>
                <a:gd name="T61" fmla="*/ 468 h 699"/>
                <a:gd name="T62" fmla="*/ 42 w 570"/>
                <a:gd name="T63" fmla="*/ 423 h 699"/>
                <a:gd name="T64" fmla="*/ 30 w 570"/>
                <a:gd name="T65" fmla="*/ 366 h 699"/>
                <a:gd name="T66" fmla="*/ 12 w 570"/>
                <a:gd name="T67" fmla="*/ 345 h 699"/>
                <a:gd name="T68" fmla="*/ 21 w 570"/>
                <a:gd name="T69" fmla="*/ 309 h 699"/>
                <a:gd name="T70" fmla="*/ 24 w 570"/>
                <a:gd name="T71" fmla="*/ 270 h 699"/>
                <a:gd name="T72" fmla="*/ 6 w 570"/>
                <a:gd name="T73" fmla="*/ 222 h 699"/>
                <a:gd name="T74" fmla="*/ 15 w 570"/>
                <a:gd name="T75" fmla="*/ 207 h 699"/>
                <a:gd name="T76" fmla="*/ 36 w 570"/>
                <a:gd name="T77" fmla="*/ 177 h 699"/>
                <a:gd name="T78" fmla="*/ 54 w 570"/>
                <a:gd name="T79" fmla="*/ 144 h 699"/>
                <a:gd name="T80" fmla="*/ 36 w 570"/>
                <a:gd name="T81" fmla="*/ 87 h 699"/>
                <a:gd name="T82" fmla="*/ 36 w 570"/>
                <a:gd name="T83" fmla="*/ 57 h 699"/>
                <a:gd name="T84" fmla="*/ 39 w 570"/>
                <a:gd name="T85" fmla="*/ 30 h 699"/>
                <a:gd name="T86" fmla="*/ 63 w 570"/>
                <a:gd name="T87" fmla="*/ 15 h 699"/>
                <a:gd name="T88" fmla="*/ 123 w 570"/>
                <a:gd name="T89" fmla="*/ 12 h 699"/>
                <a:gd name="T90" fmla="*/ 165 w 570"/>
                <a:gd name="T91" fmla="*/ 57 h 699"/>
                <a:gd name="T92" fmla="*/ 183 w 570"/>
                <a:gd name="T93" fmla="*/ 84 h 699"/>
                <a:gd name="T94" fmla="*/ 216 w 570"/>
                <a:gd name="T95" fmla="*/ 129 h 699"/>
                <a:gd name="T96" fmla="*/ 228 w 570"/>
                <a:gd name="T97" fmla="*/ 147 h 699"/>
                <a:gd name="T98" fmla="*/ 261 w 570"/>
                <a:gd name="T99" fmla="*/ 153 h 699"/>
                <a:gd name="T100" fmla="*/ 288 w 570"/>
                <a:gd name="T101" fmla="*/ 150 h 699"/>
                <a:gd name="T102" fmla="*/ 306 w 570"/>
                <a:gd name="T103" fmla="*/ 156 h 699"/>
                <a:gd name="T104" fmla="*/ 387 w 570"/>
                <a:gd name="T105" fmla="*/ 129 h 699"/>
                <a:gd name="T106" fmla="*/ 429 w 570"/>
                <a:gd name="T107" fmla="*/ 150 h 699"/>
                <a:gd name="T108" fmla="*/ 453 w 570"/>
                <a:gd name="T109" fmla="*/ 183 h 699"/>
                <a:gd name="T110" fmla="*/ 450 w 570"/>
                <a:gd name="T111" fmla="*/ 210 h 699"/>
                <a:gd name="T112" fmla="*/ 468 w 570"/>
                <a:gd name="T113" fmla="*/ 228 h 699"/>
                <a:gd name="T114" fmla="*/ 495 w 570"/>
                <a:gd name="T115" fmla="*/ 234 h 699"/>
                <a:gd name="T116" fmla="*/ 516 w 570"/>
                <a:gd name="T117" fmla="*/ 26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699">
                  <a:moveTo>
                    <a:pt x="537" y="255"/>
                  </a:moveTo>
                  <a:lnTo>
                    <a:pt x="546" y="258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2" y="252"/>
                  </a:lnTo>
                  <a:lnTo>
                    <a:pt x="555" y="252"/>
                  </a:lnTo>
                  <a:lnTo>
                    <a:pt x="558" y="252"/>
                  </a:lnTo>
                  <a:lnTo>
                    <a:pt x="558" y="255"/>
                  </a:lnTo>
                  <a:lnTo>
                    <a:pt x="561" y="255"/>
                  </a:lnTo>
                  <a:lnTo>
                    <a:pt x="561" y="258"/>
                  </a:lnTo>
                  <a:lnTo>
                    <a:pt x="561" y="261"/>
                  </a:lnTo>
                  <a:lnTo>
                    <a:pt x="561" y="261"/>
                  </a:lnTo>
                  <a:lnTo>
                    <a:pt x="561" y="264"/>
                  </a:lnTo>
                  <a:lnTo>
                    <a:pt x="561" y="267"/>
                  </a:lnTo>
                  <a:lnTo>
                    <a:pt x="561" y="267"/>
                  </a:lnTo>
                  <a:lnTo>
                    <a:pt x="564" y="270"/>
                  </a:lnTo>
                  <a:lnTo>
                    <a:pt x="564" y="273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64" y="279"/>
                  </a:lnTo>
                  <a:lnTo>
                    <a:pt x="561" y="282"/>
                  </a:lnTo>
                  <a:lnTo>
                    <a:pt x="558" y="285"/>
                  </a:lnTo>
                  <a:lnTo>
                    <a:pt x="558" y="288"/>
                  </a:lnTo>
                  <a:lnTo>
                    <a:pt x="555" y="288"/>
                  </a:lnTo>
                  <a:lnTo>
                    <a:pt x="555" y="288"/>
                  </a:lnTo>
                  <a:lnTo>
                    <a:pt x="552" y="291"/>
                  </a:lnTo>
                  <a:lnTo>
                    <a:pt x="549" y="291"/>
                  </a:lnTo>
                  <a:lnTo>
                    <a:pt x="549" y="291"/>
                  </a:lnTo>
                  <a:lnTo>
                    <a:pt x="546" y="294"/>
                  </a:lnTo>
                  <a:lnTo>
                    <a:pt x="546" y="297"/>
                  </a:lnTo>
                  <a:lnTo>
                    <a:pt x="546" y="300"/>
                  </a:lnTo>
                  <a:lnTo>
                    <a:pt x="546" y="303"/>
                  </a:lnTo>
                  <a:lnTo>
                    <a:pt x="546" y="303"/>
                  </a:lnTo>
                  <a:lnTo>
                    <a:pt x="549" y="306"/>
                  </a:lnTo>
                  <a:lnTo>
                    <a:pt x="549" y="306"/>
                  </a:lnTo>
                  <a:lnTo>
                    <a:pt x="552" y="306"/>
                  </a:lnTo>
                  <a:lnTo>
                    <a:pt x="555" y="309"/>
                  </a:lnTo>
                  <a:lnTo>
                    <a:pt x="555" y="309"/>
                  </a:lnTo>
                  <a:lnTo>
                    <a:pt x="555" y="312"/>
                  </a:lnTo>
                  <a:lnTo>
                    <a:pt x="555" y="315"/>
                  </a:lnTo>
                  <a:lnTo>
                    <a:pt x="555" y="318"/>
                  </a:lnTo>
                  <a:lnTo>
                    <a:pt x="555" y="321"/>
                  </a:lnTo>
                  <a:lnTo>
                    <a:pt x="558" y="324"/>
                  </a:lnTo>
                  <a:lnTo>
                    <a:pt x="561" y="327"/>
                  </a:lnTo>
                  <a:lnTo>
                    <a:pt x="561" y="327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3"/>
                  </a:lnTo>
                  <a:lnTo>
                    <a:pt x="564" y="342"/>
                  </a:lnTo>
                  <a:lnTo>
                    <a:pt x="564" y="345"/>
                  </a:lnTo>
                  <a:lnTo>
                    <a:pt x="567" y="348"/>
                  </a:lnTo>
                  <a:lnTo>
                    <a:pt x="567" y="351"/>
                  </a:lnTo>
                  <a:lnTo>
                    <a:pt x="570" y="354"/>
                  </a:lnTo>
                  <a:lnTo>
                    <a:pt x="564" y="372"/>
                  </a:lnTo>
                  <a:lnTo>
                    <a:pt x="564" y="381"/>
                  </a:lnTo>
                  <a:lnTo>
                    <a:pt x="561" y="384"/>
                  </a:lnTo>
                  <a:lnTo>
                    <a:pt x="546" y="414"/>
                  </a:lnTo>
                  <a:lnTo>
                    <a:pt x="543" y="417"/>
                  </a:lnTo>
                  <a:lnTo>
                    <a:pt x="540" y="420"/>
                  </a:lnTo>
                  <a:lnTo>
                    <a:pt x="537" y="420"/>
                  </a:lnTo>
                  <a:lnTo>
                    <a:pt x="534" y="423"/>
                  </a:lnTo>
                  <a:lnTo>
                    <a:pt x="531" y="423"/>
                  </a:lnTo>
                  <a:lnTo>
                    <a:pt x="525" y="426"/>
                  </a:lnTo>
                  <a:lnTo>
                    <a:pt x="525" y="426"/>
                  </a:lnTo>
                  <a:lnTo>
                    <a:pt x="522" y="429"/>
                  </a:lnTo>
                  <a:lnTo>
                    <a:pt x="522" y="432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25" y="438"/>
                  </a:lnTo>
                  <a:lnTo>
                    <a:pt x="525" y="441"/>
                  </a:lnTo>
                  <a:lnTo>
                    <a:pt x="525" y="441"/>
                  </a:lnTo>
                  <a:lnTo>
                    <a:pt x="522" y="444"/>
                  </a:lnTo>
                  <a:lnTo>
                    <a:pt x="516" y="447"/>
                  </a:lnTo>
                  <a:lnTo>
                    <a:pt x="513" y="450"/>
                  </a:lnTo>
                  <a:lnTo>
                    <a:pt x="516" y="462"/>
                  </a:lnTo>
                  <a:lnTo>
                    <a:pt x="528" y="474"/>
                  </a:lnTo>
                  <a:lnTo>
                    <a:pt x="534" y="477"/>
                  </a:lnTo>
                  <a:lnTo>
                    <a:pt x="537" y="480"/>
                  </a:lnTo>
                  <a:lnTo>
                    <a:pt x="540" y="480"/>
                  </a:lnTo>
                  <a:lnTo>
                    <a:pt x="543" y="480"/>
                  </a:lnTo>
                  <a:lnTo>
                    <a:pt x="546" y="483"/>
                  </a:lnTo>
                  <a:lnTo>
                    <a:pt x="546" y="486"/>
                  </a:lnTo>
                  <a:lnTo>
                    <a:pt x="549" y="486"/>
                  </a:lnTo>
                  <a:lnTo>
                    <a:pt x="552" y="489"/>
                  </a:lnTo>
                  <a:lnTo>
                    <a:pt x="555" y="489"/>
                  </a:lnTo>
                  <a:lnTo>
                    <a:pt x="555" y="492"/>
                  </a:lnTo>
                  <a:lnTo>
                    <a:pt x="555" y="492"/>
                  </a:lnTo>
                  <a:lnTo>
                    <a:pt x="555" y="495"/>
                  </a:lnTo>
                  <a:lnTo>
                    <a:pt x="552" y="495"/>
                  </a:lnTo>
                  <a:lnTo>
                    <a:pt x="552" y="498"/>
                  </a:lnTo>
                  <a:lnTo>
                    <a:pt x="540" y="501"/>
                  </a:lnTo>
                  <a:lnTo>
                    <a:pt x="537" y="501"/>
                  </a:lnTo>
                  <a:lnTo>
                    <a:pt x="534" y="501"/>
                  </a:lnTo>
                  <a:lnTo>
                    <a:pt x="534" y="504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7" y="510"/>
                  </a:lnTo>
                  <a:lnTo>
                    <a:pt x="537" y="510"/>
                  </a:lnTo>
                  <a:lnTo>
                    <a:pt x="540" y="513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37" y="522"/>
                  </a:lnTo>
                  <a:lnTo>
                    <a:pt x="537" y="522"/>
                  </a:lnTo>
                  <a:lnTo>
                    <a:pt x="540" y="525"/>
                  </a:lnTo>
                  <a:lnTo>
                    <a:pt x="543" y="528"/>
                  </a:lnTo>
                  <a:lnTo>
                    <a:pt x="543" y="531"/>
                  </a:lnTo>
                  <a:lnTo>
                    <a:pt x="549" y="549"/>
                  </a:lnTo>
                  <a:lnTo>
                    <a:pt x="549" y="555"/>
                  </a:lnTo>
                  <a:lnTo>
                    <a:pt x="549" y="558"/>
                  </a:lnTo>
                  <a:lnTo>
                    <a:pt x="546" y="561"/>
                  </a:lnTo>
                  <a:lnTo>
                    <a:pt x="546" y="561"/>
                  </a:lnTo>
                  <a:lnTo>
                    <a:pt x="546" y="564"/>
                  </a:lnTo>
                  <a:lnTo>
                    <a:pt x="546" y="567"/>
                  </a:lnTo>
                  <a:lnTo>
                    <a:pt x="546" y="570"/>
                  </a:lnTo>
                  <a:lnTo>
                    <a:pt x="543" y="570"/>
                  </a:lnTo>
                  <a:lnTo>
                    <a:pt x="543" y="573"/>
                  </a:lnTo>
                  <a:lnTo>
                    <a:pt x="540" y="573"/>
                  </a:lnTo>
                  <a:lnTo>
                    <a:pt x="537" y="576"/>
                  </a:lnTo>
                  <a:lnTo>
                    <a:pt x="537" y="579"/>
                  </a:lnTo>
                  <a:lnTo>
                    <a:pt x="534" y="579"/>
                  </a:lnTo>
                  <a:lnTo>
                    <a:pt x="534" y="585"/>
                  </a:lnTo>
                  <a:lnTo>
                    <a:pt x="537" y="588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40" y="591"/>
                  </a:lnTo>
                  <a:lnTo>
                    <a:pt x="546" y="594"/>
                  </a:lnTo>
                  <a:lnTo>
                    <a:pt x="546" y="597"/>
                  </a:lnTo>
                  <a:lnTo>
                    <a:pt x="549" y="600"/>
                  </a:lnTo>
                  <a:lnTo>
                    <a:pt x="549" y="600"/>
                  </a:lnTo>
                  <a:lnTo>
                    <a:pt x="549" y="603"/>
                  </a:lnTo>
                  <a:lnTo>
                    <a:pt x="546" y="606"/>
                  </a:lnTo>
                  <a:lnTo>
                    <a:pt x="543" y="606"/>
                  </a:lnTo>
                  <a:lnTo>
                    <a:pt x="528" y="609"/>
                  </a:lnTo>
                  <a:lnTo>
                    <a:pt x="525" y="612"/>
                  </a:lnTo>
                  <a:lnTo>
                    <a:pt x="510" y="609"/>
                  </a:lnTo>
                  <a:lnTo>
                    <a:pt x="504" y="606"/>
                  </a:lnTo>
                  <a:lnTo>
                    <a:pt x="501" y="600"/>
                  </a:lnTo>
                  <a:lnTo>
                    <a:pt x="498" y="597"/>
                  </a:lnTo>
                  <a:lnTo>
                    <a:pt x="495" y="597"/>
                  </a:lnTo>
                  <a:lnTo>
                    <a:pt x="492" y="594"/>
                  </a:lnTo>
                  <a:lnTo>
                    <a:pt x="486" y="597"/>
                  </a:lnTo>
                  <a:lnTo>
                    <a:pt x="474" y="600"/>
                  </a:lnTo>
                  <a:lnTo>
                    <a:pt x="468" y="600"/>
                  </a:lnTo>
                  <a:lnTo>
                    <a:pt x="465" y="600"/>
                  </a:lnTo>
                  <a:lnTo>
                    <a:pt x="456" y="597"/>
                  </a:lnTo>
                  <a:lnTo>
                    <a:pt x="453" y="597"/>
                  </a:lnTo>
                  <a:lnTo>
                    <a:pt x="450" y="597"/>
                  </a:lnTo>
                  <a:lnTo>
                    <a:pt x="447" y="597"/>
                  </a:lnTo>
                  <a:lnTo>
                    <a:pt x="447" y="597"/>
                  </a:lnTo>
                  <a:lnTo>
                    <a:pt x="447" y="597"/>
                  </a:lnTo>
                  <a:lnTo>
                    <a:pt x="447" y="600"/>
                  </a:lnTo>
                  <a:lnTo>
                    <a:pt x="444" y="600"/>
                  </a:lnTo>
                  <a:lnTo>
                    <a:pt x="444" y="603"/>
                  </a:lnTo>
                  <a:lnTo>
                    <a:pt x="444" y="606"/>
                  </a:lnTo>
                  <a:lnTo>
                    <a:pt x="444" y="606"/>
                  </a:lnTo>
                  <a:lnTo>
                    <a:pt x="441" y="612"/>
                  </a:lnTo>
                  <a:lnTo>
                    <a:pt x="441" y="615"/>
                  </a:lnTo>
                  <a:lnTo>
                    <a:pt x="441" y="615"/>
                  </a:lnTo>
                  <a:lnTo>
                    <a:pt x="438" y="624"/>
                  </a:lnTo>
                  <a:lnTo>
                    <a:pt x="438" y="627"/>
                  </a:lnTo>
                  <a:lnTo>
                    <a:pt x="438" y="630"/>
                  </a:lnTo>
                  <a:lnTo>
                    <a:pt x="435" y="636"/>
                  </a:lnTo>
                  <a:lnTo>
                    <a:pt x="432" y="639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2" y="645"/>
                  </a:lnTo>
                  <a:lnTo>
                    <a:pt x="432" y="645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20" y="672"/>
                  </a:lnTo>
                  <a:lnTo>
                    <a:pt x="420" y="675"/>
                  </a:lnTo>
                  <a:lnTo>
                    <a:pt x="417" y="690"/>
                  </a:lnTo>
                  <a:lnTo>
                    <a:pt x="417" y="693"/>
                  </a:lnTo>
                  <a:lnTo>
                    <a:pt x="414" y="693"/>
                  </a:lnTo>
                  <a:lnTo>
                    <a:pt x="414" y="696"/>
                  </a:lnTo>
                  <a:lnTo>
                    <a:pt x="417" y="696"/>
                  </a:lnTo>
                  <a:lnTo>
                    <a:pt x="417" y="699"/>
                  </a:lnTo>
                  <a:lnTo>
                    <a:pt x="405" y="696"/>
                  </a:lnTo>
                  <a:lnTo>
                    <a:pt x="399" y="693"/>
                  </a:lnTo>
                  <a:lnTo>
                    <a:pt x="399" y="690"/>
                  </a:lnTo>
                  <a:lnTo>
                    <a:pt x="396" y="684"/>
                  </a:lnTo>
                  <a:lnTo>
                    <a:pt x="396" y="684"/>
                  </a:lnTo>
                  <a:lnTo>
                    <a:pt x="396" y="678"/>
                  </a:lnTo>
                  <a:lnTo>
                    <a:pt x="396" y="675"/>
                  </a:lnTo>
                  <a:lnTo>
                    <a:pt x="396" y="675"/>
                  </a:lnTo>
                  <a:lnTo>
                    <a:pt x="390" y="672"/>
                  </a:lnTo>
                  <a:lnTo>
                    <a:pt x="390" y="669"/>
                  </a:lnTo>
                  <a:lnTo>
                    <a:pt x="390" y="669"/>
                  </a:lnTo>
                  <a:lnTo>
                    <a:pt x="390" y="666"/>
                  </a:lnTo>
                  <a:lnTo>
                    <a:pt x="390" y="663"/>
                  </a:lnTo>
                  <a:lnTo>
                    <a:pt x="387" y="663"/>
                  </a:lnTo>
                  <a:lnTo>
                    <a:pt x="381" y="660"/>
                  </a:lnTo>
                  <a:lnTo>
                    <a:pt x="381" y="660"/>
                  </a:lnTo>
                  <a:lnTo>
                    <a:pt x="378" y="663"/>
                  </a:lnTo>
                  <a:lnTo>
                    <a:pt x="378" y="663"/>
                  </a:lnTo>
                  <a:lnTo>
                    <a:pt x="378" y="666"/>
                  </a:lnTo>
                  <a:lnTo>
                    <a:pt x="378" y="669"/>
                  </a:lnTo>
                  <a:lnTo>
                    <a:pt x="378" y="669"/>
                  </a:lnTo>
                  <a:lnTo>
                    <a:pt x="375" y="672"/>
                  </a:lnTo>
                  <a:lnTo>
                    <a:pt x="372" y="672"/>
                  </a:lnTo>
                  <a:lnTo>
                    <a:pt x="369" y="669"/>
                  </a:lnTo>
                  <a:lnTo>
                    <a:pt x="369" y="669"/>
                  </a:lnTo>
                  <a:lnTo>
                    <a:pt x="366" y="666"/>
                  </a:lnTo>
                  <a:lnTo>
                    <a:pt x="366" y="663"/>
                  </a:lnTo>
                  <a:lnTo>
                    <a:pt x="363" y="663"/>
                  </a:lnTo>
                  <a:lnTo>
                    <a:pt x="360" y="663"/>
                  </a:lnTo>
                  <a:lnTo>
                    <a:pt x="360" y="666"/>
                  </a:lnTo>
                  <a:lnTo>
                    <a:pt x="357" y="666"/>
                  </a:lnTo>
                  <a:lnTo>
                    <a:pt x="354" y="669"/>
                  </a:lnTo>
                  <a:lnTo>
                    <a:pt x="345" y="666"/>
                  </a:lnTo>
                  <a:lnTo>
                    <a:pt x="336" y="663"/>
                  </a:lnTo>
                  <a:lnTo>
                    <a:pt x="336" y="663"/>
                  </a:lnTo>
                  <a:lnTo>
                    <a:pt x="333" y="663"/>
                  </a:lnTo>
                  <a:lnTo>
                    <a:pt x="333" y="666"/>
                  </a:lnTo>
                  <a:lnTo>
                    <a:pt x="333" y="666"/>
                  </a:lnTo>
                  <a:lnTo>
                    <a:pt x="330" y="675"/>
                  </a:lnTo>
                  <a:lnTo>
                    <a:pt x="330" y="681"/>
                  </a:lnTo>
                  <a:lnTo>
                    <a:pt x="327" y="684"/>
                  </a:lnTo>
                  <a:lnTo>
                    <a:pt x="321" y="690"/>
                  </a:lnTo>
                  <a:lnTo>
                    <a:pt x="318" y="696"/>
                  </a:lnTo>
                  <a:lnTo>
                    <a:pt x="312" y="699"/>
                  </a:lnTo>
                  <a:lnTo>
                    <a:pt x="312" y="699"/>
                  </a:lnTo>
                  <a:lnTo>
                    <a:pt x="309" y="699"/>
                  </a:lnTo>
                  <a:lnTo>
                    <a:pt x="306" y="699"/>
                  </a:lnTo>
                  <a:lnTo>
                    <a:pt x="303" y="699"/>
                  </a:lnTo>
                  <a:lnTo>
                    <a:pt x="297" y="696"/>
                  </a:lnTo>
                  <a:lnTo>
                    <a:pt x="288" y="693"/>
                  </a:lnTo>
                  <a:lnTo>
                    <a:pt x="285" y="693"/>
                  </a:lnTo>
                  <a:lnTo>
                    <a:pt x="279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67" y="693"/>
                  </a:lnTo>
                  <a:lnTo>
                    <a:pt x="264" y="693"/>
                  </a:lnTo>
                  <a:lnTo>
                    <a:pt x="261" y="693"/>
                  </a:lnTo>
                  <a:lnTo>
                    <a:pt x="249" y="699"/>
                  </a:lnTo>
                  <a:lnTo>
                    <a:pt x="246" y="699"/>
                  </a:lnTo>
                  <a:lnTo>
                    <a:pt x="243" y="696"/>
                  </a:lnTo>
                  <a:lnTo>
                    <a:pt x="240" y="696"/>
                  </a:lnTo>
                  <a:lnTo>
                    <a:pt x="237" y="690"/>
                  </a:lnTo>
                  <a:lnTo>
                    <a:pt x="234" y="690"/>
                  </a:lnTo>
                  <a:lnTo>
                    <a:pt x="228" y="690"/>
                  </a:lnTo>
                  <a:lnTo>
                    <a:pt x="228" y="687"/>
                  </a:lnTo>
                  <a:lnTo>
                    <a:pt x="225" y="687"/>
                  </a:lnTo>
                  <a:lnTo>
                    <a:pt x="225" y="684"/>
                  </a:lnTo>
                  <a:lnTo>
                    <a:pt x="225" y="684"/>
                  </a:lnTo>
                  <a:lnTo>
                    <a:pt x="225" y="675"/>
                  </a:lnTo>
                  <a:lnTo>
                    <a:pt x="225" y="675"/>
                  </a:lnTo>
                  <a:lnTo>
                    <a:pt x="225" y="675"/>
                  </a:lnTo>
                  <a:lnTo>
                    <a:pt x="225" y="672"/>
                  </a:lnTo>
                  <a:lnTo>
                    <a:pt x="222" y="666"/>
                  </a:lnTo>
                  <a:lnTo>
                    <a:pt x="243" y="657"/>
                  </a:lnTo>
                  <a:lnTo>
                    <a:pt x="246" y="654"/>
                  </a:lnTo>
                  <a:lnTo>
                    <a:pt x="246" y="651"/>
                  </a:lnTo>
                  <a:lnTo>
                    <a:pt x="246" y="651"/>
                  </a:lnTo>
                  <a:lnTo>
                    <a:pt x="246" y="651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5"/>
                  </a:lnTo>
                  <a:lnTo>
                    <a:pt x="246" y="645"/>
                  </a:lnTo>
                  <a:lnTo>
                    <a:pt x="243" y="645"/>
                  </a:lnTo>
                  <a:lnTo>
                    <a:pt x="243" y="642"/>
                  </a:lnTo>
                  <a:lnTo>
                    <a:pt x="243" y="642"/>
                  </a:lnTo>
                  <a:lnTo>
                    <a:pt x="243" y="639"/>
                  </a:lnTo>
                  <a:lnTo>
                    <a:pt x="243" y="639"/>
                  </a:lnTo>
                  <a:lnTo>
                    <a:pt x="243" y="636"/>
                  </a:lnTo>
                  <a:lnTo>
                    <a:pt x="243" y="636"/>
                  </a:lnTo>
                  <a:lnTo>
                    <a:pt x="243" y="636"/>
                  </a:lnTo>
                  <a:lnTo>
                    <a:pt x="243" y="633"/>
                  </a:lnTo>
                  <a:lnTo>
                    <a:pt x="243" y="633"/>
                  </a:lnTo>
                  <a:lnTo>
                    <a:pt x="243" y="630"/>
                  </a:lnTo>
                  <a:lnTo>
                    <a:pt x="246" y="621"/>
                  </a:lnTo>
                  <a:lnTo>
                    <a:pt x="246" y="621"/>
                  </a:lnTo>
                  <a:lnTo>
                    <a:pt x="246" y="621"/>
                  </a:lnTo>
                  <a:lnTo>
                    <a:pt x="243" y="618"/>
                  </a:lnTo>
                  <a:lnTo>
                    <a:pt x="243" y="618"/>
                  </a:lnTo>
                  <a:lnTo>
                    <a:pt x="243" y="615"/>
                  </a:lnTo>
                  <a:lnTo>
                    <a:pt x="243" y="615"/>
                  </a:lnTo>
                  <a:lnTo>
                    <a:pt x="243" y="612"/>
                  </a:lnTo>
                  <a:lnTo>
                    <a:pt x="243" y="609"/>
                  </a:lnTo>
                  <a:lnTo>
                    <a:pt x="243" y="609"/>
                  </a:lnTo>
                  <a:lnTo>
                    <a:pt x="243" y="609"/>
                  </a:lnTo>
                  <a:lnTo>
                    <a:pt x="240" y="609"/>
                  </a:lnTo>
                  <a:lnTo>
                    <a:pt x="237" y="606"/>
                  </a:lnTo>
                  <a:lnTo>
                    <a:pt x="237" y="603"/>
                  </a:lnTo>
                  <a:lnTo>
                    <a:pt x="234" y="603"/>
                  </a:lnTo>
                  <a:lnTo>
                    <a:pt x="228" y="603"/>
                  </a:lnTo>
                  <a:lnTo>
                    <a:pt x="222" y="600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597"/>
                  </a:lnTo>
                  <a:lnTo>
                    <a:pt x="219" y="597"/>
                  </a:lnTo>
                  <a:lnTo>
                    <a:pt x="216" y="597"/>
                  </a:lnTo>
                  <a:lnTo>
                    <a:pt x="213" y="594"/>
                  </a:lnTo>
                  <a:lnTo>
                    <a:pt x="213" y="591"/>
                  </a:lnTo>
                  <a:lnTo>
                    <a:pt x="210" y="591"/>
                  </a:lnTo>
                  <a:lnTo>
                    <a:pt x="210" y="591"/>
                  </a:lnTo>
                  <a:lnTo>
                    <a:pt x="207" y="591"/>
                  </a:lnTo>
                  <a:lnTo>
                    <a:pt x="207" y="591"/>
                  </a:lnTo>
                  <a:lnTo>
                    <a:pt x="204" y="591"/>
                  </a:lnTo>
                  <a:lnTo>
                    <a:pt x="204" y="591"/>
                  </a:lnTo>
                  <a:lnTo>
                    <a:pt x="204" y="591"/>
                  </a:lnTo>
                  <a:lnTo>
                    <a:pt x="204" y="588"/>
                  </a:lnTo>
                  <a:lnTo>
                    <a:pt x="201" y="588"/>
                  </a:lnTo>
                  <a:lnTo>
                    <a:pt x="201" y="588"/>
                  </a:lnTo>
                  <a:lnTo>
                    <a:pt x="198" y="585"/>
                  </a:lnTo>
                  <a:lnTo>
                    <a:pt x="198" y="585"/>
                  </a:lnTo>
                  <a:lnTo>
                    <a:pt x="195" y="585"/>
                  </a:lnTo>
                  <a:lnTo>
                    <a:pt x="192" y="585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2" y="570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1"/>
                  </a:lnTo>
                  <a:lnTo>
                    <a:pt x="189" y="561"/>
                  </a:lnTo>
                  <a:lnTo>
                    <a:pt x="186" y="555"/>
                  </a:lnTo>
                  <a:lnTo>
                    <a:pt x="183" y="552"/>
                  </a:lnTo>
                  <a:lnTo>
                    <a:pt x="183" y="549"/>
                  </a:lnTo>
                  <a:lnTo>
                    <a:pt x="183" y="549"/>
                  </a:lnTo>
                  <a:lnTo>
                    <a:pt x="180" y="549"/>
                  </a:lnTo>
                  <a:lnTo>
                    <a:pt x="180" y="549"/>
                  </a:lnTo>
                  <a:lnTo>
                    <a:pt x="177" y="546"/>
                  </a:lnTo>
                  <a:lnTo>
                    <a:pt x="177" y="543"/>
                  </a:lnTo>
                  <a:lnTo>
                    <a:pt x="174" y="543"/>
                  </a:lnTo>
                  <a:lnTo>
                    <a:pt x="174" y="540"/>
                  </a:lnTo>
                  <a:lnTo>
                    <a:pt x="174" y="537"/>
                  </a:lnTo>
                  <a:lnTo>
                    <a:pt x="174" y="534"/>
                  </a:lnTo>
                  <a:lnTo>
                    <a:pt x="168" y="525"/>
                  </a:lnTo>
                  <a:lnTo>
                    <a:pt x="162" y="525"/>
                  </a:lnTo>
                  <a:lnTo>
                    <a:pt x="162" y="525"/>
                  </a:lnTo>
                  <a:lnTo>
                    <a:pt x="162" y="528"/>
                  </a:lnTo>
                  <a:lnTo>
                    <a:pt x="162" y="531"/>
                  </a:lnTo>
                  <a:lnTo>
                    <a:pt x="159" y="531"/>
                  </a:lnTo>
                  <a:lnTo>
                    <a:pt x="159" y="534"/>
                  </a:lnTo>
                  <a:lnTo>
                    <a:pt x="156" y="534"/>
                  </a:lnTo>
                  <a:lnTo>
                    <a:pt x="156" y="537"/>
                  </a:lnTo>
                  <a:lnTo>
                    <a:pt x="156" y="540"/>
                  </a:lnTo>
                  <a:lnTo>
                    <a:pt x="153" y="543"/>
                  </a:lnTo>
                  <a:lnTo>
                    <a:pt x="153" y="543"/>
                  </a:lnTo>
                  <a:lnTo>
                    <a:pt x="150" y="546"/>
                  </a:lnTo>
                  <a:lnTo>
                    <a:pt x="141" y="552"/>
                  </a:lnTo>
                  <a:lnTo>
                    <a:pt x="138" y="552"/>
                  </a:lnTo>
                  <a:lnTo>
                    <a:pt x="135" y="552"/>
                  </a:lnTo>
                  <a:lnTo>
                    <a:pt x="132" y="552"/>
                  </a:lnTo>
                  <a:lnTo>
                    <a:pt x="132" y="552"/>
                  </a:lnTo>
                  <a:lnTo>
                    <a:pt x="132" y="549"/>
                  </a:lnTo>
                  <a:lnTo>
                    <a:pt x="132" y="546"/>
                  </a:lnTo>
                  <a:lnTo>
                    <a:pt x="132" y="546"/>
                  </a:lnTo>
                  <a:lnTo>
                    <a:pt x="132" y="543"/>
                  </a:lnTo>
                  <a:lnTo>
                    <a:pt x="129" y="540"/>
                  </a:lnTo>
                  <a:lnTo>
                    <a:pt x="129" y="537"/>
                  </a:lnTo>
                  <a:lnTo>
                    <a:pt x="126" y="534"/>
                  </a:lnTo>
                  <a:lnTo>
                    <a:pt x="123" y="534"/>
                  </a:lnTo>
                  <a:lnTo>
                    <a:pt x="120" y="534"/>
                  </a:lnTo>
                  <a:lnTo>
                    <a:pt x="117" y="537"/>
                  </a:lnTo>
                  <a:lnTo>
                    <a:pt x="117" y="540"/>
                  </a:lnTo>
                  <a:lnTo>
                    <a:pt x="114" y="540"/>
                  </a:lnTo>
                  <a:lnTo>
                    <a:pt x="111" y="543"/>
                  </a:lnTo>
                  <a:lnTo>
                    <a:pt x="108" y="543"/>
                  </a:lnTo>
                  <a:lnTo>
                    <a:pt x="105" y="540"/>
                  </a:lnTo>
                  <a:lnTo>
                    <a:pt x="102" y="537"/>
                  </a:lnTo>
                  <a:lnTo>
                    <a:pt x="96" y="537"/>
                  </a:lnTo>
                  <a:lnTo>
                    <a:pt x="93" y="537"/>
                  </a:lnTo>
                  <a:lnTo>
                    <a:pt x="90" y="537"/>
                  </a:lnTo>
                  <a:lnTo>
                    <a:pt x="81" y="540"/>
                  </a:lnTo>
                  <a:lnTo>
                    <a:pt x="78" y="540"/>
                  </a:lnTo>
                  <a:lnTo>
                    <a:pt x="75" y="540"/>
                  </a:lnTo>
                  <a:lnTo>
                    <a:pt x="75" y="537"/>
                  </a:lnTo>
                  <a:lnTo>
                    <a:pt x="69" y="531"/>
                  </a:lnTo>
                  <a:lnTo>
                    <a:pt x="66" y="531"/>
                  </a:lnTo>
                  <a:lnTo>
                    <a:pt x="63" y="528"/>
                  </a:lnTo>
                  <a:lnTo>
                    <a:pt x="60" y="528"/>
                  </a:lnTo>
                  <a:lnTo>
                    <a:pt x="57" y="528"/>
                  </a:lnTo>
                  <a:lnTo>
                    <a:pt x="57" y="528"/>
                  </a:lnTo>
                  <a:lnTo>
                    <a:pt x="57" y="528"/>
                  </a:lnTo>
                  <a:lnTo>
                    <a:pt x="54" y="528"/>
                  </a:lnTo>
                  <a:lnTo>
                    <a:pt x="51" y="525"/>
                  </a:lnTo>
                  <a:lnTo>
                    <a:pt x="45" y="522"/>
                  </a:lnTo>
                  <a:lnTo>
                    <a:pt x="42" y="519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3"/>
                  </a:lnTo>
                  <a:lnTo>
                    <a:pt x="42" y="513"/>
                  </a:lnTo>
                  <a:lnTo>
                    <a:pt x="42" y="510"/>
                  </a:lnTo>
                  <a:lnTo>
                    <a:pt x="42" y="504"/>
                  </a:lnTo>
                  <a:lnTo>
                    <a:pt x="42" y="501"/>
                  </a:lnTo>
                  <a:lnTo>
                    <a:pt x="45" y="498"/>
                  </a:lnTo>
                  <a:lnTo>
                    <a:pt x="48" y="489"/>
                  </a:lnTo>
                  <a:lnTo>
                    <a:pt x="51" y="486"/>
                  </a:lnTo>
                  <a:lnTo>
                    <a:pt x="51" y="486"/>
                  </a:lnTo>
                  <a:lnTo>
                    <a:pt x="51" y="483"/>
                  </a:lnTo>
                  <a:lnTo>
                    <a:pt x="51" y="480"/>
                  </a:lnTo>
                  <a:lnTo>
                    <a:pt x="51" y="480"/>
                  </a:lnTo>
                  <a:lnTo>
                    <a:pt x="48" y="474"/>
                  </a:lnTo>
                  <a:lnTo>
                    <a:pt x="48" y="474"/>
                  </a:lnTo>
                  <a:lnTo>
                    <a:pt x="48" y="471"/>
                  </a:lnTo>
                  <a:lnTo>
                    <a:pt x="48" y="471"/>
                  </a:lnTo>
                  <a:lnTo>
                    <a:pt x="48" y="468"/>
                  </a:lnTo>
                  <a:lnTo>
                    <a:pt x="48" y="462"/>
                  </a:lnTo>
                  <a:lnTo>
                    <a:pt x="51" y="456"/>
                  </a:lnTo>
                  <a:lnTo>
                    <a:pt x="51" y="453"/>
                  </a:lnTo>
                  <a:lnTo>
                    <a:pt x="51" y="450"/>
                  </a:lnTo>
                  <a:lnTo>
                    <a:pt x="51" y="447"/>
                  </a:lnTo>
                  <a:lnTo>
                    <a:pt x="51" y="444"/>
                  </a:lnTo>
                  <a:lnTo>
                    <a:pt x="51" y="435"/>
                  </a:lnTo>
                  <a:lnTo>
                    <a:pt x="51" y="429"/>
                  </a:lnTo>
                  <a:lnTo>
                    <a:pt x="48" y="429"/>
                  </a:lnTo>
                  <a:lnTo>
                    <a:pt x="48" y="429"/>
                  </a:lnTo>
                  <a:lnTo>
                    <a:pt x="48" y="429"/>
                  </a:lnTo>
                  <a:lnTo>
                    <a:pt x="45" y="423"/>
                  </a:lnTo>
                  <a:lnTo>
                    <a:pt x="42" y="423"/>
                  </a:lnTo>
                  <a:lnTo>
                    <a:pt x="42" y="420"/>
                  </a:lnTo>
                  <a:lnTo>
                    <a:pt x="42" y="420"/>
                  </a:lnTo>
                  <a:lnTo>
                    <a:pt x="42" y="417"/>
                  </a:lnTo>
                  <a:lnTo>
                    <a:pt x="42" y="411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2"/>
                  </a:lnTo>
                  <a:lnTo>
                    <a:pt x="39" y="399"/>
                  </a:lnTo>
                  <a:lnTo>
                    <a:pt x="39" y="390"/>
                  </a:lnTo>
                  <a:lnTo>
                    <a:pt x="36" y="381"/>
                  </a:lnTo>
                  <a:lnTo>
                    <a:pt x="33" y="378"/>
                  </a:lnTo>
                  <a:lnTo>
                    <a:pt x="33" y="378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27" y="360"/>
                  </a:lnTo>
                  <a:lnTo>
                    <a:pt x="24" y="357"/>
                  </a:lnTo>
                  <a:lnTo>
                    <a:pt x="24" y="357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5" y="348"/>
                  </a:lnTo>
                  <a:lnTo>
                    <a:pt x="15" y="348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9" y="342"/>
                  </a:lnTo>
                  <a:lnTo>
                    <a:pt x="9" y="339"/>
                  </a:lnTo>
                  <a:lnTo>
                    <a:pt x="9" y="339"/>
                  </a:lnTo>
                  <a:lnTo>
                    <a:pt x="9" y="336"/>
                  </a:lnTo>
                  <a:lnTo>
                    <a:pt x="12" y="333"/>
                  </a:lnTo>
                  <a:lnTo>
                    <a:pt x="12" y="330"/>
                  </a:lnTo>
                  <a:lnTo>
                    <a:pt x="15" y="324"/>
                  </a:lnTo>
                  <a:lnTo>
                    <a:pt x="15" y="324"/>
                  </a:lnTo>
                  <a:lnTo>
                    <a:pt x="18" y="324"/>
                  </a:lnTo>
                  <a:lnTo>
                    <a:pt x="18" y="321"/>
                  </a:lnTo>
                  <a:lnTo>
                    <a:pt x="18" y="318"/>
                  </a:lnTo>
                  <a:lnTo>
                    <a:pt x="18" y="315"/>
                  </a:lnTo>
                  <a:lnTo>
                    <a:pt x="21" y="309"/>
                  </a:lnTo>
                  <a:lnTo>
                    <a:pt x="21" y="306"/>
                  </a:lnTo>
                  <a:lnTo>
                    <a:pt x="21" y="303"/>
                  </a:lnTo>
                  <a:lnTo>
                    <a:pt x="18" y="303"/>
                  </a:lnTo>
                  <a:lnTo>
                    <a:pt x="15" y="297"/>
                  </a:lnTo>
                  <a:lnTo>
                    <a:pt x="15" y="294"/>
                  </a:lnTo>
                  <a:lnTo>
                    <a:pt x="12" y="288"/>
                  </a:lnTo>
                  <a:lnTo>
                    <a:pt x="9" y="285"/>
                  </a:lnTo>
                  <a:lnTo>
                    <a:pt x="6" y="279"/>
                  </a:lnTo>
                  <a:lnTo>
                    <a:pt x="6" y="276"/>
                  </a:lnTo>
                  <a:lnTo>
                    <a:pt x="6" y="276"/>
                  </a:lnTo>
                  <a:lnTo>
                    <a:pt x="15" y="270"/>
                  </a:lnTo>
                  <a:lnTo>
                    <a:pt x="15" y="270"/>
                  </a:lnTo>
                  <a:lnTo>
                    <a:pt x="24" y="270"/>
                  </a:lnTo>
                  <a:lnTo>
                    <a:pt x="30" y="267"/>
                  </a:lnTo>
                  <a:lnTo>
                    <a:pt x="27" y="264"/>
                  </a:lnTo>
                  <a:lnTo>
                    <a:pt x="21" y="255"/>
                  </a:lnTo>
                  <a:lnTo>
                    <a:pt x="18" y="252"/>
                  </a:lnTo>
                  <a:lnTo>
                    <a:pt x="18" y="249"/>
                  </a:lnTo>
                  <a:lnTo>
                    <a:pt x="21" y="246"/>
                  </a:lnTo>
                  <a:lnTo>
                    <a:pt x="21" y="243"/>
                  </a:lnTo>
                  <a:lnTo>
                    <a:pt x="21" y="240"/>
                  </a:lnTo>
                  <a:lnTo>
                    <a:pt x="18" y="234"/>
                  </a:lnTo>
                  <a:lnTo>
                    <a:pt x="15" y="231"/>
                  </a:lnTo>
                  <a:lnTo>
                    <a:pt x="9" y="225"/>
                  </a:lnTo>
                  <a:lnTo>
                    <a:pt x="6" y="225"/>
                  </a:lnTo>
                  <a:lnTo>
                    <a:pt x="6" y="222"/>
                  </a:lnTo>
                  <a:lnTo>
                    <a:pt x="3" y="222"/>
                  </a:lnTo>
                  <a:lnTo>
                    <a:pt x="0" y="222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3" y="210"/>
                  </a:lnTo>
                  <a:lnTo>
                    <a:pt x="3" y="207"/>
                  </a:lnTo>
                  <a:lnTo>
                    <a:pt x="6" y="207"/>
                  </a:lnTo>
                  <a:lnTo>
                    <a:pt x="9" y="207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7"/>
                  </a:lnTo>
                  <a:lnTo>
                    <a:pt x="24" y="201"/>
                  </a:lnTo>
                  <a:lnTo>
                    <a:pt x="33" y="198"/>
                  </a:lnTo>
                  <a:lnTo>
                    <a:pt x="33" y="198"/>
                  </a:lnTo>
                  <a:lnTo>
                    <a:pt x="36" y="195"/>
                  </a:lnTo>
                  <a:lnTo>
                    <a:pt x="36" y="192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86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9" y="180"/>
                  </a:lnTo>
                  <a:lnTo>
                    <a:pt x="36" y="177"/>
                  </a:lnTo>
                  <a:lnTo>
                    <a:pt x="36" y="174"/>
                  </a:lnTo>
                  <a:lnTo>
                    <a:pt x="33" y="171"/>
                  </a:lnTo>
                  <a:lnTo>
                    <a:pt x="33" y="165"/>
                  </a:lnTo>
                  <a:lnTo>
                    <a:pt x="33" y="162"/>
                  </a:lnTo>
                  <a:lnTo>
                    <a:pt x="36" y="159"/>
                  </a:lnTo>
                  <a:lnTo>
                    <a:pt x="39" y="162"/>
                  </a:lnTo>
                  <a:lnTo>
                    <a:pt x="39" y="159"/>
                  </a:lnTo>
                  <a:lnTo>
                    <a:pt x="42" y="159"/>
                  </a:lnTo>
                  <a:lnTo>
                    <a:pt x="45" y="153"/>
                  </a:lnTo>
                  <a:lnTo>
                    <a:pt x="48" y="153"/>
                  </a:lnTo>
                  <a:lnTo>
                    <a:pt x="51" y="150"/>
                  </a:lnTo>
                  <a:lnTo>
                    <a:pt x="54" y="147"/>
                  </a:lnTo>
                  <a:lnTo>
                    <a:pt x="54" y="144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6"/>
                  </a:lnTo>
                  <a:lnTo>
                    <a:pt x="60" y="123"/>
                  </a:lnTo>
                  <a:lnTo>
                    <a:pt x="57" y="123"/>
                  </a:lnTo>
                  <a:lnTo>
                    <a:pt x="54" y="117"/>
                  </a:lnTo>
                  <a:lnTo>
                    <a:pt x="48" y="114"/>
                  </a:lnTo>
                  <a:lnTo>
                    <a:pt x="45" y="111"/>
                  </a:lnTo>
                  <a:lnTo>
                    <a:pt x="45" y="108"/>
                  </a:lnTo>
                  <a:lnTo>
                    <a:pt x="42" y="93"/>
                  </a:lnTo>
                  <a:lnTo>
                    <a:pt x="39" y="90"/>
                  </a:lnTo>
                  <a:lnTo>
                    <a:pt x="39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27" y="84"/>
                  </a:lnTo>
                  <a:lnTo>
                    <a:pt x="21" y="84"/>
                  </a:lnTo>
                  <a:lnTo>
                    <a:pt x="18" y="84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21" y="72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6" y="57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39" y="51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39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27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5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72" y="15"/>
                  </a:lnTo>
                  <a:lnTo>
                    <a:pt x="75" y="15"/>
                  </a:lnTo>
                  <a:lnTo>
                    <a:pt x="78" y="15"/>
                  </a:lnTo>
                  <a:lnTo>
                    <a:pt x="99" y="12"/>
                  </a:lnTo>
                  <a:lnTo>
                    <a:pt x="102" y="12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1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3" y="6"/>
                  </a:lnTo>
                  <a:lnTo>
                    <a:pt x="123" y="9"/>
                  </a:lnTo>
                  <a:lnTo>
                    <a:pt x="123" y="12"/>
                  </a:lnTo>
                  <a:lnTo>
                    <a:pt x="123" y="15"/>
                  </a:lnTo>
                  <a:lnTo>
                    <a:pt x="126" y="15"/>
                  </a:lnTo>
                  <a:lnTo>
                    <a:pt x="129" y="15"/>
                  </a:lnTo>
                  <a:lnTo>
                    <a:pt x="132" y="15"/>
                  </a:lnTo>
                  <a:lnTo>
                    <a:pt x="141" y="18"/>
                  </a:lnTo>
                  <a:lnTo>
                    <a:pt x="144" y="21"/>
                  </a:lnTo>
                  <a:lnTo>
                    <a:pt x="147" y="24"/>
                  </a:lnTo>
                  <a:lnTo>
                    <a:pt x="159" y="42"/>
                  </a:lnTo>
                  <a:lnTo>
                    <a:pt x="162" y="48"/>
                  </a:lnTo>
                  <a:lnTo>
                    <a:pt x="165" y="51"/>
                  </a:lnTo>
                  <a:lnTo>
                    <a:pt x="165" y="54"/>
                  </a:lnTo>
                  <a:lnTo>
                    <a:pt x="165" y="54"/>
                  </a:lnTo>
                  <a:lnTo>
                    <a:pt x="165" y="57"/>
                  </a:lnTo>
                  <a:lnTo>
                    <a:pt x="165" y="60"/>
                  </a:lnTo>
                  <a:lnTo>
                    <a:pt x="165" y="63"/>
                  </a:lnTo>
                  <a:lnTo>
                    <a:pt x="165" y="66"/>
                  </a:lnTo>
                  <a:lnTo>
                    <a:pt x="162" y="66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59" y="75"/>
                  </a:lnTo>
                  <a:lnTo>
                    <a:pt x="165" y="78"/>
                  </a:lnTo>
                  <a:lnTo>
                    <a:pt x="174" y="84"/>
                  </a:lnTo>
                  <a:lnTo>
                    <a:pt x="177" y="87"/>
                  </a:lnTo>
                  <a:lnTo>
                    <a:pt x="180" y="87"/>
                  </a:lnTo>
                  <a:lnTo>
                    <a:pt x="183" y="87"/>
                  </a:lnTo>
                  <a:lnTo>
                    <a:pt x="183" y="84"/>
                  </a:lnTo>
                  <a:lnTo>
                    <a:pt x="183" y="84"/>
                  </a:lnTo>
                  <a:lnTo>
                    <a:pt x="186" y="81"/>
                  </a:lnTo>
                  <a:lnTo>
                    <a:pt x="186" y="81"/>
                  </a:lnTo>
                  <a:lnTo>
                    <a:pt x="192" y="81"/>
                  </a:lnTo>
                  <a:lnTo>
                    <a:pt x="192" y="84"/>
                  </a:lnTo>
                  <a:lnTo>
                    <a:pt x="192" y="87"/>
                  </a:lnTo>
                  <a:lnTo>
                    <a:pt x="195" y="90"/>
                  </a:lnTo>
                  <a:lnTo>
                    <a:pt x="195" y="90"/>
                  </a:lnTo>
                  <a:lnTo>
                    <a:pt x="198" y="93"/>
                  </a:lnTo>
                  <a:lnTo>
                    <a:pt x="201" y="99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9"/>
                  </a:lnTo>
                  <a:lnTo>
                    <a:pt x="216" y="129"/>
                  </a:lnTo>
                  <a:lnTo>
                    <a:pt x="213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5"/>
                  </a:lnTo>
                  <a:lnTo>
                    <a:pt x="213" y="135"/>
                  </a:lnTo>
                  <a:lnTo>
                    <a:pt x="216" y="138"/>
                  </a:lnTo>
                  <a:lnTo>
                    <a:pt x="219" y="138"/>
                  </a:lnTo>
                  <a:lnTo>
                    <a:pt x="222" y="135"/>
                  </a:lnTo>
                  <a:lnTo>
                    <a:pt x="225" y="135"/>
                  </a:lnTo>
                  <a:lnTo>
                    <a:pt x="228" y="138"/>
                  </a:lnTo>
                  <a:lnTo>
                    <a:pt x="228" y="141"/>
                  </a:lnTo>
                  <a:lnTo>
                    <a:pt x="228" y="147"/>
                  </a:lnTo>
                  <a:lnTo>
                    <a:pt x="228" y="147"/>
                  </a:lnTo>
                  <a:lnTo>
                    <a:pt x="228" y="150"/>
                  </a:lnTo>
                  <a:lnTo>
                    <a:pt x="228" y="153"/>
                  </a:lnTo>
                  <a:lnTo>
                    <a:pt x="231" y="153"/>
                  </a:lnTo>
                  <a:lnTo>
                    <a:pt x="237" y="156"/>
                  </a:lnTo>
                  <a:lnTo>
                    <a:pt x="246" y="153"/>
                  </a:lnTo>
                  <a:lnTo>
                    <a:pt x="246" y="153"/>
                  </a:lnTo>
                  <a:lnTo>
                    <a:pt x="249" y="153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5" y="156"/>
                  </a:lnTo>
                  <a:lnTo>
                    <a:pt x="258" y="156"/>
                  </a:lnTo>
                  <a:lnTo>
                    <a:pt x="261" y="153"/>
                  </a:lnTo>
                  <a:lnTo>
                    <a:pt x="261" y="150"/>
                  </a:lnTo>
                  <a:lnTo>
                    <a:pt x="264" y="153"/>
                  </a:lnTo>
                  <a:lnTo>
                    <a:pt x="267" y="153"/>
                  </a:lnTo>
                  <a:lnTo>
                    <a:pt x="273" y="153"/>
                  </a:lnTo>
                  <a:lnTo>
                    <a:pt x="273" y="153"/>
                  </a:lnTo>
                  <a:lnTo>
                    <a:pt x="276" y="153"/>
                  </a:lnTo>
                  <a:lnTo>
                    <a:pt x="276" y="150"/>
                  </a:lnTo>
                  <a:lnTo>
                    <a:pt x="279" y="150"/>
                  </a:lnTo>
                  <a:lnTo>
                    <a:pt x="279" y="147"/>
                  </a:lnTo>
                  <a:lnTo>
                    <a:pt x="282" y="147"/>
                  </a:lnTo>
                  <a:lnTo>
                    <a:pt x="285" y="147"/>
                  </a:lnTo>
                  <a:lnTo>
                    <a:pt x="285" y="147"/>
                  </a:lnTo>
                  <a:lnTo>
                    <a:pt x="288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91" y="141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97" y="147"/>
                  </a:lnTo>
                  <a:lnTo>
                    <a:pt x="300" y="153"/>
                  </a:lnTo>
                  <a:lnTo>
                    <a:pt x="303" y="156"/>
                  </a:lnTo>
                  <a:lnTo>
                    <a:pt x="306" y="156"/>
                  </a:lnTo>
                  <a:lnTo>
                    <a:pt x="309" y="156"/>
                  </a:lnTo>
                  <a:lnTo>
                    <a:pt x="315" y="150"/>
                  </a:lnTo>
                  <a:lnTo>
                    <a:pt x="363" y="144"/>
                  </a:lnTo>
                  <a:lnTo>
                    <a:pt x="366" y="141"/>
                  </a:lnTo>
                  <a:lnTo>
                    <a:pt x="366" y="141"/>
                  </a:lnTo>
                  <a:lnTo>
                    <a:pt x="366" y="138"/>
                  </a:lnTo>
                  <a:lnTo>
                    <a:pt x="366" y="135"/>
                  </a:lnTo>
                  <a:lnTo>
                    <a:pt x="366" y="132"/>
                  </a:lnTo>
                  <a:lnTo>
                    <a:pt x="372" y="129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4" y="129"/>
                  </a:lnTo>
                  <a:lnTo>
                    <a:pt x="387" y="129"/>
                  </a:lnTo>
                  <a:lnTo>
                    <a:pt x="390" y="129"/>
                  </a:lnTo>
                  <a:lnTo>
                    <a:pt x="396" y="126"/>
                  </a:lnTo>
                  <a:lnTo>
                    <a:pt x="402" y="129"/>
                  </a:lnTo>
                  <a:lnTo>
                    <a:pt x="414" y="132"/>
                  </a:lnTo>
                  <a:lnTo>
                    <a:pt x="417" y="135"/>
                  </a:lnTo>
                  <a:lnTo>
                    <a:pt x="417" y="138"/>
                  </a:lnTo>
                  <a:lnTo>
                    <a:pt x="417" y="141"/>
                  </a:lnTo>
                  <a:lnTo>
                    <a:pt x="417" y="144"/>
                  </a:lnTo>
                  <a:lnTo>
                    <a:pt x="420" y="144"/>
                  </a:lnTo>
                  <a:lnTo>
                    <a:pt x="426" y="147"/>
                  </a:lnTo>
                  <a:lnTo>
                    <a:pt x="429" y="147"/>
                  </a:lnTo>
                  <a:lnTo>
                    <a:pt x="429" y="150"/>
                  </a:lnTo>
                  <a:lnTo>
                    <a:pt x="429" y="150"/>
                  </a:lnTo>
                  <a:lnTo>
                    <a:pt x="429" y="153"/>
                  </a:lnTo>
                  <a:lnTo>
                    <a:pt x="426" y="156"/>
                  </a:lnTo>
                  <a:lnTo>
                    <a:pt x="426" y="159"/>
                  </a:lnTo>
                  <a:lnTo>
                    <a:pt x="426" y="159"/>
                  </a:lnTo>
                  <a:lnTo>
                    <a:pt x="426" y="162"/>
                  </a:lnTo>
                  <a:lnTo>
                    <a:pt x="429" y="165"/>
                  </a:lnTo>
                  <a:lnTo>
                    <a:pt x="429" y="165"/>
                  </a:lnTo>
                  <a:lnTo>
                    <a:pt x="432" y="165"/>
                  </a:lnTo>
                  <a:lnTo>
                    <a:pt x="432" y="159"/>
                  </a:lnTo>
                  <a:lnTo>
                    <a:pt x="435" y="159"/>
                  </a:lnTo>
                  <a:lnTo>
                    <a:pt x="438" y="159"/>
                  </a:lnTo>
                  <a:lnTo>
                    <a:pt x="447" y="174"/>
                  </a:lnTo>
                  <a:lnTo>
                    <a:pt x="453" y="183"/>
                  </a:lnTo>
                  <a:lnTo>
                    <a:pt x="456" y="192"/>
                  </a:lnTo>
                  <a:lnTo>
                    <a:pt x="456" y="192"/>
                  </a:lnTo>
                  <a:lnTo>
                    <a:pt x="456" y="195"/>
                  </a:lnTo>
                  <a:lnTo>
                    <a:pt x="456" y="195"/>
                  </a:lnTo>
                  <a:lnTo>
                    <a:pt x="453" y="198"/>
                  </a:lnTo>
                  <a:lnTo>
                    <a:pt x="453" y="198"/>
                  </a:lnTo>
                  <a:lnTo>
                    <a:pt x="447" y="198"/>
                  </a:lnTo>
                  <a:lnTo>
                    <a:pt x="447" y="198"/>
                  </a:lnTo>
                  <a:lnTo>
                    <a:pt x="444" y="201"/>
                  </a:lnTo>
                  <a:lnTo>
                    <a:pt x="444" y="204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3"/>
                  </a:lnTo>
                  <a:lnTo>
                    <a:pt x="450" y="222"/>
                  </a:lnTo>
                  <a:lnTo>
                    <a:pt x="450" y="225"/>
                  </a:lnTo>
                  <a:lnTo>
                    <a:pt x="453" y="228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9" y="231"/>
                  </a:lnTo>
                  <a:lnTo>
                    <a:pt x="459" y="228"/>
                  </a:lnTo>
                  <a:lnTo>
                    <a:pt x="462" y="225"/>
                  </a:lnTo>
                  <a:lnTo>
                    <a:pt x="465" y="225"/>
                  </a:lnTo>
                  <a:lnTo>
                    <a:pt x="465" y="225"/>
                  </a:lnTo>
                  <a:lnTo>
                    <a:pt x="468" y="228"/>
                  </a:lnTo>
                  <a:lnTo>
                    <a:pt x="471" y="234"/>
                  </a:lnTo>
                  <a:lnTo>
                    <a:pt x="474" y="237"/>
                  </a:lnTo>
                  <a:lnTo>
                    <a:pt x="477" y="240"/>
                  </a:lnTo>
                  <a:lnTo>
                    <a:pt x="480" y="243"/>
                  </a:lnTo>
                  <a:lnTo>
                    <a:pt x="483" y="243"/>
                  </a:lnTo>
                  <a:lnTo>
                    <a:pt x="483" y="243"/>
                  </a:lnTo>
                  <a:lnTo>
                    <a:pt x="486" y="243"/>
                  </a:lnTo>
                  <a:lnTo>
                    <a:pt x="489" y="243"/>
                  </a:lnTo>
                  <a:lnTo>
                    <a:pt x="489" y="240"/>
                  </a:lnTo>
                  <a:lnTo>
                    <a:pt x="492" y="240"/>
                  </a:lnTo>
                  <a:lnTo>
                    <a:pt x="492" y="237"/>
                  </a:lnTo>
                  <a:lnTo>
                    <a:pt x="492" y="234"/>
                  </a:lnTo>
                  <a:lnTo>
                    <a:pt x="495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7"/>
                  </a:lnTo>
                  <a:lnTo>
                    <a:pt x="498" y="240"/>
                  </a:lnTo>
                  <a:lnTo>
                    <a:pt x="501" y="240"/>
                  </a:lnTo>
                  <a:lnTo>
                    <a:pt x="501" y="243"/>
                  </a:lnTo>
                  <a:lnTo>
                    <a:pt x="507" y="246"/>
                  </a:lnTo>
                  <a:lnTo>
                    <a:pt x="510" y="249"/>
                  </a:lnTo>
                  <a:lnTo>
                    <a:pt x="513" y="252"/>
                  </a:lnTo>
                  <a:lnTo>
                    <a:pt x="516" y="252"/>
                  </a:lnTo>
                  <a:lnTo>
                    <a:pt x="516" y="252"/>
                  </a:lnTo>
                  <a:lnTo>
                    <a:pt x="516" y="258"/>
                  </a:lnTo>
                  <a:lnTo>
                    <a:pt x="516" y="261"/>
                  </a:lnTo>
                  <a:lnTo>
                    <a:pt x="519" y="261"/>
                  </a:lnTo>
                  <a:lnTo>
                    <a:pt x="522" y="261"/>
                  </a:lnTo>
                  <a:lnTo>
                    <a:pt x="528" y="255"/>
                  </a:lnTo>
                  <a:lnTo>
                    <a:pt x="528" y="255"/>
                  </a:lnTo>
                  <a:lnTo>
                    <a:pt x="531" y="255"/>
                  </a:lnTo>
                  <a:lnTo>
                    <a:pt x="531" y="258"/>
                  </a:lnTo>
                  <a:lnTo>
                    <a:pt x="534" y="258"/>
                  </a:lnTo>
                  <a:lnTo>
                    <a:pt x="534" y="261"/>
                  </a:lnTo>
                  <a:lnTo>
                    <a:pt x="537" y="258"/>
                  </a:lnTo>
                  <a:lnTo>
                    <a:pt x="537" y="258"/>
                  </a:lnTo>
                  <a:lnTo>
                    <a:pt x="537" y="255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>
              <a:outerShdw blurRad="571500" dist="177800" dir="2700000" algn="t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4D83B22F-BC1D-49E2-BFBC-356CB96C1C82}"/>
              </a:ext>
            </a:extLst>
          </p:cNvPr>
          <p:cNvGrpSpPr/>
          <p:nvPr/>
        </p:nvGrpSpPr>
        <p:grpSpPr>
          <a:xfrm>
            <a:off x="7624135" y="5313026"/>
            <a:ext cx="1437592" cy="753361"/>
            <a:chOff x="1013508" y="3775276"/>
            <a:chExt cx="1437592" cy="753361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63FCC8C3-D783-4F1E-8AE4-3CD7D72807D9}"/>
                </a:ext>
              </a:extLst>
            </p:cNvPr>
            <p:cNvSpPr txBox="1"/>
            <p:nvPr/>
          </p:nvSpPr>
          <p:spPr>
            <a:xfrm>
              <a:off x="1013508" y="4216500"/>
              <a:ext cx="1437592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miners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16F6282C-C9F4-408D-9CAB-8BCD2075E11A}"/>
                </a:ext>
              </a:extLst>
            </p:cNvPr>
            <p:cNvSpPr txBox="1"/>
            <p:nvPr/>
          </p:nvSpPr>
          <p:spPr>
            <a:xfrm>
              <a:off x="1013508" y="3775276"/>
              <a:ext cx="1437592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87.278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5621342D-7E69-40FE-8F81-F002CDEA1B78}"/>
              </a:ext>
            </a:extLst>
          </p:cNvPr>
          <p:cNvGrpSpPr/>
          <p:nvPr/>
        </p:nvGrpSpPr>
        <p:grpSpPr>
          <a:xfrm>
            <a:off x="9109527" y="5313026"/>
            <a:ext cx="1783620" cy="753361"/>
            <a:chOff x="2820930" y="3775276"/>
            <a:chExt cx="1783620" cy="753361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6A334125-0C6B-46CD-8BFE-AAE3AD06A6A8}"/>
                </a:ext>
              </a:extLst>
            </p:cNvPr>
            <p:cNvSpPr txBox="1"/>
            <p:nvPr/>
          </p:nvSpPr>
          <p:spPr>
            <a:xfrm>
              <a:off x="2820930" y="4216500"/>
              <a:ext cx="1783620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</a:t>
              </a:r>
              <a:r>
                <a:rPr lang="en-US" sz="1200" dirty="0" err="1">
                  <a:solidFill>
                    <a:schemeClr val="bg1"/>
                  </a:solidFill>
                </a:rPr>
                <a:t>hashrate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4C8B8897-D450-4582-86F4-75F18204534A}"/>
                </a:ext>
              </a:extLst>
            </p:cNvPr>
            <p:cNvSpPr txBox="1"/>
            <p:nvPr/>
          </p:nvSpPr>
          <p:spPr>
            <a:xfrm>
              <a:off x="2820930" y="3775276"/>
              <a:ext cx="1783620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2.82 </a:t>
              </a:r>
              <a:r>
                <a:rPr lang="en-US" sz="2400" dirty="0" err="1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Tsol</a:t>
              </a:r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/s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0318761-2371-4990-A805-5865B500AECD}"/>
              </a:ext>
            </a:extLst>
          </p:cNvPr>
          <p:cNvGrpSpPr/>
          <p:nvPr/>
        </p:nvGrpSpPr>
        <p:grpSpPr>
          <a:xfrm>
            <a:off x="7670391" y="1250861"/>
            <a:ext cx="2500915" cy="1204268"/>
            <a:chOff x="7670391" y="1549117"/>
            <a:chExt cx="2500915" cy="1204268"/>
          </a:xfrm>
        </p:grpSpPr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571A7548-D47B-4540-BA1A-E0F293B7FCE0}"/>
                </a:ext>
              </a:extLst>
            </p:cNvPr>
            <p:cNvGrpSpPr/>
            <p:nvPr/>
          </p:nvGrpSpPr>
          <p:grpSpPr>
            <a:xfrm>
              <a:off x="7670391" y="1549117"/>
              <a:ext cx="2500915" cy="1204268"/>
              <a:chOff x="1156687" y="2344328"/>
              <a:chExt cx="2500915" cy="1204268"/>
            </a:xfrm>
          </p:grpSpPr>
          <p:sp>
            <p:nvSpPr>
              <p:cNvPr id="135" name="Rectangle: Rounded Corners 134">
                <a:extLst>
                  <a:ext uri="{FF2B5EF4-FFF2-40B4-BE49-F238E27FC236}">
                    <a16:creationId xmlns:a16="http://schemas.microsoft.com/office/drawing/2014/main" id="{A121C9F9-6A36-4B96-96E2-7200ED3AA70D}"/>
                  </a:ext>
                </a:extLst>
              </p:cNvPr>
              <p:cNvSpPr/>
              <p:nvPr/>
            </p:nvSpPr>
            <p:spPr>
              <a:xfrm>
                <a:off x="1156687" y="2344328"/>
                <a:ext cx="2500915" cy="1084671"/>
              </a:xfrm>
              <a:prstGeom prst="roundRect">
                <a:avLst>
                  <a:gd name="adj" fmla="val 2131"/>
                </a:avLst>
              </a:prstGeom>
              <a:solidFill>
                <a:schemeClr val="bg1"/>
              </a:solidFill>
              <a:ln w="15875">
                <a:noFill/>
              </a:ln>
              <a:effectLst>
                <a:outerShdw blurRad="203200" dist="266700" dir="2700000" sx="94000" sy="94000" algn="tl" rotWithShape="0">
                  <a:prstClr val="black">
                    <a:alpha val="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Right Triangle 135">
                <a:extLst>
                  <a:ext uri="{FF2B5EF4-FFF2-40B4-BE49-F238E27FC236}">
                    <a16:creationId xmlns:a16="http://schemas.microsoft.com/office/drawing/2014/main" id="{7FF2AA89-8FB5-4073-A41C-E9C76A32C5AC}"/>
                  </a:ext>
                </a:extLst>
              </p:cNvPr>
              <p:cNvSpPr/>
              <p:nvPr/>
            </p:nvSpPr>
            <p:spPr>
              <a:xfrm rot="18900000">
                <a:off x="3144154" y="3300420"/>
                <a:ext cx="248176" cy="248176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EDAEEE46-1A01-48BF-9076-276DF94215CF}"/>
                </a:ext>
              </a:extLst>
            </p:cNvPr>
            <p:cNvGrpSpPr/>
            <p:nvPr/>
          </p:nvGrpSpPr>
          <p:grpSpPr>
            <a:xfrm>
              <a:off x="7790743" y="1687039"/>
              <a:ext cx="2298700" cy="819674"/>
              <a:chOff x="7790741" y="1687039"/>
              <a:chExt cx="2298700" cy="819674"/>
            </a:xfrm>
          </p:grpSpPr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4D17CE8E-E0DD-468A-95FA-064B1F163E5E}"/>
                  </a:ext>
                </a:extLst>
              </p:cNvPr>
              <p:cNvSpPr txBox="1"/>
              <p:nvPr/>
            </p:nvSpPr>
            <p:spPr>
              <a:xfrm>
                <a:off x="7790742" y="1687039"/>
                <a:ext cx="2298699" cy="3277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80000"/>
                  </a:lnSpc>
                </a:pPr>
                <a:r>
                  <a:rPr lang="en-US" dirty="0">
                    <a:solidFill>
                      <a:schemeClr val="accent1"/>
                    </a:solidFill>
                    <a:latin typeface="Titillium Web SemiBold" panose="00000700000000000000" pitchFamily="2" charset="0"/>
                    <a:cs typeface="Rajdhani" panose="02000000000000000000" pitchFamily="2" charset="0"/>
                  </a:rPr>
                  <a:t>$</a:t>
                </a:r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  <a:cs typeface="Rajdhani" panose="02000000000000000000" pitchFamily="2" charset="0"/>
                  </a:rPr>
                  <a:t> 4.3474 USD</a:t>
                </a:r>
                <a:endParaRPr lang="en-US" dirty="0">
                  <a:solidFill>
                    <a:schemeClr val="accent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endParaRPr>
              </a:p>
            </p:txBody>
          </p:sp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4837D832-64CB-41AC-AF32-BBF7AD3DDA93}"/>
                  </a:ext>
                </a:extLst>
              </p:cNvPr>
              <p:cNvSpPr/>
              <p:nvPr/>
            </p:nvSpPr>
            <p:spPr>
              <a:xfrm>
                <a:off x="7790741" y="2012026"/>
                <a:ext cx="2298700" cy="4946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30000"/>
                  </a:lnSpc>
                  <a:spcAft>
                    <a:spcPts val="600"/>
                  </a:spcAft>
                </a:pPr>
                <a:r>
                  <a:rPr lang="en-US" sz="105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Far </a:t>
                </a:r>
                <a:r>
                  <a:rPr lang="en-US" sz="1050" dirty="0" err="1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far</a:t>
                </a:r>
                <a:r>
                  <a:rPr lang="en-US" sz="105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away, behind the word mountains, far from the countries</a:t>
                </a:r>
                <a:endParaRPr lang="id-ID" sz="105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4115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44" grpId="0"/>
          <p:bldP spid="48" grpId="0"/>
          <p:bldP spid="150" grpId="0" animBg="1"/>
          <p:bldP spid="151" grpId="0" animBg="1"/>
          <p:bldP spid="1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44" grpId="0"/>
          <p:bldP spid="48" grpId="0"/>
          <p:bldP spid="150" grpId="0" animBg="1"/>
          <p:bldP spid="151" grpId="0" animBg="1"/>
          <p:bldP spid="153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>
            <a:extLst>
              <a:ext uri="{FF2B5EF4-FFF2-40B4-BE49-F238E27FC236}">
                <a16:creationId xmlns:a16="http://schemas.microsoft.com/office/drawing/2014/main" id="{9B048B47-07D9-49DB-A26F-0C5DCD8FA7A5}"/>
              </a:ext>
            </a:extLst>
          </p:cNvPr>
          <p:cNvSpPr txBox="1"/>
          <p:nvPr/>
        </p:nvSpPr>
        <p:spPr>
          <a:xfrm>
            <a:off x="1013506" y="1686705"/>
            <a:ext cx="3073277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Dont Hesitate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 Contact Us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D728D54-805F-41C5-AC09-25026A649FAA}"/>
              </a:ext>
            </a:extLst>
          </p:cNvPr>
          <p:cNvSpPr/>
          <p:nvPr/>
        </p:nvSpPr>
        <p:spPr>
          <a:xfrm>
            <a:off x="1120186" y="5200669"/>
            <a:ext cx="162301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 US ANYTHING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815916A-26CA-43B8-B5BC-B5A70674F220}"/>
              </a:ext>
            </a:extLst>
          </p:cNvPr>
          <p:cNvGrpSpPr/>
          <p:nvPr/>
        </p:nvGrpSpPr>
        <p:grpSpPr>
          <a:xfrm>
            <a:off x="1013506" y="1409706"/>
            <a:ext cx="3150279" cy="276999"/>
            <a:chOff x="1013506" y="15556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52887C9-B9EA-4C50-AA5D-66AC86B2B7CF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Contact Slide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A7864AB-B50E-4542-82E1-489BEA5E592B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4590A6D-0837-48B6-90AD-2C1D108E673B}"/>
              </a:ext>
            </a:extLst>
          </p:cNvPr>
          <p:cNvGrpSpPr/>
          <p:nvPr/>
        </p:nvGrpSpPr>
        <p:grpSpPr>
          <a:xfrm>
            <a:off x="1013507" y="3267959"/>
            <a:ext cx="1843993" cy="597949"/>
            <a:chOff x="1013507" y="3267959"/>
            <a:chExt cx="1843993" cy="5979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5AB7804-4AA5-43DE-B8C8-D9449673D376}"/>
                </a:ext>
              </a:extLst>
            </p:cNvPr>
            <p:cNvSpPr txBox="1"/>
            <p:nvPr/>
          </p:nvSpPr>
          <p:spPr>
            <a:xfrm>
              <a:off x="1013507" y="3267959"/>
              <a:ext cx="18439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</a:rPr>
                <a:t>Collaborations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AE1311D-FBC5-4C6C-BA20-4B3DD6979030}"/>
                </a:ext>
              </a:extLst>
            </p:cNvPr>
            <p:cNvSpPr txBox="1"/>
            <p:nvPr/>
          </p:nvSpPr>
          <p:spPr>
            <a:xfrm>
              <a:off x="1013507" y="3547359"/>
              <a:ext cx="1843993" cy="318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collabs@cryptonary.uk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34BEB8B-2E8F-4257-8567-EEB4BFA5C796}"/>
              </a:ext>
            </a:extLst>
          </p:cNvPr>
          <p:cNvGrpSpPr/>
          <p:nvPr/>
        </p:nvGrpSpPr>
        <p:grpSpPr>
          <a:xfrm>
            <a:off x="3309484" y="3267959"/>
            <a:ext cx="1843993" cy="597949"/>
            <a:chOff x="3309484" y="3267959"/>
            <a:chExt cx="1843993" cy="597949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40721BD-67B4-44E1-BA3E-7CFD65CD1831}"/>
                </a:ext>
              </a:extLst>
            </p:cNvPr>
            <p:cNvSpPr txBox="1"/>
            <p:nvPr/>
          </p:nvSpPr>
          <p:spPr>
            <a:xfrm>
              <a:off x="3309484" y="3267959"/>
              <a:ext cx="18439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</a:rPr>
                <a:t>Sale departement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7D86355-854C-4ED5-BFAB-EBBD77EA9B15}"/>
                </a:ext>
              </a:extLst>
            </p:cNvPr>
            <p:cNvSpPr txBox="1"/>
            <p:nvPr/>
          </p:nvSpPr>
          <p:spPr>
            <a:xfrm>
              <a:off x="3309484" y="3547359"/>
              <a:ext cx="1843993" cy="318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sale@cryptonary.uk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275CA18A-AE97-4E26-8633-30B56C295321}"/>
              </a:ext>
            </a:extLst>
          </p:cNvPr>
          <p:cNvSpPr txBox="1"/>
          <p:nvPr/>
        </p:nvSpPr>
        <p:spPr>
          <a:xfrm>
            <a:off x="1013507" y="4039972"/>
            <a:ext cx="4139969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</a:t>
            </a:r>
            <a:endParaRPr lang="id-ID" sz="1200" dirty="0">
              <a:solidFill>
                <a:schemeClr val="bg1"/>
              </a:solidFill>
            </a:endParaRPr>
          </a:p>
        </p:txBody>
      </p:sp>
      <p:sp>
        <p:nvSpPr>
          <p:cNvPr id="44" name="Freeform 119">
            <a:extLst>
              <a:ext uri="{FF2B5EF4-FFF2-40B4-BE49-F238E27FC236}">
                <a16:creationId xmlns:a16="http://schemas.microsoft.com/office/drawing/2014/main" id="{00CFBC6C-1832-4D43-A949-F125676E19F7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Freeform 119">
            <a:extLst>
              <a:ext uri="{FF2B5EF4-FFF2-40B4-BE49-F238E27FC236}">
                <a16:creationId xmlns:a16="http://schemas.microsoft.com/office/drawing/2014/main" id="{D99FA41D-C38A-4CD3-A137-2F41AE54F92C}"/>
              </a:ext>
            </a:extLst>
          </p:cNvPr>
          <p:cNvSpPr>
            <a:spLocks/>
          </p:cNvSpPr>
          <p:nvPr/>
        </p:nvSpPr>
        <p:spPr bwMode="auto">
          <a:xfrm>
            <a:off x="7508398" y="1235099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6" name="Freeform 119">
            <a:extLst>
              <a:ext uri="{FF2B5EF4-FFF2-40B4-BE49-F238E27FC236}">
                <a16:creationId xmlns:a16="http://schemas.microsoft.com/office/drawing/2014/main" id="{03EC4A49-F745-475C-AB55-CFEABE980944}"/>
              </a:ext>
            </a:extLst>
          </p:cNvPr>
          <p:cNvSpPr>
            <a:spLocks/>
          </p:cNvSpPr>
          <p:nvPr/>
        </p:nvSpPr>
        <p:spPr bwMode="auto">
          <a:xfrm>
            <a:off x="-876136" y="3371058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Freeform 119">
            <a:extLst>
              <a:ext uri="{FF2B5EF4-FFF2-40B4-BE49-F238E27FC236}">
                <a16:creationId xmlns:a16="http://schemas.microsoft.com/office/drawing/2014/main" id="{0D0722AD-2A6A-4906-8B5E-75EAC36F1211}"/>
              </a:ext>
            </a:extLst>
          </p:cNvPr>
          <p:cNvSpPr>
            <a:spLocks/>
          </p:cNvSpPr>
          <p:nvPr/>
        </p:nvSpPr>
        <p:spPr bwMode="auto">
          <a:xfrm>
            <a:off x="4959255" y="5631123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25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C4218D7-A483-40FA-BCBB-09D8BC42A295}"/>
              </a:ext>
            </a:extLst>
          </p:cNvPr>
          <p:cNvSpPr/>
          <p:nvPr/>
        </p:nvSpPr>
        <p:spPr>
          <a:xfrm flipH="1">
            <a:off x="8473582" y="5800010"/>
            <a:ext cx="363375" cy="363375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CD2A7BD5-E4D6-4CCC-84B9-F129717DB71F}"/>
              </a:ext>
            </a:extLst>
          </p:cNvPr>
          <p:cNvSpPr/>
          <p:nvPr/>
        </p:nvSpPr>
        <p:spPr>
          <a:xfrm flipH="1">
            <a:off x="6528155" y="1018255"/>
            <a:ext cx="288877" cy="28887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A6D37FA-69E5-4F27-80C8-A5DB363DC7C2}"/>
              </a:ext>
            </a:extLst>
          </p:cNvPr>
          <p:cNvSpPr/>
          <p:nvPr/>
        </p:nvSpPr>
        <p:spPr>
          <a:xfrm flipH="1">
            <a:off x="-202917" y="1531596"/>
            <a:ext cx="405834" cy="40583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7410DCB3-0965-4DF0-AF35-1399A6E486AC}"/>
              </a:ext>
            </a:extLst>
          </p:cNvPr>
          <p:cNvSpPr/>
          <p:nvPr/>
        </p:nvSpPr>
        <p:spPr>
          <a:xfrm>
            <a:off x="8205317" y="3139749"/>
            <a:ext cx="684004" cy="684004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2D6E8984-2310-421E-9CE4-F96D4D542A8B}"/>
              </a:ext>
            </a:extLst>
          </p:cNvPr>
          <p:cNvSpPr/>
          <p:nvPr/>
        </p:nvSpPr>
        <p:spPr>
          <a:xfrm>
            <a:off x="8372881" y="3307313"/>
            <a:ext cx="348876" cy="34887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113">
            <a:extLst>
              <a:ext uri="{FF2B5EF4-FFF2-40B4-BE49-F238E27FC236}">
                <a16:creationId xmlns:a16="http://schemas.microsoft.com/office/drawing/2014/main" id="{9F9FCE41-0D4B-4F14-8820-E44B69F3B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790" y="3409868"/>
            <a:ext cx="89058" cy="143766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BCD82F26-887E-453B-A754-922C2D643772}"/>
              </a:ext>
            </a:extLst>
          </p:cNvPr>
          <p:cNvSpPr/>
          <p:nvPr/>
        </p:nvSpPr>
        <p:spPr>
          <a:xfrm flipH="1">
            <a:off x="5308598" y="4832240"/>
            <a:ext cx="124512" cy="1245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1BCC7DA-BC6B-4521-B026-AD0213F45E86}"/>
              </a:ext>
            </a:extLst>
          </p:cNvPr>
          <p:cNvSpPr/>
          <p:nvPr/>
        </p:nvSpPr>
        <p:spPr>
          <a:xfrm flipH="1">
            <a:off x="12020549" y="2715584"/>
            <a:ext cx="342900" cy="34290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96C2FD9-C456-4244-9602-B7A096889C1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7272214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0" fill="hold"/>
                                            <p:tgtEl>
                                              <p:spTgt spid="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" dur="1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/>
          <p:bldP spid="32" grpId="0" animBg="1"/>
          <p:bldP spid="38" grpId="0"/>
          <p:bldP spid="48" grpId="0" animBg="1"/>
          <p:bldP spid="49" grpId="0" animBg="1"/>
          <p:bldP spid="50" grpId="0" animBg="1"/>
          <p:bldP spid="55" grpId="0" animBg="1"/>
          <p:bldP spid="55" grpId="1" animBg="1"/>
          <p:bldP spid="55" grpId="2" animBg="1"/>
          <p:bldP spid="56" grpId="0" animBg="1"/>
          <p:bldP spid="57" grpId="0" animBg="1"/>
          <p:bldP spid="58" grpId="0" animBg="1"/>
          <p:bldP spid="5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0" fill="hold"/>
                                            <p:tgtEl>
                                              <p:spTgt spid="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" dur="1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/>
          <p:bldP spid="32" grpId="0" animBg="1"/>
          <p:bldP spid="38" grpId="0"/>
          <p:bldP spid="48" grpId="0" animBg="1"/>
          <p:bldP spid="49" grpId="0" animBg="1"/>
          <p:bldP spid="50" grpId="0" animBg="1"/>
          <p:bldP spid="55" grpId="0" animBg="1"/>
          <p:bldP spid="55" grpId="1" animBg="1"/>
          <p:bldP spid="55" grpId="2" animBg="1"/>
          <p:bldP spid="56" grpId="0" animBg="1"/>
          <p:bldP spid="57" grpId="0" animBg="1"/>
          <p:bldP spid="58" grpId="0" animBg="1"/>
          <p:bldP spid="59" grpId="0" animBg="1"/>
        </p:bldLst>
      </p:timing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73A37A20-D368-46BD-BA54-BFCBA731EB29}"/>
              </a:ext>
            </a:extLst>
          </p:cNvPr>
          <p:cNvSpPr/>
          <p:nvPr/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  <a:gd name="connsiteX7" fmla="*/ 1922667 w 5390146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lnTo>
                  <a:pt x="1922667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6BBE885-7D56-4D51-B9A5-C6113B1236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752D722-B594-4F32-8DCF-1175CBDE3A97}"/>
              </a:ext>
            </a:extLst>
          </p:cNvPr>
          <p:cNvSpPr txBox="1"/>
          <p:nvPr/>
        </p:nvSpPr>
        <p:spPr>
          <a:xfrm>
            <a:off x="1013506" y="1759961"/>
            <a:ext cx="2852063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Get In Touch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With Us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710D286-824F-487A-BB10-AB87AF349666}"/>
              </a:ext>
            </a:extLst>
          </p:cNvPr>
          <p:cNvGrpSpPr/>
          <p:nvPr/>
        </p:nvGrpSpPr>
        <p:grpSpPr>
          <a:xfrm>
            <a:off x="1013506" y="1482962"/>
            <a:ext cx="3150279" cy="276999"/>
            <a:chOff x="1013506" y="1555647"/>
            <a:chExt cx="3150279" cy="27699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BE9ACB8-C585-445E-8AAC-A5D6E2F79B26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Contact Slide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9410EFF-D8B7-4CE6-B54F-1CCC19641913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9BBC7F1-FE4E-4BD7-A951-BBE7ABB55581}"/>
              </a:ext>
            </a:extLst>
          </p:cNvPr>
          <p:cNvSpPr txBox="1"/>
          <p:nvPr/>
        </p:nvSpPr>
        <p:spPr>
          <a:xfrm>
            <a:off x="1013507" y="3341215"/>
            <a:ext cx="439794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36" name="Freeform 119">
            <a:extLst>
              <a:ext uri="{FF2B5EF4-FFF2-40B4-BE49-F238E27FC236}">
                <a16:creationId xmlns:a16="http://schemas.microsoft.com/office/drawing/2014/main" id="{92A0424F-29FB-4C0D-8658-DC348A90FACF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7" name="Freeform 119">
            <a:extLst>
              <a:ext uri="{FF2B5EF4-FFF2-40B4-BE49-F238E27FC236}">
                <a16:creationId xmlns:a16="http://schemas.microsoft.com/office/drawing/2014/main" id="{FC34E450-C2C1-464C-A375-B719D20A345B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9018657-F647-4899-9AF9-5FBD7EA67126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64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9" name="Freeform 119">
            <a:extLst>
              <a:ext uri="{FF2B5EF4-FFF2-40B4-BE49-F238E27FC236}">
                <a16:creationId xmlns:a16="http://schemas.microsoft.com/office/drawing/2014/main" id="{EE573BC7-E7C4-4EC0-879A-3C4E2AA375F6}"/>
              </a:ext>
            </a:extLst>
          </p:cNvPr>
          <p:cNvSpPr>
            <a:spLocks/>
          </p:cNvSpPr>
          <p:nvPr/>
        </p:nvSpPr>
        <p:spPr bwMode="auto">
          <a:xfrm>
            <a:off x="11220718" y="441843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2" name="Freeform 119">
            <a:extLst>
              <a:ext uri="{FF2B5EF4-FFF2-40B4-BE49-F238E27FC236}">
                <a16:creationId xmlns:a16="http://schemas.microsoft.com/office/drawing/2014/main" id="{AD51E038-3A0F-40F3-ABA6-50C7089D11DB}"/>
              </a:ext>
            </a:extLst>
          </p:cNvPr>
          <p:cNvSpPr>
            <a:spLocks/>
          </p:cNvSpPr>
          <p:nvPr/>
        </p:nvSpPr>
        <p:spPr bwMode="auto">
          <a:xfrm>
            <a:off x="7249315" y="359797"/>
            <a:ext cx="1970984" cy="22266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755C105-91FE-4446-976A-E93AD6B75980}"/>
              </a:ext>
            </a:extLst>
          </p:cNvPr>
          <p:cNvSpPr/>
          <p:nvPr/>
        </p:nvSpPr>
        <p:spPr>
          <a:xfrm>
            <a:off x="7851196" y="2657211"/>
            <a:ext cx="684004" cy="684004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D829479-A958-40E7-AD43-F8349B94EEE6}"/>
              </a:ext>
            </a:extLst>
          </p:cNvPr>
          <p:cNvSpPr/>
          <p:nvPr/>
        </p:nvSpPr>
        <p:spPr>
          <a:xfrm>
            <a:off x="8018760" y="2824775"/>
            <a:ext cx="348876" cy="34887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113">
            <a:extLst>
              <a:ext uri="{FF2B5EF4-FFF2-40B4-BE49-F238E27FC236}">
                <a16:creationId xmlns:a16="http://schemas.microsoft.com/office/drawing/2014/main" id="{2B1DBDF3-16AD-47AF-8782-60840ADC7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8669" y="2927330"/>
            <a:ext cx="89058" cy="143766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D5D6F9A2-0DB1-44FE-AEAB-FB4F05423114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B6ACCB76-2FC6-42AF-86AA-0C269CD55B83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A6C1A3DA-BE0A-4A5F-B9BC-380FC032CA35}"/>
              </a:ext>
            </a:extLst>
          </p:cNvPr>
          <p:cNvSpPr/>
          <p:nvPr/>
        </p:nvSpPr>
        <p:spPr>
          <a:xfrm flipH="1">
            <a:off x="8742546" y="351133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9C3F218-6A88-4A07-8810-B98637C81B4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AC7F2E3-1757-4BF2-BED7-1BC8572B859B}"/>
              </a:ext>
            </a:extLst>
          </p:cNvPr>
          <p:cNvGrpSpPr/>
          <p:nvPr/>
        </p:nvGrpSpPr>
        <p:grpSpPr>
          <a:xfrm>
            <a:off x="995868" y="4274342"/>
            <a:ext cx="6190995" cy="1100697"/>
            <a:chOff x="995868" y="4126446"/>
            <a:chExt cx="6190995" cy="1100697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9B65EDBA-5ACB-460D-B48B-1363B5E12026}"/>
                </a:ext>
              </a:extLst>
            </p:cNvPr>
            <p:cNvSpPr/>
            <p:nvPr/>
          </p:nvSpPr>
          <p:spPr>
            <a:xfrm>
              <a:off x="995868" y="4126446"/>
              <a:ext cx="6190995" cy="1100697"/>
            </a:xfrm>
            <a:prstGeom prst="roundRect">
              <a:avLst>
                <a:gd name="adj" fmla="val 5341"/>
              </a:avLst>
            </a:prstGeom>
            <a:gradFill>
              <a:gsLst>
                <a:gs pos="100000">
                  <a:schemeClr val="accent5"/>
                </a:gs>
                <a:gs pos="0">
                  <a:schemeClr val="accent5">
                    <a:lumMod val="75000"/>
                  </a:schemeClr>
                </a:gs>
              </a:gsLst>
              <a:lin ang="12900000" scaled="0"/>
            </a:gradFill>
            <a:ln>
              <a:noFill/>
            </a:ln>
            <a:effectLst>
              <a:outerShdw blurRad="571500" dist="533400" dir="2700000" algn="tl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2D181A54-3E39-4E85-AA6F-49BC26C5D51E}"/>
                </a:ext>
              </a:extLst>
            </p:cNvPr>
            <p:cNvGrpSpPr/>
            <p:nvPr/>
          </p:nvGrpSpPr>
          <p:grpSpPr>
            <a:xfrm>
              <a:off x="1109140" y="4280660"/>
              <a:ext cx="5964450" cy="792268"/>
              <a:chOff x="1175642" y="4314819"/>
              <a:chExt cx="5964450" cy="792268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AB8E96B-BFD9-43A8-A8A6-2702A3F9973B}"/>
                  </a:ext>
                </a:extLst>
              </p:cNvPr>
              <p:cNvSpPr txBox="1"/>
              <p:nvPr/>
            </p:nvSpPr>
            <p:spPr>
              <a:xfrm>
                <a:off x="1175642" y="4314819"/>
                <a:ext cx="2018777" cy="7922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HEAD OFFICE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Great Portland Street, L5</a:t>
                </a:r>
              </a:p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</a:rPr>
                  <a:t>London, UK</a:t>
                </a: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7235DC7D-61FC-426F-922C-1D349BDFCED5}"/>
                  </a:ext>
                </a:extLst>
              </p:cNvPr>
              <p:cNvSpPr txBox="1"/>
              <p:nvPr/>
            </p:nvSpPr>
            <p:spPr>
              <a:xfrm>
                <a:off x="3148479" y="4314819"/>
                <a:ext cx="2018777" cy="5522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PHONE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0807 25678 0941</a:t>
                </a: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DCA313DC-BEF8-4483-824D-B290998962D6}"/>
                  </a:ext>
                </a:extLst>
              </p:cNvPr>
              <p:cNvSpPr txBox="1"/>
              <p:nvPr/>
            </p:nvSpPr>
            <p:spPr>
              <a:xfrm>
                <a:off x="5121315" y="4314819"/>
                <a:ext cx="2018777" cy="5522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EMAIL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collab@cryptonary.uk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555320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15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10" grpId="0"/>
          <p:bldP spid="14" grpId="0"/>
          <p:bldP spid="27" grpId="0" animBg="1"/>
          <p:bldP spid="27" grpId="1" animBg="1"/>
          <p:bldP spid="27" grpId="2" animBg="1"/>
          <p:bldP spid="28" grpId="0" animBg="1"/>
          <p:bldP spid="29" grpId="0" animBg="1"/>
          <p:bldP spid="69" grpId="0" animBg="1"/>
          <p:bldP spid="70" grpId="0" animBg="1"/>
          <p:bldP spid="7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15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10" grpId="0"/>
          <p:bldP spid="14" grpId="0"/>
          <p:bldP spid="27" grpId="0" animBg="1"/>
          <p:bldP spid="27" grpId="1" animBg="1"/>
          <p:bldP spid="27" grpId="2" animBg="1"/>
          <p:bldP spid="28" grpId="0" animBg="1"/>
          <p:bldP spid="29" grpId="0" animBg="1"/>
          <p:bldP spid="69" grpId="0" animBg="1"/>
          <p:bldP spid="70" grpId="0" animBg="1"/>
          <p:bldP spid="71" grpId="0" animBg="1"/>
        </p:bld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537E0CA1-05B5-4A0B-B61F-C5F68914E1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83E93FA5-CD92-4437-AD87-519C28980E08}"/>
              </a:ext>
            </a:extLst>
          </p:cNvPr>
          <p:cNvSpPr/>
          <p:nvPr/>
        </p:nvSpPr>
        <p:spPr>
          <a:xfrm>
            <a:off x="-1" y="1479349"/>
            <a:ext cx="12192001" cy="5378650"/>
          </a:xfrm>
          <a:custGeom>
            <a:avLst/>
            <a:gdLst>
              <a:gd name="connsiteX0" fmla="*/ 3033584 w 12192001"/>
              <a:gd name="connsiteY0" fmla="*/ 34 h 5378650"/>
              <a:gd name="connsiteX1" fmla="*/ 3335005 w 12192001"/>
              <a:gd name="connsiteY1" fmla="*/ 15443 h 5378650"/>
              <a:gd name="connsiteX2" fmla="*/ 12184831 w 12192001"/>
              <a:gd name="connsiteY2" fmla="*/ 1012686 h 5378650"/>
              <a:gd name="connsiteX3" fmla="*/ 12192000 w 12192001"/>
              <a:gd name="connsiteY3" fmla="*/ 1013494 h 5378650"/>
              <a:gd name="connsiteX4" fmla="*/ 12192001 w 12192001"/>
              <a:gd name="connsiteY4" fmla="*/ 2351279 h 5378650"/>
              <a:gd name="connsiteX5" fmla="*/ 12192001 w 12192001"/>
              <a:gd name="connsiteY5" fmla="*/ 3190731 h 5378650"/>
              <a:gd name="connsiteX6" fmla="*/ 12192001 w 12192001"/>
              <a:gd name="connsiteY6" fmla="*/ 3790205 h 5378650"/>
              <a:gd name="connsiteX7" fmla="*/ 12192001 w 12192001"/>
              <a:gd name="connsiteY7" fmla="*/ 4084829 h 5378650"/>
              <a:gd name="connsiteX8" fmla="*/ 12192001 w 12192001"/>
              <a:gd name="connsiteY8" fmla="*/ 4645241 h 5378650"/>
              <a:gd name="connsiteX9" fmla="*/ 12192001 w 12192001"/>
              <a:gd name="connsiteY9" fmla="*/ 4961129 h 5378650"/>
              <a:gd name="connsiteX10" fmla="*/ 12192001 w 12192001"/>
              <a:gd name="connsiteY10" fmla="*/ 5378650 h 5378650"/>
              <a:gd name="connsiteX11" fmla="*/ 1 w 12192001"/>
              <a:gd name="connsiteY11" fmla="*/ 5378650 h 5378650"/>
              <a:gd name="connsiteX12" fmla="*/ 1 w 12192001"/>
              <a:gd name="connsiteY12" fmla="*/ 4961129 h 5378650"/>
              <a:gd name="connsiteX13" fmla="*/ 1 w 12192001"/>
              <a:gd name="connsiteY13" fmla="*/ 4645241 h 5378650"/>
              <a:gd name="connsiteX14" fmla="*/ 1 w 12192001"/>
              <a:gd name="connsiteY14" fmla="*/ 4084830 h 5378650"/>
              <a:gd name="connsiteX15" fmla="*/ 0 w 12192001"/>
              <a:gd name="connsiteY15" fmla="*/ 4084830 h 5378650"/>
              <a:gd name="connsiteX16" fmla="*/ 0 w 12192001"/>
              <a:gd name="connsiteY16" fmla="*/ 1908986 h 5378650"/>
              <a:gd name="connsiteX17" fmla="*/ 136686 w 12192001"/>
              <a:gd name="connsiteY17" fmla="*/ 1773775 h 5378650"/>
              <a:gd name="connsiteX18" fmla="*/ 1142262 w 12192001"/>
              <a:gd name="connsiteY18" fmla="*/ 779047 h 5378650"/>
              <a:gd name="connsiteX19" fmla="*/ 2154794 w 12192001"/>
              <a:gd name="connsiteY19" fmla="*/ 151298 h 5378650"/>
              <a:gd name="connsiteX20" fmla="*/ 3033584 w 12192001"/>
              <a:gd name="connsiteY20" fmla="*/ 34 h 537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1" h="5378650">
                <a:moveTo>
                  <a:pt x="3033584" y="34"/>
                </a:moveTo>
                <a:cubicBezTo>
                  <a:pt x="3133795" y="-470"/>
                  <a:pt x="3234417" y="4614"/>
                  <a:pt x="3335005" y="15443"/>
                </a:cubicBezTo>
                <a:cubicBezTo>
                  <a:pt x="9388592" y="697591"/>
                  <a:pt x="11469515" y="932079"/>
                  <a:pt x="12184831" y="1012686"/>
                </a:cubicBezTo>
                <a:lnTo>
                  <a:pt x="12192000" y="1013494"/>
                </a:lnTo>
                <a:lnTo>
                  <a:pt x="12192001" y="2351279"/>
                </a:lnTo>
                <a:lnTo>
                  <a:pt x="12192001" y="3190731"/>
                </a:lnTo>
                <a:lnTo>
                  <a:pt x="12192001" y="3790205"/>
                </a:lnTo>
                <a:lnTo>
                  <a:pt x="12192001" y="4084829"/>
                </a:lnTo>
                <a:lnTo>
                  <a:pt x="12192001" y="4645241"/>
                </a:lnTo>
                <a:lnTo>
                  <a:pt x="12192001" y="4961129"/>
                </a:lnTo>
                <a:lnTo>
                  <a:pt x="12192001" y="5378650"/>
                </a:lnTo>
                <a:lnTo>
                  <a:pt x="1" y="5378650"/>
                </a:lnTo>
                <a:lnTo>
                  <a:pt x="1" y="4961129"/>
                </a:lnTo>
                <a:lnTo>
                  <a:pt x="1" y="4645241"/>
                </a:lnTo>
                <a:lnTo>
                  <a:pt x="1" y="4084830"/>
                </a:lnTo>
                <a:lnTo>
                  <a:pt x="0" y="4084830"/>
                </a:lnTo>
                <a:lnTo>
                  <a:pt x="0" y="1908986"/>
                </a:lnTo>
                <a:lnTo>
                  <a:pt x="136686" y="1773775"/>
                </a:lnTo>
                <a:cubicBezTo>
                  <a:pt x="1142262" y="779047"/>
                  <a:pt x="1142262" y="779047"/>
                  <a:pt x="1142262" y="779047"/>
                </a:cubicBezTo>
                <a:cubicBezTo>
                  <a:pt x="1432816" y="494434"/>
                  <a:pt x="1779832" y="281876"/>
                  <a:pt x="2154794" y="151298"/>
                </a:cubicBezTo>
                <a:cubicBezTo>
                  <a:pt x="2436009" y="53368"/>
                  <a:pt x="2732949" y="1549"/>
                  <a:pt x="3033584" y="34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4" name="Freeform 119">
            <a:extLst>
              <a:ext uri="{FF2B5EF4-FFF2-40B4-BE49-F238E27FC236}">
                <a16:creationId xmlns:a16="http://schemas.microsoft.com/office/drawing/2014/main" id="{2BC0D62F-950F-477A-9501-735FECFEBE5F}"/>
              </a:ext>
            </a:extLst>
          </p:cNvPr>
          <p:cNvSpPr>
            <a:spLocks/>
          </p:cNvSpPr>
          <p:nvPr/>
        </p:nvSpPr>
        <p:spPr bwMode="auto">
          <a:xfrm flipH="1">
            <a:off x="6258114" y="-1388196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851B22E9-F9C4-4DCE-AF0C-A4E7D46FE732}"/>
              </a:ext>
            </a:extLst>
          </p:cNvPr>
          <p:cNvSpPr>
            <a:spLocks/>
          </p:cNvSpPr>
          <p:nvPr/>
        </p:nvSpPr>
        <p:spPr bwMode="auto">
          <a:xfrm flipH="1">
            <a:off x="713724" y="2611605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B7B1BD10-FFA4-4E66-A607-44F5276AA9FB}"/>
              </a:ext>
            </a:extLst>
          </p:cNvPr>
          <p:cNvSpPr>
            <a:spLocks/>
          </p:cNvSpPr>
          <p:nvPr/>
        </p:nvSpPr>
        <p:spPr bwMode="auto">
          <a:xfrm flipH="1">
            <a:off x="9594470" y="5733290"/>
            <a:ext cx="2919069" cy="32977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7" name="Freeform 119">
            <a:extLst>
              <a:ext uri="{FF2B5EF4-FFF2-40B4-BE49-F238E27FC236}">
                <a16:creationId xmlns:a16="http://schemas.microsoft.com/office/drawing/2014/main" id="{BDDA767D-661C-4062-8F9D-CEC8E1DFD588}"/>
              </a:ext>
            </a:extLst>
          </p:cNvPr>
          <p:cNvSpPr>
            <a:spLocks/>
          </p:cNvSpPr>
          <p:nvPr/>
        </p:nvSpPr>
        <p:spPr bwMode="auto">
          <a:xfrm flipH="1">
            <a:off x="8339836" y="3616147"/>
            <a:ext cx="1006018" cy="11365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E0BF77E0-2C8D-4C4E-909C-2489951848E6}"/>
              </a:ext>
            </a:extLst>
          </p:cNvPr>
          <p:cNvSpPr>
            <a:spLocks/>
          </p:cNvSpPr>
          <p:nvPr/>
        </p:nvSpPr>
        <p:spPr bwMode="auto">
          <a:xfrm flipH="1">
            <a:off x="11251018" y="1453068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9" name="Freeform 119">
            <a:extLst>
              <a:ext uri="{FF2B5EF4-FFF2-40B4-BE49-F238E27FC236}">
                <a16:creationId xmlns:a16="http://schemas.microsoft.com/office/drawing/2014/main" id="{383326F7-56C1-46D0-801B-BB7125066A24}"/>
              </a:ext>
            </a:extLst>
          </p:cNvPr>
          <p:cNvSpPr>
            <a:spLocks/>
          </p:cNvSpPr>
          <p:nvPr/>
        </p:nvSpPr>
        <p:spPr bwMode="auto">
          <a:xfrm flipH="1">
            <a:off x="-200106" y="4815908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4" name="Freeform 119">
            <a:extLst>
              <a:ext uri="{FF2B5EF4-FFF2-40B4-BE49-F238E27FC236}">
                <a16:creationId xmlns:a16="http://schemas.microsoft.com/office/drawing/2014/main" id="{34C80D8C-3CCA-4EC5-B33E-298B4DFAC5BA}"/>
              </a:ext>
            </a:extLst>
          </p:cNvPr>
          <p:cNvSpPr>
            <a:spLocks/>
          </p:cNvSpPr>
          <p:nvPr/>
        </p:nvSpPr>
        <p:spPr bwMode="auto">
          <a:xfrm flipH="1">
            <a:off x="2038274" y="4049169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73E00D8-7460-4035-BDB3-F9F8C0F40E2E}"/>
              </a:ext>
            </a:extLst>
          </p:cNvPr>
          <p:cNvGrpSpPr/>
          <p:nvPr/>
        </p:nvGrpSpPr>
        <p:grpSpPr>
          <a:xfrm>
            <a:off x="3489940" y="4711700"/>
            <a:ext cx="5212120" cy="464789"/>
            <a:chOff x="3489940" y="4711700"/>
            <a:chExt cx="5212120" cy="46478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E472EED0-E16B-4A6D-91AF-3C9C6B8D7F92}"/>
                </a:ext>
              </a:extLst>
            </p:cNvPr>
            <p:cNvSpPr/>
            <p:nvPr/>
          </p:nvSpPr>
          <p:spPr>
            <a:xfrm>
              <a:off x="3489940" y="4711701"/>
              <a:ext cx="5212120" cy="46478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6C28370-674C-4636-8CD7-0EFD99C99EB4}"/>
                </a:ext>
              </a:extLst>
            </p:cNvPr>
            <p:cNvGrpSpPr/>
            <p:nvPr/>
          </p:nvGrpSpPr>
          <p:grpSpPr>
            <a:xfrm>
              <a:off x="7015087" y="4711700"/>
              <a:ext cx="1686973" cy="464787"/>
              <a:chOff x="8818554" y="2256129"/>
              <a:chExt cx="1377960" cy="267942"/>
            </a:xfrm>
          </p:grpSpPr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id="{ED1E5F5A-52B3-4C86-AB0D-A20D2B892426}"/>
                  </a:ext>
                </a:extLst>
              </p:cNvPr>
              <p:cNvSpPr/>
              <p:nvPr/>
            </p:nvSpPr>
            <p:spPr>
              <a:xfrm>
                <a:off x="8818554" y="2256129"/>
                <a:ext cx="1377960" cy="267942"/>
              </a:xfrm>
              <a:prstGeom prst="roundRect">
                <a:avLst>
                  <a:gd name="adj" fmla="val 6250"/>
                </a:avLst>
              </a:pr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3DCA831-7CFC-47FA-8E6E-310610C31741}"/>
                  </a:ext>
                </a:extLst>
              </p:cNvPr>
              <p:cNvSpPr txBox="1"/>
              <p:nvPr/>
            </p:nvSpPr>
            <p:spPr>
              <a:xfrm>
                <a:off x="8844252" y="2259295"/>
                <a:ext cx="1326563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100" spc="100">
                    <a:solidFill>
                      <a:schemeClr val="bg1"/>
                    </a:solidFill>
                    <a:latin typeface="Titillium Web" panose="00000500000000000000" pitchFamily="2" charset="0"/>
                  </a:defRPr>
                </a:lvl1pPr>
              </a:lstStyle>
              <a:p>
                <a:r>
                  <a:rPr lang="id-ID" dirty="0"/>
                  <a:t>SIGN UP</a:t>
                </a:r>
                <a:endParaRPr lang="en-US" dirty="0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8C79FBF-55D9-445E-B6D7-EC0F55AC6501}"/>
                </a:ext>
              </a:extLst>
            </p:cNvPr>
            <p:cNvSpPr txBox="1"/>
            <p:nvPr/>
          </p:nvSpPr>
          <p:spPr>
            <a:xfrm>
              <a:off x="3710350" y="4774539"/>
              <a:ext cx="3304737" cy="3391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dirty="0">
                  <a:latin typeface="Titillium Web Light" panose="00000400000000000000" pitchFamily="2" charset="0"/>
                </a:rPr>
                <a:t>Enter Your Email</a:t>
              </a:r>
              <a:endParaRPr lang="en-US" dirty="0">
                <a:latin typeface="Titillium Web Light" panose="00000400000000000000" pitchFamily="2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2B84F49-BC35-401D-918A-24FDE7349AD9}"/>
              </a:ext>
            </a:extLst>
          </p:cNvPr>
          <p:cNvGrpSpPr/>
          <p:nvPr/>
        </p:nvGrpSpPr>
        <p:grpSpPr>
          <a:xfrm>
            <a:off x="926901" y="6010438"/>
            <a:ext cx="2273300" cy="298287"/>
            <a:chOff x="926901" y="5428532"/>
            <a:chExt cx="2273300" cy="298287"/>
          </a:xfrm>
          <a:solidFill>
            <a:schemeClr val="bg1"/>
          </a:solidFill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20D76F9-6B1B-4487-B72E-2D367CBA27F3}"/>
                </a:ext>
              </a:extLst>
            </p:cNvPr>
            <p:cNvSpPr txBox="1"/>
            <p:nvPr/>
          </p:nvSpPr>
          <p:spPr>
            <a:xfrm>
              <a:off x="1099786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Great Portland Street, L5</a:t>
              </a:r>
            </a:p>
          </p:txBody>
        </p:sp>
        <p:sp>
          <p:nvSpPr>
            <p:cNvPr id="29" name="Freeform 74">
              <a:extLst>
                <a:ext uri="{FF2B5EF4-FFF2-40B4-BE49-F238E27FC236}">
                  <a16:creationId xmlns:a16="http://schemas.microsoft.com/office/drawing/2014/main" id="{A1D8DDE3-F56C-430A-B47B-C4ECA3D2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901" y="5542617"/>
              <a:ext cx="138560" cy="122694"/>
            </a:xfrm>
            <a:custGeom>
              <a:avLst/>
              <a:gdLst>
                <a:gd name="T0" fmla="*/ 203452 w 461"/>
                <a:gd name="T1" fmla="*/ 95902 h 409"/>
                <a:gd name="T2" fmla="*/ 203452 w 461"/>
                <a:gd name="T3" fmla="*/ 95902 h 409"/>
                <a:gd name="T4" fmla="*/ 111425 w 461"/>
                <a:gd name="T5" fmla="*/ 7654 h 409"/>
                <a:gd name="T6" fmla="*/ 95636 w 461"/>
                <a:gd name="T7" fmla="*/ 7654 h 409"/>
                <a:gd name="T8" fmla="*/ 4060 w 461"/>
                <a:gd name="T9" fmla="*/ 95902 h 409"/>
                <a:gd name="T10" fmla="*/ 8120 w 461"/>
                <a:gd name="T11" fmla="*/ 103556 h 409"/>
                <a:gd name="T12" fmla="*/ 27969 w 461"/>
                <a:gd name="T13" fmla="*/ 103556 h 409"/>
                <a:gd name="T14" fmla="*/ 27969 w 461"/>
                <a:gd name="T15" fmla="*/ 175595 h 409"/>
                <a:gd name="T16" fmla="*/ 35638 w 461"/>
                <a:gd name="T17" fmla="*/ 183700 h 409"/>
                <a:gd name="T18" fmla="*/ 79847 w 461"/>
                <a:gd name="T19" fmla="*/ 183700 h 409"/>
                <a:gd name="T20" fmla="*/ 79847 w 461"/>
                <a:gd name="T21" fmla="*/ 111661 h 409"/>
                <a:gd name="T22" fmla="*/ 127665 w 461"/>
                <a:gd name="T23" fmla="*/ 111661 h 409"/>
                <a:gd name="T24" fmla="*/ 127665 w 461"/>
                <a:gd name="T25" fmla="*/ 183700 h 409"/>
                <a:gd name="T26" fmla="*/ 171874 w 461"/>
                <a:gd name="T27" fmla="*/ 183700 h 409"/>
                <a:gd name="T28" fmla="*/ 179543 w 461"/>
                <a:gd name="T29" fmla="*/ 175595 h 409"/>
                <a:gd name="T30" fmla="*/ 179543 w 461"/>
                <a:gd name="T31" fmla="*/ 103556 h 409"/>
                <a:gd name="T32" fmla="*/ 199843 w 461"/>
                <a:gd name="T33" fmla="*/ 103556 h 409"/>
                <a:gd name="T34" fmla="*/ 203452 w 461"/>
                <a:gd name="T35" fmla="*/ 95902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61" h="409">
                  <a:moveTo>
                    <a:pt x="451" y="213"/>
                  </a:moveTo>
                  <a:lnTo>
                    <a:pt x="451" y="213"/>
                  </a:lnTo>
                  <a:cubicBezTo>
                    <a:pt x="247" y="17"/>
                    <a:pt x="247" y="17"/>
                    <a:pt x="247" y="17"/>
                  </a:cubicBezTo>
                  <a:cubicBezTo>
                    <a:pt x="238" y="0"/>
                    <a:pt x="221" y="0"/>
                    <a:pt x="212" y="17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1"/>
                    <a:pt x="9" y="230"/>
                    <a:pt x="18" y="230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2" y="390"/>
                    <a:pt x="62" y="390"/>
                    <a:pt x="62" y="390"/>
                  </a:cubicBezTo>
                  <a:cubicBezTo>
                    <a:pt x="62" y="399"/>
                    <a:pt x="62" y="408"/>
                    <a:pt x="79" y="408"/>
                  </a:cubicBezTo>
                  <a:cubicBezTo>
                    <a:pt x="177" y="408"/>
                    <a:pt x="177" y="408"/>
                    <a:pt x="177" y="408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3" y="408"/>
                    <a:pt x="283" y="408"/>
                    <a:pt x="283" y="408"/>
                  </a:cubicBezTo>
                  <a:cubicBezTo>
                    <a:pt x="381" y="408"/>
                    <a:pt x="381" y="408"/>
                    <a:pt x="381" y="408"/>
                  </a:cubicBezTo>
                  <a:cubicBezTo>
                    <a:pt x="398" y="408"/>
                    <a:pt x="398" y="399"/>
                    <a:pt x="398" y="390"/>
                  </a:cubicBezTo>
                  <a:cubicBezTo>
                    <a:pt x="398" y="230"/>
                    <a:pt x="398" y="230"/>
                    <a:pt x="398" y="230"/>
                  </a:cubicBezTo>
                  <a:cubicBezTo>
                    <a:pt x="443" y="230"/>
                    <a:pt x="443" y="230"/>
                    <a:pt x="443" y="230"/>
                  </a:cubicBezTo>
                  <a:cubicBezTo>
                    <a:pt x="451" y="230"/>
                    <a:pt x="460" y="221"/>
                    <a:pt x="451" y="21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CCD56BF-A591-423F-B318-9A92F815DC25}"/>
              </a:ext>
            </a:extLst>
          </p:cNvPr>
          <p:cNvGrpSpPr/>
          <p:nvPr/>
        </p:nvGrpSpPr>
        <p:grpSpPr>
          <a:xfrm>
            <a:off x="3616259" y="6010438"/>
            <a:ext cx="2270655" cy="298287"/>
            <a:chOff x="3618022" y="5428532"/>
            <a:chExt cx="2270655" cy="298287"/>
          </a:xfrm>
          <a:solidFill>
            <a:schemeClr val="bg1"/>
          </a:solidFill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76E4539-FE49-4250-98F7-B2AB3DA9C1CF}"/>
                </a:ext>
              </a:extLst>
            </p:cNvPr>
            <p:cNvSpPr txBox="1"/>
            <p:nvPr/>
          </p:nvSpPr>
          <p:spPr>
            <a:xfrm>
              <a:off x="3788262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08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07 25678 0941</a:t>
              </a:r>
            </a:p>
          </p:txBody>
        </p:sp>
        <p:sp>
          <p:nvSpPr>
            <p:cNvPr id="32" name="Freeform 50">
              <a:extLst>
                <a:ext uri="{FF2B5EF4-FFF2-40B4-BE49-F238E27FC236}">
                  <a16:creationId xmlns:a16="http://schemas.microsoft.com/office/drawing/2014/main" id="{61D6E8A8-8826-432D-9DE6-2165C7D0C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022" y="5537858"/>
              <a:ext cx="133270" cy="132212"/>
            </a:xfrm>
            <a:custGeom>
              <a:avLst/>
              <a:gdLst>
                <a:gd name="T0" fmla="*/ 115780 w 444"/>
                <a:gd name="T1" fmla="*/ 115121 h 443"/>
                <a:gd name="T2" fmla="*/ 115780 w 444"/>
                <a:gd name="T3" fmla="*/ 115121 h 443"/>
                <a:gd name="T4" fmla="*/ 72081 w 444"/>
                <a:gd name="T5" fmla="*/ 138862 h 443"/>
                <a:gd name="T6" fmla="*/ 27931 w 444"/>
                <a:gd name="T7" fmla="*/ 138862 h 443"/>
                <a:gd name="T8" fmla="*/ 31986 w 444"/>
                <a:gd name="T9" fmla="*/ 182312 h 443"/>
                <a:gd name="T10" fmla="*/ 139657 w 444"/>
                <a:gd name="T11" fmla="*/ 138862 h 443"/>
                <a:gd name="T12" fmla="*/ 187411 w 444"/>
                <a:gd name="T13" fmla="*/ 27324 h 443"/>
                <a:gd name="T14" fmla="*/ 143712 w 444"/>
                <a:gd name="T15" fmla="*/ 23741 h 443"/>
                <a:gd name="T16" fmla="*/ 143712 w 444"/>
                <a:gd name="T17" fmla="*/ 67639 h 443"/>
                <a:gd name="T18" fmla="*/ 115780 w 444"/>
                <a:gd name="T19" fmla="*/ 115121 h 4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4" h="443">
                  <a:moveTo>
                    <a:pt x="257" y="257"/>
                  </a:moveTo>
                  <a:lnTo>
                    <a:pt x="257" y="257"/>
                  </a:lnTo>
                  <a:cubicBezTo>
                    <a:pt x="222" y="292"/>
                    <a:pt x="177" y="327"/>
                    <a:pt x="160" y="310"/>
                  </a:cubicBezTo>
                  <a:cubicBezTo>
                    <a:pt x="133" y="283"/>
                    <a:pt x="115" y="265"/>
                    <a:pt x="62" y="310"/>
                  </a:cubicBezTo>
                  <a:cubicBezTo>
                    <a:pt x="0" y="354"/>
                    <a:pt x="44" y="389"/>
                    <a:pt x="71" y="407"/>
                  </a:cubicBezTo>
                  <a:cubicBezTo>
                    <a:pt x="97" y="442"/>
                    <a:pt x="204" y="416"/>
                    <a:pt x="310" y="310"/>
                  </a:cubicBezTo>
                  <a:cubicBezTo>
                    <a:pt x="416" y="204"/>
                    <a:pt x="443" y="97"/>
                    <a:pt x="416" y="61"/>
                  </a:cubicBezTo>
                  <a:cubicBezTo>
                    <a:pt x="390" y="35"/>
                    <a:pt x="363" y="0"/>
                    <a:pt x="319" y="53"/>
                  </a:cubicBezTo>
                  <a:cubicBezTo>
                    <a:pt x="275" y="106"/>
                    <a:pt x="293" y="123"/>
                    <a:pt x="319" y="151"/>
                  </a:cubicBezTo>
                  <a:cubicBezTo>
                    <a:pt x="337" y="167"/>
                    <a:pt x="302" y="212"/>
                    <a:pt x="257" y="25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938B604-C353-4FC0-BA3E-52601C7CD90E}"/>
              </a:ext>
            </a:extLst>
          </p:cNvPr>
          <p:cNvGrpSpPr/>
          <p:nvPr/>
        </p:nvGrpSpPr>
        <p:grpSpPr>
          <a:xfrm>
            <a:off x="6302972" y="6010438"/>
            <a:ext cx="2273300" cy="298287"/>
            <a:chOff x="6303853" y="5428532"/>
            <a:chExt cx="2273300" cy="298287"/>
          </a:xfrm>
          <a:solidFill>
            <a:schemeClr val="bg1"/>
          </a:solidFill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A73DA95-9C79-4237-9BB2-785E2225B7CB}"/>
                </a:ext>
              </a:extLst>
            </p:cNvPr>
            <p:cNvSpPr txBox="1"/>
            <p:nvPr/>
          </p:nvSpPr>
          <p:spPr>
            <a:xfrm>
              <a:off x="6476738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collab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@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cryptonary.uk</a:t>
              </a:r>
              <a:endParaRPr lang="en-US" sz="12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475893A1-E119-46DA-82B3-3BF7741E7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3853" y="5561127"/>
              <a:ext cx="138560" cy="85674"/>
            </a:xfrm>
            <a:custGeom>
              <a:avLst/>
              <a:gdLst>
                <a:gd name="T0" fmla="*/ 8120 w 461"/>
                <a:gd name="T1" fmla="*/ 12182 h 285"/>
                <a:gd name="T2" fmla="*/ 8120 w 461"/>
                <a:gd name="T3" fmla="*/ 12182 h 285"/>
                <a:gd name="T4" fmla="*/ 91576 w 461"/>
                <a:gd name="T5" fmla="*/ 56398 h 285"/>
                <a:gd name="T6" fmla="*/ 104207 w 461"/>
                <a:gd name="T7" fmla="*/ 60008 h 285"/>
                <a:gd name="T8" fmla="*/ 111876 w 461"/>
                <a:gd name="T9" fmla="*/ 56398 h 285"/>
                <a:gd name="T10" fmla="*/ 195783 w 461"/>
                <a:gd name="T11" fmla="*/ 12182 h 285"/>
                <a:gd name="T12" fmla="*/ 199843 w 461"/>
                <a:gd name="T13" fmla="*/ 0 h 285"/>
                <a:gd name="T14" fmla="*/ 8120 w 461"/>
                <a:gd name="T15" fmla="*/ 0 h 285"/>
                <a:gd name="T16" fmla="*/ 8120 w 461"/>
                <a:gd name="T17" fmla="*/ 12182 h 285"/>
                <a:gd name="T18" fmla="*/ 199843 w 461"/>
                <a:gd name="T19" fmla="*/ 36095 h 285"/>
                <a:gd name="T20" fmla="*/ 199843 w 461"/>
                <a:gd name="T21" fmla="*/ 36095 h 285"/>
                <a:gd name="T22" fmla="*/ 111876 w 461"/>
                <a:gd name="T23" fmla="*/ 80311 h 285"/>
                <a:gd name="T24" fmla="*/ 104207 w 461"/>
                <a:gd name="T25" fmla="*/ 80311 h 285"/>
                <a:gd name="T26" fmla="*/ 91576 w 461"/>
                <a:gd name="T27" fmla="*/ 80311 h 285"/>
                <a:gd name="T28" fmla="*/ 8120 w 461"/>
                <a:gd name="T29" fmla="*/ 36095 h 285"/>
                <a:gd name="T30" fmla="*/ 4060 w 461"/>
                <a:gd name="T31" fmla="*/ 36095 h 285"/>
                <a:gd name="T32" fmla="*/ 4060 w 461"/>
                <a:gd name="T33" fmla="*/ 120015 h 285"/>
                <a:gd name="T34" fmla="*/ 15789 w 461"/>
                <a:gd name="T35" fmla="*/ 128137 h 285"/>
                <a:gd name="T36" fmla="*/ 191723 w 461"/>
                <a:gd name="T37" fmla="*/ 128137 h 285"/>
                <a:gd name="T38" fmla="*/ 203903 w 461"/>
                <a:gd name="T39" fmla="*/ 120015 h 285"/>
                <a:gd name="T40" fmla="*/ 203903 w 461"/>
                <a:gd name="T41" fmla="*/ 36095 h 285"/>
                <a:gd name="T42" fmla="*/ 199843 w 461"/>
                <a:gd name="T43" fmla="*/ 36095 h 2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1" h="285">
                  <a:moveTo>
                    <a:pt x="18" y="27"/>
                  </a:moveTo>
                  <a:lnTo>
                    <a:pt x="18" y="27"/>
                  </a:lnTo>
                  <a:cubicBezTo>
                    <a:pt x="35" y="35"/>
                    <a:pt x="203" y="125"/>
                    <a:pt x="203" y="125"/>
                  </a:cubicBezTo>
                  <a:cubicBezTo>
                    <a:pt x="212" y="133"/>
                    <a:pt x="221" y="133"/>
                    <a:pt x="231" y="133"/>
                  </a:cubicBezTo>
                  <a:cubicBezTo>
                    <a:pt x="239" y="133"/>
                    <a:pt x="248" y="133"/>
                    <a:pt x="248" y="125"/>
                  </a:cubicBezTo>
                  <a:cubicBezTo>
                    <a:pt x="256" y="125"/>
                    <a:pt x="425" y="35"/>
                    <a:pt x="434" y="27"/>
                  </a:cubicBezTo>
                  <a:cubicBezTo>
                    <a:pt x="452" y="18"/>
                    <a:pt x="460" y="0"/>
                    <a:pt x="44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9" y="18"/>
                    <a:pt x="18" y="27"/>
                  </a:cubicBezTo>
                  <a:close/>
                  <a:moveTo>
                    <a:pt x="443" y="80"/>
                  </a:moveTo>
                  <a:lnTo>
                    <a:pt x="443" y="80"/>
                  </a:lnTo>
                  <a:cubicBezTo>
                    <a:pt x="434" y="80"/>
                    <a:pt x="256" y="169"/>
                    <a:pt x="248" y="178"/>
                  </a:cubicBezTo>
                  <a:cubicBezTo>
                    <a:pt x="248" y="178"/>
                    <a:pt x="239" y="178"/>
                    <a:pt x="231" y="178"/>
                  </a:cubicBezTo>
                  <a:cubicBezTo>
                    <a:pt x="221" y="178"/>
                    <a:pt x="212" y="178"/>
                    <a:pt x="203" y="178"/>
                  </a:cubicBezTo>
                  <a:cubicBezTo>
                    <a:pt x="194" y="169"/>
                    <a:pt x="27" y="80"/>
                    <a:pt x="18" y="80"/>
                  </a:cubicBezTo>
                  <a:cubicBezTo>
                    <a:pt x="9" y="72"/>
                    <a:pt x="9" y="80"/>
                    <a:pt x="9" y="80"/>
                  </a:cubicBezTo>
                  <a:cubicBezTo>
                    <a:pt x="9" y="88"/>
                    <a:pt x="9" y="266"/>
                    <a:pt x="9" y="266"/>
                  </a:cubicBezTo>
                  <a:cubicBezTo>
                    <a:pt x="9" y="275"/>
                    <a:pt x="18" y="284"/>
                    <a:pt x="35" y="284"/>
                  </a:cubicBezTo>
                  <a:cubicBezTo>
                    <a:pt x="425" y="284"/>
                    <a:pt x="425" y="284"/>
                    <a:pt x="425" y="284"/>
                  </a:cubicBezTo>
                  <a:cubicBezTo>
                    <a:pt x="443" y="284"/>
                    <a:pt x="452" y="275"/>
                    <a:pt x="452" y="266"/>
                  </a:cubicBezTo>
                  <a:cubicBezTo>
                    <a:pt x="452" y="266"/>
                    <a:pt x="452" y="88"/>
                    <a:pt x="452" y="80"/>
                  </a:cubicBezTo>
                  <a:cubicBezTo>
                    <a:pt x="452" y="80"/>
                    <a:pt x="452" y="72"/>
                    <a:pt x="443" y="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A0733E1-1CF7-423E-BC30-C557C241329D}"/>
              </a:ext>
            </a:extLst>
          </p:cNvPr>
          <p:cNvGrpSpPr/>
          <p:nvPr/>
        </p:nvGrpSpPr>
        <p:grpSpPr>
          <a:xfrm>
            <a:off x="8992329" y="6010438"/>
            <a:ext cx="2272771" cy="298287"/>
            <a:chOff x="8992329" y="5428532"/>
            <a:chExt cx="2272771" cy="298287"/>
          </a:xfrm>
          <a:solidFill>
            <a:schemeClr val="bg1"/>
          </a:solidFill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4B84322-8FDE-4CDA-A767-65BE436B15D5}"/>
                </a:ext>
              </a:extLst>
            </p:cNvPr>
            <p:cNvSpPr txBox="1"/>
            <p:nvPr/>
          </p:nvSpPr>
          <p:spPr>
            <a:xfrm>
              <a:off x="9164685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www.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cryptonary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uk</a:t>
              </a:r>
              <a:endParaRPr lang="en-US" sz="12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Freeform 87">
              <a:extLst>
                <a:ext uri="{FF2B5EF4-FFF2-40B4-BE49-F238E27FC236}">
                  <a16:creationId xmlns:a16="http://schemas.microsoft.com/office/drawing/2014/main" id="{9E8240D1-BDA9-432B-B5B3-E61890B2A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329" y="5536271"/>
              <a:ext cx="137502" cy="135386"/>
            </a:xfrm>
            <a:custGeom>
              <a:avLst/>
              <a:gdLst>
                <a:gd name="T0" fmla="*/ 51370 w 462"/>
                <a:gd name="T1" fmla="*/ 67883 h 452"/>
                <a:gd name="T2" fmla="*/ 83086 w 462"/>
                <a:gd name="T3" fmla="*/ 43607 h 452"/>
                <a:gd name="T4" fmla="*/ 83086 w 462"/>
                <a:gd name="T5" fmla="*/ 31469 h 452"/>
                <a:gd name="T6" fmla="*/ 19655 w 462"/>
                <a:gd name="T7" fmla="*/ 39561 h 452"/>
                <a:gd name="T8" fmla="*/ 51370 w 462"/>
                <a:gd name="T9" fmla="*/ 67883 h 452"/>
                <a:gd name="T10" fmla="*/ 27695 w 462"/>
                <a:gd name="T11" fmla="*/ 87664 h 452"/>
                <a:gd name="T12" fmla="*/ 11614 w 462"/>
                <a:gd name="T13" fmla="*/ 55745 h 452"/>
                <a:gd name="T14" fmla="*/ 15634 w 462"/>
                <a:gd name="T15" fmla="*/ 151051 h 452"/>
                <a:gd name="T16" fmla="*/ 27695 w 462"/>
                <a:gd name="T17" fmla="*/ 87664 h 452"/>
                <a:gd name="T18" fmla="*/ 102741 w 462"/>
                <a:gd name="T19" fmla="*/ 15735 h 452"/>
                <a:gd name="T20" fmla="*/ 154558 w 462"/>
                <a:gd name="T21" fmla="*/ 11688 h 452"/>
                <a:gd name="T22" fmla="*/ 67452 w 462"/>
                <a:gd name="T23" fmla="*/ 3596 h 452"/>
                <a:gd name="T24" fmla="*/ 102741 w 462"/>
                <a:gd name="T25" fmla="*/ 15735 h 452"/>
                <a:gd name="T26" fmla="*/ 134456 w 462"/>
                <a:gd name="T27" fmla="*/ 119582 h 452"/>
                <a:gd name="T28" fmla="*/ 110781 w 462"/>
                <a:gd name="T29" fmla="*/ 59342 h 452"/>
                <a:gd name="T30" fmla="*/ 91127 w 462"/>
                <a:gd name="T31" fmla="*/ 55745 h 452"/>
                <a:gd name="T32" fmla="*/ 71472 w 462"/>
                <a:gd name="T33" fmla="*/ 87664 h 452"/>
                <a:gd name="T34" fmla="*/ 134456 w 462"/>
                <a:gd name="T35" fmla="*/ 119582 h 452"/>
                <a:gd name="T36" fmla="*/ 162152 w 462"/>
                <a:gd name="T37" fmla="*/ 147005 h 452"/>
                <a:gd name="T38" fmla="*/ 162152 w 462"/>
                <a:gd name="T39" fmla="*/ 182970 h 452"/>
                <a:gd name="T40" fmla="*/ 174213 w 462"/>
                <a:gd name="T41" fmla="*/ 135317 h 452"/>
                <a:gd name="T42" fmla="*/ 130436 w 462"/>
                <a:gd name="T43" fmla="*/ 135317 h 452"/>
                <a:gd name="T44" fmla="*/ 63431 w 462"/>
                <a:gd name="T45" fmla="*/ 107444 h 452"/>
                <a:gd name="T46" fmla="*/ 47797 w 462"/>
                <a:gd name="T47" fmla="*/ 107444 h 452"/>
                <a:gd name="T48" fmla="*/ 63431 w 462"/>
                <a:gd name="T49" fmla="*/ 195108 h 452"/>
                <a:gd name="T50" fmla="*/ 170192 w 462"/>
                <a:gd name="T51" fmla="*/ 23827 h 452"/>
                <a:gd name="T52" fmla="*/ 122842 w 462"/>
                <a:gd name="T53" fmla="*/ 35515 h 452"/>
                <a:gd name="T54" fmla="*/ 122842 w 462"/>
                <a:gd name="T55" fmla="*/ 47653 h 452"/>
                <a:gd name="T56" fmla="*/ 174213 w 462"/>
                <a:gd name="T57" fmla="*/ 119582 h 452"/>
                <a:gd name="T58" fmla="*/ 205928 w 462"/>
                <a:gd name="T59" fmla="*/ 99352 h 452"/>
                <a:gd name="T60" fmla="*/ 142497 w 462"/>
                <a:gd name="T61" fmla="*/ 147005 h 452"/>
                <a:gd name="T62" fmla="*/ 79066 w 462"/>
                <a:gd name="T63" fmla="*/ 199154 h 452"/>
                <a:gd name="T64" fmla="*/ 146517 w 462"/>
                <a:gd name="T65" fmla="*/ 195108 h 452"/>
                <a:gd name="T66" fmla="*/ 146517 w 462"/>
                <a:gd name="T67" fmla="*/ 151051 h 4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62" h="452">
                  <a:moveTo>
                    <a:pt x="115" y="151"/>
                  </a:moveTo>
                  <a:lnTo>
                    <a:pt x="115" y="151"/>
                  </a:lnTo>
                  <a:lnTo>
                    <a:pt x="124" y="151"/>
                  </a:lnTo>
                  <a:cubicBezTo>
                    <a:pt x="142" y="132"/>
                    <a:pt x="160" y="115"/>
                    <a:pt x="186" y="97"/>
                  </a:cubicBezTo>
                  <a:lnTo>
                    <a:pt x="186" y="88"/>
                  </a:lnTo>
                  <a:cubicBezTo>
                    <a:pt x="186" y="79"/>
                    <a:pt x="186" y="79"/>
                    <a:pt x="186" y="70"/>
                  </a:cubicBezTo>
                  <a:cubicBezTo>
                    <a:pt x="160" y="53"/>
                    <a:pt x="133" y="44"/>
                    <a:pt x="107" y="26"/>
                  </a:cubicBezTo>
                  <a:cubicBezTo>
                    <a:pt x="89" y="44"/>
                    <a:pt x="62" y="62"/>
                    <a:pt x="44" y="88"/>
                  </a:cubicBezTo>
                  <a:cubicBezTo>
                    <a:pt x="62" y="115"/>
                    <a:pt x="71" y="132"/>
                    <a:pt x="89" y="151"/>
                  </a:cubicBezTo>
                  <a:cubicBezTo>
                    <a:pt x="98" y="151"/>
                    <a:pt x="107" y="151"/>
                    <a:pt x="115" y="151"/>
                  </a:cubicBezTo>
                  <a:close/>
                  <a:moveTo>
                    <a:pt x="62" y="195"/>
                  </a:moveTo>
                  <a:lnTo>
                    <a:pt x="62" y="195"/>
                  </a:lnTo>
                  <a:cubicBezTo>
                    <a:pt x="62" y="186"/>
                    <a:pt x="62" y="186"/>
                    <a:pt x="71" y="177"/>
                  </a:cubicBezTo>
                  <a:cubicBezTo>
                    <a:pt x="54" y="160"/>
                    <a:pt x="35" y="141"/>
                    <a:pt x="26" y="124"/>
                  </a:cubicBezTo>
                  <a:cubicBezTo>
                    <a:pt x="9" y="151"/>
                    <a:pt x="0" y="186"/>
                    <a:pt x="0" y="221"/>
                  </a:cubicBezTo>
                  <a:cubicBezTo>
                    <a:pt x="0" y="266"/>
                    <a:pt x="9" y="310"/>
                    <a:pt x="35" y="336"/>
                  </a:cubicBezTo>
                  <a:cubicBezTo>
                    <a:pt x="44" y="301"/>
                    <a:pt x="54" y="257"/>
                    <a:pt x="71" y="221"/>
                  </a:cubicBezTo>
                  <a:cubicBezTo>
                    <a:pt x="71" y="221"/>
                    <a:pt x="62" y="204"/>
                    <a:pt x="62" y="195"/>
                  </a:cubicBezTo>
                  <a:close/>
                  <a:moveTo>
                    <a:pt x="230" y="35"/>
                  </a:moveTo>
                  <a:lnTo>
                    <a:pt x="230" y="35"/>
                  </a:lnTo>
                  <a:cubicBezTo>
                    <a:pt x="239" y="35"/>
                    <a:pt x="257" y="44"/>
                    <a:pt x="266" y="53"/>
                  </a:cubicBezTo>
                  <a:cubicBezTo>
                    <a:pt x="292" y="35"/>
                    <a:pt x="319" y="35"/>
                    <a:pt x="346" y="26"/>
                  </a:cubicBezTo>
                  <a:cubicBezTo>
                    <a:pt x="310" y="8"/>
                    <a:pt x="275" y="0"/>
                    <a:pt x="230" y="0"/>
                  </a:cubicBezTo>
                  <a:cubicBezTo>
                    <a:pt x="204" y="0"/>
                    <a:pt x="177" y="0"/>
                    <a:pt x="151" y="8"/>
                  </a:cubicBezTo>
                  <a:cubicBezTo>
                    <a:pt x="168" y="17"/>
                    <a:pt x="186" y="35"/>
                    <a:pt x="204" y="44"/>
                  </a:cubicBezTo>
                  <a:cubicBezTo>
                    <a:pt x="213" y="44"/>
                    <a:pt x="221" y="35"/>
                    <a:pt x="230" y="35"/>
                  </a:cubicBezTo>
                  <a:close/>
                  <a:moveTo>
                    <a:pt x="301" y="266"/>
                  </a:moveTo>
                  <a:lnTo>
                    <a:pt x="301" y="266"/>
                  </a:lnTo>
                  <a:cubicBezTo>
                    <a:pt x="310" y="257"/>
                    <a:pt x="310" y="257"/>
                    <a:pt x="319" y="248"/>
                  </a:cubicBezTo>
                  <a:cubicBezTo>
                    <a:pt x="301" y="204"/>
                    <a:pt x="275" y="168"/>
                    <a:pt x="248" y="132"/>
                  </a:cubicBezTo>
                  <a:cubicBezTo>
                    <a:pt x="248" y="132"/>
                    <a:pt x="239" y="132"/>
                    <a:pt x="230" y="132"/>
                  </a:cubicBezTo>
                  <a:cubicBezTo>
                    <a:pt x="221" y="132"/>
                    <a:pt x="213" y="132"/>
                    <a:pt x="204" y="124"/>
                  </a:cubicBezTo>
                  <a:cubicBezTo>
                    <a:pt x="186" y="141"/>
                    <a:pt x="168" y="151"/>
                    <a:pt x="151" y="168"/>
                  </a:cubicBezTo>
                  <a:cubicBezTo>
                    <a:pt x="160" y="177"/>
                    <a:pt x="160" y="186"/>
                    <a:pt x="160" y="195"/>
                  </a:cubicBezTo>
                  <a:cubicBezTo>
                    <a:pt x="160" y="204"/>
                    <a:pt x="160" y="204"/>
                    <a:pt x="160" y="213"/>
                  </a:cubicBezTo>
                  <a:cubicBezTo>
                    <a:pt x="204" y="239"/>
                    <a:pt x="248" y="257"/>
                    <a:pt x="301" y="266"/>
                  </a:cubicBezTo>
                  <a:close/>
                  <a:moveTo>
                    <a:pt x="363" y="327"/>
                  </a:moveTo>
                  <a:lnTo>
                    <a:pt x="363" y="327"/>
                  </a:lnTo>
                  <a:cubicBezTo>
                    <a:pt x="363" y="336"/>
                    <a:pt x="363" y="354"/>
                    <a:pt x="363" y="363"/>
                  </a:cubicBezTo>
                  <a:cubicBezTo>
                    <a:pt x="363" y="372"/>
                    <a:pt x="363" y="389"/>
                    <a:pt x="363" y="407"/>
                  </a:cubicBezTo>
                  <a:cubicBezTo>
                    <a:pt x="399" y="380"/>
                    <a:pt x="434" y="336"/>
                    <a:pt x="443" y="292"/>
                  </a:cubicBezTo>
                  <a:cubicBezTo>
                    <a:pt x="426" y="301"/>
                    <a:pt x="408" y="301"/>
                    <a:pt x="390" y="301"/>
                  </a:cubicBezTo>
                  <a:cubicBezTo>
                    <a:pt x="390" y="319"/>
                    <a:pt x="381" y="327"/>
                    <a:pt x="363" y="327"/>
                  </a:cubicBezTo>
                  <a:close/>
                  <a:moveTo>
                    <a:pt x="292" y="301"/>
                  </a:moveTo>
                  <a:lnTo>
                    <a:pt x="292" y="301"/>
                  </a:lnTo>
                  <a:cubicBezTo>
                    <a:pt x="239" y="292"/>
                    <a:pt x="186" y="266"/>
                    <a:pt x="142" y="239"/>
                  </a:cubicBezTo>
                  <a:cubicBezTo>
                    <a:pt x="133" y="239"/>
                    <a:pt x="124" y="248"/>
                    <a:pt x="115" y="248"/>
                  </a:cubicBezTo>
                  <a:cubicBezTo>
                    <a:pt x="107" y="248"/>
                    <a:pt x="107" y="248"/>
                    <a:pt x="107" y="239"/>
                  </a:cubicBezTo>
                  <a:cubicBezTo>
                    <a:pt x="79" y="283"/>
                    <a:pt x="71" y="327"/>
                    <a:pt x="62" y="380"/>
                  </a:cubicBezTo>
                  <a:cubicBezTo>
                    <a:pt x="89" y="398"/>
                    <a:pt x="115" y="425"/>
                    <a:pt x="142" y="434"/>
                  </a:cubicBezTo>
                  <a:cubicBezTo>
                    <a:pt x="177" y="380"/>
                    <a:pt x="230" y="327"/>
                    <a:pt x="292" y="301"/>
                  </a:cubicBezTo>
                  <a:close/>
                  <a:moveTo>
                    <a:pt x="381" y="53"/>
                  </a:moveTo>
                  <a:lnTo>
                    <a:pt x="381" y="53"/>
                  </a:lnTo>
                  <a:cubicBezTo>
                    <a:pt x="346" y="62"/>
                    <a:pt x="310" y="70"/>
                    <a:pt x="275" y="79"/>
                  </a:cubicBezTo>
                  <a:lnTo>
                    <a:pt x="283" y="88"/>
                  </a:lnTo>
                  <a:cubicBezTo>
                    <a:pt x="283" y="97"/>
                    <a:pt x="275" y="97"/>
                    <a:pt x="275" y="106"/>
                  </a:cubicBezTo>
                  <a:cubicBezTo>
                    <a:pt x="310" y="141"/>
                    <a:pt x="328" y="186"/>
                    <a:pt x="346" y="239"/>
                  </a:cubicBezTo>
                  <a:cubicBezTo>
                    <a:pt x="363" y="239"/>
                    <a:pt x="381" y="248"/>
                    <a:pt x="390" y="266"/>
                  </a:cubicBezTo>
                  <a:cubicBezTo>
                    <a:pt x="417" y="266"/>
                    <a:pt x="434" y="266"/>
                    <a:pt x="452" y="257"/>
                  </a:cubicBezTo>
                  <a:cubicBezTo>
                    <a:pt x="461" y="248"/>
                    <a:pt x="461" y="230"/>
                    <a:pt x="461" y="221"/>
                  </a:cubicBezTo>
                  <a:cubicBezTo>
                    <a:pt x="461" y="160"/>
                    <a:pt x="426" y="97"/>
                    <a:pt x="381" y="53"/>
                  </a:cubicBezTo>
                  <a:close/>
                  <a:moveTo>
                    <a:pt x="319" y="327"/>
                  </a:moveTo>
                  <a:lnTo>
                    <a:pt x="319" y="327"/>
                  </a:lnTo>
                  <a:cubicBezTo>
                    <a:pt x="257" y="354"/>
                    <a:pt x="213" y="389"/>
                    <a:pt x="177" y="443"/>
                  </a:cubicBezTo>
                  <a:cubicBezTo>
                    <a:pt x="195" y="451"/>
                    <a:pt x="213" y="451"/>
                    <a:pt x="230" y="451"/>
                  </a:cubicBezTo>
                  <a:cubicBezTo>
                    <a:pt x="266" y="451"/>
                    <a:pt x="292" y="443"/>
                    <a:pt x="328" y="434"/>
                  </a:cubicBezTo>
                  <a:cubicBezTo>
                    <a:pt x="328" y="407"/>
                    <a:pt x="337" y="380"/>
                    <a:pt x="337" y="363"/>
                  </a:cubicBezTo>
                  <a:cubicBezTo>
                    <a:pt x="337" y="354"/>
                    <a:pt x="337" y="345"/>
                    <a:pt x="328" y="336"/>
                  </a:cubicBezTo>
                  <a:cubicBezTo>
                    <a:pt x="328" y="327"/>
                    <a:pt x="319" y="327"/>
                    <a:pt x="319" y="3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4F76A8CF-D6CA-4C16-9D0F-C9CA44AB18FB}"/>
              </a:ext>
            </a:extLst>
          </p:cNvPr>
          <p:cNvSpPr txBox="1"/>
          <p:nvPr/>
        </p:nvSpPr>
        <p:spPr>
          <a:xfrm>
            <a:off x="2076458" y="2513365"/>
            <a:ext cx="8039092" cy="144655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8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SemiBold" panose="00000700000000000000" pitchFamily="2" charset="0"/>
              </a:rPr>
              <a:t>THANK YOU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23B8CB2-664E-4112-A6D8-9361080352BF}"/>
              </a:ext>
            </a:extLst>
          </p:cNvPr>
          <p:cNvSpPr txBox="1"/>
          <p:nvPr/>
        </p:nvSpPr>
        <p:spPr>
          <a:xfrm>
            <a:off x="3295660" y="3821416"/>
            <a:ext cx="5600690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ExtraLight" panose="00000300000000000000" pitchFamily="2" charset="0"/>
              </a:rPr>
              <a:t>FOR YOUR VALUABLE TIME</a:t>
            </a: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E1701786-C383-4959-A37D-8FAF586F0D1B}"/>
              </a:ext>
            </a:extLst>
          </p:cNvPr>
          <p:cNvSpPr/>
          <p:nvPr/>
        </p:nvSpPr>
        <p:spPr>
          <a:xfrm flipH="1">
            <a:off x="6841968" y="1869613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6709969-7C71-4D3B-9AB5-555DF1DB45C2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E620B46A-2190-4B4C-AF1C-792173F56971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E9E14074-A01B-4C49-A491-1024526883CB}"/>
              </a:ext>
            </a:extLst>
          </p:cNvPr>
          <p:cNvSpPr/>
          <p:nvPr/>
        </p:nvSpPr>
        <p:spPr>
          <a:xfrm flipH="1">
            <a:off x="3942619" y="330098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36816FD7-D187-4248-B50C-C8455D48BC88}"/>
              </a:ext>
            </a:extLst>
          </p:cNvPr>
          <p:cNvSpPr/>
          <p:nvPr/>
        </p:nvSpPr>
        <p:spPr>
          <a:xfrm flipH="1">
            <a:off x="10501299" y="471768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5393F631-AD90-4785-BDB8-8636EA0D390E}"/>
              </a:ext>
            </a:extLst>
          </p:cNvPr>
          <p:cNvSpPr/>
          <p:nvPr/>
        </p:nvSpPr>
        <p:spPr>
          <a:xfrm flipH="1">
            <a:off x="11475641" y="3631387"/>
            <a:ext cx="183760" cy="18376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65D1999-3480-42F9-BE31-BDBECE9A0F70}"/>
              </a:ext>
            </a:extLst>
          </p:cNvPr>
          <p:cNvSpPr/>
          <p:nvPr/>
        </p:nvSpPr>
        <p:spPr>
          <a:xfrm flipH="1">
            <a:off x="641705" y="4041041"/>
            <a:ext cx="333487" cy="333487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A2223F-765E-4BE8-9B8F-87FDA05294A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99614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8 -0.00208 0.02097 -0.00787 0.02826 -0.0143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3 -0.06628 -0.01504 -0.08919 -0.02777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6 0.02161 0.00857 0.0293 0.01621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63 0.00324 0.02539 0.01551 0.03437 0.02963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19" y="148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 animBg="1"/>
          <p:bldP spid="61" grpId="0" animBg="1"/>
          <p:bldP spid="55" grpId="0"/>
          <p:bldP spid="56" grpId="0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1" grpId="0" animBg="1"/>
          <p:bldP spid="111" grpId="1" animBg="1"/>
          <p:bldP spid="113" grpId="0" animBg="1"/>
          <p:bldP spid="11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ldTgt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ldTgt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8 -0.00208 0.02097 -0.00787 0.02826 -0.01435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3 -0.06628 -0.01504 -0.08919 -0.02777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6 0.02161 0.00857 0.0293 0.01621 " pathEditMode="relative" rAng="0" ptsTypes="AA">
                                          <p:cBhvr>
                                            <p:cTn id="78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63 0.00324 0.02539 0.01551 0.03437 0.02963 " pathEditMode="relative" rAng="0" ptsTypes="AA">
                                          <p:cBhvr>
                                            <p:cTn id="84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19" y="148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 animBg="1"/>
          <p:bldP spid="61" grpId="0" animBg="1"/>
          <p:bldP spid="55" grpId="0"/>
          <p:bldP spid="56" grpId="0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1" grpId="0" animBg="1"/>
          <p:bldP spid="111" grpId="1" animBg="1"/>
          <p:bldP spid="113" grpId="0" animBg="1"/>
          <p:bldP spid="113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ADA2E7D-9A68-427C-BA0A-67C753D9F0F1}"/>
              </a:ext>
            </a:extLst>
          </p:cNvPr>
          <p:cNvSpPr txBox="1"/>
          <p:nvPr/>
        </p:nvSpPr>
        <p:spPr>
          <a:xfrm>
            <a:off x="1484671" y="1364287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Why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ryptonary?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E5841A1-2074-47FD-A8D6-AD6A1E1D25C1}"/>
              </a:ext>
            </a:extLst>
          </p:cNvPr>
          <p:cNvSpPr txBox="1"/>
          <p:nvPr/>
        </p:nvSpPr>
        <p:spPr>
          <a:xfrm>
            <a:off x="4783251" y="1087288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1200" spc="100" dirty="0">
                <a:solidFill>
                  <a:schemeClr val="bg1">
                    <a:lumMod val="95000"/>
                  </a:schemeClr>
                </a:solidFill>
                <a:latin typeface="Titillium Web ExtraLight" panose="00000300000000000000" pitchFamily="2" charset="0"/>
              </a:rPr>
              <a:t>Your Amazing Subtitle Here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FEC58EE-70BE-46BB-B15F-1FBA54A098A2}"/>
              </a:ext>
            </a:extLst>
          </p:cNvPr>
          <p:cNvSpPr txBox="1"/>
          <p:nvPr/>
        </p:nvSpPr>
        <p:spPr>
          <a:xfrm>
            <a:off x="8117509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ASSET TRADING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A620932-764C-479D-89A3-FA99FC4CC1A6}"/>
              </a:ext>
            </a:extLst>
          </p:cNvPr>
          <p:cNvSpPr txBox="1"/>
          <p:nvPr/>
        </p:nvSpPr>
        <p:spPr>
          <a:xfrm>
            <a:off x="8117511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mountains,far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72E2502-719E-4988-9381-1E97CE64ABC2}"/>
              </a:ext>
            </a:extLst>
          </p:cNvPr>
          <p:cNvGrpSpPr/>
          <p:nvPr/>
        </p:nvGrpSpPr>
        <p:grpSpPr>
          <a:xfrm>
            <a:off x="8936470" y="2994433"/>
            <a:ext cx="698878" cy="629058"/>
            <a:chOff x="22142451" y="6350"/>
            <a:chExt cx="6515100" cy="5864225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72" name="Freeform 11">
              <a:extLst>
                <a:ext uri="{FF2B5EF4-FFF2-40B4-BE49-F238E27FC236}">
                  <a16:creationId xmlns:a16="http://schemas.microsoft.com/office/drawing/2014/main" id="{12428985-6056-4B21-8D74-63EFCFE5FA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42451" y="6350"/>
              <a:ext cx="6515100" cy="5864225"/>
            </a:xfrm>
            <a:custGeom>
              <a:avLst/>
              <a:gdLst>
                <a:gd name="T0" fmla="*/ 1510 w 1536"/>
                <a:gd name="T1" fmla="*/ 154 h 1382"/>
                <a:gd name="T2" fmla="*/ 1536 w 1536"/>
                <a:gd name="T3" fmla="*/ 128 h 1382"/>
                <a:gd name="T4" fmla="*/ 1536 w 1536"/>
                <a:gd name="T5" fmla="*/ 26 h 1382"/>
                <a:gd name="T6" fmla="*/ 1510 w 1536"/>
                <a:gd name="T7" fmla="*/ 0 h 1382"/>
                <a:gd name="T8" fmla="*/ 26 w 1536"/>
                <a:gd name="T9" fmla="*/ 0 h 1382"/>
                <a:gd name="T10" fmla="*/ 0 w 1536"/>
                <a:gd name="T11" fmla="*/ 26 h 1382"/>
                <a:gd name="T12" fmla="*/ 0 w 1536"/>
                <a:gd name="T13" fmla="*/ 128 h 1382"/>
                <a:gd name="T14" fmla="*/ 26 w 1536"/>
                <a:gd name="T15" fmla="*/ 154 h 1382"/>
                <a:gd name="T16" fmla="*/ 51 w 1536"/>
                <a:gd name="T17" fmla="*/ 154 h 1382"/>
                <a:gd name="T18" fmla="*/ 51 w 1536"/>
                <a:gd name="T19" fmla="*/ 1229 h 1382"/>
                <a:gd name="T20" fmla="*/ 26 w 1536"/>
                <a:gd name="T21" fmla="*/ 1229 h 1382"/>
                <a:gd name="T22" fmla="*/ 0 w 1536"/>
                <a:gd name="T23" fmla="*/ 1254 h 1382"/>
                <a:gd name="T24" fmla="*/ 0 w 1536"/>
                <a:gd name="T25" fmla="*/ 1357 h 1382"/>
                <a:gd name="T26" fmla="*/ 26 w 1536"/>
                <a:gd name="T27" fmla="*/ 1382 h 1382"/>
                <a:gd name="T28" fmla="*/ 1510 w 1536"/>
                <a:gd name="T29" fmla="*/ 1382 h 1382"/>
                <a:gd name="T30" fmla="*/ 1536 w 1536"/>
                <a:gd name="T31" fmla="*/ 1357 h 1382"/>
                <a:gd name="T32" fmla="*/ 1536 w 1536"/>
                <a:gd name="T33" fmla="*/ 1254 h 1382"/>
                <a:gd name="T34" fmla="*/ 1510 w 1536"/>
                <a:gd name="T35" fmla="*/ 1229 h 1382"/>
                <a:gd name="T36" fmla="*/ 1485 w 1536"/>
                <a:gd name="T37" fmla="*/ 1229 h 1382"/>
                <a:gd name="T38" fmla="*/ 1485 w 1536"/>
                <a:gd name="T39" fmla="*/ 154 h 1382"/>
                <a:gd name="T40" fmla="*/ 1510 w 1536"/>
                <a:gd name="T41" fmla="*/ 154 h 1382"/>
                <a:gd name="T42" fmla="*/ 51 w 1536"/>
                <a:gd name="T43" fmla="*/ 51 h 1382"/>
                <a:gd name="T44" fmla="*/ 1485 w 1536"/>
                <a:gd name="T45" fmla="*/ 51 h 1382"/>
                <a:gd name="T46" fmla="*/ 1485 w 1536"/>
                <a:gd name="T47" fmla="*/ 102 h 1382"/>
                <a:gd name="T48" fmla="*/ 51 w 1536"/>
                <a:gd name="T49" fmla="*/ 102 h 1382"/>
                <a:gd name="T50" fmla="*/ 51 w 1536"/>
                <a:gd name="T51" fmla="*/ 51 h 1382"/>
                <a:gd name="T52" fmla="*/ 1485 w 1536"/>
                <a:gd name="T53" fmla="*/ 1331 h 1382"/>
                <a:gd name="T54" fmla="*/ 51 w 1536"/>
                <a:gd name="T55" fmla="*/ 1331 h 1382"/>
                <a:gd name="T56" fmla="*/ 51 w 1536"/>
                <a:gd name="T57" fmla="*/ 1280 h 1382"/>
                <a:gd name="T58" fmla="*/ 1485 w 1536"/>
                <a:gd name="T59" fmla="*/ 1280 h 1382"/>
                <a:gd name="T60" fmla="*/ 1485 w 1536"/>
                <a:gd name="T61" fmla="*/ 1331 h 1382"/>
                <a:gd name="T62" fmla="*/ 1434 w 1536"/>
                <a:gd name="T63" fmla="*/ 1229 h 1382"/>
                <a:gd name="T64" fmla="*/ 102 w 1536"/>
                <a:gd name="T65" fmla="*/ 1229 h 1382"/>
                <a:gd name="T66" fmla="*/ 102 w 1536"/>
                <a:gd name="T67" fmla="*/ 154 h 1382"/>
                <a:gd name="T68" fmla="*/ 1434 w 1536"/>
                <a:gd name="T69" fmla="*/ 154 h 1382"/>
                <a:gd name="T70" fmla="*/ 1434 w 1536"/>
                <a:gd name="T71" fmla="*/ 1229 h 1382"/>
                <a:gd name="T72" fmla="*/ 1434 w 1536"/>
                <a:gd name="T73" fmla="*/ 1229 h 1382"/>
                <a:gd name="T74" fmla="*/ 1434 w 1536"/>
                <a:gd name="T75" fmla="*/ 1229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6" h="1382">
                  <a:moveTo>
                    <a:pt x="1510" y="154"/>
                  </a:moveTo>
                  <a:cubicBezTo>
                    <a:pt x="1525" y="154"/>
                    <a:pt x="1536" y="142"/>
                    <a:pt x="1536" y="128"/>
                  </a:cubicBezTo>
                  <a:cubicBezTo>
                    <a:pt x="1536" y="26"/>
                    <a:pt x="1536" y="26"/>
                    <a:pt x="1536" y="26"/>
                  </a:cubicBezTo>
                  <a:cubicBezTo>
                    <a:pt x="1536" y="11"/>
                    <a:pt x="1525" y="0"/>
                    <a:pt x="151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2"/>
                    <a:pt x="11" y="154"/>
                    <a:pt x="26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6" y="1229"/>
                    <a:pt x="26" y="1229"/>
                    <a:pt x="26" y="1229"/>
                  </a:cubicBezTo>
                  <a:cubicBezTo>
                    <a:pt x="11" y="1229"/>
                    <a:pt x="0" y="1240"/>
                    <a:pt x="0" y="1254"/>
                  </a:cubicBezTo>
                  <a:cubicBezTo>
                    <a:pt x="0" y="1357"/>
                    <a:pt x="0" y="1357"/>
                    <a:pt x="0" y="1357"/>
                  </a:cubicBezTo>
                  <a:cubicBezTo>
                    <a:pt x="0" y="1371"/>
                    <a:pt x="11" y="1382"/>
                    <a:pt x="26" y="1382"/>
                  </a:cubicBezTo>
                  <a:cubicBezTo>
                    <a:pt x="1510" y="1382"/>
                    <a:pt x="1510" y="1382"/>
                    <a:pt x="1510" y="1382"/>
                  </a:cubicBezTo>
                  <a:cubicBezTo>
                    <a:pt x="1525" y="1382"/>
                    <a:pt x="1536" y="1371"/>
                    <a:pt x="1536" y="1357"/>
                  </a:cubicBezTo>
                  <a:cubicBezTo>
                    <a:pt x="1536" y="1254"/>
                    <a:pt x="1536" y="1254"/>
                    <a:pt x="1536" y="1254"/>
                  </a:cubicBezTo>
                  <a:cubicBezTo>
                    <a:pt x="1536" y="1240"/>
                    <a:pt x="1525" y="1229"/>
                    <a:pt x="1510" y="1229"/>
                  </a:cubicBezTo>
                  <a:cubicBezTo>
                    <a:pt x="1485" y="1229"/>
                    <a:pt x="1485" y="1229"/>
                    <a:pt x="1485" y="1229"/>
                  </a:cubicBezTo>
                  <a:cubicBezTo>
                    <a:pt x="1485" y="154"/>
                    <a:pt x="1485" y="154"/>
                    <a:pt x="1485" y="154"/>
                  </a:cubicBezTo>
                  <a:lnTo>
                    <a:pt x="1510" y="154"/>
                  </a:lnTo>
                  <a:close/>
                  <a:moveTo>
                    <a:pt x="51" y="51"/>
                  </a:moveTo>
                  <a:cubicBezTo>
                    <a:pt x="1485" y="51"/>
                    <a:pt x="1485" y="51"/>
                    <a:pt x="1485" y="51"/>
                  </a:cubicBezTo>
                  <a:cubicBezTo>
                    <a:pt x="1485" y="102"/>
                    <a:pt x="1485" y="102"/>
                    <a:pt x="1485" y="102"/>
                  </a:cubicBezTo>
                  <a:cubicBezTo>
                    <a:pt x="51" y="102"/>
                    <a:pt x="51" y="102"/>
                    <a:pt x="51" y="102"/>
                  </a:cubicBezTo>
                  <a:lnTo>
                    <a:pt x="51" y="51"/>
                  </a:lnTo>
                  <a:close/>
                  <a:moveTo>
                    <a:pt x="1485" y="1331"/>
                  </a:moveTo>
                  <a:cubicBezTo>
                    <a:pt x="51" y="1331"/>
                    <a:pt x="51" y="1331"/>
                    <a:pt x="51" y="1331"/>
                  </a:cubicBezTo>
                  <a:cubicBezTo>
                    <a:pt x="51" y="1280"/>
                    <a:pt x="51" y="1280"/>
                    <a:pt x="51" y="1280"/>
                  </a:cubicBezTo>
                  <a:cubicBezTo>
                    <a:pt x="1485" y="1280"/>
                    <a:pt x="1485" y="1280"/>
                    <a:pt x="1485" y="1280"/>
                  </a:cubicBezTo>
                  <a:lnTo>
                    <a:pt x="1485" y="1331"/>
                  </a:lnTo>
                  <a:close/>
                  <a:moveTo>
                    <a:pt x="1434" y="1229"/>
                  </a:moveTo>
                  <a:cubicBezTo>
                    <a:pt x="102" y="1229"/>
                    <a:pt x="102" y="1229"/>
                    <a:pt x="102" y="1229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434" y="154"/>
                    <a:pt x="1434" y="154"/>
                    <a:pt x="1434" y="154"/>
                  </a:cubicBezTo>
                  <a:lnTo>
                    <a:pt x="1434" y="1229"/>
                  </a:lnTo>
                  <a:close/>
                  <a:moveTo>
                    <a:pt x="1434" y="1229"/>
                  </a:moveTo>
                  <a:cubicBezTo>
                    <a:pt x="1434" y="1229"/>
                    <a:pt x="1434" y="1229"/>
                    <a:pt x="1434" y="12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12">
              <a:extLst>
                <a:ext uri="{FF2B5EF4-FFF2-40B4-BE49-F238E27FC236}">
                  <a16:creationId xmlns:a16="http://schemas.microsoft.com/office/drawing/2014/main" id="{E30BE84A-AABA-40A0-80AD-1DE76EB387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0813" y="1746250"/>
              <a:ext cx="4776788" cy="3148012"/>
            </a:xfrm>
            <a:custGeom>
              <a:avLst/>
              <a:gdLst>
                <a:gd name="T0" fmla="*/ 25 w 1126"/>
                <a:gd name="T1" fmla="*/ 742 h 742"/>
                <a:gd name="T2" fmla="*/ 1126 w 1126"/>
                <a:gd name="T3" fmla="*/ 742 h 742"/>
                <a:gd name="T4" fmla="*/ 1126 w 1126"/>
                <a:gd name="T5" fmla="*/ 691 h 742"/>
                <a:gd name="T6" fmla="*/ 51 w 1126"/>
                <a:gd name="T7" fmla="*/ 691 h 742"/>
                <a:gd name="T8" fmla="*/ 51 w 1126"/>
                <a:gd name="T9" fmla="*/ 649 h 742"/>
                <a:gd name="T10" fmla="*/ 188 w 1126"/>
                <a:gd name="T11" fmla="*/ 512 h 742"/>
                <a:gd name="T12" fmla="*/ 665 w 1126"/>
                <a:gd name="T13" fmla="*/ 512 h 742"/>
                <a:gd name="T14" fmla="*/ 684 w 1126"/>
                <a:gd name="T15" fmla="*/ 504 h 742"/>
                <a:gd name="T16" fmla="*/ 973 w 1126"/>
                <a:gd name="T17" fmla="*/ 215 h 742"/>
                <a:gd name="T18" fmla="*/ 973 w 1126"/>
                <a:gd name="T19" fmla="*/ 307 h 742"/>
                <a:gd name="T20" fmla="*/ 1024 w 1126"/>
                <a:gd name="T21" fmla="*/ 307 h 742"/>
                <a:gd name="T22" fmla="*/ 1024 w 1126"/>
                <a:gd name="T23" fmla="*/ 153 h 742"/>
                <a:gd name="T24" fmla="*/ 998 w 1126"/>
                <a:gd name="T25" fmla="*/ 128 h 742"/>
                <a:gd name="T26" fmla="*/ 845 w 1126"/>
                <a:gd name="T27" fmla="*/ 128 h 742"/>
                <a:gd name="T28" fmla="*/ 845 w 1126"/>
                <a:gd name="T29" fmla="*/ 179 h 742"/>
                <a:gd name="T30" fmla="*/ 936 w 1126"/>
                <a:gd name="T31" fmla="*/ 179 h 742"/>
                <a:gd name="T32" fmla="*/ 655 w 1126"/>
                <a:gd name="T33" fmla="*/ 460 h 742"/>
                <a:gd name="T34" fmla="*/ 178 w 1126"/>
                <a:gd name="T35" fmla="*/ 460 h 742"/>
                <a:gd name="T36" fmla="*/ 160 w 1126"/>
                <a:gd name="T37" fmla="*/ 468 h 742"/>
                <a:gd name="T38" fmla="*/ 51 w 1126"/>
                <a:gd name="T39" fmla="*/ 576 h 742"/>
                <a:gd name="T40" fmla="*/ 51 w 1126"/>
                <a:gd name="T41" fmla="*/ 0 h 742"/>
                <a:gd name="T42" fmla="*/ 0 w 1126"/>
                <a:gd name="T43" fmla="*/ 0 h 742"/>
                <a:gd name="T44" fmla="*/ 0 w 1126"/>
                <a:gd name="T45" fmla="*/ 716 h 742"/>
                <a:gd name="T46" fmla="*/ 25 w 1126"/>
                <a:gd name="T47" fmla="*/ 742 h 742"/>
                <a:gd name="T48" fmla="*/ 25 w 1126"/>
                <a:gd name="T49" fmla="*/ 742 h 742"/>
                <a:gd name="T50" fmla="*/ 25 w 1126"/>
                <a:gd name="T51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6" h="742">
                  <a:moveTo>
                    <a:pt x="25" y="742"/>
                  </a:moveTo>
                  <a:cubicBezTo>
                    <a:pt x="1126" y="742"/>
                    <a:pt x="1126" y="742"/>
                    <a:pt x="1126" y="742"/>
                  </a:cubicBezTo>
                  <a:cubicBezTo>
                    <a:pt x="1126" y="691"/>
                    <a:pt x="1126" y="691"/>
                    <a:pt x="1126" y="691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49"/>
                    <a:pt x="51" y="649"/>
                    <a:pt x="51" y="649"/>
                  </a:cubicBezTo>
                  <a:cubicBezTo>
                    <a:pt x="188" y="512"/>
                    <a:pt x="188" y="512"/>
                    <a:pt x="188" y="512"/>
                  </a:cubicBezTo>
                  <a:cubicBezTo>
                    <a:pt x="665" y="512"/>
                    <a:pt x="665" y="512"/>
                    <a:pt x="665" y="512"/>
                  </a:cubicBezTo>
                  <a:cubicBezTo>
                    <a:pt x="672" y="512"/>
                    <a:pt x="679" y="509"/>
                    <a:pt x="684" y="504"/>
                  </a:cubicBezTo>
                  <a:cubicBezTo>
                    <a:pt x="973" y="215"/>
                    <a:pt x="973" y="215"/>
                    <a:pt x="973" y="215"/>
                  </a:cubicBezTo>
                  <a:cubicBezTo>
                    <a:pt x="973" y="307"/>
                    <a:pt x="973" y="307"/>
                    <a:pt x="973" y="307"/>
                  </a:cubicBezTo>
                  <a:cubicBezTo>
                    <a:pt x="1024" y="307"/>
                    <a:pt x="1024" y="307"/>
                    <a:pt x="1024" y="307"/>
                  </a:cubicBezTo>
                  <a:cubicBezTo>
                    <a:pt x="1024" y="153"/>
                    <a:pt x="1024" y="153"/>
                    <a:pt x="1024" y="153"/>
                  </a:cubicBezTo>
                  <a:cubicBezTo>
                    <a:pt x="1024" y="139"/>
                    <a:pt x="1012" y="128"/>
                    <a:pt x="998" y="128"/>
                  </a:cubicBezTo>
                  <a:cubicBezTo>
                    <a:pt x="845" y="128"/>
                    <a:pt x="845" y="128"/>
                    <a:pt x="845" y="128"/>
                  </a:cubicBezTo>
                  <a:cubicBezTo>
                    <a:pt x="845" y="179"/>
                    <a:pt x="845" y="179"/>
                    <a:pt x="845" y="179"/>
                  </a:cubicBezTo>
                  <a:cubicBezTo>
                    <a:pt x="936" y="179"/>
                    <a:pt x="936" y="179"/>
                    <a:pt x="936" y="179"/>
                  </a:cubicBezTo>
                  <a:cubicBezTo>
                    <a:pt x="655" y="460"/>
                    <a:pt x="655" y="460"/>
                    <a:pt x="655" y="460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71" y="460"/>
                    <a:pt x="164" y="463"/>
                    <a:pt x="160" y="468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0" y="731"/>
                    <a:pt x="11" y="742"/>
                    <a:pt x="25" y="742"/>
                  </a:cubicBezTo>
                  <a:close/>
                  <a:moveTo>
                    <a:pt x="25" y="742"/>
                  </a:moveTo>
                  <a:cubicBezTo>
                    <a:pt x="25" y="742"/>
                    <a:pt x="25" y="742"/>
                    <a:pt x="25" y="7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3">
              <a:extLst>
                <a:ext uri="{FF2B5EF4-FFF2-40B4-BE49-F238E27FC236}">
                  <a16:creationId xmlns:a16="http://schemas.microsoft.com/office/drawing/2014/main" id="{F1F301AB-44BD-423A-88F0-726B2D6F7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14151" y="1419225"/>
              <a:ext cx="1123950" cy="1519237"/>
            </a:xfrm>
            <a:custGeom>
              <a:avLst/>
              <a:gdLst>
                <a:gd name="T0" fmla="*/ 26 w 265"/>
                <a:gd name="T1" fmla="*/ 307 h 358"/>
                <a:gd name="T2" fmla="*/ 26 w 265"/>
                <a:gd name="T3" fmla="*/ 358 h 358"/>
                <a:gd name="T4" fmla="*/ 77 w 265"/>
                <a:gd name="T5" fmla="*/ 358 h 358"/>
                <a:gd name="T6" fmla="*/ 77 w 265"/>
                <a:gd name="T7" fmla="*/ 307 h 358"/>
                <a:gd name="T8" fmla="*/ 102 w 265"/>
                <a:gd name="T9" fmla="*/ 307 h 358"/>
                <a:gd name="T10" fmla="*/ 102 w 265"/>
                <a:gd name="T11" fmla="*/ 358 h 358"/>
                <a:gd name="T12" fmla="*/ 154 w 265"/>
                <a:gd name="T13" fmla="*/ 358 h 358"/>
                <a:gd name="T14" fmla="*/ 154 w 265"/>
                <a:gd name="T15" fmla="*/ 307 h 358"/>
                <a:gd name="T16" fmla="*/ 179 w 265"/>
                <a:gd name="T17" fmla="*/ 307 h 358"/>
                <a:gd name="T18" fmla="*/ 256 w 265"/>
                <a:gd name="T19" fmla="*/ 231 h 358"/>
                <a:gd name="T20" fmla="*/ 236 w 265"/>
                <a:gd name="T21" fmla="*/ 179 h 358"/>
                <a:gd name="T22" fmla="*/ 231 w 265"/>
                <a:gd name="T23" fmla="*/ 71 h 358"/>
                <a:gd name="T24" fmla="*/ 179 w 265"/>
                <a:gd name="T25" fmla="*/ 51 h 358"/>
                <a:gd name="T26" fmla="*/ 154 w 265"/>
                <a:gd name="T27" fmla="*/ 51 h 358"/>
                <a:gd name="T28" fmla="*/ 154 w 265"/>
                <a:gd name="T29" fmla="*/ 0 h 358"/>
                <a:gd name="T30" fmla="*/ 102 w 265"/>
                <a:gd name="T31" fmla="*/ 0 h 358"/>
                <a:gd name="T32" fmla="*/ 102 w 265"/>
                <a:gd name="T33" fmla="*/ 51 h 358"/>
                <a:gd name="T34" fmla="*/ 77 w 265"/>
                <a:gd name="T35" fmla="*/ 51 h 358"/>
                <a:gd name="T36" fmla="*/ 77 w 265"/>
                <a:gd name="T37" fmla="*/ 0 h 358"/>
                <a:gd name="T38" fmla="*/ 26 w 265"/>
                <a:gd name="T39" fmla="*/ 0 h 358"/>
                <a:gd name="T40" fmla="*/ 26 w 265"/>
                <a:gd name="T41" fmla="*/ 51 h 358"/>
                <a:gd name="T42" fmla="*/ 0 w 265"/>
                <a:gd name="T43" fmla="*/ 77 h 358"/>
                <a:gd name="T44" fmla="*/ 0 w 265"/>
                <a:gd name="T45" fmla="*/ 281 h 358"/>
                <a:gd name="T46" fmla="*/ 26 w 265"/>
                <a:gd name="T47" fmla="*/ 307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205 w 265"/>
                <a:gd name="T61" fmla="*/ 128 h 358"/>
                <a:gd name="T62" fmla="*/ 179 w 265"/>
                <a:gd name="T63" fmla="*/ 153 h 358"/>
                <a:gd name="T64" fmla="*/ 51 w 265"/>
                <a:gd name="T65" fmla="*/ 153 h 358"/>
                <a:gd name="T66" fmla="*/ 51 w 265"/>
                <a:gd name="T67" fmla="*/ 102 h 358"/>
                <a:gd name="T68" fmla="*/ 179 w 265"/>
                <a:gd name="T69" fmla="*/ 102 h 358"/>
                <a:gd name="T70" fmla="*/ 205 w 265"/>
                <a:gd name="T71" fmla="*/ 128 h 358"/>
                <a:gd name="T72" fmla="*/ 205 w 265"/>
                <a:gd name="T73" fmla="*/ 128 h 358"/>
                <a:gd name="T74" fmla="*/ 205 w 265"/>
                <a:gd name="T75" fmla="*/ 12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26" y="307"/>
                  </a:move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99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2"/>
                    <a:pt x="0" y="77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0" y="296"/>
                    <a:pt x="11" y="307"/>
                    <a:pt x="26" y="307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4"/>
                    <a:pt x="193" y="256"/>
                    <a:pt x="179" y="256"/>
                  </a:cubicBezTo>
                  <a:close/>
                  <a:moveTo>
                    <a:pt x="205" y="128"/>
                  </a:moveTo>
                  <a:cubicBezTo>
                    <a:pt x="205" y="142"/>
                    <a:pt x="193" y="153"/>
                    <a:pt x="179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lose/>
                  <a:moveTo>
                    <a:pt x="205" y="128"/>
                  </a:moveTo>
                  <a:cubicBezTo>
                    <a:pt x="205" y="128"/>
                    <a:pt x="205" y="128"/>
                    <a:pt x="205" y="1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4">
              <a:extLst>
                <a:ext uri="{FF2B5EF4-FFF2-40B4-BE49-F238E27FC236}">
                  <a16:creationId xmlns:a16="http://schemas.microsoft.com/office/drawing/2014/main" id="{BD09B424-3123-49A8-B03D-7A4166789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60101" y="982663"/>
              <a:ext cx="2392363" cy="2392362"/>
            </a:xfrm>
            <a:custGeom>
              <a:avLst/>
              <a:gdLst>
                <a:gd name="T0" fmla="*/ 282 w 564"/>
                <a:gd name="T1" fmla="*/ 564 h 564"/>
                <a:gd name="T2" fmla="*/ 564 w 564"/>
                <a:gd name="T3" fmla="*/ 282 h 564"/>
                <a:gd name="T4" fmla="*/ 282 w 564"/>
                <a:gd name="T5" fmla="*/ 0 h 564"/>
                <a:gd name="T6" fmla="*/ 0 w 564"/>
                <a:gd name="T7" fmla="*/ 282 h 564"/>
                <a:gd name="T8" fmla="*/ 282 w 564"/>
                <a:gd name="T9" fmla="*/ 564 h 564"/>
                <a:gd name="T10" fmla="*/ 282 w 564"/>
                <a:gd name="T11" fmla="*/ 52 h 564"/>
                <a:gd name="T12" fmla="*/ 512 w 564"/>
                <a:gd name="T13" fmla="*/ 282 h 564"/>
                <a:gd name="T14" fmla="*/ 282 w 564"/>
                <a:gd name="T15" fmla="*/ 512 h 564"/>
                <a:gd name="T16" fmla="*/ 52 w 564"/>
                <a:gd name="T17" fmla="*/ 282 h 564"/>
                <a:gd name="T18" fmla="*/ 282 w 564"/>
                <a:gd name="T19" fmla="*/ 52 h 564"/>
                <a:gd name="T20" fmla="*/ 282 w 564"/>
                <a:gd name="T21" fmla="*/ 52 h 564"/>
                <a:gd name="T22" fmla="*/ 282 w 564"/>
                <a:gd name="T23" fmla="*/ 5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4" h="564">
                  <a:moveTo>
                    <a:pt x="282" y="564"/>
                  </a:moveTo>
                  <a:cubicBezTo>
                    <a:pt x="438" y="564"/>
                    <a:pt x="564" y="438"/>
                    <a:pt x="564" y="282"/>
                  </a:cubicBezTo>
                  <a:cubicBezTo>
                    <a:pt x="564" y="126"/>
                    <a:pt x="438" y="0"/>
                    <a:pt x="282" y="0"/>
                  </a:cubicBezTo>
                  <a:cubicBezTo>
                    <a:pt x="126" y="0"/>
                    <a:pt x="0" y="126"/>
                    <a:pt x="0" y="282"/>
                  </a:cubicBezTo>
                  <a:cubicBezTo>
                    <a:pt x="1" y="437"/>
                    <a:pt x="127" y="563"/>
                    <a:pt x="282" y="564"/>
                  </a:cubicBezTo>
                  <a:close/>
                  <a:moveTo>
                    <a:pt x="282" y="52"/>
                  </a:moveTo>
                  <a:cubicBezTo>
                    <a:pt x="409" y="52"/>
                    <a:pt x="512" y="155"/>
                    <a:pt x="512" y="282"/>
                  </a:cubicBezTo>
                  <a:cubicBezTo>
                    <a:pt x="512" y="409"/>
                    <a:pt x="409" y="512"/>
                    <a:pt x="282" y="512"/>
                  </a:cubicBezTo>
                  <a:cubicBezTo>
                    <a:pt x="155" y="512"/>
                    <a:pt x="52" y="409"/>
                    <a:pt x="52" y="282"/>
                  </a:cubicBezTo>
                  <a:cubicBezTo>
                    <a:pt x="52" y="155"/>
                    <a:pt x="155" y="52"/>
                    <a:pt x="282" y="52"/>
                  </a:cubicBezTo>
                  <a:close/>
                  <a:moveTo>
                    <a:pt x="282" y="52"/>
                  </a:moveTo>
                  <a:cubicBezTo>
                    <a:pt x="282" y="52"/>
                    <a:pt x="282" y="52"/>
                    <a:pt x="282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Rectangle 15">
              <a:extLst>
                <a:ext uri="{FF2B5EF4-FFF2-40B4-BE49-F238E27FC236}">
                  <a16:creationId xmlns:a16="http://schemas.microsoft.com/office/drawing/2014/main" id="{122B9397-D84E-40E6-83BE-15DA9300E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88" y="1092200"/>
              <a:ext cx="215900" cy="2174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Rectangle 16">
              <a:extLst>
                <a:ext uri="{FF2B5EF4-FFF2-40B4-BE49-F238E27FC236}">
                  <a16:creationId xmlns:a16="http://schemas.microsoft.com/office/drawing/2014/main" id="{BA5E1FFA-0C64-4893-A7A3-D35707B44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8776" y="1092200"/>
              <a:ext cx="652463" cy="2174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Rectangle 17">
              <a:extLst>
                <a:ext uri="{FF2B5EF4-FFF2-40B4-BE49-F238E27FC236}">
                  <a16:creationId xmlns:a16="http://schemas.microsoft.com/office/drawing/2014/main" id="{90581C06-53A2-424A-A344-65CA0B1F9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88" y="1525588"/>
              <a:ext cx="1085850" cy="2206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AE949AA0-D777-40DC-B839-EF8C09F61F07}"/>
              </a:ext>
            </a:extLst>
          </p:cNvPr>
          <p:cNvSpPr txBox="1"/>
          <p:nvPr/>
        </p:nvSpPr>
        <p:spPr>
          <a:xfrm>
            <a:off x="4927600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CURRENCIES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9016C97-925B-4316-8B11-7E0220EB01F7}"/>
              </a:ext>
            </a:extLst>
          </p:cNvPr>
          <p:cNvSpPr txBox="1"/>
          <p:nvPr/>
        </p:nvSpPr>
        <p:spPr>
          <a:xfrm>
            <a:off x="4927602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mountains,far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998B92D-B525-4CAD-813D-FECD85E31F32}"/>
              </a:ext>
            </a:extLst>
          </p:cNvPr>
          <p:cNvGrpSpPr/>
          <p:nvPr/>
        </p:nvGrpSpPr>
        <p:grpSpPr>
          <a:xfrm>
            <a:off x="5768641" y="3037007"/>
            <a:ext cx="654720" cy="586484"/>
            <a:chOff x="-14227176" y="-168274"/>
            <a:chExt cx="8240713" cy="7381874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80" name="Freeform 21">
              <a:extLst>
                <a:ext uri="{FF2B5EF4-FFF2-40B4-BE49-F238E27FC236}">
                  <a16:creationId xmlns:a16="http://schemas.microsoft.com/office/drawing/2014/main" id="{4C9BC324-53C6-4534-95C1-960BC84BEA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499975" y="1498600"/>
              <a:ext cx="1106488" cy="1628775"/>
            </a:xfrm>
            <a:custGeom>
              <a:avLst/>
              <a:gdLst>
                <a:gd name="T0" fmla="*/ 192 w 261"/>
                <a:gd name="T1" fmla="*/ 38 h 384"/>
                <a:gd name="T2" fmla="*/ 192 w 261"/>
                <a:gd name="T3" fmla="*/ 0 h 384"/>
                <a:gd name="T4" fmla="*/ 128 w 261"/>
                <a:gd name="T5" fmla="*/ 0 h 384"/>
                <a:gd name="T6" fmla="*/ 128 w 261"/>
                <a:gd name="T7" fmla="*/ 32 h 384"/>
                <a:gd name="T8" fmla="*/ 96 w 261"/>
                <a:gd name="T9" fmla="*/ 32 h 384"/>
                <a:gd name="T10" fmla="*/ 96 w 261"/>
                <a:gd name="T11" fmla="*/ 0 h 384"/>
                <a:gd name="T12" fmla="*/ 32 w 261"/>
                <a:gd name="T13" fmla="*/ 0 h 384"/>
                <a:gd name="T14" fmla="*/ 32 w 261"/>
                <a:gd name="T15" fmla="*/ 32 h 384"/>
                <a:gd name="T16" fmla="*/ 0 w 261"/>
                <a:gd name="T17" fmla="*/ 64 h 384"/>
                <a:gd name="T18" fmla="*/ 0 w 261"/>
                <a:gd name="T19" fmla="*/ 320 h 384"/>
                <a:gd name="T20" fmla="*/ 32 w 261"/>
                <a:gd name="T21" fmla="*/ 352 h 384"/>
                <a:gd name="T22" fmla="*/ 32 w 261"/>
                <a:gd name="T23" fmla="*/ 384 h 384"/>
                <a:gd name="T24" fmla="*/ 96 w 261"/>
                <a:gd name="T25" fmla="*/ 384 h 384"/>
                <a:gd name="T26" fmla="*/ 96 w 261"/>
                <a:gd name="T27" fmla="*/ 352 h 384"/>
                <a:gd name="T28" fmla="*/ 128 w 261"/>
                <a:gd name="T29" fmla="*/ 352 h 384"/>
                <a:gd name="T30" fmla="*/ 128 w 261"/>
                <a:gd name="T31" fmla="*/ 384 h 384"/>
                <a:gd name="T32" fmla="*/ 192 w 261"/>
                <a:gd name="T33" fmla="*/ 384 h 384"/>
                <a:gd name="T34" fmla="*/ 192 w 261"/>
                <a:gd name="T35" fmla="*/ 346 h 384"/>
                <a:gd name="T36" fmla="*/ 253 w 261"/>
                <a:gd name="T37" fmla="*/ 279 h 384"/>
                <a:gd name="T38" fmla="*/ 231 w 261"/>
                <a:gd name="T39" fmla="*/ 192 h 384"/>
                <a:gd name="T40" fmla="*/ 253 w 261"/>
                <a:gd name="T41" fmla="*/ 104 h 384"/>
                <a:gd name="T42" fmla="*/ 192 w 261"/>
                <a:gd name="T43" fmla="*/ 38 h 384"/>
                <a:gd name="T44" fmla="*/ 64 w 261"/>
                <a:gd name="T45" fmla="*/ 96 h 384"/>
                <a:gd name="T46" fmla="*/ 160 w 261"/>
                <a:gd name="T47" fmla="*/ 96 h 384"/>
                <a:gd name="T48" fmla="*/ 192 w 261"/>
                <a:gd name="T49" fmla="*/ 128 h 384"/>
                <a:gd name="T50" fmla="*/ 160 w 261"/>
                <a:gd name="T51" fmla="*/ 160 h 384"/>
                <a:gd name="T52" fmla="*/ 64 w 261"/>
                <a:gd name="T53" fmla="*/ 160 h 384"/>
                <a:gd name="T54" fmla="*/ 64 w 261"/>
                <a:gd name="T55" fmla="*/ 96 h 384"/>
                <a:gd name="T56" fmla="*/ 160 w 261"/>
                <a:gd name="T57" fmla="*/ 288 h 384"/>
                <a:gd name="T58" fmla="*/ 64 w 261"/>
                <a:gd name="T59" fmla="*/ 288 h 384"/>
                <a:gd name="T60" fmla="*/ 64 w 261"/>
                <a:gd name="T61" fmla="*/ 224 h 384"/>
                <a:gd name="T62" fmla="*/ 160 w 261"/>
                <a:gd name="T63" fmla="*/ 224 h 384"/>
                <a:gd name="T64" fmla="*/ 192 w 261"/>
                <a:gd name="T65" fmla="*/ 256 h 384"/>
                <a:gd name="T66" fmla="*/ 160 w 261"/>
                <a:gd name="T67" fmla="*/ 288 h 384"/>
                <a:gd name="T68" fmla="*/ 160 w 261"/>
                <a:gd name="T69" fmla="*/ 288 h 384"/>
                <a:gd name="T70" fmla="*/ 160 w 261"/>
                <a:gd name="T71" fmla="*/ 28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1" h="384">
                  <a:moveTo>
                    <a:pt x="192" y="38"/>
                  </a:moveTo>
                  <a:cubicBezTo>
                    <a:pt x="192" y="0"/>
                    <a:pt x="192" y="0"/>
                    <a:pt x="19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38"/>
                    <a:pt x="15" y="352"/>
                    <a:pt x="32" y="352"/>
                  </a:cubicBezTo>
                  <a:cubicBezTo>
                    <a:pt x="32" y="384"/>
                    <a:pt x="32" y="384"/>
                    <a:pt x="32" y="384"/>
                  </a:cubicBezTo>
                  <a:cubicBezTo>
                    <a:pt x="96" y="384"/>
                    <a:pt x="96" y="384"/>
                    <a:pt x="96" y="384"/>
                  </a:cubicBezTo>
                  <a:cubicBezTo>
                    <a:pt x="96" y="352"/>
                    <a:pt x="96" y="352"/>
                    <a:pt x="96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84"/>
                    <a:pt x="128" y="384"/>
                    <a:pt x="128" y="384"/>
                  </a:cubicBezTo>
                  <a:cubicBezTo>
                    <a:pt x="192" y="384"/>
                    <a:pt x="192" y="384"/>
                    <a:pt x="192" y="384"/>
                  </a:cubicBezTo>
                  <a:cubicBezTo>
                    <a:pt x="192" y="346"/>
                    <a:pt x="192" y="346"/>
                    <a:pt x="192" y="346"/>
                  </a:cubicBezTo>
                  <a:cubicBezTo>
                    <a:pt x="223" y="336"/>
                    <a:pt x="246" y="311"/>
                    <a:pt x="253" y="279"/>
                  </a:cubicBezTo>
                  <a:cubicBezTo>
                    <a:pt x="261" y="248"/>
                    <a:pt x="253" y="216"/>
                    <a:pt x="231" y="192"/>
                  </a:cubicBezTo>
                  <a:cubicBezTo>
                    <a:pt x="253" y="168"/>
                    <a:pt x="261" y="135"/>
                    <a:pt x="253" y="104"/>
                  </a:cubicBezTo>
                  <a:cubicBezTo>
                    <a:pt x="246" y="73"/>
                    <a:pt x="223" y="48"/>
                    <a:pt x="192" y="38"/>
                  </a:cubicBezTo>
                  <a:close/>
                  <a:moveTo>
                    <a:pt x="64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78" y="96"/>
                    <a:pt x="192" y="110"/>
                    <a:pt x="192" y="128"/>
                  </a:cubicBezTo>
                  <a:cubicBezTo>
                    <a:pt x="192" y="146"/>
                    <a:pt x="178" y="160"/>
                    <a:pt x="160" y="160"/>
                  </a:cubicBezTo>
                  <a:cubicBezTo>
                    <a:pt x="64" y="160"/>
                    <a:pt x="64" y="160"/>
                    <a:pt x="64" y="160"/>
                  </a:cubicBezTo>
                  <a:lnTo>
                    <a:pt x="64" y="96"/>
                  </a:lnTo>
                  <a:close/>
                  <a:moveTo>
                    <a:pt x="160" y="288"/>
                  </a:moveTo>
                  <a:cubicBezTo>
                    <a:pt x="64" y="288"/>
                    <a:pt x="64" y="288"/>
                    <a:pt x="64" y="288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78" y="224"/>
                    <a:pt x="192" y="238"/>
                    <a:pt x="192" y="256"/>
                  </a:cubicBezTo>
                  <a:cubicBezTo>
                    <a:pt x="192" y="274"/>
                    <a:pt x="178" y="288"/>
                    <a:pt x="160" y="288"/>
                  </a:cubicBezTo>
                  <a:close/>
                  <a:moveTo>
                    <a:pt x="160" y="288"/>
                  </a:moveTo>
                  <a:cubicBezTo>
                    <a:pt x="160" y="288"/>
                    <a:pt x="160" y="288"/>
                    <a:pt x="160" y="28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22">
              <a:extLst>
                <a:ext uri="{FF2B5EF4-FFF2-40B4-BE49-F238E27FC236}">
                  <a16:creationId xmlns:a16="http://schemas.microsoft.com/office/drawing/2014/main" id="{0C82C956-7132-40F3-A5AC-890491708F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1687175" y="3230563"/>
              <a:ext cx="3381375" cy="3422650"/>
            </a:xfrm>
            <a:custGeom>
              <a:avLst/>
              <a:gdLst>
                <a:gd name="T0" fmla="*/ 712 w 797"/>
                <a:gd name="T1" fmla="*/ 192 h 807"/>
                <a:gd name="T2" fmla="*/ 361 w 797"/>
                <a:gd name="T3" fmla="*/ 9 h 807"/>
                <a:gd name="T4" fmla="*/ 35 w 797"/>
                <a:gd name="T5" fmla="*/ 233 h 807"/>
                <a:gd name="T6" fmla="*/ 0 w 797"/>
                <a:gd name="T7" fmla="*/ 392 h 807"/>
                <a:gd name="T8" fmla="*/ 256 w 797"/>
                <a:gd name="T9" fmla="*/ 753 h 807"/>
                <a:gd name="T10" fmla="*/ 682 w 797"/>
                <a:gd name="T11" fmla="*/ 633 h 807"/>
                <a:gd name="T12" fmla="*/ 712 w 797"/>
                <a:gd name="T13" fmla="*/ 192 h 807"/>
                <a:gd name="T14" fmla="*/ 384 w 797"/>
                <a:gd name="T15" fmla="*/ 712 h 807"/>
                <a:gd name="T16" fmla="*/ 64 w 797"/>
                <a:gd name="T17" fmla="*/ 392 h 807"/>
                <a:gd name="T18" fmla="*/ 93 w 797"/>
                <a:gd name="T19" fmla="*/ 260 h 807"/>
                <a:gd name="T20" fmla="*/ 344 w 797"/>
                <a:gd name="T21" fmla="*/ 74 h 807"/>
                <a:gd name="T22" fmla="*/ 384 w 797"/>
                <a:gd name="T23" fmla="*/ 72 h 807"/>
                <a:gd name="T24" fmla="*/ 704 w 797"/>
                <a:gd name="T25" fmla="*/ 392 h 807"/>
                <a:gd name="T26" fmla="*/ 384 w 797"/>
                <a:gd name="T27" fmla="*/ 712 h 807"/>
                <a:gd name="T28" fmla="*/ 384 w 797"/>
                <a:gd name="T29" fmla="*/ 712 h 807"/>
                <a:gd name="T30" fmla="*/ 384 w 797"/>
                <a:gd name="T31" fmla="*/ 71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7" h="807">
                  <a:moveTo>
                    <a:pt x="712" y="192"/>
                  </a:moveTo>
                  <a:cubicBezTo>
                    <a:pt x="638" y="70"/>
                    <a:pt x="503" y="0"/>
                    <a:pt x="361" y="9"/>
                  </a:cubicBezTo>
                  <a:cubicBezTo>
                    <a:pt x="219" y="17"/>
                    <a:pt x="93" y="104"/>
                    <a:pt x="35" y="233"/>
                  </a:cubicBezTo>
                  <a:cubicBezTo>
                    <a:pt x="12" y="283"/>
                    <a:pt x="0" y="337"/>
                    <a:pt x="0" y="392"/>
                  </a:cubicBezTo>
                  <a:cubicBezTo>
                    <a:pt x="1" y="554"/>
                    <a:pt x="103" y="699"/>
                    <a:pt x="256" y="753"/>
                  </a:cubicBezTo>
                  <a:cubicBezTo>
                    <a:pt x="409" y="807"/>
                    <a:pt x="580" y="759"/>
                    <a:pt x="682" y="633"/>
                  </a:cubicBezTo>
                  <a:cubicBezTo>
                    <a:pt x="785" y="507"/>
                    <a:pt x="797" y="331"/>
                    <a:pt x="712" y="192"/>
                  </a:cubicBezTo>
                  <a:close/>
                  <a:moveTo>
                    <a:pt x="384" y="712"/>
                  </a:moveTo>
                  <a:cubicBezTo>
                    <a:pt x="208" y="712"/>
                    <a:pt x="65" y="568"/>
                    <a:pt x="64" y="392"/>
                  </a:cubicBezTo>
                  <a:cubicBezTo>
                    <a:pt x="64" y="346"/>
                    <a:pt x="74" y="301"/>
                    <a:pt x="93" y="260"/>
                  </a:cubicBezTo>
                  <a:cubicBezTo>
                    <a:pt x="139" y="158"/>
                    <a:pt x="234" y="88"/>
                    <a:pt x="344" y="74"/>
                  </a:cubicBezTo>
                  <a:cubicBezTo>
                    <a:pt x="358" y="73"/>
                    <a:pt x="371" y="72"/>
                    <a:pt x="384" y="72"/>
                  </a:cubicBezTo>
                  <a:cubicBezTo>
                    <a:pt x="561" y="72"/>
                    <a:pt x="704" y="215"/>
                    <a:pt x="704" y="392"/>
                  </a:cubicBezTo>
                  <a:cubicBezTo>
                    <a:pt x="704" y="568"/>
                    <a:pt x="561" y="712"/>
                    <a:pt x="384" y="712"/>
                  </a:cubicBezTo>
                  <a:close/>
                  <a:moveTo>
                    <a:pt x="384" y="712"/>
                  </a:moveTo>
                  <a:cubicBezTo>
                    <a:pt x="384" y="712"/>
                    <a:pt x="384" y="712"/>
                    <a:pt x="384" y="7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23">
              <a:extLst>
                <a:ext uri="{FF2B5EF4-FFF2-40B4-BE49-F238E27FC236}">
                  <a16:creationId xmlns:a16="http://schemas.microsoft.com/office/drawing/2014/main" id="{B41EFAE3-3459-48FA-837C-8476563AC8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227176" y="-168274"/>
              <a:ext cx="8240713" cy="7381874"/>
            </a:xfrm>
            <a:custGeom>
              <a:avLst/>
              <a:gdLst>
                <a:gd name="T0" fmla="*/ 372 w 1943"/>
                <a:gd name="T1" fmla="*/ 99 h 1740"/>
                <a:gd name="T2" fmla="*/ 1285 w 1943"/>
                <a:gd name="T3" fmla="*/ 1608 h 1740"/>
                <a:gd name="T4" fmla="*/ 89 w 1943"/>
                <a:gd name="T5" fmla="*/ 619 h 1740"/>
                <a:gd name="T6" fmla="*/ 981 w 1943"/>
                <a:gd name="T7" fmla="*/ 628 h 1740"/>
                <a:gd name="T8" fmla="*/ 935 w 1943"/>
                <a:gd name="T9" fmla="*/ 683 h 1740"/>
                <a:gd name="T10" fmla="*/ 914 w 1943"/>
                <a:gd name="T11" fmla="*/ 647 h 1740"/>
                <a:gd name="T12" fmla="*/ 151 w 1943"/>
                <a:gd name="T13" fmla="*/ 585 h 1740"/>
                <a:gd name="T14" fmla="*/ 163 w 1943"/>
                <a:gd name="T15" fmla="*/ 676 h 1740"/>
                <a:gd name="T16" fmla="*/ 188 w 1943"/>
                <a:gd name="T17" fmla="*/ 748 h 1740"/>
                <a:gd name="T18" fmla="*/ 226 w 1943"/>
                <a:gd name="T19" fmla="*/ 811 h 1740"/>
                <a:gd name="T20" fmla="*/ 275 w 1943"/>
                <a:gd name="T21" fmla="*/ 866 h 1740"/>
                <a:gd name="T22" fmla="*/ 333 w 1943"/>
                <a:gd name="T23" fmla="*/ 911 h 1740"/>
                <a:gd name="T24" fmla="*/ 399 w 1943"/>
                <a:gd name="T25" fmla="*/ 943 h 1740"/>
                <a:gd name="T26" fmla="*/ 471 w 1943"/>
                <a:gd name="T27" fmla="*/ 963 h 1740"/>
                <a:gd name="T28" fmla="*/ 515 w 1943"/>
                <a:gd name="T29" fmla="*/ 986 h 1740"/>
                <a:gd name="T30" fmla="*/ 775 w 1943"/>
                <a:gd name="T31" fmla="*/ 726 h 1740"/>
                <a:gd name="T32" fmla="*/ 694 w 1943"/>
                <a:gd name="T33" fmla="*/ 771 h 1740"/>
                <a:gd name="T34" fmla="*/ 621 w 1943"/>
                <a:gd name="T35" fmla="*/ 832 h 1740"/>
                <a:gd name="T36" fmla="*/ 535 w 1943"/>
                <a:gd name="T37" fmla="*/ 265 h 1740"/>
                <a:gd name="T38" fmla="*/ 849 w 1943"/>
                <a:gd name="T39" fmla="*/ 649 h 1740"/>
                <a:gd name="T40" fmla="*/ 832 w 1943"/>
                <a:gd name="T41" fmla="*/ 704 h 1740"/>
                <a:gd name="T42" fmla="*/ 625 w 1943"/>
                <a:gd name="T43" fmla="*/ 1462 h 1740"/>
                <a:gd name="T44" fmla="*/ 573 w 1943"/>
                <a:gd name="T45" fmla="*/ 1014 h 1740"/>
                <a:gd name="T46" fmla="*/ 622 w 1943"/>
                <a:gd name="T47" fmla="*/ 929 h 1740"/>
                <a:gd name="T48" fmla="*/ 672 w 1943"/>
                <a:gd name="T49" fmla="*/ 872 h 1740"/>
                <a:gd name="T50" fmla="*/ 738 w 1943"/>
                <a:gd name="T51" fmla="*/ 818 h 1740"/>
                <a:gd name="T52" fmla="*/ 817 w 1943"/>
                <a:gd name="T53" fmla="*/ 777 h 1740"/>
                <a:gd name="T54" fmla="*/ 898 w 1943"/>
                <a:gd name="T55" fmla="*/ 753 h 1740"/>
                <a:gd name="T56" fmla="*/ 979 w 1943"/>
                <a:gd name="T57" fmla="*/ 745 h 1740"/>
                <a:gd name="T58" fmla="*/ 1034 w 1943"/>
                <a:gd name="T59" fmla="*/ 748 h 1740"/>
                <a:gd name="T60" fmla="*/ 1118 w 1943"/>
                <a:gd name="T61" fmla="*/ 766 h 1740"/>
                <a:gd name="T62" fmla="*/ 1202 w 1943"/>
                <a:gd name="T63" fmla="*/ 802 h 1740"/>
                <a:gd name="T64" fmla="*/ 1270 w 1943"/>
                <a:gd name="T65" fmla="*/ 849 h 1740"/>
                <a:gd name="T66" fmla="*/ 1332 w 1943"/>
                <a:gd name="T67" fmla="*/ 913 h 1740"/>
                <a:gd name="T68" fmla="*/ 1378 w 1943"/>
                <a:gd name="T69" fmla="*/ 982 h 1740"/>
                <a:gd name="T70" fmla="*/ 983 w 1943"/>
                <a:gd name="T71" fmla="*/ 1641 h 1740"/>
                <a:gd name="T72" fmla="*/ 1369 w 1943"/>
                <a:gd name="T73" fmla="*/ 858 h 1740"/>
                <a:gd name="T74" fmla="*/ 1333 w 1943"/>
                <a:gd name="T75" fmla="*/ 820 h 1740"/>
                <a:gd name="T76" fmla="*/ 1306 w 1943"/>
                <a:gd name="T77" fmla="*/ 795 h 1740"/>
                <a:gd name="T78" fmla="*/ 1236 w 1943"/>
                <a:gd name="T79" fmla="*/ 748 h 1740"/>
                <a:gd name="T80" fmla="*/ 1201 w 1943"/>
                <a:gd name="T81" fmla="*/ 730 h 1740"/>
                <a:gd name="T82" fmla="*/ 1152 w 1943"/>
                <a:gd name="T83" fmla="*/ 709 h 1740"/>
                <a:gd name="T84" fmla="*/ 1431 w 1943"/>
                <a:gd name="T85" fmla="*/ 873 h 1740"/>
                <a:gd name="T86" fmla="*/ 1452 w 1943"/>
                <a:gd name="T87" fmla="*/ 988 h 1740"/>
                <a:gd name="T88" fmla="*/ 1431 w 1943"/>
                <a:gd name="T89" fmla="*/ 937 h 1740"/>
                <a:gd name="T90" fmla="*/ 1073 w 1943"/>
                <a:gd name="T91" fmla="*/ 689 h 1740"/>
                <a:gd name="T92" fmla="*/ 1044 w 1943"/>
                <a:gd name="T93" fmla="*/ 641 h 1740"/>
                <a:gd name="T94" fmla="*/ 1042 w 1943"/>
                <a:gd name="T95" fmla="*/ 518 h 1740"/>
                <a:gd name="T96" fmla="*/ 1019 w 1943"/>
                <a:gd name="T97" fmla="*/ 417 h 1740"/>
                <a:gd name="T98" fmla="*/ 1457 w 1943"/>
                <a:gd name="T99" fmla="*/ 1000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43" h="1740">
                  <a:moveTo>
                    <a:pt x="1943" y="553"/>
                  </a:moveTo>
                  <a:cubicBezTo>
                    <a:pt x="1943" y="316"/>
                    <a:pt x="1780" y="110"/>
                    <a:pt x="1550" y="55"/>
                  </a:cubicBezTo>
                  <a:cubicBezTo>
                    <a:pt x="1319" y="0"/>
                    <a:pt x="1081" y="111"/>
                    <a:pt x="975" y="322"/>
                  </a:cubicBezTo>
                  <a:cubicBezTo>
                    <a:pt x="851" y="115"/>
                    <a:pt x="600" y="22"/>
                    <a:pt x="372" y="99"/>
                  </a:cubicBezTo>
                  <a:cubicBezTo>
                    <a:pt x="144" y="176"/>
                    <a:pt x="0" y="401"/>
                    <a:pt x="26" y="640"/>
                  </a:cubicBezTo>
                  <a:cubicBezTo>
                    <a:pt x="52" y="879"/>
                    <a:pt x="242" y="1068"/>
                    <a:pt x="481" y="1093"/>
                  </a:cubicBezTo>
                  <a:cubicBezTo>
                    <a:pt x="439" y="1301"/>
                    <a:pt x="529" y="1512"/>
                    <a:pt x="707" y="1626"/>
                  </a:cubicBezTo>
                  <a:cubicBezTo>
                    <a:pt x="885" y="1740"/>
                    <a:pt x="1115" y="1733"/>
                    <a:pt x="1285" y="1608"/>
                  </a:cubicBezTo>
                  <a:cubicBezTo>
                    <a:pt x="1456" y="1483"/>
                    <a:pt x="1532" y="1266"/>
                    <a:pt x="1478" y="1062"/>
                  </a:cubicBezTo>
                  <a:cubicBezTo>
                    <a:pt x="1741" y="1038"/>
                    <a:pt x="1942" y="817"/>
                    <a:pt x="1943" y="553"/>
                  </a:cubicBezTo>
                  <a:close/>
                  <a:moveTo>
                    <a:pt x="498" y="1031"/>
                  </a:moveTo>
                  <a:cubicBezTo>
                    <a:pt x="279" y="1013"/>
                    <a:pt x="106" y="838"/>
                    <a:pt x="89" y="619"/>
                  </a:cubicBezTo>
                  <a:cubicBezTo>
                    <a:pt x="72" y="401"/>
                    <a:pt x="216" y="202"/>
                    <a:pt x="429" y="150"/>
                  </a:cubicBezTo>
                  <a:cubicBezTo>
                    <a:pt x="643" y="98"/>
                    <a:pt x="862" y="208"/>
                    <a:pt x="948" y="410"/>
                  </a:cubicBezTo>
                  <a:cubicBezTo>
                    <a:pt x="971" y="465"/>
                    <a:pt x="983" y="525"/>
                    <a:pt x="983" y="585"/>
                  </a:cubicBezTo>
                  <a:cubicBezTo>
                    <a:pt x="983" y="599"/>
                    <a:pt x="982" y="614"/>
                    <a:pt x="981" y="628"/>
                  </a:cubicBezTo>
                  <a:cubicBezTo>
                    <a:pt x="981" y="631"/>
                    <a:pt x="980" y="635"/>
                    <a:pt x="980" y="638"/>
                  </a:cubicBezTo>
                  <a:cubicBezTo>
                    <a:pt x="978" y="652"/>
                    <a:pt x="976" y="665"/>
                    <a:pt x="973" y="679"/>
                  </a:cubicBezTo>
                  <a:cubicBezTo>
                    <a:pt x="973" y="680"/>
                    <a:pt x="973" y="681"/>
                    <a:pt x="973" y="681"/>
                  </a:cubicBezTo>
                  <a:cubicBezTo>
                    <a:pt x="960" y="681"/>
                    <a:pt x="948" y="682"/>
                    <a:pt x="935" y="683"/>
                  </a:cubicBezTo>
                  <a:cubicBezTo>
                    <a:pt x="931" y="684"/>
                    <a:pt x="927" y="684"/>
                    <a:pt x="923" y="685"/>
                  </a:cubicBezTo>
                  <a:cubicBezTo>
                    <a:pt x="917" y="686"/>
                    <a:pt x="911" y="686"/>
                    <a:pt x="905" y="687"/>
                  </a:cubicBezTo>
                  <a:cubicBezTo>
                    <a:pt x="906" y="684"/>
                    <a:pt x="906" y="682"/>
                    <a:pt x="907" y="679"/>
                  </a:cubicBezTo>
                  <a:cubicBezTo>
                    <a:pt x="910" y="668"/>
                    <a:pt x="912" y="658"/>
                    <a:pt x="914" y="647"/>
                  </a:cubicBezTo>
                  <a:cubicBezTo>
                    <a:pt x="915" y="642"/>
                    <a:pt x="915" y="637"/>
                    <a:pt x="916" y="632"/>
                  </a:cubicBezTo>
                  <a:cubicBezTo>
                    <a:pt x="918" y="617"/>
                    <a:pt x="919" y="601"/>
                    <a:pt x="919" y="585"/>
                  </a:cubicBezTo>
                  <a:cubicBezTo>
                    <a:pt x="919" y="373"/>
                    <a:pt x="747" y="201"/>
                    <a:pt x="535" y="201"/>
                  </a:cubicBezTo>
                  <a:cubicBezTo>
                    <a:pt x="323" y="201"/>
                    <a:pt x="151" y="373"/>
                    <a:pt x="151" y="585"/>
                  </a:cubicBezTo>
                  <a:cubicBezTo>
                    <a:pt x="151" y="598"/>
                    <a:pt x="152" y="611"/>
                    <a:pt x="153" y="624"/>
                  </a:cubicBezTo>
                  <a:cubicBezTo>
                    <a:pt x="154" y="628"/>
                    <a:pt x="155" y="632"/>
                    <a:pt x="155" y="636"/>
                  </a:cubicBezTo>
                  <a:cubicBezTo>
                    <a:pt x="156" y="645"/>
                    <a:pt x="157" y="653"/>
                    <a:pt x="159" y="661"/>
                  </a:cubicBezTo>
                  <a:cubicBezTo>
                    <a:pt x="160" y="666"/>
                    <a:pt x="162" y="671"/>
                    <a:pt x="163" y="676"/>
                  </a:cubicBezTo>
                  <a:cubicBezTo>
                    <a:pt x="165" y="684"/>
                    <a:pt x="166" y="691"/>
                    <a:pt x="168" y="698"/>
                  </a:cubicBezTo>
                  <a:cubicBezTo>
                    <a:pt x="170" y="703"/>
                    <a:pt x="172" y="708"/>
                    <a:pt x="174" y="713"/>
                  </a:cubicBezTo>
                  <a:cubicBezTo>
                    <a:pt x="176" y="720"/>
                    <a:pt x="178" y="726"/>
                    <a:pt x="181" y="733"/>
                  </a:cubicBezTo>
                  <a:cubicBezTo>
                    <a:pt x="183" y="738"/>
                    <a:pt x="186" y="743"/>
                    <a:pt x="188" y="748"/>
                  </a:cubicBezTo>
                  <a:cubicBezTo>
                    <a:pt x="191" y="754"/>
                    <a:pt x="194" y="760"/>
                    <a:pt x="197" y="766"/>
                  </a:cubicBezTo>
                  <a:cubicBezTo>
                    <a:pt x="200" y="771"/>
                    <a:pt x="203" y="776"/>
                    <a:pt x="206" y="781"/>
                  </a:cubicBezTo>
                  <a:cubicBezTo>
                    <a:pt x="209" y="786"/>
                    <a:pt x="212" y="792"/>
                    <a:pt x="216" y="798"/>
                  </a:cubicBezTo>
                  <a:cubicBezTo>
                    <a:pt x="219" y="802"/>
                    <a:pt x="223" y="807"/>
                    <a:pt x="226" y="811"/>
                  </a:cubicBezTo>
                  <a:cubicBezTo>
                    <a:pt x="230" y="817"/>
                    <a:pt x="234" y="822"/>
                    <a:pt x="238" y="827"/>
                  </a:cubicBezTo>
                  <a:cubicBezTo>
                    <a:pt x="241" y="831"/>
                    <a:pt x="245" y="836"/>
                    <a:pt x="249" y="840"/>
                  </a:cubicBezTo>
                  <a:cubicBezTo>
                    <a:pt x="253" y="845"/>
                    <a:pt x="258" y="850"/>
                    <a:pt x="262" y="854"/>
                  </a:cubicBezTo>
                  <a:cubicBezTo>
                    <a:pt x="266" y="859"/>
                    <a:pt x="270" y="862"/>
                    <a:pt x="275" y="866"/>
                  </a:cubicBezTo>
                  <a:cubicBezTo>
                    <a:pt x="279" y="870"/>
                    <a:pt x="284" y="875"/>
                    <a:pt x="289" y="879"/>
                  </a:cubicBezTo>
                  <a:cubicBezTo>
                    <a:pt x="294" y="883"/>
                    <a:pt x="298" y="886"/>
                    <a:pt x="303" y="890"/>
                  </a:cubicBezTo>
                  <a:cubicBezTo>
                    <a:pt x="307" y="893"/>
                    <a:pt x="313" y="897"/>
                    <a:pt x="318" y="901"/>
                  </a:cubicBezTo>
                  <a:cubicBezTo>
                    <a:pt x="323" y="905"/>
                    <a:pt x="328" y="907"/>
                    <a:pt x="333" y="911"/>
                  </a:cubicBezTo>
                  <a:cubicBezTo>
                    <a:pt x="338" y="914"/>
                    <a:pt x="344" y="917"/>
                    <a:pt x="349" y="920"/>
                  </a:cubicBezTo>
                  <a:cubicBezTo>
                    <a:pt x="355" y="923"/>
                    <a:pt x="360" y="926"/>
                    <a:pt x="365" y="928"/>
                  </a:cubicBezTo>
                  <a:cubicBezTo>
                    <a:pt x="370" y="931"/>
                    <a:pt x="376" y="934"/>
                    <a:pt x="382" y="937"/>
                  </a:cubicBezTo>
                  <a:cubicBezTo>
                    <a:pt x="388" y="939"/>
                    <a:pt x="393" y="941"/>
                    <a:pt x="399" y="943"/>
                  </a:cubicBezTo>
                  <a:cubicBezTo>
                    <a:pt x="404" y="945"/>
                    <a:pt x="411" y="948"/>
                    <a:pt x="417" y="950"/>
                  </a:cubicBezTo>
                  <a:cubicBezTo>
                    <a:pt x="423" y="952"/>
                    <a:pt x="428" y="953"/>
                    <a:pt x="434" y="955"/>
                  </a:cubicBezTo>
                  <a:cubicBezTo>
                    <a:pt x="441" y="957"/>
                    <a:pt x="447" y="958"/>
                    <a:pt x="453" y="960"/>
                  </a:cubicBezTo>
                  <a:cubicBezTo>
                    <a:pt x="459" y="961"/>
                    <a:pt x="465" y="962"/>
                    <a:pt x="471" y="963"/>
                  </a:cubicBezTo>
                  <a:cubicBezTo>
                    <a:pt x="477" y="964"/>
                    <a:pt x="484" y="965"/>
                    <a:pt x="491" y="966"/>
                  </a:cubicBezTo>
                  <a:cubicBezTo>
                    <a:pt x="497" y="967"/>
                    <a:pt x="503" y="967"/>
                    <a:pt x="509" y="967"/>
                  </a:cubicBezTo>
                  <a:cubicBezTo>
                    <a:pt x="514" y="968"/>
                    <a:pt x="518" y="968"/>
                    <a:pt x="523" y="969"/>
                  </a:cubicBezTo>
                  <a:cubicBezTo>
                    <a:pt x="520" y="974"/>
                    <a:pt x="518" y="980"/>
                    <a:pt x="515" y="986"/>
                  </a:cubicBezTo>
                  <a:cubicBezTo>
                    <a:pt x="514" y="990"/>
                    <a:pt x="512" y="993"/>
                    <a:pt x="511" y="997"/>
                  </a:cubicBezTo>
                  <a:cubicBezTo>
                    <a:pt x="506" y="1008"/>
                    <a:pt x="501" y="1019"/>
                    <a:pt x="498" y="1031"/>
                  </a:cubicBezTo>
                  <a:close/>
                  <a:moveTo>
                    <a:pt x="788" y="720"/>
                  </a:moveTo>
                  <a:cubicBezTo>
                    <a:pt x="783" y="722"/>
                    <a:pt x="779" y="724"/>
                    <a:pt x="775" y="726"/>
                  </a:cubicBezTo>
                  <a:cubicBezTo>
                    <a:pt x="764" y="730"/>
                    <a:pt x="754" y="735"/>
                    <a:pt x="744" y="741"/>
                  </a:cubicBezTo>
                  <a:cubicBezTo>
                    <a:pt x="740" y="743"/>
                    <a:pt x="737" y="745"/>
                    <a:pt x="733" y="746"/>
                  </a:cubicBezTo>
                  <a:cubicBezTo>
                    <a:pt x="722" y="753"/>
                    <a:pt x="712" y="759"/>
                    <a:pt x="701" y="766"/>
                  </a:cubicBezTo>
                  <a:cubicBezTo>
                    <a:pt x="694" y="771"/>
                    <a:pt x="694" y="771"/>
                    <a:pt x="694" y="771"/>
                  </a:cubicBezTo>
                  <a:cubicBezTo>
                    <a:pt x="683" y="779"/>
                    <a:pt x="672" y="787"/>
                    <a:pt x="661" y="796"/>
                  </a:cubicBezTo>
                  <a:cubicBezTo>
                    <a:pt x="659" y="797"/>
                    <a:pt x="658" y="798"/>
                    <a:pt x="656" y="799"/>
                  </a:cubicBezTo>
                  <a:cubicBezTo>
                    <a:pt x="645" y="809"/>
                    <a:pt x="634" y="819"/>
                    <a:pt x="623" y="829"/>
                  </a:cubicBezTo>
                  <a:cubicBezTo>
                    <a:pt x="623" y="830"/>
                    <a:pt x="622" y="831"/>
                    <a:pt x="621" y="832"/>
                  </a:cubicBezTo>
                  <a:cubicBezTo>
                    <a:pt x="599" y="854"/>
                    <a:pt x="579" y="878"/>
                    <a:pt x="562" y="903"/>
                  </a:cubicBezTo>
                  <a:cubicBezTo>
                    <a:pt x="553" y="904"/>
                    <a:pt x="544" y="905"/>
                    <a:pt x="535" y="905"/>
                  </a:cubicBezTo>
                  <a:cubicBezTo>
                    <a:pt x="359" y="905"/>
                    <a:pt x="215" y="762"/>
                    <a:pt x="215" y="585"/>
                  </a:cubicBezTo>
                  <a:cubicBezTo>
                    <a:pt x="215" y="408"/>
                    <a:pt x="359" y="265"/>
                    <a:pt x="535" y="265"/>
                  </a:cubicBezTo>
                  <a:cubicBezTo>
                    <a:pt x="712" y="265"/>
                    <a:pt x="855" y="408"/>
                    <a:pt x="855" y="585"/>
                  </a:cubicBezTo>
                  <a:cubicBezTo>
                    <a:pt x="855" y="596"/>
                    <a:pt x="855" y="607"/>
                    <a:pt x="854" y="618"/>
                  </a:cubicBezTo>
                  <a:cubicBezTo>
                    <a:pt x="853" y="621"/>
                    <a:pt x="853" y="624"/>
                    <a:pt x="852" y="628"/>
                  </a:cubicBezTo>
                  <a:cubicBezTo>
                    <a:pt x="851" y="635"/>
                    <a:pt x="850" y="642"/>
                    <a:pt x="849" y="649"/>
                  </a:cubicBezTo>
                  <a:cubicBezTo>
                    <a:pt x="848" y="654"/>
                    <a:pt x="847" y="657"/>
                    <a:pt x="846" y="662"/>
                  </a:cubicBezTo>
                  <a:cubicBezTo>
                    <a:pt x="844" y="668"/>
                    <a:pt x="842" y="674"/>
                    <a:pt x="841" y="681"/>
                  </a:cubicBezTo>
                  <a:cubicBezTo>
                    <a:pt x="839" y="685"/>
                    <a:pt x="838" y="689"/>
                    <a:pt x="836" y="693"/>
                  </a:cubicBezTo>
                  <a:cubicBezTo>
                    <a:pt x="835" y="697"/>
                    <a:pt x="833" y="700"/>
                    <a:pt x="832" y="704"/>
                  </a:cubicBezTo>
                  <a:cubicBezTo>
                    <a:pt x="827" y="705"/>
                    <a:pt x="823" y="707"/>
                    <a:pt x="819" y="708"/>
                  </a:cubicBezTo>
                  <a:cubicBezTo>
                    <a:pt x="808" y="712"/>
                    <a:pt x="798" y="716"/>
                    <a:pt x="788" y="720"/>
                  </a:cubicBezTo>
                  <a:close/>
                  <a:moveTo>
                    <a:pt x="983" y="1641"/>
                  </a:moveTo>
                  <a:cubicBezTo>
                    <a:pt x="842" y="1641"/>
                    <a:pt x="709" y="1575"/>
                    <a:pt x="625" y="1462"/>
                  </a:cubicBezTo>
                  <a:cubicBezTo>
                    <a:pt x="540" y="1349"/>
                    <a:pt x="514" y="1203"/>
                    <a:pt x="553" y="1068"/>
                  </a:cubicBezTo>
                  <a:cubicBezTo>
                    <a:pt x="555" y="1062"/>
                    <a:pt x="557" y="1056"/>
                    <a:pt x="559" y="1051"/>
                  </a:cubicBezTo>
                  <a:cubicBezTo>
                    <a:pt x="561" y="1043"/>
                    <a:pt x="564" y="1035"/>
                    <a:pt x="567" y="1028"/>
                  </a:cubicBezTo>
                  <a:cubicBezTo>
                    <a:pt x="569" y="1023"/>
                    <a:pt x="571" y="1019"/>
                    <a:pt x="573" y="1014"/>
                  </a:cubicBezTo>
                  <a:cubicBezTo>
                    <a:pt x="577" y="1004"/>
                    <a:pt x="582" y="994"/>
                    <a:pt x="587" y="984"/>
                  </a:cubicBezTo>
                  <a:cubicBezTo>
                    <a:pt x="590" y="979"/>
                    <a:pt x="593" y="974"/>
                    <a:pt x="595" y="970"/>
                  </a:cubicBezTo>
                  <a:cubicBezTo>
                    <a:pt x="599" y="963"/>
                    <a:pt x="604" y="956"/>
                    <a:pt x="608" y="949"/>
                  </a:cubicBezTo>
                  <a:cubicBezTo>
                    <a:pt x="613" y="942"/>
                    <a:pt x="617" y="936"/>
                    <a:pt x="622" y="929"/>
                  </a:cubicBezTo>
                  <a:cubicBezTo>
                    <a:pt x="626" y="924"/>
                    <a:pt x="630" y="918"/>
                    <a:pt x="635" y="912"/>
                  </a:cubicBezTo>
                  <a:cubicBezTo>
                    <a:pt x="638" y="908"/>
                    <a:pt x="641" y="904"/>
                    <a:pt x="645" y="900"/>
                  </a:cubicBezTo>
                  <a:cubicBezTo>
                    <a:pt x="651" y="893"/>
                    <a:pt x="657" y="886"/>
                    <a:pt x="664" y="879"/>
                  </a:cubicBezTo>
                  <a:cubicBezTo>
                    <a:pt x="666" y="877"/>
                    <a:pt x="669" y="874"/>
                    <a:pt x="672" y="872"/>
                  </a:cubicBezTo>
                  <a:cubicBezTo>
                    <a:pt x="679" y="864"/>
                    <a:pt x="688" y="857"/>
                    <a:pt x="696" y="850"/>
                  </a:cubicBezTo>
                  <a:cubicBezTo>
                    <a:pt x="698" y="848"/>
                    <a:pt x="700" y="846"/>
                    <a:pt x="703" y="844"/>
                  </a:cubicBezTo>
                  <a:cubicBezTo>
                    <a:pt x="711" y="837"/>
                    <a:pt x="720" y="831"/>
                    <a:pt x="729" y="824"/>
                  </a:cubicBezTo>
                  <a:cubicBezTo>
                    <a:pt x="732" y="822"/>
                    <a:pt x="735" y="820"/>
                    <a:pt x="738" y="818"/>
                  </a:cubicBezTo>
                  <a:cubicBezTo>
                    <a:pt x="746" y="813"/>
                    <a:pt x="755" y="808"/>
                    <a:pt x="764" y="803"/>
                  </a:cubicBezTo>
                  <a:cubicBezTo>
                    <a:pt x="768" y="800"/>
                    <a:pt x="772" y="798"/>
                    <a:pt x="776" y="796"/>
                  </a:cubicBezTo>
                  <a:cubicBezTo>
                    <a:pt x="784" y="792"/>
                    <a:pt x="792" y="788"/>
                    <a:pt x="800" y="785"/>
                  </a:cubicBezTo>
                  <a:cubicBezTo>
                    <a:pt x="805" y="782"/>
                    <a:pt x="811" y="780"/>
                    <a:pt x="817" y="777"/>
                  </a:cubicBezTo>
                  <a:cubicBezTo>
                    <a:pt x="823" y="775"/>
                    <a:pt x="830" y="772"/>
                    <a:pt x="837" y="770"/>
                  </a:cubicBezTo>
                  <a:cubicBezTo>
                    <a:pt x="844" y="768"/>
                    <a:pt x="851" y="765"/>
                    <a:pt x="858" y="763"/>
                  </a:cubicBezTo>
                  <a:cubicBezTo>
                    <a:pt x="868" y="760"/>
                    <a:pt x="878" y="758"/>
                    <a:pt x="888" y="755"/>
                  </a:cubicBezTo>
                  <a:cubicBezTo>
                    <a:pt x="891" y="755"/>
                    <a:pt x="894" y="754"/>
                    <a:pt x="898" y="753"/>
                  </a:cubicBezTo>
                  <a:cubicBezTo>
                    <a:pt x="909" y="751"/>
                    <a:pt x="920" y="749"/>
                    <a:pt x="931" y="748"/>
                  </a:cubicBezTo>
                  <a:cubicBezTo>
                    <a:pt x="935" y="748"/>
                    <a:pt x="939" y="747"/>
                    <a:pt x="943" y="747"/>
                  </a:cubicBezTo>
                  <a:cubicBezTo>
                    <a:pt x="953" y="746"/>
                    <a:pt x="963" y="746"/>
                    <a:pt x="973" y="745"/>
                  </a:cubicBezTo>
                  <a:cubicBezTo>
                    <a:pt x="975" y="745"/>
                    <a:pt x="977" y="745"/>
                    <a:pt x="979" y="745"/>
                  </a:cubicBezTo>
                  <a:cubicBezTo>
                    <a:pt x="980" y="745"/>
                    <a:pt x="980" y="745"/>
                    <a:pt x="980" y="745"/>
                  </a:cubicBezTo>
                  <a:cubicBezTo>
                    <a:pt x="983" y="745"/>
                    <a:pt x="983" y="745"/>
                    <a:pt x="983" y="745"/>
                  </a:cubicBezTo>
                  <a:cubicBezTo>
                    <a:pt x="998" y="745"/>
                    <a:pt x="1013" y="746"/>
                    <a:pt x="1027" y="747"/>
                  </a:cubicBezTo>
                  <a:cubicBezTo>
                    <a:pt x="1029" y="747"/>
                    <a:pt x="1031" y="748"/>
                    <a:pt x="1034" y="748"/>
                  </a:cubicBezTo>
                  <a:cubicBezTo>
                    <a:pt x="1045" y="749"/>
                    <a:pt x="1057" y="751"/>
                    <a:pt x="1068" y="753"/>
                  </a:cubicBezTo>
                  <a:cubicBezTo>
                    <a:pt x="1072" y="754"/>
                    <a:pt x="1076" y="755"/>
                    <a:pt x="1079" y="756"/>
                  </a:cubicBezTo>
                  <a:cubicBezTo>
                    <a:pt x="1090" y="758"/>
                    <a:pt x="1101" y="761"/>
                    <a:pt x="1112" y="764"/>
                  </a:cubicBezTo>
                  <a:cubicBezTo>
                    <a:pt x="1114" y="764"/>
                    <a:pt x="1116" y="765"/>
                    <a:pt x="1118" y="766"/>
                  </a:cubicBezTo>
                  <a:cubicBezTo>
                    <a:pt x="1130" y="770"/>
                    <a:pt x="1143" y="774"/>
                    <a:pt x="1155" y="779"/>
                  </a:cubicBezTo>
                  <a:cubicBezTo>
                    <a:pt x="1158" y="781"/>
                    <a:pt x="1161" y="782"/>
                    <a:pt x="1164" y="784"/>
                  </a:cubicBezTo>
                  <a:cubicBezTo>
                    <a:pt x="1173" y="788"/>
                    <a:pt x="1182" y="792"/>
                    <a:pt x="1191" y="796"/>
                  </a:cubicBezTo>
                  <a:cubicBezTo>
                    <a:pt x="1195" y="798"/>
                    <a:pt x="1199" y="800"/>
                    <a:pt x="1202" y="802"/>
                  </a:cubicBezTo>
                  <a:cubicBezTo>
                    <a:pt x="1211" y="807"/>
                    <a:pt x="1219" y="812"/>
                    <a:pt x="1228" y="818"/>
                  </a:cubicBezTo>
                  <a:cubicBezTo>
                    <a:pt x="1230" y="820"/>
                    <a:pt x="1233" y="821"/>
                    <a:pt x="1236" y="823"/>
                  </a:cubicBezTo>
                  <a:cubicBezTo>
                    <a:pt x="1247" y="831"/>
                    <a:pt x="1257" y="839"/>
                    <a:pt x="1268" y="847"/>
                  </a:cubicBezTo>
                  <a:cubicBezTo>
                    <a:pt x="1268" y="848"/>
                    <a:pt x="1269" y="848"/>
                    <a:pt x="1270" y="849"/>
                  </a:cubicBezTo>
                  <a:cubicBezTo>
                    <a:pt x="1279" y="857"/>
                    <a:pt x="1288" y="865"/>
                    <a:pt x="1296" y="873"/>
                  </a:cubicBezTo>
                  <a:cubicBezTo>
                    <a:pt x="1299" y="876"/>
                    <a:pt x="1302" y="879"/>
                    <a:pt x="1305" y="882"/>
                  </a:cubicBezTo>
                  <a:cubicBezTo>
                    <a:pt x="1311" y="888"/>
                    <a:pt x="1317" y="895"/>
                    <a:pt x="1323" y="901"/>
                  </a:cubicBezTo>
                  <a:cubicBezTo>
                    <a:pt x="1326" y="905"/>
                    <a:pt x="1329" y="909"/>
                    <a:pt x="1332" y="913"/>
                  </a:cubicBezTo>
                  <a:cubicBezTo>
                    <a:pt x="1338" y="920"/>
                    <a:pt x="1343" y="927"/>
                    <a:pt x="1348" y="934"/>
                  </a:cubicBezTo>
                  <a:cubicBezTo>
                    <a:pt x="1351" y="938"/>
                    <a:pt x="1354" y="941"/>
                    <a:pt x="1356" y="944"/>
                  </a:cubicBezTo>
                  <a:cubicBezTo>
                    <a:pt x="1363" y="956"/>
                    <a:pt x="1370" y="967"/>
                    <a:pt x="1377" y="979"/>
                  </a:cubicBezTo>
                  <a:cubicBezTo>
                    <a:pt x="1377" y="980"/>
                    <a:pt x="1378" y="981"/>
                    <a:pt x="1378" y="982"/>
                  </a:cubicBezTo>
                  <a:cubicBezTo>
                    <a:pt x="1384" y="992"/>
                    <a:pt x="1389" y="1003"/>
                    <a:pt x="1394" y="1015"/>
                  </a:cubicBezTo>
                  <a:cubicBezTo>
                    <a:pt x="1396" y="1019"/>
                    <a:pt x="1398" y="1024"/>
                    <a:pt x="1400" y="1029"/>
                  </a:cubicBezTo>
                  <a:cubicBezTo>
                    <a:pt x="1454" y="1167"/>
                    <a:pt x="1437" y="1323"/>
                    <a:pt x="1354" y="1445"/>
                  </a:cubicBezTo>
                  <a:cubicBezTo>
                    <a:pt x="1270" y="1568"/>
                    <a:pt x="1132" y="1641"/>
                    <a:pt x="983" y="1641"/>
                  </a:cubicBezTo>
                  <a:close/>
                  <a:moveTo>
                    <a:pt x="1379" y="869"/>
                  </a:moveTo>
                  <a:cubicBezTo>
                    <a:pt x="1379" y="868"/>
                    <a:pt x="1379" y="868"/>
                    <a:pt x="1379" y="868"/>
                  </a:cubicBezTo>
                  <a:cubicBezTo>
                    <a:pt x="1378" y="867"/>
                    <a:pt x="1376" y="865"/>
                    <a:pt x="1375" y="864"/>
                  </a:cubicBezTo>
                  <a:cubicBezTo>
                    <a:pt x="1373" y="862"/>
                    <a:pt x="1371" y="860"/>
                    <a:pt x="1369" y="858"/>
                  </a:cubicBezTo>
                  <a:cubicBezTo>
                    <a:pt x="1366" y="854"/>
                    <a:pt x="1363" y="850"/>
                    <a:pt x="1359" y="846"/>
                  </a:cubicBezTo>
                  <a:cubicBezTo>
                    <a:pt x="1356" y="842"/>
                    <a:pt x="1352" y="838"/>
                    <a:pt x="1348" y="835"/>
                  </a:cubicBezTo>
                  <a:cubicBezTo>
                    <a:pt x="1346" y="832"/>
                    <a:pt x="1344" y="830"/>
                    <a:pt x="1342" y="828"/>
                  </a:cubicBezTo>
                  <a:cubicBezTo>
                    <a:pt x="1339" y="825"/>
                    <a:pt x="1336" y="822"/>
                    <a:pt x="1333" y="820"/>
                  </a:cubicBezTo>
                  <a:cubicBezTo>
                    <a:pt x="1327" y="814"/>
                    <a:pt x="1321" y="809"/>
                    <a:pt x="1315" y="803"/>
                  </a:cubicBezTo>
                  <a:cubicBezTo>
                    <a:pt x="1313" y="802"/>
                    <a:pt x="1311" y="800"/>
                    <a:pt x="1309" y="798"/>
                  </a:cubicBezTo>
                  <a:cubicBezTo>
                    <a:pt x="1309" y="798"/>
                    <a:pt x="1309" y="798"/>
                    <a:pt x="1309" y="798"/>
                  </a:cubicBezTo>
                  <a:cubicBezTo>
                    <a:pt x="1306" y="795"/>
                    <a:pt x="1306" y="795"/>
                    <a:pt x="1306" y="795"/>
                  </a:cubicBezTo>
                  <a:cubicBezTo>
                    <a:pt x="1295" y="786"/>
                    <a:pt x="1283" y="778"/>
                    <a:pt x="1271" y="770"/>
                  </a:cubicBezTo>
                  <a:cubicBezTo>
                    <a:pt x="1269" y="768"/>
                    <a:pt x="1267" y="767"/>
                    <a:pt x="1265" y="766"/>
                  </a:cubicBezTo>
                  <a:cubicBezTo>
                    <a:pt x="1258" y="762"/>
                    <a:pt x="1252" y="757"/>
                    <a:pt x="1246" y="754"/>
                  </a:cubicBezTo>
                  <a:cubicBezTo>
                    <a:pt x="1243" y="752"/>
                    <a:pt x="1239" y="750"/>
                    <a:pt x="1236" y="748"/>
                  </a:cubicBezTo>
                  <a:cubicBezTo>
                    <a:pt x="1233" y="746"/>
                    <a:pt x="1233" y="746"/>
                    <a:pt x="1233" y="746"/>
                  </a:cubicBezTo>
                  <a:cubicBezTo>
                    <a:pt x="1230" y="744"/>
                    <a:pt x="1227" y="743"/>
                    <a:pt x="1223" y="741"/>
                  </a:cubicBezTo>
                  <a:cubicBezTo>
                    <a:pt x="1220" y="739"/>
                    <a:pt x="1217" y="737"/>
                    <a:pt x="1214" y="736"/>
                  </a:cubicBezTo>
                  <a:cubicBezTo>
                    <a:pt x="1210" y="734"/>
                    <a:pt x="1206" y="732"/>
                    <a:pt x="1201" y="730"/>
                  </a:cubicBezTo>
                  <a:cubicBezTo>
                    <a:pt x="1195" y="727"/>
                    <a:pt x="1190" y="724"/>
                    <a:pt x="1184" y="722"/>
                  </a:cubicBezTo>
                  <a:cubicBezTo>
                    <a:pt x="1182" y="721"/>
                    <a:pt x="1181" y="721"/>
                    <a:pt x="1180" y="720"/>
                  </a:cubicBezTo>
                  <a:cubicBezTo>
                    <a:pt x="1175" y="718"/>
                    <a:pt x="1171" y="717"/>
                    <a:pt x="1166" y="715"/>
                  </a:cubicBezTo>
                  <a:cubicBezTo>
                    <a:pt x="1162" y="713"/>
                    <a:pt x="1157" y="711"/>
                    <a:pt x="1152" y="709"/>
                  </a:cubicBezTo>
                  <a:cubicBezTo>
                    <a:pt x="1082" y="583"/>
                    <a:pt x="1104" y="426"/>
                    <a:pt x="1207" y="325"/>
                  </a:cubicBezTo>
                  <a:cubicBezTo>
                    <a:pt x="1310" y="223"/>
                    <a:pt x="1468" y="204"/>
                    <a:pt x="1593" y="277"/>
                  </a:cubicBezTo>
                  <a:cubicBezTo>
                    <a:pt x="1718" y="350"/>
                    <a:pt x="1778" y="497"/>
                    <a:pt x="1740" y="637"/>
                  </a:cubicBezTo>
                  <a:cubicBezTo>
                    <a:pt x="1702" y="776"/>
                    <a:pt x="1576" y="873"/>
                    <a:pt x="1431" y="873"/>
                  </a:cubicBezTo>
                  <a:cubicBezTo>
                    <a:pt x="1414" y="873"/>
                    <a:pt x="1396" y="872"/>
                    <a:pt x="1379" y="869"/>
                  </a:cubicBezTo>
                  <a:close/>
                  <a:moveTo>
                    <a:pt x="1457" y="1000"/>
                  </a:moveTo>
                  <a:cubicBezTo>
                    <a:pt x="1457" y="999"/>
                    <a:pt x="1456" y="998"/>
                    <a:pt x="1456" y="996"/>
                  </a:cubicBezTo>
                  <a:cubicBezTo>
                    <a:pt x="1455" y="993"/>
                    <a:pt x="1453" y="990"/>
                    <a:pt x="1452" y="988"/>
                  </a:cubicBezTo>
                  <a:cubicBezTo>
                    <a:pt x="1447" y="976"/>
                    <a:pt x="1442" y="965"/>
                    <a:pt x="1436" y="954"/>
                  </a:cubicBezTo>
                  <a:cubicBezTo>
                    <a:pt x="1434" y="951"/>
                    <a:pt x="1433" y="948"/>
                    <a:pt x="1431" y="945"/>
                  </a:cubicBezTo>
                  <a:cubicBezTo>
                    <a:pt x="1430" y="942"/>
                    <a:pt x="1428" y="939"/>
                    <a:pt x="1426" y="937"/>
                  </a:cubicBezTo>
                  <a:cubicBezTo>
                    <a:pt x="1428" y="937"/>
                    <a:pt x="1430" y="937"/>
                    <a:pt x="1431" y="937"/>
                  </a:cubicBezTo>
                  <a:cubicBezTo>
                    <a:pt x="1601" y="938"/>
                    <a:pt x="1751" y="828"/>
                    <a:pt x="1802" y="667"/>
                  </a:cubicBezTo>
                  <a:cubicBezTo>
                    <a:pt x="1853" y="505"/>
                    <a:pt x="1793" y="329"/>
                    <a:pt x="1653" y="233"/>
                  </a:cubicBezTo>
                  <a:cubicBezTo>
                    <a:pt x="1514" y="136"/>
                    <a:pt x="1328" y="142"/>
                    <a:pt x="1195" y="247"/>
                  </a:cubicBezTo>
                  <a:cubicBezTo>
                    <a:pt x="1061" y="352"/>
                    <a:pt x="1012" y="531"/>
                    <a:pt x="1073" y="689"/>
                  </a:cubicBezTo>
                  <a:cubicBezTo>
                    <a:pt x="1064" y="688"/>
                    <a:pt x="1055" y="686"/>
                    <a:pt x="1046" y="685"/>
                  </a:cubicBezTo>
                  <a:cubicBezTo>
                    <a:pt x="1043" y="685"/>
                    <a:pt x="1040" y="684"/>
                    <a:pt x="1038" y="684"/>
                  </a:cubicBezTo>
                  <a:cubicBezTo>
                    <a:pt x="1038" y="682"/>
                    <a:pt x="1038" y="680"/>
                    <a:pt x="1038" y="678"/>
                  </a:cubicBezTo>
                  <a:cubicBezTo>
                    <a:pt x="1041" y="666"/>
                    <a:pt x="1042" y="654"/>
                    <a:pt x="1044" y="641"/>
                  </a:cubicBezTo>
                  <a:cubicBezTo>
                    <a:pt x="1044" y="637"/>
                    <a:pt x="1045" y="633"/>
                    <a:pt x="1045" y="629"/>
                  </a:cubicBezTo>
                  <a:cubicBezTo>
                    <a:pt x="1046" y="614"/>
                    <a:pt x="1047" y="600"/>
                    <a:pt x="1047" y="585"/>
                  </a:cubicBezTo>
                  <a:cubicBezTo>
                    <a:pt x="1047" y="568"/>
                    <a:pt x="1046" y="551"/>
                    <a:pt x="1045" y="535"/>
                  </a:cubicBezTo>
                  <a:cubicBezTo>
                    <a:pt x="1044" y="529"/>
                    <a:pt x="1043" y="524"/>
                    <a:pt x="1042" y="518"/>
                  </a:cubicBezTo>
                  <a:cubicBezTo>
                    <a:pt x="1041" y="507"/>
                    <a:pt x="1040" y="496"/>
                    <a:pt x="1037" y="485"/>
                  </a:cubicBezTo>
                  <a:cubicBezTo>
                    <a:pt x="1036" y="479"/>
                    <a:pt x="1034" y="472"/>
                    <a:pt x="1033" y="466"/>
                  </a:cubicBezTo>
                  <a:cubicBezTo>
                    <a:pt x="1031" y="457"/>
                    <a:pt x="1028" y="447"/>
                    <a:pt x="1025" y="437"/>
                  </a:cubicBezTo>
                  <a:cubicBezTo>
                    <a:pt x="1023" y="430"/>
                    <a:pt x="1021" y="424"/>
                    <a:pt x="1019" y="417"/>
                  </a:cubicBezTo>
                  <a:cubicBezTo>
                    <a:pt x="1016" y="411"/>
                    <a:pt x="1014" y="403"/>
                    <a:pt x="1011" y="397"/>
                  </a:cubicBezTo>
                  <a:cubicBezTo>
                    <a:pt x="1089" y="187"/>
                    <a:pt x="1310" y="67"/>
                    <a:pt x="1528" y="116"/>
                  </a:cubicBezTo>
                  <a:cubicBezTo>
                    <a:pt x="1746" y="164"/>
                    <a:pt x="1895" y="366"/>
                    <a:pt x="1878" y="589"/>
                  </a:cubicBezTo>
                  <a:cubicBezTo>
                    <a:pt x="1860" y="811"/>
                    <a:pt x="1681" y="987"/>
                    <a:pt x="1457" y="1000"/>
                  </a:cubicBezTo>
                  <a:close/>
                  <a:moveTo>
                    <a:pt x="1457" y="1000"/>
                  </a:moveTo>
                  <a:cubicBezTo>
                    <a:pt x="1457" y="1000"/>
                    <a:pt x="1457" y="1000"/>
                    <a:pt x="1457" y="100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24">
              <a:extLst>
                <a:ext uri="{FF2B5EF4-FFF2-40B4-BE49-F238E27FC236}">
                  <a16:creationId xmlns:a16="http://schemas.microsoft.com/office/drawing/2014/main" id="{AA38B8A7-3BE0-43F9-9D8C-229D8E6FA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701088" y="1363663"/>
              <a:ext cx="1085850" cy="1628775"/>
            </a:xfrm>
            <a:custGeom>
              <a:avLst/>
              <a:gdLst>
                <a:gd name="T0" fmla="*/ 160 w 256"/>
                <a:gd name="T1" fmla="*/ 384 h 384"/>
                <a:gd name="T2" fmla="*/ 160 w 256"/>
                <a:gd name="T3" fmla="*/ 352 h 384"/>
                <a:gd name="T4" fmla="*/ 256 w 256"/>
                <a:gd name="T5" fmla="*/ 256 h 384"/>
                <a:gd name="T6" fmla="*/ 160 w 256"/>
                <a:gd name="T7" fmla="*/ 160 h 384"/>
                <a:gd name="T8" fmla="*/ 96 w 256"/>
                <a:gd name="T9" fmla="*/ 160 h 384"/>
                <a:gd name="T10" fmla="*/ 64 w 256"/>
                <a:gd name="T11" fmla="*/ 128 h 384"/>
                <a:gd name="T12" fmla="*/ 96 w 256"/>
                <a:gd name="T13" fmla="*/ 96 h 384"/>
                <a:gd name="T14" fmla="*/ 160 w 256"/>
                <a:gd name="T15" fmla="*/ 96 h 384"/>
                <a:gd name="T16" fmla="*/ 192 w 256"/>
                <a:gd name="T17" fmla="*/ 128 h 384"/>
                <a:gd name="T18" fmla="*/ 256 w 256"/>
                <a:gd name="T19" fmla="*/ 128 h 384"/>
                <a:gd name="T20" fmla="*/ 160 w 256"/>
                <a:gd name="T21" fmla="*/ 32 h 384"/>
                <a:gd name="T22" fmla="*/ 160 w 256"/>
                <a:gd name="T23" fmla="*/ 0 h 384"/>
                <a:gd name="T24" fmla="*/ 96 w 256"/>
                <a:gd name="T25" fmla="*/ 0 h 384"/>
                <a:gd name="T26" fmla="*/ 96 w 256"/>
                <a:gd name="T27" fmla="*/ 32 h 384"/>
                <a:gd name="T28" fmla="*/ 0 w 256"/>
                <a:gd name="T29" fmla="*/ 128 h 384"/>
                <a:gd name="T30" fmla="*/ 96 w 256"/>
                <a:gd name="T31" fmla="*/ 224 h 384"/>
                <a:gd name="T32" fmla="*/ 160 w 256"/>
                <a:gd name="T33" fmla="*/ 224 h 384"/>
                <a:gd name="T34" fmla="*/ 192 w 256"/>
                <a:gd name="T35" fmla="*/ 256 h 384"/>
                <a:gd name="T36" fmla="*/ 160 w 256"/>
                <a:gd name="T37" fmla="*/ 288 h 384"/>
                <a:gd name="T38" fmla="*/ 96 w 256"/>
                <a:gd name="T39" fmla="*/ 288 h 384"/>
                <a:gd name="T40" fmla="*/ 64 w 256"/>
                <a:gd name="T41" fmla="*/ 256 h 384"/>
                <a:gd name="T42" fmla="*/ 0 w 256"/>
                <a:gd name="T43" fmla="*/ 256 h 384"/>
                <a:gd name="T44" fmla="*/ 96 w 256"/>
                <a:gd name="T45" fmla="*/ 352 h 384"/>
                <a:gd name="T46" fmla="*/ 96 w 256"/>
                <a:gd name="T47" fmla="*/ 384 h 384"/>
                <a:gd name="T48" fmla="*/ 160 w 256"/>
                <a:gd name="T49" fmla="*/ 384 h 384"/>
                <a:gd name="T50" fmla="*/ 160 w 256"/>
                <a:gd name="T51" fmla="*/ 384 h 384"/>
                <a:gd name="T52" fmla="*/ 160 w 256"/>
                <a:gd name="T53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6" h="384">
                  <a:moveTo>
                    <a:pt x="160" y="384"/>
                  </a:moveTo>
                  <a:cubicBezTo>
                    <a:pt x="160" y="352"/>
                    <a:pt x="160" y="352"/>
                    <a:pt x="160" y="352"/>
                  </a:cubicBezTo>
                  <a:cubicBezTo>
                    <a:pt x="213" y="352"/>
                    <a:pt x="256" y="309"/>
                    <a:pt x="256" y="256"/>
                  </a:cubicBezTo>
                  <a:cubicBezTo>
                    <a:pt x="256" y="203"/>
                    <a:pt x="213" y="160"/>
                    <a:pt x="160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78" y="160"/>
                    <a:pt x="64" y="146"/>
                    <a:pt x="64" y="128"/>
                  </a:cubicBezTo>
                  <a:cubicBezTo>
                    <a:pt x="64" y="110"/>
                    <a:pt x="78" y="96"/>
                    <a:pt x="96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78" y="96"/>
                    <a:pt x="192" y="110"/>
                    <a:pt x="192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75"/>
                    <a:pt x="213" y="32"/>
                    <a:pt x="160" y="32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43" y="32"/>
                    <a:pt x="0" y="75"/>
                    <a:pt x="0" y="128"/>
                  </a:cubicBezTo>
                  <a:cubicBezTo>
                    <a:pt x="0" y="181"/>
                    <a:pt x="43" y="224"/>
                    <a:pt x="96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78" y="224"/>
                    <a:pt x="192" y="238"/>
                    <a:pt x="192" y="256"/>
                  </a:cubicBezTo>
                  <a:cubicBezTo>
                    <a:pt x="192" y="274"/>
                    <a:pt x="178" y="288"/>
                    <a:pt x="160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78" y="288"/>
                    <a:pt x="64" y="274"/>
                    <a:pt x="64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309"/>
                    <a:pt x="43" y="352"/>
                    <a:pt x="96" y="352"/>
                  </a:cubicBezTo>
                  <a:cubicBezTo>
                    <a:pt x="96" y="384"/>
                    <a:pt x="96" y="384"/>
                    <a:pt x="96" y="384"/>
                  </a:cubicBezTo>
                  <a:lnTo>
                    <a:pt x="160" y="384"/>
                  </a:lnTo>
                  <a:close/>
                  <a:moveTo>
                    <a:pt x="160" y="384"/>
                  </a:moveTo>
                  <a:cubicBezTo>
                    <a:pt x="160" y="384"/>
                    <a:pt x="160" y="384"/>
                    <a:pt x="160" y="3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25">
              <a:extLst>
                <a:ext uri="{FF2B5EF4-FFF2-40B4-BE49-F238E27FC236}">
                  <a16:creationId xmlns:a16="http://schemas.microsoft.com/office/drawing/2014/main" id="{0B2E2BDE-7588-4BF8-98BF-4E8C3BDFE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0601325" y="3806825"/>
              <a:ext cx="1085850" cy="2171700"/>
            </a:xfrm>
            <a:custGeom>
              <a:avLst/>
              <a:gdLst>
                <a:gd name="T0" fmla="*/ 255 w 256"/>
                <a:gd name="T1" fmla="*/ 357 h 512"/>
                <a:gd name="T2" fmla="*/ 256 w 256"/>
                <a:gd name="T3" fmla="*/ 348 h 512"/>
                <a:gd name="T4" fmla="*/ 256 w 256"/>
                <a:gd name="T5" fmla="*/ 346 h 512"/>
                <a:gd name="T6" fmla="*/ 255 w 256"/>
                <a:gd name="T7" fmla="*/ 345 h 512"/>
                <a:gd name="T8" fmla="*/ 255 w 256"/>
                <a:gd name="T9" fmla="*/ 343 h 512"/>
                <a:gd name="T10" fmla="*/ 159 w 256"/>
                <a:gd name="T11" fmla="*/ 23 h 512"/>
                <a:gd name="T12" fmla="*/ 128 w 256"/>
                <a:gd name="T13" fmla="*/ 0 h 512"/>
                <a:gd name="T14" fmla="*/ 98 w 256"/>
                <a:gd name="T15" fmla="*/ 23 h 512"/>
                <a:gd name="T16" fmla="*/ 2 w 256"/>
                <a:gd name="T17" fmla="*/ 343 h 512"/>
                <a:gd name="T18" fmla="*/ 1 w 256"/>
                <a:gd name="T19" fmla="*/ 345 h 512"/>
                <a:gd name="T20" fmla="*/ 1 w 256"/>
                <a:gd name="T21" fmla="*/ 346 h 512"/>
                <a:gd name="T22" fmla="*/ 1 w 256"/>
                <a:gd name="T23" fmla="*/ 348 h 512"/>
                <a:gd name="T24" fmla="*/ 1 w 256"/>
                <a:gd name="T25" fmla="*/ 357 h 512"/>
                <a:gd name="T26" fmla="*/ 1 w 256"/>
                <a:gd name="T27" fmla="*/ 360 h 512"/>
                <a:gd name="T28" fmla="*/ 6 w 256"/>
                <a:gd name="T29" fmla="*/ 371 h 512"/>
                <a:gd name="T30" fmla="*/ 6 w 256"/>
                <a:gd name="T31" fmla="*/ 371 h 512"/>
                <a:gd name="T32" fmla="*/ 102 w 256"/>
                <a:gd name="T33" fmla="*/ 499 h 512"/>
                <a:gd name="T34" fmla="*/ 128 w 256"/>
                <a:gd name="T35" fmla="*/ 512 h 512"/>
                <a:gd name="T36" fmla="*/ 154 w 256"/>
                <a:gd name="T37" fmla="*/ 499 h 512"/>
                <a:gd name="T38" fmla="*/ 250 w 256"/>
                <a:gd name="T39" fmla="*/ 371 h 512"/>
                <a:gd name="T40" fmla="*/ 250 w 256"/>
                <a:gd name="T41" fmla="*/ 371 h 512"/>
                <a:gd name="T42" fmla="*/ 255 w 256"/>
                <a:gd name="T43" fmla="*/ 360 h 512"/>
                <a:gd name="T44" fmla="*/ 255 w 256"/>
                <a:gd name="T45" fmla="*/ 357 h 512"/>
                <a:gd name="T46" fmla="*/ 128 w 256"/>
                <a:gd name="T47" fmla="*/ 143 h 512"/>
                <a:gd name="T48" fmla="*/ 168 w 256"/>
                <a:gd name="T49" fmla="*/ 276 h 512"/>
                <a:gd name="T50" fmla="*/ 146 w 256"/>
                <a:gd name="T51" fmla="*/ 261 h 512"/>
                <a:gd name="T52" fmla="*/ 110 w 256"/>
                <a:gd name="T53" fmla="*/ 261 h 512"/>
                <a:gd name="T54" fmla="*/ 88 w 256"/>
                <a:gd name="T55" fmla="*/ 276 h 512"/>
                <a:gd name="T56" fmla="*/ 128 w 256"/>
                <a:gd name="T57" fmla="*/ 143 h 512"/>
                <a:gd name="T58" fmla="*/ 128 w 256"/>
                <a:gd name="T59" fmla="*/ 426 h 512"/>
                <a:gd name="T60" fmla="*/ 78 w 256"/>
                <a:gd name="T61" fmla="*/ 360 h 512"/>
                <a:gd name="T62" fmla="*/ 128 w 256"/>
                <a:gd name="T63" fmla="*/ 326 h 512"/>
                <a:gd name="T64" fmla="*/ 178 w 256"/>
                <a:gd name="T65" fmla="*/ 360 h 512"/>
                <a:gd name="T66" fmla="*/ 128 w 256"/>
                <a:gd name="T67" fmla="*/ 426 h 512"/>
                <a:gd name="T68" fmla="*/ 128 w 256"/>
                <a:gd name="T69" fmla="*/ 426 h 512"/>
                <a:gd name="T70" fmla="*/ 128 w 256"/>
                <a:gd name="T71" fmla="*/ 42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" h="512">
                  <a:moveTo>
                    <a:pt x="255" y="357"/>
                  </a:moveTo>
                  <a:cubicBezTo>
                    <a:pt x="256" y="354"/>
                    <a:pt x="256" y="351"/>
                    <a:pt x="256" y="348"/>
                  </a:cubicBezTo>
                  <a:cubicBezTo>
                    <a:pt x="256" y="348"/>
                    <a:pt x="256" y="347"/>
                    <a:pt x="256" y="346"/>
                  </a:cubicBezTo>
                  <a:cubicBezTo>
                    <a:pt x="256" y="346"/>
                    <a:pt x="255" y="345"/>
                    <a:pt x="255" y="345"/>
                  </a:cubicBezTo>
                  <a:cubicBezTo>
                    <a:pt x="255" y="344"/>
                    <a:pt x="255" y="343"/>
                    <a:pt x="255" y="34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5" y="9"/>
                    <a:pt x="142" y="0"/>
                    <a:pt x="128" y="0"/>
                  </a:cubicBezTo>
                  <a:cubicBezTo>
                    <a:pt x="114" y="0"/>
                    <a:pt x="102" y="9"/>
                    <a:pt x="98" y="23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1" y="343"/>
                    <a:pt x="1" y="344"/>
                    <a:pt x="1" y="345"/>
                  </a:cubicBezTo>
                  <a:cubicBezTo>
                    <a:pt x="1" y="345"/>
                    <a:pt x="1" y="346"/>
                    <a:pt x="1" y="346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0" y="351"/>
                    <a:pt x="0" y="354"/>
                    <a:pt x="1" y="357"/>
                  </a:cubicBezTo>
                  <a:cubicBezTo>
                    <a:pt x="1" y="358"/>
                    <a:pt x="1" y="359"/>
                    <a:pt x="1" y="360"/>
                  </a:cubicBezTo>
                  <a:cubicBezTo>
                    <a:pt x="2" y="364"/>
                    <a:pt x="4" y="368"/>
                    <a:pt x="6" y="371"/>
                  </a:cubicBezTo>
                  <a:cubicBezTo>
                    <a:pt x="6" y="371"/>
                    <a:pt x="6" y="371"/>
                    <a:pt x="6" y="371"/>
                  </a:cubicBezTo>
                  <a:cubicBezTo>
                    <a:pt x="102" y="499"/>
                    <a:pt x="102" y="499"/>
                    <a:pt x="102" y="499"/>
                  </a:cubicBezTo>
                  <a:cubicBezTo>
                    <a:pt x="108" y="507"/>
                    <a:pt x="118" y="512"/>
                    <a:pt x="128" y="512"/>
                  </a:cubicBezTo>
                  <a:cubicBezTo>
                    <a:pt x="138" y="512"/>
                    <a:pt x="148" y="507"/>
                    <a:pt x="154" y="499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2" y="368"/>
                    <a:pt x="254" y="364"/>
                    <a:pt x="255" y="360"/>
                  </a:cubicBezTo>
                  <a:cubicBezTo>
                    <a:pt x="255" y="359"/>
                    <a:pt x="255" y="358"/>
                    <a:pt x="255" y="357"/>
                  </a:cubicBezTo>
                  <a:close/>
                  <a:moveTo>
                    <a:pt x="128" y="143"/>
                  </a:moveTo>
                  <a:cubicBezTo>
                    <a:pt x="168" y="276"/>
                    <a:pt x="168" y="276"/>
                    <a:pt x="168" y="276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35" y="254"/>
                    <a:pt x="121" y="254"/>
                    <a:pt x="110" y="261"/>
                  </a:cubicBezTo>
                  <a:cubicBezTo>
                    <a:pt x="88" y="276"/>
                    <a:pt x="88" y="276"/>
                    <a:pt x="88" y="276"/>
                  </a:cubicBezTo>
                  <a:lnTo>
                    <a:pt x="128" y="143"/>
                  </a:lnTo>
                  <a:close/>
                  <a:moveTo>
                    <a:pt x="128" y="426"/>
                  </a:moveTo>
                  <a:cubicBezTo>
                    <a:pt x="78" y="360"/>
                    <a:pt x="78" y="360"/>
                    <a:pt x="78" y="360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78" y="360"/>
                    <a:pt x="178" y="360"/>
                    <a:pt x="178" y="360"/>
                  </a:cubicBezTo>
                  <a:lnTo>
                    <a:pt x="128" y="426"/>
                  </a:lnTo>
                  <a:close/>
                  <a:moveTo>
                    <a:pt x="128" y="426"/>
                  </a:moveTo>
                  <a:cubicBezTo>
                    <a:pt x="128" y="426"/>
                    <a:pt x="128" y="426"/>
                    <a:pt x="128" y="4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77E2D8D-DA88-4E71-A7AF-1DB5713D1B3E}"/>
              </a:ext>
            </a:extLst>
          </p:cNvPr>
          <p:cNvCxnSpPr/>
          <p:nvPr/>
        </p:nvCxnSpPr>
        <p:spPr>
          <a:xfrm>
            <a:off x="4501046" y="2819400"/>
            <a:ext cx="0" cy="2362200"/>
          </a:xfrm>
          <a:prstGeom prst="line">
            <a:avLst/>
          </a:prstGeom>
          <a:ln>
            <a:gradFill>
              <a:gsLst>
                <a:gs pos="0">
                  <a:schemeClr val="tx1">
                    <a:lumMod val="75000"/>
                    <a:lumOff val="25000"/>
                    <a:alpha val="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75000"/>
                    <a:lumOff val="25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B392669-D3E7-4597-A191-2E3F3F69C53B}"/>
              </a:ext>
            </a:extLst>
          </p:cNvPr>
          <p:cNvCxnSpPr/>
          <p:nvPr/>
        </p:nvCxnSpPr>
        <p:spPr>
          <a:xfrm>
            <a:off x="7690954" y="2819400"/>
            <a:ext cx="0" cy="2362200"/>
          </a:xfrm>
          <a:prstGeom prst="line">
            <a:avLst/>
          </a:prstGeom>
          <a:ln>
            <a:gradFill>
              <a:gsLst>
                <a:gs pos="0">
                  <a:schemeClr val="tx1">
                    <a:lumMod val="75000"/>
                    <a:lumOff val="25000"/>
                    <a:alpha val="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75000"/>
                    <a:lumOff val="25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C89C54E9-22C4-4B8E-8633-0C6055C2D648}"/>
              </a:ext>
            </a:extLst>
          </p:cNvPr>
          <p:cNvSpPr txBox="1"/>
          <p:nvPr/>
        </p:nvSpPr>
        <p:spPr>
          <a:xfrm>
            <a:off x="1737692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SECURITY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5C33AF2-A566-42FD-907B-D7C8B6E56F0B}"/>
              </a:ext>
            </a:extLst>
          </p:cNvPr>
          <p:cNvSpPr txBox="1"/>
          <p:nvPr/>
        </p:nvSpPr>
        <p:spPr>
          <a:xfrm>
            <a:off x="1737694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mountains,far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F523077C-BE92-4A0C-AD6E-44C44795EE06}"/>
              </a:ext>
            </a:extLst>
          </p:cNvPr>
          <p:cNvGrpSpPr/>
          <p:nvPr/>
        </p:nvGrpSpPr>
        <p:grpSpPr>
          <a:xfrm>
            <a:off x="2672877" y="2924443"/>
            <a:ext cx="466430" cy="699048"/>
            <a:chOff x="14406563" y="3175"/>
            <a:chExt cx="4348163" cy="6516688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104" name="Freeform 5">
              <a:extLst>
                <a:ext uri="{FF2B5EF4-FFF2-40B4-BE49-F238E27FC236}">
                  <a16:creationId xmlns:a16="http://schemas.microsoft.com/office/drawing/2014/main" id="{2E36B9C2-1979-4D05-B4FD-98189C790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06563" y="3175"/>
              <a:ext cx="4348163" cy="6516688"/>
            </a:xfrm>
            <a:custGeom>
              <a:avLst/>
              <a:gdLst>
                <a:gd name="T0" fmla="*/ 947 w 1024"/>
                <a:gd name="T1" fmla="*/ 614 h 1536"/>
                <a:gd name="T2" fmla="*/ 896 w 1024"/>
                <a:gd name="T3" fmla="*/ 614 h 1536"/>
                <a:gd name="T4" fmla="*/ 896 w 1024"/>
                <a:gd name="T5" fmla="*/ 333 h 1536"/>
                <a:gd name="T6" fmla="*/ 563 w 1024"/>
                <a:gd name="T7" fmla="*/ 0 h 1536"/>
                <a:gd name="T8" fmla="*/ 461 w 1024"/>
                <a:gd name="T9" fmla="*/ 0 h 1536"/>
                <a:gd name="T10" fmla="*/ 128 w 1024"/>
                <a:gd name="T11" fmla="*/ 333 h 1536"/>
                <a:gd name="T12" fmla="*/ 128 w 1024"/>
                <a:gd name="T13" fmla="*/ 614 h 1536"/>
                <a:gd name="T14" fmla="*/ 77 w 1024"/>
                <a:gd name="T15" fmla="*/ 614 h 1536"/>
                <a:gd name="T16" fmla="*/ 0 w 1024"/>
                <a:gd name="T17" fmla="*/ 691 h 1536"/>
                <a:gd name="T18" fmla="*/ 0 w 1024"/>
                <a:gd name="T19" fmla="*/ 1510 h 1536"/>
                <a:gd name="T20" fmla="*/ 26 w 1024"/>
                <a:gd name="T21" fmla="*/ 1536 h 1536"/>
                <a:gd name="T22" fmla="*/ 998 w 1024"/>
                <a:gd name="T23" fmla="*/ 1536 h 1536"/>
                <a:gd name="T24" fmla="*/ 1024 w 1024"/>
                <a:gd name="T25" fmla="*/ 1510 h 1536"/>
                <a:gd name="T26" fmla="*/ 1024 w 1024"/>
                <a:gd name="T27" fmla="*/ 691 h 1536"/>
                <a:gd name="T28" fmla="*/ 947 w 1024"/>
                <a:gd name="T29" fmla="*/ 614 h 1536"/>
                <a:gd name="T30" fmla="*/ 179 w 1024"/>
                <a:gd name="T31" fmla="*/ 333 h 1536"/>
                <a:gd name="T32" fmla="*/ 461 w 1024"/>
                <a:gd name="T33" fmla="*/ 51 h 1536"/>
                <a:gd name="T34" fmla="*/ 563 w 1024"/>
                <a:gd name="T35" fmla="*/ 51 h 1536"/>
                <a:gd name="T36" fmla="*/ 845 w 1024"/>
                <a:gd name="T37" fmla="*/ 333 h 1536"/>
                <a:gd name="T38" fmla="*/ 845 w 1024"/>
                <a:gd name="T39" fmla="*/ 614 h 1536"/>
                <a:gd name="T40" fmla="*/ 794 w 1024"/>
                <a:gd name="T41" fmla="*/ 614 h 1536"/>
                <a:gd name="T42" fmla="*/ 794 w 1024"/>
                <a:gd name="T43" fmla="*/ 333 h 1536"/>
                <a:gd name="T44" fmla="*/ 563 w 1024"/>
                <a:gd name="T45" fmla="*/ 102 h 1536"/>
                <a:gd name="T46" fmla="*/ 461 w 1024"/>
                <a:gd name="T47" fmla="*/ 102 h 1536"/>
                <a:gd name="T48" fmla="*/ 230 w 1024"/>
                <a:gd name="T49" fmla="*/ 333 h 1536"/>
                <a:gd name="T50" fmla="*/ 230 w 1024"/>
                <a:gd name="T51" fmla="*/ 614 h 1536"/>
                <a:gd name="T52" fmla="*/ 179 w 1024"/>
                <a:gd name="T53" fmla="*/ 614 h 1536"/>
                <a:gd name="T54" fmla="*/ 179 w 1024"/>
                <a:gd name="T55" fmla="*/ 333 h 1536"/>
                <a:gd name="T56" fmla="*/ 742 w 1024"/>
                <a:gd name="T57" fmla="*/ 333 h 1536"/>
                <a:gd name="T58" fmla="*/ 742 w 1024"/>
                <a:gd name="T59" fmla="*/ 614 h 1536"/>
                <a:gd name="T60" fmla="*/ 282 w 1024"/>
                <a:gd name="T61" fmla="*/ 614 h 1536"/>
                <a:gd name="T62" fmla="*/ 282 w 1024"/>
                <a:gd name="T63" fmla="*/ 333 h 1536"/>
                <a:gd name="T64" fmla="*/ 461 w 1024"/>
                <a:gd name="T65" fmla="*/ 154 h 1536"/>
                <a:gd name="T66" fmla="*/ 563 w 1024"/>
                <a:gd name="T67" fmla="*/ 154 h 1536"/>
                <a:gd name="T68" fmla="*/ 742 w 1024"/>
                <a:gd name="T69" fmla="*/ 333 h 1536"/>
                <a:gd name="T70" fmla="*/ 973 w 1024"/>
                <a:gd name="T71" fmla="*/ 1485 h 1536"/>
                <a:gd name="T72" fmla="*/ 51 w 1024"/>
                <a:gd name="T73" fmla="*/ 1485 h 1536"/>
                <a:gd name="T74" fmla="*/ 51 w 1024"/>
                <a:gd name="T75" fmla="*/ 691 h 1536"/>
                <a:gd name="T76" fmla="*/ 77 w 1024"/>
                <a:gd name="T77" fmla="*/ 666 h 1536"/>
                <a:gd name="T78" fmla="*/ 947 w 1024"/>
                <a:gd name="T79" fmla="*/ 666 h 1536"/>
                <a:gd name="T80" fmla="*/ 973 w 1024"/>
                <a:gd name="T81" fmla="*/ 691 h 1536"/>
                <a:gd name="T82" fmla="*/ 973 w 1024"/>
                <a:gd name="T83" fmla="*/ 1485 h 1536"/>
                <a:gd name="T84" fmla="*/ 973 w 1024"/>
                <a:gd name="T85" fmla="*/ 1485 h 1536"/>
                <a:gd name="T86" fmla="*/ 973 w 1024"/>
                <a:gd name="T87" fmla="*/ 1485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4" h="1536">
                  <a:moveTo>
                    <a:pt x="947" y="614"/>
                  </a:moveTo>
                  <a:cubicBezTo>
                    <a:pt x="896" y="614"/>
                    <a:pt x="896" y="614"/>
                    <a:pt x="896" y="614"/>
                  </a:cubicBezTo>
                  <a:cubicBezTo>
                    <a:pt x="896" y="333"/>
                    <a:pt x="896" y="333"/>
                    <a:pt x="896" y="333"/>
                  </a:cubicBezTo>
                  <a:cubicBezTo>
                    <a:pt x="896" y="149"/>
                    <a:pt x="747" y="0"/>
                    <a:pt x="563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277" y="0"/>
                    <a:pt x="128" y="149"/>
                    <a:pt x="128" y="333"/>
                  </a:cubicBezTo>
                  <a:cubicBezTo>
                    <a:pt x="128" y="614"/>
                    <a:pt x="128" y="614"/>
                    <a:pt x="128" y="614"/>
                  </a:cubicBezTo>
                  <a:cubicBezTo>
                    <a:pt x="77" y="614"/>
                    <a:pt x="77" y="614"/>
                    <a:pt x="77" y="614"/>
                  </a:cubicBezTo>
                  <a:cubicBezTo>
                    <a:pt x="34" y="614"/>
                    <a:pt x="0" y="649"/>
                    <a:pt x="0" y="691"/>
                  </a:cubicBezTo>
                  <a:cubicBezTo>
                    <a:pt x="0" y="1510"/>
                    <a:pt x="0" y="1510"/>
                    <a:pt x="0" y="1510"/>
                  </a:cubicBezTo>
                  <a:cubicBezTo>
                    <a:pt x="0" y="1525"/>
                    <a:pt x="11" y="1536"/>
                    <a:pt x="26" y="1536"/>
                  </a:cubicBezTo>
                  <a:cubicBezTo>
                    <a:pt x="998" y="1536"/>
                    <a:pt x="998" y="1536"/>
                    <a:pt x="998" y="1536"/>
                  </a:cubicBezTo>
                  <a:cubicBezTo>
                    <a:pt x="1013" y="1536"/>
                    <a:pt x="1024" y="1525"/>
                    <a:pt x="1024" y="1510"/>
                  </a:cubicBezTo>
                  <a:cubicBezTo>
                    <a:pt x="1024" y="691"/>
                    <a:pt x="1024" y="691"/>
                    <a:pt x="1024" y="691"/>
                  </a:cubicBezTo>
                  <a:cubicBezTo>
                    <a:pt x="1024" y="649"/>
                    <a:pt x="990" y="614"/>
                    <a:pt x="947" y="614"/>
                  </a:cubicBezTo>
                  <a:close/>
                  <a:moveTo>
                    <a:pt x="179" y="333"/>
                  </a:moveTo>
                  <a:cubicBezTo>
                    <a:pt x="179" y="177"/>
                    <a:pt x="305" y="51"/>
                    <a:pt x="461" y="51"/>
                  </a:cubicBezTo>
                  <a:cubicBezTo>
                    <a:pt x="563" y="51"/>
                    <a:pt x="563" y="51"/>
                    <a:pt x="563" y="51"/>
                  </a:cubicBezTo>
                  <a:cubicBezTo>
                    <a:pt x="719" y="51"/>
                    <a:pt x="845" y="177"/>
                    <a:pt x="845" y="333"/>
                  </a:cubicBezTo>
                  <a:cubicBezTo>
                    <a:pt x="845" y="614"/>
                    <a:pt x="845" y="614"/>
                    <a:pt x="845" y="614"/>
                  </a:cubicBezTo>
                  <a:cubicBezTo>
                    <a:pt x="794" y="614"/>
                    <a:pt x="794" y="614"/>
                    <a:pt x="794" y="614"/>
                  </a:cubicBezTo>
                  <a:cubicBezTo>
                    <a:pt x="794" y="333"/>
                    <a:pt x="794" y="333"/>
                    <a:pt x="794" y="333"/>
                  </a:cubicBezTo>
                  <a:cubicBezTo>
                    <a:pt x="793" y="206"/>
                    <a:pt x="690" y="103"/>
                    <a:pt x="563" y="102"/>
                  </a:cubicBezTo>
                  <a:cubicBezTo>
                    <a:pt x="461" y="102"/>
                    <a:pt x="461" y="102"/>
                    <a:pt x="461" y="102"/>
                  </a:cubicBezTo>
                  <a:cubicBezTo>
                    <a:pt x="334" y="103"/>
                    <a:pt x="231" y="206"/>
                    <a:pt x="230" y="333"/>
                  </a:cubicBezTo>
                  <a:cubicBezTo>
                    <a:pt x="230" y="614"/>
                    <a:pt x="230" y="614"/>
                    <a:pt x="230" y="614"/>
                  </a:cubicBezTo>
                  <a:cubicBezTo>
                    <a:pt x="179" y="614"/>
                    <a:pt x="179" y="614"/>
                    <a:pt x="179" y="614"/>
                  </a:cubicBezTo>
                  <a:lnTo>
                    <a:pt x="179" y="333"/>
                  </a:lnTo>
                  <a:close/>
                  <a:moveTo>
                    <a:pt x="742" y="333"/>
                  </a:moveTo>
                  <a:cubicBezTo>
                    <a:pt x="742" y="614"/>
                    <a:pt x="742" y="614"/>
                    <a:pt x="742" y="614"/>
                  </a:cubicBezTo>
                  <a:cubicBezTo>
                    <a:pt x="282" y="614"/>
                    <a:pt x="282" y="614"/>
                    <a:pt x="282" y="614"/>
                  </a:cubicBezTo>
                  <a:cubicBezTo>
                    <a:pt x="282" y="333"/>
                    <a:pt x="282" y="333"/>
                    <a:pt x="282" y="333"/>
                  </a:cubicBezTo>
                  <a:cubicBezTo>
                    <a:pt x="282" y="234"/>
                    <a:pt x="362" y="154"/>
                    <a:pt x="461" y="154"/>
                  </a:cubicBezTo>
                  <a:cubicBezTo>
                    <a:pt x="563" y="154"/>
                    <a:pt x="563" y="154"/>
                    <a:pt x="563" y="154"/>
                  </a:cubicBezTo>
                  <a:cubicBezTo>
                    <a:pt x="662" y="154"/>
                    <a:pt x="742" y="234"/>
                    <a:pt x="742" y="333"/>
                  </a:cubicBezTo>
                  <a:close/>
                  <a:moveTo>
                    <a:pt x="973" y="1485"/>
                  </a:moveTo>
                  <a:cubicBezTo>
                    <a:pt x="51" y="1485"/>
                    <a:pt x="51" y="1485"/>
                    <a:pt x="51" y="1485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77"/>
                    <a:pt x="63" y="666"/>
                    <a:pt x="77" y="666"/>
                  </a:cubicBezTo>
                  <a:cubicBezTo>
                    <a:pt x="947" y="666"/>
                    <a:pt x="947" y="666"/>
                    <a:pt x="947" y="666"/>
                  </a:cubicBezTo>
                  <a:cubicBezTo>
                    <a:pt x="961" y="666"/>
                    <a:pt x="973" y="677"/>
                    <a:pt x="973" y="691"/>
                  </a:cubicBezTo>
                  <a:lnTo>
                    <a:pt x="973" y="1485"/>
                  </a:lnTo>
                  <a:close/>
                  <a:moveTo>
                    <a:pt x="973" y="1485"/>
                  </a:moveTo>
                  <a:cubicBezTo>
                    <a:pt x="973" y="1485"/>
                    <a:pt x="973" y="1485"/>
                    <a:pt x="973" y="148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6">
              <a:extLst>
                <a:ext uri="{FF2B5EF4-FFF2-40B4-BE49-F238E27FC236}">
                  <a16:creationId xmlns:a16="http://schemas.microsoft.com/office/drawing/2014/main" id="{FDB759D4-9E31-4BB8-9F34-3827DEEA2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36925" y="3805238"/>
              <a:ext cx="1125538" cy="1517650"/>
            </a:xfrm>
            <a:custGeom>
              <a:avLst/>
              <a:gdLst>
                <a:gd name="T0" fmla="*/ 179 w 265"/>
                <a:gd name="T1" fmla="*/ 51 h 358"/>
                <a:gd name="T2" fmla="*/ 154 w 265"/>
                <a:gd name="T3" fmla="*/ 51 h 358"/>
                <a:gd name="T4" fmla="*/ 154 w 265"/>
                <a:gd name="T5" fmla="*/ 0 h 358"/>
                <a:gd name="T6" fmla="*/ 102 w 265"/>
                <a:gd name="T7" fmla="*/ 0 h 358"/>
                <a:gd name="T8" fmla="*/ 102 w 265"/>
                <a:gd name="T9" fmla="*/ 51 h 358"/>
                <a:gd name="T10" fmla="*/ 77 w 265"/>
                <a:gd name="T11" fmla="*/ 51 h 358"/>
                <a:gd name="T12" fmla="*/ 77 w 265"/>
                <a:gd name="T13" fmla="*/ 0 h 358"/>
                <a:gd name="T14" fmla="*/ 26 w 265"/>
                <a:gd name="T15" fmla="*/ 0 h 358"/>
                <a:gd name="T16" fmla="*/ 26 w 265"/>
                <a:gd name="T17" fmla="*/ 51 h 358"/>
                <a:gd name="T18" fmla="*/ 0 w 265"/>
                <a:gd name="T19" fmla="*/ 77 h 358"/>
                <a:gd name="T20" fmla="*/ 0 w 265"/>
                <a:gd name="T21" fmla="*/ 282 h 358"/>
                <a:gd name="T22" fmla="*/ 26 w 265"/>
                <a:gd name="T23" fmla="*/ 307 h 358"/>
                <a:gd name="T24" fmla="*/ 26 w 265"/>
                <a:gd name="T25" fmla="*/ 358 h 358"/>
                <a:gd name="T26" fmla="*/ 77 w 265"/>
                <a:gd name="T27" fmla="*/ 358 h 358"/>
                <a:gd name="T28" fmla="*/ 77 w 265"/>
                <a:gd name="T29" fmla="*/ 307 h 358"/>
                <a:gd name="T30" fmla="*/ 102 w 265"/>
                <a:gd name="T31" fmla="*/ 307 h 358"/>
                <a:gd name="T32" fmla="*/ 102 w 265"/>
                <a:gd name="T33" fmla="*/ 358 h 358"/>
                <a:gd name="T34" fmla="*/ 154 w 265"/>
                <a:gd name="T35" fmla="*/ 358 h 358"/>
                <a:gd name="T36" fmla="*/ 154 w 265"/>
                <a:gd name="T37" fmla="*/ 307 h 358"/>
                <a:gd name="T38" fmla="*/ 179 w 265"/>
                <a:gd name="T39" fmla="*/ 307 h 358"/>
                <a:gd name="T40" fmla="*/ 256 w 265"/>
                <a:gd name="T41" fmla="*/ 231 h 358"/>
                <a:gd name="T42" fmla="*/ 236 w 265"/>
                <a:gd name="T43" fmla="*/ 179 h 358"/>
                <a:gd name="T44" fmla="*/ 231 w 265"/>
                <a:gd name="T45" fmla="*/ 71 h 358"/>
                <a:gd name="T46" fmla="*/ 179 w 265"/>
                <a:gd name="T47" fmla="*/ 51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179 w 265"/>
                <a:gd name="T61" fmla="*/ 154 h 358"/>
                <a:gd name="T62" fmla="*/ 51 w 265"/>
                <a:gd name="T63" fmla="*/ 154 h 358"/>
                <a:gd name="T64" fmla="*/ 51 w 265"/>
                <a:gd name="T65" fmla="*/ 102 h 358"/>
                <a:gd name="T66" fmla="*/ 179 w 265"/>
                <a:gd name="T67" fmla="*/ 102 h 358"/>
                <a:gd name="T68" fmla="*/ 205 w 265"/>
                <a:gd name="T69" fmla="*/ 128 h 358"/>
                <a:gd name="T70" fmla="*/ 179 w 265"/>
                <a:gd name="T71" fmla="*/ 154 h 358"/>
                <a:gd name="T72" fmla="*/ 179 w 265"/>
                <a:gd name="T73" fmla="*/ 154 h 358"/>
                <a:gd name="T74" fmla="*/ 179 w 265"/>
                <a:gd name="T75" fmla="*/ 15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179" y="51"/>
                  </a:move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3"/>
                    <a:pt x="0" y="77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96"/>
                    <a:pt x="11" y="307"/>
                    <a:pt x="26" y="307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100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5"/>
                    <a:pt x="193" y="256"/>
                    <a:pt x="179" y="256"/>
                  </a:cubicBezTo>
                  <a:close/>
                  <a:moveTo>
                    <a:pt x="179" y="154"/>
                  </a:moveTo>
                  <a:cubicBezTo>
                    <a:pt x="51" y="154"/>
                    <a:pt x="51" y="154"/>
                    <a:pt x="51" y="154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ubicBezTo>
                    <a:pt x="205" y="142"/>
                    <a:pt x="193" y="154"/>
                    <a:pt x="179" y="154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7">
              <a:extLst>
                <a:ext uri="{FF2B5EF4-FFF2-40B4-BE49-F238E27FC236}">
                  <a16:creationId xmlns:a16="http://schemas.microsoft.com/office/drawing/2014/main" id="{C11ACE0A-0CF8-443B-A395-B1955CE90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78100" y="3262313"/>
              <a:ext cx="2606675" cy="2603500"/>
            </a:xfrm>
            <a:custGeom>
              <a:avLst/>
              <a:gdLst>
                <a:gd name="T0" fmla="*/ 307 w 614"/>
                <a:gd name="T1" fmla="*/ 0 h 614"/>
                <a:gd name="T2" fmla="*/ 0 w 614"/>
                <a:gd name="T3" fmla="*/ 307 h 614"/>
                <a:gd name="T4" fmla="*/ 307 w 614"/>
                <a:gd name="T5" fmla="*/ 614 h 614"/>
                <a:gd name="T6" fmla="*/ 614 w 614"/>
                <a:gd name="T7" fmla="*/ 307 h 614"/>
                <a:gd name="T8" fmla="*/ 307 w 614"/>
                <a:gd name="T9" fmla="*/ 0 h 614"/>
                <a:gd name="T10" fmla="*/ 307 w 614"/>
                <a:gd name="T11" fmla="*/ 563 h 614"/>
                <a:gd name="T12" fmla="*/ 51 w 614"/>
                <a:gd name="T13" fmla="*/ 307 h 614"/>
                <a:gd name="T14" fmla="*/ 307 w 614"/>
                <a:gd name="T15" fmla="*/ 51 h 614"/>
                <a:gd name="T16" fmla="*/ 563 w 614"/>
                <a:gd name="T17" fmla="*/ 307 h 614"/>
                <a:gd name="T18" fmla="*/ 307 w 614"/>
                <a:gd name="T19" fmla="*/ 563 h 614"/>
                <a:gd name="T20" fmla="*/ 307 w 614"/>
                <a:gd name="T21" fmla="*/ 563 h 614"/>
                <a:gd name="T22" fmla="*/ 307 w 614"/>
                <a:gd name="T23" fmla="*/ 56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4" h="614">
                  <a:moveTo>
                    <a:pt x="307" y="0"/>
                  </a:moveTo>
                  <a:cubicBezTo>
                    <a:pt x="137" y="0"/>
                    <a:pt x="0" y="138"/>
                    <a:pt x="0" y="307"/>
                  </a:cubicBezTo>
                  <a:cubicBezTo>
                    <a:pt x="0" y="477"/>
                    <a:pt x="137" y="614"/>
                    <a:pt x="307" y="614"/>
                  </a:cubicBezTo>
                  <a:cubicBezTo>
                    <a:pt x="477" y="614"/>
                    <a:pt x="614" y="477"/>
                    <a:pt x="614" y="307"/>
                  </a:cubicBezTo>
                  <a:cubicBezTo>
                    <a:pt x="614" y="138"/>
                    <a:pt x="477" y="0"/>
                    <a:pt x="307" y="0"/>
                  </a:cubicBezTo>
                  <a:close/>
                  <a:moveTo>
                    <a:pt x="307" y="563"/>
                  </a:moveTo>
                  <a:cubicBezTo>
                    <a:pt x="166" y="563"/>
                    <a:pt x="51" y="449"/>
                    <a:pt x="51" y="307"/>
                  </a:cubicBezTo>
                  <a:cubicBezTo>
                    <a:pt x="51" y="166"/>
                    <a:pt x="166" y="51"/>
                    <a:pt x="307" y="51"/>
                  </a:cubicBezTo>
                  <a:cubicBezTo>
                    <a:pt x="448" y="51"/>
                    <a:pt x="563" y="166"/>
                    <a:pt x="563" y="307"/>
                  </a:cubicBezTo>
                  <a:cubicBezTo>
                    <a:pt x="563" y="449"/>
                    <a:pt x="448" y="563"/>
                    <a:pt x="307" y="563"/>
                  </a:cubicBezTo>
                  <a:close/>
                  <a:moveTo>
                    <a:pt x="307" y="563"/>
                  </a:moveTo>
                  <a:cubicBezTo>
                    <a:pt x="307" y="563"/>
                    <a:pt x="307" y="563"/>
                    <a:pt x="307" y="5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913551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0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7" grpId="0"/>
          <p:bldP spid="69" grpId="0"/>
          <p:bldP spid="70" grpId="0"/>
          <p:bldP spid="66" grpId="0"/>
          <p:bldP spid="67" grpId="0"/>
          <p:bldP spid="95" grpId="0"/>
          <p:bldP spid="9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0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7" grpId="0"/>
          <p:bldP spid="69" grpId="0"/>
          <p:bldP spid="70" grpId="0"/>
          <p:bldP spid="66" grpId="0"/>
          <p:bldP spid="67" grpId="0"/>
          <p:bldP spid="95" grpId="0"/>
          <p:bldP spid="96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BA22486-AADF-4125-82CF-942A9718B8AB}"/>
              </a:ext>
            </a:extLst>
          </p:cNvPr>
          <p:cNvSpPr txBox="1"/>
          <p:nvPr/>
        </p:nvSpPr>
        <p:spPr>
          <a:xfrm>
            <a:off x="1484671" y="1364287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How it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Works?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DBD540B-9B12-4DE0-B6BB-CF94B7B28621}"/>
              </a:ext>
            </a:extLst>
          </p:cNvPr>
          <p:cNvSpPr txBox="1"/>
          <p:nvPr/>
        </p:nvSpPr>
        <p:spPr>
          <a:xfrm>
            <a:off x="4783251" y="1087288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1200" spc="100" dirty="0">
                <a:solidFill>
                  <a:schemeClr val="bg1">
                    <a:lumMod val="95000"/>
                  </a:schemeClr>
                </a:solidFill>
                <a:latin typeface="Titillium Web ExtraLight" panose="00000300000000000000" pitchFamily="2" charset="0"/>
              </a:rPr>
              <a:t>Your Amazing Subtitle Here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14AB21F-D781-48D6-987C-C9E970C512AF}"/>
              </a:ext>
            </a:extLst>
          </p:cNvPr>
          <p:cNvSpPr txBox="1"/>
          <p:nvPr/>
        </p:nvSpPr>
        <p:spPr>
          <a:xfrm>
            <a:off x="3009008" y="2135382"/>
            <a:ext cx="6173984" cy="3121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BE5A491-2B02-4CE2-9416-5B1D962B201F}"/>
              </a:ext>
            </a:extLst>
          </p:cNvPr>
          <p:cNvCxnSpPr>
            <a:stCxn id="6" idx="3"/>
            <a:endCxn id="7" idx="1"/>
          </p:cNvCxnSpPr>
          <p:nvPr/>
        </p:nvCxnSpPr>
        <p:spPr>
          <a:xfrm>
            <a:off x="3829316" y="3542103"/>
            <a:ext cx="518111" cy="0"/>
          </a:xfrm>
          <a:prstGeom prst="line">
            <a:avLst/>
          </a:prstGeom>
          <a:ln w="635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8F752FE-94A7-4B5E-B6FE-80254CB40DB9}"/>
              </a:ext>
            </a:extLst>
          </p:cNvPr>
          <p:cNvCxnSpPr>
            <a:cxnSpLocks/>
            <a:stCxn id="7" idx="3"/>
            <a:endCxn id="8" idx="1"/>
          </p:cNvCxnSpPr>
          <p:nvPr/>
        </p:nvCxnSpPr>
        <p:spPr>
          <a:xfrm>
            <a:off x="5167735" y="3542103"/>
            <a:ext cx="518111" cy="0"/>
          </a:xfrm>
          <a:prstGeom prst="line">
            <a:avLst/>
          </a:prstGeom>
          <a:ln w="635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38705FE-47A5-488B-9B18-29EC9B4C4A9C}"/>
              </a:ext>
            </a:extLst>
          </p:cNvPr>
          <p:cNvCxnSpPr>
            <a:cxnSpLocks/>
            <a:stCxn id="8" idx="3"/>
            <a:endCxn id="9" idx="1"/>
          </p:cNvCxnSpPr>
          <p:nvPr/>
        </p:nvCxnSpPr>
        <p:spPr>
          <a:xfrm>
            <a:off x="6506154" y="3542103"/>
            <a:ext cx="518111" cy="0"/>
          </a:xfrm>
          <a:prstGeom prst="line">
            <a:avLst/>
          </a:prstGeom>
          <a:ln w="635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8AE56D7-1B4B-4163-8A20-B314A591D106}"/>
              </a:ext>
            </a:extLst>
          </p:cNvPr>
          <p:cNvCxnSpPr>
            <a:cxnSpLocks/>
            <a:stCxn id="9" idx="3"/>
            <a:endCxn id="10" idx="1"/>
          </p:cNvCxnSpPr>
          <p:nvPr/>
        </p:nvCxnSpPr>
        <p:spPr>
          <a:xfrm>
            <a:off x="7844573" y="3542103"/>
            <a:ext cx="518111" cy="0"/>
          </a:xfrm>
          <a:prstGeom prst="line">
            <a:avLst/>
          </a:prstGeom>
          <a:ln w="635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CAF8706B-2285-46D4-8589-10A4B5B9A249}"/>
              </a:ext>
            </a:extLst>
          </p:cNvPr>
          <p:cNvSpPr txBox="1"/>
          <p:nvPr/>
        </p:nvSpPr>
        <p:spPr>
          <a:xfrm>
            <a:off x="3807419" y="4636687"/>
            <a:ext cx="457716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BUILD BLOCKCHAIN ALGOTRADING MODELS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9E94EE9-940D-458E-83AA-25BADB9D67EC}"/>
              </a:ext>
            </a:extLst>
          </p:cNvPr>
          <p:cNvSpPr txBox="1"/>
          <p:nvPr/>
        </p:nvSpPr>
        <p:spPr>
          <a:xfrm>
            <a:off x="2209802" y="4944464"/>
            <a:ext cx="777239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258C5EB-068A-4C94-A97E-F6B904A95EA6}"/>
              </a:ext>
            </a:extLst>
          </p:cNvPr>
          <p:cNvGrpSpPr/>
          <p:nvPr/>
        </p:nvGrpSpPr>
        <p:grpSpPr>
          <a:xfrm>
            <a:off x="7024265" y="3131950"/>
            <a:ext cx="820308" cy="820306"/>
            <a:chOff x="7024265" y="3131950"/>
            <a:chExt cx="820308" cy="820306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3907055-D796-4084-A93F-1F9BFC433B8E}"/>
                </a:ext>
              </a:extLst>
            </p:cNvPr>
            <p:cNvGrpSpPr/>
            <p:nvPr/>
          </p:nvGrpSpPr>
          <p:grpSpPr>
            <a:xfrm>
              <a:off x="7024265" y="3131950"/>
              <a:ext cx="820308" cy="820306"/>
              <a:chOff x="7043823" y="3343275"/>
              <a:chExt cx="717437" cy="717437"/>
            </a:xfrm>
            <a:effectLst/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DA50FDF9-9C2D-4E83-B7A8-C5CA1695C0BF}"/>
                  </a:ext>
                </a:extLst>
              </p:cNvPr>
              <p:cNvSpPr/>
              <p:nvPr/>
            </p:nvSpPr>
            <p:spPr>
              <a:xfrm>
                <a:off x="7043823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3F937FD2-2072-42FB-B890-3DDEA8A48B48}"/>
                  </a:ext>
                </a:extLst>
              </p:cNvPr>
              <p:cNvSpPr/>
              <p:nvPr/>
            </p:nvSpPr>
            <p:spPr>
              <a:xfrm>
                <a:off x="7152627" y="3452081"/>
                <a:ext cx="499829" cy="499827"/>
              </a:xfrm>
              <a:prstGeom prst="ellipse">
                <a:avLst/>
              </a:prstGeom>
              <a:solidFill>
                <a:srgbClr val="01050A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78AD150B-C59B-4EDC-8623-BDDD94FA1FCB}"/>
                </a:ext>
              </a:extLst>
            </p:cNvPr>
            <p:cNvGrpSpPr/>
            <p:nvPr/>
          </p:nvGrpSpPr>
          <p:grpSpPr>
            <a:xfrm>
              <a:off x="7281626" y="3389310"/>
              <a:ext cx="305587" cy="305587"/>
              <a:chOff x="30260925" y="1588"/>
              <a:chExt cx="6516688" cy="6516687"/>
            </a:xfrm>
            <a:solidFill>
              <a:schemeClr val="bg1">
                <a:lumMod val="75000"/>
              </a:schemeClr>
            </a:solidFill>
          </p:grpSpPr>
          <p:sp>
            <p:nvSpPr>
              <p:cNvPr id="60" name="Freeform 5">
                <a:extLst>
                  <a:ext uri="{FF2B5EF4-FFF2-40B4-BE49-F238E27FC236}">
                    <a16:creationId xmlns:a16="http://schemas.microsoft.com/office/drawing/2014/main" id="{41BF143A-7CCE-4E8D-9439-7A883EA979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6">
                <a:extLst>
                  <a:ext uri="{FF2B5EF4-FFF2-40B4-BE49-F238E27FC236}">
                    <a16:creationId xmlns:a16="http://schemas.microsoft.com/office/drawing/2014/main" id="{3609CE8F-9570-4778-917D-3297C740AD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7">
                <a:extLst>
                  <a:ext uri="{FF2B5EF4-FFF2-40B4-BE49-F238E27FC236}">
                    <a16:creationId xmlns:a16="http://schemas.microsoft.com/office/drawing/2014/main" id="{C41A6EDE-AAB5-4509-ADBA-9FC54BDA6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8">
                <a:extLst>
                  <a:ext uri="{FF2B5EF4-FFF2-40B4-BE49-F238E27FC236}">
                    <a16:creationId xmlns:a16="http://schemas.microsoft.com/office/drawing/2014/main" id="{C0C30B91-0CA4-404D-9618-3D79C42D9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9">
                <a:extLst>
                  <a:ext uri="{FF2B5EF4-FFF2-40B4-BE49-F238E27FC236}">
                    <a16:creationId xmlns:a16="http://schemas.microsoft.com/office/drawing/2014/main" id="{F54CC789-DBE2-42C5-BAA9-92E6966F81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7BAD81A-6917-4283-A774-D2A65316546F}"/>
              </a:ext>
            </a:extLst>
          </p:cNvPr>
          <p:cNvGrpSpPr/>
          <p:nvPr/>
        </p:nvGrpSpPr>
        <p:grpSpPr>
          <a:xfrm>
            <a:off x="4347427" y="3131950"/>
            <a:ext cx="820308" cy="820306"/>
            <a:chOff x="4347427" y="3131950"/>
            <a:chExt cx="820308" cy="820306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263A555-2910-4627-86F1-F31D480ED31C}"/>
                </a:ext>
              </a:extLst>
            </p:cNvPr>
            <p:cNvGrpSpPr/>
            <p:nvPr/>
          </p:nvGrpSpPr>
          <p:grpSpPr>
            <a:xfrm>
              <a:off x="4347427" y="3131950"/>
              <a:ext cx="820308" cy="820306"/>
              <a:chOff x="4430741" y="3343275"/>
              <a:chExt cx="717437" cy="717437"/>
            </a:xfrm>
            <a:effectLst/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E79A773E-9A72-493D-8ADD-B31A6901CB90}"/>
                  </a:ext>
                </a:extLst>
              </p:cNvPr>
              <p:cNvSpPr/>
              <p:nvPr/>
            </p:nvSpPr>
            <p:spPr>
              <a:xfrm>
                <a:off x="4430741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6F969D81-5B07-4D4A-BD71-4E083FC1858C}"/>
                  </a:ext>
                </a:extLst>
              </p:cNvPr>
              <p:cNvSpPr/>
              <p:nvPr/>
            </p:nvSpPr>
            <p:spPr>
              <a:xfrm>
                <a:off x="4539545" y="3452081"/>
                <a:ext cx="499829" cy="499827"/>
              </a:xfrm>
              <a:prstGeom prst="ellipse">
                <a:avLst/>
              </a:prstGeom>
              <a:solidFill>
                <a:srgbClr val="01050A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04464A84-9872-4F33-8AA3-B9D383D9F4C6}"/>
                </a:ext>
              </a:extLst>
            </p:cNvPr>
            <p:cNvGrpSpPr/>
            <p:nvPr/>
          </p:nvGrpSpPr>
          <p:grpSpPr>
            <a:xfrm>
              <a:off x="4604788" y="3389310"/>
              <a:ext cx="305587" cy="305587"/>
              <a:chOff x="22058313" y="6350"/>
              <a:chExt cx="6516687" cy="6516687"/>
            </a:xfrm>
            <a:solidFill>
              <a:schemeClr val="bg1">
                <a:lumMod val="75000"/>
              </a:schemeClr>
            </a:solidFill>
          </p:grpSpPr>
          <p:sp>
            <p:nvSpPr>
              <p:cNvPr id="68" name="Freeform 13">
                <a:extLst>
                  <a:ext uri="{FF2B5EF4-FFF2-40B4-BE49-F238E27FC236}">
                    <a16:creationId xmlns:a16="http://schemas.microsoft.com/office/drawing/2014/main" id="{C3926312-FA1F-4F1F-99F2-AD4A30F59E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58313" y="6350"/>
                <a:ext cx="6516687" cy="6516687"/>
              </a:xfrm>
              <a:custGeom>
                <a:avLst/>
                <a:gdLst>
                  <a:gd name="T0" fmla="*/ 59 w 1536"/>
                  <a:gd name="T1" fmla="*/ 568 h 1536"/>
                  <a:gd name="T2" fmla="*/ 168 w 1536"/>
                  <a:gd name="T3" fmla="*/ 116 h 1536"/>
                  <a:gd name="T4" fmla="*/ 756 w 1536"/>
                  <a:gd name="T5" fmla="*/ 0 h 1536"/>
                  <a:gd name="T6" fmla="*/ 1363 w 1536"/>
                  <a:gd name="T7" fmla="*/ 68 h 1536"/>
                  <a:gd name="T8" fmla="*/ 1483 w 1536"/>
                  <a:gd name="T9" fmla="*/ 681 h 1536"/>
                  <a:gd name="T10" fmla="*/ 1464 w 1536"/>
                  <a:gd name="T11" fmla="*/ 1029 h 1536"/>
                  <a:gd name="T12" fmla="*/ 1298 w 1536"/>
                  <a:gd name="T13" fmla="*/ 1413 h 1536"/>
                  <a:gd name="T14" fmla="*/ 703 w 1536"/>
                  <a:gd name="T15" fmla="*/ 1448 h 1536"/>
                  <a:gd name="T16" fmla="*/ 243 w 1536"/>
                  <a:gd name="T17" fmla="*/ 1536 h 1536"/>
                  <a:gd name="T18" fmla="*/ 147 w 1536"/>
                  <a:gd name="T19" fmla="*/ 1263 h 1536"/>
                  <a:gd name="T20" fmla="*/ 487 w 1536"/>
                  <a:gd name="T21" fmla="*/ 769 h 1536"/>
                  <a:gd name="T22" fmla="*/ 1129 w 1536"/>
                  <a:gd name="T23" fmla="*/ 371 h 1536"/>
                  <a:gd name="T24" fmla="*/ 808 w 1536"/>
                  <a:gd name="T25" fmla="*/ 143 h 1536"/>
                  <a:gd name="T26" fmla="*/ 984 w 1536"/>
                  <a:gd name="T27" fmla="*/ 516 h 1536"/>
                  <a:gd name="T28" fmla="*/ 1370 w 1536"/>
                  <a:gd name="T29" fmla="*/ 743 h 1536"/>
                  <a:gd name="T30" fmla="*/ 1069 w 1536"/>
                  <a:gd name="T31" fmla="*/ 504 h 1536"/>
                  <a:gd name="T32" fmla="*/ 391 w 1536"/>
                  <a:gd name="T33" fmla="*/ 1155 h 1536"/>
                  <a:gd name="T34" fmla="*/ 111 w 1536"/>
                  <a:gd name="T35" fmla="*/ 852 h 1536"/>
                  <a:gd name="T36" fmla="*/ 1327 w 1536"/>
                  <a:gd name="T37" fmla="*/ 1292 h 1536"/>
                  <a:gd name="T38" fmla="*/ 1135 w 1536"/>
                  <a:gd name="T39" fmla="*/ 1105 h 1536"/>
                  <a:gd name="T40" fmla="*/ 336 w 1536"/>
                  <a:gd name="T41" fmla="*/ 391 h 1536"/>
                  <a:gd name="T42" fmla="*/ 105 w 1536"/>
                  <a:gd name="T43" fmla="*/ 685 h 1536"/>
                  <a:gd name="T44" fmla="*/ 482 w 1536"/>
                  <a:gd name="T45" fmla="*/ 386 h 1536"/>
                  <a:gd name="T46" fmla="*/ 724 w 1536"/>
                  <a:gd name="T47" fmla="*/ 440 h 1536"/>
                  <a:gd name="T48" fmla="*/ 670 w 1536"/>
                  <a:gd name="T49" fmla="*/ 110 h 1536"/>
                  <a:gd name="T50" fmla="*/ 184 w 1536"/>
                  <a:gd name="T51" fmla="*/ 193 h 1536"/>
                  <a:gd name="T52" fmla="*/ 662 w 1536"/>
                  <a:gd name="T53" fmla="*/ 122 h 1536"/>
                  <a:gd name="T54" fmla="*/ 1311 w 1536"/>
                  <a:gd name="T55" fmla="*/ 1355 h 1536"/>
                  <a:gd name="T56" fmla="*/ 516 w 1536"/>
                  <a:gd name="T57" fmla="*/ 552 h 1536"/>
                  <a:gd name="T58" fmla="*/ 155 w 1536"/>
                  <a:gd name="T59" fmla="*/ 726 h 1536"/>
                  <a:gd name="T60" fmla="*/ 516 w 1536"/>
                  <a:gd name="T61" fmla="*/ 552 h 1536"/>
                  <a:gd name="T62" fmla="*/ 449 w 1536"/>
                  <a:gd name="T63" fmla="*/ 1202 h 1536"/>
                  <a:gd name="T64" fmla="*/ 589 w 1536"/>
                  <a:gd name="T65" fmla="*/ 1398 h 1536"/>
                  <a:gd name="T66" fmla="*/ 1110 w 1536"/>
                  <a:gd name="T67" fmla="*/ 794 h 1536"/>
                  <a:gd name="T68" fmla="*/ 159 w 1536"/>
                  <a:gd name="T69" fmla="*/ 795 h 1536"/>
                  <a:gd name="T70" fmla="*/ 486 w 1536"/>
                  <a:gd name="T71" fmla="*/ 1047 h 1536"/>
                  <a:gd name="T72" fmla="*/ 1431 w 1536"/>
                  <a:gd name="T73" fmla="*/ 681 h 1536"/>
                  <a:gd name="T74" fmla="*/ 1282 w 1536"/>
                  <a:gd name="T75" fmla="*/ 291 h 1536"/>
                  <a:gd name="T76" fmla="*/ 1428 w 1536"/>
                  <a:gd name="T77" fmla="*/ 682 h 1536"/>
                  <a:gd name="T78" fmla="*/ 794 w 1536"/>
                  <a:gd name="T79" fmla="*/ 1324 h 1536"/>
                  <a:gd name="T80" fmla="*/ 984 w 1536"/>
                  <a:gd name="T81" fmla="*/ 1023 h 1536"/>
                  <a:gd name="T82" fmla="*/ 1227 w 1536"/>
                  <a:gd name="T83" fmla="*/ 261 h 1536"/>
                  <a:gd name="T84" fmla="*/ 881 w 1536"/>
                  <a:gd name="T85" fmla="*/ 105 h 1536"/>
                  <a:gd name="T86" fmla="*/ 544 w 1536"/>
                  <a:gd name="T87" fmla="*/ 1165 h 1536"/>
                  <a:gd name="T88" fmla="*/ 714 w 1536"/>
                  <a:gd name="T89" fmla="*/ 1096 h 1536"/>
                  <a:gd name="T90" fmla="*/ 384 w 1536"/>
                  <a:gd name="T91" fmla="*/ 409 h 1536"/>
                  <a:gd name="T92" fmla="*/ 1459 w 1536"/>
                  <a:gd name="T93" fmla="*/ 794 h 1536"/>
                  <a:gd name="T94" fmla="*/ 436 w 1536"/>
                  <a:gd name="T95" fmla="*/ 1127 h 1536"/>
                  <a:gd name="T96" fmla="*/ 769 w 1536"/>
                  <a:gd name="T97" fmla="*/ 1434 h 1536"/>
                  <a:gd name="T98" fmla="*/ 102 w 1536"/>
                  <a:gd name="T99" fmla="*/ 769 h 1536"/>
                  <a:gd name="T100" fmla="*/ 102 w 1536"/>
                  <a:gd name="T101" fmla="*/ 180 h 1536"/>
                  <a:gd name="T102" fmla="*/ 1409 w 1536"/>
                  <a:gd name="T103" fmla="*/ 154 h 1536"/>
                  <a:gd name="T104" fmla="*/ 793 w 1536"/>
                  <a:gd name="T105" fmla="*/ 76 h 1536"/>
                  <a:gd name="T106" fmla="*/ 229 w 1536"/>
                  <a:gd name="T107" fmla="*/ 1485 h 1536"/>
                  <a:gd name="T108" fmla="*/ 1384 w 1536"/>
                  <a:gd name="T109" fmla="*/ 1407 h 1536"/>
                  <a:gd name="T110" fmla="*/ 1202 w 1536"/>
                  <a:gd name="T111" fmla="*/ 357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36" h="1536">
                    <a:moveTo>
                      <a:pt x="0" y="783"/>
                    </a:moveTo>
                    <a:cubicBezTo>
                      <a:pt x="0" y="774"/>
                      <a:pt x="0" y="765"/>
                      <a:pt x="0" y="756"/>
                    </a:cubicBezTo>
                    <a:cubicBezTo>
                      <a:pt x="7" y="733"/>
                      <a:pt x="18" y="712"/>
                      <a:pt x="41" y="702"/>
                    </a:cubicBezTo>
                    <a:cubicBezTo>
                      <a:pt x="51" y="698"/>
                      <a:pt x="53" y="692"/>
                      <a:pt x="54" y="682"/>
                    </a:cubicBezTo>
                    <a:cubicBezTo>
                      <a:pt x="55" y="644"/>
                      <a:pt x="57" y="606"/>
                      <a:pt x="59" y="568"/>
                    </a:cubicBezTo>
                    <a:cubicBezTo>
                      <a:pt x="64" y="459"/>
                      <a:pt x="70" y="349"/>
                      <a:pt x="76" y="239"/>
                    </a:cubicBezTo>
                    <a:cubicBezTo>
                      <a:pt x="76" y="230"/>
                      <a:pt x="74" y="225"/>
                      <a:pt x="66" y="220"/>
                    </a:cubicBezTo>
                    <a:cubicBezTo>
                      <a:pt x="36" y="205"/>
                      <a:pt x="22" y="173"/>
                      <a:pt x="27" y="139"/>
                    </a:cubicBezTo>
                    <a:cubicBezTo>
                      <a:pt x="32" y="110"/>
                      <a:pt x="58" y="84"/>
                      <a:pt x="88" y="79"/>
                    </a:cubicBezTo>
                    <a:cubicBezTo>
                      <a:pt x="120" y="73"/>
                      <a:pt x="152" y="87"/>
                      <a:pt x="168" y="116"/>
                    </a:cubicBezTo>
                    <a:cubicBezTo>
                      <a:pt x="173" y="123"/>
                      <a:pt x="177" y="125"/>
                      <a:pt x="186" y="124"/>
                    </a:cubicBezTo>
                    <a:cubicBezTo>
                      <a:pt x="254" y="114"/>
                      <a:pt x="322" y="105"/>
                      <a:pt x="391" y="96"/>
                    </a:cubicBezTo>
                    <a:cubicBezTo>
                      <a:pt x="488" y="83"/>
                      <a:pt x="586" y="70"/>
                      <a:pt x="684" y="56"/>
                    </a:cubicBezTo>
                    <a:cubicBezTo>
                      <a:pt x="689" y="55"/>
                      <a:pt x="695" y="53"/>
                      <a:pt x="697" y="50"/>
                    </a:cubicBezTo>
                    <a:cubicBezTo>
                      <a:pt x="708" y="22"/>
                      <a:pt x="730" y="9"/>
                      <a:pt x="756" y="0"/>
                    </a:cubicBezTo>
                    <a:cubicBezTo>
                      <a:pt x="764" y="0"/>
                      <a:pt x="772" y="0"/>
                      <a:pt x="780" y="0"/>
                    </a:cubicBezTo>
                    <a:cubicBezTo>
                      <a:pt x="801" y="7"/>
                      <a:pt x="822" y="16"/>
                      <a:pt x="832" y="37"/>
                    </a:cubicBezTo>
                    <a:cubicBezTo>
                      <a:pt x="839" y="52"/>
                      <a:pt x="849" y="54"/>
                      <a:pt x="863" y="54"/>
                    </a:cubicBezTo>
                    <a:cubicBezTo>
                      <a:pt x="1020" y="61"/>
                      <a:pt x="1176" y="69"/>
                      <a:pt x="1333" y="76"/>
                    </a:cubicBezTo>
                    <a:cubicBezTo>
                      <a:pt x="1345" y="77"/>
                      <a:pt x="1354" y="75"/>
                      <a:pt x="1363" y="68"/>
                    </a:cubicBezTo>
                    <a:cubicBezTo>
                      <a:pt x="1394" y="44"/>
                      <a:pt x="1437" y="48"/>
                      <a:pt x="1464" y="76"/>
                    </a:cubicBezTo>
                    <a:cubicBezTo>
                      <a:pt x="1490" y="103"/>
                      <a:pt x="1491" y="146"/>
                      <a:pt x="1468" y="176"/>
                    </a:cubicBezTo>
                    <a:cubicBezTo>
                      <a:pt x="1464" y="182"/>
                      <a:pt x="1461" y="191"/>
                      <a:pt x="1461" y="199"/>
                    </a:cubicBezTo>
                    <a:cubicBezTo>
                      <a:pt x="1465" y="292"/>
                      <a:pt x="1469" y="386"/>
                      <a:pt x="1473" y="479"/>
                    </a:cubicBezTo>
                    <a:cubicBezTo>
                      <a:pt x="1477" y="547"/>
                      <a:pt x="1480" y="614"/>
                      <a:pt x="1483" y="681"/>
                    </a:cubicBezTo>
                    <a:cubicBezTo>
                      <a:pt x="1483" y="689"/>
                      <a:pt x="1484" y="696"/>
                      <a:pt x="1493" y="701"/>
                    </a:cubicBezTo>
                    <a:cubicBezTo>
                      <a:pt x="1521" y="714"/>
                      <a:pt x="1536" y="738"/>
                      <a:pt x="1536" y="769"/>
                    </a:cubicBezTo>
                    <a:cubicBezTo>
                      <a:pt x="1535" y="801"/>
                      <a:pt x="1520" y="824"/>
                      <a:pt x="1491" y="838"/>
                    </a:cubicBezTo>
                    <a:cubicBezTo>
                      <a:pt x="1487" y="840"/>
                      <a:pt x="1483" y="846"/>
                      <a:pt x="1482" y="850"/>
                    </a:cubicBezTo>
                    <a:cubicBezTo>
                      <a:pt x="1476" y="909"/>
                      <a:pt x="1470" y="969"/>
                      <a:pt x="1464" y="1029"/>
                    </a:cubicBezTo>
                    <a:cubicBezTo>
                      <a:pt x="1455" y="1123"/>
                      <a:pt x="1445" y="1218"/>
                      <a:pt x="1436" y="1312"/>
                    </a:cubicBezTo>
                    <a:cubicBezTo>
                      <a:pt x="1435" y="1320"/>
                      <a:pt x="1438" y="1329"/>
                      <a:pt x="1442" y="1335"/>
                    </a:cubicBezTo>
                    <a:cubicBezTo>
                      <a:pt x="1470" y="1370"/>
                      <a:pt x="1463" y="1421"/>
                      <a:pt x="1426" y="1446"/>
                    </a:cubicBezTo>
                    <a:cubicBezTo>
                      <a:pt x="1391" y="1471"/>
                      <a:pt x="1340" y="1461"/>
                      <a:pt x="1318" y="1423"/>
                    </a:cubicBezTo>
                    <a:cubicBezTo>
                      <a:pt x="1312" y="1414"/>
                      <a:pt x="1307" y="1412"/>
                      <a:pt x="1298" y="1413"/>
                    </a:cubicBezTo>
                    <a:cubicBezTo>
                      <a:pt x="1249" y="1415"/>
                      <a:pt x="1200" y="1417"/>
                      <a:pt x="1151" y="1419"/>
                    </a:cubicBezTo>
                    <a:cubicBezTo>
                      <a:pt x="1052" y="1424"/>
                      <a:pt x="953" y="1428"/>
                      <a:pt x="854" y="1432"/>
                    </a:cubicBezTo>
                    <a:cubicBezTo>
                      <a:pt x="845" y="1433"/>
                      <a:pt x="839" y="1436"/>
                      <a:pt x="835" y="1445"/>
                    </a:cubicBezTo>
                    <a:cubicBezTo>
                      <a:pt x="821" y="1470"/>
                      <a:pt x="799" y="1484"/>
                      <a:pt x="771" y="1485"/>
                    </a:cubicBezTo>
                    <a:cubicBezTo>
                      <a:pt x="741" y="1486"/>
                      <a:pt x="718" y="1473"/>
                      <a:pt x="703" y="1448"/>
                    </a:cubicBezTo>
                    <a:cubicBezTo>
                      <a:pt x="698" y="1438"/>
                      <a:pt x="692" y="1437"/>
                      <a:pt x="682" y="1438"/>
                    </a:cubicBezTo>
                    <a:cubicBezTo>
                      <a:pt x="652" y="1442"/>
                      <a:pt x="621" y="1446"/>
                      <a:pt x="591" y="1449"/>
                    </a:cubicBezTo>
                    <a:cubicBezTo>
                      <a:pt x="498" y="1460"/>
                      <a:pt x="405" y="1471"/>
                      <a:pt x="311" y="1482"/>
                    </a:cubicBezTo>
                    <a:cubicBezTo>
                      <a:pt x="308" y="1483"/>
                      <a:pt x="303" y="1485"/>
                      <a:pt x="302" y="1487"/>
                    </a:cubicBezTo>
                    <a:cubicBezTo>
                      <a:pt x="291" y="1515"/>
                      <a:pt x="270" y="1528"/>
                      <a:pt x="243" y="1536"/>
                    </a:cubicBezTo>
                    <a:cubicBezTo>
                      <a:pt x="235" y="1536"/>
                      <a:pt x="227" y="1536"/>
                      <a:pt x="219" y="1536"/>
                    </a:cubicBezTo>
                    <a:cubicBezTo>
                      <a:pt x="218" y="1535"/>
                      <a:pt x="217" y="1534"/>
                      <a:pt x="216" y="1534"/>
                    </a:cubicBezTo>
                    <a:cubicBezTo>
                      <a:pt x="155" y="1520"/>
                      <a:pt x="139" y="1449"/>
                      <a:pt x="173" y="1410"/>
                    </a:cubicBezTo>
                    <a:cubicBezTo>
                      <a:pt x="176" y="1406"/>
                      <a:pt x="176" y="1399"/>
                      <a:pt x="175" y="1393"/>
                    </a:cubicBezTo>
                    <a:cubicBezTo>
                      <a:pt x="166" y="1350"/>
                      <a:pt x="157" y="1307"/>
                      <a:pt x="147" y="1263"/>
                    </a:cubicBezTo>
                    <a:cubicBezTo>
                      <a:pt x="118" y="1127"/>
                      <a:pt x="88" y="990"/>
                      <a:pt x="58" y="854"/>
                    </a:cubicBezTo>
                    <a:cubicBezTo>
                      <a:pt x="57" y="849"/>
                      <a:pt x="54" y="842"/>
                      <a:pt x="51" y="840"/>
                    </a:cubicBezTo>
                    <a:cubicBezTo>
                      <a:pt x="24" y="830"/>
                      <a:pt x="10" y="809"/>
                      <a:pt x="0" y="783"/>
                    </a:cubicBezTo>
                    <a:close/>
                    <a:moveTo>
                      <a:pt x="768" y="487"/>
                    </a:moveTo>
                    <a:cubicBezTo>
                      <a:pt x="612" y="488"/>
                      <a:pt x="486" y="614"/>
                      <a:pt x="487" y="769"/>
                    </a:cubicBezTo>
                    <a:cubicBezTo>
                      <a:pt x="487" y="924"/>
                      <a:pt x="615" y="1051"/>
                      <a:pt x="770" y="1050"/>
                    </a:cubicBezTo>
                    <a:cubicBezTo>
                      <a:pt x="925" y="1049"/>
                      <a:pt x="1051" y="922"/>
                      <a:pt x="1050" y="768"/>
                    </a:cubicBezTo>
                    <a:cubicBezTo>
                      <a:pt x="1049" y="612"/>
                      <a:pt x="922" y="486"/>
                      <a:pt x="768" y="487"/>
                    </a:cubicBezTo>
                    <a:close/>
                    <a:moveTo>
                      <a:pt x="984" y="516"/>
                    </a:moveTo>
                    <a:cubicBezTo>
                      <a:pt x="1033" y="467"/>
                      <a:pt x="1082" y="419"/>
                      <a:pt x="1129" y="371"/>
                    </a:cubicBezTo>
                    <a:cubicBezTo>
                      <a:pt x="1131" y="369"/>
                      <a:pt x="1133" y="365"/>
                      <a:pt x="1132" y="362"/>
                    </a:cubicBezTo>
                    <a:cubicBezTo>
                      <a:pt x="1131" y="345"/>
                      <a:pt x="1128" y="328"/>
                      <a:pt x="1126" y="308"/>
                    </a:cubicBezTo>
                    <a:cubicBezTo>
                      <a:pt x="1125" y="307"/>
                      <a:pt x="1120" y="304"/>
                      <a:pt x="1115" y="302"/>
                    </a:cubicBezTo>
                    <a:cubicBezTo>
                      <a:pt x="1024" y="249"/>
                      <a:pt x="933" y="196"/>
                      <a:pt x="842" y="143"/>
                    </a:cubicBezTo>
                    <a:cubicBezTo>
                      <a:pt x="830" y="135"/>
                      <a:pt x="819" y="129"/>
                      <a:pt x="808" y="143"/>
                    </a:cubicBezTo>
                    <a:cubicBezTo>
                      <a:pt x="803" y="148"/>
                      <a:pt x="795" y="153"/>
                      <a:pt x="795" y="158"/>
                    </a:cubicBezTo>
                    <a:cubicBezTo>
                      <a:pt x="794" y="248"/>
                      <a:pt x="794" y="337"/>
                      <a:pt x="794" y="427"/>
                    </a:cubicBezTo>
                    <a:cubicBezTo>
                      <a:pt x="794" y="435"/>
                      <a:pt x="797" y="438"/>
                      <a:pt x="804" y="439"/>
                    </a:cubicBezTo>
                    <a:cubicBezTo>
                      <a:pt x="820" y="440"/>
                      <a:pt x="835" y="443"/>
                      <a:pt x="850" y="447"/>
                    </a:cubicBezTo>
                    <a:cubicBezTo>
                      <a:pt x="900" y="459"/>
                      <a:pt x="944" y="482"/>
                      <a:pt x="984" y="516"/>
                    </a:cubicBezTo>
                    <a:close/>
                    <a:moveTo>
                      <a:pt x="1020" y="552"/>
                    </a:moveTo>
                    <a:cubicBezTo>
                      <a:pt x="1025" y="557"/>
                      <a:pt x="1027" y="561"/>
                      <a:pt x="1030" y="564"/>
                    </a:cubicBezTo>
                    <a:cubicBezTo>
                      <a:pt x="1067" y="611"/>
                      <a:pt x="1089" y="664"/>
                      <a:pt x="1097" y="722"/>
                    </a:cubicBezTo>
                    <a:cubicBezTo>
                      <a:pt x="1101" y="743"/>
                      <a:pt x="1100" y="743"/>
                      <a:pt x="1121" y="743"/>
                    </a:cubicBezTo>
                    <a:cubicBezTo>
                      <a:pt x="1204" y="743"/>
                      <a:pt x="1287" y="743"/>
                      <a:pt x="1370" y="743"/>
                    </a:cubicBezTo>
                    <a:cubicBezTo>
                      <a:pt x="1394" y="743"/>
                      <a:pt x="1399" y="734"/>
                      <a:pt x="1388" y="714"/>
                    </a:cubicBezTo>
                    <a:cubicBezTo>
                      <a:pt x="1335" y="621"/>
                      <a:pt x="1281" y="529"/>
                      <a:pt x="1229" y="436"/>
                    </a:cubicBezTo>
                    <a:cubicBezTo>
                      <a:pt x="1220" y="419"/>
                      <a:pt x="1211" y="410"/>
                      <a:pt x="1190" y="407"/>
                    </a:cubicBezTo>
                    <a:cubicBezTo>
                      <a:pt x="1173" y="405"/>
                      <a:pt x="1164" y="408"/>
                      <a:pt x="1153" y="420"/>
                    </a:cubicBezTo>
                    <a:cubicBezTo>
                      <a:pt x="1126" y="448"/>
                      <a:pt x="1097" y="476"/>
                      <a:pt x="1069" y="504"/>
                    </a:cubicBezTo>
                    <a:cubicBezTo>
                      <a:pt x="1053" y="520"/>
                      <a:pt x="1037" y="535"/>
                      <a:pt x="1020" y="552"/>
                    </a:cubicBezTo>
                    <a:close/>
                    <a:moveTo>
                      <a:pt x="226" y="1382"/>
                    </a:moveTo>
                    <a:cubicBezTo>
                      <a:pt x="239" y="1384"/>
                      <a:pt x="249" y="1387"/>
                      <a:pt x="258" y="1373"/>
                    </a:cubicBezTo>
                    <a:cubicBezTo>
                      <a:pt x="301" y="1307"/>
                      <a:pt x="345" y="1242"/>
                      <a:pt x="389" y="1177"/>
                    </a:cubicBezTo>
                    <a:cubicBezTo>
                      <a:pt x="394" y="1170"/>
                      <a:pt x="393" y="1164"/>
                      <a:pt x="391" y="1155"/>
                    </a:cubicBezTo>
                    <a:cubicBezTo>
                      <a:pt x="388" y="1140"/>
                      <a:pt x="386" y="1123"/>
                      <a:pt x="388" y="1107"/>
                    </a:cubicBezTo>
                    <a:cubicBezTo>
                      <a:pt x="389" y="1098"/>
                      <a:pt x="389" y="1092"/>
                      <a:pt x="382" y="1085"/>
                    </a:cubicBezTo>
                    <a:cubicBezTo>
                      <a:pt x="298" y="1004"/>
                      <a:pt x="214" y="923"/>
                      <a:pt x="130" y="842"/>
                    </a:cubicBezTo>
                    <a:cubicBezTo>
                      <a:pt x="126" y="838"/>
                      <a:pt x="119" y="837"/>
                      <a:pt x="114" y="835"/>
                    </a:cubicBezTo>
                    <a:cubicBezTo>
                      <a:pt x="113" y="841"/>
                      <a:pt x="110" y="847"/>
                      <a:pt x="111" y="852"/>
                    </a:cubicBezTo>
                    <a:cubicBezTo>
                      <a:pt x="139" y="984"/>
                      <a:pt x="167" y="1115"/>
                      <a:pt x="196" y="1247"/>
                    </a:cubicBezTo>
                    <a:cubicBezTo>
                      <a:pt x="206" y="1292"/>
                      <a:pt x="216" y="1337"/>
                      <a:pt x="226" y="1382"/>
                    </a:cubicBezTo>
                    <a:close/>
                    <a:moveTo>
                      <a:pt x="1135" y="1105"/>
                    </a:moveTo>
                    <a:cubicBezTo>
                      <a:pt x="1141" y="1109"/>
                      <a:pt x="1146" y="1111"/>
                      <a:pt x="1150" y="1115"/>
                    </a:cubicBezTo>
                    <a:cubicBezTo>
                      <a:pt x="1209" y="1174"/>
                      <a:pt x="1269" y="1232"/>
                      <a:pt x="1327" y="1292"/>
                    </a:cubicBezTo>
                    <a:cubicBezTo>
                      <a:pt x="1341" y="1305"/>
                      <a:pt x="1352" y="1317"/>
                      <a:pt x="1374" y="1308"/>
                    </a:cubicBezTo>
                    <a:cubicBezTo>
                      <a:pt x="1382" y="1305"/>
                      <a:pt x="1386" y="1303"/>
                      <a:pt x="1386" y="1294"/>
                    </a:cubicBezTo>
                    <a:cubicBezTo>
                      <a:pt x="1401" y="1147"/>
                      <a:pt x="1416" y="1000"/>
                      <a:pt x="1430" y="853"/>
                    </a:cubicBezTo>
                    <a:cubicBezTo>
                      <a:pt x="1431" y="848"/>
                      <a:pt x="1430" y="843"/>
                      <a:pt x="1429" y="833"/>
                    </a:cubicBezTo>
                    <a:cubicBezTo>
                      <a:pt x="1330" y="925"/>
                      <a:pt x="1235" y="1013"/>
                      <a:pt x="1135" y="1105"/>
                    </a:cubicBezTo>
                    <a:close/>
                    <a:moveTo>
                      <a:pt x="105" y="701"/>
                    </a:moveTo>
                    <a:cubicBezTo>
                      <a:pt x="110" y="697"/>
                      <a:pt x="112" y="696"/>
                      <a:pt x="113" y="695"/>
                    </a:cubicBezTo>
                    <a:cubicBezTo>
                      <a:pt x="188" y="614"/>
                      <a:pt x="262" y="533"/>
                      <a:pt x="336" y="452"/>
                    </a:cubicBezTo>
                    <a:cubicBezTo>
                      <a:pt x="339" y="449"/>
                      <a:pt x="339" y="442"/>
                      <a:pt x="338" y="437"/>
                    </a:cubicBezTo>
                    <a:cubicBezTo>
                      <a:pt x="338" y="422"/>
                      <a:pt x="337" y="406"/>
                      <a:pt x="336" y="391"/>
                    </a:cubicBezTo>
                    <a:cubicBezTo>
                      <a:pt x="335" y="386"/>
                      <a:pt x="334" y="378"/>
                      <a:pt x="331" y="375"/>
                    </a:cubicBezTo>
                    <a:cubicBezTo>
                      <a:pt x="269" y="326"/>
                      <a:pt x="207" y="277"/>
                      <a:pt x="145" y="228"/>
                    </a:cubicBezTo>
                    <a:cubicBezTo>
                      <a:pt x="142" y="226"/>
                      <a:pt x="135" y="224"/>
                      <a:pt x="132" y="225"/>
                    </a:cubicBezTo>
                    <a:cubicBezTo>
                      <a:pt x="129" y="227"/>
                      <a:pt x="127" y="233"/>
                      <a:pt x="127" y="237"/>
                    </a:cubicBezTo>
                    <a:cubicBezTo>
                      <a:pt x="119" y="386"/>
                      <a:pt x="112" y="536"/>
                      <a:pt x="105" y="685"/>
                    </a:cubicBezTo>
                    <a:cubicBezTo>
                      <a:pt x="105" y="689"/>
                      <a:pt x="105" y="693"/>
                      <a:pt x="105" y="701"/>
                    </a:cubicBezTo>
                    <a:close/>
                    <a:moveTo>
                      <a:pt x="720" y="138"/>
                    </a:moveTo>
                    <a:cubicBezTo>
                      <a:pt x="719" y="139"/>
                      <a:pt x="718" y="139"/>
                      <a:pt x="717" y="139"/>
                    </a:cubicBezTo>
                    <a:cubicBezTo>
                      <a:pt x="640" y="217"/>
                      <a:pt x="562" y="294"/>
                      <a:pt x="485" y="372"/>
                    </a:cubicBezTo>
                    <a:cubicBezTo>
                      <a:pt x="482" y="375"/>
                      <a:pt x="482" y="381"/>
                      <a:pt x="482" y="386"/>
                    </a:cubicBezTo>
                    <a:cubicBezTo>
                      <a:pt x="482" y="402"/>
                      <a:pt x="482" y="418"/>
                      <a:pt x="482" y="435"/>
                    </a:cubicBezTo>
                    <a:cubicBezTo>
                      <a:pt x="482" y="439"/>
                      <a:pt x="482" y="445"/>
                      <a:pt x="484" y="448"/>
                    </a:cubicBezTo>
                    <a:cubicBezTo>
                      <a:pt x="506" y="471"/>
                      <a:pt x="529" y="493"/>
                      <a:pt x="552" y="516"/>
                    </a:cubicBezTo>
                    <a:cubicBezTo>
                      <a:pt x="555" y="513"/>
                      <a:pt x="558" y="511"/>
                      <a:pt x="561" y="509"/>
                    </a:cubicBezTo>
                    <a:cubicBezTo>
                      <a:pt x="609" y="471"/>
                      <a:pt x="663" y="447"/>
                      <a:pt x="724" y="440"/>
                    </a:cubicBezTo>
                    <a:cubicBezTo>
                      <a:pt x="741" y="438"/>
                      <a:pt x="743" y="432"/>
                      <a:pt x="743" y="418"/>
                    </a:cubicBezTo>
                    <a:cubicBezTo>
                      <a:pt x="742" y="336"/>
                      <a:pt x="742" y="255"/>
                      <a:pt x="743" y="173"/>
                    </a:cubicBezTo>
                    <a:cubicBezTo>
                      <a:pt x="743" y="154"/>
                      <a:pt x="737" y="144"/>
                      <a:pt x="720" y="138"/>
                    </a:cubicBezTo>
                    <a:close/>
                    <a:moveTo>
                      <a:pt x="674" y="115"/>
                    </a:moveTo>
                    <a:cubicBezTo>
                      <a:pt x="672" y="114"/>
                      <a:pt x="671" y="112"/>
                      <a:pt x="670" y="110"/>
                    </a:cubicBezTo>
                    <a:cubicBezTo>
                      <a:pt x="663" y="111"/>
                      <a:pt x="657" y="111"/>
                      <a:pt x="650" y="112"/>
                    </a:cubicBezTo>
                    <a:cubicBezTo>
                      <a:pt x="587" y="121"/>
                      <a:pt x="523" y="130"/>
                      <a:pt x="460" y="138"/>
                    </a:cubicBezTo>
                    <a:cubicBezTo>
                      <a:pt x="370" y="151"/>
                      <a:pt x="279" y="163"/>
                      <a:pt x="189" y="175"/>
                    </a:cubicBezTo>
                    <a:cubicBezTo>
                      <a:pt x="184" y="176"/>
                      <a:pt x="179" y="179"/>
                      <a:pt x="174" y="181"/>
                    </a:cubicBezTo>
                    <a:cubicBezTo>
                      <a:pt x="178" y="185"/>
                      <a:pt x="180" y="190"/>
                      <a:pt x="184" y="193"/>
                    </a:cubicBezTo>
                    <a:cubicBezTo>
                      <a:pt x="244" y="241"/>
                      <a:pt x="304" y="288"/>
                      <a:pt x="364" y="336"/>
                    </a:cubicBezTo>
                    <a:cubicBezTo>
                      <a:pt x="370" y="341"/>
                      <a:pt x="375" y="341"/>
                      <a:pt x="384" y="340"/>
                    </a:cubicBezTo>
                    <a:cubicBezTo>
                      <a:pt x="399" y="337"/>
                      <a:pt x="415" y="335"/>
                      <a:pt x="430" y="338"/>
                    </a:cubicBezTo>
                    <a:cubicBezTo>
                      <a:pt x="441" y="339"/>
                      <a:pt x="446" y="338"/>
                      <a:pt x="453" y="331"/>
                    </a:cubicBezTo>
                    <a:cubicBezTo>
                      <a:pt x="523" y="261"/>
                      <a:pt x="592" y="192"/>
                      <a:pt x="662" y="122"/>
                    </a:cubicBezTo>
                    <a:cubicBezTo>
                      <a:pt x="665" y="119"/>
                      <a:pt x="670" y="118"/>
                      <a:pt x="674" y="115"/>
                    </a:cubicBezTo>
                    <a:close/>
                    <a:moveTo>
                      <a:pt x="838" y="1381"/>
                    </a:moveTo>
                    <a:cubicBezTo>
                      <a:pt x="843" y="1381"/>
                      <a:pt x="845" y="1382"/>
                      <a:pt x="847" y="1382"/>
                    </a:cubicBezTo>
                    <a:cubicBezTo>
                      <a:pt x="997" y="1375"/>
                      <a:pt x="1147" y="1368"/>
                      <a:pt x="1297" y="1361"/>
                    </a:cubicBezTo>
                    <a:cubicBezTo>
                      <a:pt x="1302" y="1361"/>
                      <a:pt x="1307" y="1357"/>
                      <a:pt x="1311" y="1355"/>
                    </a:cubicBezTo>
                    <a:cubicBezTo>
                      <a:pt x="1309" y="1351"/>
                      <a:pt x="1308" y="1345"/>
                      <a:pt x="1305" y="1342"/>
                    </a:cubicBezTo>
                    <a:cubicBezTo>
                      <a:pt x="1239" y="1276"/>
                      <a:pt x="1174" y="1210"/>
                      <a:pt x="1108" y="1145"/>
                    </a:cubicBezTo>
                    <a:cubicBezTo>
                      <a:pt x="1106" y="1142"/>
                      <a:pt x="1103" y="1140"/>
                      <a:pt x="1100" y="1138"/>
                    </a:cubicBezTo>
                    <a:cubicBezTo>
                      <a:pt x="1013" y="1218"/>
                      <a:pt x="927" y="1298"/>
                      <a:pt x="838" y="1381"/>
                    </a:cubicBezTo>
                    <a:close/>
                    <a:moveTo>
                      <a:pt x="516" y="552"/>
                    </a:moveTo>
                    <a:cubicBezTo>
                      <a:pt x="493" y="529"/>
                      <a:pt x="470" y="506"/>
                      <a:pt x="447" y="484"/>
                    </a:cubicBezTo>
                    <a:cubicBezTo>
                      <a:pt x="444" y="482"/>
                      <a:pt x="438" y="483"/>
                      <a:pt x="434" y="483"/>
                    </a:cubicBezTo>
                    <a:cubicBezTo>
                      <a:pt x="419" y="483"/>
                      <a:pt x="404" y="485"/>
                      <a:pt x="390" y="483"/>
                    </a:cubicBezTo>
                    <a:cubicBezTo>
                      <a:pt x="382" y="483"/>
                      <a:pt x="377" y="483"/>
                      <a:pt x="372" y="489"/>
                    </a:cubicBezTo>
                    <a:cubicBezTo>
                      <a:pt x="300" y="568"/>
                      <a:pt x="227" y="647"/>
                      <a:pt x="155" y="726"/>
                    </a:cubicBezTo>
                    <a:cubicBezTo>
                      <a:pt x="151" y="729"/>
                      <a:pt x="150" y="735"/>
                      <a:pt x="148" y="739"/>
                    </a:cubicBezTo>
                    <a:cubicBezTo>
                      <a:pt x="153" y="741"/>
                      <a:pt x="158" y="743"/>
                      <a:pt x="163" y="743"/>
                    </a:cubicBezTo>
                    <a:cubicBezTo>
                      <a:pt x="245" y="743"/>
                      <a:pt x="328" y="743"/>
                      <a:pt x="410" y="743"/>
                    </a:cubicBezTo>
                    <a:cubicBezTo>
                      <a:pt x="435" y="743"/>
                      <a:pt x="436" y="743"/>
                      <a:pt x="440" y="718"/>
                    </a:cubicBezTo>
                    <a:cubicBezTo>
                      <a:pt x="450" y="657"/>
                      <a:pt x="474" y="602"/>
                      <a:pt x="516" y="552"/>
                    </a:cubicBezTo>
                    <a:close/>
                    <a:moveTo>
                      <a:pt x="700" y="1385"/>
                    </a:moveTo>
                    <a:cubicBezTo>
                      <a:pt x="695" y="1378"/>
                      <a:pt x="693" y="1375"/>
                      <a:pt x="690" y="1372"/>
                    </a:cubicBezTo>
                    <a:cubicBezTo>
                      <a:pt x="629" y="1315"/>
                      <a:pt x="568" y="1257"/>
                      <a:pt x="507" y="1200"/>
                    </a:cubicBezTo>
                    <a:cubicBezTo>
                      <a:pt x="504" y="1197"/>
                      <a:pt x="496" y="1197"/>
                      <a:pt x="491" y="1197"/>
                    </a:cubicBezTo>
                    <a:cubicBezTo>
                      <a:pt x="477" y="1198"/>
                      <a:pt x="462" y="1203"/>
                      <a:pt x="449" y="1202"/>
                    </a:cubicBezTo>
                    <a:cubicBezTo>
                      <a:pt x="438" y="1200"/>
                      <a:pt x="433" y="1203"/>
                      <a:pt x="427" y="1211"/>
                    </a:cubicBezTo>
                    <a:cubicBezTo>
                      <a:pt x="385" y="1275"/>
                      <a:pt x="343" y="1338"/>
                      <a:pt x="300" y="1402"/>
                    </a:cubicBezTo>
                    <a:cubicBezTo>
                      <a:pt x="295" y="1409"/>
                      <a:pt x="292" y="1415"/>
                      <a:pt x="297" y="1424"/>
                    </a:cubicBezTo>
                    <a:cubicBezTo>
                      <a:pt x="303" y="1434"/>
                      <a:pt x="311" y="1431"/>
                      <a:pt x="318" y="1430"/>
                    </a:cubicBezTo>
                    <a:cubicBezTo>
                      <a:pt x="409" y="1419"/>
                      <a:pt x="499" y="1409"/>
                      <a:pt x="589" y="1398"/>
                    </a:cubicBezTo>
                    <a:cubicBezTo>
                      <a:pt x="624" y="1394"/>
                      <a:pt x="660" y="1389"/>
                      <a:pt x="700" y="1385"/>
                    </a:cubicBezTo>
                    <a:close/>
                    <a:moveTo>
                      <a:pt x="1104" y="1065"/>
                    </a:moveTo>
                    <a:cubicBezTo>
                      <a:pt x="1199" y="977"/>
                      <a:pt x="1294" y="888"/>
                      <a:pt x="1393" y="797"/>
                    </a:cubicBezTo>
                    <a:cubicBezTo>
                      <a:pt x="1385" y="796"/>
                      <a:pt x="1382" y="795"/>
                      <a:pt x="1379" y="795"/>
                    </a:cubicBezTo>
                    <a:cubicBezTo>
                      <a:pt x="1289" y="794"/>
                      <a:pt x="1200" y="795"/>
                      <a:pt x="1110" y="794"/>
                    </a:cubicBezTo>
                    <a:cubicBezTo>
                      <a:pt x="1101" y="794"/>
                      <a:pt x="1099" y="798"/>
                      <a:pt x="1098" y="807"/>
                    </a:cubicBezTo>
                    <a:cubicBezTo>
                      <a:pt x="1092" y="860"/>
                      <a:pt x="1074" y="908"/>
                      <a:pt x="1045" y="953"/>
                    </a:cubicBezTo>
                    <a:cubicBezTo>
                      <a:pt x="1037" y="964"/>
                      <a:pt x="1029" y="974"/>
                      <a:pt x="1023" y="983"/>
                    </a:cubicBezTo>
                    <a:cubicBezTo>
                      <a:pt x="1050" y="1011"/>
                      <a:pt x="1077" y="1037"/>
                      <a:pt x="1104" y="1065"/>
                    </a:cubicBezTo>
                    <a:close/>
                    <a:moveTo>
                      <a:pt x="159" y="795"/>
                    </a:moveTo>
                    <a:cubicBezTo>
                      <a:pt x="160" y="798"/>
                      <a:pt x="160" y="799"/>
                      <a:pt x="161" y="799"/>
                    </a:cubicBezTo>
                    <a:cubicBezTo>
                      <a:pt x="248" y="884"/>
                      <a:pt x="334" y="968"/>
                      <a:pt x="421" y="1052"/>
                    </a:cubicBezTo>
                    <a:cubicBezTo>
                      <a:pt x="424" y="1055"/>
                      <a:pt x="431" y="1055"/>
                      <a:pt x="435" y="1055"/>
                    </a:cubicBezTo>
                    <a:cubicBezTo>
                      <a:pt x="448" y="1054"/>
                      <a:pt x="461" y="1053"/>
                      <a:pt x="473" y="1052"/>
                    </a:cubicBezTo>
                    <a:cubicBezTo>
                      <a:pt x="478" y="1051"/>
                      <a:pt x="483" y="1050"/>
                      <a:pt x="486" y="1047"/>
                    </a:cubicBezTo>
                    <a:cubicBezTo>
                      <a:pt x="501" y="1032"/>
                      <a:pt x="515" y="1016"/>
                      <a:pt x="529" y="1000"/>
                    </a:cubicBezTo>
                    <a:cubicBezTo>
                      <a:pt x="475" y="942"/>
                      <a:pt x="444" y="874"/>
                      <a:pt x="437" y="795"/>
                    </a:cubicBezTo>
                    <a:cubicBezTo>
                      <a:pt x="344" y="795"/>
                      <a:pt x="252" y="795"/>
                      <a:pt x="159" y="795"/>
                    </a:cubicBezTo>
                    <a:close/>
                    <a:moveTo>
                      <a:pt x="1428" y="682"/>
                    </a:moveTo>
                    <a:cubicBezTo>
                      <a:pt x="1429" y="682"/>
                      <a:pt x="1430" y="681"/>
                      <a:pt x="1431" y="681"/>
                    </a:cubicBezTo>
                    <a:cubicBezTo>
                      <a:pt x="1431" y="676"/>
                      <a:pt x="1431" y="671"/>
                      <a:pt x="1431" y="667"/>
                    </a:cubicBezTo>
                    <a:cubicBezTo>
                      <a:pt x="1424" y="522"/>
                      <a:pt x="1417" y="377"/>
                      <a:pt x="1410" y="233"/>
                    </a:cubicBezTo>
                    <a:cubicBezTo>
                      <a:pt x="1409" y="209"/>
                      <a:pt x="1409" y="209"/>
                      <a:pt x="1387" y="202"/>
                    </a:cubicBezTo>
                    <a:cubicBezTo>
                      <a:pt x="1378" y="198"/>
                      <a:pt x="1372" y="201"/>
                      <a:pt x="1366" y="207"/>
                    </a:cubicBezTo>
                    <a:cubicBezTo>
                      <a:pt x="1338" y="236"/>
                      <a:pt x="1310" y="263"/>
                      <a:pt x="1282" y="291"/>
                    </a:cubicBezTo>
                    <a:cubicBezTo>
                      <a:pt x="1275" y="297"/>
                      <a:pt x="1273" y="302"/>
                      <a:pt x="1276" y="311"/>
                    </a:cubicBezTo>
                    <a:cubicBezTo>
                      <a:pt x="1284" y="334"/>
                      <a:pt x="1281" y="356"/>
                      <a:pt x="1267" y="376"/>
                    </a:cubicBezTo>
                    <a:cubicBezTo>
                      <a:pt x="1260" y="385"/>
                      <a:pt x="1262" y="391"/>
                      <a:pt x="1266" y="399"/>
                    </a:cubicBezTo>
                    <a:cubicBezTo>
                      <a:pt x="1317" y="487"/>
                      <a:pt x="1368" y="576"/>
                      <a:pt x="1418" y="664"/>
                    </a:cubicBezTo>
                    <a:cubicBezTo>
                      <a:pt x="1421" y="670"/>
                      <a:pt x="1425" y="676"/>
                      <a:pt x="1428" y="682"/>
                    </a:cubicBezTo>
                    <a:close/>
                    <a:moveTo>
                      <a:pt x="984" y="1023"/>
                    </a:moveTo>
                    <a:cubicBezTo>
                      <a:pt x="982" y="1024"/>
                      <a:pt x="981" y="1024"/>
                      <a:pt x="980" y="1025"/>
                    </a:cubicBezTo>
                    <a:cubicBezTo>
                      <a:pt x="928" y="1067"/>
                      <a:pt x="870" y="1092"/>
                      <a:pt x="804" y="1099"/>
                    </a:cubicBezTo>
                    <a:cubicBezTo>
                      <a:pt x="794" y="1099"/>
                      <a:pt x="794" y="1105"/>
                      <a:pt x="794" y="1113"/>
                    </a:cubicBezTo>
                    <a:cubicBezTo>
                      <a:pt x="794" y="1183"/>
                      <a:pt x="794" y="1254"/>
                      <a:pt x="794" y="1324"/>
                    </a:cubicBezTo>
                    <a:cubicBezTo>
                      <a:pt x="794" y="1329"/>
                      <a:pt x="798" y="1334"/>
                      <a:pt x="800" y="1339"/>
                    </a:cubicBezTo>
                    <a:cubicBezTo>
                      <a:pt x="805" y="1337"/>
                      <a:pt x="810" y="1336"/>
                      <a:pt x="814" y="1333"/>
                    </a:cubicBezTo>
                    <a:cubicBezTo>
                      <a:pt x="893" y="1260"/>
                      <a:pt x="972" y="1186"/>
                      <a:pt x="1051" y="1113"/>
                    </a:cubicBezTo>
                    <a:cubicBezTo>
                      <a:pt x="1056" y="1109"/>
                      <a:pt x="1061" y="1107"/>
                      <a:pt x="1066" y="1105"/>
                    </a:cubicBezTo>
                    <a:cubicBezTo>
                      <a:pt x="1036" y="1075"/>
                      <a:pt x="1010" y="1049"/>
                      <a:pt x="984" y="1023"/>
                    </a:cubicBezTo>
                    <a:close/>
                    <a:moveTo>
                      <a:pt x="881" y="105"/>
                    </a:moveTo>
                    <a:cubicBezTo>
                      <a:pt x="884" y="109"/>
                      <a:pt x="885" y="109"/>
                      <a:pt x="886" y="110"/>
                    </a:cubicBezTo>
                    <a:cubicBezTo>
                      <a:pt x="975" y="161"/>
                      <a:pt x="1065" y="213"/>
                      <a:pt x="1154" y="264"/>
                    </a:cubicBezTo>
                    <a:cubicBezTo>
                      <a:pt x="1158" y="267"/>
                      <a:pt x="1166" y="266"/>
                      <a:pt x="1170" y="264"/>
                    </a:cubicBezTo>
                    <a:cubicBezTo>
                      <a:pt x="1189" y="256"/>
                      <a:pt x="1208" y="256"/>
                      <a:pt x="1227" y="261"/>
                    </a:cubicBezTo>
                    <a:cubicBezTo>
                      <a:pt x="1232" y="262"/>
                      <a:pt x="1239" y="261"/>
                      <a:pt x="1243" y="258"/>
                    </a:cubicBezTo>
                    <a:cubicBezTo>
                      <a:pt x="1273" y="228"/>
                      <a:pt x="1303" y="198"/>
                      <a:pt x="1333" y="168"/>
                    </a:cubicBezTo>
                    <a:cubicBezTo>
                      <a:pt x="1335" y="165"/>
                      <a:pt x="1337" y="160"/>
                      <a:pt x="1337" y="156"/>
                    </a:cubicBezTo>
                    <a:cubicBezTo>
                      <a:pt x="1335" y="147"/>
                      <a:pt x="1332" y="138"/>
                      <a:pt x="1330" y="127"/>
                    </a:cubicBezTo>
                    <a:cubicBezTo>
                      <a:pt x="1181" y="120"/>
                      <a:pt x="1033" y="113"/>
                      <a:pt x="881" y="105"/>
                    </a:cubicBezTo>
                    <a:close/>
                    <a:moveTo>
                      <a:pt x="568" y="1034"/>
                    </a:moveTo>
                    <a:cubicBezTo>
                      <a:pt x="556" y="1047"/>
                      <a:pt x="544" y="1061"/>
                      <a:pt x="531" y="1074"/>
                    </a:cubicBezTo>
                    <a:cubicBezTo>
                      <a:pt x="525" y="1080"/>
                      <a:pt x="526" y="1085"/>
                      <a:pt x="528" y="1093"/>
                    </a:cubicBezTo>
                    <a:cubicBezTo>
                      <a:pt x="533" y="1108"/>
                      <a:pt x="537" y="1124"/>
                      <a:pt x="536" y="1139"/>
                    </a:cubicBezTo>
                    <a:cubicBezTo>
                      <a:pt x="535" y="1151"/>
                      <a:pt x="536" y="1157"/>
                      <a:pt x="544" y="1165"/>
                    </a:cubicBezTo>
                    <a:cubicBezTo>
                      <a:pt x="604" y="1221"/>
                      <a:pt x="663" y="1277"/>
                      <a:pt x="722" y="1332"/>
                    </a:cubicBezTo>
                    <a:cubicBezTo>
                      <a:pt x="726" y="1336"/>
                      <a:pt x="732" y="1337"/>
                      <a:pt x="737" y="1339"/>
                    </a:cubicBezTo>
                    <a:cubicBezTo>
                      <a:pt x="739" y="1334"/>
                      <a:pt x="742" y="1329"/>
                      <a:pt x="742" y="1323"/>
                    </a:cubicBezTo>
                    <a:cubicBezTo>
                      <a:pt x="743" y="1259"/>
                      <a:pt x="743" y="1195"/>
                      <a:pt x="743" y="1132"/>
                    </a:cubicBezTo>
                    <a:cubicBezTo>
                      <a:pt x="743" y="1102"/>
                      <a:pt x="743" y="1101"/>
                      <a:pt x="714" y="1096"/>
                    </a:cubicBezTo>
                    <a:cubicBezTo>
                      <a:pt x="660" y="1087"/>
                      <a:pt x="612" y="1067"/>
                      <a:pt x="568" y="1034"/>
                    </a:cubicBezTo>
                    <a:close/>
                    <a:moveTo>
                      <a:pt x="409" y="436"/>
                    </a:moveTo>
                    <a:cubicBezTo>
                      <a:pt x="423" y="436"/>
                      <a:pt x="435" y="425"/>
                      <a:pt x="435" y="411"/>
                    </a:cubicBezTo>
                    <a:cubicBezTo>
                      <a:pt x="436" y="397"/>
                      <a:pt x="424" y="385"/>
                      <a:pt x="410" y="385"/>
                    </a:cubicBezTo>
                    <a:cubicBezTo>
                      <a:pt x="397" y="385"/>
                      <a:pt x="385" y="396"/>
                      <a:pt x="384" y="409"/>
                    </a:cubicBezTo>
                    <a:cubicBezTo>
                      <a:pt x="384" y="423"/>
                      <a:pt x="395" y="435"/>
                      <a:pt x="409" y="436"/>
                    </a:cubicBezTo>
                    <a:close/>
                    <a:moveTo>
                      <a:pt x="1485" y="768"/>
                    </a:moveTo>
                    <a:cubicBezTo>
                      <a:pt x="1485" y="754"/>
                      <a:pt x="1473" y="743"/>
                      <a:pt x="1458" y="744"/>
                    </a:cubicBezTo>
                    <a:cubicBezTo>
                      <a:pt x="1445" y="744"/>
                      <a:pt x="1434" y="755"/>
                      <a:pt x="1434" y="769"/>
                    </a:cubicBezTo>
                    <a:cubicBezTo>
                      <a:pt x="1434" y="782"/>
                      <a:pt x="1446" y="794"/>
                      <a:pt x="1459" y="794"/>
                    </a:cubicBezTo>
                    <a:cubicBezTo>
                      <a:pt x="1473" y="794"/>
                      <a:pt x="1485" y="782"/>
                      <a:pt x="1485" y="768"/>
                    </a:cubicBezTo>
                    <a:close/>
                    <a:moveTo>
                      <a:pt x="462" y="1152"/>
                    </a:moveTo>
                    <a:cubicBezTo>
                      <a:pt x="475" y="1152"/>
                      <a:pt x="486" y="1141"/>
                      <a:pt x="486" y="1127"/>
                    </a:cubicBezTo>
                    <a:cubicBezTo>
                      <a:pt x="486" y="1113"/>
                      <a:pt x="474" y="1101"/>
                      <a:pt x="460" y="1102"/>
                    </a:cubicBezTo>
                    <a:cubicBezTo>
                      <a:pt x="447" y="1102"/>
                      <a:pt x="436" y="1114"/>
                      <a:pt x="436" y="1127"/>
                    </a:cubicBezTo>
                    <a:cubicBezTo>
                      <a:pt x="436" y="1141"/>
                      <a:pt x="448" y="1153"/>
                      <a:pt x="462" y="1152"/>
                    </a:cubicBezTo>
                    <a:close/>
                    <a:moveTo>
                      <a:pt x="793" y="1409"/>
                    </a:moveTo>
                    <a:cubicBezTo>
                      <a:pt x="793" y="1395"/>
                      <a:pt x="782" y="1383"/>
                      <a:pt x="768" y="1383"/>
                    </a:cubicBezTo>
                    <a:cubicBezTo>
                      <a:pt x="754" y="1383"/>
                      <a:pt x="743" y="1395"/>
                      <a:pt x="743" y="1408"/>
                    </a:cubicBezTo>
                    <a:cubicBezTo>
                      <a:pt x="743" y="1422"/>
                      <a:pt x="755" y="1434"/>
                      <a:pt x="769" y="1434"/>
                    </a:cubicBezTo>
                    <a:cubicBezTo>
                      <a:pt x="782" y="1434"/>
                      <a:pt x="793" y="1422"/>
                      <a:pt x="793" y="1409"/>
                    </a:cubicBezTo>
                    <a:close/>
                    <a:moveTo>
                      <a:pt x="77" y="744"/>
                    </a:moveTo>
                    <a:cubicBezTo>
                      <a:pt x="64" y="744"/>
                      <a:pt x="52" y="754"/>
                      <a:pt x="52" y="768"/>
                    </a:cubicBezTo>
                    <a:cubicBezTo>
                      <a:pt x="51" y="781"/>
                      <a:pt x="63" y="794"/>
                      <a:pt x="77" y="794"/>
                    </a:cubicBezTo>
                    <a:cubicBezTo>
                      <a:pt x="90" y="794"/>
                      <a:pt x="102" y="783"/>
                      <a:pt x="102" y="769"/>
                    </a:cubicBezTo>
                    <a:cubicBezTo>
                      <a:pt x="103" y="755"/>
                      <a:pt x="91" y="744"/>
                      <a:pt x="77" y="744"/>
                    </a:cubicBezTo>
                    <a:close/>
                    <a:moveTo>
                      <a:pt x="128" y="154"/>
                    </a:moveTo>
                    <a:cubicBezTo>
                      <a:pt x="128" y="141"/>
                      <a:pt x="117" y="129"/>
                      <a:pt x="103" y="129"/>
                    </a:cubicBezTo>
                    <a:cubicBezTo>
                      <a:pt x="89" y="129"/>
                      <a:pt x="78" y="140"/>
                      <a:pt x="78" y="154"/>
                    </a:cubicBezTo>
                    <a:cubicBezTo>
                      <a:pt x="78" y="168"/>
                      <a:pt x="89" y="179"/>
                      <a:pt x="102" y="180"/>
                    </a:cubicBezTo>
                    <a:cubicBezTo>
                      <a:pt x="116" y="180"/>
                      <a:pt x="128" y="168"/>
                      <a:pt x="128" y="154"/>
                    </a:cubicBezTo>
                    <a:close/>
                    <a:moveTo>
                      <a:pt x="1434" y="128"/>
                    </a:moveTo>
                    <a:cubicBezTo>
                      <a:pt x="1433" y="115"/>
                      <a:pt x="1422" y="103"/>
                      <a:pt x="1409" y="103"/>
                    </a:cubicBezTo>
                    <a:cubicBezTo>
                      <a:pt x="1395" y="103"/>
                      <a:pt x="1383" y="115"/>
                      <a:pt x="1383" y="129"/>
                    </a:cubicBezTo>
                    <a:cubicBezTo>
                      <a:pt x="1383" y="143"/>
                      <a:pt x="1395" y="154"/>
                      <a:pt x="1409" y="154"/>
                    </a:cubicBezTo>
                    <a:cubicBezTo>
                      <a:pt x="1423" y="153"/>
                      <a:pt x="1434" y="142"/>
                      <a:pt x="1434" y="128"/>
                    </a:cubicBezTo>
                    <a:close/>
                    <a:moveTo>
                      <a:pt x="768" y="52"/>
                    </a:moveTo>
                    <a:cubicBezTo>
                      <a:pt x="754" y="52"/>
                      <a:pt x="743" y="64"/>
                      <a:pt x="743" y="79"/>
                    </a:cubicBezTo>
                    <a:cubicBezTo>
                      <a:pt x="744" y="93"/>
                      <a:pt x="755" y="103"/>
                      <a:pt x="769" y="102"/>
                    </a:cubicBezTo>
                    <a:cubicBezTo>
                      <a:pt x="783" y="102"/>
                      <a:pt x="794" y="91"/>
                      <a:pt x="793" y="76"/>
                    </a:cubicBezTo>
                    <a:cubicBezTo>
                      <a:pt x="793" y="63"/>
                      <a:pt x="781" y="52"/>
                      <a:pt x="768" y="52"/>
                    </a:cubicBezTo>
                    <a:close/>
                    <a:moveTo>
                      <a:pt x="252" y="1458"/>
                    </a:moveTo>
                    <a:cubicBezTo>
                      <a:pt x="253" y="1444"/>
                      <a:pt x="246" y="1436"/>
                      <a:pt x="233" y="1434"/>
                    </a:cubicBezTo>
                    <a:cubicBezTo>
                      <a:pt x="219" y="1433"/>
                      <a:pt x="206" y="1445"/>
                      <a:pt x="205" y="1459"/>
                    </a:cubicBezTo>
                    <a:cubicBezTo>
                      <a:pt x="205" y="1472"/>
                      <a:pt x="216" y="1484"/>
                      <a:pt x="229" y="1485"/>
                    </a:cubicBezTo>
                    <a:cubicBezTo>
                      <a:pt x="243" y="1486"/>
                      <a:pt x="251" y="1477"/>
                      <a:pt x="252" y="1458"/>
                    </a:cubicBezTo>
                    <a:close/>
                    <a:moveTo>
                      <a:pt x="1407" y="1385"/>
                    </a:moveTo>
                    <a:cubicBezTo>
                      <a:pt x="1407" y="1372"/>
                      <a:pt x="1396" y="1360"/>
                      <a:pt x="1383" y="1359"/>
                    </a:cubicBezTo>
                    <a:cubicBezTo>
                      <a:pt x="1369" y="1358"/>
                      <a:pt x="1359" y="1368"/>
                      <a:pt x="1359" y="1381"/>
                    </a:cubicBezTo>
                    <a:cubicBezTo>
                      <a:pt x="1358" y="1396"/>
                      <a:pt x="1370" y="1407"/>
                      <a:pt x="1384" y="1407"/>
                    </a:cubicBezTo>
                    <a:cubicBezTo>
                      <a:pt x="1397" y="1407"/>
                      <a:pt x="1407" y="1397"/>
                      <a:pt x="1407" y="1385"/>
                    </a:cubicBezTo>
                    <a:close/>
                    <a:moveTo>
                      <a:pt x="1227" y="332"/>
                    </a:moveTo>
                    <a:cubicBezTo>
                      <a:pt x="1227" y="319"/>
                      <a:pt x="1218" y="310"/>
                      <a:pt x="1205" y="309"/>
                    </a:cubicBezTo>
                    <a:cubicBezTo>
                      <a:pt x="1192" y="309"/>
                      <a:pt x="1179" y="321"/>
                      <a:pt x="1179" y="334"/>
                    </a:cubicBezTo>
                    <a:cubicBezTo>
                      <a:pt x="1179" y="348"/>
                      <a:pt x="1189" y="357"/>
                      <a:pt x="1202" y="357"/>
                    </a:cubicBezTo>
                    <a:cubicBezTo>
                      <a:pt x="1216" y="358"/>
                      <a:pt x="1227" y="347"/>
                      <a:pt x="1227" y="3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14">
                <a:extLst>
                  <a:ext uri="{FF2B5EF4-FFF2-40B4-BE49-F238E27FC236}">
                    <a16:creationId xmlns:a16="http://schemas.microsoft.com/office/drawing/2014/main" id="{B3EEBF2C-C523-4C8D-AEE5-66588024CE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1338" y="2279650"/>
                <a:ext cx="1336675" cy="1960562"/>
              </a:xfrm>
              <a:custGeom>
                <a:avLst/>
                <a:gdLst>
                  <a:gd name="T0" fmla="*/ 49 w 315"/>
                  <a:gd name="T1" fmla="*/ 104 h 462"/>
                  <a:gd name="T2" fmla="*/ 0 w 315"/>
                  <a:gd name="T3" fmla="*/ 104 h 462"/>
                  <a:gd name="T4" fmla="*/ 0 w 315"/>
                  <a:gd name="T5" fmla="*/ 54 h 462"/>
                  <a:gd name="T6" fmla="*/ 75 w 315"/>
                  <a:gd name="T7" fmla="*/ 54 h 462"/>
                  <a:gd name="T8" fmla="*/ 75 w 315"/>
                  <a:gd name="T9" fmla="*/ 14 h 462"/>
                  <a:gd name="T10" fmla="*/ 87 w 315"/>
                  <a:gd name="T11" fmla="*/ 2 h 462"/>
                  <a:gd name="T12" fmla="*/ 127 w 315"/>
                  <a:gd name="T13" fmla="*/ 39 h 462"/>
                  <a:gd name="T14" fmla="*/ 127 w 315"/>
                  <a:gd name="T15" fmla="*/ 52 h 462"/>
                  <a:gd name="T16" fmla="*/ 152 w 315"/>
                  <a:gd name="T17" fmla="*/ 52 h 462"/>
                  <a:gd name="T18" fmla="*/ 152 w 315"/>
                  <a:gd name="T19" fmla="*/ 28 h 462"/>
                  <a:gd name="T20" fmla="*/ 152 w 315"/>
                  <a:gd name="T21" fmla="*/ 3 h 462"/>
                  <a:gd name="T22" fmla="*/ 203 w 315"/>
                  <a:gd name="T23" fmla="*/ 3 h 462"/>
                  <a:gd name="T24" fmla="*/ 203 w 315"/>
                  <a:gd name="T25" fmla="*/ 52 h 462"/>
                  <a:gd name="T26" fmla="*/ 238 w 315"/>
                  <a:gd name="T27" fmla="*/ 55 h 462"/>
                  <a:gd name="T28" fmla="*/ 305 w 315"/>
                  <a:gd name="T29" fmla="*/ 127 h 462"/>
                  <a:gd name="T30" fmla="*/ 305 w 315"/>
                  <a:gd name="T31" fmla="*/ 183 h 462"/>
                  <a:gd name="T32" fmla="*/ 290 w 315"/>
                  <a:gd name="T33" fmla="*/ 237 h 462"/>
                  <a:gd name="T34" fmla="*/ 304 w 315"/>
                  <a:gd name="T35" fmla="*/ 347 h 462"/>
                  <a:gd name="T36" fmla="*/ 231 w 315"/>
                  <a:gd name="T37" fmla="*/ 412 h 462"/>
                  <a:gd name="T38" fmla="*/ 204 w 315"/>
                  <a:gd name="T39" fmla="*/ 412 h 462"/>
                  <a:gd name="T40" fmla="*/ 204 w 315"/>
                  <a:gd name="T41" fmla="*/ 462 h 462"/>
                  <a:gd name="T42" fmla="*/ 153 w 315"/>
                  <a:gd name="T43" fmla="*/ 462 h 462"/>
                  <a:gd name="T44" fmla="*/ 153 w 315"/>
                  <a:gd name="T45" fmla="*/ 413 h 462"/>
                  <a:gd name="T46" fmla="*/ 127 w 315"/>
                  <a:gd name="T47" fmla="*/ 413 h 462"/>
                  <a:gd name="T48" fmla="*/ 127 w 315"/>
                  <a:gd name="T49" fmla="*/ 462 h 462"/>
                  <a:gd name="T50" fmla="*/ 76 w 315"/>
                  <a:gd name="T51" fmla="*/ 462 h 462"/>
                  <a:gd name="T52" fmla="*/ 76 w 315"/>
                  <a:gd name="T53" fmla="*/ 412 h 462"/>
                  <a:gd name="T54" fmla="*/ 0 w 315"/>
                  <a:gd name="T55" fmla="*/ 412 h 462"/>
                  <a:gd name="T56" fmla="*/ 0 w 315"/>
                  <a:gd name="T57" fmla="*/ 361 h 462"/>
                  <a:gd name="T58" fmla="*/ 49 w 315"/>
                  <a:gd name="T59" fmla="*/ 361 h 462"/>
                  <a:gd name="T60" fmla="*/ 49 w 315"/>
                  <a:gd name="T61" fmla="*/ 104 h 462"/>
                  <a:gd name="T62" fmla="*/ 102 w 315"/>
                  <a:gd name="T63" fmla="*/ 361 h 462"/>
                  <a:gd name="T64" fmla="*/ 230 w 315"/>
                  <a:gd name="T65" fmla="*/ 360 h 462"/>
                  <a:gd name="T66" fmla="*/ 254 w 315"/>
                  <a:gd name="T67" fmla="*/ 334 h 462"/>
                  <a:gd name="T68" fmla="*/ 254 w 315"/>
                  <a:gd name="T69" fmla="*/ 290 h 462"/>
                  <a:gd name="T70" fmla="*/ 222 w 315"/>
                  <a:gd name="T71" fmla="*/ 259 h 462"/>
                  <a:gd name="T72" fmla="*/ 113 w 315"/>
                  <a:gd name="T73" fmla="*/ 259 h 462"/>
                  <a:gd name="T74" fmla="*/ 102 w 315"/>
                  <a:gd name="T75" fmla="*/ 260 h 462"/>
                  <a:gd name="T76" fmla="*/ 102 w 315"/>
                  <a:gd name="T77" fmla="*/ 361 h 462"/>
                  <a:gd name="T78" fmla="*/ 102 w 315"/>
                  <a:gd name="T79" fmla="*/ 206 h 462"/>
                  <a:gd name="T80" fmla="*/ 232 w 315"/>
                  <a:gd name="T81" fmla="*/ 206 h 462"/>
                  <a:gd name="T82" fmla="*/ 254 w 315"/>
                  <a:gd name="T83" fmla="*/ 180 h 462"/>
                  <a:gd name="T84" fmla="*/ 254 w 315"/>
                  <a:gd name="T85" fmla="*/ 138 h 462"/>
                  <a:gd name="T86" fmla="*/ 221 w 315"/>
                  <a:gd name="T87" fmla="*/ 105 h 462"/>
                  <a:gd name="T88" fmla="*/ 113 w 315"/>
                  <a:gd name="T89" fmla="*/ 105 h 462"/>
                  <a:gd name="T90" fmla="*/ 102 w 315"/>
                  <a:gd name="T91" fmla="*/ 106 h 462"/>
                  <a:gd name="T92" fmla="*/ 102 w 315"/>
                  <a:gd name="T93" fmla="*/ 206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5" h="462">
                    <a:moveTo>
                      <a:pt x="49" y="104"/>
                    </a:moveTo>
                    <a:cubicBezTo>
                      <a:pt x="32" y="104"/>
                      <a:pt x="16" y="104"/>
                      <a:pt x="0" y="104"/>
                    </a:cubicBezTo>
                    <a:cubicBezTo>
                      <a:pt x="0" y="87"/>
                      <a:pt x="0" y="71"/>
                      <a:pt x="0" y="54"/>
                    </a:cubicBezTo>
                    <a:cubicBezTo>
                      <a:pt x="24" y="54"/>
                      <a:pt x="48" y="54"/>
                      <a:pt x="75" y="54"/>
                    </a:cubicBezTo>
                    <a:cubicBezTo>
                      <a:pt x="75" y="40"/>
                      <a:pt x="76" y="27"/>
                      <a:pt x="75" y="14"/>
                    </a:cubicBezTo>
                    <a:cubicBezTo>
                      <a:pt x="75" y="5"/>
                      <a:pt x="78" y="2"/>
                      <a:pt x="87" y="2"/>
                    </a:cubicBezTo>
                    <a:cubicBezTo>
                      <a:pt x="126" y="1"/>
                      <a:pt x="126" y="0"/>
                      <a:pt x="127" y="39"/>
                    </a:cubicBezTo>
                    <a:cubicBezTo>
                      <a:pt x="127" y="43"/>
                      <a:pt x="127" y="47"/>
                      <a:pt x="127" y="52"/>
                    </a:cubicBezTo>
                    <a:cubicBezTo>
                      <a:pt x="135" y="52"/>
                      <a:pt x="143" y="52"/>
                      <a:pt x="152" y="52"/>
                    </a:cubicBezTo>
                    <a:cubicBezTo>
                      <a:pt x="152" y="44"/>
                      <a:pt x="152" y="36"/>
                      <a:pt x="152" y="28"/>
                    </a:cubicBezTo>
                    <a:cubicBezTo>
                      <a:pt x="152" y="20"/>
                      <a:pt x="152" y="12"/>
                      <a:pt x="152" y="3"/>
                    </a:cubicBezTo>
                    <a:cubicBezTo>
                      <a:pt x="169" y="3"/>
                      <a:pt x="185" y="3"/>
                      <a:pt x="203" y="3"/>
                    </a:cubicBezTo>
                    <a:cubicBezTo>
                      <a:pt x="203" y="20"/>
                      <a:pt x="203" y="36"/>
                      <a:pt x="203" y="52"/>
                    </a:cubicBezTo>
                    <a:cubicBezTo>
                      <a:pt x="216" y="53"/>
                      <a:pt x="227" y="53"/>
                      <a:pt x="238" y="55"/>
                    </a:cubicBezTo>
                    <a:cubicBezTo>
                      <a:pt x="275" y="59"/>
                      <a:pt x="304" y="89"/>
                      <a:pt x="305" y="127"/>
                    </a:cubicBezTo>
                    <a:cubicBezTo>
                      <a:pt x="306" y="146"/>
                      <a:pt x="307" y="165"/>
                      <a:pt x="305" y="183"/>
                    </a:cubicBezTo>
                    <a:cubicBezTo>
                      <a:pt x="303" y="200"/>
                      <a:pt x="296" y="216"/>
                      <a:pt x="290" y="237"/>
                    </a:cubicBezTo>
                    <a:cubicBezTo>
                      <a:pt x="315" y="267"/>
                      <a:pt x="306" y="308"/>
                      <a:pt x="304" y="347"/>
                    </a:cubicBezTo>
                    <a:cubicBezTo>
                      <a:pt x="302" y="383"/>
                      <a:pt x="269" y="410"/>
                      <a:pt x="231" y="412"/>
                    </a:cubicBezTo>
                    <a:cubicBezTo>
                      <a:pt x="222" y="412"/>
                      <a:pt x="214" y="412"/>
                      <a:pt x="204" y="412"/>
                    </a:cubicBezTo>
                    <a:cubicBezTo>
                      <a:pt x="204" y="429"/>
                      <a:pt x="204" y="445"/>
                      <a:pt x="204" y="462"/>
                    </a:cubicBezTo>
                    <a:cubicBezTo>
                      <a:pt x="186" y="462"/>
                      <a:pt x="170" y="462"/>
                      <a:pt x="153" y="462"/>
                    </a:cubicBezTo>
                    <a:cubicBezTo>
                      <a:pt x="153" y="446"/>
                      <a:pt x="153" y="430"/>
                      <a:pt x="153" y="413"/>
                    </a:cubicBezTo>
                    <a:cubicBezTo>
                      <a:pt x="144" y="413"/>
                      <a:pt x="136" y="413"/>
                      <a:pt x="127" y="413"/>
                    </a:cubicBezTo>
                    <a:cubicBezTo>
                      <a:pt x="127" y="429"/>
                      <a:pt x="127" y="445"/>
                      <a:pt x="127" y="462"/>
                    </a:cubicBezTo>
                    <a:cubicBezTo>
                      <a:pt x="110" y="462"/>
                      <a:pt x="93" y="462"/>
                      <a:pt x="76" y="462"/>
                    </a:cubicBezTo>
                    <a:cubicBezTo>
                      <a:pt x="76" y="446"/>
                      <a:pt x="76" y="430"/>
                      <a:pt x="76" y="412"/>
                    </a:cubicBezTo>
                    <a:cubicBezTo>
                      <a:pt x="50" y="412"/>
                      <a:pt x="25" y="412"/>
                      <a:pt x="0" y="412"/>
                    </a:cubicBezTo>
                    <a:cubicBezTo>
                      <a:pt x="0" y="395"/>
                      <a:pt x="0" y="379"/>
                      <a:pt x="0" y="361"/>
                    </a:cubicBezTo>
                    <a:cubicBezTo>
                      <a:pt x="16" y="361"/>
                      <a:pt x="32" y="361"/>
                      <a:pt x="49" y="361"/>
                    </a:cubicBezTo>
                    <a:cubicBezTo>
                      <a:pt x="49" y="275"/>
                      <a:pt x="49" y="191"/>
                      <a:pt x="49" y="104"/>
                    </a:cubicBezTo>
                    <a:close/>
                    <a:moveTo>
                      <a:pt x="102" y="361"/>
                    </a:moveTo>
                    <a:cubicBezTo>
                      <a:pt x="145" y="361"/>
                      <a:pt x="187" y="361"/>
                      <a:pt x="230" y="360"/>
                    </a:cubicBezTo>
                    <a:cubicBezTo>
                      <a:pt x="245" y="360"/>
                      <a:pt x="254" y="349"/>
                      <a:pt x="254" y="334"/>
                    </a:cubicBezTo>
                    <a:cubicBezTo>
                      <a:pt x="255" y="319"/>
                      <a:pt x="255" y="305"/>
                      <a:pt x="254" y="290"/>
                    </a:cubicBezTo>
                    <a:cubicBezTo>
                      <a:pt x="254" y="267"/>
                      <a:pt x="246" y="259"/>
                      <a:pt x="222" y="259"/>
                    </a:cubicBezTo>
                    <a:cubicBezTo>
                      <a:pt x="186" y="258"/>
                      <a:pt x="150" y="258"/>
                      <a:pt x="113" y="259"/>
                    </a:cubicBezTo>
                    <a:cubicBezTo>
                      <a:pt x="109" y="259"/>
                      <a:pt x="106" y="259"/>
                      <a:pt x="102" y="260"/>
                    </a:cubicBezTo>
                    <a:cubicBezTo>
                      <a:pt x="102" y="294"/>
                      <a:pt x="102" y="326"/>
                      <a:pt x="102" y="361"/>
                    </a:cubicBezTo>
                    <a:close/>
                    <a:moveTo>
                      <a:pt x="102" y="206"/>
                    </a:moveTo>
                    <a:cubicBezTo>
                      <a:pt x="146" y="206"/>
                      <a:pt x="189" y="207"/>
                      <a:pt x="232" y="206"/>
                    </a:cubicBezTo>
                    <a:cubicBezTo>
                      <a:pt x="247" y="205"/>
                      <a:pt x="254" y="194"/>
                      <a:pt x="254" y="180"/>
                    </a:cubicBezTo>
                    <a:cubicBezTo>
                      <a:pt x="255" y="166"/>
                      <a:pt x="254" y="152"/>
                      <a:pt x="254" y="138"/>
                    </a:cubicBezTo>
                    <a:cubicBezTo>
                      <a:pt x="254" y="113"/>
                      <a:pt x="246" y="105"/>
                      <a:pt x="221" y="105"/>
                    </a:cubicBezTo>
                    <a:cubicBezTo>
                      <a:pt x="185" y="104"/>
                      <a:pt x="149" y="105"/>
                      <a:pt x="113" y="105"/>
                    </a:cubicBezTo>
                    <a:cubicBezTo>
                      <a:pt x="110" y="105"/>
                      <a:pt x="106" y="106"/>
                      <a:pt x="102" y="106"/>
                    </a:cubicBezTo>
                    <a:cubicBezTo>
                      <a:pt x="102" y="140"/>
                      <a:pt x="102" y="173"/>
                      <a:pt x="10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D8FF4476-CA4D-4754-9D6A-5C31982F781F}"/>
              </a:ext>
            </a:extLst>
          </p:cNvPr>
          <p:cNvGrpSpPr/>
          <p:nvPr/>
        </p:nvGrpSpPr>
        <p:grpSpPr>
          <a:xfrm>
            <a:off x="5685846" y="3131950"/>
            <a:ext cx="820308" cy="820306"/>
            <a:chOff x="5685846" y="3131950"/>
            <a:chExt cx="820308" cy="820306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1A15F52-C4CB-45DE-A8B3-28B898E1694D}"/>
                </a:ext>
              </a:extLst>
            </p:cNvPr>
            <p:cNvGrpSpPr/>
            <p:nvPr/>
          </p:nvGrpSpPr>
          <p:grpSpPr>
            <a:xfrm>
              <a:off x="5685846" y="3131950"/>
              <a:ext cx="820308" cy="820306"/>
              <a:chOff x="5737282" y="3343275"/>
              <a:chExt cx="717437" cy="717437"/>
            </a:xfrm>
            <a:effectLst/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E82368F5-D891-4AFE-AECA-EA239475CC1E}"/>
                  </a:ext>
                </a:extLst>
              </p:cNvPr>
              <p:cNvSpPr/>
              <p:nvPr/>
            </p:nvSpPr>
            <p:spPr>
              <a:xfrm>
                <a:off x="5737282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314DF155-4E5F-4229-98EC-AEC11E644B60}"/>
                  </a:ext>
                </a:extLst>
              </p:cNvPr>
              <p:cNvSpPr/>
              <p:nvPr/>
            </p:nvSpPr>
            <p:spPr>
              <a:xfrm>
                <a:off x="5846086" y="3452081"/>
                <a:ext cx="499829" cy="499827"/>
              </a:xfrm>
              <a:prstGeom prst="ellipse">
                <a:avLst/>
              </a:prstGeom>
              <a:solidFill>
                <a:srgbClr val="01050A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D40E558-E447-4B7E-9D10-9FC663311676}"/>
                </a:ext>
              </a:extLst>
            </p:cNvPr>
            <p:cNvGrpSpPr/>
            <p:nvPr/>
          </p:nvGrpSpPr>
          <p:grpSpPr>
            <a:xfrm>
              <a:off x="5943095" y="3389310"/>
              <a:ext cx="305810" cy="305587"/>
              <a:chOff x="13514387" y="-1588"/>
              <a:chExt cx="6521451" cy="6516688"/>
            </a:xfrm>
            <a:solidFill>
              <a:schemeClr val="bg1">
                <a:lumMod val="75000"/>
              </a:schemeClr>
            </a:solidFill>
          </p:grpSpPr>
          <p:sp>
            <p:nvSpPr>
              <p:cNvPr id="73" name="Freeform 18">
                <a:extLst>
                  <a:ext uri="{FF2B5EF4-FFF2-40B4-BE49-F238E27FC236}">
                    <a16:creationId xmlns:a16="http://schemas.microsoft.com/office/drawing/2014/main" id="{235B7722-C9FF-4E9D-AE9D-F8C51358B9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19">
                <a:extLst>
                  <a:ext uri="{FF2B5EF4-FFF2-40B4-BE49-F238E27FC236}">
                    <a16:creationId xmlns:a16="http://schemas.microsoft.com/office/drawing/2014/main" id="{4E8BBC4C-EA09-43BB-8B9F-84B72549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20">
                <a:extLst>
                  <a:ext uri="{FF2B5EF4-FFF2-40B4-BE49-F238E27FC236}">
                    <a16:creationId xmlns:a16="http://schemas.microsoft.com/office/drawing/2014/main" id="{C2096A35-B59D-4FDF-BC85-B325AED2A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21">
                <a:extLst>
                  <a:ext uri="{FF2B5EF4-FFF2-40B4-BE49-F238E27FC236}">
                    <a16:creationId xmlns:a16="http://schemas.microsoft.com/office/drawing/2014/main" id="{53E4A364-39D4-495D-875C-9DB89BC1D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22">
                <a:extLst>
                  <a:ext uri="{FF2B5EF4-FFF2-40B4-BE49-F238E27FC236}">
                    <a16:creationId xmlns:a16="http://schemas.microsoft.com/office/drawing/2014/main" id="{F0776DC7-CC2C-4799-A554-DF589C52C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FBC8B53D-DA52-4A87-8E6C-7958DC087486}"/>
              </a:ext>
            </a:extLst>
          </p:cNvPr>
          <p:cNvGrpSpPr/>
          <p:nvPr/>
        </p:nvGrpSpPr>
        <p:grpSpPr>
          <a:xfrm>
            <a:off x="8362684" y="3131950"/>
            <a:ext cx="820308" cy="820306"/>
            <a:chOff x="8362684" y="3131950"/>
            <a:chExt cx="820308" cy="820306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6446EA-2804-45B2-BE57-C64E7A7E66A1}"/>
                </a:ext>
              </a:extLst>
            </p:cNvPr>
            <p:cNvGrpSpPr/>
            <p:nvPr/>
          </p:nvGrpSpPr>
          <p:grpSpPr>
            <a:xfrm>
              <a:off x="8362684" y="3131950"/>
              <a:ext cx="820308" cy="820306"/>
              <a:chOff x="8350363" y="3343275"/>
              <a:chExt cx="717437" cy="717437"/>
            </a:xfrm>
            <a:effectLst/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A25FDF5C-02F4-4291-A5BA-A77C93EE9624}"/>
                  </a:ext>
                </a:extLst>
              </p:cNvPr>
              <p:cNvSpPr/>
              <p:nvPr/>
            </p:nvSpPr>
            <p:spPr>
              <a:xfrm>
                <a:off x="8350363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4737FE5E-D0DE-4F91-A468-5C695A030AA9}"/>
                  </a:ext>
                </a:extLst>
              </p:cNvPr>
              <p:cNvSpPr/>
              <p:nvPr/>
            </p:nvSpPr>
            <p:spPr>
              <a:xfrm>
                <a:off x="8459167" y="3452081"/>
                <a:ext cx="499829" cy="499827"/>
              </a:xfrm>
              <a:prstGeom prst="ellipse">
                <a:avLst/>
              </a:prstGeom>
              <a:solidFill>
                <a:srgbClr val="01050A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969DD788-AC35-4A77-9C01-564C25DC9469}"/>
                </a:ext>
              </a:extLst>
            </p:cNvPr>
            <p:cNvGrpSpPr/>
            <p:nvPr/>
          </p:nvGrpSpPr>
          <p:grpSpPr>
            <a:xfrm>
              <a:off x="8619933" y="3388640"/>
              <a:ext cx="305810" cy="306927"/>
              <a:chOff x="-10909301" y="-128587"/>
              <a:chExt cx="6521451" cy="6545263"/>
            </a:xfrm>
            <a:solidFill>
              <a:schemeClr val="bg1">
                <a:lumMod val="75000"/>
              </a:schemeClr>
            </a:solidFill>
          </p:grpSpPr>
          <p:sp>
            <p:nvSpPr>
              <p:cNvPr id="81" name="Freeform 26">
                <a:extLst>
                  <a:ext uri="{FF2B5EF4-FFF2-40B4-BE49-F238E27FC236}">
                    <a16:creationId xmlns:a16="http://schemas.microsoft.com/office/drawing/2014/main" id="{1512BCED-F65E-4078-B859-49E7E803B5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7">
                <a:extLst>
                  <a:ext uri="{FF2B5EF4-FFF2-40B4-BE49-F238E27FC236}">
                    <a16:creationId xmlns:a16="http://schemas.microsoft.com/office/drawing/2014/main" id="{AEA04401-2144-439C-A69E-D44B3A977B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52EADE0-2AD7-4572-8108-C70E72913556}"/>
              </a:ext>
            </a:extLst>
          </p:cNvPr>
          <p:cNvGrpSpPr/>
          <p:nvPr/>
        </p:nvGrpSpPr>
        <p:grpSpPr>
          <a:xfrm>
            <a:off x="3009008" y="3131950"/>
            <a:ext cx="820308" cy="820306"/>
            <a:chOff x="3009008" y="3131950"/>
            <a:chExt cx="820308" cy="820306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E620F88F-BA2B-41BC-9A4F-DF68570838D2}"/>
                </a:ext>
              </a:extLst>
            </p:cNvPr>
            <p:cNvGrpSpPr/>
            <p:nvPr/>
          </p:nvGrpSpPr>
          <p:grpSpPr>
            <a:xfrm>
              <a:off x="3009008" y="3131950"/>
              <a:ext cx="820308" cy="820306"/>
              <a:chOff x="3124200" y="3343275"/>
              <a:chExt cx="717437" cy="717437"/>
            </a:xfrm>
          </p:grpSpPr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24CFEEA7-006A-402C-8B9B-8226248E2027}"/>
                  </a:ext>
                </a:extLst>
              </p:cNvPr>
              <p:cNvSpPr/>
              <p:nvPr/>
            </p:nvSpPr>
            <p:spPr>
              <a:xfrm>
                <a:off x="3124200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>
                <a:outerShdw blurRad="241300" sx="102000" sy="102000" algn="ctr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3FC2C92-835E-4A7B-8C85-811B2C893CE0}"/>
                  </a:ext>
                </a:extLst>
              </p:cNvPr>
              <p:cNvSpPr/>
              <p:nvPr/>
            </p:nvSpPr>
            <p:spPr>
              <a:xfrm>
                <a:off x="3233004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3E4C7B4-A761-4CC7-AFF6-2BE8CA4B43F5}"/>
                </a:ext>
              </a:extLst>
            </p:cNvPr>
            <p:cNvGrpSpPr/>
            <p:nvPr/>
          </p:nvGrpSpPr>
          <p:grpSpPr>
            <a:xfrm>
              <a:off x="3266369" y="3389235"/>
              <a:ext cx="305587" cy="305736"/>
              <a:chOff x="-19100800" y="7938"/>
              <a:chExt cx="6516687" cy="6519863"/>
            </a:xfr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p:grpSpPr>
          <p:sp>
            <p:nvSpPr>
              <p:cNvPr id="86" name="Freeform 31">
                <a:extLst>
                  <a:ext uri="{FF2B5EF4-FFF2-40B4-BE49-F238E27FC236}">
                    <a16:creationId xmlns:a16="http://schemas.microsoft.com/office/drawing/2014/main" id="{E87205E2-3DC4-4CE3-8ECC-F5C0EE59A5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32">
                <a:extLst>
                  <a:ext uri="{FF2B5EF4-FFF2-40B4-BE49-F238E27FC236}">
                    <a16:creationId xmlns:a16="http://schemas.microsoft.com/office/drawing/2014/main" id="{C77D9239-E7CD-4F07-A3C5-0BCF0FD78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0C79C44E-8EEC-467D-99DA-E7F047A0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34">
                <a:extLst>
                  <a:ext uri="{FF2B5EF4-FFF2-40B4-BE49-F238E27FC236}">
                    <a16:creationId xmlns:a16="http://schemas.microsoft.com/office/drawing/2014/main" id="{C5B18620-F9DE-4AE1-BC70-ECD979E59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35">
                <a:extLst>
                  <a:ext uri="{FF2B5EF4-FFF2-40B4-BE49-F238E27FC236}">
                    <a16:creationId xmlns:a16="http://schemas.microsoft.com/office/drawing/2014/main" id="{7FDB0070-7D97-4FB5-A15A-4A306C3E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36">
                <a:extLst>
                  <a:ext uri="{FF2B5EF4-FFF2-40B4-BE49-F238E27FC236}">
                    <a16:creationId xmlns:a16="http://schemas.microsoft.com/office/drawing/2014/main" id="{65F0B23B-DB4B-4C43-BDCD-05A94D0A7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37">
                <a:extLst>
                  <a:ext uri="{FF2B5EF4-FFF2-40B4-BE49-F238E27FC236}">
                    <a16:creationId xmlns:a16="http://schemas.microsoft.com/office/drawing/2014/main" id="{546762CC-1F35-4C9F-A313-9035E5CDB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38">
                <a:extLst>
                  <a:ext uri="{FF2B5EF4-FFF2-40B4-BE49-F238E27FC236}">
                    <a16:creationId xmlns:a16="http://schemas.microsoft.com/office/drawing/2014/main" id="{43DE6B4B-E019-448A-A030-32913CAFCF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0399414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5" grpId="0"/>
          <p:bldP spid="50" grpId="0"/>
          <p:bldP spid="5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5" grpId="0"/>
          <p:bldP spid="50" grpId="0"/>
          <p:bldP spid="51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C691D109-F90F-4558-8D9A-7DBFF558AED4}"/>
              </a:ext>
            </a:extLst>
          </p:cNvPr>
          <p:cNvSpPr/>
          <p:nvPr/>
        </p:nvSpPr>
        <p:spPr>
          <a:xfrm>
            <a:off x="6802438" y="0"/>
            <a:ext cx="5389562" cy="6858000"/>
          </a:xfrm>
          <a:custGeom>
            <a:avLst/>
            <a:gdLst>
              <a:gd name="connsiteX0" fmla="*/ 1922459 w 5389562"/>
              <a:gd name="connsiteY0" fmla="*/ 0 h 6858000"/>
              <a:gd name="connsiteX1" fmla="*/ 5389562 w 5389562"/>
              <a:gd name="connsiteY1" fmla="*/ 0 h 6858000"/>
              <a:gd name="connsiteX2" fmla="*/ 5389562 w 5389562"/>
              <a:gd name="connsiteY2" fmla="*/ 6858000 h 6858000"/>
              <a:gd name="connsiteX3" fmla="*/ 1922459 w 5389562"/>
              <a:gd name="connsiteY3" fmla="*/ 6858000 h 6858000"/>
              <a:gd name="connsiteX4" fmla="*/ 1771547 w 5389562"/>
              <a:gd name="connsiteY4" fmla="*/ 6761242 h 6858000"/>
              <a:gd name="connsiteX5" fmla="*/ 0 w 5389562"/>
              <a:gd name="connsiteY5" fmla="*/ 3429000 h 6858000"/>
              <a:gd name="connsiteX6" fmla="*/ 1771547 w 5389562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89562" h="6858000">
                <a:moveTo>
                  <a:pt x="1922459" y="0"/>
                </a:moveTo>
                <a:lnTo>
                  <a:pt x="5389562" y="0"/>
                </a:lnTo>
                <a:lnTo>
                  <a:pt x="5389562" y="6858000"/>
                </a:lnTo>
                <a:lnTo>
                  <a:pt x="1922459" y="6858000"/>
                </a:lnTo>
                <a:lnTo>
                  <a:pt x="1771547" y="6761242"/>
                </a:lnTo>
                <a:cubicBezTo>
                  <a:pt x="702723" y="6039080"/>
                  <a:pt x="0" y="4816114"/>
                  <a:pt x="0" y="3429000"/>
                </a:cubicBezTo>
                <a:cubicBezTo>
                  <a:pt x="0" y="2041886"/>
                  <a:pt x="702723" y="818920"/>
                  <a:pt x="1771547" y="96758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99" name="Freeform 119">
            <a:extLst>
              <a:ext uri="{FF2B5EF4-FFF2-40B4-BE49-F238E27FC236}">
                <a16:creationId xmlns:a16="http://schemas.microsoft.com/office/drawing/2014/main" id="{0A76120F-95A7-44FA-9D1F-5847936D0C48}"/>
              </a:ext>
            </a:extLst>
          </p:cNvPr>
          <p:cNvSpPr>
            <a:spLocks/>
          </p:cNvSpPr>
          <p:nvPr/>
        </p:nvSpPr>
        <p:spPr bwMode="auto">
          <a:xfrm>
            <a:off x="10188714" y="5072589"/>
            <a:ext cx="2754801" cy="3112163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E217DF8-E285-455A-B630-D55F8390CA1B}"/>
              </a:ext>
            </a:extLst>
          </p:cNvPr>
          <p:cNvSpPr/>
          <p:nvPr/>
        </p:nvSpPr>
        <p:spPr>
          <a:xfrm>
            <a:off x="5647647" y="1727944"/>
            <a:ext cx="5920466" cy="3065218"/>
          </a:xfrm>
          <a:prstGeom prst="roundRect">
            <a:avLst>
              <a:gd name="adj" fmla="val 1082"/>
            </a:avLst>
          </a:prstGeom>
          <a:solidFill>
            <a:srgbClr val="01050A"/>
          </a:solidFill>
          <a:ln>
            <a:noFill/>
          </a:ln>
          <a:effectLst>
            <a:outerShdw blurRad="520700" dist="50800" dir="5400000" sx="97000" sy="97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>
                  <a:lumMod val="95000"/>
                  <a:alpha val="40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1517380-19EE-446F-BD10-24B580AE7D5A}"/>
              </a:ext>
            </a:extLst>
          </p:cNvPr>
          <p:cNvSpPr txBox="1"/>
          <p:nvPr/>
        </p:nvSpPr>
        <p:spPr>
          <a:xfrm>
            <a:off x="6159497" y="2050867"/>
            <a:ext cx="2140330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1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Scope of the project</a:t>
            </a:r>
            <a:endParaRPr lang="id-ID" sz="1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080E9F9-EBD0-4AF1-8F35-269FA78E77DB}"/>
              </a:ext>
            </a:extLst>
          </p:cNvPr>
          <p:cNvSpPr/>
          <p:nvPr/>
        </p:nvSpPr>
        <p:spPr>
          <a:xfrm>
            <a:off x="5141157" y="4370741"/>
            <a:ext cx="2261888" cy="957421"/>
          </a:xfrm>
          <a:prstGeom prst="roundRect">
            <a:avLst>
              <a:gd name="adj" fmla="val 260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  <a:effectLst>
            <a:outerShdw blurRad="520700" dist="50800" dir="5400000" sx="97000" sy="9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bg1">
                  <a:lumMod val="95000"/>
                  <a:alpha val="40000"/>
                </a:schemeClr>
              </a:solidFill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19B550D-AF97-40AB-8107-BC948801D8DF}"/>
              </a:ext>
            </a:extLst>
          </p:cNvPr>
          <p:cNvGrpSpPr/>
          <p:nvPr/>
        </p:nvGrpSpPr>
        <p:grpSpPr>
          <a:xfrm>
            <a:off x="5419207" y="4487814"/>
            <a:ext cx="1705788" cy="723275"/>
            <a:chOff x="4038599" y="3565302"/>
            <a:chExt cx="1705788" cy="72327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422208C-813E-4314-AFCF-BE0F4B346AF3}"/>
                </a:ext>
              </a:extLst>
            </p:cNvPr>
            <p:cNvSpPr txBox="1"/>
            <p:nvPr/>
          </p:nvSpPr>
          <p:spPr>
            <a:xfrm>
              <a:off x="4038600" y="3565302"/>
              <a:ext cx="1705787" cy="58477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id-ID" sz="3200" spc="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300K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8F02DCC-21F6-4610-83DC-B73DA505B477}"/>
                </a:ext>
              </a:extLst>
            </p:cNvPr>
            <p:cNvSpPr txBox="1"/>
            <p:nvPr/>
          </p:nvSpPr>
          <p:spPr>
            <a:xfrm>
              <a:off x="4038599" y="4011578"/>
              <a:ext cx="1705787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/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Active Users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43F97D08-E6ED-4355-BD38-D2B573BDB334}"/>
              </a:ext>
            </a:extLst>
          </p:cNvPr>
          <p:cNvSpPr txBox="1"/>
          <p:nvPr/>
        </p:nvSpPr>
        <p:spPr>
          <a:xfrm>
            <a:off x="1013506" y="1832646"/>
            <a:ext cx="335220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Better Than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Any Blockchain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5B287C1-34C9-4F28-AF2E-8B3F62A726F4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40E4A-C2FF-4443-9F59-F8F2719C3F35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C0F9468-721C-4D60-9BB6-4127A011AC0C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9631F4E3-0505-4FA0-9EC0-BA4CAA07267D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92F7A21C-AAFC-4F02-A1EB-0839D03BDB37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9C88B77-0395-4C15-86E5-F5BDEE7470C3}"/>
              </a:ext>
            </a:extLst>
          </p:cNvPr>
          <p:cNvGrpSpPr/>
          <p:nvPr/>
        </p:nvGrpSpPr>
        <p:grpSpPr>
          <a:xfrm>
            <a:off x="6825337" y="2501999"/>
            <a:ext cx="1691592" cy="696604"/>
            <a:chOff x="6818217" y="3305889"/>
            <a:chExt cx="1691592" cy="69660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CD006BF-EEF7-46FE-88B3-D25A4D097A3C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1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Wallets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DD45309-4BC9-441C-9119-8414674BE60B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755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BBC65B-BD63-440E-9758-03E8144CD81C}"/>
              </a:ext>
            </a:extLst>
          </p:cNvPr>
          <p:cNvGrpSpPr/>
          <p:nvPr/>
        </p:nvGrpSpPr>
        <p:grpSpPr>
          <a:xfrm>
            <a:off x="6159497" y="2554352"/>
            <a:ext cx="549578" cy="549578"/>
            <a:chOff x="6159497" y="2554352"/>
            <a:chExt cx="549578" cy="549578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798525A-AEEC-4EE2-BC58-4FB269477AC4}"/>
                </a:ext>
              </a:extLst>
            </p:cNvPr>
            <p:cNvSpPr/>
            <p:nvPr/>
          </p:nvSpPr>
          <p:spPr>
            <a:xfrm>
              <a:off x="6159497" y="2554352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6A3B9F6-3787-428D-807B-B313ED479A11}"/>
                </a:ext>
              </a:extLst>
            </p:cNvPr>
            <p:cNvGrpSpPr/>
            <p:nvPr/>
          </p:nvGrpSpPr>
          <p:grpSpPr>
            <a:xfrm>
              <a:off x="6293048" y="2683570"/>
              <a:ext cx="282476" cy="291144"/>
              <a:chOff x="-8375646" y="-198441"/>
              <a:chExt cx="6516683" cy="6716721"/>
            </a:xfrm>
            <a:solidFill>
              <a:schemeClr val="bg1"/>
            </a:solidFill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486D50D4-05A9-437B-83AE-231F23D4EC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375646" y="-198441"/>
                <a:ext cx="6516683" cy="6716721"/>
              </a:xfrm>
              <a:custGeom>
                <a:avLst/>
                <a:gdLst>
                  <a:gd name="T0" fmla="*/ 1433 w 1536"/>
                  <a:gd name="T1" fmla="*/ 489 h 1583"/>
                  <a:gd name="T2" fmla="*/ 449 w 1536"/>
                  <a:gd name="T3" fmla="*/ 91 h 1583"/>
                  <a:gd name="T4" fmla="*/ 12 w 1536"/>
                  <a:gd name="T5" fmla="*/ 563 h 1583"/>
                  <a:gd name="T6" fmla="*/ 1459 w 1536"/>
                  <a:gd name="T7" fmla="*/ 1583 h 1583"/>
                  <a:gd name="T8" fmla="*/ 1101 w 1536"/>
                  <a:gd name="T9" fmla="*/ 200 h 1583"/>
                  <a:gd name="T10" fmla="*/ 1381 w 1536"/>
                  <a:gd name="T11" fmla="*/ 514 h 1583"/>
                  <a:gd name="T12" fmla="*/ 1350 w 1536"/>
                  <a:gd name="T13" fmla="*/ 540 h 1583"/>
                  <a:gd name="T14" fmla="*/ 1101 w 1536"/>
                  <a:gd name="T15" fmla="*/ 226 h 1583"/>
                  <a:gd name="T16" fmla="*/ 1039 w 1536"/>
                  <a:gd name="T17" fmla="*/ 234 h 1583"/>
                  <a:gd name="T18" fmla="*/ 984 w 1536"/>
                  <a:gd name="T19" fmla="*/ 254 h 1583"/>
                  <a:gd name="T20" fmla="*/ 938 w 1536"/>
                  <a:gd name="T21" fmla="*/ 285 h 1583"/>
                  <a:gd name="T22" fmla="*/ 926 w 1536"/>
                  <a:gd name="T23" fmla="*/ 261 h 1583"/>
                  <a:gd name="T24" fmla="*/ 922 w 1536"/>
                  <a:gd name="T25" fmla="*/ 508 h 1583"/>
                  <a:gd name="T26" fmla="*/ 946 w 1536"/>
                  <a:gd name="T27" fmla="*/ 352 h 1583"/>
                  <a:gd name="T28" fmla="*/ 967 w 1536"/>
                  <a:gd name="T29" fmla="*/ 327 h 1583"/>
                  <a:gd name="T30" fmla="*/ 1004 w 1536"/>
                  <a:gd name="T31" fmla="*/ 302 h 1583"/>
                  <a:gd name="T32" fmla="*/ 1047 w 1536"/>
                  <a:gd name="T33" fmla="*/ 285 h 1583"/>
                  <a:gd name="T34" fmla="*/ 1101 w 1536"/>
                  <a:gd name="T35" fmla="*/ 277 h 1583"/>
                  <a:gd name="T36" fmla="*/ 1301 w 1536"/>
                  <a:gd name="T37" fmla="*/ 526 h 1583"/>
                  <a:gd name="T38" fmla="*/ 1290 w 1536"/>
                  <a:gd name="T39" fmla="*/ 559 h 1583"/>
                  <a:gd name="T40" fmla="*/ 1204 w 1536"/>
                  <a:gd name="T41" fmla="*/ 374 h 1583"/>
                  <a:gd name="T42" fmla="*/ 1075 w 1536"/>
                  <a:gd name="T43" fmla="*/ 328 h 1583"/>
                  <a:gd name="T44" fmla="*/ 1024 w 1536"/>
                  <a:gd name="T45" fmla="*/ 405 h 1583"/>
                  <a:gd name="T46" fmla="*/ 907 w 1536"/>
                  <a:gd name="T47" fmla="*/ 548 h 1583"/>
                  <a:gd name="T48" fmla="*/ 1075 w 1536"/>
                  <a:gd name="T49" fmla="*/ 456 h 1583"/>
                  <a:gd name="T50" fmla="*/ 1152 w 1536"/>
                  <a:gd name="T51" fmla="*/ 456 h 1583"/>
                  <a:gd name="T52" fmla="*/ 1075 w 1536"/>
                  <a:gd name="T53" fmla="*/ 559 h 1583"/>
                  <a:gd name="T54" fmla="*/ 435 w 1536"/>
                  <a:gd name="T55" fmla="*/ 162 h 1583"/>
                  <a:gd name="T56" fmla="*/ 896 w 1536"/>
                  <a:gd name="T57" fmla="*/ 381 h 1583"/>
                  <a:gd name="T58" fmla="*/ 873 w 1536"/>
                  <a:gd name="T59" fmla="*/ 492 h 1583"/>
                  <a:gd name="T60" fmla="*/ 838 w 1536"/>
                  <a:gd name="T61" fmla="*/ 551 h 1583"/>
                  <a:gd name="T62" fmla="*/ 816 w 1536"/>
                  <a:gd name="T63" fmla="*/ 537 h 1583"/>
                  <a:gd name="T64" fmla="*/ 552 w 1536"/>
                  <a:gd name="T65" fmla="*/ 131 h 1583"/>
                  <a:gd name="T66" fmla="*/ 369 w 1536"/>
                  <a:gd name="T67" fmla="*/ 451 h 1583"/>
                  <a:gd name="T68" fmla="*/ 398 w 1536"/>
                  <a:gd name="T69" fmla="*/ 516 h 1583"/>
                  <a:gd name="T70" fmla="*/ 397 w 1536"/>
                  <a:gd name="T71" fmla="*/ 559 h 1583"/>
                  <a:gd name="T72" fmla="*/ 746 w 1536"/>
                  <a:gd name="T73" fmla="*/ 536 h 1583"/>
                  <a:gd name="T74" fmla="*/ 713 w 1536"/>
                  <a:gd name="T75" fmla="*/ 559 h 1583"/>
                  <a:gd name="T76" fmla="*/ 483 w 1536"/>
                  <a:gd name="T77" fmla="*/ 536 h 1583"/>
                  <a:gd name="T78" fmla="*/ 446 w 1536"/>
                  <a:gd name="T79" fmla="*/ 495 h 1583"/>
                  <a:gd name="T80" fmla="*/ 421 w 1536"/>
                  <a:gd name="T81" fmla="*/ 445 h 1583"/>
                  <a:gd name="T82" fmla="*/ 586 w 1536"/>
                  <a:gd name="T83" fmla="*/ 176 h 1583"/>
                  <a:gd name="T84" fmla="*/ 762 w 1536"/>
                  <a:gd name="T85" fmla="*/ 521 h 1583"/>
                  <a:gd name="T86" fmla="*/ 289 w 1536"/>
                  <a:gd name="T87" fmla="*/ 447 h 1583"/>
                  <a:gd name="T88" fmla="*/ 307 w 1536"/>
                  <a:gd name="T89" fmla="*/ 1480 h 1583"/>
                  <a:gd name="T90" fmla="*/ 77 w 1536"/>
                  <a:gd name="T91" fmla="*/ 1532 h 1583"/>
                  <a:gd name="T92" fmla="*/ 1280 w 1536"/>
                  <a:gd name="T93" fmla="*/ 1352 h 1583"/>
                  <a:gd name="T94" fmla="*/ 1254 w 1536"/>
                  <a:gd name="T95" fmla="*/ 712 h 1583"/>
                  <a:gd name="T96" fmla="*/ 51 w 1536"/>
                  <a:gd name="T97" fmla="*/ 610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36" h="1583">
                    <a:moveTo>
                      <a:pt x="1459" y="559"/>
                    </a:moveTo>
                    <a:cubicBezTo>
                      <a:pt x="1425" y="559"/>
                      <a:pt x="1425" y="559"/>
                      <a:pt x="1425" y="559"/>
                    </a:cubicBezTo>
                    <a:cubicBezTo>
                      <a:pt x="1428" y="546"/>
                      <a:pt x="1430" y="533"/>
                      <a:pt x="1431" y="520"/>
                    </a:cubicBezTo>
                    <a:cubicBezTo>
                      <a:pt x="1433" y="508"/>
                      <a:pt x="1433" y="498"/>
                      <a:pt x="1433" y="489"/>
                    </a:cubicBezTo>
                    <a:cubicBezTo>
                      <a:pt x="1434" y="486"/>
                      <a:pt x="1434" y="484"/>
                      <a:pt x="1434" y="482"/>
                    </a:cubicBezTo>
                    <a:cubicBezTo>
                      <a:pt x="1434" y="298"/>
                      <a:pt x="1285" y="149"/>
                      <a:pt x="1101" y="149"/>
                    </a:cubicBezTo>
                    <a:cubicBezTo>
                      <a:pt x="1030" y="149"/>
                      <a:pt x="960" y="172"/>
                      <a:pt x="903" y="214"/>
                    </a:cubicBezTo>
                    <a:cubicBezTo>
                      <a:pt x="812" y="55"/>
                      <a:pt x="609" y="0"/>
                      <a:pt x="449" y="91"/>
                    </a:cubicBezTo>
                    <a:cubicBezTo>
                      <a:pt x="346" y="150"/>
                      <a:pt x="282" y="260"/>
                      <a:pt x="282" y="380"/>
                    </a:cubicBezTo>
                    <a:cubicBezTo>
                      <a:pt x="282" y="383"/>
                      <a:pt x="282" y="387"/>
                      <a:pt x="282" y="391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5" y="568"/>
                      <a:pt x="0" y="576"/>
                      <a:pt x="0" y="584"/>
                    </a:cubicBezTo>
                    <a:cubicBezTo>
                      <a:pt x="0" y="1506"/>
                      <a:pt x="0" y="1506"/>
                      <a:pt x="0" y="1506"/>
                    </a:cubicBezTo>
                    <a:cubicBezTo>
                      <a:pt x="0" y="1548"/>
                      <a:pt x="34" y="1583"/>
                      <a:pt x="77" y="1583"/>
                    </a:cubicBezTo>
                    <a:cubicBezTo>
                      <a:pt x="1459" y="1583"/>
                      <a:pt x="1459" y="1583"/>
                      <a:pt x="1459" y="1583"/>
                    </a:cubicBezTo>
                    <a:cubicBezTo>
                      <a:pt x="1502" y="1583"/>
                      <a:pt x="1536" y="1548"/>
                      <a:pt x="1536" y="1506"/>
                    </a:cubicBezTo>
                    <a:cubicBezTo>
                      <a:pt x="1536" y="636"/>
                      <a:pt x="1536" y="636"/>
                      <a:pt x="1536" y="636"/>
                    </a:cubicBezTo>
                    <a:cubicBezTo>
                      <a:pt x="1536" y="593"/>
                      <a:pt x="1502" y="559"/>
                      <a:pt x="1459" y="559"/>
                    </a:cubicBezTo>
                    <a:close/>
                    <a:moveTo>
                      <a:pt x="1101" y="200"/>
                    </a:moveTo>
                    <a:cubicBezTo>
                      <a:pt x="1256" y="201"/>
                      <a:pt x="1382" y="327"/>
                      <a:pt x="1382" y="482"/>
                    </a:cubicBezTo>
                    <a:cubicBezTo>
                      <a:pt x="1382" y="484"/>
                      <a:pt x="1382" y="484"/>
                      <a:pt x="1382" y="484"/>
                    </a:cubicBezTo>
                    <a:cubicBezTo>
                      <a:pt x="1382" y="485"/>
                      <a:pt x="1382" y="486"/>
                      <a:pt x="1382" y="487"/>
                    </a:cubicBezTo>
                    <a:cubicBezTo>
                      <a:pt x="1382" y="496"/>
                      <a:pt x="1382" y="505"/>
                      <a:pt x="1381" y="514"/>
                    </a:cubicBezTo>
                    <a:cubicBezTo>
                      <a:pt x="1379" y="529"/>
                      <a:pt x="1376" y="544"/>
                      <a:pt x="1372" y="559"/>
                    </a:cubicBezTo>
                    <a:cubicBezTo>
                      <a:pt x="1345" y="559"/>
                      <a:pt x="1345" y="559"/>
                      <a:pt x="1345" y="559"/>
                    </a:cubicBezTo>
                    <a:cubicBezTo>
                      <a:pt x="1347" y="553"/>
                      <a:pt x="1348" y="548"/>
                      <a:pt x="1350" y="542"/>
                    </a:cubicBezTo>
                    <a:cubicBezTo>
                      <a:pt x="1350" y="541"/>
                      <a:pt x="1350" y="541"/>
                      <a:pt x="1350" y="540"/>
                    </a:cubicBezTo>
                    <a:cubicBezTo>
                      <a:pt x="1352" y="532"/>
                      <a:pt x="1353" y="523"/>
                      <a:pt x="1355" y="515"/>
                    </a:cubicBezTo>
                    <a:cubicBezTo>
                      <a:pt x="1355" y="513"/>
                      <a:pt x="1355" y="510"/>
                      <a:pt x="1355" y="508"/>
                    </a:cubicBezTo>
                    <a:cubicBezTo>
                      <a:pt x="1356" y="500"/>
                      <a:pt x="1357" y="491"/>
                      <a:pt x="1357" y="482"/>
                    </a:cubicBezTo>
                    <a:cubicBezTo>
                      <a:pt x="1357" y="341"/>
                      <a:pt x="1242" y="226"/>
                      <a:pt x="1101" y="226"/>
                    </a:cubicBezTo>
                    <a:cubicBezTo>
                      <a:pt x="1092" y="226"/>
                      <a:pt x="1083" y="227"/>
                      <a:pt x="1074" y="228"/>
                    </a:cubicBezTo>
                    <a:cubicBezTo>
                      <a:pt x="1071" y="228"/>
                      <a:pt x="1069" y="228"/>
                      <a:pt x="1066" y="229"/>
                    </a:cubicBezTo>
                    <a:cubicBezTo>
                      <a:pt x="1060" y="229"/>
                      <a:pt x="1053" y="231"/>
                      <a:pt x="1047" y="232"/>
                    </a:cubicBezTo>
                    <a:cubicBezTo>
                      <a:pt x="1044" y="232"/>
                      <a:pt x="1042" y="233"/>
                      <a:pt x="1039" y="234"/>
                    </a:cubicBezTo>
                    <a:cubicBezTo>
                      <a:pt x="1032" y="235"/>
                      <a:pt x="1026" y="237"/>
                      <a:pt x="1020" y="239"/>
                    </a:cubicBezTo>
                    <a:cubicBezTo>
                      <a:pt x="1018" y="240"/>
                      <a:pt x="1015" y="241"/>
                      <a:pt x="1013" y="241"/>
                    </a:cubicBezTo>
                    <a:cubicBezTo>
                      <a:pt x="1005" y="244"/>
                      <a:pt x="997" y="248"/>
                      <a:pt x="989" y="251"/>
                    </a:cubicBezTo>
                    <a:cubicBezTo>
                      <a:pt x="988" y="252"/>
                      <a:pt x="986" y="253"/>
                      <a:pt x="984" y="254"/>
                    </a:cubicBezTo>
                    <a:cubicBezTo>
                      <a:pt x="978" y="257"/>
                      <a:pt x="972" y="261"/>
                      <a:pt x="966" y="264"/>
                    </a:cubicBezTo>
                    <a:cubicBezTo>
                      <a:pt x="964" y="266"/>
                      <a:pt x="961" y="267"/>
                      <a:pt x="959" y="269"/>
                    </a:cubicBezTo>
                    <a:cubicBezTo>
                      <a:pt x="954" y="272"/>
                      <a:pt x="949" y="276"/>
                      <a:pt x="944" y="280"/>
                    </a:cubicBezTo>
                    <a:cubicBezTo>
                      <a:pt x="942" y="282"/>
                      <a:pt x="940" y="283"/>
                      <a:pt x="938" y="285"/>
                    </a:cubicBezTo>
                    <a:cubicBezTo>
                      <a:pt x="936" y="286"/>
                      <a:pt x="935" y="287"/>
                      <a:pt x="934" y="288"/>
                    </a:cubicBezTo>
                    <a:cubicBezTo>
                      <a:pt x="934" y="286"/>
                      <a:pt x="933" y="284"/>
                      <a:pt x="932" y="282"/>
                    </a:cubicBezTo>
                    <a:cubicBezTo>
                      <a:pt x="930" y="276"/>
                      <a:pt x="929" y="270"/>
                      <a:pt x="926" y="264"/>
                    </a:cubicBezTo>
                    <a:cubicBezTo>
                      <a:pt x="926" y="263"/>
                      <a:pt x="926" y="262"/>
                      <a:pt x="926" y="261"/>
                    </a:cubicBezTo>
                    <a:cubicBezTo>
                      <a:pt x="975" y="222"/>
                      <a:pt x="1037" y="200"/>
                      <a:pt x="1101" y="200"/>
                    </a:cubicBezTo>
                    <a:close/>
                    <a:moveTo>
                      <a:pt x="907" y="539"/>
                    </a:moveTo>
                    <a:cubicBezTo>
                      <a:pt x="911" y="531"/>
                      <a:pt x="916" y="522"/>
                      <a:pt x="919" y="513"/>
                    </a:cubicBezTo>
                    <a:cubicBezTo>
                      <a:pt x="920" y="512"/>
                      <a:pt x="921" y="510"/>
                      <a:pt x="922" y="508"/>
                    </a:cubicBezTo>
                    <a:cubicBezTo>
                      <a:pt x="934" y="479"/>
                      <a:pt x="942" y="449"/>
                      <a:pt x="945" y="418"/>
                    </a:cubicBezTo>
                    <a:cubicBezTo>
                      <a:pt x="946" y="406"/>
                      <a:pt x="947" y="396"/>
                      <a:pt x="947" y="386"/>
                    </a:cubicBezTo>
                    <a:cubicBezTo>
                      <a:pt x="947" y="384"/>
                      <a:pt x="947" y="382"/>
                      <a:pt x="947" y="380"/>
                    </a:cubicBezTo>
                    <a:cubicBezTo>
                      <a:pt x="947" y="370"/>
                      <a:pt x="947" y="361"/>
                      <a:pt x="946" y="352"/>
                    </a:cubicBezTo>
                    <a:cubicBezTo>
                      <a:pt x="946" y="351"/>
                      <a:pt x="946" y="350"/>
                      <a:pt x="946" y="349"/>
                    </a:cubicBezTo>
                    <a:cubicBezTo>
                      <a:pt x="947" y="347"/>
                      <a:pt x="949" y="345"/>
                      <a:pt x="951" y="343"/>
                    </a:cubicBezTo>
                    <a:cubicBezTo>
                      <a:pt x="953" y="341"/>
                      <a:pt x="955" y="338"/>
                      <a:pt x="958" y="336"/>
                    </a:cubicBezTo>
                    <a:cubicBezTo>
                      <a:pt x="961" y="333"/>
                      <a:pt x="964" y="330"/>
                      <a:pt x="967" y="327"/>
                    </a:cubicBezTo>
                    <a:cubicBezTo>
                      <a:pt x="970" y="325"/>
                      <a:pt x="972" y="323"/>
                      <a:pt x="975" y="321"/>
                    </a:cubicBezTo>
                    <a:cubicBezTo>
                      <a:pt x="978" y="318"/>
                      <a:pt x="982" y="316"/>
                      <a:pt x="985" y="313"/>
                    </a:cubicBezTo>
                    <a:cubicBezTo>
                      <a:pt x="988" y="312"/>
                      <a:pt x="990" y="310"/>
                      <a:pt x="993" y="308"/>
                    </a:cubicBezTo>
                    <a:cubicBezTo>
                      <a:pt x="997" y="306"/>
                      <a:pt x="1001" y="304"/>
                      <a:pt x="1004" y="302"/>
                    </a:cubicBezTo>
                    <a:cubicBezTo>
                      <a:pt x="1007" y="300"/>
                      <a:pt x="1010" y="298"/>
                      <a:pt x="1013" y="297"/>
                    </a:cubicBezTo>
                    <a:cubicBezTo>
                      <a:pt x="1017" y="295"/>
                      <a:pt x="1021" y="294"/>
                      <a:pt x="1025" y="292"/>
                    </a:cubicBezTo>
                    <a:cubicBezTo>
                      <a:pt x="1028" y="291"/>
                      <a:pt x="1031" y="289"/>
                      <a:pt x="1034" y="288"/>
                    </a:cubicBezTo>
                    <a:cubicBezTo>
                      <a:pt x="1038" y="287"/>
                      <a:pt x="1042" y="286"/>
                      <a:pt x="1047" y="285"/>
                    </a:cubicBezTo>
                    <a:cubicBezTo>
                      <a:pt x="1049" y="284"/>
                      <a:pt x="1052" y="283"/>
                      <a:pt x="1055" y="282"/>
                    </a:cubicBezTo>
                    <a:cubicBezTo>
                      <a:pt x="1060" y="281"/>
                      <a:pt x="1065" y="281"/>
                      <a:pt x="1070" y="280"/>
                    </a:cubicBezTo>
                    <a:cubicBezTo>
                      <a:pt x="1073" y="279"/>
                      <a:pt x="1075" y="279"/>
                      <a:pt x="1078" y="279"/>
                    </a:cubicBezTo>
                    <a:cubicBezTo>
                      <a:pt x="1085" y="278"/>
                      <a:pt x="1093" y="277"/>
                      <a:pt x="1101" y="277"/>
                    </a:cubicBezTo>
                    <a:cubicBezTo>
                      <a:pt x="1214" y="277"/>
                      <a:pt x="1306" y="369"/>
                      <a:pt x="1306" y="482"/>
                    </a:cubicBezTo>
                    <a:cubicBezTo>
                      <a:pt x="1306" y="489"/>
                      <a:pt x="1305" y="497"/>
                      <a:pt x="1304" y="504"/>
                    </a:cubicBezTo>
                    <a:cubicBezTo>
                      <a:pt x="1304" y="506"/>
                      <a:pt x="1304" y="509"/>
                      <a:pt x="1303" y="511"/>
                    </a:cubicBezTo>
                    <a:cubicBezTo>
                      <a:pt x="1303" y="516"/>
                      <a:pt x="1302" y="521"/>
                      <a:pt x="1301" y="526"/>
                    </a:cubicBezTo>
                    <a:cubicBezTo>
                      <a:pt x="1300" y="528"/>
                      <a:pt x="1300" y="531"/>
                      <a:pt x="1299" y="533"/>
                    </a:cubicBezTo>
                    <a:cubicBezTo>
                      <a:pt x="1298" y="538"/>
                      <a:pt x="1296" y="542"/>
                      <a:pt x="1295" y="547"/>
                    </a:cubicBezTo>
                    <a:cubicBezTo>
                      <a:pt x="1294" y="549"/>
                      <a:pt x="1293" y="552"/>
                      <a:pt x="1292" y="554"/>
                    </a:cubicBezTo>
                    <a:cubicBezTo>
                      <a:pt x="1292" y="556"/>
                      <a:pt x="1291" y="557"/>
                      <a:pt x="1290" y="559"/>
                    </a:cubicBezTo>
                    <a:cubicBezTo>
                      <a:pt x="1224" y="559"/>
                      <a:pt x="1224" y="559"/>
                      <a:pt x="1224" y="559"/>
                    </a:cubicBezTo>
                    <a:cubicBezTo>
                      <a:pt x="1234" y="532"/>
                      <a:pt x="1228" y="503"/>
                      <a:pt x="1209" y="482"/>
                    </a:cubicBezTo>
                    <a:cubicBezTo>
                      <a:pt x="1209" y="482"/>
                      <a:pt x="1209" y="482"/>
                      <a:pt x="1209" y="482"/>
                    </a:cubicBezTo>
                    <a:cubicBezTo>
                      <a:pt x="1237" y="451"/>
                      <a:pt x="1235" y="402"/>
                      <a:pt x="1204" y="374"/>
                    </a:cubicBezTo>
                    <a:cubicBezTo>
                      <a:pt x="1190" y="361"/>
                      <a:pt x="1171" y="354"/>
                      <a:pt x="1152" y="354"/>
                    </a:cubicBezTo>
                    <a:cubicBezTo>
                      <a:pt x="1126" y="354"/>
                      <a:pt x="1126" y="354"/>
                      <a:pt x="1126" y="354"/>
                    </a:cubicBezTo>
                    <a:cubicBezTo>
                      <a:pt x="1126" y="328"/>
                      <a:pt x="1126" y="328"/>
                      <a:pt x="1126" y="328"/>
                    </a:cubicBezTo>
                    <a:cubicBezTo>
                      <a:pt x="1075" y="328"/>
                      <a:pt x="1075" y="328"/>
                      <a:pt x="1075" y="328"/>
                    </a:cubicBezTo>
                    <a:cubicBezTo>
                      <a:pt x="1075" y="354"/>
                      <a:pt x="1075" y="354"/>
                      <a:pt x="1075" y="354"/>
                    </a:cubicBezTo>
                    <a:cubicBezTo>
                      <a:pt x="998" y="354"/>
                      <a:pt x="998" y="354"/>
                      <a:pt x="998" y="354"/>
                    </a:cubicBezTo>
                    <a:cubicBezTo>
                      <a:pt x="998" y="405"/>
                      <a:pt x="998" y="405"/>
                      <a:pt x="998" y="405"/>
                    </a:cubicBezTo>
                    <a:cubicBezTo>
                      <a:pt x="1024" y="405"/>
                      <a:pt x="1024" y="405"/>
                      <a:pt x="1024" y="405"/>
                    </a:cubicBezTo>
                    <a:cubicBezTo>
                      <a:pt x="1024" y="559"/>
                      <a:pt x="1024" y="559"/>
                      <a:pt x="1024" y="559"/>
                    </a:cubicBezTo>
                    <a:cubicBezTo>
                      <a:pt x="911" y="559"/>
                      <a:pt x="911" y="559"/>
                      <a:pt x="911" y="559"/>
                    </a:cubicBezTo>
                    <a:cubicBezTo>
                      <a:pt x="911" y="558"/>
                      <a:pt x="910" y="557"/>
                      <a:pt x="910" y="555"/>
                    </a:cubicBezTo>
                    <a:cubicBezTo>
                      <a:pt x="909" y="553"/>
                      <a:pt x="908" y="550"/>
                      <a:pt x="907" y="548"/>
                    </a:cubicBezTo>
                    <a:cubicBezTo>
                      <a:pt x="907" y="546"/>
                      <a:pt x="906" y="544"/>
                      <a:pt x="905" y="542"/>
                    </a:cubicBezTo>
                    <a:cubicBezTo>
                      <a:pt x="906" y="541"/>
                      <a:pt x="906" y="540"/>
                      <a:pt x="907" y="539"/>
                    </a:cubicBezTo>
                    <a:close/>
                    <a:moveTo>
                      <a:pt x="1152" y="456"/>
                    </a:moveTo>
                    <a:cubicBezTo>
                      <a:pt x="1075" y="456"/>
                      <a:pt x="1075" y="456"/>
                      <a:pt x="1075" y="456"/>
                    </a:cubicBezTo>
                    <a:cubicBezTo>
                      <a:pt x="1075" y="405"/>
                      <a:pt x="1075" y="405"/>
                      <a:pt x="1075" y="405"/>
                    </a:cubicBezTo>
                    <a:cubicBezTo>
                      <a:pt x="1152" y="405"/>
                      <a:pt x="1152" y="405"/>
                      <a:pt x="1152" y="405"/>
                    </a:cubicBezTo>
                    <a:cubicBezTo>
                      <a:pt x="1166" y="405"/>
                      <a:pt x="1178" y="417"/>
                      <a:pt x="1178" y="431"/>
                    </a:cubicBezTo>
                    <a:cubicBezTo>
                      <a:pt x="1178" y="445"/>
                      <a:pt x="1166" y="456"/>
                      <a:pt x="1152" y="456"/>
                    </a:cubicBezTo>
                    <a:close/>
                    <a:moveTo>
                      <a:pt x="1178" y="533"/>
                    </a:moveTo>
                    <a:cubicBezTo>
                      <a:pt x="1178" y="540"/>
                      <a:pt x="1175" y="547"/>
                      <a:pt x="1170" y="551"/>
                    </a:cubicBezTo>
                    <a:cubicBezTo>
                      <a:pt x="1165" y="556"/>
                      <a:pt x="1159" y="559"/>
                      <a:pt x="1152" y="559"/>
                    </a:cubicBezTo>
                    <a:cubicBezTo>
                      <a:pt x="1075" y="559"/>
                      <a:pt x="1075" y="559"/>
                      <a:pt x="1075" y="559"/>
                    </a:cubicBezTo>
                    <a:cubicBezTo>
                      <a:pt x="1075" y="508"/>
                      <a:pt x="1075" y="508"/>
                      <a:pt x="1075" y="508"/>
                    </a:cubicBezTo>
                    <a:cubicBezTo>
                      <a:pt x="1152" y="508"/>
                      <a:pt x="1152" y="508"/>
                      <a:pt x="1152" y="508"/>
                    </a:cubicBezTo>
                    <a:cubicBezTo>
                      <a:pt x="1166" y="508"/>
                      <a:pt x="1178" y="519"/>
                      <a:pt x="1178" y="533"/>
                    </a:cubicBezTo>
                    <a:close/>
                    <a:moveTo>
                      <a:pt x="435" y="162"/>
                    </a:moveTo>
                    <a:cubicBezTo>
                      <a:pt x="486" y="121"/>
                      <a:pt x="549" y="98"/>
                      <a:pt x="614" y="98"/>
                    </a:cubicBezTo>
                    <a:cubicBezTo>
                      <a:pt x="725" y="98"/>
                      <a:pt x="826" y="163"/>
                      <a:pt x="872" y="264"/>
                    </a:cubicBezTo>
                    <a:cubicBezTo>
                      <a:pt x="883" y="290"/>
                      <a:pt x="890" y="317"/>
                      <a:pt x="894" y="344"/>
                    </a:cubicBezTo>
                    <a:cubicBezTo>
                      <a:pt x="895" y="357"/>
                      <a:pt x="896" y="369"/>
                      <a:pt x="896" y="381"/>
                    </a:cubicBezTo>
                    <a:cubicBezTo>
                      <a:pt x="896" y="382"/>
                      <a:pt x="896" y="384"/>
                      <a:pt x="896" y="385"/>
                    </a:cubicBezTo>
                    <a:cubicBezTo>
                      <a:pt x="896" y="394"/>
                      <a:pt x="895" y="403"/>
                      <a:pt x="894" y="412"/>
                    </a:cubicBezTo>
                    <a:cubicBezTo>
                      <a:pt x="891" y="438"/>
                      <a:pt x="885" y="464"/>
                      <a:pt x="874" y="489"/>
                    </a:cubicBezTo>
                    <a:cubicBezTo>
                      <a:pt x="874" y="490"/>
                      <a:pt x="873" y="491"/>
                      <a:pt x="873" y="492"/>
                    </a:cubicBezTo>
                    <a:cubicBezTo>
                      <a:pt x="868" y="503"/>
                      <a:pt x="862" y="514"/>
                      <a:pt x="856" y="525"/>
                    </a:cubicBezTo>
                    <a:cubicBezTo>
                      <a:pt x="855" y="526"/>
                      <a:pt x="855" y="526"/>
                      <a:pt x="855" y="526"/>
                    </a:cubicBezTo>
                    <a:cubicBezTo>
                      <a:pt x="851" y="532"/>
                      <a:pt x="847" y="538"/>
                      <a:pt x="843" y="545"/>
                    </a:cubicBezTo>
                    <a:cubicBezTo>
                      <a:pt x="841" y="547"/>
                      <a:pt x="840" y="549"/>
                      <a:pt x="838" y="551"/>
                    </a:cubicBezTo>
                    <a:cubicBezTo>
                      <a:pt x="836" y="553"/>
                      <a:pt x="834" y="556"/>
                      <a:pt x="831" y="559"/>
                    </a:cubicBezTo>
                    <a:cubicBezTo>
                      <a:pt x="797" y="559"/>
                      <a:pt x="797" y="559"/>
                      <a:pt x="797" y="559"/>
                    </a:cubicBezTo>
                    <a:cubicBezTo>
                      <a:pt x="797" y="559"/>
                      <a:pt x="797" y="558"/>
                      <a:pt x="798" y="558"/>
                    </a:cubicBezTo>
                    <a:cubicBezTo>
                      <a:pt x="804" y="551"/>
                      <a:pt x="810" y="544"/>
                      <a:pt x="816" y="537"/>
                    </a:cubicBezTo>
                    <a:cubicBezTo>
                      <a:pt x="851" y="492"/>
                      <a:pt x="870" y="437"/>
                      <a:pt x="870" y="380"/>
                    </a:cubicBezTo>
                    <a:cubicBezTo>
                      <a:pt x="870" y="359"/>
                      <a:pt x="868" y="338"/>
                      <a:pt x="863" y="318"/>
                    </a:cubicBezTo>
                    <a:cubicBezTo>
                      <a:pt x="863" y="318"/>
                      <a:pt x="863" y="317"/>
                      <a:pt x="863" y="316"/>
                    </a:cubicBezTo>
                    <a:cubicBezTo>
                      <a:pt x="828" y="179"/>
                      <a:pt x="689" y="96"/>
                      <a:pt x="552" y="131"/>
                    </a:cubicBezTo>
                    <a:cubicBezTo>
                      <a:pt x="426" y="163"/>
                      <a:pt x="344" y="283"/>
                      <a:pt x="361" y="411"/>
                    </a:cubicBezTo>
                    <a:cubicBezTo>
                      <a:pt x="361" y="414"/>
                      <a:pt x="361" y="417"/>
                      <a:pt x="362" y="420"/>
                    </a:cubicBezTo>
                    <a:cubicBezTo>
                      <a:pt x="363" y="428"/>
                      <a:pt x="365" y="437"/>
                      <a:pt x="367" y="445"/>
                    </a:cubicBezTo>
                    <a:cubicBezTo>
                      <a:pt x="368" y="447"/>
                      <a:pt x="368" y="449"/>
                      <a:pt x="369" y="451"/>
                    </a:cubicBezTo>
                    <a:cubicBezTo>
                      <a:pt x="371" y="461"/>
                      <a:pt x="375" y="471"/>
                      <a:pt x="379" y="480"/>
                    </a:cubicBezTo>
                    <a:cubicBezTo>
                      <a:pt x="380" y="482"/>
                      <a:pt x="381" y="485"/>
                      <a:pt x="382" y="487"/>
                    </a:cubicBezTo>
                    <a:cubicBezTo>
                      <a:pt x="385" y="494"/>
                      <a:pt x="389" y="502"/>
                      <a:pt x="393" y="509"/>
                    </a:cubicBezTo>
                    <a:cubicBezTo>
                      <a:pt x="395" y="511"/>
                      <a:pt x="396" y="513"/>
                      <a:pt x="398" y="516"/>
                    </a:cubicBezTo>
                    <a:cubicBezTo>
                      <a:pt x="403" y="524"/>
                      <a:pt x="409" y="533"/>
                      <a:pt x="416" y="541"/>
                    </a:cubicBezTo>
                    <a:cubicBezTo>
                      <a:pt x="416" y="541"/>
                      <a:pt x="416" y="542"/>
                      <a:pt x="417" y="542"/>
                    </a:cubicBezTo>
                    <a:cubicBezTo>
                      <a:pt x="421" y="548"/>
                      <a:pt x="426" y="554"/>
                      <a:pt x="432" y="559"/>
                    </a:cubicBezTo>
                    <a:cubicBezTo>
                      <a:pt x="397" y="559"/>
                      <a:pt x="397" y="559"/>
                      <a:pt x="397" y="559"/>
                    </a:cubicBezTo>
                    <a:cubicBezTo>
                      <a:pt x="298" y="439"/>
                      <a:pt x="315" y="261"/>
                      <a:pt x="435" y="162"/>
                    </a:cubicBezTo>
                    <a:close/>
                    <a:moveTo>
                      <a:pt x="762" y="521"/>
                    </a:moveTo>
                    <a:cubicBezTo>
                      <a:pt x="760" y="523"/>
                      <a:pt x="758" y="525"/>
                      <a:pt x="757" y="526"/>
                    </a:cubicBezTo>
                    <a:cubicBezTo>
                      <a:pt x="753" y="530"/>
                      <a:pt x="750" y="533"/>
                      <a:pt x="746" y="536"/>
                    </a:cubicBezTo>
                    <a:cubicBezTo>
                      <a:pt x="744" y="538"/>
                      <a:pt x="742" y="540"/>
                      <a:pt x="739" y="541"/>
                    </a:cubicBezTo>
                    <a:cubicBezTo>
                      <a:pt x="736" y="544"/>
                      <a:pt x="733" y="547"/>
                      <a:pt x="729" y="549"/>
                    </a:cubicBezTo>
                    <a:cubicBezTo>
                      <a:pt x="726" y="551"/>
                      <a:pt x="724" y="552"/>
                      <a:pt x="721" y="554"/>
                    </a:cubicBezTo>
                    <a:cubicBezTo>
                      <a:pt x="719" y="555"/>
                      <a:pt x="716" y="557"/>
                      <a:pt x="713" y="559"/>
                    </a:cubicBezTo>
                    <a:cubicBezTo>
                      <a:pt x="516" y="559"/>
                      <a:pt x="516" y="559"/>
                      <a:pt x="516" y="559"/>
                    </a:cubicBezTo>
                    <a:cubicBezTo>
                      <a:pt x="512" y="557"/>
                      <a:pt x="509" y="555"/>
                      <a:pt x="505" y="552"/>
                    </a:cubicBezTo>
                    <a:cubicBezTo>
                      <a:pt x="502" y="550"/>
                      <a:pt x="498" y="548"/>
                      <a:pt x="494" y="545"/>
                    </a:cubicBezTo>
                    <a:cubicBezTo>
                      <a:pt x="490" y="542"/>
                      <a:pt x="487" y="539"/>
                      <a:pt x="483" y="536"/>
                    </a:cubicBezTo>
                    <a:cubicBezTo>
                      <a:pt x="479" y="533"/>
                      <a:pt x="476" y="530"/>
                      <a:pt x="473" y="528"/>
                    </a:cubicBezTo>
                    <a:cubicBezTo>
                      <a:pt x="469" y="524"/>
                      <a:pt x="466" y="520"/>
                      <a:pt x="463" y="516"/>
                    </a:cubicBezTo>
                    <a:cubicBezTo>
                      <a:pt x="460" y="513"/>
                      <a:pt x="457" y="511"/>
                      <a:pt x="455" y="507"/>
                    </a:cubicBezTo>
                    <a:cubicBezTo>
                      <a:pt x="451" y="503"/>
                      <a:pt x="448" y="499"/>
                      <a:pt x="446" y="495"/>
                    </a:cubicBezTo>
                    <a:cubicBezTo>
                      <a:pt x="443" y="491"/>
                      <a:pt x="441" y="488"/>
                      <a:pt x="439" y="485"/>
                    </a:cubicBezTo>
                    <a:cubicBezTo>
                      <a:pt x="436" y="480"/>
                      <a:pt x="434" y="476"/>
                      <a:pt x="432" y="471"/>
                    </a:cubicBezTo>
                    <a:cubicBezTo>
                      <a:pt x="430" y="467"/>
                      <a:pt x="428" y="464"/>
                      <a:pt x="426" y="461"/>
                    </a:cubicBezTo>
                    <a:cubicBezTo>
                      <a:pt x="424" y="456"/>
                      <a:pt x="423" y="450"/>
                      <a:pt x="421" y="445"/>
                    </a:cubicBezTo>
                    <a:cubicBezTo>
                      <a:pt x="420" y="442"/>
                      <a:pt x="418" y="438"/>
                      <a:pt x="417" y="435"/>
                    </a:cubicBezTo>
                    <a:cubicBezTo>
                      <a:pt x="416" y="429"/>
                      <a:pt x="414" y="423"/>
                      <a:pt x="413" y="416"/>
                    </a:cubicBezTo>
                    <a:cubicBezTo>
                      <a:pt x="413" y="413"/>
                      <a:pt x="412" y="411"/>
                      <a:pt x="412" y="408"/>
                    </a:cubicBezTo>
                    <a:cubicBezTo>
                      <a:pt x="396" y="295"/>
                      <a:pt x="474" y="192"/>
                      <a:pt x="586" y="176"/>
                    </a:cubicBezTo>
                    <a:cubicBezTo>
                      <a:pt x="689" y="162"/>
                      <a:pt x="786" y="227"/>
                      <a:pt x="813" y="327"/>
                    </a:cubicBezTo>
                    <a:cubicBezTo>
                      <a:pt x="813" y="329"/>
                      <a:pt x="813" y="329"/>
                      <a:pt x="813" y="329"/>
                    </a:cubicBezTo>
                    <a:cubicBezTo>
                      <a:pt x="817" y="345"/>
                      <a:pt x="819" y="362"/>
                      <a:pt x="819" y="380"/>
                    </a:cubicBezTo>
                    <a:cubicBezTo>
                      <a:pt x="819" y="433"/>
                      <a:pt x="799" y="483"/>
                      <a:pt x="762" y="521"/>
                    </a:cubicBezTo>
                    <a:close/>
                    <a:moveTo>
                      <a:pt x="289" y="447"/>
                    </a:moveTo>
                    <a:cubicBezTo>
                      <a:pt x="297" y="487"/>
                      <a:pt x="312" y="525"/>
                      <a:pt x="334" y="559"/>
                    </a:cubicBezTo>
                    <a:cubicBezTo>
                      <a:pt x="114" y="559"/>
                      <a:pt x="114" y="559"/>
                      <a:pt x="114" y="559"/>
                    </a:cubicBezTo>
                    <a:lnTo>
                      <a:pt x="289" y="447"/>
                    </a:lnTo>
                    <a:close/>
                    <a:moveTo>
                      <a:pt x="1485" y="1429"/>
                    </a:moveTo>
                    <a:cubicBezTo>
                      <a:pt x="307" y="1429"/>
                      <a:pt x="307" y="1429"/>
                      <a:pt x="307" y="1429"/>
                    </a:cubicBezTo>
                    <a:cubicBezTo>
                      <a:pt x="293" y="1429"/>
                      <a:pt x="282" y="1441"/>
                      <a:pt x="282" y="1455"/>
                    </a:cubicBezTo>
                    <a:cubicBezTo>
                      <a:pt x="282" y="1469"/>
                      <a:pt x="293" y="1480"/>
                      <a:pt x="307" y="1480"/>
                    </a:cubicBezTo>
                    <a:cubicBezTo>
                      <a:pt x="1485" y="1480"/>
                      <a:pt x="1485" y="1480"/>
                      <a:pt x="1485" y="1480"/>
                    </a:cubicBezTo>
                    <a:cubicBezTo>
                      <a:pt x="1485" y="1506"/>
                      <a:pt x="1485" y="1506"/>
                      <a:pt x="1485" y="1506"/>
                    </a:cubicBezTo>
                    <a:cubicBezTo>
                      <a:pt x="1485" y="1520"/>
                      <a:pt x="1473" y="1532"/>
                      <a:pt x="1459" y="1532"/>
                    </a:cubicBezTo>
                    <a:cubicBezTo>
                      <a:pt x="77" y="1532"/>
                      <a:pt x="77" y="1532"/>
                      <a:pt x="77" y="1532"/>
                    </a:cubicBezTo>
                    <a:cubicBezTo>
                      <a:pt x="63" y="1532"/>
                      <a:pt x="51" y="1520"/>
                      <a:pt x="51" y="1506"/>
                    </a:cubicBezTo>
                    <a:cubicBezTo>
                      <a:pt x="51" y="1378"/>
                      <a:pt x="51" y="1378"/>
                      <a:pt x="51" y="1378"/>
                    </a:cubicBezTo>
                    <a:cubicBezTo>
                      <a:pt x="1254" y="1378"/>
                      <a:pt x="1254" y="1378"/>
                      <a:pt x="1254" y="1378"/>
                    </a:cubicBezTo>
                    <a:cubicBezTo>
                      <a:pt x="1269" y="1378"/>
                      <a:pt x="1280" y="1367"/>
                      <a:pt x="1280" y="1352"/>
                    </a:cubicBezTo>
                    <a:cubicBezTo>
                      <a:pt x="1280" y="1338"/>
                      <a:pt x="1269" y="1327"/>
                      <a:pt x="1254" y="1327"/>
                    </a:cubicBezTo>
                    <a:cubicBezTo>
                      <a:pt x="51" y="1327"/>
                      <a:pt x="51" y="1327"/>
                      <a:pt x="51" y="1327"/>
                    </a:cubicBezTo>
                    <a:cubicBezTo>
                      <a:pt x="51" y="712"/>
                      <a:pt x="51" y="712"/>
                      <a:pt x="51" y="712"/>
                    </a:cubicBezTo>
                    <a:cubicBezTo>
                      <a:pt x="1254" y="712"/>
                      <a:pt x="1254" y="712"/>
                      <a:pt x="1254" y="712"/>
                    </a:cubicBezTo>
                    <a:cubicBezTo>
                      <a:pt x="1269" y="712"/>
                      <a:pt x="1280" y="701"/>
                      <a:pt x="1280" y="687"/>
                    </a:cubicBezTo>
                    <a:cubicBezTo>
                      <a:pt x="1280" y="673"/>
                      <a:pt x="1269" y="661"/>
                      <a:pt x="1254" y="661"/>
                    </a:cubicBezTo>
                    <a:cubicBezTo>
                      <a:pt x="51" y="661"/>
                      <a:pt x="51" y="661"/>
                      <a:pt x="51" y="661"/>
                    </a:cubicBezTo>
                    <a:cubicBezTo>
                      <a:pt x="51" y="610"/>
                      <a:pt x="51" y="610"/>
                      <a:pt x="51" y="610"/>
                    </a:cubicBezTo>
                    <a:cubicBezTo>
                      <a:pt x="1459" y="610"/>
                      <a:pt x="1459" y="610"/>
                      <a:pt x="1459" y="610"/>
                    </a:cubicBezTo>
                    <a:cubicBezTo>
                      <a:pt x="1473" y="610"/>
                      <a:pt x="1485" y="621"/>
                      <a:pt x="1485" y="636"/>
                    </a:cubicBezTo>
                    <a:lnTo>
                      <a:pt x="1485" y="14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6">
                <a:extLst>
                  <a:ext uri="{FF2B5EF4-FFF2-40B4-BE49-F238E27FC236}">
                    <a16:creationId xmlns:a16="http://schemas.microsoft.com/office/drawing/2014/main" id="{289C0BE7-2F82-4EB7-A59D-289ECA7169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203942" y="760422"/>
                <a:ext cx="1014405" cy="1303345"/>
              </a:xfrm>
              <a:custGeom>
                <a:avLst/>
                <a:gdLst>
                  <a:gd name="T0" fmla="*/ 205 w 239"/>
                  <a:gd name="T1" fmla="*/ 46 h 307"/>
                  <a:gd name="T2" fmla="*/ 154 w 239"/>
                  <a:gd name="T3" fmla="*/ 26 h 307"/>
                  <a:gd name="T4" fmla="*/ 128 w 239"/>
                  <a:gd name="T5" fmla="*/ 26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6 h 307"/>
                  <a:gd name="T12" fmla="*/ 0 w 239"/>
                  <a:gd name="T13" fmla="*/ 26 h 307"/>
                  <a:gd name="T14" fmla="*/ 0 w 239"/>
                  <a:gd name="T15" fmla="*/ 77 h 307"/>
                  <a:gd name="T16" fmla="*/ 26 w 239"/>
                  <a:gd name="T17" fmla="*/ 77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2 h 307"/>
                  <a:gd name="T24" fmla="*/ 77 w 239"/>
                  <a:gd name="T25" fmla="*/ 282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2 h 307"/>
                  <a:gd name="T32" fmla="*/ 154 w 239"/>
                  <a:gd name="T33" fmla="*/ 282 h 307"/>
                  <a:gd name="T34" fmla="*/ 230 w 239"/>
                  <a:gd name="T35" fmla="*/ 206 h 307"/>
                  <a:gd name="T36" fmla="*/ 210 w 239"/>
                  <a:gd name="T37" fmla="*/ 154 h 307"/>
                  <a:gd name="T38" fmla="*/ 205 w 239"/>
                  <a:gd name="T39" fmla="*/ 46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79 w 239"/>
                  <a:gd name="T49" fmla="*/ 205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7 h 307"/>
                  <a:gd name="T58" fmla="*/ 154 w 239"/>
                  <a:gd name="T59" fmla="*/ 77 h 307"/>
                  <a:gd name="T60" fmla="*/ 179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5" y="46"/>
                    </a:moveTo>
                    <a:cubicBezTo>
                      <a:pt x="191" y="33"/>
                      <a:pt x="173" y="26"/>
                      <a:pt x="154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77" y="282"/>
                      <a:pt x="77" y="282"/>
                      <a:pt x="77" y="282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2"/>
                      <a:pt x="128" y="282"/>
                      <a:pt x="128" y="282"/>
                    </a:cubicBezTo>
                    <a:cubicBezTo>
                      <a:pt x="154" y="282"/>
                      <a:pt x="154" y="282"/>
                      <a:pt x="154" y="282"/>
                    </a:cubicBezTo>
                    <a:cubicBezTo>
                      <a:pt x="196" y="282"/>
                      <a:pt x="230" y="248"/>
                      <a:pt x="230" y="206"/>
                    </a:cubicBezTo>
                    <a:cubicBezTo>
                      <a:pt x="231" y="186"/>
                      <a:pt x="223" y="168"/>
                      <a:pt x="210" y="154"/>
                    </a:cubicBezTo>
                    <a:cubicBezTo>
                      <a:pt x="239" y="122"/>
                      <a:pt x="237" y="74"/>
                      <a:pt x="205" y="46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1"/>
                      <a:pt x="179" y="205"/>
                    </a:cubicBezTo>
                    <a:cubicBezTo>
                      <a:pt x="179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17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7">
                <a:extLst>
                  <a:ext uri="{FF2B5EF4-FFF2-40B4-BE49-F238E27FC236}">
                    <a16:creationId xmlns:a16="http://schemas.microsoft.com/office/drawing/2014/main" id="{144BD43B-5160-40E4-A789-0E7DF64A8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5432440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5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5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5"/>
                    </a:cubicBezTo>
                    <a:cubicBezTo>
                      <a:pt x="103" y="11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8">
                <a:extLst>
                  <a:ext uri="{FF2B5EF4-FFF2-40B4-BE49-F238E27FC236}">
                    <a16:creationId xmlns:a16="http://schemas.microsoft.com/office/drawing/2014/main" id="{855E6ADB-927D-4038-8921-6BEDCEA5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832720" y="5864220"/>
                <a:ext cx="433390" cy="217482"/>
              </a:xfrm>
              <a:custGeom>
                <a:avLst/>
                <a:gdLst>
                  <a:gd name="T0" fmla="*/ 77 w 102"/>
                  <a:gd name="T1" fmla="*/ 0 h 51"/>
                  <a:gd name="T2" fmla="*/ 26 w 102"/>
                  <a:gd name="T3" fmla="*/ 0 h 51"/>
                  <a:gd name="T4" fmla="*/ 0 w 102"/>
                  <a:gd name="T5" fmla="*/ 26 h 51"/>
                  <a:gd name="T6" fmla="*/ 26 w 102"/>
                  <a:gd name="T7" fmla="*/ 51 h 51"/>
                  <a:gd name="T8" fmla="*/ 77 w 102"/>
                  <a:gd name="T9" fmla="*/ 51 h 51"/>
                  <a:gd name="T10" fmla="*/ 102 w 102"/>
                  <a:gd name="T11" fmla="*/ 26 h 51"/>
                  <a:gd name="T12" fmla="*/ 77 w 10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2" y="40"/>
                      <a:pt x="102" y="26"/>
                    </a:cubicBezTo>
                    <a:cubicBezTo>
                      <a:pt x="102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1499AED1-49AA-4265-9551-5FA014460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2606676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6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6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6"/>
                    </a:cubicBezTo>
                    <a:cubicBezTo>
                      <a:pt x="103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828E2F3-F14E-4524-9548-E5D851B0ADA3}"/>
              </a:ext>
            </a:extLst>
          </p:cNvPr>
          <p:cNvGrpSpPr/>
          <p:nvPr/>
        </p:nvGrpSpPr>
        <p:grpSpPr>
          <a:xfrm>
            <a:off x="9364672" y="3421641"/>
            <a:ext cx="1691592" cy="696604"/>
            <a:chOff x="6818217" y="3305889"/>
            <a:chExt cx="1691592" cy="69660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439C68B-BDC2-4287-BDE9-6BF2D742B0A0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1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Excahnge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0D5A706-8CA0-421C-9746-659AF6314725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/>
                <a:t>Far 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0506414-BCF1-4FF2-8046-1C38FE16B17E}"/>
              </a:ext>
            </a:extLst>
          </p:cNvPr>
          <p:cNvGrpSpPr/>
          <p:nvPr/>
        </p:nvGrpSpPr>
        <p:grpSpPr>
          <a:xfrm>
            <a:off x="8698832" y="3473994"/>
            <a:ext cx="549578" cy="549578"/>
            <a:chOff x="8698832" y="3473994"/>
            <a:chExt cx="549578" cy="549578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0410C4F7-A052-415F-BEE6-71E36B347053}"/>
                </a:ext>
              </a:extLst>
            </p:cNvPr>
            <p:cNvSpPr/>
            <p:nvPr/>
          </p:nvSpPr>
          <p:spPr>
            <a:xfrm>
              <a:off x="8698832" y="3473994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418EC3D0-08C0-49B7-8998-4458737B3732}"/>
                </a:ext>
              </a:extLst>
            </p:cNvPr>
            <p:cNvGrpSpPr/>
            <p:nvPr/>
          </p:nvGrpSpPr>
          <p:grpSpPr>
            <a:xfrm>
              <a:off x="8826500" y="3603211"/>
              <a:ext cx="294242" cy="291146"/>
              <a:chOff x="22124987" y="-198437"/>
              <a:chExt cx="6788151" cy="6716712"/>
            </a:xfrm>
            <a:solidFill>
              <a:schemeClr val="bg1"/>
            </a:solidFill>
          </p:grpSpPr>
          <p:sp>
            <p:nvSpPr>
              <p:cNvPr id="51" name="Freeform 13">
                <a:extLst>
                  <a:ext uri="{FF2B5EF4-FFF2-40B4-BE49-F238E27FC236}">
                    <a16:creationId xmlns:a16="http://schemas.microsoft.com/office/drawing/2014/main" id="{D57ACF3A-0FEC-470D-B165-B92F921BB2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72738" y="1414463"/>
                <a:ext cx="1012825" cy="1301750"/>
              </a:xfrm>
              <a:custGeom>
                <a:avLst/>
                <a:gdLst>
                  <a:gd name="T0" fmla="*/ 206 w 239"/>
                  <a:gd name="T1" fmla="*/ 45 h 307"/>
                  <a:gd name="T2" fmla="*/ 154 w 239"/>
                  <a:gd name="T3" fmla="*/ 25 h 307"/>
                  <a:gd name="T4" fmla="*/ 128 w 239"/>
                  <a:gd name="T5" fmla="*/ 25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5 h 307"/>
                  <a:gd name="T12" fmla="*/ 0 w 239"/>
                  <a:gd name="T13" fmla="*/ 25 h 307"/>
                  <a:gd name="T14" fmla="*/ 0 w 239"/>
                  <a:gd name="T15" fmla="*/ 76 h 307"/>
                  <a:gd name="T16" fmla="*/ 26 w 239"/>
                  <a:gd name="T17" fmla="*/ 76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1 h 307"/>
                  <a:gd name="T24" fmla="*/ 77 w 239"/>
                  <a:gd name="T25" fmla="*/ 281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1 h 307"/>
                  <a:gd name="T32" fmla="*/ 154 w 239"/>
                  <a:gd name="T33" fmla="*/ 281 h 307"/>
                  <a:gd name="T34" fmla="*/ 231 w 239"/>
                  <a:gd name="T35" fmla="*/ 204 h 307"/>
                  <a:gd name="T36" fmla="*/ 211 w 239"/>
                  <a:gd name="T37" fmla="*/ 153 h 307"/>
                  <a:gd name="T38" fmla="*/ 206 w 239"/>
                  <a:gd name="T39" fmla="*/ 45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80 w 239"/>
                  <a:gd name="T49" fmla="*/ 204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6 h 307"/>
                  <a:gd name="T58" fmla="*/ 154 w 239"/>
                  <a:gd name="T59" fmla="*/ 76 h 307"/>
                  <a:gd name="T60" fmla="*/ 180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6" y="45"/>
                    </a:moveTo>
                    <a:cubicBezTo>
                      <a:pt x="192" y="32"/>
                      <a:pt x="173" y="25"/>
                      <a:pt x="154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1"/>
                      <a:pt x="128" y="281"/>
                      <a:pt x="128" y="281"/>
                    </a:cubicBez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97" y="281"/>
                      <a:pt x="231" y="247"/>
                      <a:pt x="231" y="204"/>
                    </a:cubicBezTo>
                    <a:cubicBezTo>
                      <a:pt x="231" y="185"/>
                      <a:pt x="224" y="167"/>
                      <a:pt x="211" y="153"/>
                    </a:cubicBezTo>
                    <a:cubicBezTo>
                      <a:pt x="239" y="122"/>
                      <a:pt x="237" y="74"/>
                      <a:pt x="206" y="45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80" y="190"/>
                      <a:pt x="180" y="204"/>
                    </a:cubicBezTo>
                    <a:cubicBezTo>
                      <a:pt x="180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68" y="76"/>
                      <a:pt x="180" y="88"/>
                      <a:pt x="180" y="102"/>
                    </a:cubicBezTo>
                    <a:cubicBezTo>
                      <a:pt x="180" y="116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">
                <a:extLst>
                  <a:ext uri="{FF2B5EF4-FFF2-40B4-BE49-F238E27FC236}">
                    <a16:creationId xmlns:a16="http://schemas.microsoft.com/office/drawing/2014/main" id="{4BC2BD85-C5EA-410C-AA91-283EB480BC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24987" y="-198437"/>
                <a:ext cx="6788151" cy="6716712"/>
              </a:xfrm>
              <a:custGeom>
                <a:avLst/>
                <a:gdLst>
                  <a:gd name="T0" fmla="*/ 1527 w 1600"/>
                  <a:gd name="T1" fmla="*/ 559 h 1583"/>
                  <a:gd name="T2" fmla="*/ 940 w 1600"/>
                  <a:gd name="T3" fmla="*/ 200 h 1583"/>
                  <a:gd name="T4" fmla="*/ 887 w 1600"/>
                  <a:gd name="T5" fmla="*/ 584 h 1583"/>
                  <a:gd name="T6" fmla="*/ 1143 w 1600"/>
                  <a:gd name="T7" fmla="*/ 1006 h 1583"/>
                  <a:gd name="T8" fmla="*/ 811 w 1600"/>
                  <a:gd name="T9" fmla="*/ 943 h 1583"/>
                  <a:gd name="T10" fmla="*/ 683 w 1600"/>
                  <a:gd name="T11" fmla="*/ 1088 h 1583"/>
                  <a:gd name="T12" fmla="*/ 683 w 1600"/>
                  <a:gd name="T13" fmla="*/ 789 h 1583"/>
                  <a:gd name="T14" fmla="*/ 630 w 1600"/>
                  <a:gd name="T15" fmla="*/ 712 h 1583"/>
                  <a:gd name="T16" fmla="*/ 70 w 1600"/>
                  <a:gd name="T17" fmla="*/ 712 h 1583"/>
                  <a:gd name="T18" fmla="*/ 17 w 1600"/>
                  <a:gd name="T19" fmla="*/ 789 h 1583"/>
                  <a:gd name="T20" fmla="*/ 91 w 1600"/>
                  <a:gd name="T21" fmla="*/ 1192 h 1583"/>
                  <a:gd name="T22" fmla="*/ 105 w 1600"/>
                  <a:gd name="T23" fmla="*/ 1344 h 1583"/>
                  <a:gd name="T24" fmla="*/ 683 w 1600"/>
                  <a:gd name="T25" fmla="*/ 1327 h 1583"/>
                  <a:gd name="T26" fmla="*/ 452 w 1600"/>
                  <a:gd name="T27" fmla="*/ 1557 h 1583"/>
                  <a:gd name="T28" fmla="*/ 1118 w 1600"/>
                  <a:gd name="T29" fmla="*/ 1557 h 1583"/>
                  <a:gd name="T30" fmla="*/ 887 w 1600"/>
                  <a:gd name="T31" fmla="*/ 1327 h 1583"/>
                  <a:gd name="T32" fmla="*/ 1543 w 1600"/>
                  <a:gd name="T33" fmla="*/ 1028 h 1583"/>
                  <a:gd name="T34" fmla="*/ 1297 w 1600"/>
                  <a:gd name="T35" fmla="*/ 979 h 1583"/>
                  <a:gd name="T36" fmla="*/ 734 w 1600"/>
                  <a:gd name="T37" fmla="*/ 1020 h 1583"/>
                  <a:gd name="T38" fmla="*/ 836 w 1600"/>
                  <a:gd name="T39" fmla="*/ 1020 h 1583"/>
                  <a:gd name="T40" fmla="*/ 734 w 1600"/>
                  <a:gd name="T41" fmla="*/ 1020 h 1583"/>
                  <a:gd name="T42" fmla="*/ 631 w 1600"/>
                  <a:gd name="T43" fmla="*/ 534 h 1583"/>
                  <a:gd name="T44" fmla="*/ 530 w 1600"/>
                  <a:gd name="T45" fmla="*/ 350 h 1583"/>
                  <a:gd name="T46" fmla="*/ 133 w 1600"/>
                  <a:gd name="T47" fmla="*/ 712 h 1583"/>
                  <a:gd name="T48" fmla="*/ 251 w 1600"/>
                  <a:gd name="T49" fmla="*/ 712 h 1583"/>
                  <a:gd name="T50" fmla="*/ 555 w 1600"/>
                  <a:gd name="T51" fmla="*/ 533 h 1583"/>
                  <a:gd name="T52" fmla="*/ 68 w 1600"/>
                  <a:gd name="T53" fmla="*/ 764 h 1583"/>
                  <a:gd name="T54" fmla="*/ 401 w 1600"/>
                  <a:gd name="T55" fmla="*/ 1020 h 1583"/>
                  <a:gd name="T56" fmla="*/ 375 w 1600"/>
                  <a:gd name="T57" fmla="*/ 1071 h 1583"/>
                  <a:gd name="T58" fmla="*/ 324 w 1600"/>
                  <a:gd name="T59" fmla="*/ 1071 h 1583"/>
                  <a:gd name="T60" fmla="*/ 79 w 1600"/>
                  <a:gd name="T61" fmla="*/ 1272 h 1583"/>
                  <a:gd name="T62" fmla="*/ 683 w 1600"/>
                  <a:gd name="T63" fmla="*/ 1140 h 1583"/>
                  <a:gd name="T64" fmla="*/ 939 w 1600"/>
                  <a:gd name="T65" fmla="*/ 1378 h 1583"/>
                  <a:gd name="T66" fmla="*/ 503 w 1600"/>
                  <a:gd name="T67" fmla="*/ 1532 h 1583"/>
                  <a:gd name="T68" fmla="*/ 939 w 1600"/>
                  <a:gd name="T69" fmla="*/ 1378 h 1583"/>
                  <a:gd name="T70" fmla="*/ 1502 w 1600"/>
                  <a:gd name="T71" fmla="*/ 380 h 1583"/>
                  <a:gd name="T72" fmla="*/ 1400 w 1600"/>
                  <a:gd name="T73" fmla="*/ 197 h 1583"/>
                  <a:gd name="T74" fmla="*/ 1003 w 1600"/>
                  <a:gd name="T75" fmla="*/ 559 h 1583"/>
                  <a:gd name="T76" fmla="*/ 1220 w 1600"/>
                  <a:gd name="T77" fmla="*/ 380 h 1583"/>
                  <a:gd name="T78" fmla="*/ 1271 w 1600"/>
                  <a:gd name="T79" fmla="*/ 328 h 1583"/>
                  <a:gd name="T80" fmla="*/ 1246 w 1600"/>
                  <a:gd name="T81" fmla="*/ 230 h 1583"/>
                  <a:gd name="T82" fmla="*/ 1195 w 1600"/>
                  <a:gd name="T83" fmla="*/ 200 h 1583"/>
                  <a:gd name="T84" fmla="*/ 1220 w 1600"/>
                  <a:gd name="T85" fmla="*/ 431 h 1583"/>
                  <a:gd name="T86" fmla="*/ 1169 w 1600"/>
                  <a:gd name="T87" fmla="*/ 482 h 1583"/>
                  <a:gd name="T88" fmla="*/ 1153 w 1600"/>
                  <a:gd name="T89" fmla="*/ 559 h 1583"/>
                  <a:gd name="T90" fmla="*/ 1319 w 1600"/>
                  <a:gd name="T91" fmla="*/ 200 h 1583"/>
                  <a:gd name="T92" fmla="*/ 1287 w 1600"/>
                  <a:gd name="T93" fmla="*/ 559 h 1583"/>
                  <a:gd name="T94" fmla="*/ 1491 w 1600"/>
                  <a:gd name="T95" fmla="*/ 1023 h 1583"/>
                  <a:gd name="T96" fmla="*/ 887 w 1600"/>
                  <a:gd name="T97" fmla="*/ 1156 h 1583"/>
                  <a:gd name="T98" fmla="*/ 1195 w 1600"/>
                  <a:gd name="T99" fmla="*/ 997 h 1583"/>
                  <a:gd name="T100" fmla="*/ 1246 w 1600"/>
                  <a:gd name="T101" fmla="*/ 988 h 1583"/>
                  <a:gd name="T102" fmla="*/ 1271 w 1600"/>
                  <a:gd name="T103" fmla="*/ 866 h 1583"/>
                  <a:gd name="T104" fmla="*/ 939 w 1600"/>
                  <a:gd name="T105" fmla="*/ 610 h 1583"/>
                  <a:gd name="T106" fmla="*/ 1271 w 1600"/>
                  <a:gd name="T107" fmla="*/ 866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00" h="1583">
                    <a:moveTo>
                      <a:pt x="1553" y="636"/>
                    </a:moveTo>
                    <a:cubicBezTo>
                      <a:pt x="1553" y="584"/>
                      <a:pt x="1553" y="584"/>
                      <a:pt x="1553" y="584"/>
                    </a:cubicBezTo>
                    <a:cubicBezTo>
                      <a:pt x="1553" y="570"/>
                      <a:pt x="1542" y="559"/>
                      <a:pt x="1527" y="559"/>
                    </a:cubicBezTo>
                    <a:cubicBezTo>
                      <a:pt x="1501" y="559"/>
                      <a:pt x="1501" y="559"/>
                      <a:pt x="1501" y="559"/>
                    </a:cubicBezTo>
                    <a:cubicBezTo>
                      <a:pt x="1600" y="404"/>
                      <a:pt x="1554" y="198"/>
                      <a:pt x="1400" y="99"/>
                    </a:cubicBezTo>
                    <a:cubicBezTo>
                      <a:pt x="1245" y="0"/>
                      <a:pt x="1039" y="45"/>
                      <a:pt x="940" y="200"/>
                    </a:cubicBezTo>
                    <a:cubicBezTo>
                      <a:pt x="870" y="309"/>
                      <a:pt x="870" y="449"/>
                      <a:pt x="940" y="559"/>
                    </a:cubicBezTo>
                    <a:cubicBezTo>
                      <a:pt x="913" y="559"/>
                      <a:pt x="913" y="559"/>
                      <a:pt x="913" y="559"/>
                    </a:cubicBezTo>
                    <a:cubicBezTo>
                      <a:pt x="899" y="559"/>
                      <a:pt x="887" y="570"/>
                      <a:pt x="887" y="584"/>
                    </a:cubicBezTo>
                    <a:cubicBezTo>
                      <a:pt x="887" y="636"/>
                      <a:pt x="887" y="636"/>
                      <a:pt x="887" y="636"/>
                    </a:cubicBezTo>
                    <a:cubicBezTo>
                      <a:pt x="888" y="781"/>
                      <a:pt x="999" y="903"/>
                      <a:pt x="1143" y="916"/>
                    </a:cubicBezTo>
                    <a:cubicBezTo>
                      <a:pt x="1143" y="1006"/>
                      <a:pt x="1143" y="1006"/>
                      <a:pt x="1143" y="1006"/>
                    </a:cubicBezTo>
                    <a:cubicBezTo>
                      <a:pt x="887" y="1052"/>
                      <a:pt x="887" y="1052"/>
                      <a:pt x="887" y="1052"/>
                    </a:cubicBezTo>
                    <a:cubicBezTo>
                      <a:pt x="887" y="1020"/>
                      <a:pt x="887" y="1020"/>
                      <a:pt x="887" y="1020"/>
                    </a:cubicBezTo>
                    <a:cubicBezTo>
                      <a:pt x="887" y="977"/>
                      <a:pt x="853" y="943"/>
                      <a:pt x="811" y="943"/>
                    </a:cubicBezTo>
                    <a:cubicBezTo>
                      <a:pt x="759" y="943"/>
                      <a:pt x="759" y="943"/>
                      <a:pt x="759" y="943"/>
                    </a:cubicBezTo>
                    <a:cubicBezTo>
                      <a:pt x="717" y="943"/>
                      <a:pt x="683" y="977"/>
                      <a:pt x="683" y="1020"/>
                    </a:cubicBezTo>
                    <a:cubicBezTo>
                      <a:pt x="683" y="1088"/>
                      <a:pt x="683" y="1088"/>
                      <a:pt x="683" y="1088"/>
                    </a:cubicBezTo>
                    <a:cubicBezTo>
                      <a:pt x="427" y="1133"/>
                      <a:pt x="427" y="1133"/>
                      <a:pt x="427" y="1133"/>
                    </a:cubicBezTo>
                    <a:cubicBezTo>
                      <a:pt x="427" y="1070"/>
                      <a:pt x="427" y="1070"/>
                      <a:pt x="427" y="1070"/>
                    </a:cubicBezTo>
                    <a:cubicBezTo>
                      <a:pt x="572" y="1056"/>
                      <a:pt x="683" y="935"/>
                      <a:pt x="683" y="789"/>
                    </a:cubicBezTo>
                    <a:cubicBezTo>
                      <a:pt x="683" y="738"/>
                      <a:pt x="683" y="738"/>
                      <a:pt x="683" y="738"/>
                    </a:cubicBezTo>
                    <a:cubicBezTo>
                      <a:pt x="683" y="724"/>
                      <a:pt x="671" y="712"/>
                      <a:pt x="657" y="712"/>
                    </a:cubicBezTo>
                    <a:cubicBezTo>
                      <a:pt x="630" y="712"/>
                      <a:pt x="630" y="712"/>
                      <a:pt x="630" y="712"/>
                    </a:cubicBezTo>
                    <a:cubicBezTo>
                      <a:pt x="729" y="558"/>
                      <a:pt x="684" y="352"/>
                      <a:pt x="529" y="253"/>
                    </a:cubicBezTo>
                    <a:cubicBezTo>
                      <a:pt x="374" y="154"/>
                      <a:pt x="169" y="199"/>
                      <a:pt x="70" y="354"/>
                    </a:cubicBezTo>
                    <a:cubicBezTo>
                      <a:pt x="0" y="463"/>
                      <a:pt x="0" y="603"/>
                      <a:pt x="70" y="712"/>
                    </a:cubicBezTo>
                    <a:cubicBezTo>
                      <a:pt x="43" y="712"/>
                      <a:pt x="43" y="712"/>
                      <a:pt x="43" y="712"/>
                    </a:cubicBezTo>
                    <a:cubicBezTo>
                      <a:pt x="29" y="712"/>
                      <a:pt x="17" y="724"/>
                      <a:pt x="17" y="738"/>
                    </a:cubicBezTo>
                    <a:cubicBezTo>
                      <a:pt x="17" y="789"/>
                      <a:pt x="17" y="789"/>
                      <a:pt x="17" y="789"/>
                    </a:cubicBezTo>
                    <a:cubicBezTo>
                      <a:pt x="17" y="935"/>
                      <a:pt x="128" y="1056"/>
                      <a:pt x="273" y="1070"/>
                    </a:cubicBezTo>
                    <a:cubicBezTo>
                      <a:pt x="273" y="1160"/>
                      <a:pt x="273" y="1160"/>
                      <a:pt x="273" y="1160"/>
                    </a:cubicBezTo>
                    <a:cubicBezTo>
                      <a:pt x="91" y="1192"/>
                      <a:pt x="91" y="1192"/>
                      <a:pt x="91" y="1192"/>
                    </a:cubicBezTo>
                    <a:cubicBezTo>
                      <a:pt x="54" y="1199"/>
                      <a:pt x="28" y="1230"/>
                      <a:pt x="28" y="1268"/>
                    </a:cubicBezTo>
                    <a:cubicBezTo>
                      <a:pt x="28" y="1272"/>
                      <a:pt x="28" y="1277"/>
                      <a:pt x="29" y="1281"/>
                    </a:cubicBezTo>
                    <a:cubicBezTo>
                      <a:pt x="35" y="1318"/>
                      <a:pt x="67" y="1344"/>
                      <a:pt x="105" y="1344"/>
                    </a:cubicBezTo>
                    <a:cubicBezTo>
                      <a:pt x="109" y="1344"/>
                      <a:pt x="113" y="1344"/>
                      <a:pt x="118" y="1343"/>
                    </a:cubicBezTo>
                    <a:cubicBezTo>
                      <a:pt x="683" y="1244"/>
                      <a:pt x="683" y="1244"/>
                      <a:pt x="683" y="1244"/>
                    </a:cubicBezTo>
                    <a:cubicBezTo>
                      <a:pt x="683" y="1327"/>
                      <a:pt x="683" y="1327"/>
                      <a:pt x="683" y="1327"/>
                    </a:cubicBezTo>
                    <a:cubicBezTo>
                      <a:pt x="631" y="1327"/>
                      <a:pt x="631" y="1327"/>
                      <a:pt x="631" y="1327"/>
                    </a:cubicBezTo>
                    <a:cubicBezTo>
                      <a:pt x="533" y="1327"/>
                      <a:pt x="452" y="1407"/>
                      <a:pt x="452" y="1506"/>
                    </a:cubicBezTo>
                    <a:cubicBezTo>
                      <a:pt x="452" y="1557"/>
                      <a:pt x="452" y="1557"/>
                      <a:pt x="452" y="1557"/>
                    </a:cubicBezTo>
                    <a:cubicBezTo>
                      <a:pt x="452" y="1571"/>
                      <a:pt x="464" y="1583"/>
                      <a:pt x="478" y="1583"/>
                    </a:cubicBezTo>
                    <a:cubicBezTo>
                      <a:pt x="1092" y="1583"/>
                      <a:pt x="1092" y="1583"/>
                      <a:pt x="1092" y="1583"/>
                    </a:cubicBezTo>
                    <a:cubicBezTo>
                      <a:pt x="1106" y="1583"/>
                      <a:pt x="1118" y="1571"/>
                      <a:pt x="1118" y="1557"/>
                    </a:cubicBezTo>
                    <a:cubicBezTo>
                      <a:pt x="1118" y="1506"/>
                      <a:pt x="1118" y="1506"/>
                      <a:pt x="1118" y="1506"/>
                    </a:cubicBezTo>
                    <a:cubicBezTo>
                      <a:pt x="1118" y="1407"/>
                      <a:pt x="1038" y="1327"/>
                      <a:pt x="939" y="1327"/>
                    </a:cubicBezTo>
                    <a:cubicBezTo>
                      <a:pt x="887" y="1327"/>
                      <a:pt x="887" y="1327"/>
                      <a:pt x="887" y="1327"/>
                    </a:cubicBezTo>
                    <a:cubicBezTo>
                      <a:pt x="887" y="1208"/>
                      <a:pt x="887" y="1208"/>
                      <a:pt x="887" y="1208"/>
                    </a:cubicBezTo>
                    <a:cubicBezTo>
                      <a:pt x="1479" y="1103"/>
                      <a:pt x="1479" y="1103"/>
                      <a:pt x="1479" y="1103"/>
                    </a:cubicBezTo>
                    <a:cubicBezTo>
                      <a:pt x="1516" y="1097"/>
                      <a:pt x="1543" y="1065"/>
                      <a:pt x="1543" y="1028"/>
                    </a:cubicBezTo>
                    <a:cubicBezTo>
                      <a:pt x="1543" y="1023"/>
                      <a:pt x="1542" y="1019"/>
                      <a:pt x="1541" y="1014"/>
                    </a:cubicBezTo>
                    <a:cubicBezTo>
                      <a:pt x="1534" y="972"/>
                      <a:pt x="1494" y="945"/>
                      <a:pt x="1452" y="952"/>
                    </a:cubicBezTo>
                    <a:cubicBezTo>
                      <a:pt x="1297" y="979"/>
                      <a:pt x="1297" y="979"/>
                      <a:pt x="1297" y="979"/>
                    </a:cubicBezTo>
                    <a:cubicBezTo>
                      <a:pt x="1297" y="916"/>
                      <a:pt x="1297" y="916"/>
                      <a:pt x="1297" y="916"/>
                    </a:cubicBezTo>
                    <a:cubicBezTo>
                      <a:pt x="1442" y="903"/>
                      <a:pt x="1553" y="781"/>
                      <a:pt x="1553" y="636"/>
                    </a:cubicBezTo>
                    <a:close/>
                    <a:moveTo>
                      <a:pt x="734" y="1020"/>
                    </a:moveTo>
                    <a:cubicBezTo>
                      <a:pt x="734" y="1006"/>
                      <a:pt x="745" y="994"/>
                      <a:pt x="759" y="994"/>
                    </a:cubicBezTo>
                    <a:cubicBezTo>
                      <a:pt x="811" y="994"/>
                      <a:pt x="811" y="994"/>
                      <a:pt x="811" y="994"/>
                    </a:cubicBezTo>
                    <a:cubicBezTo>
                      <a:pt x="825" y="994"/>
                      <a:pt x="836" y="1006"/>
                      <a:pt x="836" y="1020"/>
                    </a:cubicBezTo>
                    <a:cubicBezTo>
                      <a:pt x="836" y="1327"/>
                      <a:pt x="836" y="1327"/>
                      <a:pt x="836" y="1327"/>
                    </a:cubicBezTo>
                    <a:cubicBezTo>
                      <a:pt x="734" y="1327"/>
                      <a:pt x="734" y="1327"/>
                      <a:pt x="734" y="1327"/>
                    </a:cubicBezTo>
                    <a:lnTo>
                      <a:pt x="734" y="1020"/>
                    </a:lnTo>
                    <a:close/>
                    <a:moveTo>
                      <a:pt x="68" y="533"/>
                    </a:moveTo>
                    <a:cubicBezTo>
                      <a:pt x="68" y="378"/>
                      <a:pt x="195" y="252"/>
                      <a:pt x="350" y="252"/>
                    </a:cubicBezTo>
                    <a:cubicBezTo>
                      <a:pt x="506" y="252"/>
                      <a:pt x="632" y="378"/>
                      <a:pt x="631" y="534"/>
                    </a:cubicBezTo>
                    <a:cubicBezTo>
                      <a:pt x="631" y="599"/>
                      <a:pt x="609" y="662"/>
                      <a:pt x="567" y="712"/>
                    </a:cubicBezTo>
                    <a:cubicBezTo>
                      <a:pt x="532" y="712"/>
                      <a:pt x="532" y="712"/>
                      <a:pt x="532" y="712"/>
                    </a:cubicBezTo>
                    <a:cubicBezTo>
                      <a:pt x="631" y="612"/>
                      <a:pt x="630" y="450"/>
                      <a:pt x="530" y="350"/>
                    </a:cubicBezTo>
                    <a:cubicBezTo>
                      <a:pt x="429" y="251"/>
                      <a:pt x="267" y="252"/>
                      <a:pt x="168" y="353"/>
                    </a:cubicBezTo>
                    <a:cubicBezTo>
                      <a:pt x="69" y="452"/>
                      <a:pt x="69" y="613"/>
                      <a:pt x="168" y="712"/>
                    </a:cubicBezTo>
                    <a:cubicBezTo>
                      <a:pt x="133" y="712"/>
                      <a:pt x="133" y="712"/>
                      <a:pt x="133" y="712"/>
                    </a:cubicBezTo>
                    <a:cubicBezTo>
                      <a:pt x="91" y="662"/>
                      <a:pt x="68" y="599"/>
                      <a:pt x="68" y="533"/>
                    </a:cubicBezTo>
                    <a:close/>
                    <a:moveTo>
                      <a:pt x="449" y="712"/>
                    </a:moveTo>
                    <a:cubicBezTo>
                      <a:pt x="251" y="712"/>
                      <a:pt x="251" y="712"/>
                      <a:pt x="251" y="712"/>
                    </a:cubicBezTo>
                    <a:cubicBezTo>
                      <a:pt x="186" y="677"/>
                      <a:pt x="145" y="608"/>
                      <a:pt x="145" y="533"/>
                    </a:cubicBezTo>
                    <a:cubicBezTo>
                      <a:pt x="145" y="420"/>
                      <a:pt x="237" y="328"/>
                      <a:pt x="350" y="328"/>
                    </a:cubicBezTo>
                    <a:cubicBezTo>
                      <a:pt x="463" y="328"/>
                      <a:pt x="555" y="420"/>
                      <a:pt x="555" y="533"/>
                    </a:cubicBezTo>
                    <a:cubicBezTo>
                      <a:pt x="555" y="608"/>
                      <a:pt x="514" y="676"/>
                      <a:pt x="449" y="712"/>
                    </a:cubicBezTo>
                    <a:close/>
                    <a:moveTo>
                      <a:pt x="68" y="789"/>
                    </a:moveTo>
                    <a:cubicBezTo>
                      <a:pt x="68" y="764"/>
                      <a:pt x="68" y="764"/>
                      <a:pt x="68" y="764"/>
                    </a:cubicBezTo>
                    <a:cubicBezTo>
                      <a:pt x="631" y="764"/>
                      <a:pt x="631" y="764"/>
                      <a:pt x="631" y="764"/>
                    </a:cubicBezTo>
                    <a:cubicBezTo>
                      <a:pt x="631" y="789"/>
                      <a:pt x="631" y="789"/>
                      <a:pt x="631" y="789"/>
                    </a:cubicBezTo>
                    <a:cubicBezTo>
                      <a:pt x="631" y="916"/>
                      <a:pt x="528" y="1019"/>
                      <a:pt x="401" y="1020"/>
                    </a:cubicBezTo>
                    <a:cubicBezTo>
                      <a:pt x="299" y="1020"/>
                      <a:pt x="299" y="1020"/>
                      <a:pt x="299" y="1020"/>
                    </a:cubicBezTo>
                    <a:cubicBezTo>
                      <a:pt x="172" y="1019"/>
                      <a:pt x="68" y="916"/>
                      <a:pt x="68" y="789"/>
                    </a:cubicBezTo>
                    <a:close/>
                    <a:moveTo>
                      <a:pt x="375" y="1071"/>
                    </a:moveTo>
                    <a:cubicBezTo>
                      <a:pt x="375" y="1142"/>
                      <a:pt x="375" y="1142"/>
                      <a:pt x="375" y="1142"/>
                    </a:cubicBezTo>
                    <a:cubicBezTo>
                      <a:pt x="324" y="1151"/>
                      <a:pt x="324" y="1151"/>
                      <a:pt x="324" y="1151"/>
                    </a:cubicBezTo>
                    <a:cubicBezTo>
                      <a:pt x="324" y="1071"/>
                      <a:pt x="324" y="1071"/>
                      <a:pt x="324" y="1071"/>
                    </a:cubicBezTo>
                    <a:lnTo>
                      <a:pt x="375" y="1071"/>
                    </a:lnTo>
                    <a:close/>
                    <a:moveTo>
                      <a:pt x="109" y="1293"/>
                    </a:moveTo>
                    <a:cubicBezTo>
                      <a:pt x="95" y="1295"/>
                      <a:pt x="82" y="1286"/>
                      <a:pt x="79" y="1272"/>
                    </a:cubicBezTo>
                    <a:cubicBezTo>
                      <a:pt x="79" y="1271"/>
                      <a:pt x="79" y="1269"/>
                      <a:pt x="79" y="1268"/>
                    </a:cubicBezTo>
                    <a:cubicBezTo>
                      <a:pt x="79" y="1255"/>
                      <a:pt x="88" y="1245"/>
                      <a:pt x="100" y="1242"/>
                    </a:cubicBezTo>
                    <a:cubicBezTo>
                      <a:pt x="683" y="1140"/>
                      <a:pt x="683" y="1140"/>
                      <a:pt x="683" y="1140"/>
                    </a:cubicBezTo>
                    <a:cubicBezTo>
                      <a:pt x="683" y="1192"/>
                      <a:pt x="683" y="1192"/>
                      <a:pt x="683" y="1192"/>
                    </a:cubicBezTo>
                    <a:lnTo>
                      <a:pt x="109" y="1293"/>
                    </a:lnTo>
                    <a:close/>
                    <a:moveTo>
                      <a:pt x="939" y="1378"/>
                    </a:moveTo>
                    <a:cubicBezTo>
                      <a:pt x="1009" y="1378"/>
                      <a:pt x="1067" y="1435"/>
                      <a:pt x="1067" y="1506"/>
                    </a:cubicBezTo>
                    <a:cubicBezTo>
                      <a:pt x="1067" y="1532"/>
                      <a:pt x="1067" y="1532"/>
                      <a:pt x="1067" y="1532"/>
                    </a:cubicBezTo>
                    <a:cubicBezTo>
                      <a:pt x="503" y="1532"/>
                      <a:pt x="503" y="1532"/>
                      <a:pt x="503" y="1532"/>
                    </a:cubicBezTo>
                    <a:cubicBezTo>
                      <a:pt x="503" y="1506"/>
                      <a:pt x="503" y="1506"/>
                      <a:pt x="503" y="1506"/>
                    </a:cubicBezTo>
                    <a:cubicBezTo>
                      <a:pt x="504" y="1435"/>
                      <a:pt x="561" y="1378"/>
                      <a:pt x="631" y="1378"/>
                    </a:cubicBezTo>
                    <a:lnTo>
                      <a:pt x="939" y="1378"/>
                    </a:lnTo>
                    <a:close/>
                    <a:moveTo>
                      <a:pt x="939" y="380"/>
                    </a:moveTo>
                    <a:cubicBezTo>
                      <a:pt x="939" y="224"/>
                      <a:pt x="1065" y="98"/>
                      <a:pt x="1221" y="98"/>
                    </a:cubicBezTo>
                    <a:cubicBezTo>
                      <a:pt x="1376" y="98"/>
                      <a:pt x="1502" y="225"/>
                      <a:pt x="1502" y="380"/>
                    </a:cubicBezTo>
                    <a:cubicBezTo>
                      <a:pt x="1502" y="445"/>
                      <a:pt x="1479" y="508"/>
                      <a:pt x="1438" y="559"/>
                    </a:cubicBezTo>
                    <a:cubicBezTo>
                      <a:pt x="1402" y="559"/>
                      <a:pt x="1402" y="559"/>
                      <a:pt x="1402" y="559"/>
                    </a:cubicBezTo>
                    <a:cubicBezTo>
                      <a:pt x="1502" y="458"/>
                      <a:pt x="1501" y="296"/>
                      <a:pt x="1400" y="197"/>
                    </a:cubicBezTo>
                    <a:cubicBezTo>
                      <a:pt x="1300" y="97"/>
                      <a:pt x="1138" y="98"/>
                      <a:pt x="1038" y="199"/>
                    </a:cubicBezTo>
                    <a:cubicBezTo>
                      <a:pt x="940" y="299"/>
                      <a:pt x="940" y="459"/>
                      <a:pt x="1038" y="559"/>
                    </a:cubicBezTo>
                    <a:cubicBezTo>
                      <a:pt x="1003" y="559"/>
                      <a:pt x="1003" y="559"/>
                      <a:pt x="1003" y="559"/>
                    </a:cubicBezTo>
                    <a:cubicBezTo>
                      <a:pt x="961" y="508"/>
                      <a:pt x="939" y="445"/>
                      <a:pt x="939" y="380"/>
                    </a:cubicBezTo>
                    <a:close/>
                    <a:moveTo>
                      <a:pt x="1298" y="415"/>
                    </a:moveTo>
                    <a:cubicBezTo>
                      <a:pt x="1279" y="392"/>
                      <a:pt x="1250" y="380"/>
                      <a:pt x="1220" y="380"/>
                    </a:cubicBezTo>
                    <a:cubicBezTo>
                      <a:pt x="1192" y="380"/>
                      <a:pt x="1169" y="357"/>
                      <a:pt x="1169" y="328"/>
                    </a:cubicBezTo>
                    <a:cubicBezTo>
                      <a:pt x="1169" y="300"/>
                      <a:pt x="1192" y="277"/>
                      <a:pt x="1220" y="277"/>
                    </a:cubicBezTo>
                    <a:cubicBezTo>
                      <a:pt x="1249" y="277"/>
                      <a:pt x="1271" y="300"/>
                      <a:pt x="1271" y="328"/>
                    </a:cubicBezTo>
                    <a:cubicBezTo>
                      <a:pt x="1271" y="343"/>
                      <a:pt x="1283" y="354"/>
                      <a:pt x="1297" y="354"/>
                    </a:cubicBezTo>
                    <a:cubicBezTo>
                      <a:pt x="1311" y="354"/>
                      <a:pt x="1323" y="343"/>
                      <a:pt x="1323" y="328"/>
                    </a:cubicBezTo>
                    <a:cubicBezTo>
                      <a:pt x="1323" y="282"/>
                      <a:pt x="1291" y="241"/>
                      <a:pt x="1246" y="230"/>
                    </a:cubicBezTo>
                    <a:cubicBezTo>
                      <a:pt x="1246" y="200"/>
                      <a:pt x="1246" y="200"/>
                      <a:pt x="1246" y="200"/>
                    </a:cubicBezTo>
                    <a:cubicBezTo>
                      <a:pt x="1246" y="186"/>
                      <a:pt x="1234" y="175"/>
                      <a:pt x="1220" y="175"/>
                    </a:cubicBezTo>
                    <a:cubicBezTo>
                      <a:pt x="1206" y="175"/>
                      <a:pt x="1195" y="186"/>
                      <a:pt x="1195" y="200"/>
                    </a:cubicBezTo>
                    <a:cubicBezTo>
                      <a:pt x="1195" y="230"/>
                      <a:pt x="1195" y="230"/>
                      <a:pt x="1195" y="230"/>
                    </a:cubicBezTo>
                    <a:cubicBezTo>
                      <a:pt x="1140" y="244"/>
                      <a:pt x="1107" y="299"/>
                      <a:pt x="1121" y="354"/>
                    </a:cubicBezTo>
                    <a:cubicBezTo>
                      <a:pt x="1133" y="399"/>
                      <a:pt x="1174" y="431"/>
                      <a:pt x="1220" y="431"/>
                    </a:cubicBezTo>
                    <a:cubicBezTo>
                      <a:pt x="1249" y="431"/>
                      <a:pt x="1271" y="454"/>
                      <a:pt x="1271" y="482"/>
                    </a:cubicBezTo>
                    <a:cubicBezTo>
                      <a:pt x="1271" y="510"/>
                      <a:pt x="1249" y="533"/>
                      <a:pt x="1220" y="533"/>
                    </a:cubicBezTo>
                    <a:cubicBezTo>
                      <a:pt x="1192" y="533"/>
                      <a:pt x="1169" y="510"/>
                      <a:pt x="1169" y="482"/>
                    </a:cubicBezTo>
                    <a:cubicBezTo>
                      <a:pt x="1169" y="468"/>
                      <a:pt x="1158" y="456"/>
                      <a:pt x="1143" y="456"/>
                    </a:cubicBezTo>
                    <a:cubicBezTo>
                      <a:pt x="1129" y="456"/>
                      <a:pt x="1118" y="468"/>
                      <a:pt x="1118" y="482"/>
                    </a:cubicBezTo>
                    <a:cubicBezTo>
                      <a:pt x="1118" y="512"/>
                      <a:pt x="1131" y="540"/>
                      <a:pt x="1153" y="559"/>
                    </a:cubicBezTo>
                    <a:cubicBezTo>
                      <a:pt x="1121" y="559"/>
                      <a:pt x="1121" y="559"/>
                      <a:pt x="1121" y="559"/>
                    </a:cubicBezTo>
                    <a:cubicBezTo>
                      <a:pt x="1022" y="504"/>
                      <a:pt x="986" y="380"/>
                      <a:pt x="1041" y="281"/>
                    </a:cubicBezTo>
                    <a:cubicBezTo>
                      <a:pt x="1095" y="182"/>
                      <a:pt x="1220" y="145"/>
                      <a:pt x="1319" y="200"/>
                    </a:cubicBezTo>
                    <a:cubicBezTo>
                      <a:pt x="1418" y="255"/>
                      <a:pt x="1454" y="379"/>
                      <a:pt x="1400" y="478"/>
                    </a:cubicBezTo>
                    <a:cubicBezTo>
                      <a:pt x="1381" y="512"/>
                      <a:pt x="1353" y="540"/>
                      <a:pt x="1319" y="559"/>
                    </a:cubicBezTo>
                    <a:cubicBezTo>
                      <a:pt x="1287" y="559"/>
                      <a:pt x="1287" y="559"/>
                      <a:pt x="1287" y="559"/>
                    </a:cubicBezTo>
                    <a:cubicBezTo>
                      <a:pt x="1330" y="522"/>
                      <a:pt x="1335" y="458"/>
                      <a:pt x="1298" y="415"/>
                    </a:cubicBezTo>
                    <a:close/>
                    <a:moveTo>
                      <a:pt x="1461" y="1002"/>
                    </a:moveTo>
                    <a:cubicBezTo>
                      <a:pt x="1475" y="1000"/>
                      <a:pt x="1488" y="1009"/>
                      <a:pt x="1491" y="1023"/>
                    </a:cubicBezTo>
                    <a:cubicBezTo>
                      <a:pt x="1491" y="1024"/>
                      <a:pt x="1491" y="1026"/>
                      <a:pt x="1491" y="1028"/>
                    </a:cubicBezTo>
                    <a:cubicBezTo>
                      <a:pt x="1491" y="1040"/>
                      <a:pt x="1482" y="1051"/>
                      <a:pt x="1470" y="1053"/>
                    </a:cubicBezTo>
                    <a:cubicBezTo>
                      <a:pt x="887" y="1156"/>
                      <a:pt x="887" y="1156"/>
                      <a:pt x="887" y="1156"/>
                    </a:cubicBezTo>
                    <a:cubicBezTo>
                      <a:pt x="887" y="1104"/>
                      <a:pt x="887" y="1104"/>
                      <a:pt x="887" y="1104"/>
                    </a:cubicBezTo>
                    <a:lnTo>
                      <a:pt x="1461" y="1002"/>
                    </a:lnTo>
                    <a:close/>
                    <a:moveTo>
                      <a:pt x="1195" y="997"/>
                    </a:moveTo>
                    <a:cubicBezTo>
                      <a:pt x="1195" y="917"/>
                      <a:pt x="1195" y="917"/>
                      <a:pt x="1195" y="917"/>
                    </a:cubicBezTo>
                    <a:cubicBezTo>
                      <a:pt x="1246" y="917"/>
                      <a:pt x="1246" y="917"/>
                      <a:pt x="1246" y="917"/>
                    </a:cubicBezTo>
                    <a:cubicBezTo>
                      <a:pt x="1246" y="988"/>
                      <a:pt x="1246" y="988"/>
                      <a:pt x="1246" y="988"/>
                    </a:cubicBezTo>
                    <a:cubicBezTo>
                      <a:pt x="1221" y="993"/>
                      <a:pt x="1221" y="993"/>
                      <a:pt x="1221" y="993"/>
                    </a:cubicBezTo>
                    <a:lnTo>
                      <a:pt x="1195" y="997"/>
                    </a:lnTo>
                    <a:close/>
                    <a:moveTo>
                      <a:pt x="1271" y="866"/>
                    </a:moveTo>
                    <a:cubicBezTo>
                      <a:pt x="1169" y="866"/>
                      <a:pt x="1169" y="866"/>
                      <a:pt x="1169" y="866"/>
                    </a:cubicBezTo>
                    <a:cubicBezTo>
                      <a:pt x="1042" y="866"/>
                      <a:pt x="939" y="763"/>
                      <a:pt x="939" y="636"/>
                    </a:cubicBezTo>
                    <a:cubicBezTo>
                      <a:pt x="939" y="610"/>
                      <a:pt x="939" y="610"/>
                      <a:pt x="939" y="610"/>
                    </a:cubicBezTo>
                    <a:cubicBezTo>
                      <a:pt x="1502" y="610"/>
                      <a:pt x="1502" y="610"/>
                      <a:pt x="1502" y="610"/>
                    </a:cubicBezTo>
                    <a:cubicBezTo>
                      <a:pt x="1502" y="636"/>
                      <a:pt x="1502" y="636"/>
                      <a:pt x="1502" y="636"/>
                    </a:cubicBezTo>
                    <a:cubicBezTo>
                      <a:pt x="1502" y="763"/>
                      <a:pt x="1399" y="866"/>
                      <a:pt x="1271" y="8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676D0DD-4234-42E6-8BF9-902D03ADB94E}"/>
              </a:ext>
            </a:extLst>
          </p:cNvPr>
          <p:cNvGrpSpPr/>
          <p:nvPr/>
        </p:nvGrpSpPr>
        <p:grpSpPr>
          <a:xfrm>
            <a:off x="9364672" y="2501999"/>
            <a:ext cx="1691592" cy="696604"/>
            <a:chOff x="6818217" y="3305889"/>
            <a:chExt cx="1691592" cy="69660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3DB826C-3F9C-4F97-9C98-187939A46A8F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1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Crypto API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69D320A-EE8F-42EF-A17D-574AC48427BB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/>
                <a:t>Far 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62FF0D5-DBD0-4D28-9F73-B5D0110AA6B4}"/>
              </a:ext>
            </a:extLst>
          </p:cNvPr>
          <p:cNvGrpSpPr/>
          <p:nvPr/>
        </p:nvGrpSpPr>
        <p:grpSpPr>
          <a:xfrm>
            <a:off x="8698832" y="2554352"/>
            <a:ext cx="549578" cy="549578"/>
            <a:chOff x="8698832" y="2554352"/>
            <a:chExt cx="549578" cy="549578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4847FDF-86F5-468D-BC38-13D310B85B97}"/>
                </a:ext>
              </a:extLst>
            </p:cNvPr>
            <p:cNvSpPr/>
            <p:nvPr/>
          </p:nvSpPr>
          <p:spPr>
            <a:xfrm>
              <a:off x="8698832" y="2554352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CAE2BFA-A053-4A3A-ABF6-DEFBF0088614}"/>
                </a:ext>
              </a:extLst>
            </p:cNvPr>
            <p:cNvGrpSpPr/>
            <p:nvPr/>
          </p:nvGrpSpPr>
          <p:grpSpPr>
            <a:xfrm>
              <a:off x="8828977" y="2684463"/>
              <a:ext cx="289288" cy="289356"/>
              <a:chOff x="12558713" y="169863"/>
              <a:chExt cx="6673849" cy="6675438"/>
            </a:xfrm>
            <a:solidFill>
              <a:schemeClr val="bg1"/>
            </a:solidFill>
          </p:grpSpPr>
          <p:sp>
            <p:nvSpPr>
              <p:cNvPr id="56" name="Freeform 18">
                <a:extLst>
                  <a:ext uri="{FF2B5EF4-FFF2-40B4-BE49-F238E27FC236}">
                    <a16:creationId xmlns:a16="http://schemas.microsoft.com/office/drawing/2014/main" id="{7D866E6D-D3D1-44E6-860A-2D9F065529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19600" y="4514851"/>
                <a:ext cx="979487" cy="1303338"/>
              </a:xfrm>
              <a:custGeom>
                <a:avLst/>
                <a:gdLst>
                  <a:gd name="T0" fmla="*/ 218 w 231"/>
                  <a:gd name="T1" fmla="*/ 144 h 307"/>
                  <a:gd name="T2" fmla="*/ 223 w 231"/>
                  <a:gd name="T3" fmla="*/ 136 h 307"/>
                  <a:gd name="T4" fmla="*/ 225 w 231"/>
                  <a:gd name="T5" fmla="*/ 131 h 307"/>
                  <a:gd name="T6" fmla="*/ 228 w 231"/>
                  <a:gd name="T7" fmla="*/ 122 h 307"/>
                  <a:gd name="T8" fmla="*/ 229 w 231"/>
                  <a:gd name="T9" fmla="*/ 117 h 307"/>
                  <a:gd name="T10" fmla="*/ 231 w 231"/>
                  <a:gd name="T11" fmla="*/ 102 h 307"/>
                  <a:gd name="T12" fmla="*/ 154 w 231"/>
                  <a:gd name="T13" fmla="*/ 25 h 307"/>
                  <a:gd name="T14" fmla="*/ 128 w 231"/>
                  <a:gd name="T15" fmla="*/ 25 h 307"/>
                  <a:gd name="T16" fmla="*/ 128 w 231"/>
                  <a:gd name="T17" fmla="*/ 0 h 307"/>
                  <a:gd name="T18" fmla="*/ 77 w 231"/>
                  <a:gd name="T19" fmla="*/ 0 h 307"/>
                  <a:gd name="T20" fmla="*/ 77 w 231"/>
                  <a:gd name="T21" fmla="*/ 25 h 307"/>
                  <a:gd name="T22" fmla="*/ 0 w 231"/>
                  <a:gd name="T23" fmla="*/ 25 h 307"/>
                  <a:gd name="T24" fmla="*/ 0 w 231"/>
                  <a:gd name="T25" fmla="*/ 77 h 307"/>
                  <a:gd name="T26" fmla="*/ 26 w 231"/>
                  <a:gd name="T27" fmla="*/ 77 h 307"/>
                  <a:gd name="T28" fmla="*/ 26 w 231"/>
                  <a:gd name="T29" fmla="*/ 230 h 307"/>
                  <a:gd name="T30" fmla="*/ 0 w 231"/>
                  <a:gd name="T31" fmla="*/ 230 h 307"/>
                  <a:gd name="T32" fmla="*/ 0 w 231"/>
                  <a:gd name="T33" fmla="*/ 281 h 307"/>
                  <a:gd name="T34" fmla="*/ 77 w 231"/>
                  <a:gd name="T35" fmla="*/ 281 h 307"/>
                  <a:gd name="T36" fmla="*/ 77 w 231"/>
                  <a:gd name="T37" fmla="*/ 307 h 307"/>
                  <a:gd name="T38" fmla="*/ 128 w 231"/>
                  <a:gd name="T39" fmla="*/ 307 h 307"/>
                  <a:gd name="T40" fmla="*/ 128 w 231"/>
                  <a:gd name="T41" fmla="*/ 281 h 307"/>
                  <a:gd name="T42" fmla="*/ 154 w 231"/>
                  <a:gd name="T43" fmla="*/ 281 h 307"/>
                  <a:gd name="T44" fmla="*/ 231 w 231"/>
                  <a:gd name="T45" fmla="*/ 205 h 307"/>
                  <a:gd name="T46" fmla="*/ 229 w 231"/>
                  <a:gd name="T47" fmla="*/ 190 h 307"/>
                  <a:gd name="T48" fmla="*/ 228 w 231"/>
                  <a:gd name="T49" fmla="*/ 185 h 307"/>
                  <a:gd name="T50" fmla="*/ 225 w 231"/>
                  <a:gd name="T51" fmla="*/ 176 h 307"/>
                  <a:gd name="T52" fmla="*/ 222 w 231"/>
                  <a:gd name="T53" fmla="*/ 170 h 307"/>
                  <a:gd name="T54" fmla="*/ 218 w 231"/>
                  <a:gd name="T55" fmla="*/ 163 h 307"/>
                  <a:gd name="T56" fmla="*/ 215 w 231"/>
                  <a:gd name="T57" fmla="*/ 158 h 307"/>
                  <a:gd name="T58" fmla="*/ 211 w 231"/>
                  <a:gd name="T59" fmla="*/ 153 h 307"/>
                  <a:gd name="T60" fmla="*/ 215 w 231"/>
                  <a:gd name="T61" fmla="*/ 148 h 307"/>
                  <a:gd name="T62" fmla="*/ 218 w 231"/>
                  <a:gd name="T63" fmla="*/ 144 h 307"/>
                  <a:gd name="T64" fmla="*/ 172 w 231"/>
                  <a:gd name="T65" fmla="*/ 223 h 307"/>
                  <a:gd name="T66" fmla="*/ 154 w 231"/>
                  <a:gd name="T67" fmla="*/ 230 h 307"/>
                  <a:gd name="T68" fmla="*/ 77 w 231"/>
                  <a:gd name="T69" fmla="*/ 230 h 307"/>
                  <a:gd name="T70" fmla="*/ 77 w 231"/>
                  <a:gd name="T71" fmla="*/ 179 h 307"/>
                  <a:gd name="T72" fmla="*/ 154 w 231"/>
                  <a:gd name="T73" fmla="*/ 179 h 307"/>
                  <a:gd name="T74" fmla="*/ 179 w 231"/>
                  <a:gd name="T75" fmla="*/ 205 h 307"/>
                  <a:gd name="T76" fmla="*/ 172 w 231"/>
                  <a:gd name="T77" fmla="*/ 223 h 307"/>
                  <a:gd name="T78" fmla="*/ 172 w 231"/>
                  <a:gd name="T79" fmla="*/ 120 h 307"/>
                  <a:gd name="T80" fmla="*/ 154 w 231"/>
                  <a:gd name="T81" fmla="*/ 128 h 307"/>
                  <a:gd name="T82" fmla="*/ 77 w 231"/>
                  <a:gd name="T83" fmla="*/ 128 h 307"/>
                  <a:gd name="T84" fmla="*/ 77 w 231"/>
                  <a:gd name="T85" fmla="*/ 77 h 307"/>
                  <a:gd name="T86" fmla="*/ 154 w 231"/>
                  <a:gd name="T87" fmla="*/ 77 h 307"/>
                  <a:gd name="T88" fmla="*/ 179 w 231"/>
                  <a:gd name="T89" fmla="*/ 102 h 307"/>
                  <a:gd name="T90" fmla="*/ 172 w 231"/>
                  <a:gd name="T91" fmla="*/ 12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1" h="307">
                    <a:moveTo>
                      <a:pt x="218" y="144"/>
                    </a:moveTo>
                    <a:cubicBezTo>
                      <a:pt x="220" y="141"/>
                      <a:pt x="221" y="138"/>
                      <a:pt x="223" y="136"/>
                    </a:cubicBezTo>
                    <a:cubicBezTo>
                      <a:pt x="223" y="134"/>
                      <a:pt x="224" y="132"/>
                      <a:pt x="225" y="131"/>
                    </a:cubicBezTo>
                    <a:cubicBezTo>
                      <a:pt x="226" y="128"/>
                      <a:pt x="227" y="125"/>
                      <a:pt x="228" y="122"/>
                    </a:cubicBezTo>
                    <a:cubicBezTo>
                      <a:pt x="228" y="120"/>
                      <a:pt x="229" y="118"/>
                      <a:pt x="229" y="117"/>
                    </a:cubicBezTo>
                    <a:cubicBezTo>
                      <a:pt x="230" y="112"/>
                      <a:pt x="231" y="107"/>
                      <a:pt x="231" y="102"/>
                    </a:cubicBezTo>
                    <a:cubicBezTo>
                      <a:pt x="231" y="60"/>
                      <a:pt x="196" y="25"/>
                      <a:pt x="154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1"/>
                      <a:pt x="128" y="281"/>
                      <a:pt x="128" y="281"/>
                    </a:cubicBez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96" y="281"/>
                      <a:pt x="230" y="247"/>
                      <a:pt x="231" y="205"/>
                    </a:cubicBezTo>
                    <a:cubicBezTo>
                      <a:pt x="231" y="200"/>
                      <a:pt x="230" y="195"/>
                      <a:pt x="229" y="190"/>
                    </a:cubicBezTo>
                    <a:cubicBezTo>
                      <a:pt x="229" y="188"/>
                      <a:pt x="228" y="186"/>
                      <a:pt x="228" y="185"/>
                    </a:cubicBezTo>
                    <a:cubicBezTo>
                      <a:pt x="227" y="182"/>
                      <a:pt x="226" y="179"/>
                      <a:pt x="225" y="176"/>
                    </a:cubicBezTo>
                    <a:cubicBezTo>
                      <a:pt x="224" y="174"/>
                      <a:pt x="223" y="172"/>
                      <a:pt x="222" y="170"/>
                    </a:cubicBezTo>
                    <a:cubicBezTo>
                      <a:pt x="221" y="168"/>
                      <a:pt x="220" y="165"/>
                      <a:pt x="218" y="163"/>
                    </a:cubicBezTo>
                    <a:cubicBezTo>
                      <a:pt x="217" y="161"/>
                      <a:pt x="216" y="160"/>
                      <a:pt x="215" y="158"/>
                    </a:cubicBezTo>
                    <a:cubicBezTo>
                      <a:pt x="213" y="156"/>
                      <a:pt x="212" y="155"/>
                      <a:pt x="211" y="153"/>
                    </a:cubicBezTo>
                    <a:cubicBezTo>
                      <a:pt x="212" y="152"/>
                      <a:pt x="213" y="150"/>
                      <a:pt x="215" y="148"/>
                    </a:cubicBezTo>
                    <a:cubicBezTo>
                      <a:pt x="216" y="147"/>
                      <a:pt x="217" y="145"/>
                      <a:pt x="218" y="144"/>
                    </a:cubicBezTo>
                    <a:close/>
                    <a:moveTo>
                      <a:pt x="172" y="223"/>
                    </a:moveTo>
                    <a:cubicBezTo>
                      <a:pt x="167" y="228"/>
                      <a:pt x="160" y="230"/>
                      <a:pt x="154" y="230"/>
                    </a:cubicBez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0"/>
                      <a:pt x="179" y="205"/>
                    </a:cubicBezTo>
                    <a:cubicBezTo>
                      <a:pt x="179" y="211"/>
                      <a:pt x="177" y="218"/>
                      <a:pt x="172" y="223"/>
                    </a:cubicBezTo>
                    <a:close/>
                    <a:moveTo>
                      <a:pt x="172" y="120"/>
                    </a:moveTo>
                    <a:cubicBezTo>
                      <a:pt x="167" y="125"/>
                      <a:pt x="160" y="128"/>
                      <a:pt x="154" y="128"/>
                    </a:cubicBez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09"/>
                      <a:pt x="177" y="116"/>
                      <a:pt x="172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9">
                <a:extLst>
                  <a:ext uri="{FF2B5EF4-FFF2-40B4-BE49-F238E27FC236}">
                    <a16:creationId xmlns:a16="http://schemas.microsoft.com/office/drawing/2014/main" id="{D6B2FA92-310D-436C-BAA9-977B9BD0F3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0313" y="4078288"/>
                <a:ext cx="2171700" cy="2173288"/>
              </a:xfrm>
              <a:custGeom>
                <a:avLst/>
                <a:gdLst>
                  <a:gd name="T0" fmla="*/ 256 w 512"/>
                  <a:gd name="T1" fmla="*/ 0 h 512"/>
                  <a:gd name="T2" fmla="*/ 0 w 512"/>
                  <a:gd name="T3" fmla="*/ 256 h 512"/>
                  <a:gd name="T4" fmla="*/ 256 w 512"/>
                  <a:gd name="T5" fmla="*/ 512 h 512"/>
                  <a:gd name="T6" fmla="*/ 512 w 512"/>
                  <a:gd name="T7" fmla="*/ 256 h 512"/>
                  <a:gd name="T8" fmla="*/ 256 w 512"/>
                  <a:gd name="T9" fmla="*/ 0 h 512"/>
                  <a:gd name="T10" fmla="*/ 256 w 512"/>
                  <a:gd name="T11" fmla="*/ 461 h 512"/>
                  <a:gd name="T12" fmla="*/ 51 w 512"/>
                  <a:gd name="T13" fmla="*/ 256 h 512"/>
                  <a:gd name="T14" fmla="*/ 256 w 512"/>
                  <a:gd name="T15" fmla="*/ 52 h 512"/>
                  <a:gd name="T16" fmla="*/ 460 w 512"/>
                  <a:gd name="T17" fmla="*/ 256 h 512"/>
                  <a:gd name="T18" fmla="*/ 256 w 512"/>
                  <a:gd name="T19" fmla="*/ 46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2">
                    <a:moveTo>
                      <a:pt x="256" y="0"/>
                    </a:moveTo>
                    <a:cubicBezTo>
                      <a:pt x="114" y="0"/>
                      <a:pt x="0" y="115"/>
                      <a:pt x="0" y="256"/>
                    </a:cubicBezTo>
                    <a:cubicBezTo>
                      <a:pt x="0" y="398"/>
                      <a:pt x="114" y="512"/>
                      <a:pt x="256" y="512"/>
                    </a:cubicBezTo>
                    <a:cubicBezTo>
                      <a:pt x="397" y="512"/>
                      <a:pt x="512" y="398"/>
                      <a:pt x="512" y="256"/>
                    </a:cubicBezTo>
                    <a:cubicBezTo>
                      <a:pt x="511" y="115"/>
                      <a:pt x="397" y="0"/>
                      <a:pt x="256" y="0"/>
                    </a:cubicBezTo>
                    <a:close/>
                    <a:moveTo>
                      <a:pt x="256" y="461"/>
                    </a:moveTo>
                    <a:cubicBezTo>
                      <a:pt x="143" y="461"/>
                      <a:pt x="51" y="369"/>
                      <a:pt x="51" y="256"/>
                    </a:cubicBezTo>
                    <a:cubicBezTo>
                      <a:pt x="51" y="143"/>
                      <a:pt x="143" y="52"/>
                      <a:pt x="256" y="52"/>
                    </a:cubicBezTo>
                    <a:cubicBezTo>
                      <a:pt x="369" y="52"/>
                      <a:pt x="460" y="143"/>
                      <a:pt x="460" y="256"/>
                    </a:cubicBezTo>
                    <a:cubicBezTo>
                      <a:pt x="460" y="369"/>
                      <a:pt x="369" y="461"/>
                      <a:pt x="256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0">
                <a:extLst>
                  <a:ext uri="{FF2B5EF4-FFF2-40B4-BE49-F238E27FC236}">
                    <a16:creationId xmlns:a16="http://schemas.microsoft.com/office/drawing/2014/main" id="{D3C51398-C431-4981-96B0-481FF5499C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58713" y="169863"/>
                <a:ext cx="6673849" cy="6675438"/>
              </a:xfrm>
              <a:custGeom>
                <a:avLst/>
                <a:gdLst>
                  <a:gd name="T0" fmla="*/ 1436 w 1573"/>
                  <a:gd name="T1" fmla="*/ 929 h 1573"/>
                  <a:gd name="T2" fmla="*/ 1178 w 1573"/>
                  <a:gd name="T3" fmla="*/ 819 h 1573"/>
                  <a:gd name="T4" fmla="*/ 922 w 1573"/>
                  <a:gd name="T5" fmla="*/ 927 h 1573"/>
                  <a:gd name="T6" fmla="*/ 922 w 1573"/>
                  <a:gd name="T7" fmla="*/ 128 h 1573"/>
                  <a:gd name="T8" fmla="*/ 794 w 1573"/>
                  <a:gd name="T9" fmla="*/ 0 h 1573"/>
                  <a:gd name="T10" fmla="*/ 128 w 1573"/>
                  <a:gd name="T11" fmla="*/ 0 h 1573"/>
                  <a:gd name="T12" fmla="*/ 0 w 1573"/>
                  <a:gd name="T13" fmla="*/ 128 h 1573"/>
                  <a:gd name="T14" fmla="*/ 0 w 1573"/>
                  <a:gd name="T15" fmla="*/ 1408 h 1573"/>
                  <a:gd name="T16" fmla="*/ 128 w 1573"/>
                  <a:gd name="T17" fmla="*/ 1536 h 1573"/>
                  <a:gd name="T18" fmla="*/ 794 w 1573"/>
                  <a:gd name="T19" fmla="*/ 1536 h 1573"/>
                  <a:gd name="T20" fmla="*/ 920 w 1573"/>
                  <a:gd name="T21" fmla="*/ 1426 h 1573"/>
                  <a:gd name="T22" fmla="*/ 1427 w 1573"/>
                  <a:gd name="T23" fmla="*/ 1435 h 1573"/>
                  <a:gd name="T24" fmla="*/ 1436 w 1573"/>
                  <a:gd name="T25" fmla="*/ 929 h 1573"/>
                  <a:gd name="T26" fmla="*/ 51 w 1573"/>
                  <a:gd name="T27" fmla="*/ 128 h 1573"/>
                  <a:gd name="T28" fmla="*/ 128 w 1573"/>
                  <a:gd name="T29" fmla="*/ 51 h 1573"/>
                  <a:gd name="T30" fmla="*/ 794 w 1573"/>
                  <a:gd name="T31" fmla="*/ 51 h 1573"/>
                  <a:gd name="T32" fmla="*/ 870 w 1573"/>
                  <a:gd name="T33" fmla="*/ 128 h 1573"/>
                  <a:gd name="T34" fmla="*/ 870 w 1573"/>
                  <a:gd name="T35" fmla="*/ 153 h 1573"/>
                  <a:gd name="T36" fmla="*/ 51 w 1573"/>
                  <a:gd name="T37" fmla="*/ 153 h 1573"/>
                  <a:gd name="T38" fmla="*/ 51 w 1573"/>
                  <a:gd name="T39" fmla="*/ 128 h 1573"/>
                  <a:gd name="T40" fmla="*/ 51 w 1573"/>
                  <a:gd name="T41" fmla="*/ 205 h 1573"/>
                  <a:gd name="T42" fmla="*/ 870 w 1573"/>
                  <a:gd name="T43" fmla="*/ 205 h 1573"/>
                  <a:gd name="T44" fmla="*/ 870 w 1573"/>
                  <a:gd name="T45" fmla="*/ 993 h 1573"/>
                  <a:gd name="T46" fmla="*/ 866 w 1573"/>
                  <a:gd name="T47" fmla="*/ 1001 h 1573"/>
                  <a:gd name="T48" fmla="*/ 860 w 1573"/>
                  <a:gd name="T49" fmla="*/ 1011 h 1573"/>
                  <a:gd name="T50" fmla="*/ 854 w 1573"/>
                  <a:gd name="T51" fmla="*/ 1023 h 1573"/>
                  <a:gd name="T52" fmla="*/ 849 w 1573"/>
                  <a:gd name="T53" fmla="*/ 1033 h 1573"/>
                  <a:gd name="T54" fmla="*/ 844 w 1573"/>
                  <a:gd name="T55" fmla="*/ 1046 h 1573"/>
                  <a:gd name="T56" fmla="*/ 840 w 1573"/>
                  <a:gd name="T57" fmla="*/ 1056 h 1573"/>
                  <a:gd name="T58" fmla="*/ 836 w 1573"/>
                  <a:gd name="T59" fmla="*/ 1069 h 1573"/>
                  <a:gd name="T60" fmla="*/ 833 w 1573"/>
                  <a:gd name="T61" fmla="*/ 1080 h 1573"/>
                  <a:gd name="T62" fmla="*/ 829 w 1573"/>
                  <a:gd name="T63" fmla="*/ 1093 h 1573"/>
                  <a:gd name="T64" fmla="*/ 827 w 1573"/>
                  <a:gd name="T65" fmla="*/ 1104 h 1573"/>
                  <a:gd name="T66" fmla="*/ 824 w 1573"/>
                  <a:gd name="T67" fmla="*/ 1118 h 1573"/>
                  <a:gd name="T68" fmla="*/ 823 w 1573"/>
                  <a:gd name="T69" fmla="*/ 1128 h 1573"/>
                  <a:gd name="T70" fmla="*/ 821 w 1573"/>
                  <a:gd name="T71" fmla="*/ 1144 h 1573"/>
                  <a:gd name="T72" fmla="*/ 820 w 1573"/>
                  <a:gd name="T73" fmla="*/ 1152 h 1573"/>
                  <a:gd name="T74" fmla="*/ 819 w 1573"/>
                  <a:gd name="T75" fmla="*/ 1177 h 1573"/>
                  <a:gd name="T76" fmla="*/ 821 w 1573"/>
                  <a:gd name="T77" fmla="*/ 1215 h 1573"/>
                  <a:gd name="T78" fmla="*/ 822 w 1573"/>
                  <a:gd name="T79" fmla="*/ 1222 h 1573"/>
                  <a:gd name="T80" fmla="*/ 823 w 1573"/>
                  <a:gd name="T81" fmla="*/ 1229 h 1573"/>
                  <a:gd name="T82" fmla="*/ 51 w 1573"/>
                  <a:gd name="T83" fmla="*/ 1229 h 1573"/>
                  <a:gd name="T84" fmla="*/ 51 w 1573"/>
                  <a:gd name="T85" fmla="*/ 205 h 1573"/>
                  <a:gd name="T86" fmla="*/ 870 w 1573"/>
                  <a:gd name="T87" fmla="*/ 1408 h 1573"/>
                  <a:gd name="T88" fmla="*/ 794 w 1573"/>
                  <a:gd name="T89" fmla="*/ 1485 h 1573"/>
                  <a:gd name="T90" fmla="*/ 128 w 1573"/>
                  <a:gd name="T91" fmla="*/ 1485 h 1573"/>
                  <a:gd name="T92" fmla="*/ 51 w 1573"/>
                  <a:gd name="T93" fmla="*/ 1408 h 1573"/>
                  <a:gd name="T94" fmla="*/ 51 w 1573"/>
                  <a:gd name="T95" fmla="*/ 1280 h 1573"/>
                  <a:gd name="T96" fmla="*/ 834 w 1573"/>
                  <a:gd name="T97" fmla="*/ 1280 h 1573"/>
                  <a:gd name="T98" fmla="*/ 870 w 1573"/>
                  <a:gd name="T99" fmla="*/ 1361 h 1573"/>
                  <a:gd name="T100" fmla="*/ 870 w 1573"/>
                  <a:gd name="T101" fmla="*/ 1408 h 1573"/>
                  <a:gd name="T102" fmla="*/ 1178 w 1573"/>
                  <a:gd name="T103" fmla="*/ 1485 h 1573"/>
                  <a:gd name="T104" fmla="*/ 870 w 1573"/>
                  <a:gd name="T105" fmla="*/ 1177 h 1573"/>
                  <a:gd name="T106" fmla="*/ 889 w 1573"/>
                  <a:gd name="T107" fmla="*/ 1072 h 1573"/>
                  <a:gd name="T108" fmla="*/ 918 w 1573"/>
                  <a:gd name="T109" fmla="*/ 1014 h 1573"/>
                  <a:gd name="T110" fmla="*/ 918 w 1573"/>
                  <a:gd name="T111" fmla="*/ 1014 h 1573"/>
                  <a:gd name="T112" fmla="*/ 1342 w 1573"/>
                  <a:gd name="T113" fmla="*/ 917 h 1573"/>
                  <a:gd name="T114" fmla="*/ 1438 w 1573"/>
                  <a:gd name="T115" fmla="*/ 1341 h 1573"/>
                  <a:gd name="T116" fmla="*/ 1178 w 1573"/>
                  <a:gd name="T117" fmla="*/ 1485 h 1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3" h="1573">
                    <a:moveTo>
                      <a:pt x="1436" y="929"/>
                    </a:moveTo>
                    <a:cubicBezTo>
                      <a:pt x="1368" y="858"/>
                      <a:pt x="1275" y="819"/>
                      <a:pt x="1178" y="819"/>
                    </a:cubicBezTo>
                    <a:cubicBezTo>
                      <a:pt x="1081" y="819"/>
                      <a:pt x="989" y="858"/>
                      <a:pt x="922" y="927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57"/>
                      <a:pt x="864" y="0"/>
                      <a:pt x="794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1408"/>
                      <a:pt x="0" y="1408"/>
                      <a:pt x="0" y="1408"/>
                    </a:cubicBezTo>
                    <a:cubicBezTo>
                      <a:pt x="0" y="1478"/>
                      <a:pt x="57" y="1536"/>
                      <a:pt x="128" y="1536"/>
                    </a:cubicBezTo>
                    <a:cubicBezTo>
                      <a:pt x="794" y="1536"/>
                      <a:pt x="794" y="1536"/>
                      <a:pt x="794" y="1536"/>
                    </a:cubicBezTo>
                    <a:cubicBezTo>
                      <a:pt x="857" y="1536"/>
                      <a:pt x="911" y="1489"/>
                      <a:pt x="920" y="1426"/>
                    </a:cubicBezTo>
                    <a:cubicBezTo>
                      <a:pt x="1057" y="1569"/>
                      <a:pt x="1284" y="1573"/>
                      <a:pt x="1427" y="1435"/>
                    </a:cubicBezTo>
                    <a:cubicBezTo>
                      <a:pt x="1569" y="1298"/>
                      <a:pt x="1573" y="1071"/>
                      <a:pt x="1436" y="929"/>
                    </a:cubicBezTo>
                    <a:close/>
                    <a:moveTo>
                      <a:pt x="51" y="128"/>
                    </a:moveTo>
                    <a:cubicBezTo>
                      <a:pt x="51" y="85"/>
                      <a:pt x="86" y="51"/>
                      <a:pt x="128" y="51"/>
                    </a:cubicBezTo>
                    <a:cubicBezTo>
                      <a:pt x="794" y="51"/>
                      <a:pt x="794" y="51"/>
                      <a:pt x="794" y="51"/>
                    </a:cubicBezTo>
                    <a:cubicBezTo>
                      <a:pt x="836" y="51"/>
                      <a:pt x="870" y="85"/>
                      <a:pt x="870" y="128"/>
                    </a:cubicBezTo>
                    <a:cubicBezTo>
                      <a:pt x="870" y="153"/>
                      <a:pt x="870" y="153"/>
                      <a:pt x="870" y="153"/>
                    </a:cubicBezTo>
                    <a:cubicBezTo>
                      <a:pt x="51" y="153"/>
                      <a:pt x="51" y="153"/>
                      <a:pt x="51" y="153"/>
                    </a:cubicBezTo>
                    <a:lnTo>
                      <a:pt x="51" y="128"/>
                    </a:lnTo>
                    <a:close/>
                    <a:moveTo>
                      <a:pt x="51" y="205"/>
                    </a:moveTo>
                    <a:cubicBezTo>
                      <a:pt x="870" y="205"/>
                      <a:pt x="870" y="205"/>
                      <a:pt x="870" y="205"/>
                    </a:cubicBezTo>
                    <a:cubicBezTo>
                      <a:pt x="870" y="993"/>
                      <a:pt x="870" y="993"/>
                      <a:pt x="870" y="993"/>
                    </a:cubicBezTo>
                    <a:cubicBezTo>
                      <a:pt x="869" y="996"/>
                      <a:pt x="867" y="998"/>
                      <a:pt x="866" y="1001"/>
                    </a:cubicBezTo>
                    <a:cubicBezTo>
                      <a:pt x="864" y="1004"/>
                      <a:pt x="862" y="1008"/>
                      <a:pt x="860" y="1011"/>
                    </a:cubicBezTo>
                    <a:cubicBezTo>
                      <a:pt x="858" y="1015"/>
                      <a:pt x="856" y="1019"/>
                      <a:pt x="854" y="1023"/>
                    </a:cubicBezTo>
                    <a:cubicBezTo>
                      <a:pt x="853" y="1026"/>
                      <a:pt x="851" y="1030"/>
                      <a:pt x="849" y="1033"/>
                    </a:cubicBezTo>
                    <a:cubicBezTo>
                      <a:pt x="848" y="1037"/>
                      <a:pt x="846" y="1041"/>
                      <a:pt x="844" y="1046"/>
                    </a:cubicBezTo>
                    <a:cubicBezTo>
                      <a:pt x="843" y="1049"/>
                      <a:pt x="841" y="1053"/>
                      <a:pt x="840" y="1056"/>
                    </a:cubicBezTo>
                    <a:cubicBezTo>
                      <a:pt x="839" y="1060"/>
                      <a:pt x="837" y="1065"/>
                      <a:pt x="836" y="1069"/>
                    </a:cubicBezTo>
                    <a:cubicBezTo>
                      <a:pt x="835" y="1073"/>
                      <a:pt x="834" y="1076"/>
                      <a:pt x="833" y="1080"/>
                    </a:cubicBezTo>
                    <a:cubicBezTo>
                      <a:pt x="831" y="1084"/>
                      <a:pt x="830" y="1089"/>
                      <a:pt x="829" y="1093"/>
                    </a:cubicBezTo>
                    <a:cubicBezTo>
                      <a:pt x="828" y="1097"/>
                      <a:pt x="828" y="1100"/>
                      <a:pt x="827" y="1104"/>
                    </a:cubicBezTo>
                    <a:cubicBezTo>
                      <a:pt x="826" y="1108"/>
                      <a:pt x="825" y="1113"/>
                      <a:pt x="824" y="1118"/>
                    </a:cubicBezTo>
                    <a:cubicBezTo>
                      <a:pt x="824" y="1121"/>
                      <a:pt x="823" y="1124"/>
                      <a:pt x="823" y="1128"/>
                    </a:cubicBezTo>
                    <a:cubicBezTo>
                      <a:pt x="822" y="1133"/>
                      <a:pt x="821" y="1139"/>
                      <a:pt x="821" y="1144"/>
                    </a:cubicBezTo>
                    <a:cubicBezTo>
                      <a:pt x="821" y="1147"/>
                      <a:pt x="820" y="1150"/>
                      <a:pt x="820" y="1152"/>
                    </a:cubicBezTo>
                    <a:cubicBezTo>
                      <a:pt x="819" y="1161"/>
                      <a:pt x="819" y="1169"/>
                      <a:pt x="819" y="1177"/>
                    </a:cubicBezTo>
                    <a:cubicBezTo>
                      <a:pt x="819" y="1190"/>
                      <a:pt x="820" y="1203"/>
                      <a:pt x="821" y="1215"/>
                    </a:cubicBezTo>
                    <a:cubicBezTo>
                      <a:pt x="821" y="1217"/>
                      <a:pt x="822" y="1220"/>
                      <a:pt x="822" y="1222"/>
                    </a:cubicBezTo>
                    <a:cubicBezTo>
                      <a:pt x="822" y="1225"/>
                      <a:pt x="822" y="1227"/>
                      <a:pt x="823" y="1229"/>
                    </a:cubicBezTo>
                    <a:cubicBezTo>
                      <a:pt x="51" y="1229"/>
                      <a:pt x="51" y="1229"/>
                      <a:pt x="51" y="1229"/>
                    </a:cubicBezTo>
                    <a:lnTo>
                      <a:pt x="51" y="205"/>
                    </a:lnTo>
                    <a:close/>
                    <a:moveTo>
                      <a:pt x="870" y="1408"/>
                    </a:moveTo>
                    <a:cubicBezTo>
                      <a:pt x="870" y="1450"/>
                      <a:pt x="836" y="1485"/>
                      <a:pt x="794" y="1485"/>
                    </a:cubicBezTo>
                    <a:cubicBezTo>
                      <a:pt x="128" y="1485"/>
                      <a:pt x="128" y="1485"/>
                      <a:pt x="128" y="1485"/>
                    </a:cubicBezTo>
                    <a:cubicBezTo>
                      <a:pt x="86" y="1485"/>
                      <a:pt x="51" y="1450"/>
                      <a:pt x="51" y="1408"/>
                    </a:cubicBezTo>
                    <a:cubicBezTo>
                      <a:pt x="51" y="1280"/>
                      <a:pt x="51" y="1280"/>
                      <a:pt x="51" y="1280"/>
                    </a:cubicBezTo>
                    <a:cubicBezTo>
                      <a:pt x="834" y="1280"/>
                      <a:pt x="834" y="1280"/>
                      <a:pt x="834" y="1280"/>
                    </a:cubicBezTo>
                    <a:cubicBezTo>
                      <a:pt x="843" y="1308"/>
                      <a:pt x="855" y="1336"/>
                      <a:pt x="870" y="1361"/>
                    </a:cubicBezTo>
                    <a:lnTo>
                      <a:pt x="870" y="1408"/>
                    </a:lnTo>
                    <a:close/>
                    <a:moveTo>
                      <a:pt x="1178" y="1485"/>
                    </a:moveTo>
                    <a:cubicBezTo>
                      <a:pt x="1008" y="1485"/>
                      <a:pt x="870" y="1347"/>
                      <a:pt x="870" y="1177"/>
                    </a:cubicBezTo>
                    <a:cubicBezTo>
                      <a:pt x="870" y="1141"/>
                      <a:pt x="877" y="1106"/>
                      <a:pt x="889" y="1072"/>
                    </a:cubicBezTo>
                    <a:cubicBezTo>
                      <a:pt x="897" y="1051"/>
                      <a:pt x="906" y="1032"/>
                      <a:pt x="918" y="1014"/>
                    </a:cubicBezTo>
                    <a:cubicBezTo>
                      <a:pt x="918" y="1014"/>
                      <a:pt x="918" y="1014"/>
                      <a:pt x="918" y="1014"/>
                    </a:cubicBezTo>
                    <a:cubicBezTo>
                      <a:pt x="1008" y="870"/>
                      <a:pt x="1198" y="827"/>
                      <a:pt x="1342" y="917"/>
                    </a:cubicBezTo>
                    <a:cubicBezTo>
                      <a:pt x="1485" y="1008"/>
                      <a:pt x="1528" y="1198"/>
                      <a:pt x="1438" y="1341"/>
                    </a:cubicBezTo>
                    <a:cubicBezTo>
                      <a:pt x="1381" y="1430"/>
                      <a:pt x="1283" y="1485"/>
                      <a:pt x="1178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Rectangle 21">
                <a:extLst>
                  <a:ext uri="{FF2B5EF4-FFF2-40B4-BE49-F238E27FC236}">
                    <a16:creationId xmlns:a16="http://schemas.microsoft.com/office/drawing/2014/main" id="{FB23CA02-73EA-48C6-BD51-D573EF494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8613" y="496888"/>
                <a:ext cx="431800" cy="215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2">
                <a:extLst>
                  <a:ext uri="{FF2B5EF4-FFF2-40B4-BE49-F238E27FC236}">
                    <a16:creationId xmlns:a16="http://schemas.microsoft.com/office/drawing/2014/main" id="{B6C1BF5B-9FDE-45B9-817C-ED8261F253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87488" y="5708651"/>
                <a:ext cx="654050" cy="652463"/>
              </a:xfrm>
              <a:custGeom>
                <a:avLst/>
                <a:gdLst>
                  <a:gd name="T0" fmla="*/ 128 w 154"/>
                  <a:gd name="T1" fmla="*/ 0 h 154"/>
                  <a:gd name="T2" fmla="*/ 26 w 154"/>
                  <a:gd name="T3" fmla="*/ 0 h 154"/>
                  <a:gd name="T4" fmla="*/ 0 w 154"/>
                  <a:gd name="T5" fmla="*/ 26 h 154"/>
                  <a:gd name="T6" fmla="*/ 0 w 154"/>
                  <a:gd name="T7" fmla="*/ 128 h 154"/>
                  <a:gd name="T8" fmla="*/ 26 w 154"/>
                  <a:gd name="T9" fmla="*/ 154 h 154"/>
                  <a:gd name="T10" fmla="*/ 128 w 154"/>
                  <a:gd name="T11" fmla="*/ 154 h 154"/>
                  <a:gd name="T12" fmla="*/ 154 w 154"/>
                  <a:gd name="T13" fmla="*/ 128 h 154"/>
                  <a:gd name="T14" fmla="*/ 154 w 154"/>
                  <a:gd name="T15" fmla="*/ 26 h 154"/>
                  <a:gd name="T16" fmla="*/ 128 w 154"/>
                  <a:gd name="T17" fmla="*/ 0 h 154"/>
                  <a:gd name="T18" fmla="*/ 102 w 154"/>
                  <a:gd name="T19" fmla="*/ 103 h 154"/>
                  <a:gd name="T20" fmla="*/ 51 w 154"/>
                  <a:gd name="T21" fmla="*/ 103 h 154"/>
                  <a:gd name="T22" fmla="*/ 51 w 154"/>
                  <a:gd name="T23" fmla="*/ 52 h 154"/>
                  <a:gd name="T24" fmla="*/ 102 w 154"/>
                  <a:gd name="T25" fmla="*/ 52 h 154"/>
                  <a:gd name="T26" fmla="*/ 102 w 154"/>
                  <a:gd name="T27" fmla="*/ 10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4" h="154">
                    <a:moveTo>
                      <a:pt x="128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42"/>
                      <a:pt x="11" y="154"/>
                      <a:pt x="26" y="154"/>
                    </a:cubicBezTo>
                    <a:cubicBezTo>
                      <a:pt x="128" y="154"/>
                      <a:pt x="128" y="154"/>
                      <a:pt x="128" y="154"/>
                    </a:cubicBezTo>
                    <a:cubicBezTo>
                      <a:pt x="142" y="154"/>
                      <a:pt x="154" y="142"/>
                      <a:pt x="154" y="128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12"/>
                      <a:pt x="142" y="0"/>
                      <a:pt x="128" y="0"/>
                    </a:cubicBezTo>
                    <a:close/>
                    <a:moveTo>
                      <a:pt x="102" y="103"/>
                    </a:move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102" y="52"/>
                      <a:pt x="102" y="52"/>
                      <a:pt x="102" y="52"/>
                    </a:cubicBezTo>
                    <a:lnTo>
                      <a:pt x="102" y="1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3">
                <a:extLst>
                  <a:ext uri="{FF2B5EF4-FFF2-40B4-BE49-F238E27FC236}">
                    <a16:creationId xmlns:a16="http://schemas.microsoft.com/office/drawing/2014/main" id="{0FEC7C78-A997-4FB7-A95F-45AAFF012E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36538" y="1255713"/>
                <a:ext cx="3135312" cy="3098800"/>
              </a:xfrm>
              <a:custGeom>
                <a:avLst/>
                <a:gdLst>
                  <a:gd name="T0" fmla="*/ 674 w 739"/>
                  <a:gd name="T1" fmla="*/ 3 h 730"/>
                  <a:gd name="T2" fmla="*/ 653 w 739"/>
                  <a:gd name="T3" fmla="*/ 0 h 730"/>
                  <a:gd name="T4" fmla="*/ 577 w 739"/>
                  <a:gd name="T5" fmla="*/ 77 h 730"/>
                  <a:gd name="T6" fmla="*/ 590 w 739"/>
                  <a:gd name="T7" fmla="*/ 120 h 730"/>
                  <a:gd name="T8" fmla="*/ 534 w 739"/>
                  <a:gd name="T9" fmla="*/ 257 h 730"/>
                  <a:gd name="T10" fmla="*/ 525 w 739"/>
                  <a:gd name="T11" fmla="*/ 256 h 730"/>
                  <a:gd name="T12" fmla="*/ 449 w 739"/>
                  <a:gd name="T13" fmla="*/ 333 h 730"/>
                  <a:gd name="T14" fmla="*/ 449 w 739"/>
                  <a:gd name="T15" fmla="*/ 337 h 730"/>
                  <a:gd name="T16" fmla="*/ 349 w 739"/>
                  <a:gd name="T17" fmla="*/ 380 h 730"/>
                  <a:gd name="T18" fmla="*/ 240 w 739"/>
                  <a:gd name="T19" fmla="*/ 381 h 730"/>
                  <a:gd name="T20" fmla="*/ 224 w 739"/>
                  <a:gd name="T21" fmla="*/ 463 h 730"/>
                  <a:gd name="T22" fmla="*/ 118 w 739"/>
                  <a:gd name="T23" fmla="*/ 569 h 730"/>
                  <a:gd name="T24" fmla="*/ 16 w 739"/>
                  <a:gd name="T25" fmla="*/ 611 h 730"/>
                  <a:gd name="T26" fmla="*/ 59 w 739"/>
                  <a:gd name="T27" fmla="*/ 713 h 730"/>
                  <a:gd name="T28" fmla="*/ 161 w 739"/>
                  <a:gd name="T29" fmla="*/ 671 h 730"/>
                  <a:gd name="T30" fmla="*/ 157 w 739"/>
                  <a:gd name="T31" fmla="*/ 603 h 730"/>
                  <a:gd name="T32" fmla="*/ 258 w 739"/>
                  <a:gd name="T33" fmla="*/ 502 h 730"/>
                  <a:gd name="T34" fmla="*/ 295 w 739"/>
                  <a:gd name="T35" fmla="*/ 512 h 730"/>
                  <a:gd name="T36" fmla="*/ 372 w 739"/>
                  <a:gd name="T37" fmla="*/ 435 h 730"/>
                  <a:gd name="T38" fmla="*/ 371 w 739"/>
                  <a:gd name="T39" fmla="*/ 427 h 730"/>
                  <a:gd name="T40" fmla="*/ 469 w 739"/>
                  <a:gd name="T41" fmla="*/ 384 h 730"/>
                  <a:gd name="T42" fmla="*/ 577 w 739"/>
                  <a:gd name="T43" fmla="*/ 389 h 730"/>
                  <a:gd name="T44" fmla="*/ 582 w 739"/>
                  <a:gd name="T45" fmla="*/ 280 h 730"/>
                  <a:gd name="T46" fmla="*/ 580 w 739"/>
                  <a:gd name="T47" fmla="*/ 279 h 730"/>
                  <a:gd name="T48" fmla="*/ 633 w 739"/>
                  <a:gd name="T49" fmla="*/ 150 h 730"/>
                  <a:gd name="T50" fmla="*/ 727 w 739"/>
                  <a:gd name="T51" fmla="*/ 97 h 730"/>
                  <a:gd name="T52" fmla="*/ 674 w 739"/>
                  <a:gd name="T53" fmla="*/ 3 h 730"/>
                  <a:gd name="T54" fmla="*/ 90 w 739"/>
                  <a:gd name="T55" fmla="*/ 665 h 730"/>
                  <a:gd name="T56" fmla="*/ 65 w 739"/>
                  <a:gd name="T57" fmla="*/ 640 h 730"/>
                  <a:gd name="T58" fmla="*/ 90 w 739"/>
                  <a:gd name="T59" fmla="*/ 614 h 730"/>
                  <a:gd name="T60" fmla="*/ 116 w 739"/>
                  <a:gd name="T61" fmla="*/ 640 h 730"/>
                  <a:gd name="T62" fmla="*/ 90 w 739"/>
                  <a:gd name="T63" fmla="*/ 665 h 730"/>
                  <a:gd name="T64" fmla="*/ 295 w 739"/>
                  <a:gd name="T65" fmla="*/ 461 h 730"/>
                  <a:gd name="T66" fmla="*/ 269 w 739"/>
                  <a:gd name="T67" fmla="*/ 435 h 730"/>
                  <a:gd name="T68" fmla="*/ 295 w 739"/>
                  <a:gd name="T69" fmla="*/ 409 h 730"/>
                  <a:gd name="T70" fmla="*/ 321 w 739"/>
                  <a:gd name="T71" fmla="*/ 435 h 730"/>
                  <a:gd name="T72" fmla="*/ 295 w 739"/>
                  <a:gd name="T73" fmla="*/ 461 h 730"/>
                  <a:gd name="T74" fmla="*/ 525 w 739"/>
                  <a:gd name="T75" fmla="*/ 358 h 730"/>
                  <a:gd name="T76" fmla="*/ 500 w 739"/>
                  <a:gd name="T77" fmla="*/ 333 h 730"/>
                  <a:gd name="T78" fmla="*/ 525 w 739"/>
                  <a:gd name="T79" fmla="*/ 307 h 730"/>
                  <a:gd name="T80" fmla="*/ 551 w 739"/>
                  <a:gd name="T81" fmla="*/ 333 h 730"/>
                  <a:gd name="T82" fmla="*/ 525 w 739"/>
                  <a:gd name="T83" fmla="*/ 358 h 730"/>
                  <a:gd name="T84" fmla="*/ 653 w 739"/>
                  <a:gd name="T85" fmla="*/ 102 h 730"/>
                  <a:gd name="T86" fmla="*/ 628 w 739"/>
                  <a:gd name="T87" fmla="*/ 77 h 730"/>
                  <a:gd name="T88" fmla="*/ 653 w 739"/>
                  <a:gd name="T89" fmla="*/ 51 h 730"/>
                  <a:gd name="T90" fmla="*/ 679 w 739"/>
                  <a:gd name="T91" fmla="*/ 77 h 730"/>
                  <a:gd name="T92" fmla="*/ 653 w 739"/>
                  <a:gd name="T93" fmla="*/ 102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39" h="730">
                    <a:moveTo>
                      <a:pt x="674" y="3"/>
                    </a:moveTo>
                    <a:cubicBezTo>
                      <a:pt x="667" y="1"/>
                      <a:pt x="660" y="0"/>
                      <a:pt x="653" y="0"/>
                    </a:cubicBezTo>
                    <a:cubicBezTo>
                      <a:pt x="611" y="0"/>
                      <a:pt x="577" y="34"/>
                      <a:pt x="577" y="77"/>
                    </a:cubicBezTo>
                    <a:cubicBezTo>
                      <a:pt x="577" y="92"/>
                      <a:pt x="581" y="107"/>
                      <a:pt x="590" y="120"/>
                    </a:cubicBezTo>
                    <a:cubicBezTo>
                      <a:pt x="534" y="257"/>
                      <a:pt x="534" y="257"/>
                      <a:pt x="534" y="257"/>
                    </a:cubicBezTo>
                    <a:cubicBezTo>
                      <a:pt x="531" y="256"/>
                      <a:pt x="528" y="256"/>
                      <a:pt x="525" y="256"/>
                    </a:cubicBezTo>
                    <a:cubicBezTo>
                      <a:pt x="483" y="256"/>
                      <a:pt x="449" y="290"/>
                      <a:pt x="449" y="333"/>
                    </a:cubicBezTo>
                    <a:cubicBezTo>
                      <a:pt x="449" y="334"/>
                      <a:pt x="449" y="336"/>
                      <a:pt x="449" y="337"/>
                    </a:cubicBezTo>
                    <a:cubicBezTo>
                      <a:pt x="349" y="380"/>
                      <a:pt x="349" y="380"/>
                      <a:pt x="349" y="380"/>
                    </a:cubicBezTo>
                    <a:cubicBezTo>
                      <a:pt x="319" y="350"/>
                      <a:pt x="270" y="351"/>
                      <a:pt x="240" y="381"/>
                    </a:cubicBezTo>
                    <a:cubicBezTo>
                      <a:pt x="219" y="402"/>
                      <a:pt x="212" y="435"/>
                      <a:pt x="224" y="463"/>
                    </a:cubicBezTo>
                    <a:cubicBezTo>
                      <a:pt x="118" y="569"/>
                      <a:pt x="118" y="569"/>
                      <a:pt x="118" y="569"/>
                    </a:cubicBezTo>
                    <a:cubicBezTo>
                      <a:pt x="79" y="552"/>
                      <a:pt x="33" y="571"/>
                      <a:pt x="16" y="611"/>
                    </a:cubicBezTo>
                    <a:cubicBezTo>
                      <a:pt x="0" y="651"/>
                      <a:pt x="19" y="697"/>
                      <a:pt x="59" y="713"/>
                    </a:cubicBezTo>
                    <a:cubicBezTo>
                      <a:pt x="99" y="730"/>
                      <a:pt x="145" y="711"/>
                      <a:pt x="161" y="671"/>
                    </a:cubicBezTo>
                    <a:cubicBezTo>
                      <a:pt x="170" y="649"/>
                      <a:pt x="169" y="623"/>
                      <a:pt x="157" y="603"/>
                    </a:cubicBezTo>
                    <a:cubicBezTo>
                      <a:pt x="258" y="502"/>
                      <a:pt x="258" y="502"/>
                      <a:pt x="258" y="502"/>
                    </a:cubicBezTo>
                    <a:cubicBezTo>
                      <a:pt x="269" y="508"/>
                      <a:pt x="282" y="512"/>
                      <a:pt x="295" y="512"/>
                    </a:cubicBezTo>
                    <a:cubicBezTo>
                      <a:pt x="337" y="512"/>
                      <a:pt x="372" y="477"/>
                      <a:pt x="372" y="435"/>
                    </a:cubicBezTo>
                    <a:cubicBezTo>
                      <a:pt x="372" y="432"/>
                      <a:pt x="371" y="429"/>
                      <a:pt x="371" y="427"/>
                    </a:cubicBezTo>
                    <a:cubicBezTo>
                      <a:pt x="469" y="384"/>
                      <a:pt x="469" y="384"/>
                      <a:pt x="469" y="384"/>
                    </a:cubicBezTo>
                    <a:cubicBezTo>
                      <a:pt x="498" y="415"/>
                      <a:pt x="546" y="417"/>
                      <a:pt x="577" y="389"/>
                    </a:cubicBezTo>
                    <a:cubicBezTo>
                      <a:pt x="608" y="360"/>
                      <a:pt x="610" y="311"/>
                      <a:pt x="582" y="280"/>
                    </a:cubicBezTo>
                    <a:cubicBezTo>
                      <a:pt x="581" y="280"/>
                      <a:pt x="581" y="279"/>
                      <a:pt x="580" y="279"/>
                    </a:cubicBezTo>
                    <a:cubicBezTo>
                      <a:pt x="633" y="150"/>
                      <a:pt x="633" y="150"/>
                      <a:pt x="633" y="150"/>
                    </a:cubicBezTo>
                    <a:cubicBezTo>
                      <a:pt x="674" y="162"/>
                      <a:pt x="716" y="138"/>
                      <a:pt x="727" y="97"/>
                    </a:cubicBezTo>
                    <a:cubicBezTo>
                      <a:pt x="739" y="56"/>
                      <a:pt x="715" y="14"/>
                      <a:pt x="674" y="3"/>
                    </a:cubicBezTo>
                    <a:close/>
                    <a:moveTo>
                      <a:pt x="90" y="665"/>
                    </a:moveTo>
                    <a:cubicBezTo>
                      <a:pt x="76" y="665"/>
                      <a:pt x="65" y="654"/>
                      <a:pt x="65" y="640"/>
                    </a:cubicBezTo>
                    <a:cubicBezTo>
                      <a:pt x="65" y="626"/>
                      <a:pt x="76" y="614"/>
                      <a:pt x="90" y="614"/>
                    </a:cubicBezTo>
                    <a:cubicBezTo>
                      <a:pt x="104" y="614"/>
                      <a:pt x="116" y="626"/>
                      <a:pt x="116" y="640"/>
                    </a:cubicBezTo>
                    <a:cubicBezTo>
                      <a:pt x="116" y="654"/>
                      <a:pt x="104" y="665"/>
                      <a:pt x="90" y="665"/>
                    </a:cubicBezTo>
                    <a:close/>
                    <a:moveTo>
                      <a:pt x="295" y="461"/>
                    </a:moveTo>
                    <a:cubicBezTo>
                      <a:pt x="281" y="461"/>
                      <a:pt x="269" y="449"/>
                      <a:pt x="269" y="435"/>
                    </a:cubicBezTo>
                    <a:cubicBezTo>
                      <a:pt x="269" y="421"/>
                      <a:pt x="281" y="409"/>
                      <a:pt x="295" y="409"/>
                    </a:cubicBezTo>
                    <a:cubicBezTo>
                      <a:pt x="309" y="409"/>
                      <a:pt x="321" y="421"/>
                      <a:pt x="321" y="435"/>
                    </a:cubicBezTo>
                    <a:cubicBezTo>
                      <a:pt x="321" y="449"/>
                      <a:pt x="309" y="461"/>
                      <a:pt x="295" y="461"/>
                    </a:cubicBezTo>
                    <a:close/>
                    <a:moveTo>
                      <a:pt x="525" y="358"/>
                    </a:moveTo>
                    <a:cubicBezTo>
                      <a:pt x="511" y="358"/>
                      <a:pt x="500" y="347"/>
                      <a:pt x="500" y="333"/>
                    </a:cubicBezTo>
                    <a:cubicBezTo>
                      <a:pt x="500" y="318"/>
                      <a:pt x="511" y="307"/>
                      <a:pt x="525" y="307"/>
                    </a:cubicBezTo>
                    <a:cubicBezTo>
                      <a:pt x="540" y="307"/>
                      <a:pt x="551" y="318"/>
                      <a:pt x="551" y="333"/>
                    </a:cubicBezTo>
                    <a:cubicBezTo>
                      <a:pt x="551" y="347"/>
                      <a:pt x="540" y="358"/>
                      <a:pt x="525" y="358"/>
                    </a:cubicBezTo>
                    <a:close/>
                    <a:moveTo>
                      <a:pt x="653" y="102"/>
                    </a:moveTo>
                    <a:cubicBezTo>
                      <a:pt x="639" y="102"/>
                      <a:pt x="628" y="91"/>
                      <a:pt x="628" y="77"/>
                    </a:cubicBezTo>
                    <a:cubicBezTo>
                      <a:pt x="628" y="62"/>
                      <a:pt x="639" y="51"/>
                      <a:pt x="653" y="51"/>
                    </a:cubicBezTo>
                    <a:cubicBezTo>
                      <a:pt x="668" y="51"/>
                      <a:pt x="679" y="62"/>
                      <a:pt x="679" y="77"/>
                    </a:cubicBezTo>
                    <a:cubicBezTo>
                      <a:pt x="679" y="91"/>
                      <a:pt x="668" y="102"/>
                      <a:pt x="6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Rectangle 24">
                <a:extLst>
                  <a:ext uri="{FF2B5EF4-FFF2-40B4-BE49-F238E27FC236}">
                    <a16:creationId xmlns:a16="http://schemas.microsoft.com/office/drawing/2014/main" id="{9C8317FA-2366-42D8-9D22-C99497270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2763" y="4732338"/>
                <a:ext cx="2605087" cy="215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Rectangle 25">
                <a:extLst>
                  <a:ext uri="{FF2B5EF4-FFF2-40B4-BE49-F238E27FC236}">
                    <a16:creationId xmlns:a16="http://schemas.microsoft.com/office/drawing/2014/main" id="{512BB41C-5C0F-46AC-85AA-6CB70515F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1638" y="1473201"/>
                <a:ext cx="215900" cy="1739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F6B3CF8-6C99-4A26-9DD2-D5502EB41414}"/>
              </a:ext>
            </a:extLst>
          </p:cNvPr>
          <p:cNvGrpSpPr/>
          <p:nvPr/>
        </p:nvGrpSpPr>
        <p:grpSpPr>
          <a:xfrm>
            <a:off x="6825337" y="3421641"/>
            <a:ext cx="1691592" cy="696604"/>
            <a:chOff x="6818217" y="3305889"/>
            <a:chExt cx="1691592" cy="69660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3422A9-9D68-4BA4-A667-E49B64E6B432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Tokens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2FB4F4B-14F7-4CA4-83EE-BC59D7CCDFFC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/>
                <a:t>Far 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8DABDB7-DAAF-4C52-AE0D-601A4A0CC672}"/>
              </a:ext>
            </a:extLst>
          </p:cNvPr>
          <p:cNvGrpSpPr/>
          <p:nvPr/>
        </p:nvGrpSpPr>
        <p:grpSpPr>
          <a:xfrm>
            <a:off x="6159497" y="3473994"/>
            <a:ext cx="549578" cy="549578"/>
            <a:chOff x="6159497" y="3473994"/>
            <a:chExt cx="549578" cy="54957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ADA61EA-9817-4858-BCC3-297AFE7CDF26}"/>
                </a:ext>
              </a:extLst>
            </p:cNvPr>
            <p:cNvSpPr/>
            <p:nvPr/>
          </p:nvSpPr>
          <p:spPr>
            <a:xfrm>
              <a:off x="6159497" y="3473994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A5A0418F-4DC3-42B1-8A5F-29387D8E25EF}"/>
                </a:ext>
              </a:extLst>
            </p:cNvPr>
            <p:cNvGrpSpPr/>
            <p:nvPr/>
          </p:nvGrpSpPr>
          <p:grpSpPr>
            <a:xfrm>
              <a:off x="6293048" y="3607545"/>
              <a:ext cx="282476" cy="282476"/>
              <a:chOff x="-16230600" y="1588"/>
              <a:chExt cx="6516688" cy="6516687"/>
            </a:xfrm>
            <a:solidFill>
              <a:schemeClr val="bg1"/>
            </a:solidFill>
          </p:grpSpPr>
          <p:sp>
            <p:nvSpPr>
              <p:cNvPr id="68" name="Freeform 29">
                <a:extLst>
                  <a:ext uri="{FF2B5EF4-FFF2-40B4-BE49-F238E27FC236}">
                    <a16:creationId xmlns:a16="http://schemas.microsoft.com/office/drawing/2014/main" id="{58FFA6B1-4D0C-493B-88A2-ACFD6DDAE0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230600" y="1588"/>
                <a:ext cx="6516688" cy="6516687"/>
              </a:xfrm>
              <a:custGeom>
                <a:avLst/>
                <a:gdLst>
                  <a:gd name="T0" fmla="*/ 1408 w 1536"/>
                  <a:gd name="T1" fmla="*/ 0 h 1536"/>
                  <a:gd name="T2" fmla="*/ 128 w 1536"/>
                  <a:gd name="T3" fmla="*/ 0 h 1536"/>
                  <a:gd name="T4" fmla="*/ 0 w 1536"/>
                  <a:gd name="T5" fmla="*/ 128 h 1536"/>
                  <a:gd name="T6" fmla="*/ 0 w 1536"/>
                  <a:gd name="T7" fmla="*/ 1306 h 1536"/>
                  <a:gd name="T8" fmla="*/ 128 w 1536"/>
                  <a:gd name="T9" fmla="*/ 1434 h 1536"/>
                  <a:gd name="T10" fmla="*/ 154 w 1536"/>
                  <a:gd name="T11" fmla="*/ 1434 h 1536"/>
                  <a:gd name="T12" fmla="*/ 154 w 1536"/>
                  <a:gd name="T13" fmla="*/ 1510 h 1536"/>
                  <a:gd name="T14" fmla="*/ 179 w 1536"/>
                  <a:gd name="T15" fmla="*/ 1536 h 1536"/>
                  <a:gd name="T16" fmla="*/ 435 w 1536"/>
                  <a:gd name="T17" fmla="*/ 1536 h 1536"/>
                  <a:gd name="T18" fmla="*/ 461 w 1536"/>
                  <a:gd name="T19" fmla="*/ 1510 h 1536"/>
                  <a:gd name="T20" fmla="*/ 461 w 1536"/>
                  <a:gd name="T21" fmla="*/ 1434 h 1536"/>
                  <a:gd name="T22" fmla="*/ 1075 w 1536"/>
                  <a:gd name="T23" fmla="*/ 1434 h 1536"/>
                  <a:gd name="T24" fmla="*/ 1075 w 1536"/>
                  <a:gd name="T25" fmla="*/ 1510 h 1536"/>
                  <a:gd name="T26" fmla="*/ 1101 w 1536"/>
                  <a:gd name="T27" fmla="*/ 1536 h 1536"/>
                  <a:gd name="T28" fmla="*/ 1357 w 1536"/>
                  <a:gd name="T29" fmla="*/ 1536 h 1536"/>
                  <a:gd name="T30" fmla="*/ 1382 w 1536"/>
                  <a:gd name="T31" fmla="*/ 1510 h 1536"/>
                  <a:gd name="T32" fmla="*/ 1382 w 1536"/>
                  <a:gd name="T33" fmla="*/ 1434 h 1536"/>
                  <a:gd name="T34" fmla="*/ 1408 w 1536"/>
                  <a:gd name="T35" fmla="*/ 1434 h 1536"/>
                  <a:gd name="T36" fmla="*/ 1536 w 1536"/>
                  <a:gd name="T37" fmla="*/ 1306 h 1536"/>
                  <a:gd name="T38" fmla="*/ 1536 w 1536"/>
                  <a:gd name="T39" fmla="*/ 128 h 1536"/>
                  <a:gd name="T40" fmla="*/ 1408 w 1536"/>
                  <a:gd name="T41" fmla="*/ 0 h 1536"/>
                  <a:gd name="T42" fmla="*/ 410 w 1536"/>
                  <a:gd name="T43" fmla="*/ 1485 h 1536"/>
                  <a:gd name="T44" fmla="*/ 205 w 1536"/>
                  <a:gd name="T45" fmla="*/ 1485 h 1536"/>
                  <a:gd name="T46" fmla="*/ 205 w 1536"/>
                  <a:gd name="T47" fmla="*/ 1434 h 1536"/>
                  <a:gd name="T48" fmla="*/ 410 w 1536"/>
                  <a:gd name="T49" fmla="*/ 1434 h 1536"/>
                  <a:gd name="T50" fmla="*/ 410 w 1536"/>
                  <a:gd name="T51" fmla="*/ 1485 h 1536"/>
                  <a:gd name="T52" fmla="*/ 1331 w 1536"/>
                  <a:gd name="T53" fmla="*/ 1485 h 1536"/>
                  <a:gd name="T54" fmla="*/ 1126 w 1536"/>
                  <a:gd name="T55" fmla="*/ 1485 h 1536"/>
                  <a:gd name="T56" fmla="*/ 1126 w 1536"/>
                  <a:gd name="T57" fmla="*/ 1434 h 1536"/>
                  <a:gd name="T58" fmla="*/ 1331 w 1536"/>
                  <a:gd name="T59" fmla="*/ 1434 h 1536"/>
                  <a:gd name="T60" fmla="*/ 1331 w 1536"/>
                  <a:gd name="T61" fmla="*/ 1485 h 1536"/>
                  <a:gd name="T62" fmla="*/ 1485 w 1536"/>
                  <a:gd name="T63" fmla="*/ 1306 h 1536"/>
                  <a:gd name="T64" fmla="*/ 1408 w 1536"/>
                  <a:gd name="T65" fmla="*/ 1382 h 1536"/>
                  <a:gd name="T66" fmla="*/ 128 w 1536"/>
                  <a:gd name="T67" fmla="*/ 1382 h 1536"/>
                  <a:gd name="T68" fmla="*/ 51 w 1536"/>
                  <a:gd name="T69" fmla="*/ 1306 h 1536"/>
                  <a:gd name="T70" fmla="*/ 51 w 1536"/>
                  <a:gd name="T71" fmla="*/ 128 h 1536"/>
                  <a:gd name="T72" fmla="*/ 128 w 1536"/>
                  <a:gd name="T73" fmla="*/ 51 h 1536"/>
                  <a:gd name="T74" fmla="*/ 1408 w 1536"/>
                  <a:gd name="T75" fmla="*/ 51 h 1536"/>
                  <a:gd name="T76" fmla="*/ 1485 w 1536"/>
                  <a:gd name="T77" fmla="*/ 128 h 1536"/>
                  <a:gd name="T78" fmla="*/ 1485 w 1536"/>
                  <a:gd name="T79" fmla="*/ 1306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36" h="1536">
                    <a:moveTo>
                      <a:pt x="1408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1306"/>
                      <a:pt x="0" y="1306"/>
                      <a:pt x="0" y="1306"/>
                    </a:cubicBezTo>
                    <a:cubicBezTo>
                      <a:pt x="0" y="1376"/>
                      <a:pt x="57" y="1434"/>
                      <a:pt x="128" y="1434"/>
                    </a:cubicBezTo>
                    <a:cubicBezTo>
                      <a:pt x="154" y="1434"/>
                      <a:pt x="154" y="1434"/>
                      <a:pt x="154" y="1434"/>
                    </a:cubicBezTo>
                    <a:cubicBezTo>
                      <a:pt x="154" y="1510"/>
                      <a:pt x="154" y="1510"/>
                      <a:pt x="154" y="1510"/>
                    </a:cubicBezTo>
                    <a:cubicBezTo>
                      <a:pt x="154" y="1525"/>
                      <a:pt x="165" y="1536"/>
                      <a:pt x="179" y="1536"/>
                    </a:cubicBezTo>
                    <a:cubicBezTo>
                      <a:pt x="435" y="1536"/>
                      <a:pt x="435" y="1536"/>
                      <a:pt x="435" y="1536"/>
                    </a:cubicBezTo>
                    <a:cubicBezTo>
                      <a:pt x="449" y="1536"/>
                      <a:pt x="461" y="1525"/>
                      <a:pt x="461" y="1510"/>
                    </a:cubicBezTo>
                    <a:cubicBezTo>
                      <a:pt x="461" y="1434"/>
                      <a:pt x="461" y="1434"/>
                      <a:pt x="461" y="1434"/>
                    </a:cubicBezTo>
                    <a:cubicBezTo>
                      <a:pt x="1075" y="1434"/>
                      <a:pt x="1075" y="1434"/>
                      <a:pt x="1075" y="1434"/>
                    </a:cubicBezTo>
                    <a:cubicBezTo>
                      <a:pt x="1075" y="1510"/>
                      <a:pt x="1075" y="1510"/>
                      <a:pt x="1075" y="1510"/>
                    </a:cubicBezTo>
                    <a:cubicBezTo>
                      <a:pt x="1075" y="1525"/>
                      <a:pt x="1087" y="1536"/>
                      <a:pt x="1101" y="1536"/>
                    </a:cubicBezTo>
                    <a:cubicBezTo>
                      <a:pt x="1357" y="1536"/>
                      <a:pt x="1357" y="1536"/>
                      <a:pt x="1357" y="1536"/>
                    </a:cubicBezTo>
                    <a:cubicBezTo>
                      <a:pt x="1371" y="1536"/>
                      <a:pt x="1382" y="1525"/>
                      <a:pt x="1382" y="1510"/>
                    </a:cubicBezTo>
                    <a:cubicBezTo>
                      <a:pt x="1382" y="1434"/>
                      <a:pt x="1382" y="1434"/>
                      <a:pt x="1382" y="1434"/>
                    </a:cubicBezTo>
                    <a:cubicBezTo>
                      <a:pt x="1408" y="1434"/>
                      <a:pt x="1408" y="1434"/>
                      <a:pt x="1408" y="1434"/>
                    </a:cubicBezTo>
                    <a:cubicBezTo>
                      <a:pt x="1479" y="1434"/>
                      <a:pt x="1536" y="1376"/>
                      <a:pt x="1536" y="1306"/>
                    </a:cubicBezTo>
                    <a:cubicBezTo>
                      <a:pt x="1536" y="128"/>
                      <a:pt x="1536" y="128"/>
                      <a:pt x="1536" y="128"/>
                    </a:cubicBezTo>
                    <a:cubicBezTo>
                      <a:pt x="1536" y="57"/>
                      <a:pt x="1479" y="0"/>
                      <a:pt x="1408" y="0"/>
                    </a:cubicBezTo>
                    <a:close/>
                    <a:moveTo>
                      <a:pt x="410" y="1485"/>
                    </a:moveTo>
                    <a:cubicBezTo>
                      <a:pt x="205" y="1485"/>
                      <a:pt x="205" y="1485"/>
                      <a:pt x="205" y="1485"/>
                    </a:cubicBezTo>
                    <a:cubicBezTo>
                      <a:pt x="205" y="1434"/>
                      <a:pt x="205" y="1434"/>
                      <a:pt x="205" y="1434"/>
                    </a:cubicBezTo>
                    <a:cubicBezTo>
                      <a:pt x="410" y="1434"/>
                      <a:pt x="410" y="1434"/>
                      <a:pt x="410" y="1434"/>
                    </a:cubicBezTo>
                    <a:lnTo>
                      <a:pt x="410" y="1485"/>
                    </a:lnTo>
                    <a:close/>
                    <a:moveTo>
                      <a:pt x="1331" y="1485"/>
                    </a:moveTo>
                    <a:cubicBezTo>
                      <a:pt x="1126" y="1485"/>
                      <a:pt x="1126" y="1485"/>
                      <a:pt x="1126" y="1485"/>
                    </a:cubicBezTo>
                    <a:cubicBezTo>
                      <a:pt x="1126" y="1434"/>
                      <a:pt x="1126" y="1434"/>
                      <a:pt x="1126" y="1434"/>
                    </a:cubicBezTo>
                    <a:cubicBezTo>
                      <a:pt x="1331" y="1434"/>
                      <a:pt x="1331" y="1434"/>
                      <a:pt x="1331" y="1434"/>
                    </a:cubicBezTo>
                    <a:lnTo>
                      <a:pt x="1331" y="1485"/>
                    </a:lnTo>
                    <a:close/>
                    <a:moveTo>
                      <a:pt x="1485" y="1306"/>
                    </a:moveTo>
                    <a:cubicBezTo>
                      <a:pt x="1485" y="1348"/>
                      <a:pt x="1450" y="1382"/>
                      <a:pt x="1408" y="1382"/>
                    </a:cubicBezTo>
                    <a:cubicBezTo>
                      <a:pt x="128" y="1382"/>
                      <a:pt x="128" y="1382"/>
                      <a:pt x="128" y="1382"/>
                    </a:cubicBezTo>
                    <a:cubicBezTo>
                      <a:pt x="86" y="1382"/>
                      <a:pt x="51" y="1348"/>
                      <a:pt x="51" y="130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86"/>
                      <a:pt x="86" y="51"/>
                      <a:pt x="128" y="51"/>
                    </a:cubicBezTo>
                    <a:cubicBezTo>
                      <a:pt x="1408" y="51"/>
                      <a:pt x="1408" y="51"/>
                      <a:pt x="1408" y="51"/>
                    </a:cubicBezTo>
                    <a:cubicBezTo>
                      <a:pt x="1450" y="51"/>
                      <a:pt x="1485" y="86"/>
                      <a:pt x="1485" y="128"/>
                    </a:cubicBezTo>
                    <a:lnTo>
                      <a:pt x="1485" y="1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30">
                <a:extLst>
                  <a:ext uri="{FF2B5EF4-FFF2-40B4-BE49-F238E27FC236}">
                    <a16:creationId xmlns:a16="http://schemas.microsoft.com/office/drawing/2014/main" id="{A6E8E726-A7CF-407F-AB80-4853F9B1EE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798800" y="655638"/>
                <a:ext cx="5651500" cy="4776787"/>
              </a:xfrm>
              <a:custGeom>
                <a:avLst/>
                <a:gdLst>
                  <a:gd name="T0" fmla="*/ 1306 w 1332"/>
                  <a:gd name="T1" fmla="*/ 358 h 1126"/>
                  <a:gd name="T2" fmla="*/ 1255 w 1332"/>
                  <a:gd name="T3" fmla="*/ 358 h 1126"/>
                  <a:gd name="T4" fmla="*/ 1255 w 1332"/>
                  <a:gd name="T5" fmla="*/ 76 h 1126"/>
                  <a:gd name="T6" fmla="*/ 1178 w 1332"/>
                  <a:gd name="T7" fmla="*/ 0 h 1126"/>
                  <a:gd name="T8" fmla="*/ 154 w 1332"/>
                  <a:gd name="T9" fmla="*/ 0 h 1126"/>
                  <a:gd name="T10" fmla="*/ 77 w 1332"/>
                  <a:gd name="T11" fmla="*/ 76 h 1126"/>
                  <a:gd name="T12" fmla="*/ 77 w 1332"/>
                  <a:gd name="T13" fmla="*/ 153 h 1126"/>
                  <a:gd name="T14" fmla="*/ 26 w 1332"/>
                  <a:gd name="T15" fmla="*/ 153 h 1126"/>
                  <a:gd name="T16" fmla="*/ 0 w 1332"/>
                  <a:gd name="T17" fmla="*/ 179 h 1126"/>
                  <a:gd name="T18" fmla="*/ 0 w 1332"/>
                  <a:gd name="T19" fmla="*/ 384 h 1126"/>
                  <a:gd name="T20" fmla="*/ 26 w 1332"/>
                  <a:gd name="T21" fmla="*/ 409 h 1126"/>
                  <a:gd name="T22" fmla="*/ 77 w 1332"/>
                  <a:gd name="T23" fmla="*/ 409 h 1126"/>
                  <a:gd name="T24" fmla="*/ 77 w 1332"/>
                  <a:gd name="T25" fmla="*/ 716 h 1126"/>
                  <a:gd name="T26" fmla="*/ 26 w 1332"/>
                  <a:gd name="T27" fmla="*/ 716 h 1126"/>
                  <a:gd name="T28" fmla="*/ 0 w 1332"/>
                  <a:gd name="T29" fmla="*/ 742 h 1126"/>
                  <a:gd name="T30" fmla="*/ 0 w 1332"/>
                  <a:gd name="T31" fmla="*/ 947 h 1126"/>
                  <a:gd name="T32" fmla="*/ 26 w 1332"/>
                  <a:gd name="T33" fmla="*/ 972 h 1126"/>
                  <a:gd name="T34" fmla="*/ 77 w 1332"/>
                  <a:gd name="T35" fmla="*/ 972 h 1126"/>
                  <a:gd name="T36" fmla="*/ 77 w 1332"/>
                  <a:gd name="T37" fmla="*/ 1049 h 1126"/>
                  <a:gd name="T38" fmla="*/ 154 w 1332"/>
                  <a:gd name="T39" fmla="*/ 1126 h 1126"/>
                  <a:gd name="T40" fmla="*/ 1178 w 1332"/>
                  <a:gd name="T41" fmla="*/ 1126 h 1126"/>
                  <a:gd name="T42" fmla="*/ 1255 w 1332"/>
                  <a:gd name="T43" fmla="*/ 1049 h 1126"/>
                  <a:gd name="T44" fmla="*/ 1255 w 1332"/>
                  <a:gd name="T45" fmla="*/ 768 h 1126"/>
                  <a:gd name="T46" fmla="*/ 1306 w 1332"/>
                  <a:gd name="T47" fmla="*/ 768 h 1126"/>
                  <a:gd name="T48" fmla="*/ 1332 w 1332"/>
                  <a:gd name="T49" fmla="*/ 742 h 1126"/>
                  <a:gd name="T50" fmla="*/ 1332 w 1332"/>
                  <a:gd name="T51" fmla="*/ 384 h 1126"/>
                  <a:gd name="T52" fmla="*/ 1306 w 1332"/>
                  <a:gd name="T53" fmla="*/ 358 h 1126"/>
                  <a:gd name="T54" fmla="*/ 77 w 1332"/>
                  <a:gd name="T55" fmla="*/ 921 h 1126"/>
                  <a:gd name="T56" fmla="*/ 52 w 1332"/>
                  <a:gd name="T57" fmla="*/ 921 h 1126"/>
                  <a:gd name="T58" fmla="*/ 52 w 1332"/>
                  <a:gd name="T59" fmla="*/ 768 h 1126"/>
                  <a:gd name="T60" fmla="*/ 77 w 1332"/>
                  <a:gd name="T61" fmla="*/ 768 h 1126"/>
                  <a:gd name="T62" fmla="*/ 77 w 1332"/>
                  <a:gd name="T63" fmla="*/ 921 h 1126"/>
                  <a:gd name="T64" fmla="*/ 77 w 1332"/>
                  <a:gd name="T65" fmla="*/ 358 h 1126"/>
                  <a:gd name="T66" fmla="*/ 52 w 1332"/>
                  <a:gd name="T67" fmla="*/ 358 h 1126"/>
                  <a:gd name="T68" fmla="*/ 52 w 1332"/>
                  <a:gd name="T69" fmla="*/ 204 h 1126"/>
                  <a:gd name="T70" fmla="*/ 77 w 1332"/>
                  <a:gd name="T71" fmla="*/ 204 h 1126"/>
                  <a:gd name="T72" fmla="*/ 77 w 1332"/>
                  <a:gd name="T73" fmla="*/ 358 h 1126"/>
                  <a:gd name="T74" fmla="*/ 1204 w 1332"/>
                  <a:gd name="T75" fmla="*/ 1049 h 1126"/>
                  <a:gd name="T76" fmla="*/ 1178 w 1332"/>
                  <a:gd name="T77" fmla="*/ 1075 h 1126"/>
                  <a:gd name="T78" fmla="*/ 154 w 1332"/>
                  <a:gd name="T79" fmla="*/ 1075 h 1126"/>
                  <a:gd name="T80" fmla="*/ 128 w 1332"/>
                  <a:gd name="T81" fmla="*/ 1049 h 1126"/>
                  <a:gd name="T82" fmla="*/ 128 w 1332"/>
                  <a:gd name="T83" fmla="*/ 76 h 1126"/>
                  <a:gd name="T84" fmla="*/ 154 w 1332"/>
                  <a:gd name="T85" fmla="*/ 51 h 1126"/>
                  <a:gd name="T86" fmla="*/ 1178 w 1332"/>
                  <a:gd name="T87" fmla="*/ 51 h 1126"/>
                  <a:gd name="T88" fmla="*/ 1204 w 1332"/>
                  <a:gd name="T89" fmla="*/ 76 h 1126"/>
                  <a:gd name="T90" fmla="*/ 1204 w 1332"/>
                  <a:gd name="T91" fmla="*/ 1049 h 1126"/>
                  <a:gd name="T92" fmla="*/ 1280 w 1332"/>
                  <a:gd name="T93" fmla="*/ 716 h 1126"/>
                  <a:gd name="T94" fmla="*/ 1255 w 1332"/>
                  <a:gd name="T95" fmla="*/ 716 h 1126"/>
                  <a:gd name="T96" fmla="*/ 1255 w 1332"/>
                  <a:gd name="T97" fmla="*/ 409 h 1126"/>
                  <a:gd name="T98" fmla="*/ 1280 w 1332"/>
                  <a:gd name="T99" fmla="*/ 409 h 1126"/>
                  <a:gd name="T100" fmla="*/ 1280 w 1332"/>
                  <a:gd name="T101" fmla="*/ 716 h 1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32" h="1126">
                    <a:moveTo>
                      <a:pt x="1306" y="358"/>
                    </a:moveTo>
                    <a:cubicBezTo>
                      <a:pt x="1255" y="358"/>
                      <a:pt x="1255" y="358"/>
                      <a:pt x="1255" y="358"/>
                    </a:cubicBezTo>
                    <a:cubicBezTo>
                      <a:pt x="1255" y="76"/>
                      <a:pt x="1255" y="76"/>
                      <a:pt x="1255" y="76"/>
                    </a:cubicBezTo>
                    <a:cubicBezTo>
                      <a:pt x="1255" y="34"/>
                      <a:pt x="1220" y="0"/>
                      <a:pt x="1178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12" y="0"/>
                      <a:pt x="77" y="34"/>
                      <a:pt x="77" y="76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26" y="153"/>
                      <a:pt x="26" y="153"/>
                      <a:pt x="26" y="153"/>
                    </a:cubicBezTo>
                    <a:cubicBezTo>
                      <a:pt x="12" y="153"/>
                      <a:pt x="0" y="165"/>
                      <a:pt x="0" y="179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0" y="398"/>
                      <a:pt x="12" y="409"/>
                      <a:pt x="26" y="409"/>
                    </a:cubicBezTo>
                    <a:cubicBezTo>
                      <a:pt x="77" y="409"/>
                      <a:pt x="77" y="409"/>
                      <a:pt x="77" y="409"/>
                    </a:cubicBezTo>
                    <a:cubicBezTo>
                      <a:pt x="77" y="716"/>
                      <a:pt x="77" y="716"/>
                      <a:pt x="77" y="716"/>
                    </a:cubicBezTo>
                    <a:cubicBezTo>
                      <a:pt x="26" y="716"/>
                      <a:pt x="26" y="716"/>
                      <a:pt x="26" y="716"/>
                    </a:cubicBezTo>
                    <a:cubicBezTo>
                      <a:pt x="12" y="716"/>
                      <a:pt x="0" y="728"/>
                      <a:pt x="0" y="742"/>
                    </a:cubicBezTo>
                    <a:cubicBezTo>
                      <a:pt x="0" y="947"/>
                      <a:pt x="0" y="947"/>
                      <a:pt x="0" y="947"/>
                    </a:cubicBezTo>
                    <a:cubicBezTo>
                      <a:pt x="0" y="961"/>
                      <a:pt x="12" y="972"/>
                      <a:pt x="26" y="972"/>
                    </a:cubicBezTo>
                    <a:cubicBezTo>
                      <a:pt x="77" y="972"/>
                      <a:pt x="77" y="972"/>
                      <a:pt x="77" y="972"/>
                    </a:cubicBezTo>
                    <a:cubicBezTo>
                      <a:pt x="77" y="1049"/>
                      <a:pt x="77" y="1049"/>
                      <a:pt x="77" y="1049"/>
                    </a:cubicBezTo>
                    <a:cubicBezTo>
                      <a:pt x="77" y="1092"/>
                      <a:pt x="112" y="1126"/>
                      <a:pt x="154" y="1126"/>
                    </a:cubicBezTo>
                    <a:cubicBezTo>
                      <a:pt x="1178" y="1126"/>
                      <a:pt x="1178" y="1126"/>
                      <a:pt x="1178" y="1126"/>
                    </a:cubicBezTo>
                    <a:cubicBezTo>
                      <a:pt x="1220" y="1126"/>
                      <a:pt x="1255" y="1092"/>
                      <a:pt x="1255" y="1049"/>
                    </a:cubicBezTo>
                    <a:cubicBezTo>
                      <a:pt x="1255" y="768"/>
                      <a:pt x="1255" y="768"/>
                      <a:pt x="1255" y="768"/>
                    </a:cubicBezTo>
                    <a:cubicBezTo>
                      <a:pt x="1306" y="768"/>
                      <a:pt x="1306" y="768"/>
                      <a:pt x="1306" y="768"/>
                    </a:cubicBezTo>
                    <a:cubicBezTo>
                      <a:pt x="1320" y="768"/>
                      <a:pt x="1332" y="756"/>
                      <a:pt x="1332" y="742"/>
                    </a:cubicBezTo>
                    <a:cubicBezTo>
                      <a:pt x="1332" y="384"/>
                      <a:pt x="1332" y="384"/>
                      <a:pt x="1332" y="384"/>
                    </a:cubicBezTo>
                    <a:cubicBezTo>
                      <a:pt x="1332" y="369"/>
                      <a:pt x="1320" y="358"/>
                      <a:pt x="1306" y="358"/>
                    </a:cubicBezTo>
                    <a:close/>
                    <a:moveTo>
                      <a:pt x="77" y="921"/>
                    </a:moveTo>
                    <a:cubicBezTo>
                      <a:pt x="52" y="921"/>
                      <a:pt x="52" y="921"/>
                      <a:pt x="52" y="921"/>
                    </a:cubicBezTo>
                    <a:cubicBezTo>
                      <a:pt x="52" y="768"/>
                      <a:pt x="52" y="768"/>
                      <a:pt x="52" y="768"/>
                    </a:cubicBezTo>
                    <a:cubicBezTo>
                      <a:pt x="77" y="768"/>
                      <a:pt x="77" y="768"/>
                      <a:pt x="77" y="768"/>
                    </a:cubicBezTo>
                    <a:lnTo>
                      <a:pt x="77" y="921"/>
                    </a:lnTo>
                    <a:close/>
                    <a:moveTo>
                      <a:pt x="77" y="358"/>
                    </a:moveTo>
                    <a:cubicBezTo>
                      <a:pt x="52" y="358"/>
                      <a:pt x="52" y="358"/>
                      <a:pt x="52" y="358"/>
                    </a:cubicBezTo>
                    <a:cubicBezTo>
                      <a:pt x="52" y="204"/>
                      <a:pt x="52" y="204"/>
                      <a:pt x="52" y="204"/>
                    </a:cubicBezTo>
                    <a:cubicBezTo>
                      <a:pt x="77" y="204"/>
                      <a:pt x="77" y="204"/>
                      <a:pt x="77" y="204"/>
                    </a:cubicBezTo>
                    <a:lnTo>
                      <a:pt x="77" y="358"/>
                    </a:lnTo>
                    <a:close/>
                    <a:moveTo>
                      <a:pt x="1204" y="1049"/>
                    </a:moveTo>
                    <a:cubicBezTo>
                      <a:pt x="1204" y="1063"/>
                      <a:pt x="1192" y="1075"/>
                      <a:pt x="1178" y="1075"/>
                    </a:cubicBezTo>
                    <a:cubicBezTo>
                      <a:pt x="154" y="1075"/>
                      <a:pt x="154" y="1075"/>
                      <a:pt x="154" y="1075"/>
                    </a:cubicBezTo>
                    <a:cubicBezTo>
                      <a:pt x="140" y="1075"/>
                      <a:pt x="128" y="1063"/>
                      <a:pt x="128" y="1049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128" y="62"/>
                      <a:pt x="140" y="51"/>
                      <a:pt x="154" y="51"/>
                    </a:cubicBezTo>
                    <a:cubicBezTo>
                      <a:pt x="1178" y="51"/>
                      <a:pt x="1178" y="51"/>
                      <a:pt x="1178" y="51"/>
                    </a:cubicBezTo>
                    <a:cubicBezTo>
                      <a:pt x="1192" y="51"/>
                      <a:pt x="1204" y="62"/>
                      <a:pt x="1204" y="76"/>
                    </a:cubicBezTo>
                    <a:lnTo>
                      <a:pt x="1204" y="1049"/>
                    </a:lnTo>
                    <a:close/>
                    <a:moveTo>
                      <a:pt x="1280" y="716"/>
                    </a:moveTo>
                    <a:cubicBezTo>
                      <a:pt x="1255" y="716"/>
                      <a:pt x="1255" y="716"/>
                      <a:pt x="1255" y="716"/>
                    </a:cubicBezTo>
                    <a:cubicBezTo>
                      <a:pt x="1255" y="409"/>
                      <a:pt x="1255" y="409"/>
                      <a:pt x="1255" y="409"/>
                    </a:cubicBezTo>
                    <a:cubicBezTo>
                      <a:pt x="1280" y="409"/>
                      <a:pt x="1280" y="409"/>
                      <a:pt x="1280" y="409"/>
                    </a:cubicBezTo>
                    <a:lnTo>
                      <a:pt x="1280" y="7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CA7AA908-7A38-44DE-A23A-8697CDE4A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571663" y="1444625"/>
                <a:ext cx="3201988" cy="3100387"/>
              </a:xfrm>
              <a:custGeom>
                <a:avLst/>
                <a:gdLst>
                  <a:gd name="T0" fmla="*/ 612 w 755"/>
                  <a:gd name="T1" fmla="*/ 576 h 731"/>
                  <a:gd name="T2" fmla="*/ 613 w 755"/>
                  <a:gd name="T3" fmla="*/ 576 h 731"/>
                  <a:gd name="T4" fmla="*/ 648 w 755"/>
                  <a:gd name="T5" fmla="*/ 570 h 731"/>
                  <a:gd name="T6" fmla="*/ 570 w 755"/>
                  <a:gd name="T7" fmla="*/ 106 h 731"/>
                  <a:gd name="T8" fmla="*/ 106 w 755"/>
                  <a:gd name="T9" fmla="*/ 184 h 731"/>
                  <a:gd name="T10" fmla="*/ 184 w 755"/>
                  <a:gd name="T11" fmla="*/ 648 h 731"/>
                  <a:gd name="T12" fmla="*/ 573 w 755"/>
                  <a:gd name="T13" fmla="*/ 646 h 731"/>
                  <a:gd name="T14" fmla="*/ 578 w 755"/>
                  <a:gd name="T15" fmla="*/ 610 h 731"/>
                  <a:gd name="T16" fmla="*/ 543 w 755"/>
                  <a:gd name="T17" fmla="*/ 605 h 731"/>
                  <a:gd name="T18" fmla="*/ 149 w 755"/>
                  <a:gd name="T19" fmla="*/ 542 h 731"/>
                  <a:gd name="T20" fmla="*/ 211 w 755"/>
                  <a:gd name="T21" fmla="*/ 149 h 731"/>
                  <a:gd name="T22" fmla="*/ 605 w 755"/>
                  <a:gd name="T23" fmla="*/ 211 h 731"/>
                  <a:gd name="T24" fmla="*/ 606 w 755"/>
                  <a:gd name="T25" fmla="*/ 540 h 731"/>
                  <a:gd name="T26" fmla="*/ 612 w 755"/>
                  <a:gd name="T27" fmla="*/ 576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5" h="731">
                    <a:moveTo>
                      <a:pt x="612" y="576"/>
                    </a:moveTo>
                    <a:cubicBezTo>
                      <a:pt x="613" y="576"/>
                      <a:pt x="613" y="576"/>
                      <a:pt x="613" y="576"/>
                    </a:cubicBezTo>
                    <a:cubicBezTo>
                      <a:pt x="624" y="584"/>
                      <a:pt x="640" y="581"/>
                      <a:pt x="648" y="570"/>
                    </a:cubicBezTo>
                    <a:cubicBezTo>
                      <a:pt x="755" y="420"/>
                      <a:pt x="720" y="213"/>
                      <a:pt x="570" y="106"/>
                    </a:cubicBezTo>
                    <a:cubicBezTo>
                      <a:pt x="421" y="0"/>
                      <a:pt x="213" y="35"/>
                      <a:pt x="106" y="184"/>
                    </a:cubicBezTo>
                    <a:cubicBezTo>
                      <a:pt x="0" y="334"/>
                      <a:pt x="35" y="541"/>
                      <a:pt x="184" y="648"/>
                    </a:cubicBezTo>
                    <a:cubicBezTo>
                      <a:pt x="301" y="731"/>
                      <a:pt x="457" y="730"/>
                      <a:pt x="573" y="646"/>
                    </a:cubicBezTo>
                    <a:cubicBezTo>
                      <a:pt x="584" y="638"/>
                      <a:pt x="587" y="622"/>
                      <a:pt x="578" y="610"/>
                    </a:cubicBezTo>
                    <a:cubicBezTo>
                      <a:pt x="570" y="599"/>
                      <a:pt x="554" y="596"/>
                      <a:pt x="543" y="605"/>
                    </a:cubicBezTo>
                    <a:cubicBezTo>
                      <a:pt x="417" y="696"/>
                      <a:pt x="241" y="668"/>
                      <a:pt x="149" y="542"/>
                    </a:cubicBezTo>
                    <a:cubicBezTo>
                      <a:pt x="58" y="417"/>
                      <a:pt x="86" y="240"/>
                      <a:pt x="211" y="149"/>
                    </a:cubicBezTo>
                    <a:cubicBezTo>
                      <a:pt x="337" y="58"/>
                      <a:pt x="513" y="85"/>
                      <a:pt x="605" y="211"/>
                    </a:cubicBezTo>
                    <a:cubicBezTo>
                      <a:pt x="676" y="309"/>
                      <a:pt x="677" y="442"/>
                      <a:pt x="606" y="540"/>
                    </a:cubicBezTo>
                    <a:cubicBezTo>
                      <a:pt x="598" y="552"/>
                      <a:pt x="601" y="568"/>
                      <a:pt x="612" y="5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35941BC3-A76C-44EB-A3A0-02FF759EBF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3625513" y="2063750"/>
                <a:ext cx="1306513" cy="1955800"/>
              </a:xfrm>
              <a:custGeom>
                <a:avLst/>
                <a:gdLst>
                  <a:gd name="T0" fmla="*/ 308 w 308"/>
                  <a:gd name="T1" fmla="*/ 128 h 461"/>
                  <a:gd name="T2" fmla="*/ 231 w 308"/>
                  <a:gd name="T3" fmla="*/ 52 h 461"/>
                  <a:gd name="T4" fmla="*/ 205 w 308"/>
                  <a:gd name="T5" fmla="*/ 52 h 461"/>
                  <a:gd name="T6" fmla="*/ 205 w 308"/>
                  <a:gd name="T7" fmla="*/ 0 h 461"/>
                  <a:gd name="T8" fmla="*/ 154 w 308"/>
                  <a:gd name="T9" fmla="*/ 0 h 461"/>
                  <a:gd name="T10" fmla="*/ 154 w 308"/>
                  <a:gd name="T11" fmla="*/ 52 h 461"/>
                  <a:gd name="T12" fmla="*/ 129 w 308"/>
                  <a:gd name="T13" fmla="*/ 52 h 461"/>
                  <a:gd name="T14" fmla="*/ 129 w 308"/>
                  <a:gd name="T15" fmla="*/ 1 h 461"/>
                  <a:gd name="T16" fmla="*/ 78 w 308"/>
                  <a:gd name="T17" fmla="*/ 0 h 461"/>
                  <a:gd name="T18" fmla="*/ 77 w 308"/>
                  <a:gd name="T19" fmla="*/ 52 h 461"/>
                  <a:gd name="T20" fmla="*/ 0 w 308"/>
                  <a:gd name="T21" fmla="*/ 52 h 461"/>
                  <a:gd name="T22" fmla="*/ 0 w 308"/>
                  <a:gd name="T23" fmla="*/ 103 h 461"/>
                  <a:gd name="T24" fmla="*/ 52 w 308"/>
                  <a:gd name="T25" fmla="*/ 103 h 461"/>
                  <a:gd name="T26" fmla="*/ 52 w 308"/>
                  <a:gd name="T27" fmla="*/ 359 h 461"/>
                  <a:gd name="T28" fmla="*/ 0 w 308"/>
                  <a:gd name="T29" fmla="*/ 359 h 461"/>
                  <a:gd name="T30" fmla="*/ 0 w 308"/>
                  <a:gd name="T31" fmla="*/ 410 h 461"/>
                  <a:gd name="T32" fmla="*/ 77 w 308"/>
                  <a:gd name="T33" fmla="*/ 410 h 461"/>
                  <a:gd name="T34" fmla="*/ 78 w 308"/>
                  <a:gd name="T35" fmla="*/ 461 h 461"/>
                  <a:gd name="T36" fmla="*/ 129 w 308"/>
                  <a:gd name="T37" fmla="*/ 461 h 461"/>
                  <a:gd name="T38" fmla="*/ 129 w 308"/>
                  <a:gd name="T39" fmla="*/ 410 h 461"/>
                  <a:gd name="T40" fmla="*/ 154 w 308"/>
                  <a:gd name="T41" fmla="*/ 410 h 461"/>
                  <a:gd name="T42" fmla="*/ 154 w 308"/>
                  <a:gd name="T43" fmla="*/ 461 h 461"/>
                  <a:gd name="T44" fmla="*/ 205 w 308"/>
                  <a:gd name="T45" fmla="*/ 461 h 461"/>
                  <a:gd name="T46" fmla="*/ 205 w 308"/>
                  <a:gd name="T47" fmla="*/ 410 h 461"/>
                  <a:gd name="T48" fmla="*/ 231 w 308"/>
                  <a:gd name="T49" fmla="*/ 410 h 461"/>
                  <a:gd name="T50" fmla="*/ 308 w 308"/>
                  <a:gd name="T51" fmla="*/ 333 h 461"/>
                  <a:gd name="T52" fmla="*/ 308 w 308"/>
                  <a:gd name="T53" fmla="*/ 282 h 461"/>
                  <a:gd name="T54" fmla="*/ 288 w 308"/>
                  <a:gd name="T55" fmla="*/ 231 h 461"/>
                  <a:gd name="T56" fmla="*/ 308 w 308"/>
                  <a:gd name="T57" fmla="*/ 180 h 461"/>
                  <a:gd name="T58" fmla="*/ 308 w 308"/>
                  <a:gd name="T59" fmla="*/ 128 h 461"/>
                  <a:gd name="T60" fmla="*/ 256 w 308"/>
                  <a:gd name="T61" fmla="*/ 333 h 461"/>
                  <a:gd name="T62" fmla="*/ 231 w 308"/>
                  <a:gd name="T63" fmla="*/ 359 h 461"/>
                  <a:gd name="T64" fmla="*/ 103 w 308"/>
                  <a:gd name="T65" fmla="*/ 359 h 461"/>
                  <a:gd name="T66" fmla="*/ 103 w 308"/>
                  <a:gd name="T67" fmla="*/ 256 h 461"/>
                  <a:gd name="T68" fmla="*/ 231 w 308"/>
                  <a:gd name="T69" fmla="*/ 256 h 461"/>
                  <a:gd name="T70" fmla="*/ 256 w 308"/>
                  <a:gd name="T71" fmla="*/ 282 h 461"/>
                  <a:gd name="T72" fmla="*/ 256 w 308"/>
                  <a:gd name="T73" fmla="*/ 333 h 461"/>
                  <a:gd name="T74" fmla="*/ 256 w 308"/>
                  <a:gd name="T75" fmla="*/ 180 h 461"/>
                  <a:gd name="T76" fmla="*/ 231 w 308"/>
                  <a:gd name="T77" fmla="*/ 205 h 461"/>
                  <a:gd name="T78" fmla="*/ 103 w 308"/>
                  <a:gd name="T79" fmla="*/ 205 h 461"/>
                  <a:gd name="T80" fmla="*/ 103 w 308"/>
                  <a:gd name="T81" fmla="*/ 103 h 461"/>
                  <a:gd name="T82" fmla="*/ 231 w 308"/>
                  <a:gd name="T83" fmla="*/ 103 h 461"/>
                  <a:gd name="T84" fmla="*/ 256 w 308"/>
                  <a:gd name="T85" fmla="*/ 128 h 461"/>
                  <a:gd name="T86" fmla="*/ 256 w 308"/>
                  <a:gd name="T87" fmla="*/ 18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8" h="461">
                    <a:moveTo>
                      <a:pt x="308" y="128"/>
                    </a:moveTo>
                    <a:cubicBezTo>
                      <a:pt x="308" y="86"/>
                      <a:pt x="273" y="52"/>
                      <a:pt x="231" y="52"/>
                    </a:cubicBezTo>
                    <a:cubicBezTo>
                      <a:pt x="205" y="52"/>
                      <a:pt x="205" y="52"/>
                      <a:pt x="205" y="52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2" y="359"/>
                      <a:pt x="52" y="359"/>
                      <a:pt x="52" y="359"/>
                    </a:cubicBezTo>
                    <a:cubicBezTo>
                      <a:pt x="0" y="359"/>
                      <a:pt x="0" y="359"/>
                      <a:pt x="0" y="359"/>
                    </a:cubicBezTo>
                    <a:cubicBezTo>
                      <a:pt x="0" y="410"/>
                      <a:pt x="0" y="410"/>
                      <a:pt x="0" y="410"/>
                    </a:cubicBezTo>
                    <a:cubicBezTo>
                      <a:pt x="77" y="410"/>
                      <a:pt x="77" y="410"/>
                      <a:pt x="77" y="410"/>
                    </a:cubicBezTo>
                    <a:cubicBezTo>
                      <a:pt x="78" y="461"/>
                      <a:pt x="78" y="461"/>
                      <a:pt x="78" y="461"/>
                    </a:cubicBezTo>
                    <a:cubicBezTo>
                      <a:pt x="129" y="461"/>
                      <a:pt x="129" y="461"/>
                      <a:pt x="129" y="461"/>
                    </a:cubicBezTo>
                    <a:cubicBezTo>
                      <a:pt x="129" y="410"/>
                      <a:pt x="129" y="410"/>
                      <a:pt x="129" y="410"/>
                    </a:cubicBezTo>
                    <a:cubicBezTo>
                      <a:pt x="154" y="410"/>
                      <a:pt x="154" y="410"/>
                      <a:pt x="154" y="410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205" y="461"/>
                      <a:pt x="205" y="461"/>
                      <a:pt x="205" y="461"/>
                    </a:cubicBezTo>
                    <a:cubicBezTo>
                      <a:pt x="205" y="410"/>
                      <a:pt x="205" y="410"/>
                      <a:pt x="205" y="410"/>
                    </a:cubicBezTo>
                    <a:cubicBezTo>
                      <a:pt x="231" y="410"/>
                      <a:pt x="231" y="410"/>
                      <a:pt x="231" y="410"/>
                    </a:cubicBezTo>
                    <a:cubicBezTo>
                      <a:pt x="273" y="410"/>
                      <a:pt x="308" y="376"/>
                      <a:pt x="308" y="333"/>
                    </a:cubicBezTo>
                    <a:cubicBezTo>
                      <a:pt x="308" y="282"/>
                      <a:pt x="308" y="282"/>
                      <a:pt x="308" y="282"/>
                    </a:cubicBezTo>
                    <a:cubicBezTo>
                      <a:pt x="308" y="263"/>
                      <a:pt x="300" y="245"/>
                      <a:pt x="288" y="231"/>
                    </a:cubicBezTo>
                    <a:cubicBezTo>
                      <a:pt x="300" y="217"/>
                      <a:pt x="308" y="199"/>
                      <a:pt x="308" y="180"/>
                    </a:cubicBezTo>
                    <a:lnTo>
                      <a:pt x="308" y="128"/>
                    </a:lnTo>
                    <a:close/>
                    <a:moveTo>
                      <a:pt x="256" y="333"/>
                    </a:moveTo>
                    <a:cubicBezTo>
                      <a:pt x="256" y="347"/>
                      <a:pt x="245" y="359"/>
                      <a:pt x="231" y="359"/>
                    </a:cubicBezTo>
                    <a:cubicBezTo>
                      <a:pt x="103" y="359"/>
                      <a:pt x="103" y="359"/>
                      <a:pt x="103" y="359"/>
                    </a:cubicBezTo>
                    <a:cubicBezTo>
                      <a:pt x="103" y="256"/>
                      <a:pt x="103" y="256"/>
                      <a:pt x="103" y="256"/>
                    </a:cubicBezTo>
                    <a:cubicBezTo>
                      <a:pt x="231" y="256"/>
                      <a:pt x="231" y="256"/>
                      <a:pt x="231" y="256"/>
                    </a:cubicBezTo>
                    <a:cubicBezTo>
                      <a:pt x="245" y="256"/>
                      <a:pt x="256" y="268"/>
                      <a:pt x="256" y="282"/>
                    </a:cubicBezTo>
                    <a:lnTo>
                      <a:pt x="256" y="333"/>
                    </a:lnTo>
                    <a:close/>
                    <a:moveTo>
                      <a:pt x="256" y="180"/>
                    </a:moveTo>
                    <a:cubicBezTo>
                      <a:pt x="256" y="194"/>
                      <a:pt x="245" y="205"/>
                      <a:pt x="231" y="205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231" y="103"/>
                      <a:pt x="231" y="103"/>
                      <a:pt x="231" y="103"/>
                    </a:cubicBezTo>
                    <a:cubicBezTo>
                      <a:pt x="245" y="103"/>
                      <a:pt x="256" y="114"/>
                      <a:pt x="256" y="128"/>
                    </a:cubicBezTo>
                    <a:lnTo>
                      <a:pt x="256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0204B267-6DCD-4CA9-8A37-9A2BF3F47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936788" y="1304925"/>
                <a:ext cx="3929063" cy="3703637"/>
              </a:xfrm>
              <a:custGeom>
                <a:avLst/>
                <a:gdLst>
                  <a:gd name="T0" fmla="*/ 709 w 926"/>
                  <a:gd name="T1" fmla="*/ 82 h 873"/>
                  <a:gd name="T2" fmla="*/ 463 w 926"/>
                  <a:gd name="T3" fmla="*/ 0 h 873"/>
                  <a:gd name="T4" fmla="*/ 217 w 926"/>
                  <a:gd name="T5" fmla="*/ 82 h 873"/>
                  <a:gd name="T6" fmla="*/ 212 w 926"/>
                  <a:gd name="T7" fmla="*/ 118 h 873"/>
                  <a:gd name="T8" fmla="*/ 248 w 926"/>
                  <a:gd name="T9" fmla="*/ 123 h 873"/>
                  <a:gd name="T10" fmla="*/ 463 w 926"/>
                  <a:gd name="T11" fmla="*/ 51 h 873"/>
                  <a:gd name="T12" fmla="*/ 821 w 926"/>
                  <a:gd name="T13" fmla="*/ 410 h 873"/>
                  <a:gd name="T14" fmla="*/ 463 w 926"/>
                  <a:gd name="T15" fmla="*/ 768 h 873"/>
                  <a:gd name="T16" fmla="*/ 105 w 926"/>
                  <a:gd name="T17" fmla="*/ 410 h 873"/>
                  <a:gd name="T18" fmla="*/ 176 w 926"/>
                  <a:gd name="T19" fmla="*/ 195 h 873"/>
                  <a:gd name="T20" fmla="*/ 171 w 926"/>
                  <a:gd name="T21" fmla="*/ 159 h 873"/>
                  <a:gd name="T22" fmla="*/ 135 w 926"/>
                  <a:gd name="T23" fmla="*/ 164 h 873"/>
                  <a:gd name="T24" fmla="*/ 217 w 926"/>
                  <a:gd name="T25" fmla="*/ 737 h 873"/>
                  <a:gd name="T26" fmla="*/ 791 w 926"/>
                  <a:gd name="T27" fmla="*/ 656 h 873"/>
                  <a:gd name="T28" fmla="*/ 709 w 926"/>
                  <a:gd name="T29" fmla="*/ 8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6" h="873">
                    <a:moveTo>
                      <a:pt x="709" y="82"/>
                    </a:moveTo>
                    <a:cubicBezTo>
                      <a:pt x="638" y="29"/>
                      <a:pt x="552" y="0"/>
                      <a:pt x="463" y="0"/>
                    </a:cubicBezTo>
                    <a:cubicBezTo>
                      <a:pt x="374" y="0"/>
                      <a:pt x="288" y="29"/>
                      <a:pt x="217" y="82"/>
                    </a:cubicBezTo>
                    <a:cubicBezTo>
                      <a:pt x="206" y="91"/>
                      <a:pt x="204" y="107"/>
                      <a:pt x="212" y="118"/>
                    </a:cubicBezTo>
                    <a:cubicBezTo>
                      <a:pt x="221" y="129"/>
                      <a:pt x="237" y="132"/>
                      <a:pt x="248" y="123"/>
                    </a:cubicBezTo>
                    <a:cubicBezTo>
                      <a:pt x="310" y="76"/>
                      <a:pt x="385" y="51"/>
                      <a:pt x="463" y="51"/>
                    </a:cubicBezTo>
                    <a:cubicBezTo>
                      <a:pt x="661" y="51"/>
                      <a:pt x="821" y="212"/>
                      <a:pt x="821" y="410"/>
                    </a:cubicBezTo>
                    <a:cubicBezTo>
                      <a:pt x="821" y="608"/>
                      <a:pt x="661" y="768"/>
                      <a:pt x="463" y="768"/>
                    </a:cubicBezTo>
                    <a:cubicBezTo>
                      <a:pt x="265" y="768"/>
                      <a:pt x="105" y="608"/>
                      <a:pt x="105" y="410"/>
                    </a:cubicBezTo>
                    <a:cubicBezTo>
                      <a:pt x="105" y="332"/>
                      <a:pt x="130" y="257"/>
                      <a:pt x="176" y="195"/>
                    </a:cubicBezTo>
                    <a:cubicBezTo>
                      <a:pt x="185" y="183"/>
                      <a:pt x="182" y="167"/>
                      <a:pt x="171" y="159"/>
                    </a:cubicBezTo>
                    <a:cubicBezTo>
                      <a:pt x="160" y="150"/>
                      <a:pt x="144" y="153"/>
                      <a:pt x="135" y="164"/>
                    </a:cubicBezTo>
                    <a:cubicBezTo>
                      <a:pt x="0" y="345"/>
                      <a:pt x="36" y="602"/>
                      <a:pt x="217" y="737"/>
                    </a:cubicBezTo>
                    <a:cubicBezTo>
                      <a:pt x="398" y="873"/>
                      <a:pt x="655" y="837"/>
                      <a:pt x="791" y="656"/>
                    </a:cubicBezTo>
                    <a:cubicBezTo>
                      <a:pt x="926" y="475"/>
                      <a:pt x="890" y="218"/>
                      <a:pt x="709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7C1C5E21-2269-4C81-8AF4-6D5B8264D93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C674FBE0-9A87-4206-BDBA-4A29AD31EE4B}"/>
              </a:ext>
            </a:extLst>
          </p:cNvPr>
          <p:cNvSpPr/>
          <p:nvPr/>
        </p:nvSpPr>
        <p:spPr>
          <a:xfrm flipH="1">
            <a:off x="7322433" y="435770"/>
            <a:ext cx="227010" cy="227010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B370E56-92EF-4776-BFF1-9911554FC80D}"/>
              </a:ext>
            </a:extLst>
          </p:cNvPr>
          <p:cNvSpPr/>
          <p:nvPr/>
        </p:nvSpPr>
        <p:spPr>
          <a:xfrm flipH="1">
            <a:off x="10207988" y="-170175"/>
            <a:ext cx="340348" cy="3403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7" name="Freeform 119">
            <a:extLst>
              <a:ext uri="{FF2B5EF4-FFF2-40B4-BE49-F238E27FC236}">
                <a16:creationId xmlns:a16="http://schemas.microsoft.com/office/drawing/2014/main" id="{C6129632-E061-4C33-AAEC-5410C2A309BE}"/>
              </a:ext>
            </a:extLst>
          </p:cNvPr>
          <p:cNvSpPr>
            <a:spLocks/>
          </p:cNvSpPr>
          <p:nvPr/>
        </p:nvSpPr>
        <p:spPr bwMode="auto">
          <a:xfrm>
            <a:off x="11357343" y="4596296"/>
            <a:ext cx="581084" cy="6564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B17A6226-E0B0-430F-BCE2-343E2998B339}"/>
              </a:ext>
            </a:extLst>
          </p:cNvPr>
          <p:cNvSpPr/>
          <p:nvPr/>
        </p:nvSpPr>
        <p:spPr>
          <a:xfrm>
            <a:off x="12005925" y="4277704"/>
            <a:ext cx="319088" cy="31859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4B40DE0-B6E0-420B-88C5-11C7531E6654}"/>
              </a:ext>
            </a:extLst>
          </p:cNvPr>
          <p:cNvSpPr/>
          <p:nvPr/>
        </p:nvSpPr>
        <p:spPr>
          <a:xfrm flipH="1">
            <a:off x="9589362" y="6595269"/>
            <a:ext cx="525462" cy="52546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" name="Freeform 119">
            <a:extLst>
              <a:ext uri="{FF2B5EF4-FFF2-40B4-BE49-F238E27FC236}">
                <a16:creationId xmlns:a16="http://schemas.microsoft.com/office/drawing/2014/main" id="{ADCEA5C1-4CDC-4357-8116-3F2293F09497}"/>
              </a:ext>
            </a:extLst>
          </p:cNvPr>
          <p:cNvSpPr>
            <a:spLocks/>
          </p:cNvSpPr>
          <p:nvPr/>
        </p:nvSpPr>
        <p:spPr bwMode="auto">
          <a:xfrm>
            <a:off x="7074203" y="5684576"/>
            <a:ext cx="1611717" cy="18207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35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1" name="Freeform 119">
            <a:extLst>
              <a:ext uri="{FF2B5EF4-FFF2-40B4-BE49-F238E27FC236}">
                <a16:creationId xmlns:a16="http://schemas.microsoft.com/office/drawing/2014/main" id="{89BF43B9-DDEF-4832-9373-E88FFA6A612D}"/>
              </a:ext>
            </a:extLst>
          </p:cNvPr>
          <p:cNvSpPr>
            <a:spLocks/>
          </p:cNvSpPr>
          <p:nvPr/>
        </p:nvSpPr>
        <p:spPr bwMode="auto">
          <a:xfrm>
            <a:off x="10702315" y="-548681"/>
            <a:ext cx="1654001" cy="186856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35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2" name="Freeform 119">
            <a:extLst>
              <a:ext uri="{FF2B5EF4-FFF2-40B4-BE49-F238E27FC236}">
                <a16:creationId xmlns:a16="http://schemas.microsoft.com/office/drawing/2014/main" id="{92776D05-227B-4E7B-B3AD-E9AF222674CE}"/>
              </a:ext>
            </a:extLst>
          </p:cNvPr>
          <p:cNvSpPr>
            <a:spLocks/>
          </p:cNvSpPr>
          <p:nvPr/>
        </p:nvSpPr>
        <p:spPr bwMode="auto">
          <a:xfrm>
            <a:off x="8728873" y="4911759"/>
            <a:ext cx="472296" cy="5335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D7DA8F6-821E-418C-A5A9-3CB601BCFD0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0910494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6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" grpId="0" animBg="1"/>
          <p:bldP spid="8" grpId="0"/>
          <p:bldP spid="6" grpId="0" animBg="1"/>
          <p:bldP spid="34" grpId="0"/>
          <p:bldP spid="36" grpId="0" animBg="1"/>
          <p:bldP spid="42" grpId="0"/>
          <p:bldP spid="94" grpId="0" animBg="1"/>
          <p:bldP spid="95" grpId="0" animBg="1"/>
          <p:bldP spid="91" grpId="0" animBg="1"/>
          <p:bldP spid="9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" grpId="0" animBg="1"/>
          <p:bldP spid="8" grpId="0"/>
          <p:bldP spid="6" grpId="0" animBg="1"/>
          <p:bldP spid="34" grpId="0"/>
          <p:bldP spid="36" grpId="0" animBg="1"/>
          <p:bldP spid="42" grpId="0"/>
          <p:bldP spid="94" grpId="0" animBg="1"/>
          <p:bldP spid="95" grpId="0" animBg="1"/>
          <p:bldP spid="91" grpId="0" animBg="1"/>
          <p:bldP spid="96" grpId="0" animBg="1"/>
        </p:bldLst>
      </p:timing>
    </mc:Fallback>
  </mc:AlternateContent>
</p:sld>
</file>

<file path=ppt/theme/theme1.xml><?xml version="1.0" encoding="utf-8"?>
<a:theme xmlns:a="http://schemas.openxmlformats.org/drawingml/2006/main" name="Cryptonary Template">
  <a:themeElements>
    <a:clrScheme name="Cryptonary - Green Yellow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8CD515"/>
      </a:accent1>
      <a:accent2>
        <a:srgbClr val="76B44C"/>
      </a:accent2>
      <a:accent3>
        <a:srgbClr val="7ECF41"/>
      </a:accent3>
      <a:accent4>
        <a:srgbClr val="7DCB61"/>
      </a:accent4>
      <a:accent5>
        <a:srgbClr val="FFCF18"/>
      </a:accent5>
      <a:accent6>
        <a:srgbClr val="FF8818"/>
      </a:accent6>
      <a:hlink>
        <a:srgbClr val="70813B"/>
      </a:hlink>
      <a:folHlink>
        <a:srgbClr val="8DA28A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10809</TotalTime>
  <Words>4445</Words>
  <PresentationFormat>Widescreen</PresentationFormat>
  <Paragraphs>853</Paragraphs>
  <Slides>65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65</vt:i4>
      </vt:variant>
    </vt:vector>
  </HeadingPairs>
  <TitlesOfParts>
    <vt:vector size="79" baseType="lpstr">
      <vt:lpstr>Arial</vt:lpstr>
      <vt:lpstr>Calibri</vt:lpstr>
      <vt:lpstr>Calibri Light</vt:lpstr>
      <vt:lpstr>Nexa Light</vt:lpstr>
      <vt:lpstr>Open Sans Light</vt:lpstr>
      <vt:lpstr>Rajdhani</vt:lpstr>
      <vt:lpstr>Segoe UI</vt:lpstr>
      <vt:lpstr>Segoe UI Light</vt:lpstr>
      <vt:lpstr>Titillium Web</vt:lpstr>
      <vt:lpstr>Titillium Web ExtraLight</vt:lpstr>
      <vt:lpstr>Titillium Web Light</vt:lpstr>
      <vt:lpstr>Titillium Web SemiBold</vt:lpstr>
      <vt:lpstr>Wingdings</vt:lpstr>
      <vt:lpstr>Cryptonary Template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2018-12-21T08:01:46Z</dcterms:created>
  <dcterms:modified xsi:type="dcterms:W3CDTF">2019-02-26T03:35:00Z</dcterms:modified>
</cp:coreProperties>
</file>